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22"/>
  </p:notesMasterIdLst>
  <p:sldIdLst>
    <p:sldId id="256" r:id="rId2"/>
    <p:sldId id="365" r:id="rId3"/>
    <p:sldId id="354" r:id="rId4"/>
    <p:sldId id="366" r:id="rId5"/>
    <p:sldId id="265" r:id="rId6"/>
    <p:sldId id="337" r:id="rId7"/>
    <p:sldId id="362" r:id="rId8"/>
    <p:sldId id="277" r:id="rId9"/>
    <p:sldId id="352" r:id="rId10"/>
    <p:sldId id="368" r:id="rId11"/>
    <p:sldId id="367" r:id="rId12"/>
    <p:sldId id="342" r:id="rId13"/>
    <p:sldId id="285" r:id="rId14"/>
    <p:sldId id="289" r:id="rId15"/>
    <p:sldId id="328" r:id="rId16"/>
    <p:sldId id="346" r:id="rId17"/>
    <p:sldId id="330" r:id="rId18"/>
    <p:sldId id="292" r:id="rId19"/>
    <p:sldId id="351" r:id="rId20"/>
    <p:sldId id="36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B1F0EEC-F8DE-4655-A8CD-3060E3911BE5}">
          <p14:sldIdLst>
            <p14:sldId id="256"/>
            <p14:sldId id="365"/>
            <p14:sldId id="354"/>
            <p14:sldId id="366"/>
            <p14:sldId id="265"/>
            <p14:sldId id="337"/>
            <p14:sldId id="362"/>
            <p14:sldId id="277"/>
            <p14:sldId id="352"/>
            <p14:sldId id="368"/>
            <p14:sldId id="367"/>
            <p14:sldId id="342"/>
            <p14:sldId id="285"/>
            <p14:sldId id="289"/>
            <p14:sldId id="328"/>
            <p14:sldId id="346"/>
            <p14:sldId id="330"/>
            <p14:sldId id="292"/>
            <p14:sldId id="351"/>
            <p14:sldId id="364"/>
          </p14:sldIdLst>
        </p14:section>
        <p14:section name="Раздел без заголовка" id="{E275F766-D158-4A73-AFB5-7811F824F6D6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8446" autoAdjust="0"/>
    <p:restoredTop sz="68182" autoAdjust="0"/>
  </p:normalViewPr>
  <p:slideViewPr>
    <p:cSldViewPr>
      <p:cViewPr>
        <p:scale>
          <a:sx n="70" d="100"/>
          <a:sy n="70" d="100"/>
        </p:scale>
        <p:origin x="-1152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CAF3F-2BA9-4912-9606-4497CF0D7FAD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40D7C-B22B-4FEF-B2C1-2EB2D241B7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89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491880" y="692696"/>
            <a:ext cx="5508104" cy="1152128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2700" b="1" i="1" dirty="0" smtClean="0">
                <a:solidFill>
                  <a:srgbClr val="C00000"/>
                </a:solidFill>
              </a:rPr>
              <a:t>Министерство образования  РМ</a:t>
            </a:r>
            <a:r>
              <a:rPr lang="ru-RU" altLang="ru-RU" sz="2700" i="1" dirty="0" smtClean="0">
                <a:solidFill>
                  <a:srgbClr val="CC0000"/>
                </a:solidFill>
              </a:rPr>
              <a:t>                    </a:t>
            </a:r>
            <a:br>
              <a:rPr lang="ru-RU" altLang="ru-RU" sz="2700" i="1" dirty="0" smtClean="0">
                <a:solidFill>
                  <a:srgbClr val="CC0000"/>
                </a:solidFill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188640"/>
            <a:ext cx="540095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3600" i="1" dirty="0">
              <a:solidFill>
                <a:srgbClr val="CC0000"/>
              </a:solidFill>
            </a:endParaRPr>
          </a:p>
          <a:p>
            <a:pPr algn="ctr"/>
            <a:endParaRPr lang="ru-RU" altLang="ru-RU" sz="3600" b="1" i="1" dirty="0">
              <a:solidFill>
                <a:srgbClr val="CC0000"/>
              </a:solidFill>
            </a:endParaRPr>
          </a:p>
          <a:p>
            <a:pPr algn="ctr"/>
            <a:r>
              <a:rPr lang="ru-RU" altLang="ru-RU" b="1" i="1" dirty="0" smtClean="0">
                <a:solidFill>
                  <a:srgbClr val="CC0000"/>
                </a:solidFill>
              </a:rPr>
              <a:t>Портфолио</a:t>
            </a:r>
            <a:r>
              <a:rPr lang="ru-RU" altLang="ru-RU" b="1" i="1" dirty="0" smtClean="0">
                <a:solidFill>
                  <a:srgbClr val="000099"/>
                </a:solidFill>
              </a:rPr>
              <a:t> </a:t>
            </a:r>
            <a:r>
              <a:rPr lang="ru-RU" altLang="ru-RU" sz="2400" i="1" dirty="0" smtClean="0">
                <a:solidFill>
                  <a:srgbClr val="000099"/>
                </a:solidFill>
              </a:rPr>
              <a:t/>
            </a:r>
            <a:br>
              <a:rPr lang="ru-RU" altLang="ru-RU" sz="2400" i="1" dirty="0" smtClean="0">
                <a:solidFill>
                  <a:srgbClr val="000099"/>
                </a:solidFill>
              </a:rPr>
            </a:br>
            <a:r>
              <a:rPr lang="ru-RU" altLang="ru-RU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alt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Силантьевой Анны Сергеевны,</a:t>
            </a:r>
            <a:br>
              <a:rPr lang="ru-RU" alt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воспитателя структурного подразделения                         «Детский сад №18 комбинированного вида» </a:t>
            </a:r>
          </a:p>
          <a:p>
            <a:pPr algn="ctr"/>
            <a:r>
              <a:rPr lang="ru-RU" alt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«Радуга» комбинированного вида»   Рузаевского  муниципального района</a:t>
            </a: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r>
              <a:rPr lang="ru-RU" altLang="ru-RU" sz="2400" b="1" i="1" dirty="0" smtClean="0">
                <a:solidFill>
                  <a:srgbClr val="000099"/>
                </a:solidFill>
              </a:rPr>
              <a:t/>
            </a:r>
            <a:br>
              <a:rPr lang="ru-RU" altLang="ru-RU" sz="2400" b="1" i="1" dirty="0" smtClean="0">
                <a:solidFill>
                  <a:srgbClr val="000099"/>
                </a:solidFill>
              </a:rPr>
            </a:b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64240" y="3294505"/>
            <a:ext cx="5400600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Дата рождения: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09. 08. 1986 г.</a:t>
            </a:r>
            <a:endParaRPr lang="ru-RU" sz="1400" b="1" dirty="0" smtClean="0">
              <a:latin typeface="Times New Roman" pitchFamily="18" charset="0"/>
            </a:endParaRPr>
          </a:p>
          <a:p>
            <a:pPr algn="just"/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Высшее.</a:t>
            </a:r>
            <a:endParaRPr lang="ru-RU" sz="1400" dirty="0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ВПО «МГПИ институт имени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М.Е.Евсевьева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200" b="1" dirty="0" smtClean="0"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«Дефектолог»</a:t>
            </a:r>
            <a:endParaRPr lang="ru-RU" sz="1400" b="1" dirty="0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Диплом 101305 0472404, дата выдачи  25 января  2017г.</a:t>
            </a:r>
            <a:endParaRPr lang="ru-RU" sz="1400" dirty="0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  <a:p>
            <a:pPr algn="just"/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Стаж педагогической работы (по специальности): </a:t>
            </a:r>
            <a:r>
              <a:rPr lang="ru-RU" sz="1400" b="1" dirty="0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11л.</a:t>
            </a:r>
          </a:p>
          <a:p>
            <a:pPr algn="just"/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</a:rPr>
              <a:t>Общий трудовой стаж: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11л 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5" y="1356184"/>
            <a:ext cx="2893200" cy="38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85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6455" y="0"/>
            <a:ext cx="461845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25564" y="-2"/>
            <a:ext cx="433707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41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531" y="133068"/>
            <a:ext cx="85689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i="1" dirty="0" smtClean="0">
                <a:solidFill>
                  <a:srgbClr val="7030A0"/>
                </a:solidFill>
                <a:latin typeface="Times New Roman" pitchFamily="16" charset="0"/>
                <a:cs typeface="Times New Roman" pitchFamily="16" charset="0"/>
              </a:rPr>
              <a:t>7. Проведение открытых занятий, мастер-классов, мероприятий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58007" y="533177"/>
            <a:ext cx="4572000" cy="6136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i="1" dirty="0" smtClean="0">
                <a:solidFill>
                  <a:srgbClr val="7030A0"/>
                </a:solidFill>
                <a:latin typeface="Times New Roman" pitchFamily="16" charset="0"/>
                <a:cs typeface="Times New Roman" pitchFamily="16" charset="0"/>
              </a:rPr>
              <a:t>9. Общественная активность педагога: участие в экспертных комиссиях, в жюри конкурсов, депутатская деятельность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103742"/>
            <a:ext cx="3816423" cy="52502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4008" y="1268759"/>
            <a:ext cx="3696471" cy="5085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3595" y="260648"/>
            <a:ext cx="7008779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i="1" dirty="0" smtClean="0">
                <a:solidFill>
                  <a:srgbClr val="7030A0"/>
                </a:solidFill>
                <a:latin typeface="Times New Roman" pitchFamily="16" charset="0"/>
                <a:ea typeface="Lucida Sans Unicode" pitchFamily="32" charset="0"/>
                <a:cs typeface="Times New Roman" pitchFamily="16" charset="0"/>
              </a:rPr>
              <a:t>10. Позитивные результаты работы с воспитанниками:</a:t>
            </a:r>
            <a:endParaRPr lang="ru-RU" altLang="ru-RU" b="1" i="1" dirty="0">
              <a:solidFill>
                <a:srgbClr val="7030A0"/>
              </a:solidFill>
              <a:latin typeface="Times New Roman" pitchFamily="16" charset="0"/>
              <a:ea typeface="Lucida Sans Unicode" pitchFamily="32" charset="0"/>
              <a:cs typeface="Times New Roman" pitchFamily="1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7219" y="764704"/>
            <a:ext cx="4220765" cy="58064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44310" y="764704"/>
            <a:ext cx="4324589" cy="5806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6984776" cy="50405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 родителями воспитанников.</a:t>
            </a:r>
            <a:endParaRPr lang="ru-RU" sz="2000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4" y="692697"/>
            <a:ext cx="4481619" cy="61653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30858" y="692695"/>
            <a:ext cx="4513141" cy="6165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79426" y="0"/>
            <a:ext cx="4985147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935416" cy="4320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2000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87639" y="836711"/>
            <a:ext cx="4376933" cy="6021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289605"/>
            <a:ext cx="6912768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i="1" dirty="0" smtClean="0">
                <a:solidFill>
                  <a:srgbClr val="7030A0"/>
                </a:solidFill>
                <a:latin typeface="Times New Roman" pitchFamily="16" charset="0"/>
                <a:ea typeface="Lucida Sans Unicode" pitchFamily="32" charset="0"/>
                <a:cs typeface="Times New Roman" pitchFamily="16" charset="0"/>
              </a:rPr>
              <a:t>13. Участие педагога в профессиональных конкурсах</a:t>
            </a:r>
            <a:endParaRPr lang="ru-RU" altLang="ru-RU" sz="2000" b="1" i="1" dirty="0">
              <a:solidFill>
                <a:srgbClr val="7030A0"/>
              </a:solidFill>
              <a:latin typeface="Times New Roman" pitchFamily="16" charset="0"/>
              <a:ea typeface="Lucida Sans Unicode" pitchFamily="32" charset="0"/>
              <a:cs typeface="Times New Roman" pitchFamily="16" charset="0"/>
            </a:endParaRPr>
          </a:p>
        </p:txBody>
      </p:sp>
      <p:sp>
        <p:nvSpPr>
          <p:cNvPr id="3074" name="AutoShape 2" descr="IMG-f04922242dc522b580c79ee495dfddee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IMG-f04922242dc522b580c79ee495dfddee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IMG-f04922242dc522b580c79ee495dfddee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IMG-f04922242dc522b580c79ee495dfddee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2" name="AutoShape 10" descr="IMG-f04922242dc522b580c79ee495dfddee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User\Desktop\изображение_viber_2022-02-11_14-45-36-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549" y="836712"/>
            <a:ext cx="4176464" cy="590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43807" y="276617"/>
            <a:ext cx="31582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 </a:t>
            </a:r>
            <a:endParaRPr lang="ru-RU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76727"/>
            <a:ext cx="3958187" cy="60259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22925" y="676726"/>
            <a:ext cx="4272246" cy="602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16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175351" cy="93610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Результаты участия в инновационной (экспериментальной деятельности)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27784" y="1196752"/>
            <a:ext cx="4087278" cy="562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34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43807" y="76562"/>
            <a:ext cx="31582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 </a:t>
            </a:r>
            <a:endParaRPr lang="ru-RU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изображение_viber_2022-02-03_12-58-33-9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676727"/>
            <a:ext cx="4536504" cy="404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изображение_viber_2022-02-03_12-59-15-7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104" y="2542592"/>
            <a:ext cx="4578896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311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63" y="188640"/>
            <a:ext cx="4572001" cy="6525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1999" y="188640"/>
            <a:ext cx="4542960" cy="659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01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44" y="-13699"/>
            <a:ext cx="468052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6015" y="-1"/>
            <a:ext cx="44632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04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52150"/>
            <a:ext cx="6471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Наличие  публикаций,  включая Интернет – публикации</a:t>
            </a:r>
          </a:p>
        </p:txBody>
      </p:sp>
      <p:pic>
        <p:nvPicPr>
          <p:cNvPr id="1026" name="Picture 2" descr="C:\Users\User\Desktop\изображение_viber_2022-02-11_14-45-48-6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90619"/>
            <a:ext cx="8424936" cy="559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 фестивалях</a:t>
            </a:r>
          </a:p>
        </p:txBody>
      </p:sp>
      <p:pic>
        <p:nvPicPr>
          <p:cNvPr id="1026" name="Picture 2" descr="C:\Users\User\Desktop\изображение_viber_2022-02-03_12-58-33-0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526"/>
            <a:ext cx="494984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изображение_viber_2022-02-03_12-59-03-3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79493"/>
            <a:ext cx="5148064" cy="359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изображение_viber_2022-02-03_13-03-53-8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860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092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5523" y="116632"/>
            <a:ext cx="87609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i="1" dirty="0" smtClean="0">
                <a:solidFill>
                  <a:srgbClr val="7030A0"/>
                </a:solidFill>
                <a:latin typeface="Times New Roman" pitchFamily="16" charset="0"/>
                <a:cs typeface="Times New Roman" pitchFamily="16" charset="0"/>
              </a:rPr>
              <a:t>6</a:t>
            </a:r>
            <a:r>
              <a:rPr lang="ru-RU" altLang="ru-RU" b="1" i="1" dirty="0" smtClean="0">
                <a:solidFill>
                  <a:srgbClr val="7030A0"/>
                </a:solidFill>
                <a:latin typeface="Times New Roman" pitchFamily="16" charset="0"/>
                <a:cs typeface="Times New Roman" pitchFamily="16" charset="0"/>
              </a:rPr>
              <a:t>. Выступления на научно-практических конференциях, педагогических чтениях, семинарах, секциях, методических объединениях 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15815" y="1150609"/>
            <a:ext cx="4148757" cy="5707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18490"/>
            <a:ext cx="4427981" cy="6839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43419" y="9245"/>
            <a:ext cx="4600581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3925</TotalTime>
  <Words>175</Words>
  <Application>Microsoft Office PowerPoint</Application>
  <PresentationFormat>Экран (4:3)</PresentationFormat>
  <Paragraphs>36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   Министерство образования  РМ                                                     </vt:lpstr>
      <vt:lpstr>1. Результаты участия в инновационной (экспериментальной деятельности)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11. Качество взаимодействия с  родителями воспитанников.</vt:lpstr>
      <vt:lpstr>Презентация PowerPoint</vt:lpstr>
      <vt:lpstr>12. Работа с детьми из социально-неблагополучных семей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Valeii-16</dc:creator>
  <cp:lastModifiedBy>User</cp:lastModifiedBy>
  <cp:revision>227</cp:revision>
  <dcterms:created xsi:type="dcterms:W3CDTF">2021-01-24T09:51:43Z</dcterms:created>
  <dcterms:modified xsi:type="dcterms:W3CDTF">2022-02-14T07:05:25Z</dcterms:modified>
</cp:coreProperties>
</file>