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6"/>
  </p:notesMasterIdLst>
  <p:sldIdLst>
    <p:sldId id="357" r:id="rId2"/>
    <p:sldId id="458" r:id="rId3"/>
    <p:sldId id="471" r:id="rId4"/>
    <p:sldId id="465" r:id="rId5"/>
    <p:sldId id="457" r:id="rId6"/>
    <p:sldId id="450" r:id="rId7"/>
    <p:sldId id="451" r:id="rId8"/>
    <p:sldId id="429" r:id="rId9"/>
    <p:sldId id="472" r:id="rId10"/>
    <p:sldId id="455" r:id="rId11"/>
    <p:sldId id="405" r:id="rId12"/>
    <p:sldId id="443" r:id="rId13"/>
    <p:sldId id="466" r:id="rId14"/>
    <p:sldId id="456" r:id="rId15"/>
    <p:sldId id="426" r:id="rId16"/>
    <p:sldId id="462" r:id="rId17"/>
    <p:sldId id="461" r:id="rId18"/>
    <p:sldId id="467" r:id="rId19"/>
    <p:sldId id="468" r:id="rId20"/>
    <p:sldId id="463" r:id="rId21"/>
    <p:sldId id="449" r:id="rId22"/>
    <p:sldId id="469" r:id="rId23"/>
    <p:sldId id="433" r:id="rId24"/>
    <p:sldId id="452" r:id="rId25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06DA6D-6A3A-4BF5-B873-153526F90D7C}" v="470" dt="2022-02-11T08:14:42.8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9642" autoAdjust="0"/>
  </p:normalViewPr>
  <p:slideViewPr>
    <p:cSldViewPr>
      <p:cViewPr>
        <p:scale>
          <a:sx n="68" d="100"/>
          <a:sy n="68" d="100"/>
        </p:scale>
        <p:origin x="-1206" y="-9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lasina85@mail.ru" userId="kor36UURm1iYX4Sv+Q+/7OeJ0U51wK74X9Sqc4ZuqFQ=" providerId="None" clId="Web-{5306DA6D-6A3A-4BF5-B873-153526F90D7C}"/>
    <pc:docChg chg="addSld delSld modSld sldOrd">
      <pc:chgData name="vlasina85@mail.ru" userId="kor36UURm1iYX4Sv+Q+/7OeJ0U51wK74X9Sqc4ZuqFQ=" providerId="None" clId="Web-{5306DA6D-6A3A-4BF5-B873-153526F90D7C}" dt="2022-02-11T08:14:42.827" v="434"/>
      <pc:docMkLst>
        <pc:docMk/>
      </pc:docMkLst>
      <pc:sldChg chg="modSp ord">
        <pc:chgData name="vlasina85@mail.ru" userId="kor36UURm1iYX4Sv+Q+/7OeJ0U51wK74X9Sqc4ZuqFQ=" providerId="None" clId="Web-{5306DA6D-6A3A-4BF5-B873-153526F90D7C}" dt="2022-02-11T07:50:47.911" v="15" actId="14100"/>
        <pc:sldMkLst>
          <pc:docMk/>
          <pc:sldMk cId="0" sldId="429"/>
        </pc:sldMkLst>
        <pc:picChg chg="mod">
          <ac:chgData name="vlasina85@mail.ru" userId="kor36UURm1iYX4Sv+Q+/7OeJ0U51wK74X9Sqc4ZuqFQ=" providerId="None" clId="Web-{5306DA6D-6A3A-4BF5-B873-153526F90D7C}" dt="2022-02-11T07:50:47.911" v="15" actId="14100"/>
          <ac:picMkLst>
            <pc:docMk/>
            <pc:sldMk cId="0" sldId="429"/>
            <ac:picMk id="6146" creationId="{00000000-0000-0000-0000-000000000000}"/>
          </ac:picMkLst>
        </pc:picChg>
        <pc:picChg chg="mod">
          <ac:chgData name="vlasina85@mail.ru" userId="kor36UURm1iYX4Sv+Q+/7OeJ0U51wK74X9Sqc4ZuqFQ=" providerId="None" clId="Web-{5306DA6D-6A3A-4BF5-B873-153526F90D7C}" dt="2022-02-11T07:50:37.176" v="13" actId="1076"/>
          <ac:picMkLst>
            <pc:docMk/>
            <pc:sldMk cId="0" sldId="429"/>
            <ac:picMk id="6147" creationId="{00000000-0000-0000-0000-000000000000}"/>
          </ac:picMkLst>
        </pc:picChg>
      </pc:sldChg>
      <pc:sldChg chg="addSp delSp modSp">
        <pc:chgData name="vlasina85@mail.ru" userId="kor36UURm1iYX4Sv+Q+/7OeJ0U51wK74X9Sqc4ZuqFQ=" providerId="None" clId="Web-{5306DA6D-6A3A-4BF5-B873-153526F90D7C}" dt="2022-02-11T08:14:34.702" v="433" actId="14100"/>
        <pc:sldMkLst>
          <pc:docMk/>
          <pc:sldMk cId="0" sldId="433"/>
        </pc:sldMkLst>
        <pc:picChg chg="add mod">
          <ac:chgData name="vlasina85@mail.ru" userId="kor36UURm1iYX4Sv+Q+/7OeJ0U51wK74X9Sqc4ZuqFQ=" providerId="None" clId="Web-{5306DA6D-6A3A-4BF5-B873-153526F90D7C}" dt="2022-02-11T08:14:34.702" v="433" actId="14100"/>
          <ac:picMkLst>
            <pc:docMk/>
            <pc:sldMk cId="0" sldId="433"/>
            <ac:picMk id="2" creationId="{EB590F40-D861-4C8B-8D81-703F706874F6}"/>
          </ac:picMkLst>
        </pc:picChg>
        <pc:picChg chg="del mod">
          <ac:chgData name="vlasina85@mail.ru" userId="kor36UURm1iYX4Sv+Q+/7OeJ0U51wK74X9Sqc4ZuqFQ=" providerId="None" clId="Web-{5306DA6D-6A3A-4BF5-B873-153526F90D7C}" dt="2022-02-11T08:14:00.717" v="430"/>
          <ac:picMkLst>
            <pc:docMk/>
            <pc:sldMk cId="0" sldId="433"/>
            <ac:picMk id="13315" creationId="{00000000-0000-0000-0000-000000000000}"/>
          </ac:picMkLst>
        </pc:picChg>
        <pc:picChg chg="mod">
          <ac:chgData name="vlasina85@mail.ru" userId="kor36UURm1iYX4Sv+Q+/7OeJ0U51wK74X9Sqc4ZuqFQ=" providerId="None" clId="Web-{5306DA6D-6A3A-4BF5-B873-153526F90D7C}" dt="2022-02-11T08:12:05.510" v="422" actId="1076"/>
          <ac:picMkLst>
            <pc:docMk/>
            <pc:sldMk cId="0" sldId="433"/>
            <ac:picMk id="13316" creationId="{00000000-0000-0000-0000-000000000000}"/>
          </ac:picMkLst>
        </pc:picChg>
      </pc:sldChg>
      <pc:sldChg chg="modSp">
        <pc:chgData name="vlasina85@mail.ru" userId="kor36UURm1iYX4Sv+Q+/7OeJ0U51wK74X9Sqc4ZuqFQ=" providerId="None" clId="Web-{5306DA6D-6A3A-4BF5-B873-153526F90D7C}" dt="2022-02-11T07:57:30.797" v="92"/>
        <pc:sldMkLst>
          <pc:docMk/>
          <pc:sldMk cId="0" sldId="443"/>
        </pc:sldMkLst>
        <pc:graphicFrameChg chg="mod modGraphic">
          <ac:chgData name="vlasina85@mail.ru" userId="kor36UURm1iYX4Sv+Q+/7OeJ0U51wK74X9Sqc4ZuqFQ=" providerId="None" clId="Web-{5306DA6D-6A3A-4BF5-B873-153526F90D7C}" dt="2022-02-11T07:57:30.797" v="92"/>
          <ac:graphicFrameMkLst>
            <pc:docMk/>
            <pc:sldMk cId="0" sldId="443"/>
            <ac:graphicFrameMk id="3" creationId="{00000000-0000-0000-0000-000000000000}"/>
          </ac:graphicFrameMkLst>
        </pc:graphicFrameChg>
      </pc:sldChg>
      <pc:sldChg chg="modSp ord">
        <pc:chgData name="vlasina85@mail.ru" userId="kor36UURm1iYX4Sv+Q+/7OeJ0U51wK74X9Sqc4ZuqFQ=" providerId="None" clId="Web-{5306DA6D-6A3A-4BF5-B873-153526F90D7C}" dt="2022-02-11T07:50:14.129" v="8" actId="1076"/>
        <pc:sldMkLst>
          <pc:docMk/>
          <pc:sldMk cId="0" sldId="451"/>
        </pc:sldMkLst>
        <pc:picChg chg="mod">
          <ac:chgData name="vlasina85@mail.ru" userId="kor36UURm1iYX4Sv+Q+/7OeJ0U51wK74X9Sqc4ZuqFQ=" providerId="None" clId="Web-{5306DA6D-6A3A-4BF5-B873-153526F90D7C}" dt="2022-02-11T07:50:14.129" v="8" actId="1076"/>
          <ac:picMkLst>
            <pc:docMk/>
            <pc:sldMk cId="0" sldId="451"/>
            <ac:picMk id="7170" creationId="{00000000-0000-0000-0000-000000000000}"/>
          </ac:picMkLst>
        </pc:picChg>
        <pc:picChg chg="mod">
          <ac:chgData name="vlasina85@mail.ru" userId="kor36UURm1iYX4Sv+Q+/7OeJ0U51wK74X9Sqc4ZuqFQ=" providerId="None" clId="Web-{5306DA6D-6A3A-4BF5-B873-153526F90D7C}" dt="2022-02-11T07:50:13.644" v="7" actId="1076"/>
          <ac:picMkLst>
            <pc:docMk/>
            <pc:sldMk cId="0" sldId="451"/>
            <ac:picMk id="7171" creationId="{00000000-0000-0000-0000-000000000000}"/>
          </ac:picMkLst>
        </pc:picChg>
      </pc:sldChg>
      <pc:sldChg chg="addSp delSp modSp">
        <pc:chgData name="vlasina85@mail.ru" userId="kor36UURm1iYX4Sv+Q+/7OeJ0U51wK74X9Sqc4ZuqFQ=" providerId="None" clId="Web-{5306DA6D-6A3A-4BF5-B873-153526F90D7C}" dt="2022-02-11T08:13:50.607" v="429" actId="1076"/>
        <pc:sldMkLst>
          <pc:docMk/>
          <pc:sldMk cId="0" sldId="452"/>
        </pc:sldMkLst>
        <pc:picChg chg="add mod">
          <ac:chgData name="vlasina85@mail.ru" userId="kor36UURm1iYX4Sv+Q+/7OeJ0U51wK74X9Sqc4ZuqFQ=" providerId="None" clId="Web-{5306DA6D-6A3A-4BF5-B873-153526F90D7C}" dt="2022-02-11T08:13:50.607" v="429" actId="1076"/>
          <ac:picMkLst>
            <pc:docMk/>
            <pc:sldMk cId="0" sldId="452"/>
            <ac:picMk id="2" creationId="{973BCBC4-804F-4C91-B744-B15C5D0DC7EC}"/>
          </ac:picMkLst>
        </pc:picChg>
        <pc:picChg chg="add mod">
          <ac:chgData name="vlasina85@mail.ru" userId="kor36UURm1iYX4Sv+Q+/7OeJ0U51wK74X9Sqc4ZuqFQ=" providerId="None" clId="Web-{5306DA6D-6A3A-4BF5-B873-153526F90D7C}" dt="2022-02-11T08:13:48.732" v="428" actId="14100"/>
          <ac:picMkLst>
            <pc:docMk/>
            <pc:sldMk cId="0" sldId="452"/>
            <ac:picMk id="3" creationId="{5529F0F1-A6BE-4D35-B971-3B4BC8D2BCF8}"/>
          </ac:picMkLst>
        </pc:picChg>
        <pc:picChg chg="del">
          <ac:chgData name="vlasina85@mail.ru" userId="kor36UURm1iYX4Sv+Q+/7OeJ0U51wK74X9Sqc4ZuqFQ=" providerId="None" clId="Web-{5306DA6D-6A3A-4BF5-B873-153526F90D7C}" dt="2022-02-11T08:13:15.622" v="424"/>
          <ac:picMkLst>
            <pc:docMk/>
            <pc:sldMk cId="0" sldId="452"/>
            <ac:picMk id="15363" creationId="{00000000-0000-0000-0000-000000000000}"/>
          </ac:picMkLst>
        </pc:picChg>
        <pc:picChg chg="del">
          <ac:chgData name="vlasina85@mail.ru" userId="kor36UURm1iYX4Sv+Q+/7OeJ0U51wK74X9Sqc4ZuqFQ=" providerId="None" clId="Web-{5306DA6D-6A3A-4BF5-B873-153526F90D7C}" dt="2022-02-11T08:13:11.543" v="423"/>
          <ac:picMkLst>
            <pc:docMk/>
            <pc:sldMk cId="0" sldId="452"/>
            <ac:picMk id="15364" creationId="{00000000-0000-0000-0000-000000000000}"/>
          </ac:picMkLst>
        </pc:picChg>
      </pc:sldChg>
      <pc:sldChg chg="modSp del">
        <pc:chgData name="vlasina85@mail.ru" userId="kor36UURm1iYX4Sv+Q+/7OeJ0U51wK74X9Sqc4ZuqFQ=" providerId="None" clId="Web-{5306DA6D-6A3A-4BF5-B873-153526F90D7C}" dt="2022-02-11T08:08:16.769" v="348"/>
        <pc:sldMkLst>
          <pc:docMk/>
          <pc:sldMk cId="0" sldId="453"/>
        </pc:sldMkLst>
        <pc:graphicFrameChg chg="modGraphic">
          <ac:chgData name="vlasina85@mail.ru" userId="kor36UURm1iYX4Sv+Q+/7OeJ0U51wK74X9Sqc4ZuqFQ=" providerId="None" clId="Web-{5306DA6D-6A3A-4BF5-B873-153526F90D7C}" dt="2022-02-11T08:05:00.498" v="290"/>
          <ac:graphicFrameMkLst>
            <pc:docMk/>
            <pc:sldMk cId="0" sldId="453"/>
            <ac:graphicFrameMk id="3" creationId="{00000000-0000-0000-0000-000000000000}"/>
          </ac:graphicFrameMkLst>
        </pc:graphicFrameChg>
      </pc:sldChg>
      <pc:sldChg chg="del">
        <pc:chgData name="vlasina85@mail.ru" userId="kor36UURm1iYX4Sv+Q+/7OeJ0U51wK74X9Sqc4ZuqFQ=" providerId="None" clId="Web-{5306DA6D-6A3A-4BF5-B873-153526F90D7C}" dt="2022-02-11T08:14:42.827" v="434"/>
        <pc:sldMkLst>
          <pc:docMk/>
          <pc:sldMk cId="0" sldId="454"/>
        </pc:sldMkLst>
      </pc:sldChg>
      <pc:sldChg chg="modSp">
        <pc:chgData name="vlasina85@mail.ru" userId="kor36UURm1iYX4Sv+Q+/7OeJ0U51wK74X9Sqc4ZuqFQ=" providerId="None" clId="Web-{5306DA6D-6A3A-4BF5-B873-153526F90D7C}" dt="2022-02-11T07:51:47.225" v="39"/>
        <pc:sldMkLst>
          <pc:docMk/>
          <pc:sldMk cId="0" sldId="455"/>
        </pc:sldMkLst>
        <pc:graphicFrameChg chg="mod modGraphic">
          <ac:chgData name="vlasina85@mail.ru" userId="kor36UURm1iYX4Sv+Q+/7OeJ0U51wK74X9Sqc4ZuqFQ=" providerId="None" clId="Web-{5306DA6D-6A3A-4BF5-B873-153526F90D7C}" dt="2022-02-11T07:51:47.225" v="39"/>
          <ac:graphicFrameMkLst>
            <pc:docMk/>
            <pc:sldMk cId="0" sldId="455"/>
            <ac:graphicFrameMk id="6" creationId="{00000000-0000-0000-0000-000000000000}"/>
          </ac:graphicFrameMkLst>
        </pc:graphicFrameChg>
      </pc:sldChg>
      <pc:sldChg chg="modSp ord">
        <pc:chgData name="vlasina85@mail.ru" userId="kor36UURm1iYX4Sv+Q+/7OeJ0U51wK74X9Sqc4ZuqFQ=" providerId="None" clId="Web-{5306DA6D-6A3A-4BF5-B873-153526F90D7C}" dt="2022-02-11T07:56:42.702" v="76" actId="1076"/>
        <pc:sldMkLst>
          <pc:docMk/>
          <pc:sldMk cId="0" sldId="456"/>
        </pc:sldMkLst>
        <pc:picChg chg="mod">
          <ac:chgData name="vlasina85@mail.ru" userId="kor36UURm1iYX4Sv+Q+/7OeJ0U51wK74X9Sqc4ZuqFQ=" providerId="None" clId="Web-{5306DA6D-6A3A-4BF5-B873-153526F90D7C}" dt="2022-02-11T07:56:42.702" v="76" actId="1076"/>
          <ac:picMkLst>
            <pc:docMk/>
            <pc:sldMk cId="0" sldId="456"/>
            <ac:picMk id="6" creationId="{00000000-0000-0000-0000-000000000000}"/>
          </ac:picMkLst>
        </pc:picChg>
        <pc:picChg chg="mod">
          <ac:chgData name="vlasina85@mail.ru" userId="kor36UURm1iYX4Sv+Q+/7OeJ0U51wK74X9Sqc4ZuqFQ=" providerId="None" clId="Web-{5306DA6D-6A3A-4BF5-B873-153526F90D7C}" dt="2022-02-11T07:56:40.202" v="75" actId="1076"/>
          <ac:picMkLst>
            <pc:docMk/>
            <pc:sldMk cId="0" sldId="456"/>
            <ac:picMk id="30723" creationId="{00000000-0000-0000-0000-000000000000}"/>
          </ac:picMkLst>
        </pc:picChg>
      </pc:sldChg>
      <pc:sldChg chg="modSp">
        <pc:chgData name="vlasina85@mail.ru" userId="kor36UURm1iYX4Sv+Q+/7OeJ0U51wK74X9Sqc4ZuqFQ=" providerId="None" clId="Web-{5306DA6D-6A3A-4BF5-B873-153526F90D7C}" dt="2022-02-11T08:03:10.073" v="254"/>
        <pc:sldMkLst>
          <pc:docMk/>
          <pc:sldMk cId="0" sldId="462"/>
        </pc:sldMkLst>
        <pc:graphicFrameChg chg="mod modGraphic">
          <ac:chgData name="vlasina85@mail.ru" userId="kor36UURm1iYX4Sv+Q+/7OeJ0U51wK74X9Sqc4ZuqFQ=" providerId="None" clId="Web-{5306DA6D-6A3A-4BF5-B873-153526F90D7C}" dt="2022-02-11T08:03:10.073" v="254"/>
          <ac:graphicFrameMkLst>
            <pc:docMk/>
            <pc:sldMk cId="0" sldId="462"/>
            <ac:graphicFrameMk id="3" creationId="{00000000-0000-0000-0000-000000000000}"/>
          </ac:graphicFrameMkLst>
        </pc:graphicFrameChg>
      </pc:sldChg>
      <pc:sldChg chg="modSp">
        <pc:chgData name="vlasina85@mail.ru" userId="kor36UURm1iYX4Sv+Q+/7OeJ0U51wK74X9Sqc4ZuqFQ=" providerId="None" clId="Web-{5306DA6D-6A3A-4BF5-B873-153526F90D7C}" dt="2022-02-11T08:04:34.997" v="288"/>
        <pc:sldMkLst>
          <pc:docMk/>
          <pc:sldMk cId="0" sldId="463"/>
        </pc:sldMkLst>
        <pc:graphicFrameChg chg="mod modGraphic">
          <ac:chgData name="vlasina85@mail.ru" userId="kor36UURm1iYX4Sv+Q+/7OeJ0U51wK74X9Sqc4ZuqFQ=" providerId="None" clId="Web-{5306DA6D-6A3A-4BF5-B873-153526F90D7C}" dt="2022-02-11T08:04:34.997" v="288"/>
          <ac:graphicFrameMkLst>
            <pc:docMk/>
            <pc:sldMk cId="0" sldId="463"/>
            <ac:graphicFrameMk id="3" creationId="{00000000-0000-0000-0000-000000000000}"/>
          </ac:graphicFrameMkLst>
        </pc:graphicFrameChg>
      </pc:sldChg>
      <pc:sldChg chg="ord">
        <pc:chgData name="vlasina85@mail.ru" userId="kor36UURm1iYX4Sv+Q+/7OeJ0U51wK74X9Sqc4ZuqFQ=" providerId="None" clId="Web-{5306DA6D-6A3A-4BF5-B873-153526F90D7C}" dt="2022-02-11T07:56:10.576" v="71"/>
        <pc:sldMkLst>
          <pc:docMk/>
          <pc:sldMk cId="0" sldId="466"/>
        </pc:sldMkLst>
      </pc:sldChg>
      <pc:sldChg chg="modSp">
        <pc:chgData name="vlasina85@mail.ru" userId="kor36UURm1iYX4Sv+Q+/7OeJ0U51wK74X9Sqc4ZuqFQ=" providerId="None" clId="Web-{5306DA6D-6A3A-4BF5-B873-153526F90D7C}" dt="2022-02-11T08:10:32.398" v="417"/>
        <pc:sldMkLst>
          <pc:docMk/>
          <pc:sldMk cId="0" sldId="469"/>
        </pc:sldMkLst>
        <pc:graphicFrameChg chg="mod modGraphic">
          <ac:chgData name="vlasina85@mail.ru" userId="kor36UURm1iYX4Sv+Q+/7OeJ0U51wK74X9Sqc4ZuqFQ=" providerId="None" clId="Web-{5306DA6D-6A3A-4BF5-B873-153526F90D7C}" dt="2022-02-11T08:10:32.398" v="417"/>
          <ac:graphicFrameMkLst>
            <pc:docMk/>
            <pc:sldMk cId="0" sldId="469"/>
            <ac:graphicFrameMk id="3" creationId="{00000000-0000-0000-0000-000000000000}"/>
          </ac:graphicFrameMkLst>
        </pc:graphicFrameChg>
      </pc:sldChg>
      <pc:sldChg chg="del">
        <pc:chgData name="vlasina85@mail.ru" userId="kor36UURm1iYX4Sv+Q+/7OeJ0U51wK74X9Sqc4ZuqFQ=" providerId="None" clId="Web-{5306DA6D-6A3A-4BF5-B873-153526F90D7C}" dt="2022-02-11T08:11:46.416" v="418"/>
        <pc:sldMkLst>
          <pc:docMk/>
          <pc:sldMk cId="0" sldId="470"/>
        </pc:sldMkLst>
      </pc:sldChg>
      <pc:sldChg chg="addSp new del">
        <pc:chgData name="vlasina85@mail.ru" userId="kor36UURm1iYX4Sv+Q+/7OeJ0U51wK74X9Sqc4ZuqFQ=" providerId="None" clId="Web-{5306DA6D-6A3A-4BF5-B873-153526F90D7C}" dt="2022-02-11T07:50:01.019" v="3"/>
        <pc:sldMkLst>
          <pc:docMk/>
          <pc:sldMk cId="2505334981" sldId="472"/>
        </pc:sldMkLst>
        <pc:picChg chg="add">
          <ac:chgData name="vlasina85@mail.ru" userId="kor36UURm1iYX4Sv+Q+/7OeJ0U51wK74X9Sqc4ZuqFQ=" providerId="None" clId="Web-{5306DA6D-6A3A-4BF5-B873-153526F90D7C}" dt="2022-02-11T07:49:38.503" v="2"/>
          <ac:picMkLst>
            <pc:docMk/>
            <pc:sldMk cId="2505334981" sldId="472"/>
            <ac:picMk id="3" creationId="{67CFF88D-B7B2-4334-80BA-FF8492AF320F}"/>
          </ac:picMkLst>
        </pc:picChg>
      </pc:sldChg>
      <pc:sldChg chg="addSp modSp new">
        <pc:chgData name="vlasina85@mail.ru" userId="kor36UURm1iYX4Sv+Q+/7OeJ0U51wK74X9Sqc4ZuqFQ=" providerId="None" clId="Web-{5306DA6D-6A3A-4BF5-B873-153526F90D7C}" dt="2022-02-11T07:51:25.959" v="23" actId="1076"/>
        <pc:sldMkLst>
          <pc:docMk/>
          <pc:sldMk cId="4249238764" sldId="472"/>
        </pc:sldMkLst>
        <pc:picChg chg="add mod">
          <ac:chgData name="vlasina85@mail.ru" userId="kor36UURm1iYX4Sv+Q+/7OeJ0U51wK74X9Sqc4ZuqFQ=" providerId="None" clId="Web-{5306DA6D-6A3A-4BF5-B873-153526F90D7C}" dt="2022-02-11T07:51:25.959" v="23" actId="1076"/>
          <ac:picMkLst>
            <pc:docMk/>
            <pc:sldMk cId="4249238764" sldId="472"/>
            <ac:picMk id="3" creationId="{415E8691-8E7D-4B11-878E-FBD61E160A3B}"/>
          </ac:picMkLst>
        </pc:picChg>
      </pc:sldChg>
      <pc:sldChg chg="new del">
        <pc:chgData name="vlasina85@mail.ru" userId="kor36UURm1iYX4Sv+Q+/7OeJ0U51wK74X9Sqc4ZuqFQ=" providerId="None" clId="Web-{5306DA6D-6A3A-4BF5-B873-153526F90D7C}" dt="2022-02-11T07:50:52.927" v="16"/>
        <pc:sldMkLst>
          <pc:docMk/>
          <pc:sldMk cId="565664226" sldId="4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/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/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/>
          </a:p>
        </p:txBody>
      </p:sp>
      <p:sp>
        <p:nvSpPr>
          <p:cNvPr id="2056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/>
          </a:p>
        </p:txBody>
      </p:sp>
      <p:sp>
        <p:nvSpPr>
          <p:cNvPr id="16393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933450"/>
            <a:ext cx="4341813" cy="3351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6153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4388"/>
            <a:ext cx="4595813" cy="37226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39700"/>
            <a:ext cx="194627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139700"/>
            <a:ext cx="569118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139700"/>
            <a:ext cx="7789862" cy="18684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17937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1850" y="1906588"/>
            <a:ext cx="3819525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 noChangeArrowheads="1"/>
          </p:cNvSpPr>
          <p:nvPr/>
        </p:nvSpPr>
        <p:spPr bwMode="auto">
          <a:xfrm>
            <a:off x="366713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39700"/>
            <a:ext cx="7789862" cy="1868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789862" cy="4506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Четвертый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1029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/>
          </a:p>
        </p:txBody>
      </p:sp>
      <p:sp>
        <p:nvSpPr>
          <p:cNvPr id="1030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/>
          </a:p>
        </p:txBody>
      </p:sp>
      <p:sp>
        <p:nvSpPr>
          <p:cNvPr id="1031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+mj-lt"/>
          <a:ea typeface="Lucida Sans Unicode" pitchFamily="32" charset="0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pitchFamily="32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pitchFamily="32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pitchFamily="32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Lucida Sans Unicode" pitchFamily="32" charset="0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Lucida Sans Unicode" pitchFamily="32" charset="0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Lucida Sans Unicode" pitchFamily="32" charset="0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Lucida Sans Unicode" pitchFamily="32" charset="0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Lucida Sans Unicode" pitchFamily="32" charset="0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325563" y="5343525"/>
            <a:ext cx="7200900" cy="9858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ru-RU" sz="1600" i="1" dirty="0">
              <a:solidFill>
                <a:schemeClr val="accent6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2051" name="Прямоугольник 7"/>
          <p:cNvSpPr>
            <a:spLocks noChangeArrowheads="1"/>
          </p:cNvSpPr>
          <p:nvPr/>
        </p:nvSpPr>
        <p:spPr bwMode="auto">
          <a:xfrm>
            <a:off x="2700338" y="0"/>
            <a:ext cx="6443662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РМ</a:t>
            </a:r>
            <a:br>
              <a:rPr lang="ru-RU" altLang="ru-RU" sz="3200" b="1" i="1">
                <a:solidFill>
                  <a:schemeClr val="accent2"/>
                </a:solidFill>
              </a:rPr>
            </a:br>
            <a:r>
              <a:rPr lang="ru-RU" altLang="ru-RU" sz="4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Портфолио </a:t>
            </a:r>
            <a:endParaRPr lang="ru-RU" altLang="ru-RU" sz="3200" b="1" i="1">
              <a:solidFill>
                <a:schemeClr val="tx1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28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Веретенниковой Ирины Александровны,</a:t>
            </a:r>
            <a:br>
              <a:rPr lang="ru-RU" alt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музыкального руководителя,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МБДОУ «Краснослободский </a:t>
            </a:r>
            <a:br>
              <a:rPr 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детский сад комбинированного </a:t>
            </a:r>
            <a:br>
              <a:rPr 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вида «Сказка» Краснослободского </a:t>
            </a:r>
            <a:br>
              <a:rPr 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  <a:br>
              <a:rPr 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Республики Мордовия</a:t>
            </a:r>
            <a:r>
              <a:rPr lang="ru-RU" alt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br>
              <a:rPr lang="ru-RU" altLang="ru-RU" sz="2400" b="1" i="1">
                <a:solidFill>
                  <a:schemeClr val="tx1"/>
                </a:solidFill>
              </a:rPr>
            </a:br>
            <a:endParaRPr lang="ru-RU" altLang="ru-RU" sz="2400" b="1">
              <a:solidFill>
                <a:schemeClr val="tx1"/>
              </a:solidFill>
            </a:endParaRPr>
          </a:p>
        </p:txBody>
      </p:sp>
      <p:sp>
        <p:nvSpPr>
          <p:cNvPr id="2052" name="Прямоугольник 4"/>
          <p:cNvSpPr>
            <a:spLocks noChangeArrowheads="1"/>
          </p:cNvSpPr>
          <p:nvPr/>
        </p:nvSpPr>
        <p:spPr bwMode="auto">
          <a:xfrm>
            <a:off x="428625" y="4643438"/>
            <a:ext cx="8535988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Дата рождения: </a:t>
            </a:r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/>
              </a:rPr>
              <a:t>30.08.1985 г.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Профессиональное образование: </a:t>
            </a:r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/>
              </a:rPr>
              <a:t>Педагогическое образование.  Мордовский государственный педагогический институт им. М. Е. Евсевьева.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/>
              </a:rPr>
              <a:t>Диплом ВСГ 0606885, дата выдачи 21.06.2007 г.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Стаж педагогической работы (по специальности): </a:t>
            </a:r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/>
              </a:rPr>
              <a:t>12 лет.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Общий трудовой стаж: </a:t>
            </a:r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/>
              </a:rPr>
              <a:t>12 лет.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Наличие квалификационной категории</a:t>
            </a:r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/>
              </a:rPr>
              <a:t>: -</a:t>
            </a:r>
          </a:p>
        </p:txBody>
      </p:sp>
      <p:pic>
        <p:nvPicPr>
          <p:cNvPr id="2053" name="Picture 6" descr="C:\Users\User\Desktop\IMG_4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27463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4"/>
          <p:cNvSpPr>
            <a:spLocks noChangeArrowheads="1"/>
          </p:cNvSpPr>
          <p:nvPr/>
        </p:nvSpPr>
        <p:spPr bwMode="auto">
          <a:xfrm>
            <a:off x="928688" y="214313"/>
            <a:ext cx="7572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публикаций</a:t>
            </a:r>
            <a:endParaRPr lang="ru-RU" sz="3200" b="1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032908"/>
              </p:ext>
            </p:extLst>
          </p:nvPr>
        </p:nvGraphicFramePr>
        <p:xfrm>
          <a:off x="357188" y="1143000"/>
          <a:ext cx="8643997" cy="5387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2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6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4412">
                <a:tc>
                  <a:txBody>
                    <a:bodyPr/>
                    <a:lstStyle/>
                    <a:p>
                      <a:r>
                        <a:rPr lang="ru-RU" dirty="0"/>
                        <a:t>Название публикации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Место публикации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Дата участия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Сценарий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фольклорного мероприятия  « Мордовские посиделки»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Международный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образовательный портал МААМ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>
                          <a:latin typeface="Times New Roman"/>
                          <a:cs typeface="Times New Roman"/>
                        </a:rPr>
                        <a:t>Сеть Интернет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10.01.2022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4954">
                <a:tc>
                  <a:txBody>
                    <a:bodyPr/>
                    <a:lstStyle/>
                    <a:p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7370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:\Users\User\Desktop\АТЕСТАЦИЯ\1461449-016-015-s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28604"/>
            <a:ext cx="3857625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142875" y="214313"/>
            <a:ext cx="9001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очно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381102"/>
              </p:ext>
            </p:extLst>
          </p:nvPr>
        </p:nvGraphicFramePr>
        <p:xfrm>
          <a:off x="143773" y="1207698"/>
          <a:ext cx="8922232" cy="5585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3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45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066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Место проведения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Название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681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5.11.2020.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МБДОУ  детский сад « Сказка»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Сказки – </a:t>
                      </a:r>
                      <a:r>
                        <a:rPr lang="ru-RU" sz="1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шумелки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, как инновационная форма музыкально- ритмических игр»</a:t>
                      </a:r>
                    </a:p>
                    <a:p>
                      <a:endParaRPr lang="ru-RU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Педагогический совет</a:t>
                      </a:r>
                    </a:p>
                    <a:p>
                      <a:endParaRPr lang="ru-RU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Образовательная организация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52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20.05.2021.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400" baseline="0" dirty="0">
                          <a:latin typeface="Times New Roman"/>
                          <a:cs typeface="Times New Roman"/>
                        </a:rPr>
                        <a:t>МБДОУ  детский сад "Сказка"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«Особенности работы с одаренными детьми по музыкальному воспитанию»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Педагогический совет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Образовательная организация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22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ru-RU" sz="1400" b="0" dirty="0">
                          <a:latin typeface="Times New Roman"/>
                          <a:cs typeface="Times New Roman"/>
                        </a:rPr>
                        <a:t>11.2021.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Gothic"/>
                          <a:cs typeface="Times New Roman"/>
                        </a:rPr>
                        <a:t>МКУ «Управление образованием»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«Интерактивные технологии в работе музыкального руководителя"</a:t>
                      </a:r>
                      <a:endParaRPr lang="ru-RU" sz="1400" baseline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Районное методическое объединение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Муниципальный</a:t>
                      </a:r>
                      <a:endParaRPr lang="ru-RU"/>
                    </a:p>
                    <a:p>
                      <a:pPr lvl="0">
                        <a:buNone/>
                      </a:pPr>
                      <a:endParaRPr lang="ru-RU" sz="1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115338"/>
                  </a:ext>
                </a:extLst>
              </a:tr>
              <a:tr h="911084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21.04.2021.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ГБУ ДПО РМ « ЦНППМ Педагог 13.ру»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 Музыкально-ритмическая деятельность дошкольников"</a:t>
                      </a:r>
                      <a:endParaRPr lang="ru-RU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Курсы повышения квалификации</a:t>
                      </a:r>
                      <a:r>
                        <a:rPr lang="ru-RU" sz="1400" b="0" i="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музыкальных руководителей»</a:t>
                      </a:r>
                      <a:endParaRPr lang="ru-RU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Республиканский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0288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15.04.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ГБУ ДПО РМ « ЦНППМ Педагог 13.ру»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"Интерактивные технологии в работе музыкального руководителя ДОУ""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Межрегиональный научно-практический семинар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Республиканский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аттестация 2\CCF10022022_0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0"/>
            <a:ext cx="534988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755650" y="188913"/>
            <a:ext cx="7772400" cy="647700"/>
          </a:xfrm>
        </p:spPr>
        <p:txBody>
          <a:bodyPr/>
          <a:lstStyle/>
          <a:p>
            <a:endParaRPr lang="ru-RU" altLang="ru-RU" sz="2800">
              <a:solidFill>
                <a:schemeClr val="tx1"/>
              </a:solidFill>
              <a:ea typeface="Lucida Sans Unicode" pitchFamily="34" charset="0"/>
            </a:endParaRPr>
          </a:p>
        </p:txBody>
      </p:sp>
      <p:pic>
        <p:nvPicPr>
          <p:cNvPr id="30723" name="Picture 3" descr="C:\Users\User\Desktop\1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2957" y="255627"/>
            <a:ext cx="4342779" cy="6357958"/>
          </a:xfrm>
          <a:prstGeom prst="rect">
            <a:avLst/>
          </a:prstGeom>
          <a:noFill/>
        </p:spPr>
      </p:pic>
      <p:pic>
        <p:nvPicPr>
          <p:cNvPr id="6" name="Picture 2" descr="C:\Users\User\Desktop\аттестация 2\CCF10022022_0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4" y="256076"/>
            <a:ext cx="4143372" cy="6281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:\Users\User\Desktop\АТЕСТАЦИЯ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"/>
            <a:ext cx="48387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 descr="C:\Users\User\Desktop\АТЕСТАЦИЯ\CCF10012022_0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285750"/>
            <a:ext cx="414337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285750" y="214313"/>
            <a:ext cx="86439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Проведение открытых занятий , мастер классов , мероприятий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471989"/>
              </p:ext>
            </p:extLst>
          </p:nvPr>
        </p:nvGraphicFramePr>
        <p:xfrm>
          <a:off x="357188" y="1428750"/>
          <a:ext cx="8627004" cy="3860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1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3365">
                  <a:extLst>
                    <a:ext uri="{9D8B030D-6E8A-4147-A177-3AD203B41FA5}">
                      <a16:colId xmlns:a16="http://schemas.microsoft.com/office/drawing/2014/main" val="2733948131"/>
                    </a:ext>
                  </a:extLst>
                </a:gridCol>
                <a:gridCol w="2477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51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8799">
                <a:tc>
                  <a:txBody>
                    <a:bodyPr/>
                    <a:lstStyle/>
                    <a:p>
                      <a:r>
                        <a:rPr lang="ru-RU" dirty="0"/>
                        <a:t>Дата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dirty="0"/>
                        <a:t>Место проведения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Тема и название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Уровень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9714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23.11.2020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dirty="0">
                          <a:latin typeface="Times New Roman"/>
                          <a:cs typeface="Times New Roman"/>
                        </a:rPr>
                        <a:t>МБДОУ детский сад " Сказка"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>
                          <a:latin typeface="Times New Roman"/>
                          <a:cs typeface="Times New Roman"/>
                        </a:rPr>
                        <a:t>Квест « По сказочным дорожкам» на платформе </a:t>
                      </a:r>
                      <a:r>
                        <a:rPr lang="en-US" baseline="0" dirty="0">
                          <a:latin typeface="Times New Roman"/>
                          <a:cs typeface="Times New Roman"/>
                        </a:rPr>
                        <a:t>ZOOM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153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5.02.2021.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МБДОУ детский сад  " Сказка"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«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Библиоутро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с писателем М.</a:t>
                      </a:r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 Тараненко» на платформе 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ZOOM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Муниципальный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755650" y="188913"/>
            <a:ext cx="7772400" cy="647700"/>
          </a:xfrm>
        </p:spPr>
        <p:txBody>
          <a:bodyPr/>
          <a:lstStyle/>
          <a:p>
            <a:endParaRPr lang="ru-RU" altLang="ru-RU" sz="2800">
              <a:solidFill>
                <a:schemeClr val="tx1"/>
              </a:solidFill>
              <a:ea typeface="Lucida Sans Unicode" pitchFamily="34" charset="0"/>
            </a:endParaRPr>
          </a:p>
        </p:txBody>
      </p:sp>
      <p:pic>
        <p:nvPicPr>
          <p:cNvPr id="32770" name="Picture 2" descr="C:\Users\User\Desktop\АТЕСТАЦИЯ\CCF14012022_0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0"/>
            <a:ext cx="4786346" cy="655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285750" y="214313"/>
            <a:ext cx="86439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Общественно-педагогическая активность педагога: участие в </a:t>
            </a:r>
            <a:r>
              <a:rPr lang="ru-RU" sz="2000" b="1" dirty="0" err="1">
                <a:solidFill>
                  <a:schemeClr val="tx1"/>
                </a:solidFill>
              </a:rPr>
              <a:t>комиссиях,педагогических</a:t>
            </a:r>
            <a:r>
              <a:rPr lang="ru-RU" sz="2000" b="1" dirty="0">
                <a:solidFill>
                  <a:schemeClr val="tx1"/>
                </a:solidFill>
              </a:rPr>
              <a:t> сообществах, в жюри конкурсов. </a:t>
            </a:r>
          </a:p>
        </p:txBody>
      </p:sp>
      <p:pic>
        <p:nvPicPr>
          <p:cNvPr id="7170" name="Picture 2" descr="C:\Users\User\Desktop\аттестация 2\CCF10022022_0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000108"/>
            <a:ext cx="4429156" cy="5857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285750" y="214313"/>
            <a:ext cx="86439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Реализация регионального компонента в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образовательном процессе</a:t>
            </a:r>
          </a:p>
        </p:txBody>
      </p:sp>
      <p:pic>
        <p:nvPicPr>
          <p:cNvPr id="8194" name="Picture 2" descr="C:\Users\User\Desktop\аттестация 2\CCF10022022_0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857232"/>
            <a:ext cx="4500562" cy="5786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9" name="Прямоугольник 2"/>
          <p:cNvSpPr>
            <a:spLocks noChangeArrowheads="1"/>
          </p:cNvSpPr>
          <p:nvPr/>
        </p:nvSpPr>
        <p:spPr bwMode="auto">
          <a:xfrm>
            <a:off x="285750" y="142875"/>
            <a:ext cx="86439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Организация партнерского взаимодействия с родителями для решения воспитательных и образовательных задач.</a:t>
            </a:r>
          </a:p>
        </p:txBody>
      </p:sp>
      <p:pic>
        <p:nvPicPr>
          <p:cNvPr id="5" name="Picture 2" descr="C:\Users\User\Desktop\аттестация 2\CCF10022022_0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928670"/>
            <a:ext cx="4071966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142875" y="214313"/>
            <a:ext cx="9001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Участие педагога в профессиональных конкурсах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199200"/>
              </p:ext>
            </p:extLst>
          </p:nvPr>
        </p:nvGraphicFramePr>
        <p:xfrm>
          <a:off x="285751" y="1214438"/>
          <a:ext cx="8531952" cy="4572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8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48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3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3596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Название конкурса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Номинация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6055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5.11.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Региональный конкурс научно-исследовательских, методических и творческих работ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«Видеоролик»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>
                          <a:latin typeface="Times New Roman"/>
                          <a:cs typeface="Times New Roman"/>
                        </a:rPr>
                        <a:t>Сеть Интернет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Победитель 3 степени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9" name="Picture 25" descr="C:\Users\User\Desktop\CCF10012022_0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3" y="0"/>
            <a:ext cx="4857784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285750" y="214313"/>
            <a:ext cx="8643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Награды и поощрения</a:t>
            </a:r>
            <a:endParaRPr lang="ru-RU" sz="3600" b="1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003031"/>
              </p:ext>
            </p:extLst>
          </p:nvPr>
        </p:nvGraphicFramePr>
        <p:xfrm>
          <a:off x="571470" y="960461"/>
          <a:ext cx="8406105" cy="3398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32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3317">
                <a:tc>
                  <a:txBody>
                    <a:bodyPr/>
                    <a:lstStyle/>
                    <a:p>
                      <a:r>
                        <a:rPr lang="ru-RU" dirty="0"/>
                        <a:t>Дата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Награда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Уровень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501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>
                          <a:latin typeface="Times New Roman"/>
                          <a:cs typeface="Times New Roman"/>
                        </a:rPr>
                        <a:t>Благодарственное письмо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Сеть</a:t>
                      </a:r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 Интернет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9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/>
                          <a:cs typeface="Times New Roman"/>
                        </a:rPr>
                        <a:t>Благодарность </a:t>
                      </a:r>
                      <a:endParaRPr lang="ru-RU" baseline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259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dirty="0">
                          <a:latin typeface="Times New Roman"/>
                          <a:cs typeface="Times New Roman"/>
                        </a:rPr>
                        <a:t>2021 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dirty="0">
                          <a:latin typeface="Times New Roman"/>
                          <a:cs typeface="Times New Roman"/>
                        </a:rPr>
                        <a:t>Почетная грамота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dirty="0">
                          <a:latin typeface="Times New Roman"/>
                          <a:cs typeface="Times New Roman"/>
                        </a:rPr>
                        <a:t>Муниципальный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796857"/>
                  </a:ext>
                </a:extLst>
              </a:tr>
              <a:tr h="87259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dirty="0">
                          <a:latin typeface="Times New Roman"/>
                          <a:cs typeface="Times New Roman"/>
                        </a:rPr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dirty="0">
                          <a:latin typeface="Times New Roman"/>
                          <a:cs typeface="Times New Roman"/>
                        </a:rPr>
                        <a:t>Благодарность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dirty="0">
                          <a:latin typeface="Times New Roman"/>
                          <a:cs typeface="Times New Roman"/>
                        </a:rPr>
                        <a:t>Республиканский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1004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ea typeface="Lucida Sans Unicode" pitchFamily="34" charset="0"/>
            </a:endParaRPr>
          </a:p>
        </p:txBody>
      </p:sp>
      <p:pic>
        <p:nvPicPr>
          <p:cNvPr id="13316" name="Picture 9" descr="https://upload2.schoolrm.ru/resize_cache/2188835/c3bed4c46e3bebf9034448fed65e7b8e/iblock/e94/e941775e240356e284511fc6435292eb/blagodarnost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127" y="329332"/>
            <a:ext cx="432435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User\Pictures\ControlCenter3\Scan\CCF10022022_00001.jpg">
            <a:extLst>
              <a:ext uri="{FF2B5EF4-FFF2-40B4-BE49-F238E27FC236}">
                <a16:creationId xmlns:a16="http://schemas.microsoft.com/office/drawing/2014/main" id="{EB590F40-D861-4C8B-8D81-703F70687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27963"/>
            <a:ext cx="4214810" cy="6146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ea typeface="Lucida Sans Unicode" pitchFamily="34" charset="0"/>
            </a:endParaRPr>
          </a:p>
        </p:txBody>
      </p:sp>
      <p:pic>
        <p:nvPicPr>
          <p:cNvPr id="2" name="Picture 7" descr="https://upload2.schoolrm.ru/iblock/759/7592cf2ef5c7780d02163fe7d9c310e3/blagodarnost-2.jpg">
            <a:extLst>
              <a:ext uri="{FF2B5EF4-FFF2-40B4-BE49-F238E27FC236}">
                <a16:creationId xmlns:a16="http://schemas.microsoft.com/office/drawing/2014/main" id="{973BCBC4-804F-4C91-B744-B15C5D0DC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9085" y="329332"/>
            <a:ext cx="4022725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s://sun9-24.userapi.com/impg/6fcDQh8DI-EgC8R91HHzZVCfwMtQ36FJY1Y6Og/ogK4ewBwdHo.jpg?size=764x1080&amp;quality=96&amp;sign=ac3eff5ede0e7753104c30c12186f47f&amp;type=album">
            <a:extLst>
              <a:ext uri="{FF2B5EF4-FFF2-40B4-BE49-F238E27FC236}">
                <a16:creationId xmlns:a16="http://schemas.microsoft.com/office/drawing/2014/main" id="{5529F0F1-A6BE-4D35-B971-3B4BC8D2B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4" y="327962"/>
            <a:ext cx="4643438" cy="620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1" y="1052736"/>
          <a:ext cx="8784977" cy="3973121"/>
        </p:xfrm>
        <a:graphic>
          <a:graphicData uri="http://schemas.openxmlformats.org/drawingml/2006/table">
            <a:tbl>
              <a:tblPr/>
              <a:tblGrid>
                <a:gridCol w="299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3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5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5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6" charset="0"/>
                        </a:rPr>
                        <a:t>Название инновационной (экспериментальной)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6" charset="0"/>
                        </a:rPr>
                        <a:t>Уровень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6" charset="0"/>
                        </a:rPr>
                        <a:t>Результаты участия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6" charset="0"/>
                        </a:rPr>
                        <a:t>Дата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6" charset="0"/>
                        </a:rPr>
                        <a:t>участия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2758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</a:rPr>
                        <a:t>Опытно-экспериментальная площадка «Выявление и развитие одаренности у детей дошкольного возраста»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Региональный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XII Межрегиональной научно-исследовательской конференции по практическому краеведению «Историко-культурное и природное наследие родного края»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9235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Образовательная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организация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Доклад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« Особенности работы с одаренными детьми по музыкальному развитию»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20.05.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11560" y="404665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Участие в инновационной (экспериментальной )деятельности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аттестация 2\CCF10022022_0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0"/>
            <a:ext cx="576094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esktop\диплом призёра Миронова Д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4434988" cy="5643602"/>
          </a:xfrm>
          <a:prstGeom prst="rect">
            <a:avLst/>
          </a:prstGeom>
          <a:noFill/>
        </p:spPr>
      </p:pic>
      <p:pic>
        <p:nvPicPr>
          <p:cNvPr id="3074" name="Picture 2" descr="C:\Users\User\Desktop\аттестация 2\CCF10022022_0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28604"/>
            <a:ext cx="4411649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88" y="928688"/>
          <a:ext cx="8644030" cy="483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2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504">
                <a:tc>
                  <a:txBody>
                    <a:bodyPr/>
                    <a:lstStyle/>
                    <a:p>
                      <a:r>
                        <a:rPr lang="ru-RU" dirty="0"/>
                        <a:t>Название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Дата участия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Районный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– конкурс « Люблю тебя – моя Россия»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Дистанционный конкурс в сети «Интернет»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 место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Праздник «Как бывало в старину»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Районный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конкурс « Зеленая планета -2021»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–фестиваль « Голос лицея»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XII Межрегиональной научно-исследовательской конференции по практическому краеведению «Историко-культурное и природное наследие родного края»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Республиканский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0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169" name="Прямоугольник 2"/>
          <p:cNvSpPr>
            <a:spLocks noChangeArrowheads="1"/>
          </p:cNvSpPr>
          <p:nvPr/>
        </p:nvSpPr>
        <p:spPr bwMode="auto">
          <a:xfrm>
            <a:off x="285750" y="142875"/>
            <a:ext cx="8643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участия воспитанников в конкурсах, выставках, турнирах, соревнованиях, акциях, фестивалях</a:t>
            </a:r>
            <a:endParaRPr lang="ru-RU" sz="20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АТЕСТАЦИЯ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9047" y="457380"/>
            <a:ext cx="4143375" cy="574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Users\User\Desktop\АТЕСТАЦИЯ\_oIC0aQFMb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410" y="451120"/>
            <a:ext cx="4000500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Users\User\Desktop\АТЕСТАЦИЯ\D4EHZ3I5Fq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6467" y="399870"/>
            <a:ext cx="4233863" cy="570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5" descr="C:\Users\User\Desktop\АТЕСТАЦИЯ\CCF10012022_0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630" y="341912"/>
            <a:ext cx="4243388" cy="588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диплом призёра Миронова Д....jpg">
            <a:extLst>
              <a:ext uri="{FF2B5EF4-FFF2-40B4-BE49-F238E27FC236}">
                <a16:creationId xmlns:a16="http://schemas.microsoft.com/office/drawing/2014/main" id="{415E8691-8E7D-4B11-878E-FBD61E160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1584" y="256076"/>
            <a:ext cx="4823176" cy="64631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9238764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7389</TotalTime>
  <Words>627</Words>
  <Application>Microsoft Office PowerPoint</Application>
  <PresentationFormat>Экран (4:3)</PresentationFormat>
  <Paragraphs>161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ПНПО в развитии (модернизации) образования страны</dc:title>
  <dc:creator>User User</dc:creator>
  <cp:lastModifiedBy>User</cp:lastModifiedBy>
  <cp:revision>884</cp:revision>
  <cp:lastPrinted>1601-01-01T00:00:00Z</cp:lastPrinted>
  <dcterms:created xsi:type="dcterms:W3CDTF">2010-08-04T11:06:49Z</dcterms:created>
  <dcterms:modified xsi:type="dcterms:W3CDTF">2022-02-11T08:14:47Z</dcterms:modified>
</cp:coreProperties>
</file>