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0" r:id="rId3"/>
    <p:sldId id="282" r:id="rId4"/>
    <p:sldId id="318" r:id="rId5"/>
    <p:sldId id="263" r:id="rId6"/>
    <p:sldId id="319" r:id="rId7"/>
    <p:sldId id="350" r:id="rId8"/>
    <p:sldId id="286" r:id="rId9"/>
    <p:sldId id="334" r:id="rId10"/>
    <p:sldId id="339" r:id="rId11"/>
    <p:sldId id="340" r:id="rId12"/>
    <p:sldId id="343" r:id="rId13"/>
    <p:sldId id="333" r:id="rId14"/>
    <p:sldId id="355" r:id="rId15"/>
    <p:sldId id="344" r:id="rId16"/>
    <p:sldId id="338" r:id="rId17"/>
    <p:sldId id="336" r:id="rId18"/>
    <p:sldId id="321" r:id="rId19"/>
    <p:sldId id="348" r:id="rId20"/>
    <p:sldId id="347" r:id="rId21"/>
    <p:sldId id="349" r:id="rId22"/>
    <p:sldId id="312" r:id="rId23"/>
    <p:sldId id="287" r:id="rId24"/>
    <p:sldId id="316" r:id="rId25"/>
    <p:sldId id="353" r:id="rId26"/>
    <p:sldId id="354" r:id="rId27"/>
    <p:sldId id="291" r:id="rId28"/>
    <p:sldId id="345" r:id="rId29"/>
    <p:sldId id="35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0C0"/>
    <a:srgbClr val="004F8A"/>
    <a:srgbClr val="1A0981"/>
    <a:srgbClr val="0029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94709" autoAdjust="0"/>
  </p:normalViewPr>
  <p:slideViewPr>
    <p:cSldViewPr>
      <p:cViewPr>
        <p:scale>
          <a:sx n="80" d="100"/>
          <a:sy n="80" d="100"/>
        </p:scale>
        <p:origin x="-99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12B0-575F-4575-96F8-3ED5E608659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BC7F-79B6-4822-9933-C0AA57B6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12B0-575F-4575-96F8-3ED5E608659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BC7F-79B6-4822-9933-C0AA57B6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12B0-575F-4575-96F8-3ED5E608659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BC7F-79B6-4822-9933-C0AA57B6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12B0-575F-4575-96F8-3ED5E608659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BC7F-79B6-4822-9933-C0AA57B6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12B0-575F-4575-96F8-3ED5E608659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BC7F-79B6-4822-9933-C0AA57B6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12B0-575F-4575-96F8-3ED5E608659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BC7F-79B6-4822-9933-C0AA57B6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12B0-575F-4575-96F8-3ED5E608659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BC7F-79B6-4822-9933-C0AA57B6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12B0-575F-4575-96F8-3ED5E608659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BC7F-79B6-4822-9933-C0AA57B6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12B0-575F-4575-96F8-3ED5E608659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BC7F-79B6-4822-9933-C0AA57B6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12B0-575F-4575-96F8-3ED5E608659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BC7F-79B6-4822-9933-C0AA57B6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512B0-575F-4575-96F8-3ED5E608659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ABC7F-79B6-4822-9933-C0AA57B6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stretch>
            <a:fillRect l="-14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12B0-575F-4575-96F8-3ED5E6086590}" type="datetimeFigureOut">
              <a:rPr lang="ru-RU" smtClean="0"/>
              <a:pPr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ABC7F-79B6-4822-9933-C0AA57B67D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-24"/>
            <a:ext cx="77768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Министерство образования Республики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Мордовия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500042"/>
            <a:ext cx="514353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ПОРТФОЛИО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714356"/>
            <a:ext cx="507206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99"/>
                </a:solidFill>
              </a:rPr>
              <a:t>                                 </a:t>
            </a:r>
          </a:p>
          <a:p>
            <a:pPr algn="just"/>
            <a:r>
              <a:rPr lang="ru-RU" b="1" i="1" dirty="0">
                <a:solidFill>
                  <a:srgbClr val="000099"/>
                </a:solidFill>
              </a:rPr>
              <a:t>        </a:t>
            </a:r>
          </a:p>
          <a:p>
            <a:r>
              <a:rPr lang="ru-RU" sz="2000" b="1" i="1" dirty="0">
                <a:solidFill>
                  <a:srgbClr val="000099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Фомина Петра Николаевича </a:t>
            </a:r>
          </a:p>
          <a:p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тренер-преподаватель </a:t>
            </a:r>
            <a:endParaRPr lang="ru-RU" sz="22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МБУДО «</a:t>
            </a:r>
            <a:r>
              <a:rPr lang="ru-RU" sz="2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Ичалковская</a:t>
            </a:r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ДЮСШ</a:t>
            </a:r>
            <a: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22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Ичалковского муниципального района </a:t>
            </a:r>
          </a:p>
          <a:p>
            <a:r>
              <a:rPr lang="ru-RU" sz="2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Республики Мордовия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3286124"/>
            <a:ext cx="8001056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27.07.1967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Verdana" pitchFamily="34" charset="0"/>
              </a:rPr>
              <a:t>МГУ им.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Verdana" pitchFamily="34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Verdana" pitchFamily="34" charset="0"/>
              </a:rPr>
              <a:t>Н.П.Огарева.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sym typeface="Verdana" pitchFamily="34" charset="0"/>
              </a:rPr>
              <a:t>Социальная педагогика.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fontAlgn="base">
              <a:lnSpc>
                <a:spcPct val="120000"/>
              </a:lnSpc>
              <a:buClrTx/>
              <a:buSz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стаж: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marL="228600" lvl="0" indent="-228600" fontAlgn="base">
              <a:lnSpc>
                <a:spcPct val="120000"/>
              </a:lnSpc>
              <a:buClrTx/>
              <a:buSz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Общий трудовой стаж: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34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fontAlgn="base">
              <a:lnSpc>
                <a:spcPct val="120000"/>
              </a:lnSpc>
              <a:buClrTx/>
              <a:buSz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категории: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высшая</a:t>
            </a:r>
            <a:endParaRPr lang="ru-RU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Евгений\Desktop\puxp5Rswneo.jpg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142844" y="500042"/>
            <a:ext cx="3677763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46091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088" y="214290"/>
            <a:ext cx="446091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357718" cy="579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4326" y="285728"/>
            <a:ext cx="429967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429156" cy="588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66"/>
            <a:ext cx="4331386" cy="57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6318031348.jpg"/>
          <p:cNvPicPr>
            <a:picLocks noGrp="1" noChangeAspect="1"/>
          </p:cNvPicPr>
          <p:nvPr>
            <p:ph idx="1"/>
          </p:nvPr>
        </p:nvPicPr>
        <p:blipFill>
          <a:blip r:embed="rId2"/>
          <a:srcRect l="5694" r="4309"/>
          <a:stretch>
            <a:fillRect/>
          </a:stretch>
        </p:blipFill>
        <p:spPr>
          <a:xfrm>
            <a:off x="142844" y="214290"/>
            <a:ext cx="4208151" cy="6215082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730265" y="1015629"/>
            <a:ext cx="60158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67688362714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428604"/>
            <a:ext cx="4408082" cy="5857916"/>
          </a:xfrm>
        </p:spPr>
      </p:pic>
      <p:pic>
        <p:nvPicPr>
          <p:cNvPr id="6" name="Содержимое 5" descr="167688362715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6200000">
            <a:off x="3921166" y="1172247"/>
            <a:ext cx="5836545" cy="439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4071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0580" y="214290"/>
            <a:ext cx="435342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500594" cy="598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000108"/>
            <a:ext cx="406265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 rot="5400000">
            <a:off x="-530646" y="959217"/>
            <a:ext cx="60158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136644" y="993413"/>
            <a:ext cx="5715040" cy="42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676318031158.jpg"/>
          <p:cNvPicPr>
            <a:picLocks noGrp="1" noChangeAspect="1"/>
          </p:cNvPicPr>
          <p:nvPr>
            <p:ph idx="1"/>
          </p:nvPr>
        </p:nvPicPr>
        <p:blipFill>
          <a:blip r:embed="rId2"/>
          <a:srcRect r="7709" b="2139"/>
          <a:stretch>
            <a:fillRect/>
          </a:stretch>
        </p:blipFill>
        <p:spPr>
          <a:xfrm>
            <a:off x="285720" y="357166"/>
            <a:ext cx="4143372" cy="5838416"/>
          </a:xfrm>
        </p:spPr>
      </p:pic>
      <p:pic>
        <p:nvPicPr>
          <p:cNvPr id="6" name="Рисунок 5" descr="16763180311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7166"/>
            <a:ext cx="4246793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265015" cy="566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4138437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Степень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обеспечения повышения уровня подготовленности воспитанников</a:t>
            </a:r>
            <a:endParaRPr lang="ru-RU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MG_20230209_0005.jpg"/>
          <p:cNvPicPr>
            <a:picLocks noChangeAspect="1"/>
          </p:cNvPicPr>
          <p:nvPr/>
        </p:nvPicPr>
        <p:blipFill>
          <a:blip r:embed="rId2" cstate="print">
            <a:lum bright="-20000" contrast="30000"/>
          </a:blip>
          <a:stretch>
            <a:fillRect/>
          </a:stretch>
        </p:blipFill>
        <p:spPr>
          <a:xfrm>
            <a:off x="2571736" y="1285860"/>
            <a:ext cx="4236105" cy="535782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08469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4062656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51464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r="13800"/>
          <a:stretch>
            <a:fillRect/>
          </a:stretch>
        </p:blipFill>
        <p:spPr bwMode="auto">
          <a:xfrm>
            <a:off x="5214942" y="500042"/>
            <a:ext cx="3929058" cy="605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 l="31605" r="24444"/>
          <a:stretch>
            <a:fillRect/>
          </a:stretch>
        </p:blipFill>
        <p:spPr bwMode="auto">
          <a:xfrm>
            <a:off x="3571868" y="500042"/>
            <a:ext cx="200827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4290"/>
            <a:ext cx="8183880" cy="10515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10. СИСТЕМА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ВЗАИМОДЕЙСТВИЯ С РОДИТЕЛЯМИ ВОСПИТАННИКОВ</a:t>
            </a:r>
          </a:p>
        </p:txBody>
      </p:sp>
      <p:pic>
        <p:nvPicPr>
          <p:cNvPr id="4" name="Содержимое 3" descr="IMG_20230209_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3857652" cy="5295173"/>
          </a:xfrm>
          <a:ln w="3175">
            <a:solidFill>
              <a:schemeClr val="tx1"/>
            </a:solidFill>
          </a:ln>
        </p:spPr>
      </p:pic>
      <p:pic>
        <p:nvPicPr>
          <p:cNvPr id="5" name="Рисунок 4" descr="IMG_20230209_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85860"/>
            <a:ext cx="3643338" cy="53488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20642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11. НАЛИЧИЕ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ПУБЛИКАЦИЙ, АВТОРСКИХ ПРОГРАММ, МЕТОДИЧЕСКИХ ПОСОБИЙ, МЕТОДИЧЕСКИХ РЕКОМЕНДАЦИЙ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764652269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1928802"/>
            <a:ext cx="2500330" cy="2388194"/>
          </a:xfrm>
          <a:prstGeom prst="rect">
            <a:avLst/>
          </a:prstGeom>
        </p:spPr>
      </p:pic>
      <p:pic>
        <p:nvPicPr>
          <p:cNvPr id="3" name="Рисунок 2" descr="167631803093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4480" y="2857495"/>
            <a:ext cx="5214974" cy="383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668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12. Участие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педагога в профессиональных конкурсах</a:t>
            </a:r>
          </a:p>
        </p:txBody>
      </p:sp>
      <p:pic>
        <p:nvPicPr>
          <p:cNvPr id="4" name="Содержимое 3" descr="1676318031483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 contrast="20000"/>
          </a:blip>
          <a:stretch>
            <a:fillRect/>
          </a:stretch>
        </p:blipFill>
        <p:spPr>
          <a:xfrm>
            <a:off x="2500298" y="1000108"/>
            <a:ext cx="4138418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1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13. Экспертная деятельность.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правка Фомин 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000108"/>
            <a:ext cx="4041431" cy="5715040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.1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500042"/>
            <a:ext cx="4286280" cy="6016267"/>
          </a:xfrm>
          <a:ln w="3175">
            <a:solidFill>
              <a:schemeClr val="tx1"/>
            </a:solidFill>
          </a:ln>
        </p:spPr>
      </p:pic>
      <p:pic>
        <p:nvPicPr>
          <p:cNvPr id="6" name="Содержимое 5" descr="Фомин П.Н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488834"/>
            <a:ext cx="4257858" cy="6012000"/>
          </a:xfr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14. НАГРАДЫ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ПООЩРЕНИЕ</a:t>
            </a:r>
          </a:p>
        </p:txBody>
      </p:sp>
      <p:pic>
        <p:nvPicPr>
          <p:cNvPr id="5" name="Рисунок 4" descr="1676318031250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446893" y="928670"/>
            <a:ext cx="3982231" cy="5292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 l="3516"/>
          <a:stretch>
            <a:fillRect/>
          </a:stretch>
        </p:blipFill>
        <p:spPr bwMode="auto">
          <a:xfrm>
            <a:off x="4786314" y="928670"/>
            <a:ext cx="378628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63180310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500042"/>
            <a:ext cx="4460894" cy="5929330"/>
          </a:xfrm>
        </p:spPr>
      </p:pic>
      <p:pic>
        <p:nvPicPr>
          <p:cNvPr id="5" name="Рисунок 4" descr="16763180310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8" y="428604"/>
            <a:ext cx="4429124" cy="5887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78"/>
          <a:stretch>
            <a:fillRect/>
          </a:stretch>
        </p:blipFill>
        <p:spPr bwMode="auto">
          <a:xfrm>
            <a:off x="428596" y="285728"/>
            <a:ext cx="4214842" cy="579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281" r="4844"/>
          <a:stretch>
            <a:fillRect/>
          </a:stretch>
        </p:blipFill>
        <p:spPr bwMode="auto">
          <a:xfrm>
            <a:off x="4929190" y="285728"/>
            <a:ext cx="400052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412" y="214290"/>
            <a:ext cx="8319868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СОХРАННОСТЬ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КОНТИНГЕНТА  ВОСПИТАННИКОВ НА ЭТАПАХ СПОРТИВНОЙ ПОДГОТОВКИ</a:t>
            </a:r>
          </a:p>
        </p:txBody>
      </p:sp>
      <p:pic>
        <p:nvPicPr>
          <p:cNvPr id="3" name="Рисунок 2" descr="IMG_20230209_0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43174" y="1571612"/>
            <a:ext cx="3922916" cy="478632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IMG_20230209_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17017" y="285728"/>
            <a:ext cx="4384139" cy="6120000"/>
          </a:xfrm>
          <a:ln w="3175">
            <a:solidFill>
              <a:schemeClr val="tx1"/>
            </a:solidFill>
          </a:ln>
        </p:spPr>
      </p:pic>
      <p:pic>
        <p:nvPicPr>
          <p:cNvPr id="5" name="Рисунок 4" descr="IMG_20230209_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99" y="285728"/>
            <a:ext cx="4427363" cy="61436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/>
            </a:r>
            <a:br>
              <a:rPr lang="ru-RU" sz="2000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РЕЗУЛЬТАТЫ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АНАЛИЗА  ТЕКУЩЕЙ  ДОКУМЕНТАЦИИ</a:t>
            </a:r>
            <a:r>
              <a:rPr lang="ru-RU" sz="2400" dirty="0">
                <a:solidFill>
                  <a:srgbClr val="C00000"/>
                </a:solidFill>
              </a:rPr>
              <a:t/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MG_20230209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071570"/>
            <a:ext cx="4140937" cy="571501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230209_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3929090" cy="5122158"/>
          </a:xfrm>
          <a:ln w="3175">
            <a:solidFill>
              <a:schemeClr val="tx1"/>
            </a:solidFill>
          </a:ln>
        </p:spPr>
      </p:pic>
      <p:pic>
        <p:nvPicPr>
          <p:cNvPr id="5" name="Рисунок 4" descr="IMG_20230209_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14290"/>
            <a:ext cx="4071934" cy="508991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Рисунок 5" descr="IMG_20230209_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493738" y="2292421"/>
            <a:ext cx="3605030" cy="50209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ПРОВЕДЕНИЕ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  КЛАССОВ, ОТКРЫТЫХ ЗАНЯТИЙ, МЕРОПРИЯТИЙ</a:t>
            </a:r>
          </a:p>
        </p:txBody>
      </p:sp>
      <p:pic>
        <p:nvPicPr>
          <p:cNvPr id="4" name="Содержимое 3" descr="IMG_20230209_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 flipV="1">
            <a:off x="571472" y="1142984"/>
            <a:ext cx="3840542" cy="5317207"/>
          </a:xfrm>
          <a:ln w="3175">
            <a:solidFill>
              <a:schemeClr val="tx1"/>
            </a:solidFill>
          </a:ln>
        </p:spPr>
      </p:pic>
      <p:pic>
        <p:nvPicPr>
          <p:cNvPr id="5" name="Рисунок 4" descr="1676318031082.jpg"/>
          <p:cNvPicPr>
            <a:picLocks noChangeAspect="1"/>
          </p:cNvPicPr>
          <p:nvPr/>
        </p:nvPicPr>
        <p:blipFill>
          <a:blip r:embed="rId3">
            <a:lum bright="30000" contrast="20000"/>
          </a:blip>
          <a:srcRect b="26323"/>
          <a:stretch>
            <a:fillRect/>
          </a:stretch>
        </p:blipFill>
        <p:spPr>
          <a:xfrm>
            <a:off x="4643438" y="1643050"/>
            <a:ext cx="4012156" cy="39290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6"/>
            <a:ext cx="8183880" cy="8572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 РЕЗУЛЬТАТЫ 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УЧАСТИЯ  ВОСПИТАННИКОВ В ОФИЦИАЛЬНЫХ  СОРЕВНОВАНИЯХ</a:t>
            </a:r>
          </a:p>
        </p:txBody>
      </p:sp>
      <p:pic>
        <p:nvPicPr>
          <p:cNvPr id="4" name="Содержимое 3" descr="IMG_20230209_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928670"/>
            <a:ext cx="4286280" cy="5854637"/>
          </a:xfr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763180316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8" y="428604"/>
            <a:ext cx="4460894" cy="5929330"/>
          </a:xfrm>
        </p:spPr>
      </p:pic>
      <p:pic>
        <p:nvPicPr>
          <p:cNvPr id="5" name="Рисунок 4" descr="16763180316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166"/>
            <a:ext cx="4514640" cy="600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3094</TotalTime>
  <Words>120</Words>
  <Application>Microsoft Office PowerPoint</Application>
  <PresentationFormat>Экран (4:3)</PresentationFormat>
  <Paragraphs>24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2. Степень обеспечения повышения уровня подготовленности воспитанников</vt:lpstr>
      <vt:lpstr>3. СОХРАННОСТЬ  КОНТИНГЕНТА  ВОСПИТАННИКОВ НА ЭТАПАХ СПОРТИВНОЙ ПОДГОТОВКИ</vt:lpstr>
      <vt:lpstr>Слайд 4</vt:lpstr>
      <vt:lpstr>  4. РЕЗУЛЬТАТЫ  АНАЛИЗА  ТЕКУЩЕЙ  ДОКУМЕНТАЦИИ </vt:lpstr>
      <vt:lpstr>Слайд 6</vt:lpstr>
      <vt:lpstr>7. ПРОВЕДЕНИЕ МАСТЕР  КЛАССОВ, ОТКРЫТЫХ ЗАНЯТИЙ, МЕРОПРИЯТИЙ</vt:lpstr>
      <vt:lpstr>9. РЕЗУЛЬТАТЫ  УЧАСТИЯ  ВОСПИТАННИКОВ В ОФИЦИАЛЬНЫХ  СОРЕВНОВАНИЯХ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10. СИСТЕМА ВЗАИМОДЕЙСТВИЯ С РОДИТЕЛЯМИ ВОСПИТАННИКОВ</vt:lpstr>
      <vt:lpstr>11. НАЛИЧИЕ ПУБЛИКАЦИЙ, АВТОРСКИХ ПРОГРАММ, МЕТОДИЧЕСКИХ ПОСОБИЙ, МЕТОДИЧЕСКИХ РЕКОМЕНДАЦИЙ.</vt:lpstr>
      <vt:lpstr>12. Участие педагога в профессиональных конкурсах</vt:lpstr>
      <vt:lpstr>13. Экспертная деятельность.</vt:lpstr>
      <vt:lpstr>Слайд 26</vt:lpstr>
      <vt:lpstr>14. НАГРАДЫ И ПООЩРЕНИЕ</vt:lpstr>
      <vt:lpstr>Слайд 28</vt:lpstr>
      <vt:lpstr>Слайд 29</vt:lpstr>
    </vt:vector>
  </TitlesOfParts>
  <Company>Папулевская 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Физика</cp:lastModifiedBy>
  <cp:revision>252</cp:revision>
  <dcterms:created xsi:type="dcterms:W3CDTF">2014-01-30T10:39:07Z</dcterms:created>
  <dcterms:modified xsi:type="dcterms:W3CDTF">2023-02-20T09:59:17Z</dcterms:modified>
</cp:coreProperties>
</file>