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5" r:id="rId2"/>
    <p:sldId id="258" r:id="rId3"/>
    <p:sldId id="284" r:id="rId4"/>
    <p:sldId id="288" r:id="rId5"/>
    <p:sldId id="283" r:id="rId6"/>
    <p:sldId id="259" r:id="rId7"/>
    <p:sldId id="278" r:id="rId8"/>
    <p:sldId id="261" r:id="rId9"/>
    <p:sldId id="279" r:id="rId10"/>
    <p:sldId id="264" r:id="rId11"/>
    <p:sldId id="263" r:id="rId12"/>
    <p:sldId id="280" r:id="rId13"/>
    <p:sldId id="265" r:id="rId14"/>
    <p:sldId id="267" r:id="rId15"/>
    <p:sldId id="281" r:id="rId16"/>
    <p:sldId id="268" r:id="rId17"/>
    <p:sldId id="272" r:id="rId18"/>
    <p:sldId id="271" r:id="rId19"/>
    <p:sldId id="282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1A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55" autoAdjust="0"/>
  </p:normalViewPr>
  <p:slideViewPr>
    <p:cSldViewPr>
      <p:cViewPr varScale="1">
        <p:scale>
          <a:sx n="91" d="100"/>
          <a:sy n="91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4299-9E8D-4745-8EF5-947AE5D6C0F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4961-4F5E-4582-B365-42AFFF21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1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4961-4F5E-4582-B365-42AFFF21FC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9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jp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17178" cy="1468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№20 комбинированного вида»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Экологический паспорт</a:t>
            </a:r>
          </a:p>
          <a:p>
            <a:pPr algn="ctr"/>
            <a:r>
              <a:rPr lang="ru-RU" sz="3600" b="1" dirty="0"/>
              <a:t>г</a:t>
            </a:r>
            <a:r>
              <a:rPr lang="ru-RU" sz="3600" b="1" smtClean="0"/>
              <a:t>руппы </a:t>
            </a:r>
            <a:r>
              <a:rPr lang="ru-RU" sz="3600" b="1" dirty="0" smtClean="0"/>
              <a:t>№5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Подготовили воспитатели:</a:t>
            </a:r>
          </a:p>
          <a:p>
            <a:pPr algn="r"/>
            <a:r>
              <a:rPr lang="ru-RU" dirty="0" smtClean="0"/>
              <a:t>Радаева И.А.</a:t>
            </a:r>
          </a:p>
          <a:p>
            <a:pPr algn="r"/>
            <a:r>
              <a:rPr lang="ru-RU" dirty="0" err="1" smtClean="0"/>
              <a:t>Кудашкина</a:t>
            </a:r>
            <a:r>
              <a:rPr lang="ru-RU" dirty="0" smtClean="0"/>
              <a:t> Л.А.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5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17178" cy="86409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17178" cy="3720949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endParaRPr lang="ru-RU" dirty="0">
              <a:solidFill>
                <a:srgbClr val="282929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высокоразвитый тип растений – цветковые растения. Орган размножения таких растений – цветок. Семена, из которых потом вырастают такие же растения, образуются именно в цветке.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цветке происходят все процессы размножения. Сам цветок – это укороченный побег, листья на котором в процессе эволюции видоизменились и превратились в чашелистики, лепестки, тычинки и пестики. Конечно, процесс этот был очень долгим и длился в течение миллионов лет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Объекты для наблюдений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ромашка, крапива, подорожник, мать-и-мачеха.</a:t>
            </a:r>
            <a:endParaRPr lang="ru-RU" sz="200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00201"/>
              </p:ext>
            </p:extLst>
          </p:nvPr>
        </p:nvGraphicFramePr>
        <p:xfrm>
          <a:off x="395536" y="14418"/>
          <a:ext cx="8271164" cy="6958457"/>
        </p:xfrm>
        <a:graphic>
          <a:graphicData uri="http://schemas.openxmlformats.org/drawingml/2006/table">
            <a:tbl>
              <a:tblPr/>
              <a:tblGrid>
                <a:gridCol w="4135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4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Мать-и-мачеха: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наших лесах и парках растет множество лекарственных растений. Одно из них – цветок, который зовётся «мать-и-мачеха». Внешне он напоминает одуванчик, но мать-и-мачеха меньше и всегда растет кучками.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Листья мать-и-мачехи с верхней стороны гладкие и прохладные, а с нижней – бархатистые и теплые. Именно эта особенность дала цветку название. Теплая бархатная сторона сравнивается мамой, а холодная с мачехой.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Лечебные свойства мать-и-мачехи известны с древних времен. Лучше всего листья мать-и-мачехи помогают от кашля. Свежий сок, отжатый из листьев, закапывают в нос при насморке.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Ромашка: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Ромашка – очень красивое растение, похожее на маленькое солнышко, Видов ромашки в природе встречается очень много, самая известная–ромашка аптечная..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 ромашки имеют удивительные целительные свойства. Отвары и настои этого цветка используют, как жаропонижающее и успокоительное средство. Хорошо ромашка помогает и в решении проблем пищеварения. Ромашка в нашей стране является символом доброты и чистоты. Этот цветок часто упоминается в народных песнях, до сих пор не вышли из моды красивые букеты из ромашек, ну а девушки по-прежнему обрывают лепестки ромашки, гадая: «Любит – не любит…»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1"/>
            <a:ext cx="3096344" cy="2088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88641"/>
            <a:ext cx="2736304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87991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table">
            <a:tbl>
              <a:tblPr/>
              <a:tblGrid>
                <a:gridCol w="44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Крапива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Крапива - полезное растение. Из неё можно приготовить щи и другие блюда, богатые полезными солями, витаминами. В крапиве содержатся вещества, убивающие микробы и останавливающие кровь. Борьба с кровотечениями и улучшение свойств крови - основное медицинское применение крапивы.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 почему всё-таки крапива обжигает? На её листьях и стеблях имеются особые стрекательные волоски. Каждый - как игла крошечного шприца. Их стенки прочные - пропитаны веществом кремнезёмом, а кончики легко обламываются. Внутри волосков - едкая жидкость, содержащая много муравьиной кислоты. Дотронулся - получай сразу сотню уколов! Так что надо быть внимательным, если хочешь дружить с крапивой.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Подорожник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Подорожник – это травянистое растение, обладающее лекарственными свойствами.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Цветёт подорожник все лето. Подорожник обладает удивительными целебными свойствами. При первой помощи листья подорожника используют при ранах и порезах. Нужно приложить лист к ранке, и кровь быстрее остановится, кроме того, подорожник обладает противомикробными и противовоспалительными свойствами.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лечебных целях используют листья и семена. Из листьев делают настои, которые помогают при различных заболеваниях, а сок из молодых листьев, например, используют для улучшения пищеварения. Подорожник входит в состав многих лекарств.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170" y="7245424"/>
            <a:ext cx="2736304" cy="2160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5548"/>
            <a:ext cx="2952328" cy="201622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5796"/>
              </p:ext>
            </p:extLst>
          </p:nvPr>
        </p:nvGraphicFramePr>
        <p:xfrm>
          <a:off x="15229184" y="7381954"/>
          <a:ext cx="832841" cy="77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Документ" r:id="rId6" imgW="5939845" imgH="5513957" progId="Word.Document.12">
                  <p:embed/>
                </p:oleObj>
              </mc:Choice>
              <mc:Fallback>
                <p:oleObj name="Документ" r:id="rId6" imgW="5939845" imgH="55139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29184" y="7381954"/>
                        <a:ext cx="832841" cy="772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5508"/>
              </p:ext>
            </p:extLst>
          </p:nvPr>
        </p:nvGraphicFramePr>
        <p:xfrm>
          <a:off x="13565261" y="7101408"/>
          <a:ext cx="5940425" cy="502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Документ" r:id="rId8" imgW="5939845" imgH="5025187" progId="Word.Document.12">
                  <p:embed/>
                </p:oleObj>
              </mc:Choice>
              <mc:Fallback>
                <p:oleObj name="Документ" r:id="rId8" imgW="5939845" imgH="5025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65261" y="7101408"/>
                        <a:ext cx="5940425" cy="502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5548"/>
            <a:ext cx="3168352" cy="2016223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64346"/>
              </p:ext>
            </p:extLst>
          </p:nvPr>
        </p:nvGraphicFramePr>
        <p:xfrm>
          <a:off x="14143582" y="7133230"/>
          <a:ext cx="1502022" cy="127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Документ" r:id="rId11" imgW="5939845" imgH="5025187" progId="Word.Document.12">
                  <p:embed/>
                </p:oleObj>
              </mc:Choice>
              <mc:Fallback>
                <p:oleObj name="Документ" r:id="rId11" imgW="5939845" imgH="5025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43582" y="7133230"/>
                        <a:ext cx="1502022" cy="1270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6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264696" cy="1008112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ПТИЦЫ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060848"/>
            <a:ext cx="7333202" cy="331236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Птицы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 позвоночных животных. Передние конечности превратились в крылья, большинство приспособлено к полету. Тело покрыто перьями, температура тела постоянная, обмен веществ очень интенсивный. Размножаются, откладывая яйца.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Объекты для наблюдений: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голубь, сорока, воробей, синичка, снегирь, ворона.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70553"/>
              </p:ext>
            </p:extLst>
          </p:nvPr>
        </p:nvGraphicFramePr>
        <p:xfrm>
          <a:off x="360218" y="374073"/>
          <a:ext cx="8437418" cy="6068291"/>
        </p:xfrm>
        <a:graphic>
          <a:graphicData uri="http://schemas.openxmlformats.org/drawingml/2006/table">
            <a:tbl>
              <a:tblPr/>
              <a:tblGrid>
                <a:gridCol w="413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8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Голуби: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Голуби живут по всему земному шару, кроме полярных и антарктических районов. Особенно много их в Австралии и на Малайском архипелаге. Науке известно свыше 300 видов диких голубей. Впервые человек одомашнил голубя ещё пять тысяч лет назад. С тех пор эти птицы неразлучны с человеком.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Сороки: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 сороки есть прозвище - белобока. По бокам перышки у неё белые, а голова, крылья и хвост чёрные, как у ворона. Очень красив у сороки хвост - длинный, прямой, будто стрела. Перья на нём не просто чёрные, а с красивым зеленоватым отливом.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природе сороку можно безошибочно определить по голосу с типичным звучанием "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240360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02" y="548680"/>
            <a:ext cx="350651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04569"/>
              </p:ext>
            </p:extLst>
          </p:nvPr>
        </p:nvGraphicFramePr>
        <p:xfrm>
          <a:off x="179512" y="116632"/>
          <a:ext cx="8856984" cy="6552728"/>
        </p:xfrm>
        <a:graphic>
          <a:graphicData uri="http://schemas.openxmlformats.org/drawingml/2006/table">
            <a:tbl>
              <a:tblPr/>
              <a:tblGrid>
                <a:gridCol w="434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Снегирь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Снегирь выглядит нарядным – он всегда в красном. На самом деле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красногрудки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самцы снегиря, самочки выглядят намного скромнее. Грудка у них зеленовато-серая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Снегирь по габаритам примерно такой же, как воробей. Телосложение имеет плотное. Природа наделила снегиря клювом толстым, широким.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Странствуют они в зимнее время по паркам, садам, рощам и скверам в надежде добыть себе пропитание.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Ворона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Эти птицы, предпочитающие черно-серые одежды, по осени буквально оккупируют деревья городских парков и дворов, шумно переругиваясь друг с другом из-за удобных веток. Характер у вороны дерзкий и нахальный. Когда эти птицы в поисках пропитания разоряют чужие гнезда, то не боятся никого, даже человека. Причем вороны прекрасно умеют оценить степень опасности – если в руках у человека палка, ворона и не подумает улетать. Но, завидев ружье, она моментально скроется из вида, и несколько дней не будет появляться в этих местах.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3168352" cy="2088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528392" cy="20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95080"/>
              </p:ext>
            </p:extLst>
          </p:nvPr>
        </p:nvGraphicFramePr>
        <p:xfrm>
          <a:off x="323528" y="297758"/>
          <a:ext cx="8631381" cy="6447687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7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Воробьи: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Всем известны эти дерзкие, смелые и умные птички, благополучно живущие даже в шумных, многолюдных городах. Приближение весны мы привыкли отмечать по поведению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воробьёв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Стоит ярче засветить и пригревать солнцу, как на крышах и возле оттаявших луж, на деревьях городских бульваров начинают громко чирикать весёлые воробьи. Они радуются солнцу, приходу весны. Сколько задора в их громком чириканье!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Синицы: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Хорошо заметная, подвижная птица величиной с воробья Голова, горло, подхвостье черные. Щеки и пятно на затылке белые. Грудь и брюшко ярко-желтые с черной продольной полосой и 'галстуком', более широкими у самцов. Хвост и крылья серо-голубые, спина зеленая. Обитательница лиственных и смешанных лесов, садов и парков. Ведет оседлый и кочующий образ жизни. Питается в основном насекомыми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096344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5283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17178" cy="86409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424935" cy="489654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земле великое множество насекомых. На брюшке у них поперечные полоски, как бы насечки. Вот откуда название «насекомое» - от слова «насекать». Насекомые – обжоры: они едят все; зелень, мелких насекомых, отходы. Насекомые бывают большие и маленькие. Одни летают, другие ползают или прыгают. Одни живут несколько лет, другие – один день. В природе появляются только тогда, когда тепло (весной, летом). Насекомых поедают птицы. Среди насекомых имеются вредители – переносчики болезней человека и животных (мухи); есть и полезные – опыляют растения, дают продукты и сырье (мед, воск, шелк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Объекты для наблюдений: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божья коровка, муравей, кузнечик, пчела, бабочка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2843808" y="9117632"/>
            <a:ext cx="4338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земле великое множество насекомых. На брюшке у них поперечные полоски, как бы насечки. Вот откуда название «насекомое» - от слова «насекать». Насекомые – обжоры: они едят все; зелень, мелких насекомых, отходы. Насекомые бывают большие и маленькие. Одни летают, другие ползают или прыгают. Одни живут несколько лет, другие – один день. В природе появляются только тогда, когда тепло (весной, летом). Насекомых поедают птицы. Среди насекомых имеются вредители – переносчики болезней человека и животных (мухи); есть и полезные – опыляют растения, дают продукты и сырье (мед, воск, шелк).</a:t>
            </a:r>
          </a:p>
        </p:txBody>
      </p:sp>
    </p:spTree>
    <p:extLst>
      <p:ext uri="{BB962C8B-B14F-4D97-AF65-F5344CB8AC3E}">
        <p14:creationId xmlns:p14="http://schemas.microsoft.com/office/powerpoint/2010/main" val="14875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09715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table">
            <a:tbl>
              <a:tblPr/>
              <a:tblGrid>
                <a:gridCol w="462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Божья коровка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Небольшой жук божья коровка известен всем. У неё есть два жёстких и прочных крыла жёлтого, оранжевого или красного цвета с чёрненькими точкам.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обижай божью коровку. Она – верный друг и помощник. В саду и в теплицах на растениях поселяются вредители – тли,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они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высасывают соки из листьев. Листья засыхают и опадают.</a:t>
                      </a:r>
                    </a:p>
                    <a:p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 божья коровка поедает тлей, спасая растения. Божью коровку разводят специально и выпускают на огороды. Там она борется с тлями, помогая людям.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Муравей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тёплое время года повсюду можно встретить муравьев. Бегают по своим муравьиным делам туда-сюда. Кажется, они такие мелкие и глупые. На самом деле муравьи – умные насекомые.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Муравьи – сильные насекомые. Муравей поднимает груз в 50 раз тяжелее его самого.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Маленький муравей не даст себя в обиду. Он брызгает на обидчиков муравьиной кислотой. Муравьиная кислота едкая. От неё даже бывают ожоги.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Людям муравьиная кислота не страшна. Но трогать муравьёв, разорять муравейники нельзя. Муравьи – полезные насекомые в лесу.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3096344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288032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87095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table">
            <a:tbl>
              <a:tblPr/>
              <a:tblGrid>
                <a:gridCol w="462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Бабочки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Бабочки – красота природы. Их много вокруг. Окраска бабочек разная. Это радует наши глаз.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Бабочки бывают маленькие и большие. Их тело покрыто мелкими чешуйками.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Бабочки питаются нектаром цветов. Они пьют его хоботком. Весной, когда цветов ещё мало, бабочки пьют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сок.</a:t>
                      </a:r>
                    </a:p>
                    <a:p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Спал цветок и вдруг проснулся –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спать не захотел.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Шевельнулся, встрепенулся,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Взвился вверх и улетел.</a:t>
                      </a:r>
                    </a:p>
                    <a:p>
                      <a:pPr algn="ctr"/>
                      <a:endParaRPr lang="ru-RU" sz="1400" b="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Кузнечик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Кузнечики - необычные насекомые. Они окрашены в зеленые или коричневые цвета, что служит для них маскировкой. Они совсем не видны в густой луговой траве.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 слуха у них находится на ногах, а стрекочут они крыльями.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Одни кузнечики питаются растительной пищей- поедают цветы, листья. Другие виды кузнечиков питаются насекомыми-мухами, бабочками, гусеницами.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часами могут сидеть неподвижно в траве в ожидании добычи, которую ловят передними лапками.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2681"/>
            <a:ext cx="338437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682"/>
            <a:ext cx="36004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17178" cy="1468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77872"/>
              </p:ext>
            </p:extLst>
          </p:nvPr>
        </p:nvGraphicFramePr>
        <p:xfrm>
          <a:off x="827584" y="1700809"/>
          <a:ext cx="7344816" cy="4176460"/>
        </p:xfrm>
        <a:graphic>
          <a:graphicData uri="http://schemas.openxmlformats.org/drawingml/2006/table">
            <a:tbl>
              <a:tblPr firstRow="1" firstCol="1" bandRow="1"/>
              <a:tblGrid>
                <a:gridCol w="904322">
                  <a:extLst>
                    <a:ext uri="{9D8B030D-6E8A-4147-A177-3AD203B41FA5}">
                      <a16:colId xmlns:a16="http://schemas.microsoft.com/office/drawing/2014/main" val="624181761"/>
                    </a:ext>
                  </a:extLst>
                </a:gridCol>
                <a:gridCol w="6440494">
                  <a:extLst>
                    <a:ext uri="{9D8B030D-6E8A-4147-A177-3AD203B41FA5}">
                      <a16:colId xmlns:a16="http://schemas.microsoft.com/office/drawing/2014/main" val="2806379682"/>
                    </a:ext>
                  </a:extLst>
                </a:gridCol>
              </a:tblGrid>
              <a:tr h="3212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Холодный период года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070494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Лопатки, скребки, метелки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875393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Ледянки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205789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Печатки для получения оттисков на снегу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984153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Куклы в зимней одежде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471288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Санки для кукол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829851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Формочки для изготовления снежных «пирожков»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67106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Бутылочки с окрашенной водой (для рисования на снегу)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401452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Палочки для измерения глубины снега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15803"/>
                  </a:ext>
                </a:extLst>
              </a:tr>
              <a:tr h="64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 Г. Лаптева, «Лучшие развивающие  прогулки круглый год для детей 3-5 лет»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36114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 прогулок зимой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426601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 подвижных игр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236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59832" y="1198018"/>
            <a:ext cx="3312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0" algn="l"/>
              </a:tabLst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прогулок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17178" cy="86409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424935" cy="489654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Домашние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животные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давным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–давно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живут рядом с человеком, поэтому не могут обходиться без его помощи. Они разучились сами добывать себе корм, строить жилище и защищаться от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врагов. Человек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заботится о домашних животных, строит им удобное и тёплое жилье, кормит их, а они дают ему много полезных вещей: молоко, мясо, шерсть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т.д. Домашние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животные — это коровы, лошади, свиньи, козы, кошки, собаки, ослы, овцы, куры, утки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т.д. Домашние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животные живут в городских квартирах и на фермах.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Объекты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наблюдений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кошка, собака</a:t>
            </a:r>
            <a:endParaRPr lang="ru-RU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2843808" y="9117632"/>
            <a:ext cx="4338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земле великое множество насекомых. На брюшке у них поперечные полоски, как бы насечки. Вот откуда название «насекомое» - от слова «насекать». Насекомые – обжоры: они едят все; зелень, мелких насекомых, отходы. Насекомые бывают большие и маленькие. Одни летают, другие ползают или прыгают. Одни живут несколько лет, другие – один день. В природе появляются только тогда, когда тепло (весной, летом). Насекомых поедают птицы. Среди насекомых имеются вредители – переносчики болезней человека и животных (мухи); есть и полезные – опыляют растения, дают продукты и сырье (мед, воск, шелк).</a:t>
            </a:r>
          </a:p>
        </p:txBody>
      </p:sp>
    </p:spTree>
    <p:extLst>
      <p:ext uri="{BB962C8B-B14F-4D97-AF65-F5344CB8AC3E}">
        <p14:creationId xmlns:p14="http://schemas.microsoft.com/office/powerpoint/2010/main" val="2730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49116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table">
            <a:tbl>
              <a:tblPr/>
              <a:tblGrid>
                <a:gridCol w="462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кошки очень тонкий слух. Она слышит даже маленький шорох, который производят мыши и сразу настораживается. 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чистоплотная, часто умывается. А знаете почему? Кошка проснулась, потянулась — и начала себя вылизывать. Поела, попила — и снова себя вылизывает с ног до головы. Но кошки вылизывают не столько грязь, сколько свой собственный запах.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</a:t>
                      </a:r>
                      <a:r>
                        <a:rPr lang="ru-RU" sz="1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 — охотники.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кошки острое зрение.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Собака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Очень давно собаки живут рядом с человеком. Собака – верный помощник человека. Она первой пришла к нему из лесной чащи и приняла его покровительство. Это было очень давно. А собака слышит то, чего не слышит человек, чувствует запахи, недоступные человеческому обонянию.. Человек приручил собаку сторожить дом – пещеру, лаем подавать сигнал тревоги, помогать на охоте и защищать скот. Повсюду, где живёт человек, рядом с ним – собака - верный друг. Уникальный нюх собаки это ее главный инструмент, с его помощью она легко находит людей потерявшихся в лесу и оказавшихся под завалами в результате обрушения зданий и во время пожара. Такие собаки называются спасатели.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666"/>
            <a:ext cx="2819805" cy="2114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5762"/>
            <a:ext cx="3384376" cy="21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17178" cy="1468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98105"/>
              </p:ext>
            </p:extLst>
          </p:nvPr>
        </p:nvGraphicFramePr>
        <p:xfrm>
          <a:off x="827584" y="1700812"/>
          <a:ext cx="7416824" cy="4248465"/>
        </p:xfrm>
        <a:graphic>
          <a:graphicData uri="http://schemas.openxmlformats.org/drawingml/2006/table">
            <a:tbl>
              <a:tblPr firstRow="1" firstCol="1" bandRow="1"/>
              <a:tblGrid>
                <a:gridCol w="913187">
                  <a:extLst>
                    <a:ext uri="{9D8B030D-6E8A-4147-A177-3AD203B41FA5}">
                      <a16:colId xmlns:a16="http://schemas.microsoft.com/office/drawing/2014/main" val="3777071156"/>
                    </a:ext>
                  </a:extLst>
                </a:gridCol>
                <a:gridCol w="6503637">
                  <a:extLst>
                    <a:ext uri="{9D8B030D-6E8A-4147-A177-3AD203B41FA5}">
                      <a16:colId xmlns:a16="http://schemas.microsoft.com/office/drawing/2014/main" val="3946244087"/>
                    </a:ext>
                  </a:extLst>
                </a:gridCol>
              </a:tblGrid>
              <a:tr h="283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Теплый период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68320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Песочные наборы (ведерки, лопатки, грабельки, формочки)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953110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воздушных игр (султанчики, вертушки, мыльные пузыри)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846419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82110"/>
                  </a:ext>
                </a:extLst>
              </a:tr>
              <a:tr h="566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Настольные игры – «Кубики», «разрезные картинки», «Мозаика», «Лото», «Бусы»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241890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Машины грузовые и легковые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6532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Карандаши, восковые мелки, бумага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803879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Цветной мел для рисования на полу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43057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Тематическая подборка детской художественной литературы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07274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Настольный театр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899508"/>
                  </a:ext>
                </a:extLst>
              </a:tr>
              <a:tr h="566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 Г. Лаптева, «Лучшие развивающие  прогулки круглый год для детей 3-5 лет»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75311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 прогулок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160024"/>
                  </a:ext>
                </a:extLst>
              </a:tr>
              <a:tr h="28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9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 подвижных игр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1334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7784" y="1196752"/>
            <a:ext cx="4026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0" algn="l"/>
              </a:tabLst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прогулок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17178" cy="1468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0898" cy="64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17178" cy="1468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 pitchFamily="18" charset="0"/>
                <a:ea typeface="TimesNewRoman"/>
                <a:cs typeface="Times New Roman" pitchFamily="18" charset="0"/>
              </a:rPr>
              <a:t>ДЕРЕВЬЯ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88841"/>
            <a:ext cx="8064896" cy="324036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Деревья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цветковые и голосеменные растения с многолетними одревесневающими стеблями и корнями; жизненная форма растений. В отличие от кустарников, почти все одноствольные деревья ветвятся и образуют крону. В открытых местообитаниях деревья формируют раскидистую крону, ствол короткий и толстый. В лесу, в сомкнутом древостое ствол тоньше, прямее, более высокий, крона узкая, расположена высоко. Среди деревьев есть вечнозелёные и листопадные.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Объекты для наблюдений: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береза,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карагач, рябина, сосна.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481387" cy="681206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ea typeface="TimesNewRoman"/>
                <a:cs typeface="Times New Roman" pitchFamily="18" charset="0"/>
              </a:rPr>
              <a:t>Береза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4248472" cy="5112568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– самое распространенное дерево в нашей стране. Она растет в деревнях и городах, в лесах вперемешку с елями и соснами или целыми рощами, которые так и называют - березовые.</a:t>
            </a: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«береза» происходит от слова «беречь». В давние времена люди считали, что веточки, принесенные в дом, защищают от зла. А вениками березовыми и сейчас в банях парятся. Берут веник, собранный из веток с зелеными листьями, и постукивают им по телу. Без всякого волшебства эта полезная процедура выгоняет из тела всяческие болезни.</a:t>
            </a: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Уважают и любят на Руси березку. Раньше в каждой деревне в начале лета праздник устраивали. Девушки украшали березы разноцветными ленточками, пели песни и водили хороводы. Сейчас в некоторых городах на Троицу похожие гуляния устраивают.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 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6848"/>
          <a:stretch>
            <a:fillRect/>
          </a:stretch>
        </p:blipFill>
        <p:spPr>
          <a:xfrm>
            <a:off x="4644008" y="696036"/>
            <a:ext cx="4321175" cy="5541276"/>
          </a:xfrm>
        </p:spPr>
      </p:pic>
    </p:spTree>
    <p:extLst>
      <p:ext uri="{BB962C8B-B14F-4D97-AF65-F5344CB8AC3E}">
        <p14:creationId xmlns:p14="http://schemas.microsoft.com/office/powerpoint/2010/main" val="3198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591"/>
            <a:ext cx="3481387" cy="7274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Рябина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2033" y="1124744"/>
            <a:ext cx="4248472" cy="547260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рябина – дерево с красивыми перистыми листьями, которые по своей форме отличны от листьев других деревьев. Зацветает дерево в начале лета - на нем появляются душистые цветы, которые очень привлекают пчел и ос. Постепенно  в течение лета на дереве появляются плоды – ягоды. Их также как и дерево называют – рябина. К осени листья приобретают яркие краски – становятся багряными, оранжевыми. Ягодки тоже меняют цвет, назревают, становятся красными. И только лишь к зиме поспевают ягоды рябины, гроздья становятся тяжелыми, увесистыми.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целебных свойствах ягод рябины известно очень давно и очень много.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Огромную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пользу приносят плоды рябины птицам, по сути, являясь самым  доступным кормом в зимнее время.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беседы с малышом, предложите ему нарисовать гроздья рябины или сделать из них поделку.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208"/>
          <a:stretch>
            <a:fillRect/>
          </a:stretch>
        </p:blipFill>
        <p:spPr>
          <a:xfrm>
            <a:off x="4632011" y="548680"/>
            <a:ext cx="4392612" cy="5832475"/>
          </a:xfrm>
        </p:spPr>
      </p:pic>
    </p:spTree>
    <p:extLst>
      <p:ext uri="{BB962C8B-B14F-4D97-AF65-F5344CB8AC3E}">
        <p14:creationId xmlns:p14="http://schemas.microsoft.com/office/powerpoint/2010/main" val="3792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481387" cy="46518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4464496" cy="5256584"/>
          </a:xfrm>
        </p:spPr>
        <p:txBody>
          <a:bodyPr>
            <a:normAutofit/>
          </a:bodyPr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ечнозеленые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хвойные растения, реже кустарники, с мутовчатым расположением ветвей;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кроны разнообразны по форме, с возрастом становятся ажурными, яйцевидно-притупленными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зонтиковидными.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ухаживать 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елью?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Лучшая подкормка для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комплексные удобрения с минимальным содержанием азота. При выборе удобрения стоит обращать внимание на содержание в нем фосфора, калия и различных микроэлементов, которые способствуют росту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Такую подкормку нужно проводить осенью, а популярным у садоводов биогумусом и компостом хвойные подкармливают с весны до середины лета.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часто поливать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ель?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слишком влаголюбивое дерево, его можно сажать в достаточно сухом месте и не нужно часто поливать. Но редкие поливы должны быть обильными, особенно осенью для того, чтобы дерево лучше перезимовало.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823"/>
          <a:stretch>
            <a:fillRect/>
          </a:stretch>
        </p:blipFill>
        <p:spPr>
          <a:xfrm>
            <a:off x="4932362" y="332657"/>
            <a:ext cx="4049245" cy="5915744"/>
          </a:xfrm>
        </p:spPr>
      </p:pic>
    </p:spTree>
    <p:extLst>
      <p:ext uri="{BB962C8B-B14F-4D97-AF65-F5344CB8AC3E}">
        <p14:creationId xmlns:p14="http://schemas.microsoft.com/office/powerpoint/2010/main" val="1834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04664"/>
            <a:ext cx="3481387" cy="51147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6069" y="1412776"/>
            <a:ext cx="3744416" cy="518457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Вяз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карагач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крупные деревья с округлой или эллиптической, раскидистой, густой кроной; с простыми, очередными, довольно крупными, большей частью неравнобокими листьями, на коротких черешках.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Вязы не выносят сильного затенения, но сами дают довольно густую тень. В молодости растут сравнительно быстро. Для успешного роста требуют свежую, плодородную, рыхлую почву, но переносят и крайне засушливые условия. Хорошо переносят обрезку, при благоприятных условиях долговечны, нередко повреждаются вредителями и болезнями. Издавна используются в озеленении, в садах и парках, групповых и одиночных посадках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>
          <a:xfrm>
            <a:off x="4644008" y="516384"/>
            <a:ext cx="4149080" cy="5864944"/>
          </a:xfrm>
        </p:spPr>
      </p:pic>
    </p:spTree>
    <p:extLst>
      <p:ext uri="{BB962C8B-B14F-4D97-AF65-F5344CB8AC3E}">
        <p14:creationId xmlns:p14="http://schemas.microsoft.com/office/powerpoint/2010/main" val="12291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540</TotalTime>
  <Words>2711</Words>
  <Application>Microsoft Office PowerPoint</Application>
  <PresentationFormat>Экран (4:3)</PresentationFormat>
  <Paragraphs>371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Tahoma</vt:lpstr>
      <vt:lpstr>Times New Roman</vt:lpstr>
      <vt:lpstr>TimesNewRoman</vt:lpstr>
      <vt:lpstr>Trebuchet MS</vt:lpstr>
      <vt:lpstr>Verdana</vt:lpstr>
      <vt:lpstr>Wingdings 2</vt:lpstr>
      <vt:lpstr>Spring</vt:lpstr>
      <vt:lpstr>Документ</vt:lpstr>
      <vt:lpstr> </vt:lpstr>
      <vt:lpstr> </vt:lpstr>
      <vt:lpstr> </vt:lpstr>
      <vt:lpstr> </vt:lpstr>
      <vt:lpstr>ДЕРЕВЬЯ </vt:lpstr>
      <vt:lpstr>Береза</vt:lpstr>
      <vt:lpstr>Рябина</vt:lpstr>
      <vt:lpstr>Ель</vt:lpstr>
      <vt:lpstr>Вяз</vt:lpstr>
      <vt:lpstr>ЦВЕТЫ</vt:lpstr>
      <vt:lpstr>Презентация PowerPoint</vt:lpstr>
      <vt:lpstr>Презентация PowerPoint</vt:lpstr>
      <vt:lpstr>ПТИЦЫ</vt:lpstr>
      <vt:lpstr>Презентация PowerPoint</vt:lpstr>
      <vt:lpstr>Презентация PowerPoint</vt:lpstr>
      <vt:lpstr>Презентация PowerPoint</vt:lpstr>
      <vt:lpstr>НАСЕКОМЫЕ</vt:lpstr>
      <vt:lpstr>Презентация PowerPoint</vt:lpstr>
      <vt:lpstr>Презентация PowerPoint</vt:lpstr>
      <vt:lpstr>Животные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Александр Радаев</cp:lastModifiedBy>
  <cp:revision>50</cp:revision>
  <cp:lastPrinted>2019-04-07T16:41:51Z</cp:lastPrinted>
  <dcterms:created xsi:type="dcterms:W3CDTF">2014-03-07T15:08:40Z</dcterms:created>
  <dcterms:modified xsi:type="dcterms:W3CDTF">2019-04-17T17:25:26Z</dcterms:modified>
</cp:coreProperties>
</file>