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2060848"/>
            <a:ext cx="5927576" cy="2376264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«Мой друг велосипед!»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СП «Детский сад комбинированного вида «Ягодка» </a:t>
            </a:r>
            <a:br>
              <a:rPr lang="ru-RU" sz="1600" dirty="0" smtClean="0"/>
            </a:br>
            <a:r>
              <a:rPr lang="ru-RU" sz="1600" dirty="0" smtClean="0"/>
              <a:t>МБДОУ «Детский сад «Планета детства»  комбинированного </a:t>
            </a:r>
            <a:r>
              <a:rPr lang="ru-RU" sz="1600" dirty="0" smtClean="0"/>
              <a:t>вида»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5013176"/>
            <a:ext cx="338437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воспитатель Кувакина Т.Н. </a:t>
            </a:r>
            <a:endParaRPr lang="ru-RU" dirty="0"/>
          </a:p>
        </p:txBody>
      </p:sp>
      <p:pic>
        <p:nvPicPr>
          <p:cNvPr id="1026" name="Picture 2" descr="https://a7e51bf92662e795aef8-f139b7e0190a944c296720f41a25f0a3.ssl.cf1.rackcdn.com/article/image/large_154b5c2c-8729-468f-a153-b1c4347ec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240" y="2204864"/>
            <a:ext cx="33400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у детей старшего </a:t>
            </a:r>
            <a:r>
              <a:rPr lang="ru-RU" dirty="0" smtClean="0"/>
              <a:t>дошкольного возраста </a:t>
            </a:r>
            <a:r>
              <a:rPr lang="ru-RU" dirty="0"/>
              <a:t>первоначальных знаний о правилах безопасного поведения во время катания на велосипеде, прививать любовь к велоспорту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https://thumbs.dreamstime.com/b/%D0%B2%D0%B5%D0%BA%D1%82%D0%BE%D1%80-%D0%BC%D0%B0%D0%BB%D1%8C%D1%87%D0%B8%D0%BA%D0%B0-%D0%B2%D0%B5%D0%BB%D0%BE%D1%81%D0%B8%D0%BF%D0%B5%D0%B4%D0%B8%D1%81%D1%82%D0%B0-100386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3809999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676/0003d705-b5df9953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774162" cy="26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1800" dirty="0"/>
              <a:t>Закрепить знания детей старшего дошкольного возраста о </a:t>
            </a:r>
            <a:r>
              <a:rPr lang="ru-RU" sz="1800" dirty="0" smtClean="0"/>
              <a:t>правилах дорожного </a:t>
            </a:r>
            <a:r>
              <a:rPr lang="ru-RU" sz="1800" dirty="0"/>
              <a:t>движения; об элементарных правилах езды на велосипеде, о  мерах безопасности езды на велосипеде. </a:t>
            </a:r>
            <a:endParaRPr lang="ru-RU" sz="1800" dirty="0" smtClean="0"/>
          </a:p>
          <a:p>
            <a:r>
              <a:rPr lang="ru-RU" sz="1800" dirty="0" smtClean="0"/>
              <a:t>Развивать </a:t>
            </a:r>
            <a:r>
              <a:rPr lang="ru-RU" sz="1800" dirty="0"/>
              <a:t>внимание, наблюдательность при выполнении задания; смелость, ловкость, быстроту, умение ориентироваться в пространстве ,активизировать словарь по теме. </a:t>
            </a:r>
            <a:endParaRPr lang="ru-RU" sz="1800" dirty="0" smtClean="0"/>
          </a:p>
          <a:p>
            <a:r>
              <a:rPr lang="ru-RU" sz="1800" dirty="0" smtClean="0"/>
              <a:t>Воспитывать </a:t>
            </a:r>
            <a:r>
              <a:rPr lang="ru-RU" sz="1800" dirty="0"/>
              <a:t>у детей культуру поведения с целью предупреждения детского дорожно-транспортного </a:t>
            </a:r>
            <a:r>
              <a:rPr lang="ru-RU" sz="1800" dirty="0" smtClean="0"/>
              <a:t>травматизма; уважительное </a:t>
            </a:r>
            <a:r>
              <a:rPr lang="ru-RU" sz="1800" dirty="0"/>
              <a:t>отношение к правилам дорожного движения. </a:t>
            </a:r>
            <a:endParaRPr lang="ru-RU" sz="1800" dirty="0" smtClean="0"/>
          </a:p>
          <a:p>
            <a:r>
              <a:rPr lang="ru-RU" sz="1800" dirty="0" smtClean="0"/>
              <a:t>Создавать положительную </a:t>
            </a:r>
            <a:r>
              <a:rPr lang="ru-RU" sz="1800" dirty="0"/>
              <a:t>эмоциональную атмосферу.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2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5"/>
            <a:ext cx="8229600" cy="4248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Участники:</a:t>
            </a:r>
            <a:r>
              <a:rPr lang="ru-RU" dirty="0"/>
              <a:t>  дети подготовительной группы, </a:t>
            </a:r>
            <a:r>
              <a:rPr lang="ru-RU" dirty="0" smtClean="0"/>
              <a:t>воспитатели.</a:t>
            </a:r>
            <a:endParaRPr lang="ru-RU" dirty="0"/>
          </a:p>
          <a:p>
            <a:r>
              <a:rPr lang="ru-RU" dirty="0"/>
              <a:t>Разучить с детьми стихи, закрепить знания о дорожных знаках, </a:t>
            </a:r>
            <a:r>
              <a:rPr lang="ru-RU" dirty="0" smtClean="0"/>
              <a:t>познакомить с </a:t>
            </a:r>
            <a:r>
              <a:rPr lang="ru-RU" dirty="0"/>
              <a:t>историей велосипеда, его строении, об экипировке </a:t>
            </a:r>
            <a:r>
              <a:rPr lang="ru-RU" dirty="0" smtClean="0"/>
              <a:t>велосипедиста.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Участники</a:t>
            </a:r>
            <a:r>
              <a:rPr lang="ru-RU" b="1" dirty="0"/>
              <a:t>:</a:t>
            </a:r>
            <a:r>
              <a:rPr lang="ru-RU" dirty="0"/>
              <a:t>  дети подготовительной группы, </a:t>
            </a:r>
            <a:r>
              <a:rPr lang="ru-RU" dirty="0" smtClean="0"/>
              <a:t>воспитатели:</a:t>
            </a:r>
            <a:endParaRPr lang="ru-RU" dirty="0"/>
          </a:p>
          <a:p>
            <a:r>
              <a:rPr lang="ru-RU" dirty="0"/>
              <a:t>Разучить с детьми стихи, закрепить знания о дорожных знаках, познакомить</a:t>
            </a:r>
          </a:p>
          <a:p>
            <a:r>
              <a:rPr lang="ru-RU" dirty="0"/>
              <a:t>с историей велосипеда, его строении, об экипировке велосипедиста,</a:t>
            </a:r>
          </a:p>
          <a:p>
            <a:r>
              <a:rPr lang="ru-RU" dirty="0"/>
              <a:t>изготовить плакаты, оформить выставку детского рисунка о ПДД</a:t>
            </a:r>
          </a:p>
          <a:p>
            <a:r>
              <a:rPr lang="ru-RU" dirty="0"/>
              <a:t>для велосипедистов.</a:t>
            </a:r>
          </a:p>
          <a:p>
            <a:r>
              <a:rPr lang="ru-RU" dirty="0"/>
              <a:t>Оборудование: три сигнала светофора (красный, желтый, зеленый, стойки,</a:t>
            </a:r>
          </a:p>
          <a:p>
            <a:r>
              <a:rPr lang="ru-RU" dirty="0"/>
              <a:t>конусы, корзины с пластиковыми шарами трех цветов (красные, желтые,</a:t>
            </a:r>
          </a:p>
          <a:p>
            <a:r>
              <a:rPr lang="ru-RU" dirty="0"/>
              <a:t>зеленые, коробы для сбора шаров, велосипеды, самокаты.</a:t>
            </a:r>
          </a:p>
          <a:p>
            <a:pPr marL="0" indent="0">
              <a:buNone/>
            </a:pPr>
            <a:r>
              <a:rPr lang="ru-RU" b="1" dirty="0" smtClean="0"/>
              <a:t>Оборудование</a:t>
            </a:r>
            <a:r>
              <a:rPr lang="ru-RU" b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три </a:t>
            </a:r>
            <a:r>
              <a:rPr lang="ru-RU" dirty="0"/>
              <a:t>сигнала светофора (красный, желтый, зеленый, </a:t>
            </a:r>
            <a:r>
              <a:rPr lang="ru-RU" dirty="0" smtClean="0"/>
              <a:t>стойки, конусы</a:t>
            </a:r>
          </a:p>
          <a:p>
            <a:r>
              <a:rPr lang="ru-RU" dirty="0" smtClean="0"/>
              <a:t>корзины </a:t>
            </a:r>
            <a:r>
              <a:rPr lang="ru-RU" dirty="0"/>
              <a:t>с пластиковыми шарами трех цветов (красные, </a:t>
            </a:r>
            <a:r>
              <a:rPr lang="ru-RU" dirty="0" err="1" smtClean="0"/>
              <a:t>желтые,зеленые</a:t>
            </a:r>
            <a:r>
              <a:rPr lang="ru-RU" dirty="0"/>
              <a:t>, коробы для сбора шаров, велосипеды, самокаты.</a:t>
            </a:r>
          </a:p>
          <a:p>
            <a:endParaRPr lang="ru-RU" dirty="0"/>
          </a:p>
        </p:txBody>
      </p:sp>
      <p:pic>
        <p:nvPicPr>
          <p:cNvPr id="4104" name="Picture 8" descr="https://media.istockphoto.com/vectors/kick-scooter-vector-id1133271832?k=6&amp;m=1133271832&amp;s=612x612&amp;w=0&amp;h=nm9S7_gxO192TN7OlFOPjBZVrVD-GCdBVLSqXV5rg9U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98929"/>
            <a:ext cx="2660948" cy="25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Евгений\Desktop\m5OYVDc_RUk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268760"/>
            <a:ext cx="3685024" cy="479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Евгений\Desktop\E6P_76Ve37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60040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Евгений\Desktop\6-7BbFT_Ibk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5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Евгений\Desktop\x_1ZqzRw0Yk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39447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вгений\Desktop\HDLq0wSp_y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198495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9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Евгений\Desktop\jiiOKP0Yba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39447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вгений\Desktop\Jj5h80ylU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298825" cy="440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8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 descr="C:\Users\Евгений\Desktop\yeYkWwVgPvQ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2473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1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</TotalTime>
  <Words>270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«Мой друг велосипед!»</vt:lpstr>
      <vt:lpstr>Цель</vt:lpstr>
      <vt:lpstr>Задачи: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«Мой друг велосипед!»</dc:title>
  <dc:creator>Евгений</dc:creator>
  <cp:lastModifiedBy>RePack by Diakov</cp:lastModifiedBy>
  <cp:revision>4</cp:revision>
  <dcterms:created xsi:type="dcterms:W3CDTF">2021-11-18T17:30:13Z</dcterms:created>
  <dcterms:modified xsi:type="dcterms:W3CDTF">2021-11-18T17:53:44Z</dcterms:modified>
</cp:coreProperties>
</file>