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4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4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0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7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6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6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A7576-9380-4185-8984-C85ACF1CCC2A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5E8FB-E9A4-4E76-A5D7-51AED00B0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48680"/>
            <a:ext cx="7128792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ОО « Речевое развитие»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i="1" dirty="0" smtClean="0"/>
          </a:p>
          <a:p>
            <a:endParaRPr lang="ru-RU" dirty="0"/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Развитие речи</a:t>
            </a:r>
          </a:p>
          <a:p>
            <a:pPr algn="ctr"/>
            <a:r>
              <a:rPr lang="ru-RU" sz="3200" dirty="0" smtClean="0">
                <a:latin typeface="+mj-lt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«Составление рассказа по картине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</a:t>
            </a:r>
            <a:r>
              <a:rPr lang="ru-RU" sz="3600" b="1" dirty="0">
                <a:solidFill>
                  <a:srgbClr val="7030A0"/>
                </a:solidFill>
              </a:rPr>
              <a:t>Ребята, поскорей растите, исследуйте бескрайний космос</a:t>
            </a:r>
            <a:r>
              <a:rPr lang="ru-RU" sz="3600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Старшая группа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3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b0d6d82adf4117a32115b8ec231723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776864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Дата проведения – 13.04.2020 года.</a:t>
            </a: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</a:rPr>
              <a:t>   Учить </a:t>
            </a:r>
            <a:r>
              <a:rPr lang="ru-RU" sz="2400" dirty="0">
                <a:solidFill>
                  <a:srgbClr val="C00000"/>
                </a:solidFill>
              </a:rPr>
              <a:t>детей составлять рассказ по </a:t>
            </a:r>
            <a:r>
              <a:rPr lang="ru-RU" sz="2400" dirty="0" smtClean="0">
                <a:solidFill>
                  <a:srgbClr val="C00000"/>
                </a:solidFill>
              </a:rPr>
              <a:t>картине.</a:t>
            </a: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Задачи: </a:t>
            </a:r>
            <a:r>
              <a:rPr lang="ru-RU" sz="2400" dirty="0">
                <a:solidFill>
                  <a:srgbClr val="C00000"/>
                </a:solidFill>
              </a:rPr>
              <a:t>Закреплять знание детей о космосе, о планетах, о первых покорителях космического пространства.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Продолжать </a:t>
            </a:r>
            <a:r>
              <a:rPr lang="ru-RU" sz="2400" dirty="0">
                <a:solidFill>
                  <a:srgbClr val="C00000"/>
                </a:solidFill>
              </a:rPr>
              <a:t>формировать знание детей, о празднике посвящённое дню космонавтике. 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Совершенствовать </a:t>
            </a:r>
            <a:r>
              <a:rPr lang="ru-RU" sz="2400" dirty="0">
                <a:solidFill>
                  <a:srgbClr val="C00000"/>
                </a:solidFill>
              </a:rPr>
              <a:t>умение использовать разные части речи в точном соответствии с их значением и целью высказывания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Познакомить и объяснить значение слов «иллюминатор», «невесомость».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Развивать </a:t>
            </a:r>
            <a:r>
              <a:rPr lang="ru-RU" sz="2400" dirty="0" smtClean="0">
                <a:solidFill>
                  <a:srgbClr val="C00000"/>
                </a:solidFill>
              </a:rPr>
              <a:t>наблюдательность</a:t>
            </a:r>
            <a:r>
              <a:rPr lang="ru-RU" sz="2400" dirty="0">
                <a:solidFill>
                  <a:srgbClr val="C00000"/>
                </a:solidFill>
              </a:rPr>
              <a:t>, творческое воображение, логическое и образное мышление.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Воспитывать чувство гордости за нашу страну.</a:t>
            </a:r>
          </a:p>
          <a:p>
            <a:pPr algn="just"/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endParaRPr lang="ru-RU" sz="2400" dirty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4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b0d6d82adf4117a32115b8ec231723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на\Desktop\s12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0384"/>
            <a:ext cx="3905376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на\Desktop\coCSQnzY-I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6752"/>
          <a:stretch/>
        </p:blipFill>
        <p:spPr bwMode="auto">
          <a:xfrm>
            <a:off x="4788024" y="979714"/>
            <a:ext cx="4067175" cy="48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b0d6d82adf4117a32115b8ec231723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на\Desktop\im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5" y="69269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на\Desktop\b0d6d82adf4117a32115b8ec231723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на\Desktop\img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esktop\3532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41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115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6</cp:revision>
  <dcterms:created xsi:type="dcterms:W3CDTF">2020-05-17T13:22:28Z</dcterms:created>
  <dcterms:modified xsi:type="dcterms:W3CDTF">2020-05-18T08:46:48Z</dcterms:modified>
</cp:coreProperties>
</file>