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  <p:sldId id="262" r:id="rId7"/>
    <p:sldId id="263" r:id="rId8"/>
    <p:sldId id="258" r:id="rId9"/>
    <p:sldId id="264" r:id="rId10"/>
    <p:sldId id="273" r:id="rId11"/>
    <p:sldId id="274" r:id="rId12"/>
    <p:sldId id="27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6F2460-0EE3-469A-93F9-482CC32B16DE}">
          <p14:sldIdLst>
            <p14:sldId id="256"/>
            <p14:sldId id="261"/>
            <p14:sldId id="259"/>
            <p14:sldId id="260"/>
            <p14:sldId id="257"/>
            <p14:sldId id="262"/>
            <p14:sldId id="263"/>
            <p14:sldId id="258"/>
            <p14:sldId id="264"/>
          </p14:sldIdLst>
        </p14:section>
        <p14:section name="Раздел без заголовка" id="{5458A273-4E45-4B2E-9703-CFC4EBFF7B22}">
          <p14:sldIdLst>
            <p14:sldId id="273"/>
            <p14:sldId id="274"/>
            <p14:sldId id="272"/>
            <p14:sldId id="265"/>
            <p14:sldId id="266"/>
            <p14:sldId id="267"/>
            <p14:sldId id="268"/>
            <p14:sldId id="269"/>
            <p14:sldId id="270"/>
            <p14:sldId id="271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14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8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680310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AD4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25" y="159654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310"/>
            <a:ext cx="8229600" cy="91623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AD4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AD4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AD4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680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26664"/>
            <a:ext cx="4040188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680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26664"/>
            <a:ext cx="4041775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" y="-339817"/>
            <a:ext cx="9142170" cy="7197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0310"/>
            <a:ext cx="4877410" cy="2595985"/>
          </a:xfrm>
        </p:spPr>
        <p:txBody>
          <a:bodyPr>
            <a:normAutofit/>
          </a:bodyPr>
          <a:lstStyle/>
          <a:p>
            <a:r>
              <a:rPr lang="ru-RU" dirty="0" smtClean="0"/>
              <a:t>      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8791" y="197055"/>
            <a:ext cx="8856889" cy="610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городского округа Саранск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«Детский сад №112»</a:t>
            </a:r>
          </a:p>
          <a:p>
            <a:pPr algn="l"/>
            <a:endParaRPr lang="en-US" dirty="0"/>
          </a:p>
        </p:txBody>
      </p:sp>
      <p:sp>
        <p:nvSpPr>
          <p:cNvPr id="13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-29901" y="527605"/>
            <a:ext cx="4296491" cy="610820"/>
          </a:xfrm>
        </p:spPr>
        <p:txBody>
          <a:bodyPr>
            <a:noAutofit/>
          </a:bodyPr>
          <a:lstStyle/>
          <a:p>
            <a:pPr algn="l"/>
            <a:endParaRPr lang="ru-RU" sz="3200" b="1" dirty="0" smtClean="0">
              <a:solidFill>
                <a:srgbClr val="FF0000"/>
              </a:solidFill>
            </a:endParaRPr>
          </a:p>
          <a:p>
            <a:pPr algn="l"/>
            <a:endParaRPr lang="ru-RU" sz="3200" b="1" dirty="0">
              <a:solidFill>
                <a:srgbClr val="FF0000"/>
              </a:solidFill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Краткосрочный проект</a:t>
            </a:r>
          </a:p>
          <a:p>
            <a:pPr algn="l"/>
            <a:r>
              <a:rPr lang="ru-RU" sz="2400" b="1" dirty="0">
                <a:solidFill>
                  <a:srgbClr val="FF0000"/>
                </a:solidFill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</a:rPr>
              <a:t>освящённый «Дню матери»</a:t>
            </a:r>
          </a:p>
          <a:p>
            <a:pPr algn="l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о второй младшей группе №1</a:t>
            </a:r>
          </a:p>
          <a:p>
            <a:pPr algn="l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«Мама» - главное слово в каждой судьбе!»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3640" y="5414165"/>
            <a:ext cx="3462743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smtClean="0"/>
              <a:t>Подготовила воспитатель:</a:t>
            </a:r>
          </a:p>
          <a:p>
            <a:pPr lvl="0">
              <a:spcBef>
                <a:spcPct val="20000"/>
              </a:spcBef>
            </a:pPr>
            <a:r>
              <a:rPr lang="ru-RU" sz="1600" b="1" dirty="0" err="1" smtClean="0"/>
              <a:t>Уронина</a:t>
            </a:r>
            <a:r>
              <a:rPr lang="ru-RU" sz="1600" b="1" dirty="0" smtClean="0"/>
              <a:t> Валентина Александровна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222195"/>
            <a:ext cx="8229600" cy="6108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</a:t>
            </a:r>
            <a:r>
              <a:rPr lang="ru-RU" sz="2400" b="1" dirty="0" smtClean="0"/>
              <a:t>Материально – технические ресурсы Социализация:    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555" y="833016"/>
            <a:ext cx="4275740" cy="50949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Чтение художественной литературы: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0116" y="833015"/>
            <a:ext cx="4113884" cy="50949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             Коммуникация: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73" b="12059"/>
          <a:stretch/>
        </p:blipFill>
        <p:spPr>
          <a:xfrm>
            <a:off x="143555" y="3974270"/>
            <a:ext cx="4313233" cy="2356205"/>
          </a:xfrm>
        </p:spPr>
      </p:pic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143555" y="1443836"/>
            <a:ext cx="4353833" cy="46814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Отгадывание загадок о мамах и их профессиях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Чтение стихов </a:t>
            </a:r>
            <a:r>
              <a:rPr lang="ru-RU" sz="1600" i="1" dirty="0" err="1" smtClean="0"/>
              <a:t>А.Барто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Л.Ошанин</a:t>
            </a:r>
            <a:r>
              <a:rPr lang="ru-RU" sz="1600" i="1" dirty="0"/>
              <a:t> </a:t>
            </a:r>
            <a:r>
              <a:rPr lang="ru-RU" sz="1600" i="1" dirty="0" smtClean="0"/>
              <a:t>«Добрая мама», </a:t>
            </a:r>
            <a:r>
              <a:rPr lang="ru-RU" sz="1600" i="1" dirty="0" err="1" smtClean="0"/>
              <a:t>В.Дорогунский</a:t>
            </a:r>
            <a:r>
              <a:rPr lang="ru-RU" sz="1600" i="1" dirty="0" smtClean="0"/>
              <a:t> «</a:t>
            </a:r>
            <a:r>
              <a:rPr lang="ru-RU" sz="1600" i="1" dirty="0" err="1" smtClean="0"/>
              <a:t>Мамаочка</a:t>
            </a:r>
            <a:r>
              <a:rPr lang="ru-RU" sz="1600" i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Заучивание стихов (См. Картотека), </a:t>
            </a:r>
            <a:r>
              <a:rPr lang="ru-RU" sz="1600" i="1" dirty="0" smtClean="0"/>
              <a:t>«Хрестоматия для детей младшего дошкольного возраста»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1600" i="1" dirty="0"/>
          </a:p>
        </p:txBody>
      </p:sp>
      <p:sp>
        <p:nvSpPr>
          <p:cNvPr id="18" name="Объект 13"/>
          <p:cNvSpPr txBox="1">
            <a:spLocks/>
          </p:cNvSpPr>
          <p:nvPr/>
        </p:nvSpPr>
        <p:spPr>
          <a:xfrm>
            <a:off x="4471611" y="1443835"/>
            <a:ext cx="4353833" cy="498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accent1"/>
                </a:solidFill>
              </a:rPr>
              <a:t>Утренние беседы на темы: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«Материнская любовь и нежность!»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«Моя мамочка – самая лучшая!»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«Как я радую свою маму?»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Рассматривание иллюстраций: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Какие профессии у мам»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Фотоальбом «Наши мамы»</a:t>
            </a:r>
            <a:endParaRPr lang="ru-RU" sz="16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7" b="7105"/>
          <a:stretch/>
        </p:blipFill>
        <p:spPr>
          <a:xfrm>
            <a:off x="4702409" y="3933234"/>
            <a:ext cx="3367534" cy="23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0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555" y="222194"/>
            <a:ext cx="4553795" cy="65290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Художественно – эстетическое творчество: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6260" y="985720"/>
            <a:ext cx="4201128" cy="54973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Рисование: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«Цветы для мамы»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«Портрет мамы»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Коллективное рисование «Ладошки»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accent1"/>
                </a:solidFill>
              </a:rPr>
              <a:t>Аппликация: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Изготовление поделок в подарок для мамы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«Сердечки для мамы»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Раскрашивание раскрасок на тему посвящённую «Дню матери»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accent1"/>
                </a:solidFill>
              </a:rPr>
              <a:t>Лепка: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«Фрукты для любимой мамы»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«Корзиночка с яблочками»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err="1" smtClean="0"/>
              <a:t>Пластилинография</a:t>
            </a:r>
            <a:r>
              <a:rPr lang="ru-RU" sz="1600" dirty="0" smtClean="0"/>
              <a:t> «Выложи узор из фасоли»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97350" y="235340"/>
            <a:ext cx="4041775" cy="44497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                 Физическая культура: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7498" y="680310"/>
            <a:ext cx="4498975" cy="59268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Разучивание пальчиковой гимнастики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«К маме пальчики бежали»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Подвижные игры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1600" i="1" dirty="0" smtClean="0"/>
              <a:t>«</a:t>
            </a:r>
            <a:r>
              <a:rPr lang="ru-RU" sz="1600" i="1" dirty="0"/>
              <a:t>Мамины помощники</a:t>
            </a:r>
            <a:r>
              <a:rPr lang="ru-RU" sz="1600" i="1" dirty="0" smtClean="0"/>
              <a:t>»,</a:t>
            </a:r>
          </a:p>
          <a:p>
            <a:pPr marL="0" indent="0">
              <a:buNone/>
            </a:pPr>
            <a:r>
              <a:rPr lang="ru-RU" sz="1600" i="1" dirty="0" smtClean="0"/>
              <a:t>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Здоровье: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dirty="0" smtClean="0"/>
              <a:t>«Как важно быть здоровым»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dirty="0" smtClean="0"/>
              <a:t>«Внешний вид»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Психогимнастика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1800" i="1" dirty="0" smtClean="0"/>
              <a:t>«Я и мама»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</a:t>
            </a:r>
            <a:r>
              <a:rPr lang="ru-RU" sz="1600" dirty="0" smtClean="0"/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Труд: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«Хозяйственно – бытовой труд  в группе»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Музыка: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Прослушивание и разучивание песен по теме праздника: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«Зореньки краше и солнца милей»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«Мамочка, мамуля!»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dirty="0" err="1" smtClean="0"/>
              <a:t>П.Чайковский</a:t>
            </a:r>
            <a:r>
              <a:rPr lang="ru-RU" sz="1800" dirty="0" smtClean="0"/>
              <a:t> </a:t>
            </a:r>
            <a:r>
              <a:rPr lang="ru-RU" sz="1800" i="1" dirty="0" smtClean="0"/>
              <a:t>«Вальс цветов»</a:t>
            </a:r>
          </a:p>
          <a:p>
            <a:pPr marL="0" indent="0">
              <a:buNone/>
            </a:pPr>
            <a:r>
              <a:rPr lang="ru-RU" sz="1800" i="1" dirty="0"/>
              <a:t> </a:t>
            </a:r>
            <a:r>
              <a:rPr lang="ru-RU" sz="1800" i="1" dirty="0" smtClean="0"/>
              <a:t>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Сюжетно-ролевые игры: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dirty="0" smtClean="0"/>
              <a:t>«</a:t>
            </a:r>
            <a:r>
              <a:rPr lang="ru-RU" sz="1600" dirty="0" smtClean="0"/>
              <a:t>Дочки – матери», «Семья»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                   Мультимедийное пособие: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Просмотр видео – презентации посвящённой празднику «День матери»</a:t>
            </a:r>
          </a:p>
          <a:p>
            <a:pPr marL="0" indent="0">
              <a:buNone/>
            </a:pPr>
            <a:r>
              <a:rPr lang="ru-RU" sz="1600" dirty="0" smtClean="0"/>
              <a:t>                          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25743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84" y="833015"/>
            <a:ext cx="9187084" cy="51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60" y="197346"/>
            <a:ext cx="8847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</a:t>
            </a:r>
            <a:r>
              <a:rPr lang="ru-RU" sz="2800" b="1" u="sng" dirty="0" smtClean="0">
                <a:solidFill>
                  <a:srgbClr val="FF0000"/>
                </a:solidFill>
              </a:rPr>
              <a:t>Сюжетно – ролевая игра: «Дочки матери»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7" b="-1147"/>
          <a:stretch/>
        </p:blipFill>
        <p:spPr>
          <a:xfrm>
            <a:off x="227574" y="833014"/>
            <a:ext cx="3606527" cy="2595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2" b="11623"/>
          <a:stretch/>
        </p:blipFill>
        <p:spPr>
          <a:xfrm>
            <a:off x="4737589" y="4259654"/>
            <a:ext cx="4348096" cy="2542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2" b="13023"/>
          <a:stretch/>
        </p:blipFill>
        <p:spPr>
          <a:xfrm>
            <a:off x="181849" y="4064668"/>
            <a:ext cx="3452844" cy="2638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4711" r="10416" b="5782"/>
          <a:stretch/>
        </p:blipFill>
        <p:spPr>
          <a:xfrm>
            <a:off x="3202217" y="2658515"/>
            <a:ext cx="2137870" cy="3692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b="9025"/>
          <a:stretch/>
        </p:blipFill>
        <p:spPr>
          <a:xfrm>
            <a:off x="4538942" y="919069"/>
            <a:ext cx="4360024" cy="24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301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«Поможем маме»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6280157" y="653995"/>
            <a:ext cx="2406643" cy="3996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0"/>
          <a:stretch/>
        </p:blipFill>
        <p:spPr>
          <a:xfrm>
            <a:off x="143555" y="833015"/>
            <a:ext cx="2864950" cy="4309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" b="18827"/>
          <a:stretch/>
        </p:blipFill>
        <p:spPr>
          <a:xfrm>
            <a:off x="3692067" y="833015"/>
            <a:ext cx="1904528" cy="2938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7748" r="4098" b="7027"/>
          <a:stretch/>
        </p:blipFill>
        <p:spPr>
          <a:xfrm>
            <a:off x="3197655" y="4399342"/>
            <a:ext cx="3548660" cy="21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2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195"/>
            <a:ext cx="8229600" cy="7635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Продукты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" y="1138424"/>
            <a:ext cx="2432751" cy="1985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" y="3734410"/>
            <a:ext cx="2195039" cy="2934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26" y="933395"/>
            <a:ext cx="2412242" cy="3224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73" y="833015"/>
            <a:ext cx="3009822" cy="2251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5619" b="1913"/>
          <a:stretch/>
        </p:blipFill>
        <p:spPr>
          <a:xfrm>
            <a:off x="6548015" y="3245678"/>
            <a:ext cx="2443280" cy="3563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76" y="4416130"/>
            <a:ext cx="3011649" cy="22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86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60" y="197346"/>
            <a:ext cx="8847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        </a:t>
            </a:r>
            <a:r>
              <a:rPr lang="ru-RU" sz="2800" b="1" u="sng" dirty="0" smtClean="0">
                <a:solidFill>
                  <a:srgbClr val="FF0000"/>
                </a:solidFill>
              </a:rPr>
              <a:t> Лепка « Угощение для мамы»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" b="9280"/>
          <a:stretch/>
        </p:blipFill>
        <p:spPr>
          <a:xfrm>
            <a:off x="143555" y="833015"/>
            <a:ext cx="4123035" cy="2596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0" b="2498"/>
          <a:stretch/>
        </p:blipFill>
        <p:spPr>
          <a:xfrm>
            <a:off x="2434130" y="3741348"/>
            <a:ext cx="4266590" cy="286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9364" r="1923" b="8240"/>
          <a:stretch/>
        </p:blipFill>
        <p:spPr>
          <a:xfrm>
            <a:off x="4720130" y="896311"/>
            <a:ext cx="4275740" cy="21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21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0"/>
            <a:ext cx="8229600" cy="9162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«Нарисуй свою маму»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0" y="916230"/>
            <a:ext cx="3065177" cy="4097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4345230"/>
            <a:ext cx="3197655" cy="2391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4178755"/>
            <a:ext cx="3420211" cy="2558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75" y="916230"/>
            <a:ext cx="2259537" cy="3020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1" y="914319"/>
            <a:ext cx="2443280" cy="32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8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916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Оформление фото – газеты: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«Моя мама – лучшая на свете!»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35" y="1167485"/>
            <a:ext cx="4123036" cy="5511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1291130"/>
            <a:ext cx="2281425" cy="1612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76" y="4497935"/>
            <a:ext cx="2411962" cy="1705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59" y="1153531"/>
            <a:ext cx="2207360" cy="2207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" y="4488697"/>
            <a:ext cx="2512465" cy="17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75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222195"/>
            <a:ext cx="8229600" cy="9162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«Мы любимой маме песенку споём!»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8" y="1291130"/>
            <a:ext cx="3470495" cy="2595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2970885"/>
            <a:ext cx="4741175" cy="3546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650640"/>
            <a:ext cx="3048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4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0" y="222195"/>
            <a:ext cx="8467940" cy="1068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91" y="1749245"/>
            <a:ext cx="8695035" cy="45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8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1" y="0"/>
            <a:ext cx="7778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38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022" y="0"/>
            <a:ext cx="7016195" cy="711082"/>
          </a:xfrm>
        </p:spPr>
        <p:txBody>
          <a:bodyPr/>
          <a:lstStyle/>
          <a:p>
            <a:pPr algn="ctr"/>
            <a:r>
              <a:rPr lang="ru-RU" b="1" dirty="0" smtClean="0"/>
              <a:t>Актуальность: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11082"/>
            <a:ext cx="7552035" cy="614691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749245"/>
            <a:ext cx="7705963" cy="5113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Мать считается хранительницей семьи. 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И</a:t>
            </a:r>
            <a:r>
              <a:rPr lang="ru-RU" dirty="0">
                <a:solidFill>
                  <a:srgbClr val="FF0000"/>
                </a:solidFill>
              </a:rPr>
              <a:t>, конечно, же, именно мама играет важную роль в жизни каждого человека. Развитие отношений между ребенком дошкольного возраста и матерью имеет большое значение для развития личности ребенка. 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И </a:t>
            </a:r>
            <a:r>
              <a:rPr lang="ru-RU" dirty="0">
                <a:solidFill>
                  <a:srgbClr val="FF0000"/>
                </a:solidFill>
              </a:rPr>
              <a:t>конечно вряд ли найдется в мире человек, который бы не любил свою маму и не хотел бы ее порадовать.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9" y="-43342"/>
            <a:ext cx="9225169" cy="71026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Цель проекта: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6957" y="4345230"/>
            <a:ext cx="63372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  <a:latin typeface="Helvetica Neue"/>
              </a:rPr>
              <a:t> Формировать представление о празднике </a:t>
            </a:r>
            <a:r>
              <a:rPr lang="ru-RU" sz="2800" dirty="0" smtClean="0">
                <a:solidFill>
                  <a:srgbClr val="FF0000"/>
                </a:solidFill>
                <a:latin typeface="Helvetica Neue"/>
              </a:rPr>
              <a:t>«</a:t>
            </a:r>
            <a:r>
              <a:rPr lang="ru-RU" sz="2800" dirty="0">
                <a:solidFill>
                  <a:srgbClr val="FF0000"/>
                </a:solidFill>
                <a:latin typeface="Helvetica Neue"/>
              </a:rPr>
              <a:t>День Матери</a:t>
            </a:r>
            <a:r>
              <a:rPr lang="ru-RU" sz="2800" dirty="0" smtClean="0">
                <a:solidFill>
                  <a:srgbClr val="FF0000"/>
                </a:solidFill>
                <a:latin typeface="Helvetica Neue"/>
              </a:rPr>
              <a:t>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FF0000"/>
                </a:solidFill>
                <a:latin typeface="Helvetica Neue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Helvetica Neue"/>
              </a:rPr>
              <a:t>Воспитывать чуткое, доброе, заботливое отношения и любовь к своей маме.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6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8"/>
            <a:ext cx="9143999" cy="68668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556" y="374899"/>
            <a:ext cx="8551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Helvetica Neue"/>
              </a:rPr>
              <a:t>Задачи: </a:t>
            </a:r>
            <a:endParaRPr lang="ru-RU" sz="3600" b="1" dirty="0" smtClean="0">
              <a:solidFill>
                <a:srgbClr val="FF0000"/>
              </a:solidFill>
              <a:latin typeface="Helvetica Neue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  <a:latin typeface="Helvetica Neue"/>
            </a:endParaRPr>
          </a:p>
          <a:p>
            <a:endParaRPr lang="ru-RU" sz="2400" dirty="0">
              <a:solidFill>
                <a:srgbClr val="7030A0"/>
              </a:solidFill>
              <a:latin typeface="Helvetica Neue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Познакомить </a:t>
            </a:r>
            <a:r>
              <a:rPr lang="ru-RU" sz="2400" dirty="0">
                <a:solidFill>
                  <a:srgbClr val="7030A0"/>
                </a:solidFill>
                <a:latin typeface="Helvetica Neue"/>
              </a:rPr>
              <a:t>детей с </a:t>
            </a: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праздником</a:t>
            </a:r>
          </a:p>
          <a:p>
            <a:r>
              <a:rPr lang="ru-RU" sz="2400" dirty="0">
                <a:solidFill>
                  <a:srgbClr val="7030A0"/>
                </a:solidFill>
                <a:latin typeface="Helvetica Neue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    </a:t>
            </a:r>
            <a:r>
              <a:rPr lang="ru-RU" sz="2400" dirty="0">
                <a:solidFill>
                  <a:srgbClr val="7030A0"/>
                </a:solidFill>
                <a:latin typeface="Helvetica Neue"/>
              </a:rPr>
              <a:t>«День Матери». </a:t>
            </a:r>
            <a:endParaRPr lang="ru-RU" sz="2400" dirty="0" smtClean="0">
              <a:solidFill>
                <a:srgbClr val="7030A0"/>
              </a:solidFill>
              <a:latin typeface="Helvetica Neue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Расширять представления детей о роли мамы в их жизни.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Развивать речь детей, творческие способности через пение, танцы; художественную деятельность – создание поделок, рисунков.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7030A0"/>
                </a:solidFill>
                <a:latin typeface="Helvetica Neue"/>
              </a:rPr>
              <a:t>Способствовать созданию положительных эмоциональных переживаний детей и родителей от совместных мероприятий.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60" y="197346"/>
            <a:ext cx="884774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</a:t>
            </a:r>
            <a:r>
              <a:rPr lang="ru-RU" sz="2800" b="1" u="sng" dirty="0" smtClean="0">
                <a:solidFill>
                  <a:srgbClr val="FF0000"/>
                </a:solidFill>
              </a:rPr>
              <a:t>Проект </a:t>
            </a:r>
            <a:r>
              <a:rPr lang="ru-RU" sz="2800" b="1" u="sng" dirty="0">
                <a:solidFill>
                  <a:srgbClr val="FF0000"/>
                </a:solidFill>
              </a:rPr>
              <a:t>осуществляется в три этапа. </a:t>
            </a:r>
            <a:endParaRPr lang="ru-RU" sz="2800" b="1" u="sng" dirty="0" smtClean="0">
              <a:solidFill>
                <a:srgbClr val="FF0000"/>
              </a:solidFill>
            </a:endParaRP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1 этап. Подготовительный.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Воспитатель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/>
              <a:t>информирует </a:t>
            </a:r>
            <a:r>
              <a:rPr lang="ru-RU" sz="2000" dirty="0"/>
              <a:t>родителей о целях и задачах  проекта, дает рекомендации родителям по участию в проекте; 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беседует </a:t>
            </a:r>
            <a:r>
              <a:rPr lang="ru-RU" sz="2000" dirty="0"/>
              <a:t>с детьми о празднике </a:t>
            </a:r>
            <a:r>
              <a:rPr lang="ru-RU" sz="2000" dirty="0" smtClean="0"/>
              <a:t>«День матери» направляет </a:t>
            </a:r>
            <a:r>
              <a:rPr lang="ru-RU" sz="2000" dirty="0"/>
              <a:t>ход беседы к обсуждению вопроса о том, как и чем можно порадовать свою маму;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- </a:t>
            </a:r>
            <a:r>
              <a:rPr lang="ru-RU" sz="2000" dirty="0"/>
              <a:t>читает художественную литературу о маме;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- проводит </a:t>
            </a:r>
            <a:r>
              <a:rPr lang="ru-RU" sz="2000" dirty="0"/>
              <a:t>дидактические игры;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- </a:t>
            </a:r>
            <a:r>
              <a:rPr lang="ru-RU" sz="2000" dirty="0"/>
              <a:t>рассматривают иллюстрации о мамах и детях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</a:t>
            </a:r>
            <a:r>
              <a:rPr lang="ru-RU" sz="2000" dirty="0"/>
              <a:t>- </a:t>
            </a:r>
            <a:r>
              <a:rPr lang="ru-RU" sz="2000" dirty="0" smtClean="0"/>
              <a:t>готовит </a:t>
            </a:r>
            <a:r>
              <a:rPr lang="ru-RU" sz="2000" dirty="0"/>
              <a:t>песенный, танцевальный репертуар, конкурсы. </a:t>
            </a:r>
            <a:endParaRPr lang="ru-RU" sz="2000" dirty="0" smtClean="0"/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Дети: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- обсуждают важность мам для каждого человека, беседуют о том, какие у детей мамы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  необходимости </a:t>
            </a:r>
            <a:r>
              <a:rPr lang="ru-RU" sz="2000" dirty="0"/>
              <a:t>о них заботиться и помогать им; </a:t>
            </a:r>
            <a:endParaRPr lang="ru-RU" sz="2000" dirty="0" smtClean="0"/>
          </a:p>
          <a:p>
            <a:r>
              <a:rPr lang="ru-RU" sz="2000" dirty="0" smtClean="0"/>
              <a:t> - беседуют </a:t>
            </a:r>
            <a:r>
              <a:rPr lang="ru-RU" sz="2000" dirty="0"/>
              <a:t>о празднике, предлагают варианты поздравления мам (сделать </a:t>
            </a:r>
            <a:r>
              <a:rPr lang="ru-RU" sz="2000" dirty="0" smtClean="0"/>
              <a:t>поздравительные поделки</a:t>
            </a:r>
            <a:r>
              <a:rPr lang="ru-RU" sz="2000" dirty="0"/>
              <a:t>)</a:t>
            </a:r>
            <a:r>
              <a:rPr lang="ru-RU" sz="2000" dirty="0" smtClean="0"/>
              <a:t> 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Родители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/>
              <a:t>- </a:t>
            </a:r>
            <a:r>
              <a:rPr lang="ru-RU" sz="2000" dirty="0"/>
              <a:t>знакомятся с целями, задачами проекта, включаются в его реализацию.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766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01" y="3108932"/>
            <a:ext cx="4041998" cy="6401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3555" y="0"/>
            <a:ext cx="9000445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chemeClr val="accent6">
                  <a:lumMod val="50000"/>
                </a:schemeClr>
              </a:solidFill>
              <a:latin typeface="Helvetica Neue"/>
            </a:endParaRPr>
          </a:p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2 этап. Основной </a:t>
            </a:r>
          </a:p>
          <a:p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Helvetica Neue"/>
            </a:endParaRP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Helvetica Neue"/>
              </a:rPr>
              <a:t>Воспитатель :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- 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консультирует, направляет родителей на участие в проекте в 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итоговом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  мероприятии;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- изготавливает 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шаблоны для поделок детских творческих работ по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  конструированию; 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- оказывает 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помощь детям в оформлении 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поделок для мам в конструктивно –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  моделированной деятельности «Букет для мамы»; 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- разучивает 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с детьми песню, танец и стихи для итогового мероприятия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.</a:t>
            </a:r>
          </a:p>
          <a:p>
            <a:endParaRPr lang="ru-RU" sz="20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Helvetica Neue"/>
              </a:rPr>
              <a:t>Дети: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Helvetica Neue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- разучивают песню «Мамочка милая, мама моя!», стихи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; </a:t>
            </a:r>
            <a:endParaRPr lang="ru-RU" sz="2000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 - изготавливают праздничную поделку «Букет для мамы»;</a:t>
            </a:r>
          </a:p>
          <a:p>
            <a:endParaRPr lang="ru-RU" sz="20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Helvetica Neue"/>
              </a:rPr>
              <a:t>Родители: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Helvetica Neue"/>
            </a:endParaRPr>
          </a:p>
          <a:p>
            <a:r>
              <a:rPr lang="ru-RU" sz="2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Helvetica Neue"/>
              </a:rPr>
              <a:t>- подготавливают фотоматериал для поздравительной газеты «С Днём матери!»</a:t>
            </a:r>
          </a:p>
          <a:p>
            <a:r>
              <a:rPr lang="ru-RU" sz="2400" dirty="0">
                <a:solidFill>
                  <a:srgbClr val="333333"/>
                </a:solidFill>
                <a:latin typeface="Helvetica Neue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21150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5"/>
            <a:ext cx="9144000" cy="44337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3555" y="374900"/>
            <a:ext cx="671444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3 этап. Завершающий</a:t>
            </a:r>
          </a:p>
          <a:p>
            <a:endParaRPr lang="ru-RU" sz="2800" dirty="0"/>
          </a:p>
          <a:p>
            <a:r>
              <a:rPr lang="ru-RU" sz="2800" dirty="0" smtClean="0"/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Воспитатель: </a:t>
            </a:r>
          </a:p>
          <a:p>
            <a:r>
              <a:rPr lang="ru-RU" sz="2400" dirty="0" smtClean="0"/>
              <a:t> - помогает украшать зал и готовит </a:t>
            </a:r>
            <a:r>
              <a:rPr lang="ru-RU" sz="2400" dirty="0"/>
              <a:t>атрибуты </a:t>
            </a:r>
            <a:r>
              <a:rPr lang="ru-RU" sz="2400" dirty="0" smtClean="0"/>
              <a:t>для интервью с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детьми по теме праздника; </a:t>
            </a:r>
          </a:p>
          <a:p>
            <a:r>
              <a:rPr lang="ru-RU" sz="2400" dirty="0" smtClean="0"/>
              <a:t> - </a:t>
            </a:r>
            <a:r>
              <a:rPr lang="ru-RU" sz="2400" dirty="0"/>
              <a:t>организует и руководит поздравительной частью </a:t>
            </a:r>
            <a:r>
              <a:rPr lang="ru-RU" sz="2400" dirty="0" smtClean="0"/>
              <a:t>праздника</a:t>
            </a:r>
          </a:p>
          <a:p>
            <a:r>
              <a:rPr lang="ru-RU" sz="2400" dirty="0" smtClean="0"/>
              <a:t>   «</a:t>
            </a:r>
            <a:r>
              <a:rPr lang="ru-RU" sz="2400" dirty="0"/>
              <a:t>Мамин день».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Дети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dirty="0" smtClean="0"/>
              <a:t> - выступают </a:t>
            </a:r>
            <a:r>
              <a:rPr lang="ru-RU" sz="2400" dirty="0"/>
              <a:t>с поздравлением на празднике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- дарят мамам свои </a:t>
            </a:r>
            <a:r>
              <a:rPr lang="ru-RU" sz="2400" dirty="0" smtClean="0"/>
              <a:t>поздравительные работы.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540"/>
            <a:ext cx="9144000" cy="51087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8721" y="1901950"/>
            <a:ext cx="62609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/>
              <a:t>Познавательное развитие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/>
              <a:t> Социально - коммуникативное </a:t>
            </a:r>
            <a:r>
              <a:rPr lang="ru-RU" sz="3200" dirty="0"/>
              <a:t>развитие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/>
              <a:t>Художественно-эстетическое </a:t>
            </a:r>
            <a:r>
              <a:rPr lang="ru-RU" sz="3200" dirty="0"/>
              <a:t>развитие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/>
              <a:t>Речевое </a:t>
            </a:r>
            <a:r>
              <a:rPr lang="ru-RU" sz="3200" dirty="0"/>
              <a:t>развитие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/>
              <a:t>Физическое </a:t>
            </a:r>
            <a:r>
              <a:rPr lang="ru-RU" sz="3200" dirty="0"/>
              <a:t>развитие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70605" y="374900"/>
            <a:ext cx="543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Пути 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реализации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проекта: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89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791</Words>
  <Application>Microsoft Office PowerPoint</Application>
  <PresentationFormat>Экран (4:3)</PresentationFormat>
  <Paragraphs>137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 Neue</vt:lpstr>
      <vt:lpstr>Wingdings</vt:lpstr>
      <vt:lpstr>Office Theme</vt:lpstr>
      <vt:lpstr>      </vt:lpstr>
      <vt:lpstr>Презентация PowerPoint</vt:lpstr>
      <vt:lpstr>Актуальность:</vt:lpstr>
      <vt:lpstr>                     Цель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Материально – технические ресурсы Социализация:    </vt:lpstr>
      <vt:lpstr>Презентация PowerPoint</vt:lpstr>
      <vt:lpstr>Презентация PowerPoint</vt:lpstr>
      <vt:lpstr>Презентация PowerPoint</vt:lpstr>
      <vt:lpstr>«Поможем маме»</vt:lpstr>
      <vt:lpstr>                  Продукты проекта</vt:lpstr>
      <vt:lpstr>Презентация PowerPoint</vt:lpstr>
      <vt:lpstr>«Нарисуй свою маму»</vt:lpstr>
      <vt:lpstr>Оформление фото – газеты: «Моя мама – лучшая на свете!»</vt:lpstr>
      <vt:lpstr>«Мы любимой маме песенку споём!»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Valentina</cp:lastModifiedBy>
  <cp:revision>52</cp:revision>
  <dcterms:created xsi:type="dcterms:W3CDTF">2013-08-21T19:17:07Z</dcterms:created>
  <dcterms:modified xsi:type="dcterms:W3CDTF">2021-11-26T07:00:46Z</dcterms:modified>
</cp:coreProperties>
</file>