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9B8DA-168A-460F-8BF0-CB84E7AB7BB9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890B6-199C-4CCC-A241-BD205ABD1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985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890B6-199C-4CCC-A241-BD205ABD1B5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4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890B6-199C-4CCC-A241-BD205ABD1B5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4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890B6-199C-4CCC-A241-BD205ABD1B5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4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890B6-199C-4CCC-A241-BD205ABD1B5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4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890B6-199C-4CCC-A241-BD205ABD1B5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4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890B6-199C-4CCC-A241-BD205ABD1B5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4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56"/>
            <a:ext cx="9259643" cy="685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МДОУ «Детский сад №99 комбинированного вида»</a:t>
            </a:r>
            <a:b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79876\Desktop\IMG_20230215_0911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51520" y="1425628"/>
            <a:ext cx="4139952" cy="3960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Уди</a:t>
            </a:r>
            <a:r>
              <a:rPr lang="ru-RU" sz="44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44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те</a:t>
            </a:r>
            <a:r>
              <a:rPr lang="ru-RU" sz="4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льн</a:t>
            </a:r>
            <a:r>
              <a:rPr lang="ru-RU" sz="44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ый </a:t>
            </a:r>
            <a:r>
              <a:rPr lang="ru-RU" sz="4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ми</a:t>
            </a:r>
            <a:r>
              <a:rPr lang="ru-RU" sz="4400" b="1" i="1" dirty="0">
                <a:solidFill>
                  <a:srgbClr val="1AA63F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скет</a:t>
            </a:r>
            <a:r>
              <a:rPr lang="ru-RU" sz="4400" b="1" i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чинга</a:t>
            </a:r>
            <a:r>
              <a:rPr lang="ru-RU" sz="4400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Выполнила</a:t>
            </a:r>
            <a:r>
              <a:rPr lang="ru-RU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marL="0" indent="0" algn="r">
              <a:buNone/>
            </a:pPr>
            <a:r>
              <a:rPr lang="ru-RU" b="1" i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Видякина</a:t>
            </a:r>
            <a:r>
              <a:rPr lang="ru-RU" b="1" i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Н.А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564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986076"/>
            <a:ext cx="9259643" cy="685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/>
          </a:bodyPr>
          <a:lstStyle/>
          <a:p>
            <a:pPr marL="0" lvl="0" indent="22860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3200" b="1" dirty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</p:txBody>
      </p:sp>
      <p:pic>
        <p:nvPicPr>
          <p:cNvPr id="10" name="Picture 4" descr="C:\Users\79876\Desktop\IMG_20230221_1036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24" y="4149080"/>
            <a:ext cx="3024336" cy="233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8" descr="C:\Users\79876\Desktop\IMG_20230221_1033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7945" y="3782921"/>
            <a:ext cx="2620519" cy="2914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C:\Users\79876\Desktop\IMG_20230221_1030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34303" y="1284607"/>
            <a:ext cx="2500298" cy="2308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Объект 5"/>
          <p:cNvSpPr txBox="1">
            <a:spLocks/>
          </p:cNvSpPr>
          <p:nvPr/>
        </p:nvSpPr>
        <p:spPr>
          <a:xfrm>
            <a:off x="152400" y="17526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ru-RU" b="1" smtClean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algn="r"/>
            <a:endParaRPr lang="ru-RU" b="1" i="1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</p:txBody>
      </p:sp>
      <p:pic>
        <p:nvPicPr>
          <p:cNvPr id="15" name="Picture 7" descr="C:\Users\79876\Desktop\IMG_20230221_1031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6969" y="163165"/>
            <a:ext cx="2093757" cy="2638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5" descr="C:\Users\79876\Desktop\IMG_20230221_1029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163165"/>
            <a:ext cx="2372290" cy="3178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:\Users\79876\Desktop\IMG_20230221_10284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09660" y="851882"/>
            <a:ext cx="2132310" cy="2741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 descr="C:\Users\79876\Desktop\IMG_20230221_10350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3497441"/>
            <a:ext cx="3064424" cy="317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2559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43" y="-180757"/>
            <a:ext cx="9259643" cy="685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/>
          </a:bodyPr>
          <a:lstStyle/>
          <a:p>
            <a:pPr marL="0" lvl="0" indent="22860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3200" b="1" dirty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</p:txBody>
      </p:sp>
      <p:sp>
        <p:nvSpPr>
          <p:cNvPr id="14" name="Объект 5"/>
          <p:cNvSpPr txBox="1">
            <a:spLocks/>
          </p:cNvSpPr>
          <p:nvPr/>
        </p:nvSpPr>
        <p:spPr>
          <a:xfrm>
            <a:off x="152400" y="17526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ru-RU" b="1" smtClean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algn="r"/>
            <a:endParaRPr lang="ru-RU" b="1" i="1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</p:txBody>
      </p:sp>
      <p:pic>
        <p:nvPicPr>
          <p:cNvPr id="19" name="Picture 2" descr="C:\Users\79876\Desktop\IMG_20230312_1533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53257"/>
            <a:ext cx="4514178" cy="3472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C:\Users\79876\Desktop\IMG_20230312_133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7985" y="-180757"/>
            <a:ext cx="4535699" cy="645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C:\Users\79876\Desktop\IMG_20230312_1532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4022" y="3376315"/>
            <a:ext cx="4542221" cy="3293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9767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43" y="-180758"/>
            <a:ext cx="9259643" cy="721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/>
          </a:bodyPr>
          <a:lstStyle/>
          <a:p>
            <a:pPr marL="0" lvl="0" indent="22860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3200" b="1" dirty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</p:txBody>
      </p:sp>
      <p:sp>
        <p:nvSpPr>
          <p:cNvPr id="14" name="Объект 5"/>
          <p:cNvSpPr txBox="1">
            <a:spLocks/>
          </p:cNvSpPr>
          <p:nvPr/>
        </p:nvSpPr>
        <p:spPr>
          <a:xfrm>
            <a:off x="152400" y="17526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ru-RU" b="1" smtClean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algn="r"/>
            <a:endParaRPr lang="ru-RU" b="1" i="1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</p:txBody>
      </p:sp>
      <p:pic>
        <p:nvPicPr>
          <p:cNvPr id="9" name="Picture 3" descr="C:\Users\79876\Desktop\IMG_20230221_102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5643" y="40507"/>
            <a:ext cx="3329086" cy="281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 descr="C:\Users\79876\Desktop\IMG_20230215_092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-11329"/>
            <a:ext cx="3275318" cy="269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79876\Desktop\IMG_20230221_1021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15643" y="4334255"/>
            <a:ext cx="2969046" cy="2673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8" descr="C:\Users\79876\Desktop\IMG_20230221_1021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3135" y="4456560"/>
            <a:ext cx="2922086" cy="2429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C:\Users\79876\Desktop\IMG_20230221_1021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0526" y="4334255"/>
            <a:ext cx="2360888" cy="2508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691679" y="1859340"/>
            <a:ext cx="56701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Увлекаясь </a:t>
            </a:r>
            <a:r>
              <a:rPr lang="ru-RU" b="1" dirty="0" err="1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скетчингом</a:t>
            </a:r>
            <a:r>
              <a:rPr lang="ru-RU" b="1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lang="ru-RU" b="1" u="sng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</a:t>
            </a:r>
            <a:r>
              <a:rPr lang="ru-RU" b="1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познают себя;</a:t>
            </a:r>
            <a:endParaRPr lang="ru-RU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развивают воображение;</a:t>
            </a:r>
            <a:endParaRPr lang="ru-RU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совершенствуют художественный вкус.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Скетчинг</a:t>
            </a:r>
            <a:r>
              <a:rPr lang="ru-RU" b="1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уместен во многих видах деятельности. Кто знает, может, зарисовывая наряды кукол, марки машин, героев любимых сказок  ребенок откроет в себе способности стилиста, дизайнера или иллюстратора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16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43" y="-180758"/>
            <a:ext cx="9259643" cy="713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/>
          </a:bodyPr>
          <a:lstStyle/>
          <a:p>
            <a:pPr marL="0" lvl="0" indent="22860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3200" b="1" dirty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</p:txBody>
      </p:sp>
      <p:sp>
        <p:nvSpPr>
          <p:cNvPr id="14" name="Объект 5"/>
          <p:cNvSpPr txBox="1">
            <a:spLocks/>
          </p:cNvSpPr>
          <p:nvPr/>
        </p:nvSpPr>
        <p:spPr>
          <a:xfrm>
            <a:off x="152400" y="17526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ru-RU" b="1" dirty="0" smtClean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</p:txBody>
      </p:sp>
      <p:pic>
        <p:nvPicPr>
          <p:cNvPr id="9" name="Picture 4" descr="https://fikiwiki.com/uploads/posts/2022-02/1644896037_51-fikiwiki-com-p-kartinka-spasibo-za-vnimanie-dlya-prezenta-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664" y="1221571"/>
            <a:ext cx="6624573" cy="4977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15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56"/>
            <a:ext cx="9259643" cy="685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79876\Desktop\IMG_20230215_0947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945379" y="620688"/>
            <a:ext cx="3164371" cy="3068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</p:txBody>
      </p:sp>
      <p:pic>
        <p:nvPicPr>
          <p:cNvPr id="9" name="Picture 3" descr="C:\Users\79876\Desktop\IMG_20230215_095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08326"/>
            <a:ext cx="2852374" cy="2972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939341"/>
            <a:ext cx="5412188" cy="270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63706" y="476672"/>
            <a:ext cx="568863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/>
              <a:t>«… Это правда! Ну чего же тут скрывать? Дети любят, очень любят рисовать. На бумаге , на асфальте, на стене. И в трамвае на окне…» (Э. Успенский)</a:t>
            </a:r>
          </a:p>
          <a:p>
            <a:r>
              <a:rPr lang="ru-RU" sz="1200" dirty="0"/>
              <a:t>Изобразительная, продуктивная деятельность с использованием современной техники рисования является наиболее благоприятной для творческого развития способностей  детей.</a:t>
            </a:r>
          </a:p>
          <a:p>
            <a:r>
              <a:rPr lang="ru-RU" sz="1200" dirty="0"/>
              <a:t>Все мы знаем , что рисование  одно из самых больших удовольствий у ребенка. В рисовании раскрывается его внутренний мир , проявляя собственную фантазию. Положительные эмоции составляют основу психического здоровья и эмоционального благополучия детей. А поскольку рисование является источником хорошего настроения, нам педагогам нужно поддерживать интерес ребенка у изобразительному творчеству.</a:t>
            </a:r>
          </a:p>
          <a:p>
            <a:r>
              <a:rPr lang="ru-RU" sz="1200" dirty="0"/>
              <a:t>Для работы с  детьми, я выбрала направление </a:t>
            </a:r>
            <a:r>
              <a:rPr lang="ru-RU" sz="1200" dirty="0" err="1"/>
              <a:t>скетчинг</a:t>
            </a:r>
            <a:r>
              <a:rPr lang="ru-RU" sz="1200" dirty="0"/>
              <a:t>, как современная техника рисования. Ведь очень важно каких результатов добьется ребенок, как будет развиваться его фантазия, и как он научится работать с цветом. Использование современной техники, удовлетворит его любопытство, позволит ощутить незабываемые эмоции получить эффективный результат</a:t>
            </a:r>
            <a:r>
              <a:rPr lang="ru-RU" sz="1200" i="1" dirty="0"/>
              <a:t>.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77845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56"/>
            <a:ext cx="9259643" cy="685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228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>
                <a:solidFill>
                  <a:srgbClr val="CC00FF"/>
                </a:solidFill>
              </a:rPr>
              <a:t>Что такое </a:t>
            </a:r>
            <a:r>
              <a:rPr lang="ru-RU" b="1" dirty="0" err="1">
                <a:solidFill>
                  <a:srgbClr val="CC00FF"/>
                </a:solidFill>
              </a:rPr>
              <a:t>скетчинг</a:t>
            </a:r>
            <a:r>
              <a:rPr lang="ru-RU" b="1" dirty="0">
                <a:solidFill>
                  <a:srgbClr val="CC00FF"/>
                </a:solidFill>
              </a:rPr>
              <a:t> и скетч?</a:t>
            </a:r>
          </a:p>
          <a:p>
            <a:pPr marL="0" lvl="0" indent="228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 smtClean="0">
                <a:solidFill>
                  <a:srgbClr val="9900FF"/>
                </a:solidFill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lvl="0" indent="228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dirty="0" err="1" smtClean="0">
                <a:solidFill>
                  <a:srgbClr val="9900FF"/>
                </a:solidFill>
                <a:ea typeface="Times New Roman" pitchFamily="18" charset="0"/>
                <a:cs typeface="Arial" pitchFamily="34" charset="0"/>
              </a:rPr>
              <a:t>Скетчинг</a:t>
            </a:r>
            <a:r>
              <a:rPr lang="ru-RU" sz="2400" b="1" dirty="0">
                <a:solidFill>
                  <a:srgbClr val="9900FF"/>
                </a:solidFill>
                <a:ea typeface="Times New Roman" pitchFamily="18" charset="0"/>
                <a:cs typeface="Arial" pitchFamily="34" charset="0"/>
              </a:rPr>
              <a:t> </a:t>
            </a:r>
            <a:r>
              <a:rPr lang="ru-RU" sz="2400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– современный и очень популярный вид рисования. </a:t>
            </a:r>
          </a:p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        </a:t>
            </a:r>
            <a:r>
              <a:rPr lang="ru-RU" sz="2400" b="1" dirty="0">
                <a:solidFill>
                  <a:srgbClr val="9900FF"/>
                </a:solidFill>
                <a:ea typeface="Times New Roman" pitchFamily="18" charset="0"/>
                <a:cs typeface="Arial" pitchFamily="34" charset="0"/>
              </a:rPr>
              <a:t>Скетч</a:t>
            </a:r>
            <a:r>
              <a:rPr lang="ru-RU" sz="2400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- это  быстрый  рисунок или надпись. Происхождение слова </a:t>
            </a:r>
            <a:r>
              <a:rPr lang="ru-RU" sz="2400" b="1" dirty="0">
                <a:ea typeface="Times New Roman" pitchFamily="18" charset="0"/>
                <a:cs typeface="Arial" pitchFamily="34" charset="0"/>
              </a:rPr>
              <a:t>"</a:t>
            </a:r>
            <a:r>
              <a:rPr lang="ru-RU" sz="2400" b="1" dirty="0" err="1">
                <a:ea typeface="Times New Roman" pitchFamily="18" charset="0"/>
                <a:cs typeface="Arial" pitchFamily="34" charset="0"/>
              </a:rPr>
              <a:t>скетчинг</a:t>
            </a:r>
            <a:r>
              <a:rPr lang="ru-RU" sz="2400" b="1" dirty="0">
                <a:ea typeface="Times New Roman" pitchFamily="18" charset="0"/>
                <a:cs typeface="Arial" pitchFamily="34" charset="0"/>
              </a:rPr>
              <a:t>" </a:t>
            </a:r>
            <a:r>
              <a:rPr lang="ru-RU" sz="2400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объясняется от английского слова </a:t>
            </a:r>
            <a:r>
              <a:rPr lang="ru-RU" sz="2400" b="1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"</a:t>
            </a:r>
            <a:r>
              <a:rPr lang="ru-RU" sz="2400" b="1" dirty="0" err="1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sketch</a:t>
            </a:r>
            <a:r>
              <a:rPr lang="ru-RU" sz="2400" b="1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" </a:t>
            </a:r>
            <a:r>
              <a:rPr lang="ru-RU" sz="2400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– этюд, зарисовки, набросок, </a:t>
            </a:r>
            <a:r>
              <a:rPr lang="ru-RU" sz="2400" b="1" i="1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«рисовать эскизы»</a:t>
            </a:r>
            <a:r>
              <a:rPr lang="ru-RU" sz="2400" b="1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, </a:t>
            </a:r>
            <a:r>
              <a:rPr lang="ru-RU" sz="2400" b="1" i="1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«делать наброски»</a:t>
            </a:r>
            <a:r>
              <a:rPr lang="ru-RU" sz="2400" b="1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. </a:t>
            </a:r>
            <a:r>
              <a:rPr lang="ru-RU" sz="2400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lvl="0" indent="22860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3200" b="1" dirty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</p:txBody>
      </p:sp>
      <p:pic>
        <p:nvPicPr>
          <p:cNvPr id="7" name="Picture 3" descr="C:\Users\79876\Desktop\1639803544_16-flomaster-club-p-sketch-floristika-krasivie-zarisovki-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330778">
            <a:off x="-167814" y="254916"/>
            <a:ext cx="2693324" cy="1770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79876\Desktop\6ed16780f50546e3605f6a61cc9ef53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473762">
            <a:off x="2536423" y="93822"/>
            <a:ext cx="2362343" cy="1806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79876\Desktop\chto-takoe-sketching-foto-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73400">
            <a:off x="1048784" y="1495424"/>
            <a:ext cx="2673715" cy="189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s://i.siteapi.org/XcX1lpAhpfe4aOPpIZoTNmamh3M=/0x0:1200x801/s.siteapi.org/55f874d1e8731bb/img/es3dy1o8xk8ocs4c4kscos04wk08g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03139">
            <a:off x="2244412" y="3251381"/>
            <a:ext cx="2778253" cy="1620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79876\Desktop\sketching-dlya-detej-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36096" y="188640"/>
            <a:ext cx="2475197" cy="1222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i.pinimg.com/originals/ab/8b/dd/ab8bddfdafae3ecf689a645451da710f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766802">
            <a:off x="-53621" y="4228570"/>
            <a:ext cx="2762081" cy="1828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79876\Desktop\sketching-dlya-detej-1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10579" y="4920427"/>
            <a:ext cx="2456195" cy="1697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2050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356"/>
            <a:ext cx="9259643" cy="685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>
            <a:normAutofit/>
          </a:bodyPr>
          <a:lstStyle/>
          <a:p>
            <a:pPr marL="0" lvl="0" indent="22860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3200" b="1" dirty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</p:txBody>
      </p:sp>
      <p:pic>
        <p:nvPicPr>
          <p:cNvPr id="14" name="Picture 1" descr="C:\Users\79876\Desktop\IMG_20230215_08563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0" y="3689350"/>
            <a:ext cx="4103688" cy="3141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Users\79876\Desktop\sketching-dlya-detej-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00771">
            <a:off x="81787" y="480453"/>
            <a:ext cx="3636498" cy="2976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" descr="C:\Users\79876\Desktop\IMG_20230215_0853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59666">
            <a:off x="5828074" y="3954976"/>
            <a:ext cx="3043494" cy="290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C:\Users\79876\Desktop\IMG_20230215_0912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15444">
            <a:off x="5152636" y="429362"/>
            <a:ext cx="3440361" cy="3428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642460">
            <a:off x="3467948" y="2882030"/>
            <a:ext cx="2031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Скетчбуки</a:t>
            </a:r>
            <a:r>
              <a:rPr lang="ru-RU" sz="2000" b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 и маркеры</a:t>
            </a:r>
            <a:endParaRPr lang="ru-RU" sz="2000" dirty="0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222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356"/>
            <a:ext cx="9259643" cy="685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C00FF"/>
                </a:solidFill>
              </a:rPr>
              <a:t>Детские рисунки в технике </a:t>
            </a:r>
            <a:r>
              <a:rPr lang="ru-RU" b="1" dirty="0" err="1">
                <a:solidFill>
                  <a:srgbClr val="CC00FF"/>
                </a:solidFill>
              </a:rPr>
              <a:t>скетчинг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22860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3200" b="1" dirty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</p:txBody>
      </p:sp>
      <p:pic>
        <p:nvPicPr>
          <p:cNvPr id="18" name="Picture 2" descr="C:\Users\79876\Desktop\IMG_20230215_0951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3717" y="1496228"/>
            <a:ext cx="3322712" cy="3009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4" descr="C:\Users\79876\Desktop\IMG_20230215_0955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58" y="1412776"/>
            <a:ext cx="3456384" cy="317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3" descr="C:\Users\79876\Desktop\IMG_20230215_0955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9221" y="4157309"/>
            <a:ext cx="3351854" cy="2673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707904" y="3244334"/>
            <a:ext cx="2279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99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Котёнок</a:t>
            </a:r>
            <a:endParaRPr lang="ru-RU" sz="3600" b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386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356"/>
            <a:ext cx="9259643" cy="685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/>
          </a:bodyPr>
          <a:lstStyle/>
          <a:p>
            <a:pPr marL="0" lvl="0" indent="22860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3200" b="1" dirty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5856" y="3244334"/>
            <a:ext cx="27111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Мороженое</a:t>
            </a:r>
            <a:endParaRPr lang="ru-RU" sz="2000" b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7" descr="C:\Users\79876\Desktop\IMG_20230216_170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11" y="332657"/>
            <a:ext cx="2547902" cy="329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C:\Users\79876\Desktop\IMG_20230216_172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" y="3848363"/>
            <a:ext cx="2865466" cy="2982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C:\Users\79876\Desktop\IMG_20230216_1706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9692" y="207158"/>
            <a:ext cx="2927203" cy="299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C:\Users\79876\Desktop\IMG_20230216_1706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3051" y="147895"/>
            <a:ext cx="2910950" cy="3112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8" descr="C:\Users\79876\Desktop\IMG_20230216_1712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9691" y="3848363"/>
            <a:ext cx="2907343" cy="2991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5" descr="C:\Users\79876\Desktop\IMG_20230216_1734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5302" y="3838166"/>
            <a:ext cx="2950195" cy="2963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3026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43" y="-180757"/>
            <a:ext cx="9259643" cy="685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/>
          </a:bodyPr>
          <a:lstStyle/>
          <a:p>
            <a:pPr marL="0" lvl="0" indent="22860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3200" b="1" dirty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5856" y="3244334"/>
            <a:ext cx="27111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Цветы</a:t>
            </a:r>
            <a:endParaRPr lang="ru-RU" sz="2000" b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 descr="C:\Users\79876\Desktop\IMG_20230217_102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3417" y="464450"/>
            <a:ext cx="2665831" cy="2908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C:\Users\79876\Desktop\IMG_20230216_1722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2413" y="-180757"/>
            <a:ext cx="3598865" cy="315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6" descr="C:\Users\79876\Desktop\IMG_20230217_1029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535" y="328537"/>
            <a:ext cx="3086465" cy="3179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C:\Users\79876\Desktop\IMG_20230217_1037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721784"/>
            <a:ext cx="3460374" cy="2938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3" descr="C:\Users\79876\Desktop\IMG_20230217_1040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53381" y="3669271"/>
            <a:ext cx="3478232" cy="3135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4055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43" y="-180757"/>
            <a:ext cx="9259643" cy="685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/>
          </a:bodyPr>
          <a:lstStyle/>
          <a:p>
            <a:pPr marL="0" lvl="0" indent="22860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3200" b="1" dirty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</p:txBody>
      </p:sp>
      <p:pic>
        <p:nvPicPr>
          <p:cNvPr id="11" name="Picture 3" descr="C:\Users\79876\Desktop\IMG_20230217_104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9086"/>
            <a:ext cx="4544025" cy="623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79876\Desktop\IMG_20230217_1044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4025" y="260647"/>
            <a:ext cx="4477904" cy="5904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1361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43" y="-180757"/>
            <a:ext cx="9259643" cy="685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/>
          </a:bodyPr>
          <a:lstStyle/>
          <a:p>
            <a:pPr marL="0" lvl="0" indent="22860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3200" b="1" dirty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 smtClean="0">
              <a:solidFill>
                <a:srgbClr val="CC00FF"/>
              </a:solidFill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rgbClr val="CC00FF"/>
              </a:solidFill>
              <a:cs typeface="Times New Roman" pitchFamily="18" charset="0"/>
            </a:endParaRPr>
          </a:p>
        </p:txBody>
      </p:sp>
      <p:pic>
        <p:nvPicPr>
          <p:cNvPr id="7" name="Picture 2" descr="C:\Users\79876\Desktop\IMG_20230217_1149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815" y="-144873"/>
            <a:ext cx="4534224" cy="2754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79876\Desktop\IMG_20230221_100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9169" y="2244615"/>
            <a:ext cx="4172622" cy="315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79876\Desktop\IMG_20230217_1057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815" y="2609774"/>
            <a:ext cx="4139952" cy="3980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90001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199</Words>
  <Application>Microsoft Office PowerPoint</Application>
  <PresentationFormat>Экран (4:3)</PresentationFormat>
  <Paragraphs>92</Paragraphs>
  <Slides>13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МДОУ «Детский сад №99 комбинированного вида» </vt:lpstr>
      <vt:lpstr> </vt:lpstr>
      <vt:lpstr> </vt:lpstr>
      <vt:lpstr> </vt:lpstr>
      <vt:lpstr> Детские рисунки в технике скетчинг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«Детский сад №99 комбинированного вида» </dc:title>
  <dc:creator>Пользователь</dc:creator>
  <cp:lastModifiedBy>Пользователь</cp:lastModifiedBy>
  <cp:revision>5</cp:revision>
  <dcterms:created xsi:type="dcterms:W3CDTF">2023-03-20T07:49:43Z</dcterms:created>
  <dcterms:modified xsi:type="dcterms:W3CDTF">2023-03-20T08:40:25Z</dcterms:modified>
</cp:coreProperties>
</file>