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292" r:id="rId5"/>
    <p:sldId id="312" r:id="rId6"/>
    <p:sldId id="293" r:id="rId7"/>
    <p:sldId id="294" r:id="rId8"/>
    <p:sldId id="259" r:id="rId9"/>
    <p:sldId id="260" r:id="rId10"/>
    <p:sldId id="291" r:id="rId11"/>
    <p:sldId id="280" r:id="rId12"/>
    <p:sldId id="295" r:id="rId13"/>
    <p:sldId id="261" r:id="rId14"/>
    <p:sldId id="262" r:id="rId15"/>
    <p:sldId id="296" r:id="rId16"/>
    <p:sldId id="315" r:id="rId17"/>
    <p:sldId id="297" r:id="rId18"/>
    <p:sldId id="281" r:id="rId19"/>
    <p:sldId id="263" r:id="rId20"/>
    <p:sldId id="282" r:id="rId21"/>
    <p:sldId id="283" r:id="rId22"/>
    <p:sldId id="264" r:id="rId23"/>
    <p:sldId id="298" r:id="rId24"/>
    <p:sldId id="316" r:id="rId25"/>
    <p:sldId id="285" r:id="rId26"/>
    <p:sldId id="310" r:id="rId27"/>
    <p:sldId id="265" r:id="rId28"/>
    <p:sldId id="299" r:id="rId29"/>
    <p:sldId id="300" r:id="rId30"/>
    <p:sldId id="301" r:id="rId31"/>
    <p:sldId id="302" r:id="rId32"/>
    <p:sldId id="266" r:id="rId33"/>
    <p:sldId id="303" r:id="rId34"/>
    <p:sldId id="309" r:id="rId35"/>
    <p:sldId id="325" r:id="rId36"/>
    <p:sldId id="317" r:id="rId37"/>
    <p:sldId id="318" r:id="rId38"/>
    <p:sldId id="324" r:id="rId39"/>
    <p:sldId id="267" r:id="rId40"/>
    <p:sldId id="304" r:id="rId41"/>
    <p:sldId id="319" r:id="rId42"/>
    <p:sldId id="320" r:id="rId43"/>
    <p:sldId id="311" r:id="rId44"/>
    <p:sldId id="305" r:id="rId45"/>
    <p:sldId id="306" r:id="rId46"/>
    <p:sldId id="321" r:id="rId47"/>
    <p:sldId id="322" r:id="rId48"/>
    <p:sldId id="307" r:id="rId49"/>
    <p:sldId id="268" r:id="rId50"/>
    <p:sldId id="269" r:id="rId51"/>
    <p:sldId id="289" r:id="rId52"/>
    <p:sldId id="270" r:id="rId53"/>
    <p:sldId id="290" r:id="rId54"/>
    <p:sldId id="32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6" autoAdjust="0"/>
    <p:restoredTop sz="94660"/>
  </p:normalViewPr>
  <p:slideViewPr>
    <p:cSldViewPr>
      <p:cViewPr>
        <p:scale>
          <a:sx n="73" d="100"/>
          <a:sy n="73" d="100"/>
        </p:scale>
        <p:origin x="-16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6AF3F-090C-42CB-9D64-8B3918BB1555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A0B47-8B6C-4140-8CD9-D3C772AE11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0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3" y="3307358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3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4"/>
            <a:ext cx="1472963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4" y="675726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5" y="3308581"/>
            <a:ext cx="7117179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5" y="4777381"/>
            <a:ext cx="711717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7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4" y="1809752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3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5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4" y="2389190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7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2389190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1" y="446087"/>
            <a:ext cx="2660651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6" y="446090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1" y="1631952"/>
            <a:ext cx="2660651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5" y="1387059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5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1" y="993078"/>
            <a:ext cx="1847139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0" y="-16"/>
            <a:ext cx="9252347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6" y="675727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9" y="5951813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62" y="5951813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0sar.schoolrm.ru/sveden/employees/10033/295061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:/ds14sar.schoolrm.ru/" TargetMode="External"/><Relationship Id="rId2" Type="http://schemas.openxmlformats.org/officeDocument/2006/relationships/hyperlink" Target="https://ds90sar.schoolrm.ru/sveden/employees/10033/295061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am.ru/users/144552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532" y="147479"/>
            <a:ext cx="840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/>
              <a:t> 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1179" y="732254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defRPr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Фединой</a:t>
            </a:r>
          </a:p>
          <a:p>
            <a:pPr algn="ctr">
              <a:defRPr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Людмилы</a:t>
            </a:r>
          </a:p>
          <a:p>
            <a:pPr algn="ctr">
              <a:defRPr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Михайловны</a:t>
            </a:r>
          </a:p>
          <a:p>
            <a:pPr algn="ctr">
              <a:defRPr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воспитателя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 городского округа Саранск «Центр развития ребёнка - </a:t>
            </a:r>
          </a:p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        детский сад № 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396" y="3451400"/>
            <a:ext cx="8272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16.04.1985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Педагогика и методика дошкольного образования с дополнительной специальностью педагогика и психология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МГПИ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 М. Е.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диплома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1440 от 30.06. 2007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(по специальности)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8лет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10лет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имею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9722" r="25925" b="34722"/>
          <a:stretch/>
        </p:blipFill>
        <p:spPr>
          <a:xfrm>
            <a:off x="755576" y="809150"/>
            <a:ext cx="2827784" cy="26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622" b="5859"/>
          <a:stretch>
            <a:fillRect/>
          </a:stretch>
        </p:blipFill>
        <p:spPr bwMode="auto">
          <a:xfrm>
            <a:off x="237325" y="928670"/>
            <a:ext cx="8692393" cy="47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26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3" y="0"/>
            <a:ext cx="44164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32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8143"/>
            <a:ext cx="4968552" cy="683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964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5725" y="764704"/>
            <a:ext cx="585665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.РЕЗУЛЬТАТЫ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УЧАСТИЯ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ВОСПИТАННИКОВ В: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1200" i="1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607" y="2924944"/>
            <a:ext cx="5088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>
              <a:defRPr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>
              <a:defRPr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>
              <a:defRPr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>
              <a:defRPr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>
              <a:defRPr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ФЕСТИВАЛЯХ</a:t>
            </a:r>
            <a:r>
              <a:rPr lang="ru-RU" altLang="ru-RU" sz="2800" b="1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5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596" y="566682"/>
            <a:ext cx="739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987710"/>
              </p:ext>
            </p:extLst>
          </p:nvPr>
        </p:nvGraphicFramePr>
        <p:xfrm>
          <a:off x="323528" y="260649"/>
          <a:ext cx="8665277" cy="519800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85031"/>
                <a:gridCol w="4380246"/>
              </a:tblGrid>
              <a:tr h="889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уровень: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91" marB="34291"/>
                </a:tc>
                <a:tc>
                  <a:txBody>
                    <a:bodyPr/>
                    <a:lstStyle/>
                    <a:p>
                      <a:r>
                        <a:rPr kumimoji="0" lang="ru-RU" sz="14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Конкурс «</a:t>
                      </a:r>
                      <a:r>
                        <a:rPr kumimoji="0" lang="ru-RU" sz="14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Бабань</a:t>
                      </a:r>
                      <a:r>
                        <a:rPr kumimoji="0" lang="ru-RU" sz="14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парь</a:t>
                      </a:r>
                      <a:r>
                        <a:rPr kumimoji="0" lang="ru-RU" sz="14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» - «Посиделки»- Борисова Диана, 3 место, 2017г.</a:t>
                      </a:r>
                      <a:br>
                        <a:rPr kumimoji="0" lang="ru-RU" sz="14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400" b="0" dirty="0">
                        <a:solidFill>
                          <a:srgbClr val="0C0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91" marB="34291"/>
                </a:tc>
              </a:tr>
              <a:tr h="109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Российский уровень:</a:t>
                      </a:r>
                      <a:endParaRPr lang="ru-RU" sz="1400" b="1" dirty="0" smtClean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91" marB="3429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Викторина для дошкольников «Финансовая грамотность»- 1 степень- </a:t>
                      </a:r>
                      <a:r>
                        <a:rPr kumimoji="0" lang="ru-RU" sz="14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Спирькина</a:t>
                      </a:r>
                      <a:r>
                        <a:rPr kumimoji="0" lang="ru-RU" sz="1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Вероника, 2018г.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http://</a:t>
                      </a: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kumimoji="0" lang="en-US" sz="14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kssovushka.ru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9" marR="121929" marT="34291" marB="34291"/>
                </a:tc>
              </a:tr>
              <a:tr h="83960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91" marB="3429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Конкурс «Сказочная страна» - Першина Дарья, 1 место, 2019г.</a:t>
                      </a:r>
                      <a:endParaRPr kumimoji="0" lang="en-US" sz="140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http://</a:t>
                      </a: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pedrazvitie.ru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C06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9" marR="121929" marT="34291" marB="34291"/>
                </a:tc>
              </a:tr>
              <a:tr h="174590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уровень:</a:t>
                      </a:r>
                      <a:endParaRPr lang="ru-RU" sz="1400" b="1" dirty="0" smtClean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</a:txBody>
                  <a:tcPr marL="121929" marR="121929" marT="34291" marB="34291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Городской  конкурс «Фабрика Деда Мороза» Першина Дарья - 2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место, 2018г.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Физкультурно-спортивном конкурсе "К СТАРТАМ ГОТОВ!" (I ступень ГТО) -Тарасов Макар, Юдин Владимир, Спиркин Кирилл, Лазарев Роман, Меркулова Анастасия, Наумкина Софья, Федорова Злата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- 1 место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endParaRPr lang="ru-RU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21929" marR="121929" marT="34291" marB="34291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7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26729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/>
          <p:cNvSpPr/>
          <p:nvPr/>
        </p:nvSpPr>
        <p:spPr>
          <a:xfrm>
            <a:off x="4572000" y="1357298"/>
            <a:ext cx="46863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9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"/>
          <a:stretch/>
        </p:blipFill>
        <p:spPr>
          <a:xfrm rot="10800000">
            <a:off x="2238375" y="0"/>
            <a:ext cx="48269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1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2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0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733" y="1214754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НАЛИЧИЕ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АВТОРСКИХ ПРОГРАММ,  МЕТОДИЧЕСКИХ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ПОСОБИЙ</a:t>
            </a:r>
            <a:r>
              <a:rPr lang="ru-RU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1628" y="1430778"/>
            <a:ext cx="76808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СОБСТВЕННЫЙ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             ОПЫТ РАЗМЕЩЁН НА САЙТЕ МАДОУ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https://ds90sar.schoolrm.ru/sveden/employees/10033/295061/</a:t>
            </a:r>
            <a:endParaRPr lang="ru-RU" alt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9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"/>
          <a:stretch/>
        </p:blipFill>
        <p:spPr>
          <a:xfrm>
            <a:off x="2078715" y="0"/>
            <a:ext cx="48269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0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885" y="620689"/>
            <a:ext cx="6720747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ВЫСТУПЛЕНИЯ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 ПРАКТИЧЕСКИХ КОНФЕРЕНЦИЯХ, ПЕДАГОГИЧЕСКИХ ЧТЕНИЯХ, СЕМИНАРАХ, СЕКЦИЯХ, ФОРУМАХ, РАДИОПЕРЕДАЧАХ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(ОЧНО)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88586"/>
              </p:ext>
            </p:extLst>
          </p:nvPr>
        </p:nvGraphicFramePr>
        <p:xfrm>
          <a:off x="155509" y="134634"/>
          <a:ext cx="8736971" cy="609426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70773"/>
                <a:gridCol w="2831425"/>
                <a:gridCol w="2750529"/>
                <a:gridCol w="2184244"/>
              </a:tblGrid>
              <a:tr h="66790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</a:tr>
              <a:tr h="66790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организации: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95628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.10.2018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Саранск на базе МАДОУ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«Црр – детский сад №90»</a:t>
                      </a:r>
                    </a:p>
                    <a:p>
                      <a:endParaRPr lang="ru-RU" sz="11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«Совершенствование речевого развития детей посредством игровых технологий в реализации ФГОС ДО»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педагогическом совете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Представление опыта работы по использованию игровых технологий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268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уровень:</a:t>
                      </a: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7" marB="45717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7" marB="45717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7" marB="45717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2956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15.04.2019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семинар на базе МАДОУ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«Црр – детский сад № 125»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Социализация дошкольника в обществе через театральную деятельность»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Выступление-презентация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«Театральная деятельность как средство социализации детей старшего дошкольного возраста»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8" marR="121908" marT="34288" marB="3428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8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559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7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5662" y="-1465482"/>
            <a:ext cx="4540627" cy="799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 вправо 2"/>
          <p:cNvSpPr/>
          <p:nvPr/>
        </p:nvSpPr>
        <p:spPr>
          <a:xfrm>
            <a:off x="4905744" y="1916832"/>
            <a:ext cx="374664" cy="541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/>
          <a:stretch/>
        </p:blipFill>
        <p:spPr>
          <a:xfrm>
            <a:off x="2927784" y="3652732"/>
            <a:ext cx="3456384" cy="320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2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17" y="0"/>
            <a:ext cx="48541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83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9765" y="1700810"/>
            <a:ext cx="499255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ПРОВЕДЕНИЕ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ОТКРЫТЫХ ЗАНЯТИЙ,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МАСТЕР – КЛАССОВ,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МЕРОПРИЯТИЙ</a:t>
            </a: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1200" i="1" dirty="0">
                <a:solidFill>
                  <a:srgbClr val="9900FF"/>
                </a:solidFill>
                <a:latin typeface="Arial" charset="0"/>
              </a:rPr>
              <a:t> </a:t>
            </a:r>
            <a:br>
              <a:rPr lang="ru-RU" sz="1200" i="1" dirty="0">
                <a:solidFill>
                  <a:srgbClr val="9900FF"/>
                </a:solidFill>
                <a:latin typeface="Arial" charset="0"/>
              </a:rPr>
            </a:br>
            <a:endParaRPr lang="ru-RU" sz="1200" i="1" dirty="0">
              <a:solidFill>
                <a:srgbClr val="99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054238"/>
              </p:ext>
            </p:extLst>
          </p:nvPr>
        </p:nvGraphicFramePr>
        <p:xfrm>
          <a:off x="347530" y="242647"/>
          <a:ext cx="8435731" cy="615668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37305"/>
                <a:gridCol w="2733801"/>
                <a:gridCol w="2655692"/>
                <a:gridCol w="2108933"/>
              </a:tblGrid>
              <a:tr h="72261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</a:tr>
              <a:tr h="815965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8393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16.02.2018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МАДОУ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«Црр – детский сад №90»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«Анализ работы педагогов </a:t>
                      </a:r>
                      <a:r>
                        <a:rPr lang="ru-RU" sz="11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самообразованию»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час. Мастер – класс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«Изготовление пальчикового театра из нетрадиционного материала (синельная проволока)»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</a:tr>
              <a:tr h="722612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 hMerge="1"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1156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30.04.2019</a:t>
                      </a:r>
                    </a:p>
                    <a:p>
                      <a:endParaRPr lang="ru-RU" sz="9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МАДОУ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Црр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детский сад №90»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Фестиваль национальностей «Венок дружбы»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Открытое мероприятие.</a:t>
                      </a:r>
                    </a:p>
                    <a:p>
                      <a:endParaRPr lang="ru-RU" sz="9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16" marR="121916" marT="34292" marB="342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2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3" y="2348880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/>
          <a:stretch/>
        </p:blipFill>
        <p:spPr>
          <a:xfrm>
            <a:off x="0" y="0"/>
            <a:ext cx="45068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564" y="1214754"/>
            <a:ext cx="7968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ИННОВАЦИОННОЙ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r>
              <a:rPr lang="ru-RU" sz="3600" b="1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3329">
            <a:off x="3075260" y="1365227"/>
            <a:ext cx="5488446" cy="3881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654960" y="2411946"/>
            <a:ext cx="429208" cy="4409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8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572312"/>
            <a:ext cx="790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3613" y="1160749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ОБЩЕСТВЕННО - ПЕДАГОГИЧЕСКАЯ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АКТИВНОСТЬ ПЕДАГОГА</a:t>
            </a: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9" y="2402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7636" y="566683"/>
            <a:ext cx="744082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комиссии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контролю санитарно-гигиенических норм в группе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ДОО на 2018-2019учебный год 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родительского  клуба «Будущий первоклассник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2018-2019учебный год 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группы  школы молодого воспитателя на 2018-2019учебный год.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614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52" y="0"/>
            <a:ext cx="45468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3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88" y="0"/>
            <a:ext cx="48541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53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333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6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-28575"/>
            <a:ext cx="44188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03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5669" y="1484785"/>
            <a:ext cx="6432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ПОЗИТИВНЫЕ РЕЗУЛЬТАТЫ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РАБОТЫ С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ВОСПИТАННИКАМИ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8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11" y="332656"/>
            <a:ext cx="46276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5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7" y="0"/>
            <a:ext cx="45849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83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3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4" y="0"/>
            <a:ext cx="44394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0"/>
            <a:ext cx="469847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7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3707904" cy="2882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2"/>
            <a:ext cx="3851920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33"/>
            <a:ext cx="3724672" cy="3208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851920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878">
            <a:off x="3203848" y="2492896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249" y="1916832"/>
            <a:ext cx="49418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11. КАЧЕСТВО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ВЗАИМОДЕЙСТВИЯ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169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1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71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191"/>
            <a:ext cx="47880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3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0583" y="1841810"/>
            <a:ext cx="48582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 СОЦИАЛЬНО –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НЕБЛАГОПОЛУЧНЫХ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СЕМЕЙ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62826"/>
            <a:ext cx="7968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УЧАСТИЕ ПЕДАГОГА В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ПРОФЕССИОНАЛЬНЫХ КОНКУРСАХ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9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46322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61" y="-48022"/>
            <a:ext cx="44999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47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913116"/>
              </p:ext>
            </p:extLst>
          </p:nvPr>
        </p:nvGraphicFramePr>
        <p:xfrm>
          <a:off x="251520" y="764704"/>
          <a:ext cx="8737600" cy="16981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68800"/>
                <a:gridCol w="4368800"/>
              </a:tblGrid>
              <a:tr h="9478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уровень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: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89" marB="34289"/>
                </a:tc>
                <a:tc>
                  <a:txBody>
                    <a:bodyPr/>
                    <a:lstStyle/>
                    <a:p>
                      <a:r>
                        <a:rPr kumimoji="0" lang="ru-RU" sz="14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Международная олимпиада «Формирование здорового образа жизни у детей дошкольников» – 1 место – 2019г</a:t>
                      </a:r>
                    </a:p>
                    <a:p>
                      <a:r>
                        <a:rPr kumimoji="0" lang="ru-RU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Журнал «Педагог» СМИ ЭЛ № ФС 77-65297</a:t>
                      </a:r>
                      <a:endParaRPr lang="ru-RU" sz="12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89" marB="34289"/>
                </a:tc>
              </a:tr>
              <a:tr h="750289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89" marB="342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Блиц – олимпиада: «Занятия по изобразительной деятельности. Рисование» 2018г.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http://doutessa.ru/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9" marR="121929" marT="34289" marB="3428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559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86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704" y="1646804"/>
            <a:ext cx="6240693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НАГРАДЫ И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ПООЩРЕНИЯ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421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3" y="0"/>
            <a:ext cx="45887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1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910"/>
            <a:ext cx="3526459" cy="29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"/>
            <a:ext cx="3526459" cy="234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755108"/>
            <a:ext cx="3131839" cy="20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74541"/>
            <a:ext cx="2955186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8" y="1827"/>
            <a:ext cx="3131839" cy="234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436518" y="260648"/>
            <a:ext cx="2575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ФЕСТИВАЛЬ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НАЦИОНАЛЬНОСТЕЙ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«ВЕНОК ДРУЖБЫ»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468" y="2242174"/>
            <a:ext cx="5247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701" y="1268760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НАЛИЧИЕ ПУБЛИКАЦИЙ, ВКЛЮЧАЯ ИНТЕРНЕТ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ПУБЛИКАЦИИ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632" y="664985"/>
            <a:ext cx="729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66612"/>
              </p:ext>
            </p:extLst>
          </p:nvPr>
        </p:nvGraphicFramePr>
        <p:xfrm>
          <a:off x="0" y="357166"/>
          <a:ext cx="9144000" cy="650083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351193"/>
                <a:gridCol w="4792807"/>
              </a:tblGrid>
              <a:tr h="825586">
                <a:tc rowSpan="6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Муниципальный уровень: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B5F03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Консультация для родителей «Внимание опасные растения и грибы»</a:t>
                      </a: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hlinkClick r:id="rId2"/>
                        </a:rPr>
                        <a:t>https://ds90sar.schoolrm.ru/sveden/employees/10033/295061/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8255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Консультация для родителей «Домашние животные в жизни ребенка»</a:t>
                      </a: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hlinkClick r:id="rId2"/>
                        </a:rPr>
                        <a:t>https://ds90sar.schoolrm.ru/sveden/employees/10033/295061/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1014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Консультация для родителей «Роль дидактических игр для развития памяти, логического мышления и речи детей дошкольного возраста»</a:t>
                      </a: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hlinkClick r:id="rId2"/>
                        </a:rPr>
                        <a:t>https://ds90sar.schoolrm.ru/sveden/employees/10033/295061/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728145">
                <a:tc vMerge="1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B5F03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Памятка для родителей «Одевайте ребенка по сезону»</a:t>
                      </a: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hlinkClick r:id="rId2"/>
                        </a:rPr>
                        <a:t>https://ds90sar.schoolrm.ru/sveden/employees/10033/295061/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703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Памятка для родителей «Наша планета-цветущий сад»</a:t>
                      </a: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hlinkClick r:id="rId2"/>
                        </a:rPr>
                        <a:t>https://ds90sar.schoolrm.ru/sveden/employees/10033/295061/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825586">
                <a:tc vMerge="1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B5F03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ООД  в подготовительной группе «В поисках сокровищ»</a:t>
                      </a: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hlinkClick r:id="rId2"/>
                        </a:rPr>
                        <a:t>https://ds90sar.schoolrm.ru/sveden/employees/10033/295061/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5628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Российский уровень: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 Конспект занятия «В поисках сокровищ»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file"/>
                        </a:rPr>
                        <a:t>https://www.pedalmanac.ru/23092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  <a:tr h="1015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Международный уровень: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21920" marR="121920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 Методическая разработка  пальчиковый театр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Пушистые герои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en-US" sz="1200" dirty="0" smtClean="0">
                          <a:hlinkClick r:id="rId4"/>
                        </a:rPr>
                        <a:t>https://www.maam.ru/users/1445522</a:t>
                      </a:r>
                      <a:endParaRPr kumimoji="0" lang="ru-RU" alt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2698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86" marB="34286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8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1335</TotalTime>
  <Words>674</Words>
  <Application>Microsoft Office PowerPoint</Application>
  <PresentationFormat>Экран (4:3)</PresentationFormat>
  <Paragraphs>131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пк</cp:lastModifiedBy>
  <cp:revision>64</cp:revision>
  <dcterms:created xsi:type="dcterms:W3CDTF">2019-09-12T06:46:50Z</dcterms:created>
  <dcterms:modified xsi:type="dcterms:W3CDTF">2019-09-30T12:30:04Z</dcterms:modified>
</cp:coreProperties>
</file>