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60" r:id="rId5"/>
    <p:sldId id="279" r:id="rId6"/>
    <p:sldId id="287" r:id="rId7"/>
    <p:sldId id="322" r:id="rId8"/>
    <p:sldId id="288" r:id="rId9"/>
    <p:sldId id="261" r:id="rId10"/>
    <p:sldId id="311" r:id="rId11"/>
    <p:sldId id="320" r:id="rId12"/>
    <p:sldId id="327" r:id="rId13"/>
    <p:sldId id="317" r:id="rId14"/>
    <p:sldId id="328" r:id="rId15"/>
    <p:sldId id="267" r:id="rId16"/>
    <p:sldId id="273" r:id="rId17"/>
    <p:sldId id="275" r:id="rId18"/>
    <p:sldId id="276" r:id="rId19"/>
    <p:sldId id="321" r:id="rId20"/>
    <p:sldId id="271" r:id="rId21"/>
    <p:sldId id="291" r:id="rId22"/>
    <p:sldId id="281" r:id="rId23"/>
    <p:sldId id="315" r:id="rId24"/>
    <p:sldId id="319" r:id="rId25"/>
    <p:sldId id="316" r:id="rId26"/>
    <p:sldId id="289" r:id="rId27"/>
    <p:sldId id="303" r:id="rId28"/>
    <p:sldId id="324" r:id="rId29"/>
    <p:sldId id="325" r:id="rId30"/>
    <p:sldId id="306" r:id="rId31"/>
    <p:sldId id="326" r:id="rId32"/>
    <p:sldId id="323" r:id="rId33"/>
    <p:sldId id="307" r:id="rId34"/>
    <p:sldId id="297" r:id="rId35"/>
    <p:sldId id="304" r:id="rId36"/>
    <p:sldId id="298" r:id="rId37"/>
    <p:sldId id="300" r:id="rId38"/>
    <p:sldId id="31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D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09" d="100"/>
          <a:sy n="109" d="100"/>
        </p:scale>
        <p:origin x="8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D622-70C2-40D1-832E-026A35B72FD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4B929-1372-4EFB-B0E8-BF1728E61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64294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5429288" cy="5500726"/>
          </a:xfrm>
        </p:spPr>
        <p:txBody>
          <a:bodyPr>
            <a:normAutofit fontScale="92500" lnSpcReduction="10000"/>
          </a:bodyPr>
          <a:lstStyle/>
          <a:p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Радайкиной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Оксаны Александровны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МАДОУ«Центр развития ребенка - детский сад №2»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.о.Саранск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25119"/>
            <a:ext cx="3488517" cy="5718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" y="188640"/>
            <a:ext cx="9217980" cy="651670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8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22503"/>
            <a:ext cx="4685788" cy="642671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3" y="274638"/>
            <a:ext cx="4605040" cy="6322450"/>
          </a:xfrm>
        </p:spPr>
      </p:pic>
    </p:spTree>
    <p:extLst>
      <p:ext uri="{BB962C8B-B14F-4D97-AF65-F5344CB8AC3E}">
        <p14:creationId xmlns:p14="http://schemas.microsoft.com/office/powerpoint/2010/main" val="250665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59" y="87923"/>
            <a:ext cx="4743150" cy="65126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7974"/>
            <a:ext cx="4807063" cy="659646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2022" y="5301208"/>
            <a:ext cx="3597930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86" y="43185"/>
            <a:ext cx="4698228" cy="6450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07" y="-32057"/>
            <a:ext cx="4807837" cy="6600877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22" y="30832"/>
            <a:ext cx="4786206" cy="657118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77" y="35841"/>
            <a:ext cx="4845553" cy="66538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3645024"/>
            <a:ext cx="3443394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209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09" y="192750"/>
            <a:ext cx="6706181" cy="853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1" y="849626"/>
            <a:ext cx="4280916" cy="5877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9155"/>
            <a:ext cx="4310738" cy="5918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" y="165774"/>
            <a:ext cx="4505334" cy="654767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936"/>
            <a:ext cx="4586137" cy="649182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490"/>
            <a:ext cx="4428750" cy="660883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" y="263421"/>
            <a:ext cx="4602879" cy="6517189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" y="36306"/>
            <a:ext cx="4624711" cy="674332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08" y="-65349"/>
            <a:ext cx="4650996" cy="6844983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496" y="268513"/>
            <a:ext cx="4625762" cy="616768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52408" y="239469"/>
            <a:ext cx="4674361" cy="62238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5301208"/>
            <a:ext cx="399593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571472" y="285728"/>
            <a:ext cx="8143932" cy="6143668"/>
          </a:xfrm>
        </p:spPr>
        <p:txBody>
          <a:bodyPr>
            <a:normAutofit lnSpcReduction="10000"/>
          </a:bodyPr>
          <a:lstStyle/>
          <a:p>
            <a:r>
              <a:rPr lang="ru-RU" sz="2800" i="1" dirty="0" smtClean="0"/>
              <a:t>Дата рождения</a:t>
            </a:r>
            <a:r>
              <a:rPr lang="ru-RU" sz="2800" dirty="0" smtClean="0"/>
              <a:t>:08.11.1982 г.</a:t>
            </a:r>
          </a:p>
          <a:p>
            <a:r>
              <a:rPr lang="ru-RU" sz="2800" i="1" dirty="0" smtClean="0"/>
              <a:t>Профессиональное образование</a:t>
            </a:r>
            <a:r>
              <a:rPr lang="ru-RU" sz="2800" dirty="0" smtClean="0"/>
              <a:t>: высшее, МГУ </a:t>
            </a:r>
            <a:r>
              <a:rPr lang="ru-RU" sz="2800" dirty="0" err="1" smtClean="0"/>
              <a:t>им.Н.П</a:t>
            </a:r>
            <a:r>
              <a:rPr lang="ru-RU" sz="2800" dirty="0" smtClean="0"/>
              <a:t>. Огарева</a:t>
            </a:r>
          </a:p>
          <a:p>
            <a:r>
              <a:rPr lang="ru-RU" sz="2800" i="1" dirty="0" smtClean="0"/>
              <a:t>Специальность</a:t>
            </a:r>
            <a:r>
              <a:rPr lang="ru-RU" sz="2800" dirty="0" smtClean="0"/>
              <a:t>: учитель географии по специальности «География»</a:t>
            </a:r>
          </a:p>
          <a:p>
            <a:r>
              <a:rPr lang="ru-RU" sz="2800" i="1" dirty="0" smtClean="0"/>
              <a:t>Диплом</a:t>
            </a:r>
            <a:r>
              <a:rPr lang="ru-RU" sz="2800" dirty="0" smtClean="0"/>
              <a:t>: ВСБ </a:t>
            </a:r>
            <a:r>
              <a:rPr lang="ru-RU" sz="2800" dirty="0"/>
              <a:t>0792487;дата </a:t>
            </a:r>
            <a:r>
              <a:rPr lang="ru-RU" sz="2800" dirty="0" smtClean="0"/>
              <a:t>выдачи 21.06.2005 г.</a:t>
            </a:r>
          </a:p>
          <a:p>
            <a:r>
              <a:rPr lang="ru-RU" sz="2800" i="1" dirty="0" smtClean="0"/>
              <a:t>Переподготовка</a:t>
            </a:r>
            <a:r>
              <a:rPr lang="ru-RU" sz="2800" dirty="0" smtClean="0"/>
              <a:t>: по программе «Дошкольное образование с основами гувернерского дела»</a:t>
            </a:r>
          </a:p>
          <a:p>
            <a:r>
              <a:rPr lang="ru-RU" sz="2800" i="1" dirty="0" smtClean="0"/>
              <a:t>Общий трудовой </a:t>
            </a:r>
            <a:r>
              <a:rPr lang="ru-RU" sz="2800" dirty="0" smtClean="0"/>
              <a:t>стаж: 15лет</a:t>
            </a:r>
          </a:p>
          <a:p>
            <a:r>
              <a:rPr lang="ru-RU" sz="2800" i="1" dirty="0" smtClean="0"/>
              <a:t>Стаж педагогической работы</a:t>
            </a:r>
            <a:r>
              <a:rPr lang="ru-RU" sz="2800" dirty="0" smtClean="0"/>
              <a:t>: 13 лет</a:t>
            </a:r>
          </a:p>
          <a:p>
            <a:r>
              <a:rPr lang="ru-RU" sz="2800" i="1" dirty="0" smtClean="0"/>
              <a:t>Наличие квалификационной категории</a:t>
            </a:r>
            <a:r>
              <a:rPr lang="ru-RU" sz="2800" dirty="0" smtClean="0"/>
              <a:t>: первая квалификационная категория</a:t>
            </a:r>
          </a:p>
          <a:p>
            <a:r>
              <a:rPr lang="ru-RU" sz="2800" i="1" dirty="0" smtClean="0"/>
              <a:t>Дата последней аттестации</a:t>
            </a:r>
            <a:r>
              <a:rPr lang="ru-RU" sz="2800" dirty="0" smtClean="0"/>
              <a:t>:2018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31432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Выступление на научно-практических конференциях, педагогических чтениях, семинарах, лекциях, методических объединениях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2" y="116632"/>
            <a:ext cx="4670420" cy="641221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77" y="124583"/>
            <a:ext cx="4682460" cy="64287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3714"/>
            <a:ext cx="4540787" cy="681118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776759" cy="655821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229"/>
            <a:ext cx="4723546" cy="6485153"/>
          </a:xfrm>
        </p:spPr>
      </p:pic>
      <p:sp>
        <p:nvSpPr>
          <p:cNvPr id="4" name="Прямоугольник 3"/>
          <p:cNvSpPr/>
          <p:nvPr/>
        </p:nvSpPr>
        <p:spPr>
          <a:xfrm>
            <a:off x="5148064" y="5373216"/>
            <a:ext cx="3672408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1760" y="10680"/>
            <a:ext cx="4950016" cy="68039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772816"/>
            <a:ext cx="309634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5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4" y="141916"/>
            <a:ext cx="4700372" cy="645333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48" y="172260"/>
            <a:ext cx="4656169" cy="6392647"/>
          </a:xfrm>
        </p:spPr>
      </p:pic>
    </p:spTree>
    <p:extLst>
      <p:ext uri="{BB962C8B-B14F-4D97-AF65-F5344CB8AC3E}">
        <p14:creationId xmlns:p14="http://schemas.microsoft.com/office/powerpoint/2010/main" val="40302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60648"/>
            <a:ext cx="8568952" cy="72494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Проведение открытых занятий, мастер-классов, мероприятий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4051052" cy="556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76715" cy="85351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966" y="853514"/>
            <a:ext cx="4286813" cy="587950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79" y="853514"/>
            <a:ext cx="4280041" cy="5876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16" y="276081"/>
            <a:ext cx="4607868" cy="632633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" y="274638"/>
            <a:ext cx="4593332" cy="6306376"/>
          </a:xfrm>
        </p:spPr>
      </p:pic>
    </p:spTree>
    <p:extLst>
      <p:ext uri="{BB962C8B-B14F-4D97-AF65-F5344CB8AC3E}">
        <p14:creationId xmlns:p14="http://schemas.microsoft.com/office/powerpoint/2010/main" val="2643521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4843453" cy="664977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7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</a:t>
            </a:r>
            <a:r>
              <a:rPr lang="ru-RU" dirty="0"/>
              <a:t>в инновационной (экспериментальной) деятельности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63" y="1417638"/>
            <a:ext cx="3888432" cy="564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34195" y="1417638"/>
            <a:ext cx="4284148" cy="5950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056784" cy="72008"/>
          </a:xfrm>
        </p:spPr>
        <p:txBody>
          <a:bodyPr>
            <a:normAutofit fontScale="90000"/>
          </a:bodyPr>
          <a:lstStyle/>
          <a:p>
            <a:r>
              <a:rPr lang="ru-RU" dirty="0"/>
              <a:t>Качество взаимодействия с родителями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5" y="1025034"/>
            <a:ext cx="4315561" cy="592501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02" y="1025034"/>
            <a:ext cx="4468688" cy="6135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31883" cy="677118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49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89"/>
            <a:ext cx="4494204" cy="6170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84" y="246363"/>
            <a:ext cx="4607868" cy="6326332"/>
          </a:xfrm>
        </p:spPr>
      </p:pic>
    </p:spTree>
    <p:extLst>
      <p:ext uri="{BB962C8B-B14F-4D97-AF65-F5344CB8AC3E}">
        <p14:creationId xmlns:p14="http://schemas.microsoft.com/office/powerpoint/2010/main" val="40178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476" cy="85351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3174" y="274638"/>
            <a:ext cx="400052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27" y="1600200"/>
            <a:ext cx="3296545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27265"/>
            <a:ext cx="4325421" cy="593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" y="179500"/>
            <a:ext cx="4558651" cy="64514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35" y="238797"/>
            <a:ext cx="4382744" cy="63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-99392"/>
            <a:ext cx="6455298" cy="1255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5316622" cy="10849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37850"/>
            <a:ext cx="4378848" cy="60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" y="104242"/>
            <a:ext cx="4546064" cy="638132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06" y="69073"/>
            <a:ext cx="4688989" cy="6589813"/>
          </a:xfrm>
        </p:spPr>
      </p:pic>
    </p:spTree>
    <p:extLst>
      <p:ext uri="{BB962C8B-B14F-4D97-AF65-F5344CB8AC3E}">
        <p14:creationId xmlns:p14="http://schemas.microsoft.com/office/powerpoint/2010/main" val="10628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868" y="836712"/>
            <a:ext cx="1785950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9908"/>
            <a:ext cx="4839170" cy="69317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142"/>
            <a:ext cx="4691644" cy="663642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0"/>
            <a:ext cx="4702414" cy="66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171451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Справка об </a:t>
            </a:r>
            <a:r>
              <a:rPr lang="ru-RU" sz="3200" dirty="0" err="1" smtClean="0"/>
              <a:t>иновации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20" y="44051"/>
            <a:ext cx="4693710" cy="6524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43" y="44051"/>
            <a:ext cx="4806877" cy="6599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6388" y="476672"/>
            <a:ext cx="7704856" cy="144016"/>
          </a:xfrm>
        </p:spPr>
        <p:txBody>
          <a:bodyPr>
            <a:normAutofit fontScale="90000"/>
          </a:bodyPr>
          <a:lstStyle/>
          <a:p>
            <a:r>
              <a:rPr lang="ru-RU" dirty="0"/>
              <a:t>Наличие публикаций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37241"/>
            <a:ext cx="4385300" cy="602075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003232" cy="370527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9" y="180562"/>
            <a:ext cx="4789725" cy="65760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562"/>
            <a:ext cx="4844390" cy="66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1857364"/>
            <a:ext cx="3571900" cy="857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34" y="125643"/>
            <a:ext cx="4680520" cy="661372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" y="0"/>
            <a:ext cx="4770896" cy="67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1413"/>
            <a:ext cx="4771644" cy="67206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1" y="190072"/>
            <a:ext cx="4674159" cy="66520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3898</TotalTime>
  <Words>122</Words>
  <Application>Microsoft Office PowerPoint</Application>
  <PresentationFormat>Экран (4:3)</PresentationFormat>
  <Paragraphs>24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МИНИСТЕРСТВО ОБРАЗОВАНИЯ РЕСПУБЛИКИ МОРДОВИЯ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Справка об иновации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Выступление на научно-практических конференциях, педагогических чтениях, семинарах, лекциях,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79176923854</dc:creator>
  <cp:lastModifiedBy>User3</cp:lastModifiedBy>
  <cp:revision>154</cp:revision>
  <dcterms:created xsi:type="dcterms:W3CDTF">2020-12-05T09:09:48Z</dcterms:created>
  <dcterms:modified xsi:type="dcterms:W3CDTF">2023-02-20T14:24:48Z</dcterms:modified>
</cp:coreProperties>
</file>