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65" r:id="rId1"/>
  </p:sldMasterIdLst>
  <p:notesMasterIdLst>
    <p:notesMasterId r:id="rId26"/>
  </p:notesMasterIdLst>
  <p:sldIdLst>
    <p:sldId id="256" r:id="rId2"/>
    <p:sldId id="534" r:id="rId3"/>
    <p:sldId id="578" r:id="rId4"/>
    <p:sldId id="619" r:id="rId5"/>
    <p:sldId id="597" r:id="rId6"/>
    <p:sldId id="620" r:id="rId7"/>
    <p:sldId id="536" r:id="rId8"/>
    <p:sldId id="580" r:id="rId9"/>
    <p:sldId id="570" r:id="rId10"/>
    <p:sldId id="581" r:id="rId11"/>
    <p:sldId id="615" r:id="rId12"/>
    <p:sldId id="616" r:id="rId13"/>
    <p:sldId id="612" r:id="rId14"/>
    <p:sldId id="552" r:id="rId15"/>
    <p:sldId id="584" r:id="rId16"/>
    <p:sldId id="554" r:id="rId17"/>
    <p:sldId id="557" r:id="rId18"/>
    <p:sldId id="611" r:id="rId19"/>
    <p:sldId id="621" r:id="rId20"/>
    <p:sldId id="599" r:id="rId21"/>
    <p:sldId id="600" r:id="rId22"/>
    <p:sldId id="605" r:id="rId23"/>
    <p:sldId id="556" r:id="rId24"/>
    <p:sldId id="596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D5FF"/>
    <a:srgbClr val="EBEBFF"/>
    <a:srgbClr val="CC0000"/>
    <a:srgbClr val="003399"/>
    <a:srgbClr val="CCCC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88571" autoAdjust="0"/>
  </p:normalViewPr>
  <p:slideViewPr>
    <p:cSldViewPr>
      <p:cViewPr>
        <p:scale>
          <a:sx n="89" d="100"/>
          <a:sy n="89" d="100"/>
        </p:scale>
        <p:origin x="534" y="516"/>
      </p:cViewPr>
      <p:guideLst>
        <p:guide orient="horz" pos="300"/>
        <p:guide pos="29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51209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33450"/>
            <a:ext cx="4465637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8449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548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1A041B39-F07A-4051-B88E-C65E1F5B20C1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FA39183-2CE9-4E65-BAA3-E2C7094A5A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D85A5-70FE-4EE5-A48A-DC11B0000C4A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1BBD6-1FAC-41E6-B38E-50DF88304F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B82C8-4550-4E14-9510-EAB82D90EE90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C092-1B63-4F55-A2F7-CFDC19F0A9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15D84-7179-476D-B5DB-AF7B9699D65A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1EAEC-9850-4BBB-BD4B-FB93B24A31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D651E20E-81BD-413E-92E1-D316A73043E2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EB032B4-90E4-46DE-9D77-658C9F4C28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68E13-8603-4E2D-B622-53E69AD251E4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2CCC875B-4DFA-4C0A-9FF3-9BBA9BC6B7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EA313-3094-4733-AA7B-8F3FE4F693A6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058DAA1-00FE-46FB-B5B5-AD1A207FD6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0A60D-94CA-4792-B4C4-F25F43C0C3A8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63DAC-8FC2-43B4-9DF2-C9D201025A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0217B-628B-435F-9D57-714162D03639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62769-6E68-443C-9324-066E253CAF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EE918A51-E845-4B3E-9CE5-673FFB2512F5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E616330-5216-4B6F-9A2D-D539D32353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3EBA1751-EACE-44F1-B68F-AC236E012F92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26F5A7-E7E5-4662-90A3-ABA4C20B25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622AB28F-3012-477A-A4D4-40BBB91F599D}" type="datetimeFigureOut">
              <a:rPr lang="ru-RU" smtClean="0"/>
              <a:pPr>
                <a:defRPr/>
              </a:pPr>
              <a:t>вт 05.12.23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7708FC6-5791-4B83-B918-4FF4038477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s93sar.schoolrm.ru/sveden/employees/11234/192557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42350" cy="833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 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54088"/>
            <a:ext cx="4752975" cy="230505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dirty="0">
                <a:cs typeface="Times New Roman" pitchFamily="18" charset="0"/>
              </a:rPr>
              <a:t>      ПОРТФОЛИО</a:t>
            </a:r>
            <a:r>
              <a:rPr lang="ru-RU" altLang="ru-RU" sz="1800" b="1" dirty="0">
                <a:cs typeface="Times New Roman" pitchFamily="18" charset="0"/>
              </a:rPr>
              <a:t>           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800" b="1" dirty="0">
                <a:cs typeface="Times New Roman" pitchFamily="18" charset="0"/>
              </a:rPr>
              <a:t>      Митрофановой </a:t>
            </a:r>
            <a:r>
              <a:rPr lang="ru-RU" altLang="ru-RU" sz="1600" b="1" dirty="0">
                <a:cs typeface="Times New Roman" pitchFamily="18" charset="0"/>
              </a:rPr>
              <a:t>Ирины Борисовны </a:t>
            </a:r>
            <a:br>
              <a:rPr lang="ru-RU" altLang="ru-RU" sz="1600" b="1" dirty="0">
                <a:cs typeface="Times New Roman" pitchFamily="18" charset="0"/>
              </a:rPr>
            </a:br>
            <a:r>
              <a:rPr lang="ru-RU" altLang="ru-RU" sz="1600" b="1" dirty="0">
                <a:cs typeface="Times New Roman" pitchFamily="18" charset="0"/>
              </a:rPr>
              <a:t> воспитателя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>
                <a:cs typeface="Times New Roman" pitchFamily="18" charset="0"/>
              </a:rPr>
              <a:t>Муниципального дошкольного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>
                <a:cs typeface="Times New Roman" pitchFamily="18" charset="0"/>
              </a:rPr>
              <a:t>образовательного учреждения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>
                <a:cs typeface="Times New Roman" pitchFamily="18" charset="0"/>
              </a:rPr>
              <a:t>         «Детский сад № 93»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>
                <a:cs typeface="Times New Roman" pitchFamily="18" charset="0"/>
              </a:rPr>
              <a:t>    г. о Саранск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altLang="ru-RU" sz="1400" b="1" dirty="0"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31838" y="3970338"/>
            <a:ext cx="7391400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1263" y="4632325"/>
            <a:ext cx="6529387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377950" y="4578350"/>
            <a:ext cx="5976938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27088" y="4198938"/>
            <a:ext cx="796925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63724" y="3429001"/>
            <a:ext cx="8131026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Дата рождения: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25.10.1976 г.</a:t>
            </a: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Профессиональное образование: 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высшее, МГПИ им. </a:t>
            </a:r>
            <a:r>
              <a:rPr lang="ru-RU" alt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М.Е.Евсевьева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, филологический факультет, окончила в 2000 году, диплом ДВС№ 0412239, дата выдачи:30.06.2000 года.</a:t>
            </a: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Квалификация: 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Учитель русского языка и  литературы. </a:t>
            </a:r>
            <a:br>
              <a:rPr lang="en-US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Специальность: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«Филология. Русский язык и литература»</a:t>
            </a: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Переподготовка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ГБУ ДПО Мордовский республиканский институт образования «Педагогика и методика дошкольного образования» от 30.03.2017года.</a:t>
            </a:r>
            <a:endParaRPr lang="ru-RU" altLang="ru-RU" sz="1600" dirty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Стаж педагогической работы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(по специальности)-20 лет</a:t>
            </a: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Общий трудовой стаж: 20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лет</a:t>
            </a: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Наличие квалификационной категории: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высшая</a:t>
            </a: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Дата последней аттестации: 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22.02.2019 г. Номер приказа 179</a:t>
            </a:r>
            <a:endParaRPr lang="ru-RU" alt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Звание: 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не имею</a:t>
            </a:r>
          </a:p>
          <a:p>
            <a:pPr>
              <a:defRPr/>
            </a:pPr>
            <a:endParaRPr lang="ru-RU" altLang="ru-RU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017528"/>
            <a:ext cx="1854886" cy="24388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EDCE3-1175-4367-AFF4-90F6467D45AB}"/>
              </a:ext>
            </a:extLst>
          </p:cNvPr>
          <p:cNvSpPr txBox="1"/>
          <p:nvPr/>
        </p:nvSpPr>
        <p:spPr>
          <a:xfrm>
            <a:off x="2267744" y="188640"/>
            <a:ext cx="4777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Выступления на заседаниях методических советов, научно-практических конференциях, педагогических чтениях,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 (очно)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45B14E-F9F0-46A1-BB1E-DDC50F0ED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2776"/>
            <a:ext cx="3240360" cy="45822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0FE82-FC0B-47BC-B55D-BC22A7F76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8967"/>
            <a:ext cx="7560840" cy="5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3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F3EBD-A972-4118-9A83-78EF1E96C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542028" cy="4869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7F36C0-3D30-4413-98A7-19128678D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718532" cy="48691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714876" y="3143248"/>
            <a:ext cx="500066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3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23BBB-E652-4C8D-9CF9-2BD673303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1071546"/>
            <a:ext cx="3994594" cy="5445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8C37C-FF56-4430-A3ED-B35440EF263E}"/>
              </a:ext>
            </a:extLst>
          </p:cNvPr>
          <p:cNvSpPr txBox="1"/>
          <p:nvPr/>
        </p:nvSpPr>
        <p:spPr>
          <a:xfrm>
            <a:off x="1979712" y="332656"/>
            <a:ext cx="4777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открытых занятий, мастер-классов, мероприятий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0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B21B64-43FF-4759-840E-79505C575603}"/>
              </a:ext>
            </a:extLst>
          </p:cNvPr>
          <p:cNvSpPr txBox="1"/>
          <p:nvPr/>
        </p:nvSpPr>
        <p:spPr>
          <a:xfrm>
            <a:off x="2627784" y="332656"/>
            <a:ext cx="4777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Экспертная деятельность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15A83-1922-4440-AB2E-37B9C0B29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94420"/>
            <a:ext cx="3500967" cy="4869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B436D5-30A7-40E1-98E6-4B2E9F725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94420"/>
            <a:ext cx="3500967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85776"/>
            <a:ext cx="8572528" cy="27066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педагогическая активность педагога : участие в комиссиях, педагогических сообществах , жюри конкурса</a:t>
            </a:r>
            <a:b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5BF03-63BD-4B66-AC0C-28E924B4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2660129" cy="37697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08084-6967-452C-9135-C77E09EB80EC}"/>
              </a:ext>
            </a:extLst>
          </p:cNvPr>
          <p:cNvSpPr txBox="1"/>
          <p:nvPr/>
        </p:nvSpPr>
        <p:spPr>
          <a:xfrm>
            <a:off x="2483768" y="332656"/>
            <a:ext cx="4777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Позитивные результаты работы с воспитанниками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27062-951B-4342-93A1-527FAD27F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241904" cy="4581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C6349-7CE8-4A31-B7AB-B4B8FE590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408044"/>
            <a:ext cx="3241904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3A1D3-747D-477C-9250-C6B1158F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1342"/>
            <a:ext cx="3506703" cy="49553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04456-F79C-4A61-A3BC-09FB67DB3A61}"/>
              </a:ext>
            </a:extLst>
          </p:cNvPr>
          <p:cNvSpPr txBox="1"/>
          <p:nvPr/>
        </p:nvSpPr>
        <p:spPr>
          <a:xfrm>
            <a:off x="2411760" y="260648"/>
            <a:ext cx="477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взаимодействия с родителями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BB037-DAF7-40DA-8FD0-698A81104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343035"/>
            <a:ext cx="2952328" cy="417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C8AE13-A153-44DE-8470-F17CA03CC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3036"/>
            <a:ext cx="2880320" cy="41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C30957-6D6A-4FB1-B424-9086A351E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3036"/>
            <a:ext cx="2952327" cy="41719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FC3C3-E143-4E54-9FFE-4F28D6417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17" y="1314031"/>
            <a:ext cx="2952327" cy="4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5"/>
            <a:ext cx="8158163" cy="478634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ru-RU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ru-RU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338" y="1071563"/>
            <a:ext cx="7007225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Представление инновационного педагогического опыта</a:t>
            </a:r>
            <a:b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на сайте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МДОУ «Детский сад № 93»</a:t>
            </a:r>
          </a:p>
          <a:p>
            <a:pPr algn="ctr">
              <a:defRPr/>
            </a:pP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800" u="sng" dirty="0">
                <a:solidFill>
                  <a:srgbClr val="FF0000"/>
                </a:solidFill>
                <a:effectLst/>
                <a:cs typeface="Times New Roman" pitchFamily="18" charset="0"/>
                <a:hlinkClick r:id="rId2"/>
              </a:rPr>
              <a:t>http://ds93sar.schoolrm.ru/sveden/employees/11234/182871</a:t>
            </a:r>
            <a:r>
              <a:rPr lang="ru-RU" sz="1800" u="sng" dirty="0">
                <a:solidFill>
                  <a:srgbClr val="FFFF00"/>
                </a:solidFill>
                <a:effectLst/>
                <a:cs typeface="Times New Roman" pitchFamily="18" charset="0"/>
                <a:hlinkClick r:id="rId2"/>
              </a:rPr>
              <a:t>/</a:t>
            </a:r>
            <a:endParaRPr lang="ru-RU" sz="1800" u="sng" dirty="0">
              <a:solidFill>
                <a:srgbClr val="FFFF00"/>
              </a:solidFill>
              <a:effectLst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4FB0FC-5941-4194-863B-8FC3E07EB4C9}"/>
              </a:ext>
            </a:extLst>
          </p:cNvPr>
          <p:cNvSpPr txBox="1"/>
          <p:nvPr/>
        </p:nvSpPr>
        <p:spPr>
          <a:xfrm>
            <a:off x="2183296" y="476672"/>
            <a:ext cx="4777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из социально-неблагополучных семей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A5941-6C2B-4966-B79F-885C4FE6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547649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103BA7-8BAA-4D79-BE05-4BF3BDEE397A}"/>
              </a:ext>
            </a:extLst>
          </p:cNvPr>
          <p:cNvSpPr txBox="1"/>
          <p:nvPr/>
        </p:nvSpPr>
        <p:spPr>
          <a:xfrm>
            <a:off x="2411760" y="404664"/>
            <a:ext cx="4777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педагога в профессиональных конкурсах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FD0F8D-214F-43AD-9E0B-44BDE70DB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1700808"/>
            <a:ext cx="3740391" cy="27209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7285D7-37AC-471F-A996-CF42B233D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47" y="1556792"/>
            <a:ext cx="3380190" cy="4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26E7C-5ED7-4140-A6A1-4453BD8E5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857232"/>
            <a:ext cx="4759227" cy="34290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FF6D71-43A9-4795-B6B3-106AA7055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071546"/>
            <a:ext cx="3689653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9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93982-65CF-45BC-B205-3920625C42E1}"/>
              </a:ext>
            </a:extLst>
          </p:cNvPr>
          <p:cNvSpPr txBox="1"/>
          <p:nvPr/>
        </p:nvSpPr>
        <p:spPr>
          <a:xfrm>
            <a:off x="2339752" y="476672"/>
            <a:ext cx="47774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Награды и поощрения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DE135C-2FF3-4C4B-BAF8-BD916BE38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000108"/>
            <a:ext cx="4316472" cy="29289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6E2D38-8619-4109-BD4E-0C67D15AC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429000"/>
            <a:ext cx="411147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9E0C3-7BE6-430B-BC90-ED6EB0C16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642918"/>
            <a:ext cx="4243912" cy="5834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67464" cy="15819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 (экспериментальной) </a:t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000" dirty="0"/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esktop\Иновация.jpg">
            <a:extLst>
              <a:ext uri="{FF2B5EF4-FFF2-40B4-BE49-F238E27FC236}">
                <a16:creationId xmlns:a16="http://schemas.microsoft.com/office/drawing/2014/main" id="{49308F14-0A5A-45CB-B033-CA434BBA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768871" cy="414214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B59BF0-16B8-49D9-B1A8-E80AA1BC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69" y="1661092"/>
            <a:ext cx="2998493" cy="4124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F56D4-474B-43B0-863C-D38894FD2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714488"/>
            <a:ext cx="2768871" cy="41421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F2AF51-B09C-4287-B402-D6C79344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785926"/>
            <a:ext cx="3013168" cy="4142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8312A7-A5A2-4904-A292-46313F7342D3}"/>
              </a:ext>
            </a:extLst>
          </p:cNvPr>
          <p:cNvSpPr txBox="1"/>
          <p:nvPr/>
        </p:nvSpPr>
        <p:spPr>
          <a:xfrm>
            <a:off x="1835696" y="404664"/>
            <a:ext cx="477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Наличие публикаций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F46BC2-94A2-41FC-BC01-7C52E8F8C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071545"/>
            <a:ext cx="3500462" cy="520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466070-F3CA-452D-8C5B-08439E4E0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3" y="1340768"/>
            <a:ext cx="4134985" cy="2989692"/>
          </a:xfrm>
          <a:prstGeom prst="rect">
            <a:avLst/>
          </a:prstGeom>
        </p:spPr>
      </p:pic>
      <p:pic>
        <p:nvPicPr>
          <p:cNvPr id="3" name="Picture 2" descr="D:\User\Downloads\222cover.jpg">
            <a:extLst>
              <a:ext uri="{FF2B5EF4-FFF2-40B4-BE49-F238E27FC236}">
                <a16:creationId xmlns:a16="http://schemas.microsoft.com/office/drawing/2014/main" id="{52AE8D50-315C-439A-9E4A-967C3DAB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708000" cy="52442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2266950" y="1863725"/>
            <a:ext cx="68770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252413" y="350838"/>
            <a:ext cx="8891587" cy="2185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b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br>
              <a:rPr lang="ru-RU" sz="2000" i="1" dirty="0">
                <a:solidFill>
                  <a:srgbClr val="280099"/>
                </a:solidFill>
                <a:effectLst/>
                <a:cs typeface="Times New Roman" pitchFamily="18" charset="0"/>
              </a:rPr>
            </a:br>
            <a:br>
              <a:rPr lang="ru-RU" sz="2000" i="1" dirty="0">
                <a:solidFill>
                  <a:srgbClr val="B80047"/>
                </a:solidFill>
                <a:effectLst/>
                <a:cs typeface="Times New Roman" pitchFamily="18" charset="0"/>
              </a:rPr>
            </a:br>
            <a:br>
              <a:rPr lang="ru-RU" sz="1600" i="1" dirty="0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1600" i="1" dirty="0">
                <a:solidFill>
                  <a:srgbClr val="280099"/>
                </a:solidFill>
                <a:effectLst/>
                <a:cs typeface="Times New Roman" pitchFamily="18" charset="0"/>
              </a:rPr>
              <a:t> </a:t>
            </a:r>
            <a:br>
              <a:rPr lang="ru-RU" sz="1600" i="1" dirty="0">
                <a:solidFill>
                  <a:srgbClr val="280099"/>
                </a:solidFill>
                <a:effectLst/>
                <a:cs typeface="Times New Roman" pitchFamily="18" charset="0"/>
              </a:rPr>
            </a:br>
            <a:endParaRPr lang="ru-RU" sz="1600" i="1" dirty="0">
              <a:solidFill>
                <a:srgbClr val="280099"/>
              </a:solidFill>
              <a:effectLst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C15E5C-2CAC-4E15-B59C-3C6DC0ED4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285860"/>
            <a:ext cx="4082310" cy="4826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0BB878-5615-4CFC-B70D-308FCAB788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05" y="1285861"/>
            <a:ext cx="3549971" cy="480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944216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участия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конкурсах, выставках, турнирах, соревнованиях, акциях, фестивалях</a:t>
            </a:r>
            <a:br>
              <a:rPr lang="ru-RU" sz="2000" dirty="0"/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2E955-8CCB-45DF-AC95-E9B2D5416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71612"/>
            <a:ext cx="3643338" cy="5008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AAC7B0-BC75-4F45-9FAE-1CAD160DE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214554"/>
            <a:ext cx="432099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6F6B29-9213-42BA-A625-3724C6967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928670"/>
            <a:ext cx="4000528" cy="54994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5925</TotalTime>
  <Words>294</Words>
  <Application>Microsoft Office PowerPoint</Application>
  <PresentationFormat>Экран (4:3)</PresentationFormat>
  <Paragraphs>37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Cambria</vt:lpstr>
      <vt:lpstr>Rockwell</vt:lpstr>
      <vt:lpstr>Times New Roman</vt:lpstr>
      <vt:lpstr>Verdana</vt:lpstr>
      <vt:lpstr>Wingdings</vt:lpstr>
      <vt:lpstr>Wingdings 2</vt:lpstr>
      <vt:lpstr>Литейная</vt:lpstr>
      <vt:lpstr>  Министерство образования РМ </vt:lpstr>
      <vt:lpstr>  </vt:lpstr>
      <vt:lpstr>                Участие в инновационной (экспериментальной) 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участия  воспитанников в конкурсах, выставках, турнирах, соревнованиях, акциях, фестивалях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Общественная педагогическая активность педагога : участие в комиссиях, педагогических сообществах , жюри конкурса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Пользователь</cp:lastModifiedBy>
  <cp:revision>517</cp:revision>
  <cp:lastPrinted>1601-01-01T00:00:00Z</cp:lastPrinted>
  <dcterms:created xsi:type="dcterms:W3CDTF">2010-08-04T11:06:49Z</dcterms:created>
  <dcterms:modified xsi:type="dcterms:W3CDTF">2023-12-05T18:46:29Z</dcterms:modified>
</cp:coreProperties>
</file>