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1" r:id="rId5"/>
    <p:sldId id="263" r:id="rId6"/>
    <p:sldId id="288" r:id="rId7"/>
    <p:sldId id="292" r:id="rId8"/>
    <p:sldId id="267" r:id="rId9"/>
    <p:sldId id="281" r:id="rId10"/>
    <p:sldId id="269" r:id="rId11"/>
    <p:sldId id="291" r:id="rId12"/>
    <p:sldId id="270" r:id="rId13"/>
    <p:sldId id="271" r:id="rId14"/>
    <p:sldId id="272" r:id="rId15"/>
    <p:sldId id="285" r:id="rId16"/>
    <p:sldId id="273" r:id="rId17"/>
    <p:sldId id="290" r:id="rId18"/>
    <p:sldId id="275" r:id="rId19"/>
    <p:sldId id="276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A690EB4-9D69-412B-898B-97DC5D18E18B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C111012-FEDA-489C-9876-A06C30A9B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2708920"/>
            <a:ext cx="3816424" cy="36004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.08.1989г.</a:t>
            </a:r>
          </a:p>
          <a:p>
            <a:pPr algn="just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</a:p>
          <a:p>
            <a:pPr algn="just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sz="2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2013г.,</a:t>
            </a:r>
          </a:p>
          <a:p>
            <a:pPr algn="just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Организатор-методист дошкольного образования и педагог-психолог по специальности «Педагогика и методика дошкольного образования» с дополнительной специальностью «Педагогика и психология»,</a:t>
            </a:r>
            <a:endParaRPr lang="ru-RU" sz="2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Регистрационный № 2103, дата выдачи 29 июня 2013г.</a:t>
            </a:r>
          </a:p>
          <a:p>
            <a:pPr algn="just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лет </a:t>
            </a:r>
          </a:p>
          <a:p>
            <a:pPr algn="just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pPr algn="just"/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692696"/>
            <a:ext cx="5105400" cy="1728192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r>
              <a:rPr lang="ru-RU" sz="18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Щиколоткиной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Юлии Ивановны</a:t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МДОУ «Детский сад№127</a:t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 г. о. Саранск</a:t>
            </a:r>
            <a:endParaRPr lang="ru-RU" sz="1800" b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User\OneDrive\Рабочий стол\D23dE7fxRF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41955"/>
            <a:ext cx="2304256" cy="515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722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0688"/>
            <a:ext cx="6512511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sz="28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br>
              <a:rPr lang="ru-RU" altLang="ru-RU" sz="28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6" name="Picture 2" descr="C:\Users\User\OneDrive\Рабочий стол\изображение_viber_2024-02-08_11-00-50-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90514"/>
            <a:ext cx="3246258" cy="47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vospital\Pictures\2024-02-14\Изображен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"/>
          <a:stretch/>
        </p:blipFill>
        <p:spPr bwMode="auto">
          <a:xfrm>
            <a:off x="611560" y="1561377"/>
            <a:ext cx="3398465" cy="500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993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65934"/>
            <a:ext cx="35643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stvospital\Pictures\2024-02-12\Изображение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"/>
          <a:stretch/>
        </p:blipFill>
        <p:spPr bwMode="auto">
          <a:xfrm>
            <a:off x="5076057" y="1629941"/>
            <a:ext cx="3456384" cy="511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280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altLang="ru-RU" sz="4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1266" name="Picture 2" descr="C:\Users\79271\Downloads\IMG_20240209_192731.jpg"/>
          <p:cNvPicPr>
            <a:picLocks noChangeAspect="1" noChangeArrowheads="1"/>
          </p:cNvPicPr>
          <p:nvPr/>
        </p:nvPicPr>
        <p:blipFill rotWithShape="1">
          <a:blip r:embed="rId2" cstate="print"/>
          <a:srcRect r="6455"/>
          <a:stretch/>
        </p:blipFill>
        <p:spPr bwMode="auto">
          <a:xfrm>
            <a:off x="2699792" y="1484784"/>
            <a:ext cx="3620616" cy="5160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244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altLang="ru-RU" sz="22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altLang="ru-RU" sz="2200" b="1" i="1" dirty="0" smtClean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Общественно - </a:t>
            </a:r>
            <a:r>
              <a:rPr lang="ru-RU" altLang="ru-RU" sz="22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педагогическая активность педагога: участие в комиссиях, педагогических сообществах, в жюри конкурсов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42" name="Picture 2" descr="C:\Users\79271\Downloads\564173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12775"/>
            <a:ext cx="3600400" cy="5089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199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0519" y="332656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altLang="ru-RU" sz="4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42128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52839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40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3816424" cy="54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764704"/>
            <a:ext cx="3960439" cy="538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595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352" y="260648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32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ru-RU" sz="32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32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32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</a:t>
            </a:r>
            <a:r>
              <a:rPr lang="ru-RU" altLang="ru-RU" sz="3200" b="1" i="1" dirty="0" smtClean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родителями.</a:t>
            </a:r>
            <a:endParaRPr lang="ru-R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53788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68252"/>
            <a:ext cx="3631070" cy="495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066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2"/>
            <a:ext cx="420981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576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512511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sz="2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</a:t>
            </a:r>
            <a:br>
              <a:rPr lang="ru-RU" altLang="ru-RU" sz="2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семей.</a:t>
            </a:r>
            <a:endParaRPr lang="ru-RU" alt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124744"/>
            <a:ext cx="388843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81079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318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6965245" cy="1202485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altLang="ru-RU" sz="4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13.Участие педагога  в  профессиональных конкурсах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4" name="Picture 2" descr="F:\моя аттестация\47857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120652"/>
            <a:ext cx="3208935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012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br>
              <a:rPr lang="ru-RU" altLang="ru-RU" sz="2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C:\Users\stvospital\Pictures\сканер\2020-12-15\009.jpg"/>
          <p:cNvPicPr>
            <a:picLocks noChangeAspect="1" noChangeArrowheads="1"/>
          </p:cNvPicPr>
          <p:nvPr/>
        </p:nvPicPr>
        <p:blipFill rotWithShape="1">
          <a:blip r:embed="rId2" cstate="print"/>
          <a:srcRect l="5792" t="980" r="2010"/>
          <a:stretch/>
        </p:blipFill>
        <p:spPr bwMode="auto">
          <a:xfrm>
            <a:off x="611560" y="1268760"/>
            <a:ext cx="3744416" cy="4965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C:\Users\stvospital\Pictures\2024-02-09\Изображен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7"/>
          <a:stretch/>
        </p:blipFill>
        <p:spPr bwMode="auto">
          <a:xfrm>
            <a:off x="4859237" y="1304925"/>
            <a:ext cx="3501355" cy="49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198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i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ru-RU" sz="4000" b="1" i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4000" b="1" i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. Награды и поощрения</a:t>
            </a:r>
            <a:endParaRPr lang="ru-RU" sz="4000" dirty="0"/>
          </a:p>
        </p:txBody>
      </p:sp>
      <p:pic>
        <p:nvPicPr>
          <p:cNvPr id="5122" name="Picture 2" descr="C:\Users\User\OneDrive\Рабочий стол\Щиколоткина\изображение_viber_2024-02-08_11-06-52-7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58739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35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340745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stvospital\Pictures\2024-02-09\Изображен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7"/>
          <a:stretch/>
        </p:blipFill>
        <p:spPr bwMode="auto">
          <a:xfrm>
            <a:off x="467544" y="419608"/>
            <a:ext cx="3858371" cy="61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5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965245" cy="109924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altLang="ru-RU" sz="3600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3600" b="1" i="1" dirty="0" smtClean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36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Наличие публикаций, включая интернет - публикации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3572768" cy="488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957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512511" cy="114300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4. Результаты участия воспитанников в конкурсах, выставках, турнирах,                                 соревнованиях, акциях, фестивалях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.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3163937" cy="452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2063531"/>
            <a:ext cx="3394909" cy="452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5436096" y="5517232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49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816424" cy="537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969441" cy="537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4917172" y="5253384"/>
            <a:ext cx="43204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41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OneDrive\Рабочий стол\изображение_viber_2024-02-14_14-58-51-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1"/>
            <a:ext cx="396044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1"/>
            <a:ext cx="4158462" cy="581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20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965245" cy="1202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18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altLang="ru-RU" sz="18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5" name="Picture 3" descr="C:\Users\stvospital\Pictures\2024-02-12\Изображение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"/>
          <a:stretch/>
        </p:blipFill>
        <p:spPr bwMode="auto">
          <a:xfrm>
            <a:off x="611560" y="1556792"/>
            <a:ext cx="3528392" cy="499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84313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27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2" y="836712"/>
            <a:ext cx="609191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93925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1423</TotalTime>
  <Words>195</Words>
  <Application>Microsoft Office PowerPoint</Application>
  <PresentationFormat>Экран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Министерство образования РМ   ПОРТФОЛИО Щиколоткиной Юлии Ивановны воспитателя МДОУ «Детский сад№127 комбинированного вида» г. о. Саранск</vt:lpstr>
      <vt:lpstr>1. Участие в инновационной (экспериментальной) деятельности </vt:lpstr>
      <vt:lpstr>Презентация PowerPoint</vt:lpstr>
      <vt:lpstr>3. Наличие публикаций, включая интернет - публикации </vt:lpstr>
      <vt:lpstr>4. Результаты участия воспитанников в конкурсах, выставках, турнирах,                                 соревнованиях, акциях, фестивалях.</vt:lpstr>
      <vt:lpstr>Презентация PowerPoint</vt:lpstr>
      <vt:lpstr>Презентация PowerPoint</vt:lpstr>
      <vt:lpstr>6. 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 </vt:lpstr>
      <vt:lpstr>Презентация PowerPoint</vt:lpstr>
      <vt:lpstr>7. Проведение открытых занятий, мастер-классов, мероприятий </vt:lpstr>
      <vt:lpstr>Презентация PowerPoint</vt:lpstr>
      <vt:lpstr>8. Экспертная деятельность </vt:lpstr>
      <vt:lpstr>9. Общественно - педагогическая активность педагога: участие в комиссиях, педагогических сообществах, в жюри конкурсов </vt:lpstr>
      <vt:lpstr>10. Позитивные результаты работы с воспитанниками </vt:lpstr>
      <vt:lpstr>Презентация PowerPoint</vt:lpstr>
      <vt:lpstr>11. Качество взаимодействия с родителями.</vt:lpstr>
      <vt:lpstr>Презентация PowerPoint</vt:lpstr>
      <vt:lpstr>12. Работа с детьми из социально-неблагополучных  семей.</vt:lpstr>
      <vt:lpstr>13.Участие педагога  в  профессиональных конкурсах </vt:lpstr>
      <vt:lpstr>14. Награды и поощрения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Тетюшкиной Ольги Ивановны воспитателя МДОУ «Детский сад№127 комбинированного вида» г. о. Саранск</dc:title>
  <dc:creator>User</dc:creator>
  <cp:lastModifiedBy>stvospital</cp:lastModifiedBy>
  <cp:revision>79</cp:revision>
  <dcterms:created xsi:type="dcterms:W3CDTF">2023-01-06T14:32:42Z</dcterms:created>
  <dcterms:modified xsi:type="dcterms:W3CDTF">2024-02-16T10:25:34Z</dcterms:modified>
</cp:coreProperties>
</file>