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ommentAuthors.xml" ContentType="application/vnd.openxmlformats-officedocument.presentationml.commentAuthors+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60" r:id="rId4"/>
    <p:sldId id="273" r:id="rId5"/>
    <p:sldId id="261" r:id="rId6"/>
    <p:sldId id="262" r:id="rId7"/>
    <p:sldId id="263" r:id="rId8"/>
    <p:sldId id="280" r:id="rId9"/>
    <p:sldId id="285" r:id="rId10"/>
    <p:sldId id="265" r:id="rId11"/>
    <p:sldId id="266" r:id="rId12"/>
    <p:sldId id="278" r:id="rId13"/>
    <p:sldId id="276" r:id="rId14"/>
    <p:sldId id="267" r:id="rId15"/>
    <p:sldId id="279" r:id="rId16"/>
    <p:sldId id="268" r:id="rId17"/>
    <p:sldId id="283" r:id="rId18"/>
    <p:sldId id="269" r:id="rId19"/>
    <p:sldId id="281" r:id="rId20"/>
    <p:sldId id="264" r:id="rId21"/>
    <p:sldId id="284" r:id="rId22"/>
    <p:sldId id="282" r:id="rId23"/>
    <p:sldId id="258" r:id="rId24"/>
    <p:sldId id="274" r:id="rId25"/>
    <p:sldId id="277" r:id="rId26"/>
    <p:sldId id="270" r:id="rId27"/>
    <p:sldId id="275" r:id="rId28"/>
    <p:sldId id="271" r:id="rId29"/>
    <p:sldId id="272" r:id="rId30"/>
    <p:sldId id="286" r:id="rId31"/>
    <p:sldId id="287" r:id="rId3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Дом" initials="Д" lastIdx="0" clrIdx="0"/>
</p:cmAuthorLst>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142" autoAdjust="0"/>
  </p:normalViewPr>
  <p:slideViewPr>
    <p:cSldViewPr>
      <p:cViewPr varScale="1">
        <p:scale>
          <a:sx n="79" d="100"/>
          <a:sy n="79" d="100"/>
        </p:scale>
        <p:origin x="-1704"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6770ED1F-6BD0-4E73-B44F-B3B43FAA1463}" type="datetimeFigureOut">
              <a:rPr lang="ru-RU" smtClean="0"/>
              <a:pPr/>
              <a:t>26.04.2020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52CFF35-368A-48DE-906E-DB324E8D25A5}"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770ED1F-6BD0-4E73-B44F-B3B43FAA1463}" type="datetimeFigureOut">
              <a:rPr lang="ru-RU" smtClean="0"/>
              <a:pPr/>
              <a:t>26.04.2020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52CFF35-368A-48DE-906E-DB324E8D25A5}"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770ED1F-6BD0-4E73-B44F-B3B43FAA1463}" type="datetimeFigureOut">
              <a:rPr lang="ru-RU" smtClean="0"/>
              <a:pPr/>
              <a:t>26.04.2020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52CFF35-368A-48DE-906E-DB324E8D25A5}"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770ED1F-6BD0-4E73-B44F-B3B43FAA1463}" type="datetimeFigureOut">
              <a:rPr lang="ru-RU" smtClean="0"/>
              <a:pPr/>
              <a:t>26.04.2020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52CFF35-368A-48DE-906E-DB324E8D25A5}"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6770ED1F-6BD0-4E73-B44F-B3B43FAA1463}" type="datetimeFigureOut">
              <a:rPr lang="ru-RU" smtClean="0"/>
              <a:pPr/>
              <a:t>26.04.2020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52CFF35-368A-48DE-906E-DB324E8D25A5}"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6770ED1F-6BD0-4E73-B44F-B3B43FAA1463}" type="datetimeFigureOut">
              <a:rPr lang="ru-RU" smtClean="0"/>
              <a:pPr/>
              <a:t>26.04.2020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52CFF35-368A-48DE-906E-DB324E8D25A5}"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6770ED1F-6BD0-4E73-B44F-B3B43FAA1463}" type="datetimeFigureOut">
              <a:rPr lang="ru-RU" smtClean="0"/>
              <a:pPr/>
              <a:t>26.04.2020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F52CFF35-368A-48DE-906E-DB324E8D25A5}"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6770ED1F-6BD0-4E73-B44F-B3B43FAA1463}" type="datetimeFigureOut">
              <a:rPr lang="ru-RU" smtClean="0"/>
              <a:pPr/>
              <a:t>26.04.2020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F52CFF35-368A-48DE-906E-DB324E8D25A5}"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6770ED1F-6BD0-4E73-B44F-B3B43FAA1463}" type="datetimeFigureOut">
              <a:rPr lang="ru-RU" smtClean="0"/>
              <a:pPr/>
              <a:t>26.04.2020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F52CFF35-368A-48DE-906E-DB324E8D25A5}"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6770ED1F-6BD0-4E73-B44F-B3B43FAA1463}" type="datetimeFigureOut">
              <a:rPr lang="ru-RU" smtClean="0"/>
              <a:pPr/>
              <a:t>26.04.2020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52CFF35-368A-48DE-906E-DB324E8D25A5}"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6770ED1F-6BD0-4E73-B44F-B3B43FAA1463}" type="datetimeFigureOut">
              <a:rPr lang="ru-RU" smtClean="0"/>
              <a:pPr/>
              <a:t>26.04.2020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52CFF35-368A-48DE-906E-DB324E8D25A5}"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70ED1F-6BD0-4E73-B44F-B3B43FAA1463}" type="datetimeFigureOut">
              <a:rPr lang="ru-RU" smtClean="0"/>
              <a:pPr/>
              <a:t>26.04.2020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2CFF35-368A-48DE-906E-DB324E8D25A5}"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gif"/><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gif"/><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gif"/></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gif"/><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2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2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2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2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 Id="rId5" Type="http://schemas.openxmlformats.org/officeDocument/2006/relationships/image" Target="../media/image79.jpeg"/><Relationship Id="rId4" Type="http://schemas.openxmlformats.org/officeDocument/2006/relationships/image" Target="../media/image78.jpeg"/></Relationships>
</file>

<file path=ppt/slides/_rels/slide2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27.xml.rels><?xml version="1.0" encoding="UTF-8" standalone="yes"?>
<Relationships xmlns="http://schemas.openxmlformats.org/package/2006/relationships"><Relationship Id="rId3" Type="http://schemas.openxmlformats.org/officeDocument/2006/relationships/image" Target="../media/image86.jpeg"/><Relationship Id="rId7" Type="http://schemas.openxmlformats.org/officeDocument/2006/relationships/image" Target="../media/image90.gif"/><Relationship Id="rId2" Type="http://schemas.openxmlformats.org/officeDocument/2006/relationships/image" Target="../media/image85.jpeg"/><Relationship Id="rId1" Type="http://schemas.openxmlformats.org/officeDocument/2006/relationships/slideLayout" Target="../slideLayouts/slideLayout2.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28.xml.rels><?xml version="1.0" encoding="UTF-8" standalone="yes"?>
<Relationships xmlns="http://schemas.openxmlformats.org/package/2006/relationships"><Relationship Id="rId3" Type="http://schemas.openxmlformats.org/officeDocument/2006/relationships/image" Target="../media/image92.jpeg"/><Relationship Id="rId7" Type="http://schemas.openxmlformats.org/officeDocument/2006/relationships/image" Target="../media/image96.jpeg"/><Relationship Id="rId2" Type="http://schemas.openxmlformats.org/officeDocument/2006/relationships/image" Target="../media/image91.jpeg"/><Relationship Id="rId1" Type="http://schemas.openxmlformats.org/officeDocument/2006/relationships/slideLayout" Target="../slideLayouts/slideLayout2.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2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eg"/><Relationship Id="rId1" Type="http://schemas.openxmlformats.org/officeDocument/2006/relationships/slideLayout" Target="../slideLayouts/slideLayout2.xml"/><Relationship Id="rId4" Type="http://schemas.openxmlformats.org/officeDocument/2006/relationships/image" Target="../media/image9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image" Target="../media/image101.jpeg"/><Relationship Id="rId7" Type="http://schemas.openxmlformats.org/officeDocument/2006/relationships/image" Target="../media/image105.jpeg"/><Relationship Id="rId2" Type="http://schemas.openxmlformats.org/officeDocument/2006/relationships/image" Target="../media/image100.png"/><Relationship Id="rId1" Type="http://schemas.openxmlformats.org/officeDocument/2006/relationships/slideLayout" Target="../slideLayouts/slideLayout2.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s>
</file>

<file path=ppt/slides/_rels/slide3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hyperlink" Target="mailto:lena.paveleva.67@mail.ru" TargetMode="External"/><Relationship Id="rId1" Type="http://schemas.openxmlformats.org/officeDocument/2006/relationships/slideLayout" Target="../slideLayouts/slideLayout2.xml"/><Relationship Id="rId4" Type="http://schemas.openxmlformats.org/officeDocument/2006/relationships/image" Target="../media/image108.jpeg"/></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8" Type="http://schemas.openxmlformats.org/officeDocument/2006/relationships/hyperlink" Target="https://www.miloliza.com/skazki-andersena-spisok?id=645:ole-lukoje" TargetMode="External"/><Relationship Id="rId3" Type="http://schemas.openxmlformats.org/officeDocument/2006/relationships/hyperlink" Target="https://www.miloliza.com/andersen/princessa-na-goroshine.html" TargetMode="External"/><Relationship Id="rId7" Type="http://schemas.openxmlformats.org/officeDocument/2006/relationships/hyperlink" Target="https://www.miloliza.com/andersen/dikie-lebedi.html" TargetMode="External"/><Relationship Id="rId2" Type="http://schemas.openxmlformats.org/officeDocument/2006/relationships/hyperlink" Target="https://www.miloliza.com/andersen/ognivo.html" TargetMode="External"/><Relationship Id="rId1" Type="http://schemas.openxmlformats.org/officeDocument/2006/relationships/slideLayout" Target="../slideLayouts/slideLayout2.xml"/><Relationship Id="rId6" Type="http://schemas.openxmlformats.org/officeDocument/2006/relationships/hyperlink" Target="https://www.miloliza.com/andersen/stoykiy-olovyanny-soldatik.html" TargetMode="External"/><Relationship Id="rId11" Type="http://schemas.openxmlformats.org/officeDocument/2006/relationships/hyperlink" Target="https://www.miloliza.com/andersen/snezhnaya-koroleva.html" TargetMode="External"/><Relationship Id="rId5" Type="http://schemas.openxmlformats.org/officeDocument/2006/relationships/hyperlink" Target="https://www.miloliza.com/andersen/rusalochka.html" TargetMode="External"/><Relationship Id="rId10" Type="http://schemas.openxmlformats.org/officeDocument/2006/relationships/hyperlink" Target="https://www.miloliza.com/andersen/gadkiy-utenok.html" TargetMode="External"/><Relationship Id="rId4" Type="http://schemas.openxmlformats.org/officeDocument/2006/relationships/hyperlink" Target="https://www.miloliza.com/andersen/dyuymovochka.html" TargetMode="External"/><Relationship Id="rId9" Type="http://schemas.openxmlformats.org/officeDocument/2006/relationships/hyperlink" Target="https://www.miloliza.com/andersen/svinopas.htm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Дом\Desktop\умникус все\андерсен\581e9345b7d0ea7ddaa72cde70263524.jpg"/>
          <p:cNvPicPr>
            <a:picLocks noChangeAspect="1" noChangeArrowheads="1"/>
          </p:cNvPicPr>
          <p:nvPr/>
        </p:nvPicPr>
        <p:blipFill>
          <a:blip r:embed="rId2" cstate="print"/>
          <a:srcRect/>
          <a:stretch>
            <a:fillRect/>
          </a:stretch>
        </p:blipFill>
        <p:spPr bwMode="auto">
          <a:xfrm>
            <a:off x="0" y="0"/>
            <a:ext cx="9144000" cy="6858000"/>
          </a:xfrm>
          <a:prstGeom prst="rect">
            <a:avLst/>
          </a:prstGeom>
          <a:solidFill>
            <a:schemeClr val="bg1"/>
          </a:solidFill>
        </p:spPr>
      </p:pic>
      <p:sp>
        <p:nvSpPr>
          <p:cNvPr id="6" name="Прямоугольник 5"/>
          <p:cNvSpPr/>
          <p:nvPr/>
        </p:nvSpPr>
        <p:spPr>
          <a:xfrm>
            <a:off x="3851920" y="260648"/>
            <a:ext cx="5040560" cy="1908215"/>
          </a:xfrm>
          <a:prstGeom prst="rect">
            <a:avLst/>
          </a:prstGeom>
          <a:solidFill>
            <a:schemeClr val="bg1"/>
          </a:solidFill>
        </p:spPr>
        <p:txBody>
          <a:bodyPr wrap="square">
            <a:spAutoFit/>
          </a:bodyPr>
          <a:lstStyle/>
          <a:p>
            <a:pPr algn="ctr"/>
            <a:r>
              <a:rPr lang="ru-RU" dirty="0" smtClean="0">
                <a:solidFill>
                  <a:srgbClr val="002060"/>
                </a:solidFill>
                <a:latin typeface="Times New Roman" panose="02020603050405020304" pitchFamily="18" charset="0"/>
                <a:cs typeface="Times New Roman" panose="02020603050405020304" pitchFamily="18" charset="0"/>
              </a:rPr>
              <a:t>Дистанционное обучение по дополнительной общеобразовательной программе </a:t>
            </a:r>
            <a:br>
              <a:rPr lang="ru-RU" dirty="0" smtClean="0">
                <a:solidFill>
                  <a:srgbClr val="002060"/>
                </a:solidFill>
                <a:latin typeface="Times New Roman" panose="02020603050405020304" pitchFamily="18" charset="0"/>
                <a:cs typeface="Times New Roman" panose="02020603050405020304" pitchFamily="18" charset="0"/>
              </a:rPr>
            </a:br>
            <a:r>
              <a:rPr lang="ru-RU" dirty="0" smtClean="0">
                <a:solidFill>
                  <a:srgbClr val="002060"/>
                </a:solidFill>
                <a:latin typeface="Times New Roman" panose="02020603050405020304" pitchFamily="18" charset="0"/>
                <a:cs typeface="Times New Roman" panose="02020603050405020304" pitchFamily="18" charset="0"/>
              </a:rPr>
              <a:t>«Живопись, рисунок, композиция» </a:t>
            </a:r>
            <a:br>
              <a:rPr lang="ru-RU" dirty="0" smtClean="0">
                <a:solidFill>
                  <a:srgbClr val="002060"/>
                </a:solidFill>
                <a:latin typeface="Times New Roman" panose="02020603050405020304" pitchFamily="18" charset="0"/>
                <a:cs typeface="Times New Roman" panose="02020603050405020304" pitchFamily="18" charset="0"/>
              </a:rPr>
            </a:br>
            <a:r>
              <a:rPr lang="ru-RU" sz="3200" dirty="0" smtClean="0">
                <a:solidFill>
                  <a:srgbClr val="002060"/>
                </a:solidFill>
                <a:latin typeface="Smeshariki Font" pitchFamily="2" charset="0"/>
                <a:cs typeface="Times New Roman" panose="02020603050405020304" pitchFamily="18" charset="0"/>
              </a:rPr>
              <a:t>Путешествие по сказкам Г.Х.Андерсена</a:t>
            </a:r>
            <a:endParaRPr lang="ru-RU" dirty="0"/>
          </a:p>
        </p:txBody>
      </p:sp>
      <p:sp>
        <p:nvSpPr>
          <p:cNvPr id="8" name="Прямоугольник 7"/>
          <p:cNvSpPr/>
          <p:nvPr/>
        </p:nvSpPr>
        <p:spPr>
          <a:xfrm>
            <a:off x="1259632" y="5589240"/>
            <a:ext cx="5184576" cy="1200329"/>
          </a:xfrm>
          <a:prstGeom prst="rect">
            <a:avLst/>
          </a:prstGeom>
          <a:solidFill>
            <a:schemeClr val="bg1"/>
          </a:solidFill>
        </p:spPr>
        <p:txBody>
          <a:bodyPr wrap="square">
            <a:spAutoFit/>
          </a:bodyPr>
          <a:lstStyle/>
          <a:p>
            <a:pPr algn="ctr"/>
            <a:r>
              <a:rPr lang="ru-RU" dirty="0" smtClean="0">
                <a:solidFill>
                  <a:schemeClr val="tx1"/>
                </a:solidFill>
              </a:rPr>
              <a:t>Составитель: Павельева Елена Федоровна </a:t>
            </a:r>
          </a:p>
          <a:p>
            <a:pPr algn="ctr"/>
            <a:r>
              <a:rPr lang="ru-RU" dirty="0" smtClean="0">
                <a:solidFill>
                  <a:schemeClr val="tx1"/>
                </a:solidFill>
              </a:rPr>
              <a:t>педагог </a:t>
            </a:r>
            <a:r>
              <a:rPr lang="ru-RU" dirty="0" smtClean="0">
                <a:solidFill>
                  <a:schemeClr val="tx1"/>
                </a:solidFill>
              </a:rPr>
              <a:t>кружка «</a:t>
            </a:r>
            <a:r>
              <a:rPr lang="ru-RU" smtClean="0">
                <a:solidFill>
                  <a:schemeClr val="tx1"/>
                </a:solidFill>
              </a:rPr>
              <a:t>Юный художник»</a:t>
            </a:r>
            <a:endParaRPr lang="ru-RU" dirty="0" smtClean="0">
              <a:solidFill>
                <a:schemeClr val="tx1"/>
              </a:solidFill>
            </a:endParaRPr>
          </a:p>
          <a:p>
            <a:pPr algn="ctr"/>
            <a:r>
              <a:rPr lang="ru-RU" dirty="0" smtClean="0">
                <a:solidFill>
                  <a:schemeClr val="tx1"/>
                </a:solidFill>
              </a:rPr>
              <a:t>МУ ДО «Центр </a:t>
            </a:r>
            <a:r>
              <a:rPr lang="ru-RU" dirty="0" smtClean="0">
                <a:solidFill>
                  <a:schemeClr val="tx1"/>
                </a:solidFill>
              </a:rPr>
              <a:t>детского творчества №2»</a:t>
            </a:r>
            <a:endParaRPr lang="ru-RU" dirty="0" smtClean="0">
              <a:solidFill>
                <a:schemeClr val="tx1"/>
              </a:solidFill>
            </a:endParaRPr>
          </a:p>
          <a:p>
            <a:pPr algn="ctr"/>
            <a:endParaRPr lang="ru-RU" dirty="0">
              <a:solidFill>
                <a:schemeClr val="tx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0"/>
            <a:ext cx="9144000" cy="6858000"/>
          </a:xfrm>
          <a:solidFill>
            <a:schemeClr val="accent3">
              <a:lumMod val="75000"/>
            </a:schemeClr>
          </a:solidFill>
        </p:spPr>
        <p:txBody>
          <a:bodyPr/>
          <a:lstStyle/>
          <a:p>
            <a:pPr algn="ctr">
              <a:buNone/>
            </a:pPr>
            <a:r>
              <a:rPr lang="ru-RU" sz="2800" dirty="0" smtClean="0">
                <a:solidFill>
                  <a:srgbClr val="FF0000"/>
                </a:solidFill>
                <a:latin typeface="Bauhaus" pitchFamily="34" charset="0"/>
                <a:cs typeface="Bauhaus" pitchFamily="34" charset="0"/>
              </a:rPr>
              <a:t>Составление композиции по сказкам Г.Х. Андерсена.</a:t>
            </a:r>
          </a:p>
          <a:p>
            <a:pPr>
              <a:buNone/>
            </a:pPr>
            <a:r>
              <a:rPr lang="ru-RU" sz="2800" dirty="0" smtClean="0">
                <a:solidFill>
                  <a:srgbClr val="FF0000"/>
                </a:solidFill>
                <a:latin typeface="Bauhaus" pitchFamily="34" charset="0"/>
                <a:cs typeface="Bauhaus" pitchFamily="34" charset="0"/>
              </a:rPr>
              <a:t>                              </a:t>
            </a:r>
            <a:r>
              <a:rPr lang="en-US" sz="2800" dirty="0" smtClean="0">
                <a:solidFill>
                  <a:srgbClr val="FF0000"/>
                </a:solidFill>
                <a:latin typeface="Bauhaus" pitchFamily="34" charset="0"/>
                <a:cs typeface="Bauhaus" pitchFamily="34" charset="0"/>
              </a:rPr>
              <a:t>   </a:t>
            </a:r>
            <a:r>
              <a:rPr lang="ru-RU" sz="2800" dirty="0" smtClean="0">
                <a:solidFill>
                  <a:srgbClr val="FF0000"/>
                </a:solidFill>
                <a:latin typeface="Bauhaus" pitchFamily="34" charset="0"/>
                <a:cs typeface="Bauhaus" pitchFamily="34" charset="0"/>
              </a:rPr>
              <a:t>Сказка </a:t>
            </a:r>
            <a:r>
              <a:rPr lang="ru-RU" sz="2800" dirty="0" smtClean="0">
                <a:solidFill>
                  <a:srgbClr val="FF0000"/>
                </a:solidFill>
                <a:latin typeface="Bauhaus" pitchFamily="34" charset="0"/>
                <a:cs typeface="Bauhaus" pitchFamily="34" charset="0"/>
              </a:rPr>
              <a:t>«Огниво»</a:t>
            </a:r>
            <a:endParaRPr lang="en-US" sz="2800" dirty="0" smtClean="0">
              <a:solidFill>
                <a:srgbClr val="FF0000"/>
              </a:solidFill>
              <a:latin typeface="Bauhaus" pitchFamily="34" charset="0"/>
              <a:cs typeface="Bauhaus" pitchFamily="34" charset="0"/>
            </a:endParaRPr>
          </a:p>
          <a:p>
            <a:endParaRPr lang="ru-RU" dirty="0"/>
          </a:p>
        </p:txBody>
      </p:sp>
      <p:pic>
        <p:nvPicPr>
          <p:cNvPr id="4" name="Picture 9" descr="C:\Users\Дом\Desktop\умникус все\андерсен\271008.jpg"/>
          <p:cNvPicPr>
            <a:picLocks noChangeAspect="1" noChangeArrowheads="1"/>
          </p:cNvPicPr>
          <p:nvPr/>
        </p:nvPicPr>
        <p:blipFill>
          <a:blip r:embed="rId2" cstate="print"/>
          <a:srcRect/>
          <a:stretch>
            <a:fillRect/>
          </a:stretch>
        </p:blipFill>
        <p:spPr bwMode="auto">
          <a:xfrm>
            <a:off x="3275856" y="1268760"/>
            <a:ext cx="2664296" cy="2664296"/>
          </a:xfrm>
          <a:prstGeom prst="rect">
            <a:avLst/>
          </a:prstGeom>
          <a:noFill/>
        </p:spPr>
      </p:pic>
      <p:pic>
        <p:nvPicPr>
          <p:cNvPr id="9218" name="Picture 2" descr="C:\Users\Дом\Desktop\умникус все\андерсен\fd74eddf4a9b80b400588cda091fe6fc.jpg"/>
          <p:cNvPicPr>
            <a:picLocks noChangeAspect="1" noChangeArrowheads="1"/>
          </p:cNvPicPr>
          <p:nvPr/>
        </p:nvPicPr>
        <p:blipFill>
          <a:blip r:embed="rId3" cstate="print"/>
          <a:srcRect/>
          <a:stretch>
            <a:fillRect/>
          </a:stretch>
        </p:blipFill>
        <p:spPr bwMode="auto">
          <a:xfrm>
            <a:off x="251520" y="3573016"/>
            <a:ext cx="2232248" cy="3013534"/>
          </a:xfrm>
          <a:prstGeom prst="rect">
            <a:avLst/>
          </a:prstGeom>
          <a:noFill/>
        </p:spPr>
      </p:pic>
      <p:pic>
        <p:nvPicPr>
          <p:cNvPr id="9219" name="Picture 3" descr="C:\Users\Дом\Desktop\умникус все\андерсен\ognivo-3.jpg"/>
          <p:cNvPicPr>
            <a:picLocks noChangeAspect="1" noChangeArrowheads="1"/>
          </p:cNvPicPr>
          <p:nvPr/>
        </p:nvPicPr>
        <p:blipFill>
          <a:blip r:embed="rId4" cstate="print"/>
          <a:srcRect/>
          <a:stretch>
            <a:fillRect/>
          </a:stretch>
        </p:blipFill>
        <p:spPr bwMode="auto">
          <a:xfrm>
            <a:off x="6372200" y="4005064"/>
            <a:ext cx="2517063" cy="2327920"/>
          </a:xfrm>
          <a:prstGeom prst="rect">
            <a:avLst/>
          </a:prstGeom>
          <a:noFill/>
        </p:spPr>
      </p:pic>
      <p:pic>
        <p:nvPicPr>
          <p:cNvPr id="9220" name="Picture 4" descr="C:\Users\Дом\Desktop\умникус все\андерсен\unnamed (4).jpg"/>
          <p:cNvPicPr>
            <a:picLocks noChangeAspect="1" noChangeArrowheads="1"/>
          </p:cNvPicPr>
          <p:nvPr/>
        </p:nvPicPr>
        <p:blipFill>
          <a:blip r:embed="rId5" cstate="print"/>
          <a:srcRect/>
          <a:stretch>
            <a:fillRect/>
          </a:stretch>
        </p:blipFill>
        <p:spPr bwMode="auto">
          <a:xfrm>
            <a:off x="179512" y="548680"/>
            <a:ext cx="2944913" cy="3009701"/>
          </a:xfrm>
          <a:prstGeom prst="rect">
            <a:avLst/>
          </a:prstGeom>
          <a:noFill/>
        </p:spPr>
      </p:pic>
      <p:pic>
        <p:nvPicPr>
          <p:cNvPr id="9221" name="Picture 5" descr="C:\Users\Дом\Desktop\умникус все\андерсен\загруженное.jpg"/>
          <p:cNvPicPr>
            <a:picLocks noChangeAspect="1" noChangeArrowheads="1"/>
          </p:cNvPicPr>
          <p:nvPr/>
        </p:nvPicPr>
        <p:blipFill>
          <a:blip r:embed="rId6" cstate="print"/>
          <a:srcRect/>
          <a:stretch>
            <a:fillRect/>
          </a:stretch>
        </p:blipFill>
        <p:spPr bwMode="auto">
          <a:xfrm>
            <a:off x="6490834" y="476672"/>
            <a:ext cx="2393375" cy="3240360"/>
          </a:xfrm>
          <a:prstGeom prst="rect">
            <a:avLst/>
          </a:prstGeom>
          <a:noFill/>
        </p:spPr>
      </p:pic>
      <p:pic>
        <p:nvPicPr>
          <p:cNvPr id="10" name="Picture 6" descr="C:\Users\Дом\Desktop\unnamed.jpg"/>
          <p:cNvPicPr>
            <a:picLocks noChangeAspect="1" noChangeArrowheads="1"/>
          </p:cNvPicPr>
          <p:nvPr/>
        </p:nvPicPr>
        <p:blipFill>
          <a:blip r:embed="rId7" cstate="print"/>
          <a:srcRect/>
          <a:stretch>
            <a:fillRect/>
          </a:stretch>
        </p:blipFill>
        <p:spPr bwMode="auto">
          <a:xfrm>
            <a:off x="2699792" y="4221088"/>
            <a:ext cx="3613436" cy="2037978"/>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0"/>
            <a:ext cx="9144000" cy="6858000"/>
          </a:xfrm>
          <a:solidFill>
            <a:schemeClr val="tx2">
              <a:lumMod val="40000"/>
              <a:lumOff val="60000"/>
            </a:schemeClr>
          </a:solidFill>
        </p:spPr>
        <p:txBody>
          <a:bodyPr>
            <a:normAutofit/>
          </a:bodyPr>
          <a:lstStyle/>
          <a:p>
            <a:pPr algn="ctr">
              <a:buNone/>
            </a:pPr>
            <a:r>
              <a:rPr lang="ru-RU" sz="2800" dirty="0" smtClean="0">
                <a:solidFill>
                  <a:srgbClr val="FF0000"/>
                </a:solidFill>
                <a:latin typeface="Bauhaus" pitchFamily="34" charset="0"/>
                <a:cs typeface="Bauhaus" pitchFamily="34" charset="0"/>
              </a:rPr>
              <a:t>Составление композиции по сказкам Г.Х. Андерсена.</a:t>
            </a:r>
          </a:p>
          <a:p>
            <a:pPr algn="ctr">
              <a:buNone/>
            </a:pPr>
            <a:r>
              <a:rPr lang="ru-RU" sz="2800" dirty="0" smtClean="0">
                <a:solidFill>
                  <a:srgbClr val="FF0000"/>
                </a:solidFill>
                <a:latin typeface="Bauhaus" pitchFamily="34" charset="0"/>
                <a:cs typeface="Bauhaus" pitchFamily="34" charset="0"/>
              </a:rPr>
              <a:t>                        Сказка «Принцесса на горошине»</a:t>
            </a:r>
            <a:endParaRPr lang="en-US" sz="2800" dirty="0" smtClean="0">
              <a:solidFill>
                <a:srgbClr val="FF0000"/>
              </a:solidFill>
              <a:latin typeface="Bauhaus" pitchFamily="34" charset="0"/>
              <a:cs typeface="Bauhaus" pitchFamily="34" charset="0"/>
            </a:endParaRPr>
          </a:p>
        </p:txBody>
      </p:sp>
      <p:pic>
        <p:nvPicPr>
          <p:cNvPr id="7" name="Picture 12" descr="C:\Users\Дом\Desktop\princessa-na-goroshine-raskraski-21.jpg"/>
          <p:cNvPicPr>
            <a:picLocks noChangeAspect="1" noChangeArrowheads="1"/>
          </p:cNvPicPr>
          <p:nvPr/>
        </p:nvPicPr>
        <p:blipFill>
          <a:blip r:embed="rId2" cstate="print"/>
          <a:srcRect/>
          <a:stretch>
            <a:fillRect/>
          </a:stretch>
        </p:blipFill>
        <p:spPr bwMode="auto">
          <a:xfrm>
            <a:off x="5796136" y="2204864"/>
            <a:ext cx="3181536" cy="4242048"/>
          </a:xfrm>
          <a:prstGeom prst="rect">
            <a:avLst/>
          </a:prstGeom>
          <a:noFill/>
        </p:spPr>
      </p:pic>
      <p:pic>
        <p:nvPicPr>
          <p:cNvPr id="9" name="Picture 16" descr="C:\Users\Дом\Desktop\princessa-na-goroshine.jpg"/>
          <p:cNvPicPr>
            <a:picLocks noChangeAspect="1" noChangeArrowheads="1"/>
          </p:cNvPicPr>
          <p:nvPr/>
        </p:nvPicPr>
        <p:blipFill>
          <a:blip r:embed="rId3" cstate="print"/>
          <a:srcRect t="8305" r="2836"/>
          <a:stretch>
            <a:fillRect/>
          </a:stretch>
        </p:blipFill>
        <p:spPr bwMode="auto">
          <a:xfrm>
            <a:off x="179512" y="548680"/>
            <a:ext cx="2808312" cy="3975398"/>
          </a:xfrm>
          <a:prstGeom prst="rect">
            <a:avLst/>
          </a:prstGeom>
          <a:noFill/>
        </p:spPr>
      </p:pic>
      <p:pic>
        <p:nvPicPr>
          <p:cNvPr id="10" name="Picture 17" descr="C:\Users\Дом\Desktop\unnamed (1).jpg"/>
          <p:cNvPicPr>
            <a:picLocks noChangeAspect="1" noChangeArrowheads="1"/>
          </p:cNvPicPr>
          <p:nvPr/>
        </p:nvPicPr>
        <p:blipFill>
          <a:blip r:embed="rId4" cstate="print"/>
          <a:srcRect/>
          <a:stretch>
            <a:fillRect/>
          </a:stretch>
        </p:blipFill>
        <p:spPr bwMode="auto">
          <a:xfrm>
            <a:off x="3563888" y="1052736"/>
            <a:ext cx="2592288" cy="2592288"/>
          </a:xfrm>
          <a:prstGeom prst="rect">
            <a:avLst/>
          </a:prstGeom>
          <a:noFill/>
        </p:spPr>
      </p:pic>
      <p:pic>
        <p:nvPicPr>
          <p:cNvPr id="11" name="Picture 18" descr="C:\Users\Дом\Desktop\unnamed.gif"/>
          <p:cNvPicPr>
            <a:picLocks noChangeAspect="1" noChangeArrowheads="1"/>
          </p:cNvPicPr>
          <p:nvPr/>
        </p:nvPicPr>
        <p:blipFill>
          <a:blip r:embed="rId5" cstate="print"/>
          <a:srcRect l="6248" t="5906" b="2548"/>
          <a:stretch>
            <a:fillRect/>
          </a:stretch>
        </p:blipFill>
        <p:spPr bwMode="auto">
          <a:xfrm>
            <a:off x="2483768" y="3501008"/>
            <a:ext cx="2300456" cy="3168352"/>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0"/>
            <a:ext cx="9144000" cy="6858000"/>
          </a:xfrm>
          <a:solidFill>
            <a:schemeClr val="tx2">
              <a:lumMod val="40000"/>
              <a:lumOff val="60000"/>
            </a:schemeClr>
          </a:solidFill>
        </p:spPr>
        <p:txBody>
          <a:bodyPr>
            <a:normAutofit/>
          </a:bodyPr>
          <a:lstStyle/>
          <a:p>
            <a:pPr algn="ctr">
              <a:buNone/>
            </a:pPr>
            <a:r>
              <a:rPr lang="ru-RU" sz="2800" dirty="0" smtClean="0">
                <a:solidFill>
                  <a:srgbClr val="FF0000"/>
                </a:solidFill>
                <a:latin typeface="Bauhaus" pitchFamily="34" charset="0"/>
                <a:cs typeface="Bauhaus" pitchFamily="34" charset="0"/>
              </a:rPr>
              <a:t>Составление композиции по сказкам Г.Х. Андерсена.</a:t>
            </a:r>
          </a:p>
          <a:p>
            <a:pPr algn="ctr">
              <a:buNone/>
            </a:pPr>
            <a:r>
              <a:rPr lang="ru-RU" sz="2800" dirty="0" smtClean="0">
                <a:solidFill>
                  <a:srgbClr val="FF0000"/>
                </a:solidFill>
                <a:latin typeface="Bauhaus" pitchFamily="34" charset="0"/>
                <a:cs typeface="Bauhaus" pitchFamily="34" charset="0"/>
              </a:rPr>
              <a:t>                          Сказка «Принцесса на горошине»</a:t>
            </a:r>
            <a:endParaRPr lang="en-US" sz="2800" dirty="0" smtClean="0">
              <a:solidFill>
                <a:srgbClr val="FF0000"/>
              </a:solidFill>
              <a:latin typeface="Bauhaus" pitchFamily="34" charset="0"/>
              <a:cs typeface="Bauhaus" pitchFamily="34" charset="0"/>
            </a:endParaRPr>
          </a:p>
        </p:txBody>
      </p:sp>
      <p:pic>
        <p:nvPicPr>
          <p:cNvPr id="8194" name="Picture 2" descr="C:\Users\Дом\Desktop\умникус все\андерсен\df621434aa804c26e03329dc0b7332b4.jpg"/>
          <p:cNvPicPr>
            <a:picLocks noChangeAspect="1" noChangeArrowheads="1"/>
          </p:cNvPicPr>
          <p:nvPr/>
        </p:nvPicPr>
        <p:blipFill>
          <a:blip r:embed="rId2" cstate="print"/>
          <a:srcRect/>
          <a:stretch>
            <a:fillRect/>
          </a:stretch>
        </p:blipFill>
        <p:spPr bwMode="auto">
          <a:xfrm>
            <a:off x="3059832" y="1124744"/>
            <a:ext cx="2255306" cy="3180209"/>
          </a:xfrm>
          <a:prstGeom prst="rect">
            <a:avLst/>
          </a:prstGeom>
          <a:noFill/>
        </p:spPr>
      </p:pic>
      <p:pic>
        <p:nvPicPr>
          <p:cNvPr id="8195" name="Picture 3" descr="C:\Users\Дом\Desktop\умникус все\андерсен\main_387593_original.jpg"/>
          <p:cNvPicPr>
            <a:picLocks noChangeAspect="1" noChangeArrowheads="1"/>
          </p:cNvPicPr>
          <p:nvPr/>
        </p:nvPicPr>
        <p:blipFill>
          <a:blip r:embed="rId3" cstate="print"/>
          <a:srcRect l="6143" t="4752" r="5801" b="3380"/>
          <a:stretch>
            <a:fillRect/>
          </a:stretch>
        </p:blipFill>
        <p:spPr bwMode="auto">
          <a:xfrm>
            <a:off x="5436096" y="1484784"/>
            <a:ext cx="3509769" cy="4734107"/>
          </a:xfrm>
          <a:prstGeom prst="rect">
            <a:avLst/>
          </a:prstGeom>
          <a:noFill/>
        </p:spPr>
      </p:pic>
      <p:pic>
        <p:nvPicPr>
          <p:cNvPr id="8196" name="Picture 4" descr="C:\Users\Дом\Desktop\умникус все\андерсен\maxresdefault.jpg"/>
          <p:cNvPicPr>
            <a:picLocks noChangeAspect="1" noChangeArrowheads="1"/>
          </p:cNvPicPr>
          <p:nvPr/>
        </p:nvPicPr>
        <p:blipFill>
          <a:blip r:embed="rId4" cstate="print"/>
          <a:srcRect/>
          <a:stretch>
            <a:fillRect/>
          </a:stretch>
        </p:blipFill>
        <p:spPr bwMode="auto">
          <a:xfrm>
            <a:off x="179512" y="4077072"/>
            <a:ext cx="3743907" cy="2604457"/>
          </a:xfrm>
          <a:prstGeom prst="rect">
            <a:avLst/>
          </a:prstGeom>
          <a:noFill/>
        </p:spPr>
      </p:pic>
      <p:pic>
        <p:nvPicPr>
          <p:cNvPr id="8197" name="Picture 5" descr="C:\Users\Дом\Desktop\умникус все\андерсен\Skazka_Princessa_na_goroshine_GXAndersen_CHitajte_onlan-1.jpg"/>
          <p:cNvPicPr>
            <a:picLocks noChangeAspect="1" noChangeArrowheads="1"/>
          </p:cNvPicPr>
          <p:nvPr/>
        </p:nvPicPr>
        <p:blipFill>
          <a:blip r:embed="rId5" cstate="print"/>
          <a:srcRect/>
          <a:stretch>
            <a:fillRect/>
          </a:stretch>
        </p:blipFill>
        <p:spPr bwMode="auto">
          <a:xfrm>
            <a:off x="395536" y="692696"/>
            <a:ext cx="2319839" cy="3212976"/>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171400"/>
            <a:ext cx="9144000" cy="7029400"/>
          </a:xfrm>
          <a:solidFill>
            <a:schemeClr val="accent6">
              <a:lumMod val="60000"/>
              <a:lumOff val="40000"/>
            </a:schemeClr>
          </a:solidFill>
        </p:spPr>
        <p:txBody>
          <a:bodyPr/>
          <a:lstStyle/>
          <a:p>
            <a:pPr algn="ctr">
              <a:buNone/>
            </a:pPr>
            <a:r>
              <a:rPr lang="ru-RU" sz="2800" dirty="0" smtClean="0">
                <a:solidFill>
                  <a:srgbClr val="FF0000"/>
                </a:solidFill>
                <a:latin typeface="Bauhaus" pitchFamily="34" charset="0"/>
                <a:cs typeface="Bauhaus" pitchFamily="34" charset="0"/>
              </a:rPr>
              <a:t>Составление композиции по сказкам Г.Х. Андерсена.</a:t>
            </a:r>
          </a:p>
          <a:p>
            <a:pPr algn="ctr">
              <a:buNone/>
            </a:pPr>
            <a:r>
              <a:rPr lang="ru-RU" sz="2800" dirty="0" smtClean="0">
                <a:solidFill>
                  <a:srgbClr val="FF0000"/>
                </a:solidFill>
                <a:latin typeface="Bauhaus" pitchFamily="34" charset="0"/>
                <a:cs typeface="Bauhaus" pitchFamily="34" charset="0"/>
              </a:rPr>
              <a:t> Сказка «Дюймовочка»</a:t>
            </a:r>
            <a:endParaRPr lang="en-US" sz="2800" dirty="0" smtClean="0">
              <a:solidFill>
                <a:srgbClr val="FF0000"/>
              </a:solidFill>
              <a:latin typeface="Bauhaus" pitchFamily="34" charset="0"/>
              <a:cs typeface="Bauhaus" pitchFamily="34" charset="0"/>
            </a:endParaRPr>
          </a:p>
          <a:p>
            <a:pPr>
              <a:buNone/>
            </a:pPr>
            <a:endParaRPr lang="ru-RU" dirty="0"/>
          </a:p>
        </p:txBody>
      </p:sp>
      <p:pic>
        <p:nvPicPr>
          <p:cNvPr id="1027" name="Picture 3" descr="C:\Users\Дом\Desktop\orig.gif"/>
          <p:cNvPicPr>
            <a:picLocks noChangeAspect="1" noChangeArrowheads="1"/>
          </p:cNvPicPr>
          <p:nvPr/>
        </p:nvPicPr>
        <p:blipFill>
          <a:blip r:embed="rId2" cstate="print"/>
          <a:srcRect l="4707" t="5122" r="3513" b="3721"/>
          <a:stretch>
            <a:fillRect/>
          </a:stretch>
        </p:blipFill>
        <p:spPr bwMode="auto">
          <a:xfrm>
            <a:off x="6372200" y="260648"/>
            <a:ext cx="2577100" cy="3528392"/>
          </a:xfrm>
          <a:prstGeom prst="rect">
            <a:avLst/>
          </a:prstGeom>
          <a:noFill/>
        </p:spPr>
      </p:pic>
      <p:pic>
        <p:nvPicPr>
          <p:cNvPr id="1028" name="Picture 4" descr="C:\Users\Дом\Desktop\8eb5fa89d0fb2cef93afdae8dd7b566b.jpg"/>
          <p:cNvPicPr>
            <a:picLocks noChangeAspect="1" noChangeArrowheads="1"/>
          </p:cNvPicPr>
          <p:nvPr/>
        </p:nvPicPr>
        <p:blipFill>
          <a:blip r:embed="rId3" cstate="print"/>
          <a:srcRect b="3078"/>
          <a:stretch>
            <a:fillRect/>
          </a:stretch>
        </p:blipFill>
        <p:spPr bwMode="auto">
          <a:xfrm>
            <a:off x="3131840" y="908720"/>
            <a:ext cx="2786059" cy="3600400"/>
          </a:xfrm>
          <a:prstGeom prst="rect">
            <a:avLst/>
          </a:prstGeom>
          <a:noFill/>
        </p:spPr>
      </p:pic>
      <p:pic>
        <p:nvPicPr>
          <p:cNvPr id="1029" name="Picture 5" descr="C:\Users\Дом\Desktop\unnamed (1).gif"/>
          <p:cNvPicPr>
            <a:picLocks noChangeAspect="1" noChangeArrowheads="1"/>
          </p:cNvPicPr>
          <p:nvPr/>
        </p:nvPicPr>
        <p:blipFill>
          <a:blip r:embed="rId4" cstate="print"/>
          <a:srcRect t="1477"/>
          <a:stretch>
            <a:fillRect/>
          </a:stretch>
        </p:blipFill>
        <p:spPr bwMode="auto">
          <a:xfrm>
            <a:off x="179512" y="404664"/>
            <a:ext cx="2574039" cy="3312368"/>
          </a:xfrm>
          <a:prstGeom prst="rect">
            <a:avLst/>
          </a:prstGeom>
          <a:noFill/>
        </p:spPr>
      </p:pic>
      <p:pic>
        <p:nvPicPr>
          <p:cNvPr id="9" name="Picture 3" descr="C:\Users\Дом\Desktop\Раскраска, Мультфильмы, Дюймовочка, Советские мультфильмы, Мышь и Дюймовочка.jpg"/>
          <p:cNvPicPr>
            <a:picLocks noChangeAspect="1" noChangeArrowheads="1"/>
          </p:cNvPicPr>
          <p:nvPr/>
        </p:nvPicPr>
        <p:blipFill>
          <a:blip r:embed="rId5" cstate="print"/>
          <a:srcRect/>
          <a:stretch>
            <a:fillRect/>
          </a:stretch>
        </p:blipFill>
        <p:spPr bwMode="auto">
          <a:xfrm>
            <a:off x="1187624" y="3645024"/>
            <a:ext cx="2189942" cy="3068960"/>
          </a:xfrm>
          <a:prstGeom prst="rect">
            <a:avLst/>
          </a:prstGeom>
          <a:noFill/>
        </p:spPr>
      </p:pic>
      <p:pic>
        <p:nvPicPr>
          <p:cNvPr id="10" name="Picture 4" descr="C:\Users\Дом\Desktop\raskraski-iz-skazki-duimovochka-12.jpg"/>
          <p:cNvPicPr>
            <a:picLocks noChangeAspect="1" noChangeArrowheads="1"/>
          </p:cNvPicPr>
          <p:nvPr/>
        </p:nvPicPr>
        <p:blipFill>
          <a:blip r:embed="rId6" cstate="print"/>
          <a:srcRect/>
          <a:stretch>
            <a:fillRect/>
          </a:stretch>
        </p:blipFill>
        <p:spPr bwMode="auto">
          <a:xfrm>
            <a:off x="5796136" y="3546309"/>
            <a:ext cx="2483768" cy="3311691"/>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0"/>
            <a:ext cx="9144000" cy="6858000"/>
          </a:xfrm>
          <a:solidFill>
            <a:schemeClr val="accent6">
              <a:lumMod val="60000"/>
              <a:lumOff val="40000"/>
            </a:schemeClr>
          </a:solidFill>
        </p:spPr>
        <p:txBody>
          <a:bodyPr/>
          <a:lstStyle/>
          <a:p>
            <a:pPr algn="ctr">
              <a:buNone/>
            </a:pPr>
            <a:r>
              <a:rPr lang="ru-RU" sz="2800" dirty="0" smtClean="0">
                <a:solidFill>
                  <a:srgbClr val="FF0000"/>
                </a:solidFill>
                <a:latin typeface="Bauhaus" pitchFamily="34" charset="0"/>
                <a:cs typeface="Bauhaus" pitchFamily="34" charset="0"/>
              </a:rPr>
              <a:t>Составление композиции по сказкам Г.Х. Андерсена.</a:t>
            </a:r>
          </a:p>
          <a:p>
            <a:pPr algn="ctr">
              <a:buNone/>
            </a:pPr>
            <a:r>
              <a:rPr lang="ru-RU" sz="2800" dirty="0" smtClean="0">
                <a:solidFill>
                  <a:srgbClr val="FF0000"/>
                </a:solidFill>
                <a:latin typeface="Bauhaus" pitchFamily="34" charset="0"/>
                <a:cs typeface="Bauhaus" pitchFamily="34" charset="0"/>
              </a:rPr>
              <a:t>               Сказка «Дюймовочка»</a:t>
            </a:r>
            <a:endParaRPr lang="en-US" sz="2800" dirty="0" smtClean="0">
              <a:solidFill>
                <a:srgbClr val="FF0000"/>
              </a:solidFill>
              <a:latin typeface="Bauhaus" pitchFamily="34" charset="0"/>
              <a:cs typeface="Bauhaus" pitchFamily="34" charset="0"/>
            </a:endParaRPr>
          </a:p>
          <a:p>
            <a:pPr>
              <a:buNone/>
            </a:pPr>
            <a:endParaRPr lang="ru-RU" dirty="0"/>
          </a:p>
        </p:txBody>
      </p:sp>
      <p:pic>
        <p:nvPicPr>
          <p:cNvPr id="4" name="Picture 2" descr="C:\Users\Дом\Desktop\умникус все\андерсен\0.jpg"/>
          <p:cNvPicPr>
            <a:picLocks noChangeAspect="1" noChangeArrowheads="1"/>
          </p:cNvPicPr>
          <p:nvPr/>
        </p:nvPicPr>
        <p:blipFill>
          <a:blip r:embed="rId2" cstate="print"/>
          <a:srcRect/>
          <a:stretch>
            <a:fillRect/>
          </a:stretch>
        </p:blipFill>
        <p:spPr bwMode="auto">
          <a:xfrm>
            <a:off x="4860032" y="3789040"/>
            <a:ext cx="4104456" cy="2726531"/>
          </a:xfrm>
          <a:prstGeom prst="rect">
            <a:avLst/>
          </a:prstGeom>
          <a:noFill/>
        </p:spPr>
      </p:pic>
      <p:pic>
        <p:nvPicPr>
          <p:cNvPr id="5122" name="Picture 2" descr="C:\Users\Дом\Desktop\умникус все\андерсен\89400467_large_Dyuymovochka_illyustraciya_1.jpg"/>
          <p:cNvPicPr>
            <a:picLocks noChangeAspect="1" noChangeArrowheads="1"/>
          </p:cNvPicPr>
          <p:nvPr/>
        </p:nvPicPr>
        <p:blipFill>
          <a:blip r:embed="rId3" cstate="print"/>
          <a:srcRect/>
          <a:stretch>
            <a:fillRect/>
          </a:stretch>
        </p:blipFill>
        <p:spPr bwMode="auto">
          <a:xfrm>
            <a:off x="179512" y="3140968"/>
            <a:ext cx="3290745" cy="3490487"/>
          </a:xfrm>
          <a:prstGeom prst="rect">
            <a:avLst/>
          </a:prstGeom>
          <a:noFill/>
        </p:spPr>
      </p:pic>
      <p:pic>
        <p:nvPicPr>
          <p:cNvPr id="5123" name="Picture 3" descr="C:\Users\Дом\Desktop\умникус все\андерсен\a8c5e-tales-andersen-duimovochka.jpg"/>
          <p:cNvPicPr>
            <a:picLocks noChangeAspect="1" noChangeArrowheads="1"/>
          </p:cNvPicPr>
          <p:nvPr/>
        </p:nvPicPr>
        <p:blipFill>
          <a:blip r:embed="rId4" cstate="print"/>
          <a:srcRect/>
          <a:stretch>
            <a:fillRect/>
          </a:stretch>
        </p:blipFill>
        <p:spPr bwMode="auto">
          <a:xfrm>
            <a:off x="5148064" y="1052736"/>
            <a:ext cx="3851920" cy="2196270"/>
          </a:xfrm>
          <a:prstGeom prst="rect">
            <a:avLst/>
          </a:prstGeom>
          <a:noFill/>
        </p:spPr>
      </p:pic>
      <p:pic>
        <p:nvPicPr>
          <p:cNvPr id="5124" name="Picture 4" descr="C:\Users\Дом\Desktop\умникус все\андерсен\detskie_skazki_dujmovochka.jpg"/>
          <p:cNvPicPr>
            <a:picLocks noChangeAspect="1" noChangeArrowheads="1"/>
          </p:cNvPicPr>
          <p:nvPr/>
        </p:nvPicPr>
        <p:blipFill>
          <a:blip r:embed="rId5" cstate="print"/>
          <a:srcRect/>
          <a:stretch>
            <a:fillRect/>
          </a:stretch>
        </p:blipFill>
        <p:spPr bwMode="auto">
          <a:xfrm>
            <a:off x="179511" y="620688"/>
            <a:ext cx="3240359" cy="2160240"/>
          </a:xfrm>
          <a:prstGeom prst="rect">
            <a:avLst/>
          </a:prstGeom>
          <a:noFill/>
        </p:spPr>
      </p:pic>
      <p:pic>
        <p:nvPicPr>
          <p:cNvPr id="5125" name="Picture 5" descr="C:\Users\Дом\Desktop\умникус все\андерсен\duimovochka12.jpg"/>
          <p:cNvPicPr>
            <a:picLocks noChangeAspect="1" noChangeArrowheads="1"/>
          </p:cNvPicPr>
          <p:nvPr/>
        </p:nvPicPr>
        <p:blipFill>
          <a:blip r:embed="rId6" cstate="print"/>
          <a:srcRect/>
          <a:stretch>
            <a:fillRect/>
          </a:stretch>
        </p:blipFill>
        <p:spPr bwMode="auto">
          <a:xfrm>
            <a:off x="3203848" y="1628800"/>
            <a:ext cx="2056631" cy="2643339"/>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0"/>
            <a:ext cx="9144000" cy="6858000"/>
          </a:xfrm>
          <a:solidFill>
            <a:schemeClr val="accent5">
              <a:lumMod val="75000"/>
            </a:schemeClr>
          </a:solidFill>
        </p:spPr>
        <p:txBody>
          <a:bodyPr>
            <a:normAutofit/>
          </a:bodyPr>
          <a:lstStyle/>
          <a:p>
            <a:pPr algn="ctr">
              <a:buNone/>
            </a:pPr>
            <a:r>
              <a:rPr lang="ru-RU" sz="2800" dirty="0" smtClean="0">
                <a:solidFill>
                  <a:srgbClr val="FF0000"/>
                </a:solidFill>
                <a:latin typeface="Bauhaus" pitchFamily="34" charset="0"/>
                <a:cs typeface="Bauhaus" pitchFamily="34" charset="0"/>
              </a:rPr>
              <a:t>Составление композиции по сказкам Г.Х. Андерсена.</a:t>
            </a:r>
          </a:p>
          <a:p>
            <a:pPr algn="ctr">
              <a:buNone/>
            </a:pPr>
            <a:r>
              <a:rPr lang="ru-RU" sz="2800" dirty="0" smtClean="0">
                <a:solidFill>
                  <a:srgbClr val="FF0000"/>
                </a:solidFill>
                <a:latin typeface="Bauhaus" pitchFamily="34" charset="0"/>
                <a:cs typeface="Bauhaus" pitchFamily="34" charset="0"/>
              </a:rPr>
              <a:t>    Сказка «Русалочка»</a:t>
            </a:r>
            <a:endParaRPr lang="en-US" sz="2800" dirty="0" smtClean="0">
              <a:solidFill>
                <a:srgbClr val="FF0000"/>
              </a:solidFill>
              <a:latin typeface="Bauhaus" pitchFamily="34" charset="0"/>
              <a:cs typeface="Bauhaus" pitchFamily="34" charset="0"/>
            </a:endParaRPr>
          </a:p>
        </p:txBody>
      </p:sp>
      <p:pic>
        <p:nvPicPr>
          <p:cNvPr id="9" name="Picture 9" descr="C:\Users\Дом\Desktop\images.jpg"/>
          <p:cNvPicPr>
            <a:picLocks noChangeAspect="1" noChangeArrowheads="1"/>
          </p:cNvPicPr>
          <p:nvPr/>
        </p:nvPicPr>
        <p:blipFill>
          <a:blip r:embed="rId2" cstate="print"/>
          <a:srcRect/>
          <a:stretch>
            <a:fillRect/>
          </a:stretch>
        </p:blipFill>
        <p:spPr bwMode="auto">
          <a:xfrm>
            <a:off x="6588224" y="476672"/>
            <a:ext cx="2304256" cy="2982666"/>
          </a:xfrm>
          <a:prstGeom prst="rect">
            <a:avLst/>
          </a:prstGeom>
          <a:noFill/>
        </p:spPr>
      </p:pic>
      <p:pic>
        <p:nvPicPr>
          <p:cNvPr id="10" name="Picture 7" descr="C:\Users\Дом\Desktop\unnamed (2).jpg"/>
          <p:cNvPicPr>
            <a:picLocks noChangeAspect="1" noChangeArrowheads="1"/>
          </p:cNvPicPr>
          <p:nvPr/>
        </p:nvPicPr>
        <p:blipFill>
          <a:blip r:embed="rId3" cstate="print"/>
          <a:srcRect/>
          <a:stretch>
            <a:fillRect/>
          </a:stretch>
        </p:blipFill>
        <p:spPr bwMode="auto">
          <a:xfrm>
            <a:off x="683568" y="3717032"/>
            <a:ext cx="2225522" cy="3014464"/>
          </a:xfrm>
          <a:prstGeom prst="rect">
            <a:avLst/>
          </a:prstGeom>
          <a:noFill/>
        </p:spPr>
      </p:pic>
      <p:pic>
        <p:nvPicPr>
          <p:cNvPr id="11" name="Picture 8" descr="C:\Users\Дом\Desktop\Ariel-znakomitsya-s-printsem.jpg"/>
          <p:cNvPicPr>
            <a:picLocks noChangeAspect="1" noChangeArrowheads="1"/>
          </p:cNvPicPr>
          <p:nvPr/>
        </p:nvPicPr>
        <p:blipFill>
          <a:blip r:embed="rId4" cstate="print"/>
          <a:srcRect b="12320"/>
          <a:stretch>
            <a:fillRect/>
          </a:stretch>
        </p:blipFill>
        <p:spPr bwMode="auto">
          <a:xfrm>
            <a:off x="6228184" y="3573406"/>
            <a:ext cx="2520280" cy="3125260"/>
          </a:xfrm>
          <a:prstGeom prst="rect">
            <a:avLst/>
          </a:prstGeom>
          <a:noFill/>
        </p:spPr>
      </p:pic>
      <p:pic>
        <p:nvPicPr>
          <p:cNvPr id="12" name="Picture 5" descr="C:\Users\Дом\Desktop\The Little Mermaid 26_567_794.jpg"/>
          <p:cNvPicPr>
            <a:picLocks noChangeAspect="1" noChangeArrowheads="1"/>
          </p:cNvPicPr>
          <p:nvPr/>
        </p:nvPicPr>
        <p:blipFill>
          <a:blip r:embed="rId5" cstate="print"/>
          <a:srcRect/>
          <a:stretch>
            <a:fillRect/>
          </a:stretch>
        </p:blipFill>
        <p:spPr bwMode="auto">
          <a:xfrm>
            <a:off x="3101731" y="1052736"/>
            <a:ext cx="2982437" cy="4176464"/>
          </a:xfrm>
          <a:prstGeom prst="rect">
            <a:avLst/>
          </a:prstGeom>
          <a:noFill/>
        </p:spPr>
      </p:pic>
      <p:pic>
        <p:nvPicPr>
          <p:cNvPr id="13" name="Picture 6" descr="C:\Users\Дом\Desktop\raskraska-rusalochka-i-eyo-druzya-014.jpg"/>
          <p:cNvPicPr>
            <a:picLocks noChangeAspect="1" noChangeArrowheads="1"/>
          </p:cNvPicPr>
          <p:nvPr/>
        </p:nvPicPr>
        <p:blipFill>
          <a:blip r:embed="rId6" cstate="print"/>
          <a:srcRect l="10456" t="12641" r="10558" b="11514"/>
          <a:stretch>
            <a:fillRect/>
          </a:stretch>
        </p:blipFill>
        <p:spPr bwMode="auto">
          <a:xfrm>
            <a:off x="179512" y="476672"/>
            <a:ext cx="2304256" cy="3131144"/>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0"/>
            <a:ext cx="9144000" cy="6858000"/>
          </a:xfrm>
          <a:solidFill>
            <a:schemeClr val="accent5">
              <a:lumMod val="75000"/>
            </a:schemeClr>
          </a:solidFill>
        </p:spPr>
        <p:txBody>
          <a:bodyPr>
            <a:normAutofit/>
          </a:bodyPr>
          <a:lstStyle/>
          <a:p>
            <a:pPr algn="ctr">
              <a:buNone/>
            </a:pPr>
            <a:r>
              <a:rPr lang="ru-RU" sz="2800" dirty="0" smtClean="0">
                <a:solidFill>
                  <a:srgbClr val="FF0000"/>
                </a:solidFill>
                <a:latin typeface="Bauhaus" pitchFamily="34" charset="0"/>
                <a:cs typeface="Bauhaus" pitchFamily="34" charset="0"/>
              </a:rPr>
              <a:t>Составление композиции по сказкам Г.Х. Андерсена.</a:t>
            </a:r>
          </a:p>
          <a:p>
            <a:pPr algn="ctr">
              <a:buNone/>
            </a:pPr>
            <a:r>
              <a:rPr lang="ru-RU" sz="2800" dirty="0" smtClean="0">
                <a:solidFill>
                  <a:srgbClr val="FF0000"/>
                </a:solidFill>
                <a:latin typeface="Bauhaus" pitchFamily="34" charset="0"/>
                <a:cs typeface="Bauhaus" pitchFamily="34" charset="0"/>
              </a:rPr>
              <a:t>    Сказка «Русалочка»</a:t>
            </a:r>
            <a:endParaRPr lang="en-US" sz="2800" dirty="0" smtClean="0">
              <a:solidFill>
                <a:srgbClr val="FF0000"/>
              </a:solidFill>
              <a:latin typeface="Bauhaus" pitchFamily="34" charset="0"/>
              <a:cs typeface="Bauhaus" pitchFamily="34" charset="0"/>
            </a:endParaRPr>
          </a:p>
        </p:txBody>
      </p:sp>
      <p:pic>
        <p:nvPicPr>
          <p:cNvPr id="3074" name="Picture 2" descr="C:\Users\Дом\Desktop\умникус все\андерсен\81bdb49cc00b53d3e05948c5f4fb71f3.jpg"/>
          <p:cNvPicPr>
            <a:picLocks noChangeAspect="1" noChangeArrowheads="1"/>
          </p:cNvPicPr>
          <p:nvPr/>
        </p:nvPicPr>
        <p:blipFill>
          <a:blip r:embed="rId2" cstate="print"/>
          <a:srcRect/>
          <a:stretch>
            <a:fillRect/>
          </a:stretch>
        </p:blipFill>
        <p:spPr bwMode="auto">
          <a:xfrm>
            <a:off x="6372201" y="548680"/>
            <a:ext cx="2448272" cy="3376926"/>
          </a:xfrm>
          <a:prstGeom prst="rect">
            <a:avLst/>
          </a:prstGeom>
          <a:noFill/>
        </p:spPr>
      </p:pic>
      <p:pic>
        <p:nvPicPr>
          <p:cNvPr id="3075" name="Picture 3" descr="C:\Users\Дом\Desktop\умникус все\андерсен\D-tXDmPWkAEBJi0.jpg"/>
          <p:cNvPicPr>
            <a:picLocks noChangeAspect="1" noChangeArrowheads="1"/>
          </p:cNvPicPr>
          <p:nvPr/>
        </p:nvPicPr>
        <p:blipFill>
          <a:blip r:embed="rId3" cstate="print"/>
          <a:srcRect/>
          <a:stretch>
            <a:fillRect/>
          </a:stretch>
        </p:blipFill>
        <p:spPr bwMode="auto">
          <a:xfrm>
            <a:off x="179512" y="3789040"/>
            <a:ext cx="3609647" cy="2877691"/>
          </a:xfrm>
          <a:prstGeom prst="rect">
            <a:avLst/>
          </a:prstGeom>
          <a:noFill/>
        </p:spPr>
      </p:pic>
      <p:pic>
        <p:nvPicPr>
          <p:cNvPr id="3077" name="Picture 5" descr="C:\Users\Дом\Desktop\умникус все\андерсен\img2.jpg"/>
          <p:cNvPicPr>
            <a:picLocks noChangeAspect="1" noChangeArrowheads="1"/>
          </p:cNvPicPr>
          <p:nvPr/>
        </p:nvPicPr>
        <p:blipFill>
          <a:blip r:embed="rId4" cstate="print"/>
          <a:srcRect/>
          <a:stretch>
            <a:fillRect/>
          </a:stretch>
        </p:blipFill>
        <p:spPr bwMode="auto">
          <a:xfrm>
            <a:off x="323528" y="548680"/>
            <a:ext cx="2664296" cy="3127883"/>
          </a:xfrm>
          <a:prstGeom prst="rect">
            <a:avLst/>
          </a:prstGeom>
          <a:noFill/>
        </p:spPr>
      </p:pic>
      <p:pic>
        <p:nvPicPr>
          <p:cNvPr id="3078" name="Picture 6" descr="C:\Users\Дом\Desktop\умникус все\андерсен\rusalochka-1968-audioskazku-audioknigu-slushat-onlayn-andersen.jpg"/>
          <p:cNvPicPr>
            <a:picLocks noChangeAspect="1" noChangeArrowheads="1"/>
          </p:cNvPicPr>
          <p:nvPr/>
        </p:nvPicPr>
        <p:blipFill>
          <a:blip r:embed="rId5" cstate="print"/>
          <a:srcRect/>
          <a:stretch>
            <a:fillRect/>
          </a:stretch>
        </p:blipFill>
        <p:spPr bwMode="auto">
          <a:xfrm>
            <a:off x="3347864" y="1052736"/>
            <a:ext cx="2664296" cy="2664296"/>
          </a:xfrm>
          <a:prstGeom prst="rect">
            <a:avLst/>
          </a:prstGeom>
          <a:noFill/>
        </p:spPr>
      </p:pic>
      <p:pic>
        <p:nvPicPr>
          <p:cNvPr id="3079" name="Picture 7" descr="C:\Users\Дом\Desktop\умникус все\андерсен\skazka-rusalochka-andersena-smotret-onlayn.jpg"/>
          <p:cNvPicPr>
            <a:picLocks noChangeAspect="1" noChangeArrowheads="1"/>
          </p:cNvPicPr>
          <p:nvPr/>
        </p:nvPicPr>
        <p:blipFill>
          <a:blip r:embed="rId6" cstate="print"/>
          <a:srcRect/>
          <a:stretch>
            <a:fillRect/>
          </a:stretch>
        </p:blipFill>
        <p:spPr bwMode="auto">
          <a:xfrm>
            <a:off x="4932040" y="3789040"/>
            <a:ext cx="3816424" cy="2862318"/>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0"/>
            <a:ext cx="9144000" cy="6858000"/>
          </a:xfrm>
          <a:solidFill>
            <a:schemeClr val="accent6">
              <a:lumMod val="50000"/>
            </a:schemeClr>
          </a:solidFill>
        </p:spPr>
        <p:txBody>
          <a:bodyPr>
            <a:normAutofit/>
          </a:bodyPr>
          <a:lstStyle/>
          <a:p>
            <a:pPr algn="ctr">
              <a:buNone/>
            </a:pPr>
            <a:r>
              <a:rPr lang="ru-RU" sz="2800" dirty="0" smtClean="0">
                <a:solidFill>
                  <a:srgbClr val="FF0000"/>
                </a:solidFill>
                <a:latin typeface="Bauhaus" pitchFamily="34" charset="0"/>
                <a:cs typeface="Bauhaus" pitchFamily="34" charset="0"/>
              </a:rPr>
              <a:t>Составление композиции по сказкам Г.Х. Андерсена.</a:t>
            </a:r>
          </a:p>
          <a:p>
            <a:pPr algn="ctr">
              <a:buNone/>
            </a:pPr>
            <a:r>
              <a:rPr lang="ru-RU" sz="2800" dirty="0" smtClean="0">
                <a:solidFill>
                  <a:srgbClr val="FF0000"/>
                </a:solidFill>
                <a:latin typeface="Bauhaus" pitchFamily="34" charset="0"/>
                <a:cs typeface="Bauhaus" pitchFamily="34" charset="0"/>
              </a:rPr>
              <a:t>    Сказка «Дикие Лебеди»</a:t>
            </a:r>
            <a:endParaRPr lang="en-US" sz="2800" dirty="0" smtClean="0">
              <a:solidFill>
                <a:srgbClr val="FF0000"/>
              </a:solidFill>
              <a:latin typeface="Bauhaus" pitchFamily="34" charset="0"/>
              <a:cs typeface="Bauhaus" pitchFamily="34" charset="0"/>
            </a:endParaRPr>
          </a:p>
        </p:txBody>
      </p:sp>
      <p:pic>
        <p:nvPicPr>
          <p:cNvPr id="10" name="Picture 6" descr="C:\Users\Дом\Desktop\f85aa8a47d949daf654ba65d925ae97c.jpg"/>
          <p:cNvPicPr>
            <a:picLocks noChangeAspect="1" noChangeArrowheads="1"/>
          </p:cNvPicPr>
          <p:nvPr/>
        </p:nvPicPr>
        <p:blipFill>
          <a:blip r:embed="rId2" cstate="print"/>
          <a:srcRect/>
          <a:stretch>
            <a:fillRect/>
          </a:stretch>
        </p:blipFill>
        <p:spPr bwMode="auto">
          <a:xfrm>
            <a:off x="5292080" y="1124744"/>
            <a:ext cx="3649189" cy="5397227"/>
          </a:xfrm>
          <a:prstGeom prst="rect">
            <a:avLst/>
          </a:prstGeom>
          <a:noFill/>
        </p:spPr>
      </p:pic>
      <p:pic>
        <p:nvPicPr>
          <p:cNvPr id="11" name="Picture 5" descr="C:\Users\Дом\Desktop\page-00003.jpg"/>
          <p:cNvPicPr>
            <a:picLocks noChangeAspect="1" noChangeArrowheads="1"/>
          </p:cNvPicPr>
          <p:nvPr/>
        </p:nvPicPr>
        <p:blipFill>
          <a:blip r:embed="rId3" cstate="print"/>
          <a:srcRect/>
          <a:stretch>
            <a:fillRect/>
          </a:stretch>
        </p:blipFill>
        <p:spPr bwMode="auto">
          <a:xfrm>
            <a:off x="539552" y="1052736"/>
            <a:ext cx="3960440" cy="5495883"/>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0"/>
            <a:ext cx="9144000" cy="6858000"/>
          </a:xfrm>
          <a:solidFill>
            <a:schemeClr val="accent6">
              <a:lumMod val="50000"/>
            </a:schemeClr>
          </a:solidFill>
        </p:spPr>
        <p:txBody>
          <a:bodyPr>
            <a:normAutofit/>
          </a:bodyPr>
          <a:lstStyle/>
          <a:p>
            <a:pPr marL="0" algn="ctr">
              <a:spcBef>
                <a:spcPts val="0"/>
              </a:spcBef>
              <a:buNone/>
            </a:pPr>
            <a:r>
              <a:rPr lang="ru-RU" sz="2800" dirty="0" smtClean="0">
                <a:solidFill>
                  <a:srgbClr val="FF0000"/>
                </a:solidFill>
                <a:latin typeface="Bauhaus" pitchFamily="34" charset="0"/>
                <a:cs typeface="Bauhaus" pitchFamily="34" charset="0"/>
              </a:rPr>
              <a:t>Составление композиции по сказкам Г.Х. Андерсена.</a:t>
            </a:r>
          </a:p>
          <a:p>
            <a:pPr marL="0" algn="ctr">
              <a:spcBef>
                <a:spcPts val="0"/>
              </a:spcBef>
              <a:buNone/>
            </a:pPr>
            <a:r>
              <a:rPr lang="ru-RU" sz="2800" dirty="0" smtClean="0">
                <a:solidFill>
                  <a:srgbClr val="FF0000"/>
                </a:solidFill>
                <a:latin typeface="Bauhaus" pitchFamily="34" charset="0"/>
                <a:cs typeface="Bauhaus" pitchFamily="34" charset="0"/>
              </a:rPr>
              <a:t>    Сказка «Дикие Лебеди»</a:t>
            </a:r>
          </a:p>
          <a:p>
            <a:pPr marL="0" algn="ctr">
              <a:spcBef>
                <a:spcPts val="0"/>
              </a:spcBef>
              <a:buNone/>
            </a:pPr>
            <a:r>
              <a:rPr lang="ru-RU" sz="2800" dirty="0" smtClean="0">
                <a:solidFill>
                  <a:srgbClr val="FF0000"/>
                </a:solidFill>
                <a:latin typeface="Bauhaus" pitchFamily="34" charset="0"/>
                <a:cs typeface="Bauhaus" pitchFamily="34" charset="0"/>
              </a:rPr>
              <a:t>Вариант работы</a:t>
            </a:r>
            <a:endParaRPr lang="en-US" sz="2800" dirty="0" smtClean="0">
              <a:solidFill>
                <a:srgbClr val="FF0000"/>
              </a:solidFill>
              <a:latin typeface="Bauhaus" pitchFamily="34" charset="0"/>
              <a:cs typeface="Bauhaus" pitchFamily="34" charset="0"/>
            </a:endParaRPr>
          </a:p>
          <a:p>
            <a:pPr algn="ctr">
              <a:buNone/>
            </a:pPr>
            <a:endParaRPr lang="en-US" sz="2800" dirty="0" smtClean="0">
              <a:solidFill>
                <a:srgbClr val="FF0000"/>
              </a:solidFill>
              <a:latin typeface="Bauhaus" pitchFamily="34" charset="0"/>
              <a:cs typeface="Bauhaus" pitchFamily="34" charset="0"/>
            </a:endParaRPr>
          </a:p>
        </p:txBody>
      </p:sp>
      <p:pic>
        <p:nvPicPr>
          <p:cNvPr id="12" name="Picture 4" descr="C:\Users\Дом\Desktop\dikielebedi5.gif"/>
          <p:cNvPicPr>
            <a:picLocks noChangeAspect="1" noChangeArrowheads="1"/>
          </p:cNvPicPr>
          <p:nvPr/>
        </p:nvPicPr>
        <p:blipFill>
          <a:blip r:embed="rId2" cstate="print"/>
          <a:srcRect/>
          <a:stretch>
            <a:fillRect/>
          </a:stretch>
        </p:blipFill>
        <p:spPr bwMode="auto">
          <a:xfrm>
            <a:off x="467544" y="1511660"/>
            <a:ext cx="3888432" cy="4979680"/>
          </a:xfrm>
          <a:prstGeom prst="rect">
            <a:avLst/>
          </a:prstGeom>
          <a:noFill/>
        </p:spPr>
      </p:pic>
      <p:pic>
        <p:nvPicPr>
          <p:cNvPr id="13" name="Picture 2" descr="C:\Users\Дом\Desktop\умникус все\андерсен\574643ab87e5a00865603c039bc78c20.jpg"/>
          <p:cNvPicPr>
            <a:picLocks noChangeAspect="1" noChangeArrowheads="1"/>
          </p:cNvPicPr>
          <p:nvPr/>
        </p:nvPicPr>
        <p:blipFill>
          <a:blip r:embed="rId3" cstate="print"/>
          <a:srcRect/>
          <a:stretch>
            <a:fillRect/>
          </a:stretch>
        </p:blipFill>
        <p:spPr bwMode="auto">
          <a:xfrm>
            <a:off x="4932040" y="1556792"/>
            <a:ext cx="3925824" cy="5055386"/>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0"/>
            <a:ext cx="9144000" cy="6858000"/>
          </a:xfrm>
          <a:solidFill>
            <a:schemeClr val="accent6">
              <a:lumMod val="50000"/>
            </a:schemeClr>
          </a:solidFill>
        </p:spPr>
        <p:txBody>
          <a:bodyPr>
            <a:normAutofit/>
          </a:bodyPr>
          <a:lstStyle/>
          <a:p>
            <a:pPr algn="ctr">
              <a:buNone/>
            </a:pPr>
            <a:r>
              <a:rPr lang="ru-RU" sz="2800" dirty="0" smtClean="0">
                <a:solidFill>
                  <a:srgbClr val="FF0000"/>
                </a:solidFill>
                <a:latin typeface="Bauhaus" pitchFamily="34" charset="0"/>
                <a:cs typeface="Bauhaus" pitchFamily="34" charset="0"/>
              </a:rPr>
              <a:t>Составление композиции по сказкам Г.Х. Андерсена.</a:t>
            </a:r>
          </a:p>
          <a:p>
            <a:pPr algn="ctr">
              <a:buNone/>
            </a:pPr>
            <a:r>
              <a:rPr lang="ru-RU" sz="2800" dirty="0" smtClean="0">
                <a:solidFill>
                  <a:srgbClr val="FF0000"/>
                </a:solidFill>
                <a:latin typeface="Bauhaus" pitchFamily="34" charset="0"/>
                <a:cs typeface="Bauhaus" pitchFamily="34" charset="0"/>
              </a:rPr>
              <a:t>              Сказка «Дикие Лебеди»</a:t>
            </a:r>
            <a:endParaRPr lang="en-US" sz="2800" dirty="0" smtClean="0">
              <a:solidFill>
                <a:srgbClr val="FF0000"/>
              </a:solidFill>
              <a:latin typeface="Bauhaus" pitchFamily="34" charset="0"/>
              <a:cs typeface="Bauhaus" pitchFamily="34" charset="0"/>
            </a:endParaRPr>
          </a:p>
        </p:txBody>
      </p:sp>
      <p:pic>
        <p:nvPicPr>
          <p:cNvPr id="4099" name="Picture 3" descr="C:\Users\Дом\Desktop\умникус все\андерсен\Dikie_lebedi_-_Gans_Hristian_Andersen.jpg"/>
          <p:cNvPicPr>
            <a:picLocks noChangeAspect="1" noChangeArrowheads="1"/>
          </p:cNvPicPr>
          <p:nvPr/>
        </p:nvPicPr>
        <p:blipFill>
          <a:blip r:embed="rId2" cstate="print"/>
          <a:srcRect/>
          <a:stretch>
            <a:fillRect/>
          </a:stretch>
        </p:blipFill>
        <p:spPr bwMode="auto">
          <a:xfrm>
            <a:off x="2987824" y="1052736"/>
            <a:ext cx="2036440" cy="2625157"/>
          </a:xfrm>
          <a:prstGeom prst="rect">
            <a:avLst/>
          </a:prstGeom>
          <a:noFill/>
        </p:spPr>
      </p:pic>
      <p:pic>
        <p:nvPicPr>
          <p:cNvPr id="4100" name="Picture 4" descr="C:\Users\Дом\Desktop\умникус все\андерсен\e89d6317550e9908f4b544bdbf3e6eeb.jpg"/>
          <p:cNvPicPr>
            <a:picLocks noChangeAspect="1" noChangeArrowheads="1"/>
          </p:cNvPicPr>
          <p:nvPr/>
        </p:nvPicPr>
        <p:blipFill>
          <a:blip r:embed="rId3" cstate="print"/>
          <a:srcRect/>
          <a:stretch>
            <a:fillRect/>
          </a:stretch>
        </p:blipFill>
        <p:spPr bwMode="auto">
          <a:xfrm>
            <a:off x="5148064" y="1052736"/>
            <a:ext cx="3836367" cy="2592288"/>
          </a:xfrm>
          <a:prstGeom prst="rect">
            <a:avLst/>
          </a:prstGeom>
          <a:noFill/>
        </p:spPr>
      </p:pic>
      <p:pic>
        <p:nvPicPr>
          <p:cNvPr id="4101" name="Picture 5" descr="C:\Users\Дом\Desktop\умникус все\андерсен\lebedi.jpg"/>
          <p:cNvPicPr>
            <a:picLocks noChangeAspect="1" noChangeArrowheads="1"/>
          </p:cNvPicPr>
          <p:nvPr/>
        </p:nvPicPr>
        <p:blipFill>
          <a:blip r:embed="rId4" cstate="print"/>
          <a:srcRect/>
          <a:stretch>
            <a:fillRect/>
          </a:stretch>
        </p:blipFill>
        <p:spPr bwMode="auto">
          <a:xfrm>
            <a:off x="467543" y="3933056"/>
            <a:ext cx="4246745" cy="2736304"/>
          </a:xfrm>
          <a:prstGeom prst="rect">
            <a:avLst/>
          </a:prstGeom>
          <a:noFill/>
        </p:spPr>
      </p:pic>
      <p:pic>
        <p:nvPicPr>
          <p:cNvPr id="4102" name="Picture 6" descr="C:\Users\Дом\Desktop\умникус все\андерсен\main_Дикие_лебеди__1_.jpg"/>
          <p:cNvPicPr>
            <a:picLocks noChangeAspect="1" noChangeArrowheads="1"/>
          </p:cNvPicPr>
          <p:nvPr/>
        </p:nvPicPr>
        <p:blipFill>
          <a:blip r:embed="rId5" cstate="print"/>
          <a:srcRect/>
          <a:stretch>
            <a:fillRect/>
          </a:stretch>
        </p:blipFill>
        <p:spPr bwMode="auto">
          <a:xfrm>
            <a:off x="251520" y="548680"/>
            <a:ext cx="2520280" cy="3243960"/>
          </a:xfrm>
          <a:prstGeom prst="rect">
            <a:avLst/>
          </a:prstGeom>
          <a:noFill/>
        </p:spPr>
      </p:pic>
      <p:pic>
        <p:nvPicPr>
          <p:cNvPr id="4103" name="Picture 7" descr="C:\Users\Дом\Desktop\умникус все\андерсен\resize.jpg"/>
          <p:cNvPicPr>
            <a:picLocks noChangeAspect="1" noChangeArrowheads="1"/>
          </p:cNvPicPr>
          <p:nvPr/>
        </p:nvPicPr>
        <p:blipFill>
          <a:blip r:embed="rId6" cstate="print"/>
          <a:srcRect/>
          <a:stretch>
            <a:fillRect/>
          </a:stretch>
        </p:blipFill>
        <p:spPr bwMode="auto">
          <a:xfrm>
            <a:off x="5220072" y="3861048"/>
            <a:ext cx="3673182" cy="2829034"/>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0"/>
            <a:ext cx="9144000" cy="6858000"/>
          </a:xfrm>
          <a:solidFill>
            <a:schemeClr val="accent5">
              <a:lumMod val="60000"/>
              <a:lumOff val="40000"/>
            </a:schemeClr>
          </a:solidFill>
        </p:spPr>
        <p:txBody>
          <a:bodyPr>
            <a:normAutofit fontScale="62500" lnSpcReduction="20000"/>
          </a:bodyPr>
          <a:lstStyle/>
          <a:p>
            <a:pPr algn="ctr">
              <a:buNone/>
            </a:pPr>
            <a:endParaRPr lang="ru-RU" b="1" dirty="0" smtClean="0">
              <a:solidFill>
                <a:srgbClr val="002060"/>
              </a:solidFill>
              <a:latin typeface="Times New Roman" panose="02020603050405020304" pitchFamily="18" charset="0"/>
              <a:cs typeface="Times New Roman" panose="02020603050405020304" pitchFamily="18" charset="0"/>
            </a:endParaRPr>
          </a:p>
          <a:p>
            <a:pPr algn="ctr">
              <a:buNone/>
            </a:pPr>
            <a:r>
              <a:rPr lang="ru-RU" sz="2900" b="1" dirty="0" smtClean="0">
                <a:solidFill>
                  <a:srgbClr val="002060"/>
                </a:solidFill>
                <a:latin typeface="Times New Roman" panose="02020603050405020304" pitchFamily="18" charset="0"/>
                <a:cs typeface="Times New Roman" panose="02020603050405020304" pitchFamily="18" charset="0"/>
              </a:rPr>
              <a:t>Тема занятия: </a:t>
            </a:r>
            <a:r>
              <a:rPr lang="ru-RU" sz="2900" dirty="0" smtClean="0">
                <a:solidFill>
                  <a:srgbClr val="002060"/>
                </a:solidFill>
                <a:latin typeface="Times New Roman" panose="02020603050405020304" pitchFamily="18" charset="0"/>
                <a:cs typeface="Times New Roman" panose="02020603050405020304" pitchFamily="18" charset="0"/>
              </a:rPr>
              <a:t>«Путешествие по сказкам Г.Х. Андерсена»</a:t>
            </a:r>
          </a:p>
          <a:p>
            <a:pPr>
              <a:buNone/>
            </a:pPr>
            <a:r>
              <a:rPr lang="ru-RU" sz="2900" b="1" dirty="0" smtClean="0">
                <a:solidFill>
                  <a:srgbClr val="002060"/>
                </a:solidFill>
                <a:latin typeface="Times New Roman" panose="02020603050405020304" pitchFamily="18" charset="0"/>
                <a:cs typeface="Times New Roman" panose="02020603050405020304" pitchFamily="18" charset="0"/>
              </a:rPr>
              <a:t>  Предмет:</a:t>
            </a:r>
            <a:r>
              <a:rPr lang="ru-RU" sz="2900" dirty="0" smtClean="0">
                <a:solidFill>
                  <a:srgbClr val="002060"/>
                </a:solidFill>
                <a:latin typeface="Times New Roman" panose="02020603050405020304" pitchFamily="18" charset="0"/>
                <a:cs typeface="Times New Roman" panose="02020603050405020304" pitchFamily="18" charset="0"/>
              </a:rPr>
              <a:t> композиция</a:t>
            </a:r>
          </a:p>
          <a:p>
            <a:pPr>
              <a:buNone/>
            </a:pPr>
            <a:r>
              <a:rPr lang="ru-RU" sz="2900" b="1" dirty="0" smtClean="0">
                <a:solidFill>
                  <a:srgbClr val="002060"/>
                </a:solidFill>
                <a:latin typeface="Times New Roman" panose="02020603050405020304" pitchFamily="18" charset="0"/>
                <a:cs typeface="Times New Roman" panose="02020603050405020304" pitchFamily="18" charset="0"/>
              </a:rPr>
              <a:t>  Цель: </a:t>
            </a:r>
            <a:r>
              <a:rPr lang="ru-RU" sz="2900" dirty="0" smtClean="0">
                <a:solidFill>
                  <a:srgbClr val="002060"/>
                </a:solidFill>
                <a:latin typeface="Times New Roman" panose="02020603050405020304" pitchFamily="18" charset="0"/>
                <a:cs typeface="Times New Roman" panose="02020603050405020304" pitchFamily="18" charset="0"/>
              </a:rPr>
              <a:t>  сформировать представление о создании иллюстраций к сказкам</a:t>
            </a:r>
          </a:p>
          <a:p>
            <a:pPr algn="ctr">
              <a:buNone/>
            </a:pPr>
            <a:r>
              <a:rPr lang="ru-RU" sz="2900" b="1" dirty="0" smtClean="0">
                <a:solidFill>
                  <a:srgbClr val="002060"/>
                </a:solidFill>
                <a:latin typeface="Times New Roman" panose="02020603050405020304" pitchFamily="18" charset="0"/>
                <a:cs typeface="Times New Roman" panose="02020603050405020304" pitchFamily="18" charset="0"/>
              </a:rPr>
              <a:t>Задачи: </a:t>
            </a:r>
          </a:p>
          <a:p>
            <a:pPr>
              <a:buNone/>
            </a:pPr>
            <a:r>
              <a:rPr lang="ru-RU" sz="2900" b="1" dirty="0" smtClean="0">
                <a:solidFill>
                  <a:srgbClr val="002060"/>
                </a:solidFill>
                <a:latin typeface="Times New Roman" panose="02020603050405020304" pitchFamily="18" charset="0"/>
                <a:cs typeface="Times New Roman" panose="02020603050405020304" pitchFamily="18" charset="0"/>
              </a:rPr>
              <a:t>-  </a:t>
            </a:r>
            <a:r>
              <a:rPr lang="ru-RU" sz="2900" dirty="0" smtClean="0">
                <a:solidFill>
                  <a:srgbClr val="002060"/>
                </a:solidFill>
                <a:latin typeface="Times New Roman" panose="02020603050405020304" pitchFamily="18" charset="0"/>
                <a:cs typeface="Times New Roman" panose="02020603050405020304" pitchFamily="18" charset="0"/>
              </a:rPr>
              <a:t>развитие творческих способностей учащихся</a:t>
            </a:r>
          </a:p>
          <a:p>
            <a:pPr algn="just">
              <a:lnSpc>
                <a:spcPct val="100000"/>
              </a:lnSpc>
              <a:buNone/>
            </a:pPr>
            <a:r>
              <a:rPr lang="ru-RU" sz="2900" dirty="0" smtClean="0">
                <a:solidFill>
                  <a:srgbClr val="002060"/>
                </a:solidFill>
                <a:latin typeface="Times New Roman" panose="02020603050405020304" pitchFamily="18" charset="0"/>
                <a:cs typeface="Times New Roman" panose="02020603050405020304" pitchFamily="18" charset="0"/>
              </a:rPr>
              <a:t> - познакомить</a:t>
            </a:r>
            <a:r>
              <a:rPr lang="ru-RU" sz="2900" b="1" dirty="0" smtClean="0">
                <a:solidFill>
                  <a:srgbClr val="002060"/>
                </a:solidFill>
                <a:latin typeface="Times New Roman" panose="02020603050405020304" pitchFamily="18" charset="0"/>
                <a:cs typeface="Times New Roman" panose="02020603050405020304" pitchFamily="18" charset="0"/>
              </a:rPr>
              <a:t>  </a:t>
            </a:r>
            <a:r>
              <a:rPr lang="ru-RU" sz="2900" dirty="0" smtClean="0">
                <a:solidFill>
                  <a:srgbClr val="002060"/>
                </a:solidFill>
                <a:latin typeface="Times New Roman" panose="02020603050405020304" pitchFamily="18" charset="0"/>
                <a:cs typeface="Times New Roman" panose="02020603050405020304" pitchFamily="18" charset="0"/>
              </a:rPr>
              <a:t>учащихся со сказками Г.Х.Андерсена</a:t>
            </a:r>
          </a:p>
          <a:p>
            <a:pPr algn="just">
              <a:lnSpc>
                <a:spcPct val="100000"/>
              </a:lnSpc>
              <a:buNone/>
            </a:pPr>
            <a:r>
              <a:rPr lang="ru-RU" sz="2900" dirty="0" smtClean="0">
                <a:solidFill>
                  <a:srgbClr val="002060"/>
                </a:solidFill>
                <a:latin typeface="Times New Roman" panose="02020603050405020304" pitchFamily="18" charset="0"/>
                <a:cs typeface="Times New Roman" panose="02020603050405020304" pitchFamily="18" charset="0"/>
              </a:rPr>
              <a:t> - воспитывать чувство любви и  интереса к сказкам</a:t>
            </a:r>
          </a:p>
          <a:p>
            <a:pPr algn="just">
              <a:lnSpc>
                <a:spcPct val="100000"/>
              </a:lnSpc>
              <a:buNone/>
            </a:pPr>
            <a:r>
              <a:rPr lang="ru-RU" sz="2900" b="1" dirty="0" smtClean="0">
                <a:solidFill>
                  <a:srgbClr val="002060"/>
                </a:solidFill>
                <a:latin typeface="Times New Roman" panose="02020603050405020304" pitchFamily="18" charset="0"/>
                <a:cs typeface="Times New Roman" panose="02020603050405020304" pitchFamily="18" charset="0"/>
              </a:rPr>
              <a:t>Материалы для учащихся: </a:t>
            </a:r>
            <a:r>
              <a:rPr lang="ru-RU" sz="2900" dirty="0" smtClean="0">
                <a:solidFill>
                  <a:srgbClr val="002060"/>
                </a:solidFill>
                <a:latin typeface="Times New Roman" panose="02020603050405020304" pitchFamily="18" charset="0"/>
                <a:cs typeface="Times New Roman" panose="02020603050405020304" pitchFamily="18" charset="0"/>
              </a:rPr>
              <a:t>бумага, простой </a:t>
            </a:r>
          </a:p>
          <a:p>
            <a:pPr algn="just">
              <a:lnSpc>
                <a:spcPct val="100000"/>
              </a:lnSpc>
              <a:buNone/>
            </a:pPr>
            <a:r>
              <a:rPr lang="ru-RU" sz="2900" dirty="0" smtClean="0">
                <a:solidFill>
                  <a:srgbClr val="002060"/>
                </a:solidFill>
                <a:latin typeface="Times New Roman" panose="02020603050405020304" pitchFamily="18" charset="0"/>
                <a:cs typeface="Times New Roman" panose="02020603050405020304" pitchFamily="18" charset="0"/>
              </a:rPr>
              <a:t>карандаш, ластик, краски – гуашь, палитра, </a:t>
            </a:r>
          </a:p>
          <a:p>
            <a:pPr algn="just">
              <a:lnSpc>
                <a:spcPct val="100000"/>
              </a:lnSpc>
              <a:buNone/>
            </a:pPr>
            <a:r>
              <a:rPr lang="ru-RU" sz="2900" dirty="0" smtClean="0">
                <a:solidFill>
                  <a:srgbClr val="002060"/>
                </a:solidFill>
                <a:latin typeface="Times New Roman" panose="02020603050405020304" pitchFamily="18" charset="0"/>
                <a:cs typeface="Times New Roman" panose="02020603050405020304" pitchFamily="18" charset="0"/>
              </a:rPr>
              <a:t>непроливайка.</a:t>
            </a:r>
          </a:p>
          <a:p>
            <a:pPr algn="ctr"/>
            <a:endParaRPr lang="ru-RU" sz="2900" b="1" dirty="0" smtClean="0">
              <a:solidFill>
                <a:srgbClr val="002060"/>
              </a:solidFill>
              <a:latin typeface="Times New Roman" panose="02020603050405020304" pitchFamily="18" charset="0"/>
              <a:cs typeface="Times New Roman" panose="02020603050405020304" pitchFamily="18" charset="0"/>
            </a:endParaRPr>
          </a:p>
          <a:p>
            <a:pPr algn="ctr">
              <a:buNone/>
            </a:pPr>
            <a:r>
              <a:rPr lang="ru-RU" sz="2900" b="1" dirty="0" smtClean="0">
                <a:solidFill>
                  <a:srgbClr val="002060"/>
                </a:solidFill>
                <a:latin typeface="Times New Roman" panose="02020603050405020304" pitchFamily="18" charset="0"/>
                <a:cs typeface="Times New Roman" panose="02020603050405020304" pitchFamily="18" charset="0"/>
              </a:rPr>
              <a:t>План работы:</a:t>
            </a:r>
            <a:endParaRPr lang="ru-RU" sz="2900" dirty="0" smtClean="0">
              <a:solidFill>
                <a:srgbClr val="002060"/>
              </a:solidFill>
              <a:latin typeface="Times New Roman" panose="02020603050405020304" pitchFamily="18" charset="0"/>
              <a:cs typeface="Times New Roman" panose="02020603050405020304" pitchFamily="18" charset="0"/>
            </a:endParaRPr>
          </a:p>
          <a:p>
            <a:pPr>
              <a:buNone/>
            </a:pPr>
            <a:r>
              <a:rPr lang="ru-RU" sz="2900" dirty="0" smtClean="0">
                <a:solidFill>
                  <a:srgbClr val="002060"/>
                </a:solidFill>
                <a:latin typeface="Times New Roman" panose="02020603050405020304" pitchFamily="18" charset="0"/>
                <a:cs typeface="Times New Roman" panose="02020603050405020304" pitchFamily="18" charset="0"/>
              </a:rPr>
              <a:t>						</a:t>
            </a:r>
          </a:p>
          <a:p>
            <a:pPr>
              <a:buNone/>
            </a:pPr>
            <a:r>
              <a:rPr lang="ru-RU" sz="2900" dirty="0" smtClean="0">
                <a:solidFill>
                  <a:srgbClr val="002060"/>
                </a:solidFill>
                <a:latin typeface="Times New Roman" panose="02020603050405020304" pitchFamily="18" charset="0"/>
                <a:cs typeface="Times New Roman" panose="02020603050405020304" pitchFamily="18" charset="0"/>
              </a:rPr>
              <a:t>Необходимо организовать рабочие место.</a:t>
            </a:r>
          </a:p>
          <a:p>
            <a:pPr>
              <a:buNone/>
            </a:pPr>
            <a:r>
              <a:rPr lang="ru-RU" sz="2900" dirty="0" smtClean="0">
                <a:solidFill>
                  <a:srgbClr val="002060"/>
                </a:solidFill>
                <a:latin typeface="Times New Roman" panose="02020603050405020304" pitchFamily="18" charset="0"/>
                <a:cs typeface="Times New Roman" panose="02020603050405020304" pitchFamily="18" charset="0"/>
              </a:rPr>
              <a:t>Композиция на листе. (Правильно расположить рисунок</a:t>
            </a:r>
          </a:p>
          <a:p>
            <a:pPr>
              <a:buNone/>
            </a:pPr>
            <a:r>
              <a:rPr lang="ru-RU" sz="2900" dirty="0" smtClean="0">
                <a:solidFill>
                  <a:srgbClr val="002060"/>
                </a:solidFill>
                <a:latin typeface="Times New Roman" panose="02020603050405020304" pitchFamily="18" charset="0"/>
                <a:cs typeface="Times New Roman" panose="02020603050405020304" pitchFamily="18" charset="0"/>
              </a:rPr>
              <a:t> на листе тонкими линиями, без прорисовки деталей).</a:t>
            </a:r>
          </a:p>
          <a:p>
            <a:pPr lvl="0">
              <a:buNone/>
            </a:pPr>
            <a:r>
              <a:rPr lang="ru-RU" sz="2900" dirty="0" smtClean="0">
                <a:solidFill>
                  <a:srgbClr val="002060"/>
                </a:solidFill>
                <a:latin typeface="Times New Roman" panose="02020603050405020304" pitchFamily="18" charset="0"/>
                <a:cs typeface="Times New Roman" panose="02020603050405020304" pitchFamily="18" charset="0"/>
              </a:rPr>
              <a:t>Работа в цвете (основные элементы)</a:t>
            </a:r>
          </a:p>
          <a:p>
            <a:pPr lvl="0">
              <a:buNone/>
            </a:pPr>
            <a:r>
              <a:rPr lang="ru-RU" sz="2900" dirty="0" smtClean="0">
                <a:solidFill>
                  <a:srgbClr val="002060"/>
                </a:solidFill>
                <a:latin typeface="Times New Roman" panose="02020603050405020304" pitchFamily="18" charset="0"/>
                <a:cs typeface="Times New Roman" panose="02020603050405020304" pitchFamily="18" charset="0"/>
              </a:rPr>
              <a:t>Последний этап: проработка деталей</a:t>
            </a:r>
          </a:p>
          <a:p>
            <a:pPr lvl="0">
              <a:buNone/>
            </a:pPr>
            <a:r>
              <a:rPr lang="ru-RU" sz="2900" b="1" dirty="0" smtClean="0">
                <a:solidFill>
                  <a:srgbClr val="002060"/>
                </a:solidFill>
                <a:latin typeface="Times New Roman" panose="02020603050405020304" pitchFamily="18" charset="0"/>
                <a:cs typeface="Times New Roman" panose="02020603050405020304" pitchFamily="18" charset="0"/>
              </a:rPr>
              <a:t>Длительность занятия составляет 3 занятия по 2 часа</a:t>
            </a:r>
          </a:p>
          <a:p>
            <a:pPr lvl="0">
              <a:buNone/>
            </a:pPr>
            <a:r>
              <a:rPr lang="ru-RU" sz="2900" b="1" dirty="0" smtClean="0">
                <a:solidFill>
                  <a:srgbClr val="002060"/>
                </a:solidFill>
                <a:latin typeface="Times New Roman" panose="02020603050405020304" pitchFamily="18" charset="0"/>
                <a:cs typeface="Times New Roman" panose="02020603050405020304" pitchFamily="18" charset="0"/>
              </a:rPr>
              <a:t>                                                        Воскресенье: 11.05.2020 </a:t>
            </a:r>
          </a:p>
          <a:p>
            <a:pPr lvl="0" algn="ctr">
              <a:buNone/>
            </a:pPr>
            <a:r>
              <a:rPr lang="ru-RU" sz="2900" b="1" dirty="0" smtClean="0">
                <a:solidFill>
                  <a:srgbClr val="002060"/>
                </a:solidFill>
                <a:latin typeface="Times New Roman" panose="02020603050405020304" pitchFamily="18" charset="0"/>
                <a:cs typeface="Times New Roman" panose="02020603050405020304" pitchFamily="18" charset="0"/>
              </a:rPr>
              <a:t>Понедельник: 12.05.2020</a:t>
            </a:r>
          </a:p>
          <a:p>
            <a:pPr lvl="0" algn="ctr">
              <a:buNone/>
            </a:pPr>
            <a:r>
              <a:rPr lang="ru-RU" sz="2900" b="1" dirty="0" smtClean="0">
                <a:solidFill>
                  <a:srgbClr val="002060"/>
                </a:solidFill>
                <a:latin typeface="Times New Roman" panose="02020603050405020304" pitchFamily="18" charset="0"/>
                <a:cs typeface="Times New Roman" panose="02020603050405020304" pitchFamily="18" charset="0"/>
              </a:rPr>
              <a:t>Воскресенье : 18.05.2020</a:t>
            </a:r>
            <a:endParaRPr lang="ru-RU" sz="2900" dirty="0">
              <a:solidFill>
                <a:srgbClr val="002060"/>
              </a:solidFill>
              <a:latin typeface="Times New Roman" panose="02020603050405020304" pitchFamily="18" charset="0"/>
              <a:cs typeface="Times New Roman" panose="02020603050405020304" pitchFamily="18" charset="0"/>
            </a:endParaRPr>
          </a:p>
        </p:txBody>
      </p:sp>
      <p:pic>
        <p:nvPicPr>
          <p:cNvPr id="4" name="Picture 2" descr="C:\Users\Дом\Desktop\умникус все\андерсен\618.jpg"/>
          <p:cNvPicPr>
            <a:picLocks noChangeAspect="1" noChangeArrowheads="1"/>
          </p:cNvPicPr>
          <p:nvPr/>
        </p:nvPicPr>
        <p:blipFill>
          <a:blip r:embed="rId2" cstate="print"/>
          <a:srcRect l="1804" t="3443" r="56885" b="6034"/>
          <a:stretch>
            <a:fillRect/>
          </a:stretch>
        </p:blipFill>
        <p:spPr bwMode="auto">
          <a:xfrm>
            <a:off x="5796136" y="1196751"/>
            <a:ext cx="3347864" cy="4129033"/>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0"/>
            <a:ext cx="9144000" cy="6858000"/>
          </a:xfrm>
          <a:solidFill>
            <a:schemeClr val="accent3">
              <a:lumMod val="50000"/>
            </a:schemeClr>
          </a:solidFill>
        </p:spPr>
        <p:txBody>
          <a:bodyPr/>
          <a:lstStyle/>
          <a:p>
            <a:pPr algn="ctr">
              <a:buNone/>
            </a:pPr>
            <a:r>
              <a:rPr lang="ru-RU" sz="2800" dirty="0" smtClean="0">
                <a:solidFill>
                  <a:srgbClr val="FF0000"/>
                </a:solidFill>
                <a:latin typeface="Bauhaus" pitchFamily="34" charset="0"/>
                <a:cs typeface="Bauhaus" pitchFamily="34" charset="0"/>
              </a:rPr>
              <a:t>Составление композиции по сказкам Г.Х. Андерсена.</a:t>
            </a:r>
          </a:p>
          <a:p>
            <a:pPr algn="ctr">
              <a:buNone/>
            </a:pPr>
            <a:r>
              <a:rPr lang="ru-RU" sz="2800" dirty="0" smtClean="0">
                <a:solidFill>
                  <a:srgbClr val="FF0000"/>
                </a:solidFill>
                <a:latin typeface="Bauhaus" pitchFamily="34" charset="0"/>
                <a:cs typeface="Bauhaus" pitchFamily="34" charset="0"/>
              </a:rPr>
              <a:t>                              Сказка «Стойкий оловянный солдатик»</a:t>
            </a:r>
            <a:endParaRPr lang="en-US" sz="2800" dirty="0" smtClean="0">
              <a:solidFill>
                <a:srgbClr val="FF0000"/>
              </a:solidFill>
              <a:latin typeface="Bauhaus" pitchFamily="34" charset="0"/>
              <a:cs typeface="Bauhaus" pitchFamily="34" charset="0"/>
            </a:endParaRPr>
          </a:p>
        </p:txBody>
      </p:sp>
      <p:pic>
        <p:nvPicPr>
          <p:cNvPr id="4" name="Picture 4" descr="C:\Users\Дом\Desktop\умникус все\андерсен\10542-raskraska-Stoit-olovyanniy-soldatik-i-ryadom-s-nim-nahoditsya-pushka-i-baraban-.gif"/>
          <p:cNvPicPr>
            <a:picLocks noChangeAspect="1" noChangeArrowheads="1"/>
          </p:cNvPicPr>
          <p:nvPr/>
        </p:nvPicPr>
        <p:blipFill>
          <a:blip r:embed="rId2" cstate="print"/>
          <a:srcRect/>
          <a:stretch>
            <a:fillRect/>
          </a:stretch>
        </p:blipFill>
        <p:spPr bwMode="auto">
          <a:xfrm>
            <a:off x="3131840" y="1628800"/>
            <a:ext cx="3456384" cy="3487108"/>
          </a:xfrm>
          <a:prstGeom prst="rect">
            <a:avLst/>
          </a:prstGeom>
          <a:noFill/>
        </p:spPr>
      </p:pic>
      <p:pic>
        <p:nvPicPr>
          <p:cNvPr id="9" name="Picture 7" descr="C:\Users\Дом\Desktop\1507743173_hha5.jpg"/>
          <p:cNvPicPr>
            <a:picLocks noChangeAspect="1" noChangeArrowheads="1"/>
          </p:cNvPicPr>
          <p:nvPr/>
        </p:nvPicPr>
        <p:blipFill>
          <a:blip r:embed="rId3" cstate="print"/>
          <a:srcRect l="17180" t="5639" r="13938" b="23327"/>
          <a:stretch>
            <a:fillRect/>
          </a:stretch>
        </p:blipFill>
        <p:spPr bwMode="auto">
          <a:xfrm>
            <a:off x="6876256" y="3924055"/>
            <a:ext cx="2088232" cy="2871319"/>
          </a:xfrm>
          <a:prstGeom prst="rect">
            <a:avLst/>
          </a:prstGeom>
          <a:noFill/>
        </p:spPr>
      </p:pic>
      <p:pic>
        <p:nvPicPr>
          <p:cNvPr id="10" name="Picture 12" descr="C:\Users\Дом\Desktop\unnamed.jpg"/>
          <p:cNvPicPr>
            <a:picLocks noChangeAspect="1" noChangeArrowheads="1"/>
          </p:cNvPicPr>
          <p:nvPr/>
        </p:nvPicPr>
        <p:blipFill>
          <a:blip r:embed="rId4" cstate="print"/>
          <a:srcRect b="7646"/>
          <a:stretch>
            <a:fillRect/>
          </a:stretch>
        </p:blipFill>
        <p:spPr bwMode="auto">
          <a:xfrm>
            <a:off x="179512" y="620688"/>
            <a:ext cx="2693161" cy="3240360"/>
          </a:xfrm>
          <a:prstGeom prst="rect">
            <a:avLst/>
          </a:prstGeom>
          <a:noFill/>
        </p:spPr>
      </p:pic>
      <p:pic>
        <p:nvPicPr>
          <p:cNvPr id="11" name="Picture 9" descr="C:\Users\Дом\Desktop\постоянн-олово-воина-крысы-14555742.jpg"/>
          <p:cNvPicPr>
            <a:picLocks noChangeAspect="1" noChangeArrowheads="1"/>
          </p:cNvPicPr>
          <p:nvPr/>
        </p:nvPicPr>
        <p:blipFill>
          <a:blip r:embed="rId5" cstate="print"/>
          <a:srcRect/>
          <a:stretch>
            <a:fillRect/>
          </a:stretch>
        </p:blipFill>
        <p:spPr bwMode="auto">
          <a:xfrm>
            <a:off x="251520" y="4066398"/>
            <a:ext cx="2592288" cy="2605790"/>
          </a:xfrm>
          <a:prstGeom prst="rect">
            <a:avLst/>
          </a:prstGeom>
          <a:noFill/>
        </p:spPr>
      </p:pic>
      <p:pic>
        <p:nvPicPr>
          <p:cNvPr id="12" name="Picture 8" descr="C:\Users\Дом\Desktop\Без названия.jpg"/>
          <p:cNvPicPr>
            <a:picLocks noChangeAspect="1" noChangeArrowheads="1"/>
          </p:cNvPicPr>
          <p:nvPr/>
        </p:nvPicPr>
        <p:blipFill>
          <a:blip r:embed="rId6" cstate="print"/>
          <a:srcRect/>
          <a:stretch>
            <a:fillRect/>
          </a:stretch>
        </p:blipFill>
        <p:spPr bwMode="auto">
          <a:xfrm>
            <a:off x="6876256" y="1018606"/>
            <a:ext cx="2088232" cy="2798662"/>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0"/>
            <a:ext cx="9144000" cy="6858000"/>
          </a:xfrm>
          <a:solidFill>
            <a:schemeClr val="accent3">
              <a:lumMod val="50000"/>
            </a:schemeClr>
          </a:solidFill>
        </p:spPr>
        <p:txBody>
          <a:bodyPr/>
          <a:lstStyle/>
          <a:p>
            <a:pPr algn="ctr">
              <a:buNone/>
            </a:pPr>
            <a:r>
              <a:rPr lang="ru-RU" sz="2800" dirty="0" smtClean="0">
                <a:solidFill>
                  <a:srgbClr val="FF0000"/>
                </a:solidFill>
                <a:latin typeface="Bauhaus" pitchFamily="34" charset="0"/>
                <a:cs typeface="Bauhaus" pitchFamily="34" charset="0"/>
              </a:rPr>
              <a:t>Составление композиции по сказкам Г.Х. Андерсена.</a:t>
            </a:r>
          </a:p>
          <a:p>
            <a:pPr algn="ctr">
              <a:buNone/>
            </a:pPr>
            <a:r>
              <a:rPr lang="ru-RU" sz="2800" dirty="0" smtClean="0">
                <a:solidFill>
                  <a:srgbClr val="FF0000"/>
                </a:solidFill>
                <a:latin typeface="Bauhaus" pitchFamily="34" charset="0"/>
                <a:cs typeface="Bauhaus" pitchFamily="34" charset="0"/>
              </a:rPr>
              <a:t>             Сказка «Стойкий оловянный солдатик»</a:t>
            </a:r>
          </a:p>
          <a:p>
            <a:pPr algn="ctr">
              <a:buNone/>
            </a:pPr>
            <a:r>
              <a:rPr lang="ru-RU" sz="2800" dirty="0" smtClean="0">
                <a:solidFill>
                  <a:srgbClr val="FF0000"/>
                </a:solidFill>
                <a:latin typeface="Bauhaus" pitchFamily="34" charset="0"/>
                <a:cs typeface="Bauhaus" pitchFamily="34" charset="0"/>
              </a:rPr>
              <a:t>Вариант работы</a:t>
            </a:r>
            <a:endParaRPr lang="en-US" sz="2800" dirty="0" smtClean="0">
              <a:solidFill>
                <a:srgbClr val="FF0000"/>
              </a:solidFill>
              <a:latin typeface="Bauhaus" pitchFamily="34" charset="0"/>
              <a:cs typeface="Bauhaus" pitchFamily="34" charset="0"/>
            </a:endParaRPr>
          </a:p>
        </p:txBody>
      </p:sp>
      <p:pic>
        <p:nvPicPr>
          <p:cNvPr id="8" name="Picture 11" descr="C:\Users\Дом\Desktop\unnamed (5).jpg"/>
          <p:cNvPicPr>
            <a:picLocks noChangeAspect="1" noChangeArrowheads="1"/>
          </p:cNvPicPr>
          <p:nvPr/>
        </p:nvPicPr>
        <p:blipFill>
          <a:blip r:embed="rId2" cstate="print"/>
          <a:srcRect/>
          <a:stretch>
            <a:fillRect/>
          </a:stretch>
        </p:blipFill>
        <p:spPr bwMode="auto">
          <a:xfrm>
            <a:off x="179512" y="1772816"/>
            <a:ext cx="3960441" cy="4566995"/>
          </a:xfrm>
          <a:prstGeom prst="rect">
            <a:avLst/>
          </a:prstGeom>
          <a:noFill/>
        </p:spPr>
      </p:pic>
      <p:pic>
        <p:nvPicPr>
          <p:cNvPr id="13" name="Picture 13" descr="C:\Users\Дом\Desktop\stoikii-olovyanyi-soldatik.jpg"/>
          <p:cNvPicPr>
            <a:picLocks noChangeAspect="1" noChangeArrowheads="1"/>
          </p:cNvPicPr>
          <p:nvPr/>
        </p:nvPicPr>
        <p:blipFill>
          <a:blip r:embed="rId3" cstate="print"/>
          <a:srcRect/>
          <a:stretch>
            <a:fillRect/>
          </a:stretch>
        </p:blipFill>
        <p:spPr bwMode="auto">
          <a:xfrm>
            <a:off x="4360694" y="1772816"/>
            <a:ext cx="4626946" cy="4608512"/>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0"/>
            <a:ext cx="9144000" cy="6858000"/>
          </a:xfrm>
          <a:solidFill>
            <a:schemeClr val="accent3">
              <a:lumMod val="50000"/>
            </a:schemeClr>
          </a:solidFill>
        </p:spPr>
        <p:txBody>
          <a:bodyPr/>
          <a:lstStyle/>
          <a:p>
            <a:pPr algn="ctr">
              <a:buNone/>
            </a:pPr>
            <a:r>
              <a:rPr lang="ru-RU" sz="2800" dirty="0" smtClean="0">
                <a:solidFill>
                  <a:srgbClr val="FF0000"/>
                </a:solidFill>
                <a:latin typeface="Bauhaus" pitchFamily="34" charset="0"/>
                <a:cs typeface="Bauhaus" pitchFamily="34" charset="0"/>
              </a:rPr>
              <a:t>Составление композиции по сказкам Г.Х. Андерсена.</a:t>
            </a:r>
          </a:p>
          <a:p>
            <a:pPr algn="ctr">
              <a:buNone/>
            </a:pPr>
            <a:r>
              <a:rPr lang="ru-RU" sz="2800" dirty="0" smtClean="0">
                <a:solidFill>
                  <a:srgbClr val="FF0000"/>
                </a:solidFill>
                <a:latin typeface="Bauhaus" pitchFamily="34" charset="0"/>
                <a:cs typeface="Bauhaus" pitchFamily="34" charset="0"/>
              </a:rPr>
              <a:t>                             Сказка «Стойкий оловянный солдатик»</a:t>
            </a:r>
            <a:endParaRPr lang="en-US" sz="2800" dirty="0" smtClean="0">
              <a:solidFill>
                <a:srgbClr val="FF0000"/>
              </a:solidFill>
              <a:latin typeface="Bauhaus" pitchFamily="34" charset="0"/>
              <a:cs typeface="Bauhaus" pitchFamily="34" charset="0"/>
            </a:endParaRPr>
          </a:p>
        </p:txBody>
      </p:sp>
      <p:pic>
        <p:nvPicPr>
          <p:cNvPr id="5" name="Picture 2" descr="C:\Users\Дом\Desktop\умникус все\андерсен\124532_original.jpg"/>
          <p:cNvPicPr>
            <a:picLocks noChangeAspect="1" noChangeArrowheads="1"/>
          </p:cNvPicPr>
          <p:nvPr/>
        </p:nvPicPr>
        <p:blipFill>
          <a:blip r:embed="rId2" cstate="print"/>
          <a:srcRect/>
          <a:stretch>
            <a:fillRect/>
          </a:stretch>
        </p:blipFill>
        <p:spPr bwMode="auto">
          <a:xfrm>
            <a:off x="3131840" y="1124744"/>
            <a:ext cx="2672943" cy="3242494"/>
          </a:xfrm>
          <a:prstGeom prst="rect">
            <a:avLst/>
          </a:prstGeom>
          <a:noFill/>
        </p:spPr>
      </p:pic>
      <p:pic>
        <p:nvPicPr>
          <p:cNvPr id="6" name="Picture 3" descr="C:\Users\Дом\Desktop\умникус все\андерсен\cd2ce2297db2ee1ee2fedc99db4f41c8dd168f42r1-1340-1911v2_hq.jpg"/>
          <p:cNvPicPr>
            <a:picLocks noChangeAspect="1" noChangeArrowheads="1"/>
          </p:cNvPicPr>
          <p:nvPr/>
        </p:nvPicPr>
        <p:blipFill>
          <a:blip r:embed="rId3" cstate="print"/>
          <a:srcRect/>
          <a:stretch>
            <a:fillRect/>
          </a:stretch>
        </p:blipFill>
        <p:spPr bwMode="auto">
          <a:xfrm>
            <a:off x="467544" y="476672"/>
            <a:ext cx="2232248" cy="3183596"/>
          </a:xfrm>
          <a:prstGeom prst="rect">
            <a:avLst/>
          </a:prstGeom>
          <a:noFill/>
        </p:spPr>
      </p:pic>
      <p:pic>
        <p:nvPicPr>
          <p:cNvPr id="7" name="Picture 4" descr="C:\Users\Дом\Desktop\умникус все\андерсен\d6086de322f98f66cc694f32ea284557_XL.jpg"/>
          <p:cNvPicPr>
            <a:picLocks noChangeAspect="1" noChangeArrowheads="1"/>
          </p:cNvPicPr>
          <p:nvPr/>
        </p:nvPicPr>
        <p:blipFill>
          <a:blip r:embed="rId4" cstate="print"/>
          <a:srcRect/>
          <a:stretch>
            <a:fillRect/>
          </a:stretch>
        </p:blipFill>
        <p:spPr bwMode="auto">
          <a:xfrm>
            <a:off x="2843808" y="4437112"/>
            <a:ext cx="3384376" cy="2256251"/>
          </a:xfrm>
          <a:prstGeom prst="rect">
            <a:avLst/>
          </a:prstGeom>
          <a:noFill/>
        </p:spPr>
      </p:pic>
      <p:pic>
        <p:nvPicPr>
          <p:cNvPr id="8" name="Picture 6" descr="C:\Users\Дом\Desktop\умникус все\андерсен\2088.jpg"/>
          <p:cNvPicPr>
            <a:picLocks noChangeAspect="1" noChangeArrowheads="1"/>
          </p:cNvPicPr>
          <p:nvPr/>
        </p:nvPicPr>
        <p:blipFill>
          <a:blip r:embed="rId5" cstate="print"/>
          <a:srcRect r="5614"/>
          <a:stretch>
            <a:fillRect/>
          </a:stretch>
        </p:blipFill>
        <p:spPr bwMode="auto">
          <a:xfrm>
            <a:off x="6296965" y="1052736"/>
            <a:ext cx="2677715" cy="3600400"/>
          </a:xfrm>
          <a:prstGeom prst="rect">
            <a:avLst/>
          </a:prstGeom>
          <a:noFill/>
        </p:spPr>
      </p:pic>
      <p:pic>
        <p:nvPicPr>
          <p:cNvPr id="6146" name="Picture 2" descr="C:\Users\Дом\Desktop\умникус все\андерсен\1563450760_sos4.jpg"/>
          <p:cNvPicPr>
            <a:picLocks noChangeAspect="1" noChangeArrowheads="1"/>
          </p:cNvPicPr>
          <p:nvPr/>
        </p:nvPicPr>
        <p:blipFill>
          <a:blip r:embed="rId6" cstate="print"/>
          <a:srcRect/>
          <a:stretch>
            <a:fillRect/>
          </a:stretch>
        </p:blipFill>
        <p:spPr bwMode="auto">
          <a:xfrm>
            <a:off x="251520" y="3789040"/>
            <a:ext cx="2059763" cy="2952328"/>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Содержимое 7"/>
          <p:cNvSpPr>
            <a:spLocks noGrp="1"/>
          </p:cNvSpPr>
          <p:nvPr>
            <p:ph idx="1"/>
          </p:nvPr>
        </p:nvSpPr>
        <p:spPr>
          <a:xfrm>
            <a:off x="0" y="0"/>
            <a:ext cx="9144000" cy="6858000"/>
          </a:xfrm>
          <a:solidFill>
            <a:schemeClr val="accent1">
              <a:lumMod val="75000"/>
            </a:schemeClr>
          </a:solidFill>
        </p:spPr>
        <p:txBody>
          <a:bodyPr>
            <a:normAutofit/>
          </a:bodyPr>
          <a:lstStyle/>
          <a:p>
            <a:pPr algn="ctr">
              <a:buNone/>
            </a:pPr>
            <a:r>
              <a:rPr lang="ru-RU" sz="2800" dirty="0" smtClean="0">
                <a:solidFill>
                  <a:srgbClr val="FF0000"/>
                </a:solidFill>
                <a:latin typeface="Bauhaus" pitchFamily="34" charset="0"/>
                <a:cs typeface="Bauhaus" pitchFamily="34" charset="0"/>
              </a:rPr>
              <a:t>Составление композиции по сказкам Г.Х. Андерсена.</a:t>
            </a:r>
          </a:p>
          <a:p>
            <a:pPr>
              <a:buNone/>
            </a:pPr>
            <a:r>
              <a:rPr lang="ru-RU" sz="2800" dirty="0" smtClean="0">
                <a:solidFill>
                  <a:srgbClr val="FF0000"/>
                </a:solidFill>
                <a:latin typeface="Bauhaus" pitchFamily="34" charset="0"/>
                <a:cs typeface="Bauhaus" pitchFamily="34" charset="0"/>
              </a:rPr>
              <a:t>                              Сказка «Свинопас»</a:t>
            </a:r>
            <a:endParaRPr lang="en-US" sz="2800" dirty="0" smtClean="0">
              <a:solidFill>
                <a:srgbClr val="FF0000"/>
              </a:solidFill>
              <a:latin typeface="Bauhaus" pitchFamily="34" charset="0"/>
              <a:cs typeface="Bauhaus" pitchFamily="34" charset="0"/>
            </a:endParaRPr>
          </a:p>
        </p:txBody>
      </p:sp>
      <p:pic>
        <p:nvPicPr>
          <p:cNvPr id="3" name="Picture 2" descr="C:\Users\Дом\Desktop\умникус все\андерсен\2.jpg"/>
          <p:cNvPicPr>
            <a:picLocks noChangeAspect="1" noChangeArrowheads="1"/>
          </p:cNvPicPr>
          <p:nvPr/>
        </p:nvPicPr>
        <p:blipFill>
          <a:blip r:embed="rId2" cstate="print"/>
          <a:srcRect/>
          <a:stretch>
            <a:fillRect/>
          </a:stretch>
        </p:blipFill>
        <p:spPr bwMode="auto">
          <a:xfrm>
            <a:off x="251520" y="1052736"/>
            <a:ext cx="2808312" cy="3563847"/>
          </a:xfrm>
          <a:prstGeom prst="rect">
            <a:avLst/>
          </a:prstGeom>
          <a:noFill/>
        </p:spPr>
      </p:pic>
      <p:pic>
        <p:nvPicPr>
          <p:cNvPr id="5122" name="Picture 2" descr="C:\Users\Дом\Desktop\умникус все\андерсен\тим (3).jpg"/>
          <p:cNvPicPr>
            <a:picLocks noChangeAspect="1" noChangeArrowheads="1"/>
          </p:cNvPicPr>
          <p:nvPr/>
        </p:nvPicPr>
        <p:blipFill>
          <a:blip r:embed="rId3" cstate="print"/>
          <a:srcRect/>
          <a:stretch>
            <a:fillRect/>
          </a:stretch>
        </p:blipFill>
        <p:spPr bwMode="auto">
          <a:xfrm>
            <a:off x="6228184" y="1052736"/>
            <a:ext cx="2736304" cy="3830825"/>
          </a:xfrm>
          <a:prstGeom prst="rect">
            <a:avLst/>
          </a:prstGeom>
          <a:noFill/>
        </p:spPr>
      </p:pic>
      <p:pic>
        <p:nvPicPr>
          <p:cNvPr id="6" name="Picture 3" descr="C:\Users\Дом\Desktop\умникус все\андерсен\6.jpg"/>
          <p:cNvPicPr>
            <a:picLocks noChangeAspect="1" noChangeArrowheads="1"/>
          </p:cNvPicPr>
          <p:nvPr/>
        </p:nvPicPr>
        <p:blipFill>
          <a:blip r:embed="rId4" cstate="print"/>
          <a:srcRect/>
          <a:stretch>
            <a:fillRect/>
          </a:stretch>
        </p:blipFill>
        <p:spPr bwMode="auto">
          <a:xfrm>
            <a:off x="3224490" y="2348880"/>
            <a:ext cx="2877254" cy="4033533"/>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Содержимое 7"/>
          <p:cNvSpPr>
            <a:spLocks noGrp="1"/>
          </p:cNvSpPr>
          <p:nvPr>
            <p:ph idx="1"/>
          </p:nvPr>
        </p:nvSpPr>
        <p:spPr>
          <a:xfrm>
            <a:off x="0" y="0"/>
            <a:ext cx="9144000" cy="6858000"/>
          </a:xfrm>
          <a:solidFill>
            <a:schemeClr val="accent1">
              <a:lumMod val="75000"/>
            </a:schemeClr>
          </a:solidFill>
        </p:spPr>
        <p:txBody>
          <a:bodyPr>
            <a:normAutofit/>
          </a:bodyPr>
          <a:lstStyle/>
          <a:p>
            <a:pPr algn="ctr">
              <a:buNone/>
            </a:pPr>
            <a:r>
              <a:rPr lang="ru-RU" sz="2800" dirty="0" smtClean="0">
                <a:solidFill>
                  <a:srgbClr val="FF0000"/>
                </a:solidFill>
                <a:latin typeface="Bauhaus" pitchFamily="34" charset="0"/>
                <a:cs typeface="Bauhaus" pitchFamily="34" charset="0"/>
              </a:rPr>
              <a:t>Составление композиции по сказкам Г.Х. Андерсена.</a:t>
            </a:r>
          </a:p>
          <a:p>
            <a:pPr>
              <a:buNone/>
            </a:pPr>
            <a:r>
              <a:rPr lang="ru-RU" sz="2800" dirty="0" smtClean="0">
                <a:solidFill>
                  <a:srgbClr val="FF0000"/>
                </a:solidFill>
                <a:latin typeface="Bauhaus" pitchFamily="34" charset="0"/>
                <a:cs typeface="Bauhaus" pitchFamily="34" charset="0"/>
              </a:rPr>
              <a:t>                                                 Сказка «Свинопас» </a:t>
            </a:r>
          </a:p>
          <a:p>
            <a:pPr algn="ctr">
              <a:buNone/>
            </a:pPr>
            <a:r>
              <a:rPr lang="ru-RU" sz="2800" dirty="0" smtClean="0">
                <a:solidFill>
                  <a:srgbClr val="FF0000"/>
                </a:solidFill>
                <a:latin typeface="Bauhaus" pitchFamily="34" charset="0"/>
                <a:cs typeface="Bauhaus" pitchFamily="34" charset="0"/>
              </a:rPr>
              <a:t>                                    варианты живописного решения</a:t>
            </a:r>
            <a:endParaRPr lang="en-US" sz="2800" dirty="0" smtClean="0">
              <a:solidFill>
                <a:srgbClr val="FF0000"/>
              </a:solidFill>
              <a:latin typeface="Bauhaus" pitchFamily="34" charset="0"/>
              <a:cs typeface="Bauhaus" pitchFamily="34" charset="0"/>
            </a:endParaRPr>
          </a:p>
        </p:txBody>
      </p:sp>
      <p:pic>
        <p:nvPicPr>
          <p:cNvPr id="7" name="Picture 3" descr="C:\Users\Дом\Desktop\умникус все\андерсен\04.jpg"/>
          <p:cNvPicPr>
            <a:picLocks noChangeAspect="1" noChangeArrowheads="1"/>
          </p:cNvPicPr>
          <p:nvPr/>
        </p:nvPicPr>
        <p:blipFill>
          <a:blip r:embed="rId2" cstate="print"/>
          <a:srcRect/>
          <a:stretch>
            <a:fillRect/>
          </a:stretch>
        </p:blipFill>
        <p:spPr bwMode="auto">
          <a:xfrm>
            <a:off x="5940152" y="1628800"/>
            <a:ext cx="3059832" cy="4265933"/>
          </a:xfrm>
          <a:prstGeom prst="rect">
            <a:avLst/>
          </a:prstGeom>
          <a:noFill/>
        </p:spPr>
      </p:pic>
      <p:pic>
        <p:nvPicPr>
          <p:cNvPr id="10" name="Picture 6" descr="C:\Users\Дом\Desktop\умникус все\андерсен\main_img819.jpg"/>
          <p:cNvPicPr>
            <a:picLocks noChangeAspect="1" noChangeArrowheads="1"/>
          </p:cNvPicPr>
          <p:nvPr/>
        </p:nvPicPr>
        <p:blipFill>
          <a:blip r:embed="rId3" cstate="print"/>
          <a:srcRect/>
          <a:stretch>
            <a:fillRect/>
          </a:stretch>
        </p:blipFill>
        <p:spPr bwMode="auto">
          <a:xfrm>
            <a:off x="395536" y="620688"/>
            <a:ext cx="3275856" cy="3832752"/>
          </a:xfrm>
          <a:prstGeom prst="rect">
            <a:avLst/>
          </a:prstGeom>
          <a:noFill/>
        </p:spPr>
      </p:pic>
      <p:pic>
        <p:nvPicPr>
          <p:cNvPr id="11" name="Picture 5" descr="C:\Users\Дом\Desktop\умникус все\андерсен\10329456_0.jpg"/>
          <p:cNvPicPr>
            <a:picLocks noChangeAspect="1" noChangeArrowheads="1"/>
          </p:cNvPicPr>
          <p:nvPr/>
        </p:nvPicPr>
        <p:blipFill>
          <a:blip r:embed="rId4" cstate="print"/>
          <a:srcRect/>
          <a:stretch>
            <a:fillRect/>
          </a:stretch>
        </p:blipFill>
        <p:spPr bwMode="auto">
          <a:xfrm>
            <a:off x="1907704" y="4077072"/>
            <a:ext cx="3872473" cy="2649586"/>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0"/>
            <a:ext cx="9144000" cy="6858000"/>
          </a:xfrm>
          <a:solidFill>
            <a:srgbClr val="00B050"/>
          </a:solidFill>
        </p:spPr>
        <p:txBody>
          <a:bodyPr>
            <a:normAutofit/>
          </a:bodyPr>
          <a:lstStyle/>
          <a:p>
            <a:pPr algn="ctr">
              <a:buNone/>
            </a:pPr>
            <a:r>
              <a:rPr lang="ru-RU" sz="2800" dirty="0" smtClean="0">
                <a:solidFill>
                  <a:srgbClr val="FF0000"/>
                </a:solidFill>
                <a:latin typeface="Bauhaus" pitchFamily="34" charset="0"/>
                <a:cs typeface="Bauhaus" pitchFamily="34" charset="0"/>
              </a:rPr>
              <a:t>Составление композиции по сказкам Г.Х. Андерсена.</a:t>
            </a:r>
          </a:p>
          <a:p>
            <a:pPr algn="ctr">
              <a:buNone/>
            </a:pPr>
            <a:r>
              <a:rPr lang="ru-RU" sz="2800" dirty="0" smtClean="0">
                <a:solidFill>
                  <a:srgbClr val="FF0000"/>
                </a:solidFill>
                <a:latin typeface="Bauhaus" pitchFamily="34" charset="0"/>
                <a:cs typeface="Bauhaus" pitchFamily="34" charset="0"/>
              </a:rPr>
              <a:t>    Сказка «Гадкий утёнок»</a:t>
            </a:r>
            <a:endParaRPr lang="en-US" sz="2800" dirty="0" smtClean="0">
              <a:solidFill>
                <a:srgbClr val="FF0000"/>
              </a:solidFill>
              <a:latin typeface="Bauhaus" pitchFamily="34" charset="0"/>
              <a:cs typeface="Bauhaus" pitchFamily="34" charset="0"/>
            </a:endParaRPr>
          </a:p>
        </p:txBody>
      </p:sp>
      <p:pic>
        <p:nvPicPr>
          <p:cNvPr id="9" name="Picture 11" descr="C:\Users\Дом\Desktop\raskraska_gadkij_utenok16.jpg"/>
          <p:cNvPicPr>
            <a:picLocks noChangeAspect="1" noChangeArrowheads="1"/>
          </p:cNvPicPr>
          <p:nvPr/>
        </p:nvPicPr>
        <p:blipFill>
          <a:blip r:embed="rId2" cstate="print"/>
          <a:srcRect r="7585"/>
          <a:stretch>
            <a:fillRect/>
          </a:stretch>
        </p:blipFill>
        <p:spPr bwMode="auto">
          <a:xfrm>
            <a:off x="323528" y="548680"/>
            <a:ext cx="2199140" cy="2880320"/>
          </a:xfrm>
          <a:prstGeom prst="rect">
            <a:avLst/>
          </a:prstGeom>
          <a:noFill/>
        </p:spPr>
      </p:pic>
      <p:pic>
        <p:nvPicPr>
          <p:cNvPr id="10" name="Picture 13" descr="C:\Users\Дом\Desktop\gadki-ytenok-raskraski-9.jpg"/>
          <p:cNvPicPr>
            <a:picLocks noChangeAspect="1" noChangeArrowheads="1"/>
          </p:cNvPicPr>
          <p:nvPr/>
        </p:nvPicPr>
        <p:blipFill>
          <a:blip r:embed="rId3" cstate="print"/>
          <a:srcRect l="11190" r="14211"/>
          <a:stretch>
            <a:fillRect/>
          </a:stretch>
        </p:blipFill>
        <p:spPr bwMode="auto">
          <a:xfrm>
            <a:off x="2699792" y="1268760"/>
            <a:ext cx="3152199" cy="4225500"/>
          </a:xfrm>
          <a:prstGeom prst="rect">
            <a:avLst/>
          </a:prstGeom>
          <a:noFill/>
        </p:spPr>
      </p:pic>
      <p:pic>
        <p:nvPicPr>
          <p:cNvPr id="12" name="Picture 15" descr="C:\Users\Дом\Desktop\raskraska_gadkij_utenok11.jpg"/>
          <p:cNvPicPr>
            <a:picLocks noChangeAspect="1" noChangeArrowheads="1"/>
          </p:cNvPicPr>
          <p:nvPr/>
        </p:nvPicPr>
        <p:blipFill>
          <a:blip r:embed="rId4" cstate="print"/>
          <a:srcRect l="8273" t="3349" r="6933"/>
          <a:stretch>
            <a:fillRect/>
          </a:stretch>
        </p:blipFill>
        <p:spPr bwMode="auto">
          <a:xfrm>
            <a:off x="6012160" y="1268760"/>
            <a:ext cx="2952328" cy="4156720"/>
          </a:xfrm>
          <a:prstGeom prst="rect">
            <a:avLst/>
          </a:prstGeom>
          <a:noFill/>
        </p:spPr>
      </p:pic>
      <p:pic>
        <p:nvPicPr>
          <p:cNvPr id="13" name="Picture 14" descr="C:\Users\Дом\Desktop\raskraska_gadkij_utenok8.jpg"/>
          <p:cNvPicPr>
            <a:picLocks noChangeAspect="1" noChangeArrowheads="1"/>
          </p:cNvPicPr>
          <p:nvPr/>
        </p:nvPicPr>
        <p:blipFill>
          <a:blip r:embed="rId5" cstate="print"/>
          <a:srcRect l="5123" r="7780"/>
          <a:stretch>
            <a:fillRect/>
          </a:stretch>
        </p:blipFill>
        <p:spPr bwMode="auto">
          <a:xfrm>
            <a:off x="323528" y="3573016"/>
            <a:ext cx="2232249" cy="3102210"/>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0"/>
            <a:ext cx="9144000" cy="6858000"/>
          </a:xfrm>
          <a:solidFill>
            <a:srgbClr val="00B050"/>
          </a:solidFill>
        </p:spPr>
        <p:txBody>
          <a:bodyPr>
            <a:normAutofit/>
          </a:bodyPr>
          <a:lstStyle/>
          <a:p>
            <a:pPr algn="ctr">
              <a:buNone/>
            </a:pPr>
            <a:r>
              <a:rPr lang="ru-RU" sz="2800" dirty="0" smtClean="0">
                <a:solidFill>
                  <a:srgbClr val="FF0000"/>
                </a:solidFill>
                <a:latin typeface="Bauhaus" pitchFamily="34" charset="0"/>
                <a:cs typeface="Bauhaus" pitchFamily="34" charset="0"/>
              </a:rPr>
              <a:t>Составление композиции по сказкам Г.Х. Андерсена.</a:t>
            </a:r>
          </a:p>
          <a:p>
            <a:pPr algn="ctr">
              <a:buNone/>
            </a:pPr>
            <a:r>
              <a:rPr lang="ru-RU" sz="2800" dirty="0" smtClean="0">
                <a:solidFill>
                  <a:srgbClr val="FF0000"/>
                </a:solidFill>
                <a:latin typeface="Bauhaus" pitchFamily="34" charset="0"/>
                <a:cs typeface="Bauhaus" pitchFamily="34" charset="0"/>
              </a:rPr>
              <a:t>             Сказка «Гадкий утёнок»</a:t>
            </a:r>
            <a:endParaRPr lang="en-US" sz="2800" dirty="0" smtClean="0">
              <a:solidFill>
                <a:srgbClr val="FF0000"/>
              </a:solidFill>
              <a:latin typeface="Bauhaus" pitchFamily="34" charset="0"/>
              <a:cs typeface="Bauhaus" pitchFamily="34" charset="0"/>
            </a:endParaRPr>
          </a:p>
        </p:txBody>
      </p:sp>
      <p:pic>
        <p:nvPicPr>
          <p:cNvPr id="4" name="Picture 3" descr="C:\Users\Дом\Desktop\умникус все\андерсен\35e9392e7f04t.jpg"/>
          <p:cNvPicPr>
            <a:picLocks noChangeAspect="1" noChangeArrowheads="1"/>
          </p:cNvPicPr>
          <p:nvPr/>
        </p:nvPicPr>
        <p:blipFill>
          <a:blip r:embed="rId2" cstate="print"/>
          <a:srcRect r="51592" b="27854"/>
          <a:stretch>
            <a:fillRect/>
          </a:stretch>
        </p:blipFill>
        <p:spPr bwMode="auto">
          <a:xfrm>
            <a:off x="5796425" y="3645024"/>
            <a:ext cx="3083926" cy="3096344"/>
          </a:xfrm>
          <a:prstGeom prst="rect">
            <a:avLst/>
          </a:prstGeom>
          <a:noFill/>
        </p:spPr>
      </p:pic>
      <p:pic>
        <p:nvPicPr>
          <p:cNvPr id="5" name="Picture 10" descr="C:\Users\Дом\Desktop\умникус все\андерсен\277071.jpg"/>
          <p:cNvPicPr>
            <a:picLocks noChangeAspect="1" noChangeArrowheads="1"/>
          </p:cNvPicPr>
          <p:nvPr/>
        </p:nvPicPr>
        <p:blipFill>
          <a:blip r:embed="rId3" cstate="print"/>
          <a:srcRect/>
          <a:stretch>
            <a:fillRect/>
          </a:stretch>
        </p:blipFill>
        <p:spPr bwMode="auto">
          <a:xfrm>
            <a:off x="179512" y="4365104"/>
            <a:ext cx="3960440" cy="2376264"/>
          </a:xfrm>
          <a:prstGeom prst="rect">
            <a:avLst/>
          </a:prstGeom>
          <a:noFill/>
        </p:spPr>
      </p:pic>
      <p:pic>
        <p:nvPicPr>
          <p:cNvPr id="2052" name="Picture 4" descr="C:\Users\Дом\Desktop\умникус все\андерсен\gadkiy-utenok-big.jpg"/>
          <p:cNvPicPr>
            <a:picLocks noChangeAspect="1" noChangeArrowheads="1"/>
          </p:cNvPicPr>
          <p:nvPr/>
        </p:nvPicPr>
        <p:blipFill>
          <a:blip r:embed="rId4" cstate="print"/>
          <a:srcRect l="4444" r="4444" b="6199"/>
          <a:stretch>
            <a:fillRect/>
          </a:stretch>
        </p:blipFill>
        <p:spPr bwMode="auto">
          <a:xfrm>
            <a:off x="5781311" y="1052736"/>
            <a:ext cx="3039161" cy="2520280"/>
          </a:xfrm>
          <a:prstGeom prst="rect">
            <a:avLst/>
          </a:prstGeom>
          <a:noFill/>
        </p:spPr>
      </p:pic>
      <p:pic>
        <p:nvPicPr>
          <p:cNvPr id="2053" name="Picture 5" descr="C:\Users\Дом\Desktop\умникус все\андерсен\slide-29.jpg"/>
          <p:cNvPicPr>
            <a:picLocks noChangeAspect="1" noChangeArrowheads="1"/>
          </p:cNvPicPr>
          <p:nvPr/>
        </p:nvPicPr>
        <p:blipFill>
          <a:blip r:embed="rId5" cstate="print"/>
          <a:srcRect b="4659"/>
          <a:stretch>
            <a:fillRect/>
          </a:stretch>
        </p:blipFill>
        <p:spPr bwMode="auto">
          <a:xfrm>
            <a:off x="2699792" y="2132856"/>
            <a:ext cx="3025016" cy="2160240"/>
          </a:xfrm>
          <a:prstGeom prst="rect">
            <a:avLst/>
          </a:prstGeom>
          <a:noFill/>
        </p:spPr>
      </p:pic>
      <p:pic>
        <p:nvPicPr>
          <p:cNvPr id="8" name="Picture 3" descr="C:\Users\Дом\Desktop\умникус все\андерсен\Audioskazka-gadkii-utenok.jpg"/>
          <p:cNvPicPr>
            <a:picLocks noChangeAspect="1" noChangeArrowheads="1"/>
          </p:cNvPicPr>
          <p:nvPr/>
        </p:nvPicPr>
        <p:blipFill>
          <a:blip r:embed="rId6" cstate="print"/>
          <a:srcRect/>
          <a:stretch>
            <a:fillRect/>
          </a:stretch>
        </p:blipFill>
        <p:spPr bwMode="auto">
          <a:xfrm>
            <a:off x="251520" y="620688"/>
            <a:ext cx="2915816" cy="2046903"/>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0"/>
            <a:ext cx="9144000" cy="6858000"/>
          </a:xfrm>
          <a:solidFill>
            <a:schemeClr val="tx2">
              <a:lumMod val="60000"/>
              <a:lumOff val="40000"/>
            </a:schemeClr>
          </a:solidFill>
        </p:spPr>
        <p:txBody>
          <a:bodyPr>
            <a:normAutofit/>
          </a:bodyPr>
          <a:lstStyle/>
          <a:p>
            <a:pPr algn="ctr">
              <a:buNone/>
            </a:pPr>
            <a:r>
              <a:rPr lang="ru-RU" sz="2800" b="1" dirty="0" smtClean="0">
                <a:solidFill>
                  <a:srgbClr val="FF0000"/>
                </a:solidFill>
                <a:latin typeface="Bauhaus" pitchFamily="34" charset="0"/>
                <a:cs typeface="Bauhaus" pitchFamily="34" charset="0"/>
              </a:rPr>
              <a:t>Составление композиции по сказкам Г.Х. Андерсена.</a:t>
            </a:r>
          </a:p>
          <a:p>
            <a:pPr algn="ctr">
              <a:buNone/>
            </a:pPr>
            <a:r>
              <a:rPr lang="ru-RU" sz="2000" b="1" dirty="0" smtClean="0">
                <a:solidFill>
                  <a:srgbClr val="FF0000"/>
                </a:solidFill>
                <a:latin typeface="Bauhaus" pitchFamily="34" charset="0"/>
                <a:cs typeface="Bauhaus" pitchFamily="34" charset="0"/>
              </a:rPr>
              <a:t>  </a:t>
            </a:r>
            <a:r>
              <a:rPr lang="en-US" sz="2000" b="1" dirty="0" smtClean="0">
                <a:solidFill>
                  <a:srgbClr val="FF0000"/>
                </a:solidFill>
                <a:latin typeface="Bauhaus" pitchFamily="34" charset="0"/>
                <a:cs typeface="Bauhaus" pitchFamily="34" charset="0"/>
              </a:rPr>
              <a:t>      </a:t>
            </a:r>
            <a:r>
              <a:rPr lang="ru-RU" sz="2000" b="1" dirty="0" smtClean="0">
                <a:solidFill>
                  <a:srgbClr val="FF0000"/>
                </a:solidFill>
                <a:latin typeface="Bauhaus" pitchFamily="34" charset="0"/>
                <a:cs typeface="Bauhaus" pitchFamily="34" charset="0"/>
              </a:rPr>
              <a:t>Сказка «Снежная королева»</a:t>
            </a:r>
            <a:endParaRPr lang="en-US" sz="2000" b="1" dirty="0" smtClean="0">
              <a:solidFill>
                <a:srgbClr val="FF0000"/>
              </a:solidFill>
              <a:latin typeface="Bauhaus" pitchFamily="34" charset="0"/>
              <a:cs typeface="Bauhaus" pitchFamily="34" charset="0"/>
            </a:endParaRPr>
          </a:p>
          <a:p>
            <a:pPr>
              <a:buNone/>
            </a:pPr>
            <a:endParaRPr lang="ru-RU" sz="2800" b="1" dirty="0"/>
          </a:p>
        </p:txBody>
      </p:sp>
      <p:pic>
        <p:nvPicPr>
          <p:cNvPr id="11" name="Picture 9" descr="C:\Users\Дом\Desktop\bf2d4761ce14e738b02db3aadf63a8f1.jpg"/>
          <p:cNvPicPr>
            <a:picLocks noChangeAspect="1" noChangeArrowheads="1"/>
          </p:cNvPicPr>
          <p:nvPr/>
        </p:nvPicPr>
        <p:blipFill>
          <a:blip r:embed="rId2" cstate="print"/>
          <a:srcRect l="5015" t="7171" r="5093" b="5344"/>
          <a:stretch>
            <a:fillRect/>
          </a:stretch>
        </p:blipFill>
        <p:spPr bwMode="auto">
          <a:xfrm>
            <a:off x="179512" y="476672"/>
            <a:ext cx="2292451" cy="3178171"/>
          </a:xfrm>
          <a:prstGeom prst="rect">
            <a:avLst/>
          </a:prstGeom>
          <a:noFill/>
        </p:spPr>
      </p:pic>
      <p:pic>
        <p:nvPicPr>
          <p:cNvPr id="12" name="Picture 10" descr="C:\Users\Дом\Desktop\00ba19c4a0bfcf5b67f8e7e854e5b233.jpg"/>
          <p:cNvPicPr>
            <a:picLocks noChangeAspect="1" noChangeArrowheads="1"/>
          </p:cNvPicPr>
          <p:nvPr/>
        </p:nvPicPr>
        <p:blipFill>
          <a:blip r:embed="rId3" cstate="print"/>
          <a:srcRect b="6250"/>
          <a:stretch>
            <a:fillRect/>
          </a:stretch>
        </p:blipFill>
        <p:spPr bwMode="auto">
          <a:xfrm>
            <a:off x="2771800" y="836712"/>
            <a:ext cx="2448272" cy="3214167"/>
          </a:xfrm>
          <a:prstGeom prst="rect">
            <a:avLst/>
          </a:prstGeom>
          <a:noFill/>
        </p:spPr>
      </p:pic>
      <p:pic>
        <p:nvPicPr>
          <p:cNvPr id="13" name="Picture 8" descr="C:\Users\Дом\Desktop\7666-raskraska-raskraska-snezhnaya-koroleva.jpg"/>
          <p:cNvPicPr>
            <a:picLocks noChangeAspect="1" noChangeArrowheads="1"/>
          </p:cNvPicPr>
          <p:nvPr/>
        </p:nvPicPr>
        <p:blipFill>
          <a:blip r:embed="rId4" cstate="print"/>
          <a:srcRect t="8912" b="3307"/>
          <a:stretch>
            <a:fillRect/>
          </a:stretch>
        </p:blipFill>
        <p:spPr bwMode="auto">
          <a:xfrm>
            <a:off x="395536" y="3645024"/>
            <a:ext cx="2341810" cy="3096344"/>
          </a:xfrm>
          <a:prstGeom prst="rect">
            <a:avLst/>
          </a:prstGeom>
          <a:noFill/>
        </p:spPr>
      </p:pic>
      <p:pic>
        <p:nvPicPr>
          <p:cNvPr id="14" name="Picture 7" descr="C:\Users\Дом\Desktop\raskraska_1410_b.jpg"/>
          <p:cNvPicPr>
            <a:picLocks noChangeAspect="1" noChangeArrowheads="1"/>
          </p:cNvPicPr>
          <p:nvPr/>
        </p:nvPicPr>
        <p:blipFill>
          <a:blip r:embed="rId5" cstate="print"/>
          <a:srcRect l="4450" t="3762" r="2108" b="5653"/>
          <a:stretch>
            <a:fillRect/>
          </a:stretch>
        </p:blipFill>
        <p:spPr bwMode="auto">
          <a:xfrm>
            <a:off x="6444208" y="548680"/>
            <a:ext cx="2483069" cy="3429000"/>
          </a:xfrm>
          <a:prstGeom prst="rect">
            <a:avLst/>
          </a:prstGeom>
          <a:noFill/>
        </p:spPr>
      </p:pic>
      <p:pic>
        <p:nvPicPr>
          <p:cNvPr id="10" name="Picture 2" descr="C:\Users\Дом\Desktop\умникус все\андерсен\22.jpg"/>
          <p:cNvPicPr>
            <a:picLocks noChangeAspect="1" noChangeArrowheads="1"/>
          </p:cNvPicPr>
          <p:nvPr/>
        </p:nvPicPr>
        <p:blipFill>
          <a:blip r:embed="rId6" cstate="print"/>
          <a:srcRect t="3731" b="2992"/>
          <a:stretch>
            <a:fillRect/>
          </a:stretch>
        </p:blipFill>
        <p:spPr bwMode="auto">
          <a:xfrm>
            <a:off x="3131840" y="3861048"/>
            <a:ext cx="2160240" cy="2867655"/>
          </a:xfrm>
          <a:prstGeom prst="rect">
            <a:avLst/>
          </a:prstGeom>
          <a:noFill/>
        </p:spPr>
      </p:pic>
      <p:pic>
        <p:nvPicPr>
          <p:cNvPr id="15" name="Picture 2" descr="C:\Users\Дом\Desktop\unnamed.gif"/>
          <p:cNvPicPr>
            <a:picLocks noChangeAspect="1" noChangeArrowheads="1"/>
          </p:cNvPicPr>
          <p:nvPr/>
        </p:nvPicPr>
        <p:blipFill>
          <a:blip r:embed="rId7" cstate="print"/>
          <a:srcRect t="3913"/>
          <a:stretch>
            <a:fillRect/>
          </a:stretch>
        </p:blipFill>
        <p:spPr bwMode="auto">
          <a:xfrm>
            <a:off x="5652120" y="3573016"/>
            <a:ext cx="2435439" cy="3104008"/>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0"/>
            <a:ext cx="9144000" cy="6858000"/>
          </a:xfrm>
          <a:solidFill>
            <a:schemeClr val="tx2">
              <a:lumMod val="60000"/>
              <a:lumOff val="40000"/>
            </a:schemeClr>
          </a:solidFill>
        </p:spPr>
        <p:txBody>
          <a:bodyPr>
            <a:normAutofit/>
          </a:bodyPr>
          <a:lstStyle/>
          <a:p>
            <a:pPr algn="ctr">
              <a:buNone/>
            </a:pPr>
            <a:r>
              <a:rPr lang="ru-RU" sz="2800" dirty="0" smtClean="0">
                <a:solidFill>
                  <a:srgbClr val="FF0000"/>
                </a:solidFill>
                <a:latin typeface="Bauhaus" pitchFamily="34" charset="0"/>
                <a:cs typeface="Bauhaus" pitchFamily="34" charset="0"/>
              </a:rPr>
              <a:t>Составление композиции по сказкам Г.Х. Андерсена.</a:t>
            </a:r>
          </a:p>
          <a:p>
            <a:pPr algn="ctr">
              <a:buNone/>
            </a:pPr>
            <a:r>
              <a:rPr lang="ru-RU" sz="2800" dirty="0" smtClean="0">
                <a:solidFill>
                  <a:srgbClr val="FF0000"/>
                </a:solidFill>
                <a:latin typeface="Bauhaus" pitchFamily="34" charset="0"/>
                <a:cs typeface="Bauhaus" pitchFamily="34" charset="0"/>
              </a:rPr>
              <a:t>            Сказка «Снежная королева»</a:t>
            </a:r>
            <a:endParaRPr lang="en-US" sz="2800" dirty="0" smtClean="0">
              <a:solidFill>
                <a:srgbClr val="FF0000"/>
              </a:solidFill>
              <a:latin typeface="Bauhaus" pitchFamily="34" charset="0"/>
              <a:cs typeface="Bauhaus" pitchFamily="34" charset="0"/>
            </a:endParaRPr>
          </a:p>
          <a:p>
            <a:pPr>
              <a:buNone/>
            </a:pPr>
            <a:endParaRPr lang="ru-RU" sz="2800" dirty="0"/>
          </a:p>
        </p:txBody>
      </p:sp>
      <p:pic>
        <p:nvPicPr>
          <p:cNvPr id="5" name="Picture 2" descr="C:\Users\Дом\Desktop\умникус все\андерсен\7a21042a9f788dcc5e37943e14bf1794.jpg"/>
          <p:cNvPicPr>
            <a:picLocks noChangeAspect="1" noChangeArrowheads="1"/>
          </p:cNvPicPr>
          <p:nvPr/>
        </p:nvPicPr>
        <p:blipFill>
          <a:blip r:embed="rId2" cstate="print"/>
          <a:srcRect/>
          <a:stretch>
            <a:fillRect/>
          </a:stretch>
        </p:blipFill>
        <p:spPr bwMode="auto">
          <a:xfrm>
            <a:off x="3347864" y="980728"/>
            <a:ext cx="2448423" cy="3233301"/>
          </a:xfrm>
          <a:prstGeom prst="rect">
            <a:avLst/>
          </a:prstGeom>
          <a:noFill/>
        </p:spPr>
      </p:pic>
      <p:pic>
        <p:nvPicPr>
          <p:cNvPr id="6" name="Picture 7" descr="C:\Users\Дом\Desktop\умникус все\андерсен\25676dbb79bd1c9.jpg"/>
          <p:cNvPicPr>
            <a:picLocks noChangeAspect="1" noChangeArrowheads="1"/>
          </p:cNvPicPr>
          <p:nvPr/>
        </p:nvPicPr>
        <p:blipFill>
          <a:blip r:embed="rId3" cstate="print"/>
          <a:srcRect/>
          <a:stretch>
            <a:fillRect/>
          </a:stretch>
        </p:blipFill>
        <p:spPr bwMode="auto">
          <a:xfrm>
            <a:off x="5868144" y="4365104"/>
            <a:ext cx="3023180" cy="2276872"/>
          </a:xfrm>
          <a:prstGeom prst="rect">
            <a:avLst/>
          </a:prstGeom>
          <a:noFill/>
        </p:spPr>
      </p:pic>
      <p:pic>
        <p:nvPicPr>
          <p:cNvPr id="7170" name="Picture 2" descr="C:\Users\Дом\Desktop\умникус все\андерсен\a8b5d5c48fe7df6cb7a997ae2a6d5910.jpg"/>
          <p:cNvPicPr>
            <a:picLocks noChangeAspect="1" noChangeArrowheads="1"/>
          </p:cNvPicPr>
          <p:nvPr/>
        </p:nvPicPr>
        <p:blipFill>
          <a:blip r:embed="rId4" cstate="print"/>
          <a:srcRect/>
          <a:stretch>
            <a:fillRect/>
          </a:stretch>
        </p:blipFill>
        <p:spPr bwMode="auto">
          <a:xfrm>
            <a:off x="6444208" y="980728"/>
            <a:ext cx="2475623" cy="3212976"/>
          </a:xfrm>
          <a:prstGeom prst="rect">
            <a:avLst/>
          </a:prstGeom>
          <a:noFill/>
        </p:spPr>
      </p:pic>
      <p:pic>
        <p:nvPicPr>
          <p:cNvPr id="7171" name="Picture 3" descr="C:\Users\Дом\Desktop\умникус все\андерсен\e055a6fa54b76bbbe0ed0a9e2b9cb879.jpg"/>
          <p:cNvPicPr>
            <a:picLocks noChangeAspect="1" noChangeArrowheads="1"/>
          </p:cNvPicPr>
          <p:nvPr/>
        </p:nvPicPr>
        <p:blipFill>
          <a:blip r:embed="rId5" cstate="print"/>
          <a:srcRect/>
          <a:stretch>
            <a:fillRect/>
          </a:stretch>
        </p:blipFill>
        <p:spPr bwMode="auto">
          <a:xfrm>
            <a:off x="251520" y="692696"/>
            <a:ext cx="2588582" cy="3356992"/>
          </a:xfrm>
          <a:prstGeom prst="rect">
            <a:avLst/>
          </a:prstGeom>
          <a:noFill/>
        </p:spPr>
      </p:pic>
      <p:pic>
        <p:nvPicPr>
          <p:cNvPr id="7172" name="Picture 4" descr="C:\Users\Дом\Desktop\умникус все\андерсен\second.jpg"/>
          <p:cNvPicPr>
            <a:picLocks noChangeAspect="1" noChangeArrowheads="1"/>
          </p:cNvPicPr>
          <p:nvPr/>
        </p:nvPicPr>
        <p:blipFill>
          <a:blip r:embed="rId6" cstate="print"/>
          <a:srcRect/>
          <a:stretch>
            <a:fillRect/>
          </a:stretch>
        </p:blipFill>
        <p:spPr bwMode="auto">
          <a:xfrm>
            <a:off x="179512" y="4365104"/>
            <a:ext cx="3048000" cy="2286000"/>
          </a:xfrm>
          <a:prstGeom prst="rect">
            <a:avLst/>
          </a:prstGeom>
          <a:noFill/>
        </p:spPr>
      </p:pic>
      <p:pic>
        <p:nvPicPr>
          <p:cNvPr id="9" name="Picture 3" descr="C:\Users\Дом\Desktop\827c5a49d081c8ad6499fb467f9ce952.jpg"/>
          <p:cNvPicPr>
            <a:picLocks noChangeAspect="1" noChangeArrowheads="1"/>
          </p:cNvPicPr>
          <p:nvPr/>
        </p:nvPicPr>
        <p:blipFill>
          <a:blip r:embed="rId7" cstate="print"/>
          <a:srcRect/>
          <a:stretch>
            <a:fillRect/>
          </a:stretch>
        </p:blipFill>
        <p:spPr bwMode="auto">
          <a:xfrm>
            <a:off x="3275856" y="4437112"/>
            <a:ext cx="2592288" cy="2005495"/>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0"/>
            <a:ext cx="9144000" cy="6858000"/>
          </a:xfrm>
          <a:solidFill>
            <a:schemeClr val="accent2">
              <a:lumMod val="60000"/>
              <a:lumOff val="40000"/>
            </a:schemeClr>
          </a:solidFill>
        </p:spPr>
        <p:txBody>
          <a:bodyPr>
            <a:normAutofit/>
          </a:bodyPr>
          <a:lstStyle/>
          <a:p>
            <a:pPr algn="ctr">
              <a:buNone/>
            </a:pPr>
            <a:r>
              <a:rPr lang="ru-RU" sz="2800" dirty="0" smtClean="0">
                <a:solidFill>
                  <a:srgbClr val="FF0000"/>
                </a:solidFill>
                <a:latin typeface="Bauhaus" pitchFamily="34" charset="0"/>
                <a:cs typeface="Bauhaus" pitchFamily="34" charset="0"/>
              </a:rPr>
              <a:t>Составление композиции по сказкам Г.Х. Андерсена.</a:t>
            </a:r>
          </a:p>
          <a:p>
            <a:pPr algn="ctr">
              <a:buNone/>
            </a:pPr>
            <a:r>
              <a:rPr lang="ru-RU" sz="2800" dirty="0" smtClean="0">
                <a:solidFill>
                  <a:srgbClr val="FF0000"/>
                </a:solidFill>
                <a:latin typeface="Bauhaus" pitchFamily="34" charset="0"/>
                <a:cs typeface="Bauhaus" pitchFamily="34" charset="0"/>
              </a:rPr>
              <a:t>   </a:t>
            </a:r>
            <a:r>
              <a:rPr lang="ru-RU" sz="2800" dirty="0" smtClean="0">
                <a:solidFill>
                  <a:srgbClr val="FF0000"/>
                </a:solidFill>
                <a:latin typeface="Bauhaus" pitchFamily="34" charset="0"/>
                <a:cs typeface="Bauhaus" pitchFamily="34" charset="0"/>
              </a:rPr>
              <a:t>                  </a:t>
            </a:r>
            <a:r>
              <a:rPr lang="ru-RU" sz="2800" dirty="0" smtClean="0">
                <a:solidFill>
                  <a:srgbClr val="FF0000"/>
                </a:solidFill>
                <a:latin typeface="Bauhaus" pitchFamily="34" charset="0"/>
                <a:cs typeface="Bauhaus" pitchFamily="34" charset="0"/>
              </a:rPr>
              <a:t>Сказка «Оле - </a:t>
            </a:r>
            <a:r>
              <a:rPr lang="ru-RU" sz="2800" dirty="0" err="1" smtClean="0">
                <a:solidFill>
                  <a:srgbClr val="FF0000"/>
                </a:solidFill>
                <a:latin typeface="Bauhaus" pitchFamily="34" charset="0"/>
                <a:cs typeface="Bauhaus" pitchFamily="34" charset="0"/>
              </a:rPr>
              <a:t>Лукойе</a:t>
            </a:r>
            <a:r>
              <a:rPr lang="ru-RU" sz="2800" dirty="0" smtClean="0">
                <a:solidFill>
                  <a:srgbClr val="FF0000"/>
                </a:solidFill>
                <a:latin typeface="Bauhaus" pitchFamily="34" charset="0"/>
                <a:cs typeface="Bauhaus" pitchFamily="34" charset="0"/>
              </a:rPr>
              <a:t>»</a:t>
            </a:r>
            <a:endParaRPr lang="en-US" sz="2800" dirty="0" smtClean="0">
              <a:solidFill>
                <a:srgbClr val="FF0000"/>
              </a:solidFill>
              <a:latin typeface="Bauhaus" pitchFamily="34" charset="0"/>
              <a:cs typeface="Bauhaus" pitchFamily="34" charset="0"/>
            </a:endParaRPr>
          </a:p>
          <a:p>
            <a:pPr>
              <a:buNone/>
            </a:pPr>
            <a:endParaRPr lang="ru-RU" sz="2800" dirty="0"/>
          </a:p>
        </p:txBody>
      </p:sp>
      <p:pic>
        <p:nvPicPr>
          <p:cNvPr id="4" name="Picture 17" descr="C:\Users\Дом\Desktop\16718.gif"/>
          <p:cNvPicPr>
            <a:picLocks noChangeAspect="1" noChangeArrowheads="1"/>
          </p:cNvPicPr>
          <p:nvPr/>
        </p:nvPicPr>
        <p:blipFill>
          <a:blip r:embed="rId2" cstate="print"/>
          <a:srcRect/>
          <a:stretch>
            <a:fillRect/>
          </a:stretch>
        </p:blipFill>
        <p:spPr bwMode="auto">
          <a:xfrm>
            <a:off x="6575727" y="2348880"/>
            <a:ext cx="2568273" cy="3710186"/>
          </a:xfrm>
          <a:prstGeom prst="rect">
            <a:avLst/>
          </a:prstGeom>
          <a:noFill/>
        </p:spPr>
      </p:pic>
      <p:pic>
        <p:nvPicPr>
          <p:cNvPr id="5" name="Picture 19" descr="C:\Users\Дом\Desktop\for_print______-0.png"/>
          <p:cNvPicPr>
            <a:picLocks noChangeAspect="1" noChangeArrowheads="1"/>
          </p:cNvPicPr>
          <p:nvPr/>
        </p:nvPicPr>
        <p:blipFill>
          <a:blip r:embed="rId3" cstate="print"/>
          <a:srcRect l="4986" r="3014"/>
          <a:stretch>
            <a:fillRect/>
          </a:stretch>
        </p:blipFill>
        <p:spPr bwMode="auto">
          <a:xfrm>
            <a:off x="179512" y="548680"/>
            <a:ext cx="3312368" cy="4430734"/>
          </a:xfrm>
          <a:prstGeom prst="rect">
            <a:avLst/>
          </a:prstGeom>
          <a:noFill/>
        </p:spPr>
      </p:pic>
      <p:pic>
        <p:nvPicPr>
          <p:cNvPr id="7" name="Picture 20" descr="C:\Users\Дом\Desktop\unnamed (2).jpg"/>
          <p:cNvPicPr>
            <a:picLocks noChangeAspect="1" noChangeArrowheads="1"/>
          </p:cNvPicPr>
          <p:nvPr/>
        </p:nvPicPr>
        <p:blipFill>
          <a:blip r:embed="rId4" cstate="print"/>
          <a:srcRect b="8454"/>
          <a:stretch>
            <a:fillRect/>
          </a:stretch>
        </p:blipFill>
        <p:spPr bwMode="auto">
          <a:xfrm>
            <a:off x="3563888" y="1196752"/>
            <a:ext cx="2965808" cy="3960440"/>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1"/>
            <a:ext cx="9144000" cy="6858000"/>
          </a:xfrm>
          <a:solidFill>
            <a:schemeClr val="accent6">
              <a:lumMod val="60000"/>
              <a:lumOff val="40000"/>
            </a:schemeClr>
          </a:solidFill>
        </p:spPr>
        <p:txBody>
          <a:bodyPr>
            <a:normAutofit lnSpcReduction="10000"/>
          </a:bodyPr>
          <a:lstStyle/>
          <a:p>
            <a:pPr algn="ctr">
              <a:buNone/>
            </a:pPr>
            <a:r>
              <a:rPr lang="en-US" b="1" dirty="0" smtClean="0">
                <a:solidFill>
                  <a:srgbClr val="FF0000"/>
                </a:solidFill>
                <a:latin typeface="Bauhaus" pitchFamily="34" charset="0"/>
                <a:cs typeface="Bauhaus" pitchFamily="34" charset="0"/>
              </a:rPr>
              <a:t>            </a:t>
            </a:r>
            <a:r>
              <a:rPr lang="ru-RU" b="1" dirty="0" smtClean="0">
                <a:solidFill>
                  <a:srgbClr val="FF0000"/>
                </a:solidFill>
                <a:latin typeface="Bauhaus" pitchFamily="34" charset="0"/>
                <a:cs typeface="Bauhaus" pitchFamily="34" charset="0"/>
              </a:rPr>
              <a:t>Биография </a:t>
            </a:r>
            <a:r>
              <a:rPr lang="ru-RU" b="1" dirty="0" err="1" smtClean="0">
                <a:solidFill>
                  <a:srgbClr val="FF0000"/>
                </a:solidFill>
                <a:latin typeface="Bauhaus" pitchFamily="34" charset="0"/>
                <a:cs typeface="Bauhaus" pitchFamily="34" charset="0"/>
              </a:rPr>
              <a:t>Ганса</a:t>
            </a:r>
            <a:r>
              <a:rPr lang="ru-RU" b="1" dirty="0" smtClean="0">
                <a:solidFill>
                  <a:srgbClr val="FF0000"/>
                </a:solidFill>
                <a:latin typeface="Bauhaus" pitchFamily="34" charset="0"/>
                <a:cs typeface="Bauhaus" pitchFamily="34" charset="0"/>
              </a:rPr>
              <a:t> </a:t>
            </a:r>
            <a:r>
              <a:rPr lang="ru-RU" b="1" dirty="0" err="1" smtClean="0">
                <a:solidFill>
                  <a:srgbClr val="FF0000"/>
                </a:solidFill>
                <a:latin typeface="Bauhaus" pitchFamily="34" charset="0"/>
                <a:cs typeface="Bauhaus" pitchFamily="34" charset="0"/>
              </a:rPr>
              <a:t>Христиана</a:t>
            </a:r>
            <a:r>
              <a:rPr lang="ru-RU" b="1" dirty="0" smtClean="0">
                <a:solidFill>
                  <a:srgbClr val="FF0000"/>
                </a:solidFill>
                <a:latin typeface="Bauhaus" pitchFamily="34" charset="0"/>
                <a:cs typeface="Bauhaus" pitchFamily="34" charset="0"/>
              </a:rPr>
              <a:t> Андерсена</a:t>
            </a:r>
          </a:p>
          <a:p>
            <a:pPr fontAlgn="base">
              <a:spcBef>
                <a:spcPts val="0"/>
              </a:spcBef>
              <a:buNone/>
            </a:pPr>
            <a:r>
              <a:rPr lang="ru-RU" dirty="0" smtClean="0"/>
              <a:t>    </a:t>
            </a:r>
            <a:r>
              <a:rPr lang="ru-RU" sz="1600" dirty="0" smtClean="0"/>
              <a:t>	</a:t>
            </a:r>
            <a:r>
              <a:rPr lang="ru-RU" sz="1600" dirty="0" err="1" smtClean="0"/>
              <a:t>Ганс</a:t>
            </a:r>
            <a:r>
              <a:rPr lang="ru-RU" sz="1600" dirty="0" smtClean="0"/>
              <a:t> Христиан Андерсен родился 2 апреля 1805 года в третьем по величине городе Дании – Оденсе. Будущий литератор рос и воспитывался в бедной семье. Его отец, которого также звали </a:t>
            </a:r>
            <a:r>
              <a:rPr lang="ru-RU" sz="1600" dirty="0" err="1" smtClean="0"/>
              <a:t>Ганс</a:t>
            </a:r>
            <a:r>
              <a:rPr lang="ru-RU" sz="1600" dirty="0" smtClean="0"/>
              <a:t>, трудился башмачником и едва сводил концы с концами, а мать Анна Мари </a:t>
            </a:r>
            <a:r>
              <a:rPr lang="ru-RU" sz="1600" dirty="0" err="1" smtClean="0"/>
              <a:t>Андерсдаттер</a:t>
            </a:r>
            <a:r>
              <a:rPr lang="ru-RU" sz="1600" dirty="0" smtClean="0"/>
              <a:t> работала прачкой и была малограмотной женщиной.</a:t>
            </a:r>
          </a:p>
          <a:p>
            <a:pPr fontAlgn="base">
              <a:spcBef>
                <a:spcPts val="0"/>
              </a:spcBef>
              <a:buNone/>
            </a:pPr>
            <a:r>
              <a:rPr lang="ru-RU" sz="1600" dirty="0" smtClean="0"/>
              <a:t>		Реальный мир был для </a:t>
            </a:r>
            <a:r>
              <a:rPr lang="ru-RU" sz="1600" dirty="0" err="1" smtClean="0"/>
              <a:t>Ганса</a:t>
            </a:r>
            <a:r>
              <a:rPr lang="ru-RU" sz="1600" dirty="0" smtClean="0"/>
              <a:t> суровым испытанием, он рос эмоциональным, нервным и чувствительным ребенком. В таком душевном состоянии Андерсена виноваты местный задира, попросту раздающий тумаки, и учителя, ведь в те смутные времена наказания розгами были обыденным делом, поэтому будущий писатель считал школу непосильной пыткой.</a:t>
            </a:r>
          </a:p>
          <a:p>
            <a:pPr fontAlgn="base">
              <a:spcBef>
                <a:spcPts val="0"/>
              </a:spcBef>
              <a:buNone/>
            </a:pPr>
            <a:r>
              <a:rPr lang="ru-RU" sz="1600" dirty="0" smtClean="0"/>
              <a:t>		Когда Андерсен наотрез отказался посещать занятия, родители определили юношу в благотворительную школу для бедных детей. Получив начальное образование, </a:t>
            </a:r>
            <a:r>
              <a:rPr lang="ru-RU" sz="1600" dirty="0" err="1" smtClean="0"/>
              <a:t>Ганс</a:t>
            </a:r>
            <a:r>
              <a:rPr lang="ru-RU" sz="1600" dirty="0" smtClean="0"/>
              <a:t> стал учеником ткача, затем переквалифицировался в портного, а позже трудился на сигаретной фабрике.</a:t>
            </a:r>
          </a:p>
          <a:p>
            <a:pPr fontAlgn="base">
              <a:spcBef>
                <a:spcPts val="0"/>
              </a:spcBef>
              <a:buNone/>
            </a:pPr>
            <a:r>
              <a:rPr lang="ru-RU" sz="1600" dirty="0" smtClean="0"/>
              <a:t>		Когда </a:t>
            </a:r>
            <a:r>
              <a:rPr lang="ru-RU" sz="1600" dirty="0" err="1" smtClean="0"/>
              <a:t>Гансу</a:t>
            </a:r>
            <a:r>
              <a:rPr lang="ru-RU" sz="1600" dirty="0" smtClean="0"/>
              <a:t> исполнилось 14 лет, в поисках лучшей жизни он переехал в Копенгаген, который в то время считался «скандинавским Парижем». Анна Мари думала, что Андерсен уедет в столицу Дании ненадолго, поэтому отпустила горячо любимого сына с легким сердцем. </a:t>
            </a:r>
            <a:r>
              <a:rPr lang="ru-RU" sz="1600" dirty="0" err="1" smtClean="0"/>
              <a:t>Ганс</a:t>
            </a:r>
            <a:r>
              <a:rPr lang="ru-RU" sz="1600" dirty="0" smtClean="0"/>
              <a:t> покинул отчий дом, поскольку мечтал стать знаменитым, хотел познать актерское ремесло и играть на сцене театра в классических постановках. Стоит сказать, что </a:t>
            </a:r>
            <a:r>
              <a:rPr lang="ru-RU" sz="1600" dirty="0" err="1" smtClean="0"/>
              <a:t>Ганс</a:t>
            </a:r>
            <a:r>
              <a:rPr lang="ru-RU" sz="1600" dirty="0" smtClean="0"/>
              <a:t> был долговязым юношей с длинным носом и конечностями, за что и получил обидные прозвища «аист» и «фонарный столб».</a:t>
            </a:r>
          </a:p>
          <a:p>
            <a:pPr fontAlgn="base">
              <a:spcBef>
                <a:spcPts val="0"/>
              </a:spcBef>
              <a:buNone/>
            </a:pPr>
            <a:r>
              <a:rPr lang="ru-RU" sz="1600" dirty="0" smtClean="0"/>
              <a:t>		Андерсен учился в престижных школах </a:t>
            </a:r>
            <a:r>
              <a:rPr lang="ru-RU" sz="1600" dirty="0" err="1" smtClean="0"/>
              <a:t>Слагельсе</a:t>
            </a:r>
            <a:r>
              <a:rPr lang="ru-RU" sz="1600" dirty="0" smtClean="0"/>
              <a:t> и </a:t>
            </a:r>
            <a:r>
              <a:rPr lang="ru-RU" sz="1600" dirty="0" err="1" smtClean="0"/>
              <a:t>Эльсинора</a:t>
            </a:r>
            <a:r>
              <a:rPr lang="ru-RU" sz="1600" dirty="0" smtClean="0"/>
              <a:t> (где сидел за одной партой с учениками, младшими его самого на 6 лет) за счет казны, хотя и не был рачительным учеником: </a:t>
            </a:r>
            <a:r>
              <a:rPr lang="ru-RU" sz="1600" dirty="0" err="1" smtClean="0"/>
              <a:t>Ганс</a:t>
            </a:r>
            <a:r>
              <a:rPr lang="ru-RU" sz="1600" dirty="0" smtClean="0"/>
              <a:t> так и не одолел грамоту и всю жизнь делал множественные орфографические и пунктуационные ошибки в письме. Позже сказочник вспоминал, что студенческие годы снились ему в кошмарных снах, потому что ректор постоянно критиковал юношу в пух и прах, а, как известно, Андерсен этого не любил. </a:t>
            </a:r>
          </a:p>
          <a:p>
            <a:pPr fontAlgn="base">
              <a:spcBef>
                <a:spcPts val="0"/>
              </a:spcBef>
              <a:buNone/>
            </a:pPr>
            <a:r>
              <a:rPr lang="ru-RU" sz="1600" dirty="0" smtClean="0"/>
              <a:t>		</a:t>
            </a:r>
            <a:r>
              <a:rPr lang="ru-RU" sz="1600" dirty="0" err="1" smtClean="0"/>
              <a:t>Ганс</a:t>
            </a:r>
            <a:r>
              <a:rPr lang="ru-RU" sz="1600" dirty="0" smtClean="0"/>
              <a:t> обзавелся признанием и славой в 1829 году, когда опубликовал приключенческий рассказ «Пешее путешествие от канала </a:t>
            </a:r>
            <a:r>
              <a:rPr lang="ru-RU" sz="1600" dirty="0" err="1" smtClean="0"/>
              <a:t>Холмен</a:t>
            </a:r>
            <a:r>
              <a:rPr lang="ru-RU" sz="1600" dirty="0" smtClean="0"/>
              <a:t> к восточной оконечности </a:t>
            </a:r>
            <a:r>
              <a:rPr lang="ru-RU" sz="1600" dirty="0" err="1" smtClean="0"/>
              <a:t>Амагера</a:t>
            </a:r>
            <a:r>
              <a:rPr lang="ru-RU" sz="1600" dirty="0" smtClean="0"/>
              <a:t>». </a:t>
            </a:r>
            <a:endParaRPr lang="ru-RU" sz="16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0"/>
            <a:ext cx="9144000" cy="6858000"/>
          </a:xfrm>
          <a:solidFill>
            <a:schemeClr val="accent2">
              <a:lumMod val="60000"/>
              <a:lumOff val="40000"/>
            </a:schemeClr>
          </a:solidFill>
        </p:spPr>
        <p:txBody>
          <a:bodyPr>
            <a:normAutofit/>
          </a:bodyPr>
          <a:lstStyle/>
          <a:p>
            <a:pPr algn="ctr">
              <a:buNone/>
            </a:pPr>
            <a:r>
              <a:rPr lang="ru-RU" sz="2800" dirty="0" smtClean="0">
                <a:solidFill>
                  <a:srgbClr val="FF0000"/>
                </a:solidFill>
                <a:latin typeface="Bauhaus" pitchFamily="34" charset="0"/>
                <a:cs typeface="Bauhaus" pitchFamily="34" charset="0"/>
              </a:rPr>
              <a:t>Составление композиции по сказкам Г.Х. Андерсена.</a:t>
            </a:r>
          </a:p>
          <a:p>
            <a:pPr algn="ctr">
              <a:buNone/>
            </a:pPr>
            <a:r>
              <a:rPr lang="ru-RU" sz="2800" dirty="0" smtClean="0">
                <a:solidFill>
                  <a:srgbClr val="FF0000"/>
                </a:solidFill>
                <a:latin typeface="Bauhaus" pitchFamily="34" charset="0"/>
                <a:cs typeface="Bauhaus" pitchFamily="34" charset="0"/>
              </a:rPr>
              <a:t>    </a:t>
            </a:r>
            <a:r>
              <a:rPr lang="ru-RU" sz="2800" dirty="0" smtClean="0">
                <a:solidFill>
                  <a:srgbClr val="FF0000"/>
                </a:solidFill>
                <a:latin typeface="Bauhaus" pitchFamily="34" charset="0"/>
                <a:cs typeface="Bauhaus" pitchFamily="34" charset="0"/>
              </a:rPr>
              <a:t>Сказка </a:t>
            </a:r>
            <a:r>
              <a:rPr lang="ru-RU" sz="2800" dirty="0" smtClean="0">
                <a:solidFill>
                  <a:srgbClr val="FF0000"/>
                </a:solidFill>
                <a:latin typeface="Bauhaus" pitchFamily="34" charset="0"/>
                <a:cs typeface="Bauhaus" pitchFamily="34" charset="0"/>
              </a:rPr>
              <a:t>«Оле - </a:t>
            </a:r>
            <a:r>
              <a:rPr lang="ru-RU" sz="2800" dirty="0" err="1" smtClean="0">
                <a:solidFill>
                  <a:srgbClr val="FF0000"/>
                </a:solidFill>
                <a:latin typeface="Bauhaus" pitchFamily="34" charset="0"/>
                <a:cs typeface="Bauhaus" pitchFamily="34" charset="0"/>
              </a:rPr>
              <a:t>Лукойе</a:t>
            </a:r>
            <a:r>
              <a:rPr lang="ru-RU" sz="2800" dirty="0" smtClean="0">
                <a:solidFill>
                  <a:srgbClr val="FF0000"/>
                </a:solidFill>
                <a:latin typeface="Bauhaus" pitchFamily="34" charset="0"/>
                <a:cs typeface="Bauhaus" pitchFamily="34" charset="0"/>
              </a:rPr>
              <a:t>»</a:t>
            </a:r>
            <a:endParaRPr lang="en-US" sz="2800" dirty="0" smtClean="0">
              <a:solidFill>
                <a:srgbClr val="FF0000"/>
              </a:solidFill>
              <a:latin typeface="Bauhaus" pitchFamily="34" charset="0"/>
              <a:cs typeface="Bauhaus" pitchFamily="34" charset="0"/>
            </a:endParaRPr>
          </a:p>
          <a:p>
            <a:pPr>
              <a:buNone/>
            </a:pPr>
            <a:endParaRPr lang="ru-RU" sz="2800" dirty="0"/>
          </a:p>
        </p:txBody>
      </p:sp>
      <p:pic>
        <p:nvPicPr>
          <p:cNvPr id="4" name="Picture 9" descr="C:\Users\Дом\Desktop\unnamed.png"/>
          <p:cNvPicPr>
            <a:picLocks noChangeAspect="1" noChangeArrowheads="1"/>
          </p:cNvPicPr>
          <p:nvPr/>
        </p:nvPicPr>
        <p:blipFill>
          <a:blip r:embed="rId2" cstate="print"/>
          <a:srcRect/>
          <a:stretch>
            <a:fillRect/>
          </a:stretch>
        </p:blipFill>
        <p:spPr bwMode="auto">
          <a:xfrm>
            <a:off x="2627784" y="1124744"/>
            <a:ext cx="1941856" cy="2582416"/>
          </a:xfrm>
          <a:prstGeom prst="rect">
            <a:avLst/>
          </a:prstGeom>
          <a:noFill/>
        </p:spPr>
      </p:pic>
      <p:pic>
        <p:nvPicPr>
          <p:cNvPr id="5" name="Picture 12" descr="C:\Users\Дом\Desktop\unnamed (3).jpg"/>
          <p:cNvPicPr>
            <a:picLocks noChangeAspect="1" noChangeArrowheads="1"/>
          </p:cNvPicPr>
          <p:nvPr/>
        </p:nvPicPr>
        <p:blipFill>
          <a:blip r:embed="rId3" cstate="print"/>
          <a:srcRect/>
          <a:stretch>
            <a:fillRect/>
          </a:stretch>
        </p:blipFill>
        <p:spPr bwMode="auto">
          <a:xfrm>
            <a:off x="6444208" y="4005064"/>
            <a:ext cx="2520280" cy="2520280"/>
          </a:xfrm>
          <a:prstGeom prst="rect">
            <a:avLst/>
          </a:prstGeom>
          <a:noFill/>
        </p:spPr>
      </p:pic>
      <p:pic>
        <p:nvPicPr>
          <p:cNvPr id="6" name="Picture 11" descr="C:\Users\Дом\Desktop\30 (1).jpg"/>
          <p:cNvPicPr>
            <a:picLocks noChangeAspect="1" noChangeArrowheads="1"/>
          </p:cNvPicPr>
          <p:nvPr/>
        </p:nvPicPr>
        <p:blipFill>
          <a:blip r:embed="rId4" cstate="print"/>
          <a:srcRect/>
          <a:stretch>
            <a:fillRect/>
          </a:stretch>
        </p:blipFill>
        <p:spPr bwMode="auto">
          <a:xfrm>
            <a:off x="6660232" y="764704"/>
            <a:ext cx="2325998" cy="3101330"/>
          </a:xfrm>
          <a:prstGeom prst="rect">
            <a:avLst/>
          </a:prstGeom>
          <a:noFill/>
        </p:spPr>
      </p:pic>
      <p:pic>
        <p:nvPicPr>
          <p:cNvPr id="7" name="Picture 15" descr="C:\Users\Дом\Desktop\unnamed (1).jpg"/>
          <p:cNvPicPr>
            <a:picLocks noChangeAspect="1" noChangeArrowheads="1"/>
          </p:cNvPicPr>
          <p:nvPr/>
        </p:nvPicPr>
        <p:blipFill>
          <a:blip r:embed="rId5" cstate="print"/>
          <a:srcRect/>
          <a:stretch>
            <a:fillRect/>
          </a:stretch>
        </p:blipFill>
        <p:spPr bwMode="auto">
          <a:xfrm>
            <a:off x="3419872" y="4149080"/>
            <a:ext cx="2880320" cy="2360263"/>
          </a:xfrm>
          <a:prstGeom prst="rect">
            <a:avLst/>
          </a:prstGeom>
          <a:noFill/>
        </p:spPr>
      </p:pic>
      <p:pic>
        <p:nvPicPr>
          <p:cNvPr id="8" name="Picture 16" descr="C:\Users\Дом\Desktop\c5a40f6d6d47cc2dc824151ad8aedc3a.jpg"/>
          <p:cNvPicPr>
            <a:picLocks noChangeAspect="1" noChangeArrowheads="1"/>
          </p:cNvPicPr>
          <p:nvPr/>
        </p:nvPicPr>
        <p:blipFill>
          <a:blip r:embed="rId6" cstate="print"/>
          <a:srcRect/>
          <a:stretch>
            <a:fillRect/>
          </a:stretch>
        </p:blipFill>
        <p:spPr bwMode="auto">
          <a:xfrm>
            <a:off x="4716016" y="1196752"/>
            <a:ext cx="1845860" cy="2391447"/>
          </a:xfrm>
          <a:prstGeom prst="rect">
            <a:avLst/>
          </a:prstGeom>
          <a:noFill/>
        </p:spPr>
      </p:pic>
      <p:pic>
        <p:nvPicPr>
          <p:cNvPr id="9" name="Picture 21" descr="C:\Users\Дом\Desktop\8dbf4accf81070aa00f96e62864a56a4.jpg"/>
          <p:cNvPicPr>
            <a:picLocks noChangeAspect="1" noChangeArrowheads="1"/>
          </p:cNvPicPr>
          <p:nvPr/>
        </p:nvPicPr>
        <p:blipFill>
          <a:blip r:embed="rId7" cstate="print"/>
          <a:srcRect/>
          <a:stretch>
            <a:fillRect/>
          </a:stretch>
        </p:blipFill>
        <p:spPr bwMode="auto">
          <a:xfrm>
            <a:off x="251520" y="4077072"/>
            <a:ext cx="2981603" cy="2492896"/>
          </a:xfrm>
          <a:prstGeom prst="rect">
            <a:avLst/>
          </a:prstGeom>
          <a:noFill/>
        </p:spPr>
      </p:pic>
      <p:pic>
        <p:nvPicPr>
          <p:cNvPr id="4098" name="Picture 2" descr="C:\Users\Дом\Desktop\3559e5b8e1f44210283368fc16.jpg"/>
          <p:cNvPicPr>
            <a:picLocks noChangeAspect="1" noChangeArrowheads="1"/>
          </p:cNvPicPr>
          <p:nvPr/>
        </p:nvPicPr>
        <p:blipFill>
          <a:blip r:embed="rId8" cstate="print"/>
          <a:srcRect l="4785" t="3323" r="4305" b="3641"/>
          <a:stretch>
            <a:fillRect/>
          </a:stretch>
        </p:blipFill>
        <p:spPr bwMode="auto">
          <a:xfrm>
            <a:off x="179512" y="476672"/>
            <a:ext cx="2345403" cy="3456384"/>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0"/>
            <a:ext cx="9144000" cy="6858000"/>
          </a:xfrm>
          <a:solidFill>
            <a:schemeClr val="accent2">
              <a:lumMod val="60000"/>
              <a:lumOff val="40000"/>
            </a:schemeClr>
          </a:solidFill>
        </p:spPr>
        <p:txBody>
          <a:bodyPr>
            <a:normAutofit/>
          </a:bodyPr>
          <a:lstStyle/>
          <a:p>
            <a:pPr marL="0" indent="0" algn="ctr">
              <a:spcBef>
                <a:spcPts val="0"/>
              </a:spcBef>
              <a:buNone/>
            </a:pPr>
            <a:r>
              <a:rPr lang="ru-RU" sz="2800" dirty="0" smtClean="0">
                <a:solidFill>
                  <a:srgbClr val="002060"/>
                </a:solidFill>
                <a:latin typeface="Times New Roman" panose="02020603050405020304" pitchFamily="18" charset="0"/>
                <a:cs typeface="Times New Roman" panose="02020603050405020304" pitchFamily="18" charset="0"/>
              </a:rPr>
              <a:t>Выберите свой вариант работы и выполните его.</a:t>
            </a:r>
          </a:p>
          <a:p>
            <a:pPr marL="0" indent="0" algn="ctr">
              <a:spcBef>
                <a:spcPts val="0"/>
              </a:spcBef>
              <a:buNone/>
            </a:pPr>
            <a:r>
              <a:rPr lang="ru-RU" sz="2800" dirty="0" smtClean="0">
                <a:solidFill>
                  <a:srgbClr val="002060"/>
                </a:solidFill>
                <a:latin typeface="Times New Roman" panose="02020603050405020304" pitchFamily="18" charset="0"/>
                <a:cs typeface="Times New Roman" panose="02020603050405020304" pitchFamily="18" charset="0"/>
              </a:rPr>
              <a:t>Жду ваших рисунков на электронную почту: </a:t>
            </a:r>
            <a:endParaRPr lang="ru-RU" sz="2800" dirty="0" smtClean="0">
              <a:latin typeface="Times New Roman" panose="02020603050405020304" pitchFamily="18" charset="0"/>
              <a:cs typeface="Times New Roman" panose="02020603050405020304" pitchFamily="18" charset="0"/>
            </a:endParaRPr>
          </a:p>
          <a:p>
            <a:pPr marL="0" indent="0" algn="ctr">
              <a:spcBef>
                <a:spcPts val="0"/>
              </a:spcBef>
              <a:buNone/>
            </a:pPr>
            <a:r>
              <a:rPr lang="ru-RU" sz="2800" dirty="0" smtClean="0">
                <a:latin typeface="Times New Roman" panose="02020603050405020304" pitchFamily="18" charset="0"/>
                <a:cs typeface="Times New Roman" panose="02020603050405020304" pitchFamily="18" charset="0"/>
                <a:hlinkClick r:id="rId2"/>
              </a:rPr>
              <a:t>                                  </a:t>
            </a:r>
            <a:r>
              <a:rPr lang="en-US" sz="2800" dirty="0" smtClean="0">
                <a:latin typeface="Times New Roman" panose="02020603050405020304" pitchFamily="18" charset="0"/>
                <a:cs typeface="Times New Roman" panose="02020603050405020304" pitchFamily="18" charset="0"/>
                <a:hlinkClick r:id="rId2"/>
              </a:rPr>
              <a:t>lena.paveleva.67@mail.ru</a:t>
            </a:r>
            <a:endParaRPr lang="en-US" sz="2800" dirty="0" smtClean="0">
              <a:latin typeface="Times New Roman" panose="02020603050405020304" pitchFamily="18" charset="0"/>
              <a:cs typeface="Times New Roman" panose="02020603050405020304" pitchFamily="18" charset="0"/>
            </a:endParaRPr>
          </a:p>
          <a:p>
            <a:pPr marL="0" indent="0" algn="ctr">
              <a:spcBef>
                <a:spcPts val="0"/>
              </a:spcBef>
              <a:buNone/>
            </a:pPr>
            <a:r>
              <a:rPr lang="ru-RU" sz="2800" b="1" dirty="0" smtClean="0">
                <a:solidFill>
                  <a:srgbClr val="C00000"/>
                </a:solidFill>
                <a:latin typeface="Times New Roman" panose="02020603050405020304" pitchFamily="18" charset="0"/>
                <a:cs typeface="Times New Roman" panose="02020603050405020304" pitchFamily="18" charset="0"/>
              </a:rPr>
              <a:t>                                 СПАСИБО ЗА УРОК!!!</a:t>
            </a:r>
            <a:endParaRPr lang="ru-RU" sz="2800" dirty="0" smtClean="0">
              <a:solidFill>
                <a:srgbClr val="C00000"/>
              </a:solidFill>
              <a:latin typeface="Times New Roman" panose="02020603050405020304" pitchFamily="18" charset="0"/>
              <a:cs typeface="Times New Roman" panose="02020603050405020304" pitchFamily="18" charset="0"/>
            </a:endParaRPr>
          </a:p>
          <a:p>
            <a:pPr>
              <a:buNone/>
            </a:pPr>
            <a:endParaRPr lang="ru-RU" sz="2800" dirty="0"/>
          </a:p>
        </p:txBody>
      </p:sp>
      <p:pic>
        <p:nvPicPr>
          <p:cNvPr id="6" name="Picture 10" descr="C:\Users\Дом\Desktop\b56dff.jpg"/>
          <p:cNvPicPr>
            <a:picLocks noChangeAspect="1" noChangeArrowheads="1"/>
          </p:cNvPicPr>
          <p:nvPr/>
        </p:nvPicPr>
        <p:blipFill>
          <a:blip r:embed="rId3" cstate="print"/>
          <a:srcRect/>
          <a:stretch>
            <a:fillRect/>
          </a:stretch>
        </p:blipFill>
        <p:spPr bwMode="auto">
          <a:xfrm>
            <a:off x="4139952" y="1844824"/>
            <a:ext cx="4603147" cy="4720376"/>
          </a:xfrm>
          <a:prstGeom prst="rect">
            <a:avLst/>
          </a:prstGeom>
          <a:noFill/>
        </p:spPr>
      </p:pic>
      <p:pic>
        <p:nvPicPr>
          <p:cNvPr id="8" name="Picture 13" descr="C:\Users\Дом\Desktop\fc6f90354562ddcabd2c08b452b2cb0f.jpg"/>
          <p:cNvPicPr>
            <a:picLocks noChangeAspect="1" noChangeArrowheads="1"/>
          </p:cNvPicPr>
          <p:nvPr/>
        </p:nvPicPr>
        <p:blipFill>
          <a:blip r:embed="rId4" cstate="print"/>
          <a:srcRect/>
          <a:stretch>
            <a:fillRect/>
          </a:stretch>
        </p:blipFill>
        <p:spPr bwMode="auto">
          <a:xfrm>
            <a:off x="251520" y="980728"/>
            <a:ext cx="3672408" cy="5646605"/>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одержимое 5"/>
          <p:cNvSpPr>
            <a:spLocks noGrp="1"/>
          </p:cNvSpPr>
          <p:nvPr>
            <p:ph idx="1"/>
          </p:nvPr>
        </p:nvSpPr>
        <p:spPr>
          <a:xfrm>
            <a:off x="0" y="0"/>
            <a:ext cx="9144000" cy="6858000"/>
          </a:xfrm>
          <a:solidFill>
            <a:schemeClr val="accent4">
              <a:lumMod val="40000"/>
              <a:lumOff val="60000"/>
            </a:schemeClr>
          </a:solidFill>
        </p:spPr>
        <p:txBody>
          <a:bodyPr/>
          <a:lstStyle/>
          <a:p>
            <a:pPr>
              <a:buNone/>
            </a:pPr>
            <a:endParaRPr lang="en-US" dirty="0" smtClean="0"/>
          </a:p>
          <a:p>
            <a:pPr>
              <a:buNone/>
            </a:pPr>
            <a:endParaRPr lang="en-US" dirty="0" smtClean="0"/>
          </a:p>
          <a:p>
            <a:pPr>
              <a:buNone/>
            </a:pPr>
            <a:endParaRPr lang="en-US" dirty="0" smtClean="0"/>
          </a:p>
          <a:p>
            <a:pPr>
              <a:buNone/>
            </a:pPr>
            <a:endParaRPr lang="en-US" dirty="0" smtClean="0"/>
          </a:p>
          <a:p>
            <a:pPr algn="ctr">
              <a:buNone/>
            </a:pPr>
            <a:r>
              <a:rPr lang="ru-RU" sz="2800" b="1" dirty="0" smtClean="0">
                <a:solidFill>
                  <a:schemeClr val="accent4">
                    <a:lumMod val="75000"/>
                  </a:schemeClr>
                </a:solidFill>
              </a:rPr>
              <a:t> </a:t>
            </a:r>
          </a:p>
          <a:p>
            <a:pPr algn="ctr">
              <a:buNone/>
            </a:pPr>
            <a:endParaRPr lang="ru-RU" sz="2800" b="1" dirty="0" smtClean="0">
              <a:solidFill>
                <a:schemeClr val="accent4">
                  <a:lumMod val="75000"/>
                </a:schemeClr>
              </a:solidFill>
            </a:endParaRPr>
          </a:p>
          <a:p>
            <a:pPr algn="ctr">
              <a:buNone/>
            </a:pPr>
            <a:endParaRPr lang="ru-RU" sz="2800" b="1" dirty="0" smtClean="0">
              <a:solidFill>
                <a:schemeClr val="accent4">
                  <a:lumMod val="75000"/>
                </a:schemeClr>
              </a:solidFill>
            </a:endParaRPr>
          </a:p>
          <a:p>
            <a:pPr algn="ctr">
              <a:buNone/>
            </a:pPr>
            <a:endParaRPr lang="ru-RU" sz="2800" b="1" dirty="0" smtClean="0">
              <a:solidFill>
                <a:schemeClr val="accent4">
                  <a:lumMod val="75000"/>
                </a:schemeClr>
              </a:solidFill>
            </a:endParaRPr>
          </a:p>
          <a:p>
            <a:pPr algn="ctr">
              <a:buNone/>
            </a:pPr>
            <a:endParaRPr lang="ru-RU" sz="2800" b="1" dirty="0" smtClean="0">
              <a:solidFill>
                <a:schemeClr val="accent4">
                  <a:lumMod val="75000"/>
                </a:schemeClr>
              </a:solidFill>
            </a:endParaRPr>
          </a:p>
          <a:p>
            <a:pPr algn="ctr">
              <a:buNone/>
            </a:pPr>
            <a:r>
              <a:rPr lang="ru-RU" sz="2800" b="1" dirty="0" smtClean="0">
                <a:solidFill>
                  <a:schemeClr val="accent4">
                    <a:lumMod val="75000"/>
                  </a:schemeClr>
                </a:solidFill>
              </a:rPr>
              <a:t>Родился 2 апреля 1805 года в  Дании город Оденсе.</a:t>
            </a:r>
            <a:endParaRPr lang="en-US" sz="2800" b="1" dirty="0" smtClean="0">
              <a:solidFill>
                <a:schemeClr val="accent4">
                  <a:lumMod val="75000"/>
                </a:schemeClr>
              </a:solidFill>
            </a:endParaRPr>
          </a:p>
          <a:p>
            <a:pPr algn="ctr" fontAlgn="base">
              <a:buNone/>
            </a:pPr>
            <a:r>
              <a:rPr lang="ru-RU" sz="2800" b="1" dirty="0" smtClean="0">
                <a:solidFill>
                  <a:schemeClr val="accent4">
                    <a:lumMod val="75000"/>
                  </a:schemeClr>
                </a:solidFill>
              </a:rPr>
              <a:t>4 августа 1875 года </a:t>
            </a:r>
            <a:r>
              <a:rPr lang="ru-RU" sz="2800" b="1" dirty="0" err="1" smtClean="0">
                <a:solidFill>
                  <a:schemeClr val="accent4">
                    <a:lumMod val="75000"/>
                  </a:schemeClr>
                </a:solidFill>
              </a:rPr>
              <a:t>Ганс</a:t>
            </a:r>
            <a:r>
              <a:rPr lang="ru-RU" sz="2800" b="1" dirty="0" smtClean="0">
                <a:solidFill>
                  <a:schemeClr val="accent4">
                    <a:lumMod val="75000"/>
                  </a:schemeClr>
                </a:solidFill>
              </a:rPr>
              <a:t> Христиан Андерсен скончался. Великий писатель похоронен в Копенгагене.</a:t>
            </a:r>
            <a:endParaRPr lang="ru-RU" sz="2800" b="1" dirty="0">
              <a:solidFill>
                <a:schemeClr val="accent4">
                  <a:lumMod val="75000"/>
                </a:schemeClr>
              </a:solidFill>
            </a:endParaRPr>
          </a:p>
        </p:txBody>
      </p:sp>
      <p:pic>
        <p:nvPicPr>
          <p:cNvPr id="10" name="Picture 2" descr="C:\Users\Дом\Desktop\Без названия.jpg"/>
          <p:cNvPicPr>
            <a:picLocks noChangeAspect="1" noChangeArrowheads="1"/>
          </p:cNvPicPr>
          <p:nvPr/>
        </p:nvPicPr>
        <p:blipFill>
          <a:blip r:embed="rId2" cstate="print"/>
          <a:srcRect/>
          <a:stretch>
            <a:fillRect/>
          </a:stretch>
        </p:blipFill>
        <p:spPr bwMode="auto">
          <a:xfrm>
            <a:off x="1979712" y="188640"/>
            <a:ext cx="4464496" cy="4417002"/>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0"/>
            <a:ext cx="9144000" cy="6858000"/>
          </a:xfrm>
          <a:solidFill>
            <a:schemeClr val="accent4">
              <a:lumMod val="60000"/>
              <a:lumOff val="40000"/>
            </a:schemeClr>
          </a:solidFill>
        </p:spPr>
        <p:txBody>
          <a:bodyPr>
            <a:normAutofit/>
          </a:bodyPr>
          <a:lstStyle/>
          <a:p>
            <a:pPr marL="0">
              <a:spcBef>
                <a:spcPts val="0"/>
              </a:spcBef>
              <a:buNone/>
            </a:pPr>
            <a:r>
              <a:rPr lang="ru-RU" dirty="0" smtClean="0"/>
              <a:t>		</a:t>
            </a:r>
            <a:r>
              <a:rPr lang="ru-RU" sz="1800" dirty="0" smtClean="0"/>
              <a:t>Андерсен черпал вдохновение из обыденной жизни. По его мнению, в этом мире прекрасно все: и лепесток цветка, и маленький жучок, и катушка с нитками. Действительно, если вспомнить произведения творца, то даже каждая калоша или горошинка из стручка имеют удивительную биографию. </a:t>
            </a:r>
            <a:r>
              <a:rPr lang="ru-RU" sz="1800" dirty="0" err="1" smtClean="0"/>
              <a:t>Ганс</a:t>
            </a:r>
            <a:r>
              <a:rPr lang="ru-RU" sz="1800" dirty="0" smtClean="0"/>
              <a:t> основывался как на собственной фантазии, так и на мотивах народного эпоса, благодаря которым написал «Огниво», «Дикие лебеди», «Свинопас» и другие рассказы, опубликованные в сборнике «Сказки, рассказанные детям» (1837).</a:t>
            </a:r>
          </a:p>
          <a:p>
            <a:pPr>
              <a:buNone/>
            </a:pPr>
            <a:endParaRPr lang="ru-RU" sz="1800" dirty="0"/>
          </a:p>
        </p:txBody>
      </p:sp>
      <p:pic>
        <p:nvPicPr>
          <p:cNvPr id="8" name="Picture 4" descr="C:\Users\Дом\Desktop\умникус все\андерсен\svinopas-andersen-chitat-skazku-onlayn-besplatno.jpg"/>
          <p:cNvPicPr>
            <a:picLocks noChangeAspect="1" noChangeArrowheads="1"/>
          </p:cNvPicPr>
          <p:nvPr/>
        </p:nvPicPr>
        <p:blipFill>
          <a:blip r:embed="rId2" cstate="print"/>
          <a:srcRect/>
          <a:stretch>
            <a:fillRect/>
          </a:stretch>
        </p:blipFill>
        <p:spPr bwMode="auto">
          <a:xfrm>
            <a:off x="5796136" y="2276872"/>
            <a:ext cx="3027040" cy="3027040"/>
          </a:xfrm>
          <a:prstGeom prst="rect">
            <a:avLst/>
          </a:prstGeom>
          <a:noFill/>
        </p:spPr>
      </p:pic>
      <p:pic>
        <p:nvPicPr>
          <p:cNvPr id="9" name="Picture 6" descr="C:\Users\Дом\Desktop\умникус все\андерсен\main_img841.jpg"/>
          <p:cNvPicPr>
            <a:picLocks noChangeAspect="1" noChangeArrowheads="1"/>
          </p:cNvPicPr>
          <p:nvPr/>
        </p:nvPicPr>
        <p:blipFill>
          <a:blip r:embed="rId3" cstate="print"/>
          <a:srcRect/>
          <a:stretch>
            <a:fillRect/>
          </a:stretch>
        </p:blipFill>
        <p:spPr bwMode="auto">
          <a:xfrm>
            <a:off x="179512" y="2348879"/>
            <a:ext cx="3024336" cy="2890401"/>
          </a:xfrm>
          <a:prstGeom prst="rect">
            <a:avLst/>
          </a:prstGeom>
          <a:noFill/>
        </p:spPr>
      </p:pic>
      <p:pic>
        <p:nvPicPr>
          <p:cNvPr id="10" name="Picture 2" descr="C:\Users\Дом\Desktop\умникус все\андерсен\4_89ef4a23a710ea22f9a8e1fb1c50fc56_1403684014.jpg"/>
          <p:cNvPicPr>
            <a:picLocks noChangeAspect="1" noChangeArrowheads="1"/>
          </p:cNvPicPr>
          <p:nvPr/>
        </p:nvPicPr>
        <p:blipFill>
          <a:blip r:embed="rId4" cstate="print"/>
          <a:srcRect/>
          <a:stretch>
            <a:fillRect/>
          </a:stretch>
        </p:blipFill>
        <p:spPr bwMode="auto">
          <a:xfrm>
            <a:off x="2867811" y="4149080"/>
            <a:ext cx="3164169" cy="2373127"/>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Содержимое 9"/>
          <p:cNvSpPr>
            <a:spLocks noGrp="1"/>
          </p:cNvSpPr>
          <p:nvPr>
            <p:ph idx="1"/>
          </p:nvPr>
        </p:nvSpPr>
        <p:spPr>
          <a:xfrm>
            <a:off x="0" y="0"/>
            <a:ext cx="9144000" cy="6858000"/>
          </a:xfrm>
          <a:solidFill>
            <a:schemeClr val="accent3">
              <a:lumMod val="60000"/>
              <a:lumOff val="40000"/>
            </a:schemeClr>
          </a:solidFill>
        </p:spPr>
        <p:txBody>
          <a:bodyPr>
            <a:normAutofit/>
          </a:bodyPr>
          <a:lstStyle/>
          <a:p>
            <a:pPr marL="0" fontAlgn="base">
              <a:spcBef>
                <a:spcPts val="0"/>
              </a:spcBef>
              <a:buNone/>
            </a:pPr>
            <a:r>
              <a:rPr lang="ru-RU" sz="1800" dirty="0" smtClean="0"/>
              <a:t>	Андерсен обожал делать протагонистами персонажей, которые ищут место в обществе. Сюда можно отнести  Дюймовочку, и Русалочку, и Гадкого утенка. Такие герои вызывают у автора симпатию. Все истории Андерсена от корки до корки пропитаны философским смыслом. Стоит вспомнить сказку «Новое платье короля», где император просит двух проходимцев сшить ему дорогое одеяние. Однако наряд получился непростым и состоял полностью из «невидимых нитей». Жулики заверили заказчика, что чрезвычайно тонкую ткань не увидят только глупцы. Таким образом, король щеголяет по дворцу в непотребном виде.</a:t>
            </a:r>
          </a:p>
          <a:p>
            <a:pPr marL="0" fontAlgn="base">
              <a:spcBef>
                <a:spcPts val="0"/>
              </a:spcBef>
              <a:buNone/>
            </a:pPr>
            <a:endParaRPr lang="ru-RU" sz="1800" dirty="0"/>
          </a:p>
        </p:txBody>
      </p:sp>
      <p:pic>
        <p:nvPicPr>
          <p:cNvPr id="12" name="Picture 2" descr="C:\Users\Дом\Desktop\умникус все\андерсен\2d50bc493650a4053ff78fb70d64e123.jpg"/>
          <p:cNvPicPr>
            <a:picLocks noChangeAspect="1" noChangeArrowheads="1"/>
          </p:cNvPicPr>
          <p:nvPr/>
        </p:nvPicPr>
        <p:blipFill>
          <a:blip r:embed="rId2" cstate="print"/>
          <a:srcRect/>
          <a:stretch>
            <a:fillRect/>
          </a:stretch>
        </p:blipFill>
        <p:spPr bwMode="auto">
          <a:xfrm>
            <a:off x="179512" y="2780928"/>
            <a:ext cx="3308185" cy="2481139"/>
          </a:xfrm>
          <a:prstGeom prst="rect">
            <a:avLst/>
          </a:prstGeom>
          <a:noFill/>
        </p:spPr>
      </p:pic>
      <p:pic>
        <p:nvPicPr>
          <p:cNvPr id="13" name="Picture 3" descr="C:\Users\Дом\Desktop\умникус все\андерсен\482c229da30fc55a279999083a30b5f6.jpg"/>
          <p:cNvPicPr>
            <a:picLocks noChangeAspect="1" noChangeArrowheads="1"/>
          </p:cNvPicPr>
          <p:nvPr/>
        </p:nvPicPr>
        <p:blipFill>
          <a:blip r:embed="rId3" cstate="print"/>
          <a:srcRect/>
          <a:stretch>
            <a:fillRect/>
          </a:stretch>
        </p:blipFill>
        <p:spPr bwMode="auto">
          <a:xfrm>
            <a:off x="6786759" y="2852936"/>
            <a:ext cx="2272559" cy="3213720"/>
          </a:xfrm>
          <a:prstGeom prst="rect">
            <a:avLst/>
          </a:prstGeom>
          <a:noFill/>
        </p:spPr>
      </p:pic>
      <p:pic>
        <p:nvPicPr>
          <p:cNvPr id="14" name="Picture 4" descr="C:\Users\Дом\Desktop\умникус все\андерсен\rusalochka-andersen-chitat-skazku-onlayn-besplatno.jpg"/>
          <p:cNvPicPr>
            <a:picLocks noChangeAspect="1" noChangeArrowheads="1"/>
          </p:cNvPicPr>
          <p:nvPr/>
        </p:nvPicPr>
        <p:blipFill>
          <a:blip r:embed="rId4" cstate="print"/>
          <a:srcRect/>
          <a:stretch>
            <a:fillRect/>
          </a:stretch>
        </p:blipFill>
        <p:spPr bwMode="auto">
          <a:xfrm>
            <a:off x="3635896" y="2564904"/>
            <a:ext cx="3025130" cy="3025130"/>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Содержимое 6"/>
          <p:cNvSpPr>
            <a:spLocks noGrp="1"/>
          </p:cNvSpPr>
          <p:nvPr>
            <p:ph idx="1"/>
          </p:nvPr>
        </p:nvSpPr>
        <p:spPr>
          <a:xfrm>
            <a:off x="0" y="0"/>
            <a:ext cx="9144000" cy="6858000"/>
          </a:xfrm>
          <a:solidFill>
            <a:schemeClr val="accent3">
              <a:lumMod val="40000"/>
              <a:lumOff val="60000"/>
            </a:schemeClr>
          </a:solidFill>
        </p:spPr>
        <p:txBody>
          <a:bodyPr>
            <a:normAutofit/>
          </a:bodyPr>
          <a:lstStyle/>
          <a:p>
            <a:pPr algn="ctr">
              <a:buNone/>
            </a:pPr>
            <a:r>
              <a:rPr lang="ru-RU" dirty="0" smtClean="0">
                <a:solidFill>
                  <a:srgbClr val="FF0000"/>
                </a:solidFill>
                <a:latin typeface="Bauhaus" pitchFamily="34" charset="0"/>
                <a:cs typeface="Bauhaus" pitchFamily="34" charset="0"/>
              </a:rPr>
              <a:t>Самые известные произведения </a:t>
            </a:r>
            <a:br>
              <a:rPr lang="ru-RU" dirty="0" smtClean="0">
                <a:solidFill>
                  <a:srgbClr val="FF0000"/>
                </a:solidFill>
                <a:latin typeface="Bauhaus" pitchFamily="34" charset="0"/>
                <a:cs typeface="Bauhaus" pitchFamily="34" charset="0"/>
              </a:rPr>
            </a:br>
            <a:r>
              <a:rPr lang="ru-RU" dirty="0" err="1" smtClean="0">
                <a:solidFill>
                  <a:srgbClr val="FF0000"/>
                </a:solidFill>
                <a:latin typeface="Bauhaus" pitchFamily="34" charset="0"/>
                <a:cs typeface="Bauhaus" pitchFamily="34" charset="0"/>
              </a:rPr>
              <a:t>Ганса</a:t>
            </a:r>
            <a:r>
              <a:rPr lang="ru-RU" dirty="0" smtClean="0">
                <a:solidFill>
                  <a:srgbClr val="FF0000"/>
                </a:solidFill>
                <a:latin typeface="Bauhaus" pitchFamily="34" charset="0"/>
                <a:cs typeface="Bauhaus" pitchFamily="34" charset="0"/>
              </a:rPr>
              <a:t> </a:t>
            </a:r>
            <a:r>
              <a:rPr lang="ru-RU" dirty="0" err="1" smtClean="0">
                <a:solidFill>
                  <a:srgbClr val="FF0000"/>
                </a:solidFill>
                <a:latin typeface="Bauhaus" pitchFamily="34" charset="0"/>
                <a:cs typeface="Bauhaus" pitchFamily="34" charset="0"/>
              </a:rPr>
              <a:t>Христиана</a:t>
            </a:r>
            <a:r>
              <a:rPr lang="ru-RU" dirty="0" smtClean="0">
                <a:solidFill>
                  <a:srgbClr val="FF0000"/>
                </a:solidFill>
                <a:latin typeface="Bauhaus" pitchFamily="34" charset="0"/>
                <a:cs typeface="Bauhaus" pitchFamily="34" charset="0"/>
              </a:rPr>
              <a:t> Андерсена</a:t>
            </a:r>
          </a:p>
          <a:p>
            <a:pPr algn="ctr">
              <a:buNone/>
            </a:pPr>
            <a:endParaRPr lang="ru-RU" dirty="0" smtClean="0">
              <a:solidFill>
                <a:srgbClr val="FF0000"/>
              </a:solidFill>
              <a:latin typeface="Bauhaus" pitchFamily="34" charset="0"/>
              <a:cs typeface="Bauhaus" pitchFamily="34" charset="0"/>
            </a:endParaRPr>
          </a:p>
          <a:p>
            <a:r>
              <a:rPr lang="ru-RU" sz="2400" dirty="0" smtClean="0">
                <a:hlinkClick r:id="rId2"/>
              </a:rPr>
              <a:t>Огниво</a:t>
            </a:r>
            <a:r>
              <a:rPr lang="ru-RU" sz="2400" dirty="0" smtClean="0"/>
              <a:t> (</a:t>
            </a:r>
            <a:r>
              <a:rPr lang="en-US" sz="2400" dirty="0" err="1" smtClean="0"/>
              <a:t>Fyrtøiet</a:t>
            </a:r>
            <a:r>
              <a:rPr lang="en-US" sz="2400" dirty="0" smtClean="0"/>
              <a:t>, 1835)</a:t>
            </a:r>
          </a:p>
          <a:p>
            <a:r>
              <a:rPr lang="ru-RU" sz="2400" dirty="0" smtClean="0">
                <a:hlinkClick r:id="rId3"/>
              </a:rPr>
              <a:t>Принцесса на горошине</a:t>
            </a:r>
            <a:r>
              <a:rPr lang="ru-RU" sz="2400" dirty="0" smtClean="0"/>
              <a:t> (</a:t>
            </a:r>
            <a:r>
              <a:rPr lang="en-US" sz="2400" dirty="0" err="1" smtClean="0"/>
              <a:t>Prindsessen</a:t>
            </a:r>
            <a:r>
              <a:rPr lang="en-US" sz="2400" dirty="0" smtClean="0"/>
              <a:t> </a:t>
            </a:r>
            <a:r>
              <a:rPr lang="en-US" sz="2400" dirty="0" err="1" smtClean="0"/>
              <a:t>paa</a:t>
            </a:r>
            <a:r>
              <a:rPr lang="en-US" sz="2400" dirty="0" smtClean="0"/>
              <a:t> </a:t>
            </a:r>
            <a:r>
              <a:rPr lang="en-US" sz="2400" dirty="0" err="1" smtClean="0"/>
              <a:t>Ærten</a:t>
            </a:r>
            <a:r>
              <a:rPr lang="en-US" sz="2400" dirty="0" smtClean="0"/>
              <a:t>, 1835)</a:t>
            </a:r>
          </a:p>
          <a:p>
            <a:r>
              <a:rPr lang="ru-RU" sz="2400" dirty="0" smtClean="0">
                <a:hlinkClick r:id="rId4"/>
              </a:rPr>
              <a:t>Дюймовочка</a:t>
            </a:r>
            <a:r>
              <a:rPr lang="ru-RU" sz="2400" dirty="0" smtClean="0"/>
              <a:t> (</a:t>
            </a:r>
            <a:r>
              <a:rPr lang="en-US" sz="2400" dirty="0" err="1" smtClean="0"/>
              <a:t>Tommelise</a:t>
            </a:r>
            <a:r>
              <a:rPr lang="en-US" sz="2400" dirty="0" smtClean="0"/>
              <a:t>, 1835)</a:t>
            </a:r>
          </a:p>
          <a:p>
            <a:r>
              <a:rPr lang="ru-RU" sz="2400" dirty="0" smtClean="0">
                <a:hlinkClick r:id="rId5"/>
              </a:rPr>
              <a:t>Русалочка</a:t>
            </a:r>
            <a:r>
              <a:rPr lang="ru-RU" sz="2400" dirty="0" smtClean="0"/>
              <a:t> (</a:t>
            </a:r>
            <a:r>
              <a:rPr lang="en-US" sz="2400" dirty="0" smtClean="0"/>
              <a:t>Den </a:t>
            </a:r>
            <a:r>
              <a:rPr lang="en-US" sz="2400" dirty="0" err="1" smtClean="0"/>
              <a:t>lille</a:t>
            </a:r>
            <a:r>
              <a:rPr lang="en-US" sz="2400" dirty="0" smtClean="0"/>
              <a:t> </a:t>
            </a:r>
            <a:r>
              <a:rPr lang="en-US" sz="2400" dirty="0" err="1" smtClean="0"/>
              <a:t>Havfrue</a:t>
            </a:r>
            <a:r>
              <a:rPr lang="en-US" sz="2400" dirty="0" smtClean="0"/>
              <a:t>, 1837)</a:t>
            </a:r>
          </a:p>
          <a:p>
            <a:r>
              <a:rPr lang="ru-RU" sz="2400" dirty="0" smtClean="0">
                <a:hlinkClick r:id="rId6"/>
              </a:rPr>
              <a:t>Стойкий оловянный солдатик</a:t>
            </a:r>
            <a:r>
              <a:rPr lang="ru-RU" sz="2400" dirty="0" smtClean="0"/>
              <a:t> (</a:t>
            </a:r>
            <a:r>
              <a:rPr lang="en-US" sz="2400" dirty="0" smtClean="0"/>
              <a:t>Den </a:t>
            </a:r>
            <a:r>
              <a:rPr lang="en-US" sz="2400" dirty="0" err="1" smtClean="0"/>
              <a:t>standhaftige</a:t>
            </a:r>
            <a:r>
              <a:rPr lang="en-US" sz="2400" dirty="0" smtClean="0"/>
              <a:t> </a:t>
            </a:r>
            <a:r>
              <a:rPr lang="en-US" sz="2400" dirty="0" err="1" smtClean="0"/>
              <a:t>Tinsoldat</a:t>
            </a:r>
            <a:r>
              <a:rPr lang="en-US" sz="2400" dirty="0" smtClean="0"/>
              <a:t>, 1838)</a:t>
            </a:r>
          </a:p>
          <a:p>
            <a:r>
              <a:rPr lang="ru-RU" sz="2400" u="sng" dirty="0" smtClean="0">
                <a:hlinkClick r:id="rId7"/>
              </a:rPr>
              <a:t>Дикие лебеди</a:t>
            </a:r>
            <a:r>
              <a:rPr lang="ru-RU" sz="2400" dirty="0" smtClean="0"/>
              <a:t> (</a:t>
            </a:r>
            <a:r>
              <a:rPr lang="en-US" sz="2400" dirty="0" smtClean="0"/>
              <a:t>De </a:t>
            </a:r>
            <a:r>
              <a:rPr lang="en-US" sz="2400" dirty="0" err="1" smtClean="0"/>
              <a:t>vilde</a:t>
            </a:r>
            <a:r>
              <a:rPr lang="en-US" sz="2400" dirty="0" smtClean="0"/>
              <a:t> </a:t>
            </a:r>
            <a:r>
              <a:rPr lang="en-US" sz="2400" dirty="0" err="1" smtClean="0"/>
              <a:t>Svaner</a:t>
            </a:r>
            <a:r>
              <a:rPr lang="en-US" sz="2400" dirty="0" smtClean="0"/>
              <a:t>, 1838)</a:t>
            </a:r>
          </a:p>
          <a:p>
            <a:r>
              <a:rPr lang="en-US" sz="2400" dirty="0" smtClean="0"/>
              <a:t> </a:t>
            </a:r>
            <a:r>
              <a:rPr lang="ru-RU" sz="2400" dirty="0" err="1" smtClean="0">
                <a:hlinkClick r:id="rId8"/>
              </a:rPr>
              <a:t>Оле-Лукойе</a:t>
            </a:r>
            <a:r>
              <a:rPr lang="ru-RU" sz="2400" dirty="0" smtClean="0"/>
              <a:t> (</a:t>
            </a:r>
            <a:r>
              <a:rPr lang="en-US" sz="2400" dirty="0" smtClean="0"/>
              <a:t>Ole </a:t>
            </a:r>
            <a:r>
              <a:rPr lang="en-US" sz="2400" dirty="0" err="1" smtClean="0"/>
              <a:t>Lukøie</a:t>
            </a:r>
            <a:r>
              <a:rPr lang="en-US" sz="2400" dirty="0" smtClean="0"/>
              <a:t>, 1841)</a:t>
            </a:r>
          </a:p>
          <a:p>
            <a:r>
              <a:rPr lang="ru-RU" sz="2400" dirty="0" smtClean="0">
                <a:hlinkClick r:id="rId9"/>
              </a:rPr>
              <a:t>Свинопас</a:t>
            </a:r>
            <a:r>
              <a:rPr lang="ru-RU" sz="2400" dirty="0" smtClean="0"/>
              <a:t> (</a:t>
            </a:r>
            <a:r>
              <a:rPr lang="en-US" sz="2400" dirty="0" err="1" smtClean="0"/>
              <a:t>Svinedrengen</a:t>
            </a:r>
            <a:r>
              <a:rPr lang="en-US" sz="2400" dirty="0" smtClean="0"/>
              <a:t>, 1841)</a:t>
            </a:r>
          </a:p>
          <a:p>
            <a:r>
              <a:rPr lang="ru-RU" sz="2400" dirty="0" smtClean="0">
                <a:hlinkClick r:id="rId10"/>
              </a:rPr>
              <a:t>Гадкий утёнок</a:t>
            </a:r>
            <a:r>
              <a:rPr lang="ru-RU" sz="2400" dirty="0" smtClean="0"/>
              <a:t> (</a:t>
            </a:r>
            <a:r>
              <a:rPr lang="en-US" sz="2400" dirty="0" smtClean="0"/>
              <a:t>Den </a:t>
            </a:r>
            <a:r>
              <a:rPr lang="en-US" sz="2400" dirty="0" err="1" smtClean="0"/>
              <a:t>grimme</a:t>
            </a:r>
            <a:r>
              <a:rPr lang="en-US" sz="2400" dirty="0" smtClean="0"/>
              <a:t> </a:t>
            </a:r>
            <a:r>
              <a:rPr lang="en-US" sz="2400" dirty="0" err="1" smtClean="0"/>
              <a:t>Ælling</a:t>
            </a:r>
            <a:r>
              <a:rPr lang="en-US" sz="2400" dirty="0" smtClean="0"/>
              <a:t>, 1843)</a:t>
            </a:r>
          </a:p>
          <a:p>
            <a:r>
              <a:rPr lang="ru-RU" sz="2400" dirty="0" smtClean="0">
                <a:hlinkClick r:id="rId11"/>
              </a:rPr>
              <a:t>Снежная королева</a:t>
            </a:r>
            <a:r>
              <a:rPr lang="ru-RU" sz="2400" dirty="0" smtClean="0"/>
              <a:t> (</a:t>
            </a:r>
            <a:r>
              <a:rPr lang="en-US" sz="2400" dirty="0" err="1" smtClean="0"/>
              <a:t>Sneedronningen</a:t>
            </a:r>
            <a:r>
              <a:rPr lang="en-US" sz="2400" dirty="0" smtClean="0"/>
              <a:t>, 1844)</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0"/>
            <a:ext cx="9144000" cy="6858000"/>
          </a:xfrm>
          <a:solidFill>
            <a:schemeClr val="accent3">
              <a:lumMod val="75000"/>
            </a:schemeClr>
          </a:solidFill>
        </p:spPr>
        <p:txBody>
          <a:bodyPr/>
          <a:lstStyle/>
          <a:p>
            <a:pPr algn="ctr">
              <a:buNone/>
            </a:pPr>
            <a:r>
              <a:rPr lang="ru-RU" sz="2800" dirty="0" smtClean="0">
                <a:solidFill>
                  <a:srgbClr val="FF0000"/>
                </a:solidFill>
                <a:latin typeface="Bauhaus" pitchFamily="34" charset="0"/>
                <a:cs typeface="Bauhaus" pitchFamily="34" charset="0"/>
              </a:rPr>
              <a:t>Составление композиции по сказкам Г.Х. Андерсена.</a:t>
            </a:r>
          </a:p>
          <a:p>
            <a:pPr>
              <a:buNone/>
            </a:pPr>
            <a:r>
              <a:rPr lang="ru-RU" sz="2800" dirty="0" smtClean="0">
                <a:solidFill>
                  <a:srgbClr val="FF0000"/>
                </a:solidFill>
                <a:latin typeface="Bauhaus" pitchFamily="34" charset="0"/>
                <a:cs typeface="Bauhaus" pitchFamily="34" charset="0"/>
              </a:rPr>
              <a:t>                             </a:t>
            </a:r>
            <a:r>
              <a:rPr lang="en-US" sz="2800" dirty="0" smtClean="0">
                <a:solidFill>
                  <a:srgbClr val="FF0000"/>
                </a:solidFill>
                <a:latin typeface="Bauhaus" pitchFamily="34" charset="0"/>
                <a:cs typeface="Bauhaus" pitchFamily="34" charset="0"/>
              </a:rPr>
              <a:t>   </a:t>
            </a:r>
            <a:r>
              <a:rPr lang="ru-RU" sz="2800" dirty="0" smtClean="0">
                <a:solidFill>
                  <a:srgbClr val="FF0000"/>
                </a:solidFill>
                <a:latin typeface="Bauhaus" pitchFamily="34" charset="0"/>
                <a:cs typeface="Bauhaus" pitchFamily="34" charset="0"/>
              </a:rPr>
              <a:t> </a:t>
            </a:r>
            <a:r>
              <a:rPr lang="en-US" sz="2800" dirty="0" smtClean="0">
                <a:solidFill>
                  <a:srgbClr val="FF0000"/>
                </a:solidFill>
                <a:latin typeface="Bauhaus" pitchFamily="34" charset="0"/>
                <a:cs typeface="Bauhaus" pitchFamily="34" charset="0"/>
              </a:rPr>
              <a:t>   </a:t>
            </a:r>
            <a:r>
              <a:rPr lang="ru-RU" sz="2800" dirty="0" smtClean="0">
                <a:solidFill>
                  <a:srgbClr val="FF0000"/>
                </a:solidFill>
                <a:latin typeface="Bauhaus" pitchFamily="34" charset="0"/>
                <a:cs typeface="Bauhaus" pitchFamily="34" charset="0"/>
              </a:rPr>
              <a:t>Сказка «Огниво»</a:t>
            </a:r>
            <a:endParaRPr lang="en-US" sz="2800" dirty="0" smtClean="0">
              <a:solidFill>
                <a:srgbClr val="FF0000"/>
              </a:solidFill>
              <a:latin typeface="Bauhaus" pitchFamily="34" charset="0"/>
              <a:cs typeface="Bauhaus" pitchFamily="34" charset="0"/>
            </a:endParaRPr>
          </a:p>
          <a:p>
            <a:endParaRPr lang="ru-RU" dirty="0"/>
          </a:p>
        </p:txBody>
      </p:sp>
      <p:pic>
        <p:nvPicPr>
          <p:cNvPr id="9" name="Picture 10" descr="C:\Users\Дом\Desktop\unnamed (3).jpg"/>
          <p:cNvPicPr>
            <a:picLocks noChangeAspect="1" noChangeArrowheads="1"/>
          </p:cNvPicPr>
          <p:nvPr/>
        </p:nvPicPr>
        <p:blipFill>
          <a:blip r:embed="rId2" cstate="print"/>
          <a:srcRect/>
          <a:stretch>
            <a:fillRect/>
          </a:stretch>
        </p:blipFill>
        <p:spPr bwMode="auto">
          <a:xfrm>
            <a:off x="3563888" y="3645024"/>
            <a:ext cx="2088232" cy="2969929"/>
          </a:xfrm>
          <a:prstGeom prst="rect">
            <a:avLst/>
          </a:prstGeom>
          <a:noFill/>
        </p:spPr>
      </p:pic>
      <p:pic>
        <p:nvPicPr>
          <p:cNvPr id="5123" name="Picture 3" descr="C:\Users\Дом\Desktop\unnamed (1).jpg"/>
          <p:cNvPicPr>
            <a:picLocks noChangeAspect="1" noChangeArrowheads="1"/>
          </p:cNvPicPr>
          <p:nvPr/>
        </p:nvPicPr>
        <p:blipFill>
          <a:blip r:embed="rId3" cstate="print"/>
          <a:srcRect/>
          <a:stretch>
            <a:fillRect/>
          </a:stretch>
        </p:blipFill>
        <p:spPr bwMode="auto">
          <a:xfrm>
            <a:off x="179512" y="692696"/>
            <a:ext cx="3203848" cy="4282950"/>
          </a:xfrm>
          <a:prstGeom prst="rect">
            <a:avLst/>
          </a:prstGeom>
          <a:noFill/>
        </p:spPr>
      </p:pic>
      <p:pic>
        <p:nvPicPr>
          <p:cNvPr id="12" name="Picture 11" descr="C:\Users\Дом\Desktop\unnamed (4).jpg"/>
          <p:cNvPicPr>
            <a:picLocks noChangeAspect="1" noChangeArrowheads="1"/>
          </p:cNvPicPr>
          <p:nvPr/>
        </p:nvPicPr>
        <p:blipFill>
          <a:blip r:embed="rId4" cstate="print"/>
          <a:srcRect l="4309" t="3392"/>
          <a:stretch>
            <a:fillRect/>
          </a:stretch>
        </p:blipFill>
        <p:spPr bwMode="auto">
          <a:xfrm>
            <a:off x="5796136" y="1124744"/>
            <a:ext cx="3198118" cy="4516759"/>
          </a:xfrm>
          <a:prstGeom prst="rect">
            <a:avLst/>
          </a:prstGeom>
          <a:noFill/>
        </p:spPr>
      </p:pic>
      <p:pic>
        <p:nvPicPr>
          <p:cNvPr id="7" name="Picture 3" descr="C:\Users\Дом\Desktop\unnamed.gif"/>
          <p:cNvPicPr>
            <a:picLocks noChangeAspect="1" noChangeArrowheads="1"/>
          </p:cNvPicPr>
          <p:nvPr/>
        </p:nvPicPr>
        <p:blipFill>
          <a:blip r:embed="rId5" cstate="print"/>
          <a:srcRect b="6558"/>
          <a:stretch>
            <a:fillRect/>
          </a:stretch>
        </p:blipFill>
        <p:spPr bwMode="auto">
          <a:xfrm>
            <a:off x="3563888" y="980728"/>
            <a:ext cx="2065015" cy="2520280"/>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0"/>
            <a:ext cx="9144000" cy="6858000"/>
          </a:xfrm>
          <a:solidFill>
            <a:schemeClr val="accent3">
              <a:lumMod val="75000"/>
            </a:schemeClr>
          </a:solidFill>
        </p:spPr>
        <p:txBody>
          <a:bodyPr/>
          <a:lstStyle/>
          <a:p>
            <a:pPr marL="0" algn="ctr">
              <a:spcBef>
                <a:spcPts val="0"/>
              </a:spcBef>
              <a:buNone/>
            </a:pPr>
            <a:r>
              <a:rPr lang="ru-RU" sz="2800" dirty="0" smtClean="0">
                <a:solidFill>
                  <a:srgbClr val="FF0000"/>
                </a:solidFill>
                <a:latin typeface="Bauhaus" pitchFamily="34" charset="0"/>
                <a:cs typeface="Bauhaus" pitchFamily="34" charset="0"/>
              </a:rPr>
              <a:t>Составление композиции по сказкам Г.Х. </a:t>
            </a:r>
            <a:r>
              <a:rPr lang="ru-RU" sz="2800" dirty="0" smtClean="0">
                <a:solidFill>
                  <a:srgbClr val="FF0000"/>
                </a:solidFill>
                <a:latin typeface="Bauhaus" pitchFamily="34" charset="0"/>
                <a:cs typeface="Bauhaus" pitchFamily="34" charset="0"/>
              </a:rPr>
              <a:t>Андерсена    Сказка </a:t>
            </a:r>
            <a:r>
              <a:rPr lang="ru-RU" sz="2800" dirty="0" smtClean="0">
                <a:solidFill>
                  <a:srgbClr val="FF0000"/>
                </a:solidFill>
                <a:latin typeface="Bauhaus" pitchFamily="34" charset="0"/>
                <a:cs typeface="Bauhaus" pitchFamily="34" charset="0"/>
              </a:rPr>
              <a:t>«Огниво</a:t>
            </a:r>
            <a:r>
              <a:rPr lang="ru-RU" sz="2800" dirty="0" smtClean="0">
                <a:solidFill>
                  <a:srgbClr val="FF0000"/>
                </a:solidFill>
                <a:latin typeface="Bauhaus" pitchFamily="34" charset="0"/>
                <a:cs typeface="Bauhaus" pitchFamily="34" charset="0"/>
              </a:rPr>
              <a:t>».</a:t>
            </a:r>
            <a:r>
              <a:rPr lang="ru-RU" sz="2800" dirty="0" smtClean="0">
                <a:solidFill>
                  <a:srgbClr val="FF0000"/>
                </a:solidFill>
                <a:latin typeface="Bauhaus" pitchFamily="34" charset="0"/>
                <a:cs typeface="Bauhaus" pitchFamily="34" charset="0"/>
              </a:rPr>
              <a:t>   </a:t>
            </a:r>
          </a:p>
          <a:p>
            <a:pPr marL="0" algn="ctr">
              <a:spcBef>
                <a:spcPts val="0"/>
              </a:spcBef>
              <a:buNone/>
            </a:pPr>
            <a:r>
              <a:rPr lang="ru-RU" sz="2800" dirty="0" smtClean="0">
                <a:solidFill>
                  <a:srgbClr val="FF0000"/>
                </a:solidFill>
                <a:latin typeface="Bauhaus" pitchFamily="34" charset="0"/>
                <a:cs typeface="Bauhaus" pitchFamily="34" charset="0"/>
              </a:rPr>
              <a:t>Вариант работы</a:t>
            </a:r>
            <a:endParaRPr lang="en-US" sz="2800" dirty="0" smtClean="0">
              <a:solidFill>
                <a:srgbClr val="FF0000"/>
              </a:solidFill>
              <a:latin typeface="Bauhaus" pitchFamily="34" charset="0"/>
              <a:cs typeface="Bauhaus" pitchFamily="34" charset="0"/>
            </a:endParaRPr>
          </a:p>
          <a:p>
            <a:pPr>
              <a:buNone/>
            </a:pPr>
            <a:endParaRPr lang="en-US" sz="2800" dirty="0" smtClean="0">
              <a:solidFill>
                <a:srgbClr val="FF0000"/>
              </a:solidFill>
              <a:latin typeface="Bauhaus" pitchFamily="34" charset="0"/>
              <a:cs typeface="Bauhaus" pitchFamily="34" charset="0"/>
            </a:endParaRPr>
          </a:p>
          <a:p>
            <a:endParaRPr lang="ru-RU" dirty="0"/>
          </a:p>
        </p:txBody>
      </p:sp>
      <p:pic>
        <p:nvPicPr>
          <p:cNvPr id="6" name="Picture 2" descr="C:\Users\Дом\Desktop\eea928ce789d226dc13efe8a876fed9b.jpg"/>
          <p:cNvPicPr>
            <a:picLocks noChangeAspect="1" noChangeArrowheads="1"/>
          </p:cNvPicPr>
          <p:nvPr/>
        </p:nvPicPr>
        <p:blipFill>
          <a:blip r:embed="rId2" cstate="print"/>
          <a:srcRect l="50119" r="1969" b="2941"/>
          <a:stretch>
            <a:fillRect/>
          </a:stretch>
        </p:blipFill>
        <p:spPr bwMode="auto">
          <a:xfrm>
            <a:off x="539552" y="1340768"/>
            <a:ext cx="3574215" cy="5242183"/>
          </a:xfrm>
          <a:prstGeom prst="rect">
            <a:avLst/>
          </a:prstGeom>
          <a:noFill/>
        </p:spPr>
      </p:pic>
      <p:pic>
        <p:nvPicPr>
          <p:cNvPr id="7" name="Picture 2" descr="C:\Users\Дом\Desktop\eea928ce789d226dc13efe8a876fed9b.jpg"/>
          <p:cNvPicPr>
            <a:picLocks noChangeAspect="1" noChangeArrowheads="1"/>
          </p:cNvPicPr>
          <p:nvPr/>
        </p:nvPicPr>
        <p:blipFill>
          <a:blip r:embed="rId2" cstate="print"/>
          <a:srcRect l="4588" t="4039" r="52519"/>
          <a:stretch>
            <a:fillRect/>
          </a:stretch>
        </p:blipFill>
        <p:spPr bwMode="auto">
          <a:xfrm>
            <a:off x="5004048" y="1340768"/>
            <a:ext cx="3491880" cy="5316662"/>
          </a:xfrm>
          <a:prstGeom prst="rect">
            <a:avLst/>
          </a:prstGeom>
          <a:noFill/>
        </p:spPr>
      </p:pic>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389</TotalTime>
  <Words>481</Words>
  <Application>Microsoft Office PowerPoint</Application>
  <PresentationFormat>Экран (4:3)</PresentationFormat>
  <Paragraphs>112</Paragraphs>
  <Slides>31</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31</vt:i4>
      </vt:variant>
    </vt:vector>
  </HeadingPairs>
  <TitlesOfParts>
    <vt:vector size="32" baseType="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Дистанционное обучение по дополнительной общеобразовательной программе  «Живопись, рисунок, композиция»  Путешествие по сказкам Г.Х.Андерсена</dc:title>
  <dc:creator>Дом</dc:creator>
  <cp:lastModifiedBy>Дом</cp:lastModifiedBy>
  <cp:revision>43</cp:revision>
  <dcterms:created xsi:type="dcterms:W3CDTF">2020-04-26T11:31:30Z</dcterms:created>
  <dcterms:modified xsi:type="dcterms:W3CDTF">2020-04-26T19:02:26Z</dcterms:modified>
</cp:coreProperties>
</file>