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78" y="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 ВИРТУАЛЬНАЯ ЭКСКУРСИЯ ПО ДЕТСКОМУ САД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34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2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Century Gothic</vt:lpstr>
      <vt:lpstr>След самолета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2020-01-23T14:51:14Z</dcterms:created>
  <dcterms:modified xsi:type="dcterms:W3CDTF">2020-01-23T14:53:46Z</dcterms:modified>
</cp:coreProperties>
</file>