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6"/>
  </p:notesMasterIdLst>
  <p:sldIdLst>
    <p:sldId id="256" r:id="rId2"/>
    <p:sldId id="258" r:id="rId3"/>
    <p:sldId id="274" r:id="rId4"/>
    <p:sldId id="262" r:id="rId5"/>
    <p:sldId id="278" r:id="rId6"/>
    <p:sldId id="279" r:id="rId7"/>
    <p:sldId id="263" r:id="rId8"/>
    <p:sldId id="280" r:id="rId9"/>
    <p:sldId id="281" r:id="rId10"/>
    <p:sldId id="265" r:id="rId11"/>
    <p:sldId id="287" r:id="rId12"/>
    <p:sldId id="288" r:id="rId13"/>
    <p:sldId id="266" r:id="rId14"/>
    <p:sldId id="311" r:id="rId15"/>
    <p:sldId id="268" r:id="rId16"/>
    <p:sldId id="269" r:id="rId17"/>
    <p:sldId id="309" r:id="rId18"/>
    <p:sldId id="270" r:id="rId19"/>
    <p:sldId id="296" r:id="rId20"/>
    <p:sldId id="297" r:id="rId21"/>
    <p:sldId id="272" r:id="rId22"/>
    <p:sldId id="273" r:id="rId23"/>
    <p:sldId id="301" r:id="rId24"/>
    <p:sldId id="31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30EAC-B318-4FA7-B035-DE2FABD8F7C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A9458-FD5C-45BA-BE20-04890D8B77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38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A9458-FD5C-45BA-BE20-04890D8B771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F702DD6-0C5C-4A01-973B-0C35BA02B9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9.jpe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2.jpe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4.jpe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8.jpe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0.jpeg"/><Relationship Id="rId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32.jpeg"/><Relationship Id="rId4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.jpe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jpe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60000"/>
                <a:satMod val="355000"/>
              </a:schemeClr>
            </a:gs>
            <a:gs pos="40000">
              <a:schemeClr val="bg2">
                <a:tint val="85000"/>
                <a:satMod val="320000"/>
              </a:schemeClr>
            </a:gs>
            <a:gs pos="100000">
              <a:schemeClr val="bg2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8578" y="226274"/>
            <a:ext cx="425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9470" y="870020"/>
            <a:ext cx="4089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Бурмистровой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Елены Викторовны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№18 комбинированного вида» МБДОУ «Детский сад «Радуга» комбинированного вида»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3968" y="2852936"/>
            <a:ext cx="48600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04.02.1988.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 государственный  педагогический  институт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им.М,Е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«Педагог психолог»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   № 3541,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  29 январь  2011г.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9 лет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 лет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Первая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№516, 23.05.2018г.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Воспитатель.   </a:t>
            </a:r>
          </a:p>
          <a:p>
            <a:endParaRPr lang="ru-RU" sz="1400" dirty="0"/>
          </a:p>
        </p:txBody>
      </p:sp>
      <p:pic>
        <p:nvPicPr>
          <p:cNvPr id="1026" name="Picture 2" descr="C:\Users\Alexandr\Downloads\IMG_8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24744"/>
            <a:ext cx="2880320" cy="4149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3958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" y="-38203"/>
            <a:ext cx="9144000" cy="79695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</a:t>
            </a:r>
          </a:p>
        </p:txBody>
      </p:sp>
      <p:pic>
        <p:nvPicPr>
          <p:cNvPr id="7170" name="Picture 2" descr="C:\Users\Alexandr\Desktop\Аттестация 2023\грамоты\img-230207091242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724492"/>
            <a:ext cx="3888432" cy="6093296"/>
          </a:xfrm>
          <a:prstGeom prst="rect">
            <a:avLst/>
          </a:prstGeom>
          <a:noFill/>
        </p:spPr>
      </p:pic>
      <p:pic>
        <p:nvPicPr>
          <p:cNvPr id="5" name="Picture 2" descr="C:\Users\Alexandr\Desktop\Аттестация 2023\грамоты\img-230207091333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8025" y="610809"/>
            <a:ext cx="3888432" cy="624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3685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0"/>
            <a:ext cx="9144000" cy="6858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7596336" y="5373216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C:\Users\Alexandr\Desktop\Аттестация 2023\справки на переделку\мет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85" y="436524"/>
            <a:ext cx="8532440" cy="60353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32040" y="4725888"/>
            <a:ext cx="3816424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69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9218" name="Picture 2" descr="C:\Users\Alexandr\Desktop\Аттестация 2023\грамоты\img-230207092608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452162"/>
            <a:ext cx="4032448" cy="570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9" name="Picture 3" descr="C:\Users\Alexandr\Desktop\Аттестация 2023\грамоты\img-230207092634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5" y="548680"/>
            <a:ext cx="3972653" cy="56166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83568" y="5085184"/>
            <a:ext cx="3600400" cy="5445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544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5373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r>
              <a:rPr lang="ru-RU" sz="2000" dirty="0"/>
              <a:t>.</a:t>
            </a:r>
          </a:p>
        </p:txBody>
      </p:sp>
      <p:pic>
        <p:nvPicPr>
          <p:cNvPr id="10242" name="Picture 2" descr="C:\Users\Alexandr\Desktop\Аттестация 2023\грамоты\img-230207091307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24891" y="553738"/>
            <a:ext cx="3312368" cy="6200860"/>
          </a:xfrm>
          <a:prstGeom prst="rect">
            <a:avLst/>
          </a:prstGeom>
          <a:noFill/>
        </p:spPr>
      </p:pic>
      <p:pic>
        <p:nvPicPr>
          <p:cNvPr id="5" name="Picture 2" descr="C:\Users\Alexandr\Desktop\Аттестация 2023\грамоты\img-230207091358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99547" y="553737"/>
            <a:ext cx="3600400" cy="6177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3402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6"/>
            <a:ext cx="9186292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984776" cy="5373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Экспертная деятельность.</a:t>
            </a:r>
            <a:r>
              <a:rPr lang="ru-RU" sz="2000" dirty="0"/>
              <a:t>.</a:t>
            </a:r>
          </a:p>
        </p:txBody>
      </p:sp>
      <p:pic>
        <p:nvPicPr>
          <p:cNvPr id="6" name="Picture 2" descr="C:\Users\Alexandr\Desktop\Аттестация 2023\грамоты\43466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4922" y="620688"/>
            <a:ext cx="3990427" cy="6120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580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4" y="0"/>
            <a:ext cx="9096536" cy="752326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9219" name="Picture 3" descr="C:\Users\Alexandr\Desktop\Аттестация 2023\грамоты\43466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690341"/>
            <a:ext cx="4176464" cy="5904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485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53630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12290" name="Picture 2" descr="C:\Users\Alexandr\Desktop\Аттестация 2023\грамоты\img-230207090902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888432" cy="5616624"/>
          </a:xfrm>
          <a:prstGeom prst="rect">
            <a:avLst/>
          </a:prstGeom>
          <a:noFill/>
        </p:spPr>
      </p:pic>
      <p:pic>
        <p:nvPicPr>
          <p:cNvPr id="12291" name="Picture 3" descr="C:\Users\Alexandr\Desktop\Аттестация 2023\грамоты\img-230207090925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4009638" cy="566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3989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" y="-32916"/>
            <a:ext cx="9144000" cy="6890916"/>
          </a:xfrm>
          <a:prstGeom prst="rect">
            <a:avLst/>
          </a:prstGeom>
        </p:spPr>
      </p:pic>
      <p:pic>
        <p:nvPicPr>
          <p:cNvPr id="6" name="Picture 2" descr="C:\Users\Alexandr\Desktop\Аттестация 2023\грамоты\img-230207090952-001.jpg">
            <a:extLst>
              <a:ext uri="{FF2B5EF4-FFF2-40B4-BE49-F238E27FC236}">
                <a16:creationId xmlns:a16="http://schemas.microsoft.com/office/drawing/2014/main" id="{B388277C-463C-405E-AAC7-AB3D4F2AF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3" y="476672"/>
            <a:ext cx="4032447" cy="5710944"/>
          </a:xfrm>
          <a:prstGeom prst="rect">
            <a:avLst/>
          </a:prstGeom>
          <a:noFill/>
        </p:spPr>
      </p:pic>
      <p:pic>
        <p:nvPicPr>
          <p:cNvPr id="9" name="Picture 3" descr="C:\Users\Alexandr\Desktop\Аттестация 2023\грамоты\img-230207091015-001.jpg">
            <a:extLst>
              <a:ext uri="{FF2B5EF4-FFF2-40B4-BE49-F238E27FC236}">
                <a16:creationId xmlns:a16="http://schemas.microsoft.com/office/drawing/2014/main" id="{B96879EA-EB66-4DF4-9C53-2DD16FF2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43993" y="476672"/>
            <a:ext cx="3760454" cy="5710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2952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11212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12"/>
            <a:ext cx="7498080" cy="47550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 воспитанников</a:t>
            </a:r>
            <a:r>
              <a:rPr lang="ru-RU" sz="2000" dirty="0"/>
              <a:t>.</a:t>
            </a:r>
          </a:p>
        </p:txBody>
      </p:sp>
      <p:pic>
        <p:nvPicPr>
          <p:cNvPr id="15362" name="Picture 2" descr="C:\Users\Alexandr\Desktop\Аттестация 2023\грамоты\img-230207091052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1" y="476672"/>
            <a:ext cx="3698811" cy="6264696"/>
          </a:xfrm>
          <a:prstGeom prst="rect">
            <a:avLst/>
          </a:prstGeom>
          <a:noFill/>
        </p:spPr>
      </p:pic>
      <p:pic>
        <p:nvPicPr>
          <p:cNvPr id="15363" name="Picture 3" descr="C:\Users\Alexandr\Desktop\Аттестация 2023\грамоты\img-230207091116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29456" y="476672"/>
            <a:ext cx="3567062" cy="6351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6404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16"/>
            <a:ext cx="9327763" cy="7029400"/>
          </a:xfrm>
          <a:prstGeom prst="rect">
            <a:avLst/>
          </a:prstGeom>
        </p:spPr>
      </p:pic>
      <p:pic>
        <p:nvPicPr>
          <p:cNvPr id="14338" name="Picture 2" descr="C:\Users\Alexandr\Desktop\Аттестация 2023\грамоты\img-230207091545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3744416" cy="6413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5924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450"/>
            <a:ext cx="8146152" cy="57606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инновационной (экспериментальной) деятельности</a:t>
            </a:r>
          </a:p>
        </p:txBody>
      </p:sp>
      <p:pic>
        <p:nvPicPr>
          <p:cNvPr id="3" name="Picture 2" descr="C:\Users\Alexandr\Desktop\Аттестация 2023\грамоты\img-230207091423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11760" y="990474"/>
            <a:ext cx="3960440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222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4" y="-162628"/>
            <a:ext cx="9327763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618" y="0"/>
            <a:ext cx="749808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</a:p>
        </p:txBody>
      </p:sp>
      <p:pic>
        <p:nvPicPr>
          <p:cNvPr id="1026" name="Picture 2" descr="C:\Users\Alexandr\Desktop\Аттестация 2023\грамоты\img-230207091152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15816" y="578558"/>
            <a:ext cx="3688820" cy="6162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2272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40868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 педагога в профессиональных конкурсах</a:t>
            </a:r>
            <a:endParaRPr lang="ru-RU" sz="2000" dirty="0"/>
          </a:p>
        </p:txBody>
      </p:sp>
      <p:pic>
        <p:nvPicPr>
          <p:cNvPr id="4098" name="Picture 2" descr="C:\Users\Alexandr\Desktop\Аттестация 2023\грамоты\восп росс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48680"/>
            <a:ext cx="4032448" cy="5943060"/>
          </a:xfrm>
          <a:prstGeom prst="rect">
            <a:avLst/>
          </a:prstGeom>
          <a:noFill/>
        </p:spPr>
      </p:pic>
      <p:pic>
        <p:nvPicPr>
          <p:cNvPr id="4099" name="Picture 3" descr="C:\Users\Alexandr\Desktop\Аттестация 2023\грамоты\43572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548680"/>
            <a:ext cx="3786587" cy="604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2502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107900"/>
            <a:ext cx="4536504" cy="65293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  <p:pic>
        <p:nvPicPr>
          <p:cNvPr id="6146" name="Picture 2" descr="C:\Users\Alexandr\Desktop\Аттестация 2023\грамоты\профсою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734" y="548680"/>
            <a:ext cx="3881686" cy="6309320"/>
          </a:xfrm>
          <a:prstGeom prst="rect">
            <a:avLst/>
          </a:prstGeom>
          <a:noFill/>
        </p:spPr>
      </p:pic>
      <p:pic>
        <p:nvPicPr>
          <p:cNvPr id="6147" name="Picture 3" descr="C:\Users\Alexandr\Desktop\Аттестация 2023\грамоты\шикина г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0399" y="548680"/>
            <a:ext cx="3923928" cy="6309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514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7170" name="Picture 2" descr="C:\Users\Alexandr\Desktop\Аттестация 2023\грамоты\парко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7878093" cy="5572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128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5" name="Picture 2" descr="C:\Users\Alexandr\Desktop\Аттестация 2023\грамоты\434666 (1).jpeg">
            <a:extLst>
              <a:ext uri="{FF2B5EF4-FFF2-40B4-BE49-F238E27FC236}">
                <a16:creationId xmlns:a16="http://schemas.microsoft.com/office/drawing/2014/main" id="{0998B5E4-DBBC-42B0-8657-F73A1A80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02" y="188640"/>
            <a:ext cx="4106457" cy="6480720"/>
          </a:xfrm>
          <a:prstGeom prst="rect">
            <a:avLst/>
          </a:prstGeom>
          <a:noFill/>
        </p:spPr>
      </p:pic>
      <p:pic>
        <p:nvPicPr>
          <p:cNvPr id="6" name="Picture 3" descr="C:\Users\Alexandr\Desktop\Аттестация 2023\грамоты\победа кормилицин.jpg">
            <a:extLst>
              <a:ext uri="{FF2B5EF4-FFF2-40B4-BE49-F238E27FC236}">
                <a16:creationId xmlns:a16="http://schemas.microsoft.com/office/drawing/2014/main" id="{758BA754-2F0F-4332-89E4-24C40CBD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602" y="188640"/>
            <a:ext cx="4106457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86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050" name="Picture 2" descr="C:\Users\Alexandr\Desktop\Аттестация 2023\грамоты\img-230207091518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80578" y="267388"/>
            <a:ext cx="4441685" cy="6279439"/>
          </a:xfrm>
          <a:prstGeom prst="rect">
            <a:avLst/>
          </a:prstGeom>
          <a:noFill/>
        </p:spPr>
      </p:pic>
      <p:pic>
        <p:nvPicPr>
          <p:cNvPr id="5" name="Picture 3" descr="C:\Users\Alexandr\Desktop\Аттестация 2023\грамоты\img-230207091450-001.jpg">
            <a:extLst>
              <a:ext uri="{FF2B5EF4-FFF2-40B4-BE49-F238E27FC236}">
                <a16:creationId xmlns:a16="http://schemas.microsoft.com/office/drawing/2014/main" id="{5090CD38-C821-4829-A024-4111FBBD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4892" y="241314"/>
            <a:ext cx="4271373" cy="6279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017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880808" cy="58092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Интернет-публикации </a:t>
            </a:r>
          </a:p>
        </p:txBody>
      </p:sp>
      <p:pic>
        <p:nvPicPr>
          <p:cNvPr id="3074" name="Picture 2" descr="C:\Users\Alexandr\Desktop\Аттестация 2023\грамоты\svidetelstvo-5771800-173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3" y="579316"/>
            <a:ext cx="4320481" cy="6106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2423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lexandr\Desktop\Аттестация 2023\грамоты\img-230207091730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120688" cy="5825918"/>
          </a:xfrm>
          <a:prstGeom prst="rect">
            <a:avLst/>
          </a:prstGeom>
          <a:noFill/>
        </p:spPr>
      </p:pic>
      <p:pic>
        <p:nvPicPr>
          <p:cNvPr id="4099" name="Picture 3" descr="C:\Users\Alexandr\Desktop\Аттестация 2023\грамоты\img-230207091758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1291" y="548680"/>
            <a:ext cx="4074515" cy="5760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7105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Alexandr\Desktop\Аттестация 2023\грамоты\img-230207091821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7" y="368660"/>
            <a:ext cx="4278242" cy="6048672"/>
          </a:xfrm>
          <a:prstGeom prst="rect">
            <a:avLst/>
          </a:prstGeom>
          <a:noFill/>
        </p:spPr>
      </p:pic>
      <p:pic>
        <p:nvPicPr>
          <p:cNvPr id="5123" name="Picture 3" descr="C:\Users\Alexandr\Desktop\Аттестация 2023\грамоты\img-230207091845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025445" cy="59766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45791" y="4305137"/>
            <a:ext cx="3377734" cy="3479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1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79" y="-19846"/>
            <a:ext cx="9036496" cy="86895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6146" name="Picture 2" descr="C:\Users\Alexandr\Desktop\Аттестация 2023\грамоты\img-230207091216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4225661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1861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050" name="Picture 2" descr="C:\Users\Alexandr\Desktop\Аттестация 2023\грамоты\22-26-21-4469774693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3960440" cy="5969472"/>
          </a:xfrm>
          <a:prstGeom prst="rect">
            <a:avLst/>
          </a:prstGeom>
          <a:noFill/>
        </p:spPr>
      </p:pic>
      <p:pic>
        <p:nvPicPr>
          <p:cNvPr id="2051" name="Picture 3" descr="C:\Users\Alexandr\Desktop\Аттестация 2023\грамоты\тюрин 2 место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278547" cy="6049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648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3074" name="Picture 2" descr="C:\Users\Alexandr\Desktop\Аттестация 2023\грамоты\Диплом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196097" cy="3888432"/>
          </a:xfrm>
          <a:prstGeom prst="rect">
            <a:avLst/>
          </a:prstGeom>
          <a:noFill/>
        </p:spPr>
      </p:pic>
      <p:pic>
        <p:nvPicPr>
          <p:cNvPr id="5" name="Picture 2" descr="C:\Users\Alexandr\Desktop\Аттестация 2023\справки на переделку\грамоты\парковка.jpg">
            <a:extLst>
              <a:ext uri="{FF2B5EF4-FFF2-40B4-BE49-F238E27FC236}">
                <a16:creationId xmlns:a16="http://schemas.microsoft.com/office/drawing/2014/main" id="{29453B02-E069-4682-865D-11FAEB15E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9836" y="3212976"/>
            <a:ext cx="5191872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27088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946</TotalTime>
  <Words>201</Words>
  <Application>Microsoft Office PowerPoint</Application>
  <PresentationFormat>Экран (4:3)</PresentationFormat>
  <Paragraphs>30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 Участие в инновационной (экспериментальной) деятельности</vt:lpstr>
      <vt:lpstr>Презентация PowerPoint</vt:lpstr>
      <vt:lpstr>Наличие публикаций, включая Интернет-публикации </vt:lpstr>
      <vt:lpstr>Презентация PowerPoint</vt:lpstr>
      <vt:lpstr>Презентация PowerPoint</vt:lpstr>
      <vt:lpstr>Результаты 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Выступления  на заседаниях методических советов, научно-практических конференциях, педагогических чтениях, семинарах, секциях, форумах</vt:lpstr>
      <vt:lpstr>Презентация PowerPoint</vt:lpstr>
      <vt:lpstr>Презентация PowerPoint</vt:lpstr>
      <vt:lpstr>Проведение открытых занятий, мастер-классов, мероприятий.</vt:lpstr>
      <vt:lpstr>Экспертная деятельность..</vt:lpstr>
      <vt:lpstr>Общественно-педагогическая активность педагога: участие в комиссиях, педагогических сообществах, в жюри конкурсов.</vt:lpstr>
      <vt:lpstr>Позитивные результаты работы с воспитанниками</vt:lpstr>
      <vt:lpstr>Презентация PowerPoint</vt:lpstr>
      <vt:lpstr>Качество взаимодействия с родителями воспитанников.</vt:lpstr>
      <vt:lpstr>Презентация PowerPoint</vt:lpstr>
      <vt:lpstr>Работа с детьми из социально-неблагополучных семей</vt:lpstr>
      <vt:lpstr> Участие  педагога в профессиональных конкурсах</vt:lpstr>
      <vt:lpstr>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80</cp:revision>
  <dcterms:created xsi:type="dcterms:W3CDTF">2021-10-08T17:37:30Z</dcterms:created>
  <dcterms:modified xsi:type="dcterms:W3CDTF">2023-02-08T09:42:58Z</dcterms:modified>
</cp:coreProperties>
</file>