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3000">
    <p:wip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"/>
            <a:ext cx="9144000" cy="68487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36096" y="548680"/>
            <a:ext cx="3491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Сказочное представление    -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всем на удивление. 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 Мы на наше представленье пригласили целый зал, сказку «Репка» показали, дружно зал рукоплескал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».</a:t>
            </a:r>
          </a:p>
          <a:p>
            <a:endParaRPr lang="ru-RU" sz="24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Дети 1 младшей группы</a:t>
            </a:r>
            <a:endParaRPr lang="ru-RU" sz="2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53894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3"/>
          <a:stretch/>
        </p:blipFill>
        <p:spPr>
          <a:xfrm>
            <a:off x="1" y="147"/>
            <a:ext cx="9182472" cy="6857853"/>
          </a:xfrm>
        </p:spPr>
      </p:pic>
    </p:spTree>
    <p:extLst>
      <p:ext uri="{BB962C8B-B14F-4D97-AF65-F5344CB8AC3E}">
        <p14:creationId xmlns:p14="http://schemas.microsoft.com/office/powerpoint/2010/main" val="158114397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425" b="-9881"/>
          <a:stretch/>
        </p:blipFill>
        <p:spPr>
          <a:xfrm>
            <a:off x="0" y="0"/>
            <a:ext cx="9139305" cy="7576975"/>
          </a:xfrm>
        </p:spPr>
      </p:pic>
    </p:spTree>
    <p:extLst>
      <p:ext uri="{BB962C8B-B14F-4D97-AF65-F5344CB8AC3E}">
        <p14:creationId xmlns:p14="http://schemas.microsoft.com/office/powerpoint/2010/main" val="262865867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0743"/>
          <a:stretch/>
        </p:blipFill>
        <p:spPr>
          <a:xfrm>
            <a:off x="0" y="1"/>
            <a:ext cx="10177443" cy="6858000"/>
          </a:xfrm>
        </p:spPr>
      </p:pic>
    </p:spTree>
    <p:extLst>
      <p:ext uri="{BB962C8B-B14F-4D97-AF65-F5344CB8AC3E}">
        <p14:creationId xmlns:p14="http://schemas.microsoft.com/office/powerpoint/2010/main" val="166725167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409"/>
          <a:stretch/>
        </p:blipFill>
        <p:spPr>
          <a:xfrm>
            <a:off x="0" y="0"/>
            <a:ext cx="9153025" cy="6858000"/>
          </a:xfrm>
        </p:spPr>
      </p:pic>
    </p:spTree>
    <p:extLst>
      <p:ext uri="{BB962C8B-B14F-4D97-AF65-F5344CB8AC3E}">
        <p14:creationId xmlns:p14="http://schemas.microsoft.com/office/powerpoint/2010/main" val="1951720653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"/>
          <a:stretch/>
        </p:blipFill>
        <p:spPr>
          <a:xfrm>
            <a:off x="0" y="0"/>
            <a:ext cx="9199417" cy="6858000"/>
          </a:xfrm>
        </p:spPr>
      </p:pic>
    </p:spTree>
    <p:extLst>
      <p:ext uri="{BB962C8B-B14F-4D97-AF65-F5344CB8AC3E}">
        <p14:creationId xmlns:p14="http://schemas.microsoft.com/office/powerpoint/2010/main" val="204678171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620688"/>
            <a:ext cx="8229600" cy="62373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Наши маленькие актеры: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Репка - </a:t>
            </a:r>
            <a:r>
              <a:rPr lang="ru-RU" sz="2800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Ермошин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 Тимур</a:t>
            </a:r>
            <a:b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Дедка - Кулешов Тимур</a:t>
            </a:r>
            <a:b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Бабка -  Иванова Ксения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Внучка 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– </a:t>
            </a:r>
            <a:r>
              <a:rPr lang="ru-RU" sz="2800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Пинтяшина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 Маргарита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Жучка – </a:t>
            </a:r>
            <a:r>
              <a:rPr lang="ru-RU" sz="2800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Балтачеев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Усман</a:t>
            </a:r>
            <a:endParaRPr lang="ru-RU" sz="2800" dirty="0" smtClean="0">
              <a:solidFill>
                <a:srgbClr val="FF0000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Кошка – Романов </a:t>
            </a:r>
            <a:r>
              <a:rPr lang="ru-RU" sz="2800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Маркел</a:t>
            </a:r>
            <a:endParaRPr lang="ru-RU" sz="2800" dirty="0" smtClean="0">
              <a:solidFill>
                <a:srgbClr val="FF0000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Мышка – Гришкин Серафим</a:t>
            </a:r>
          </a:p>
          <a:p>
            <a:pPr marL="0" indent="0">
              <a:buNone/>
            </a:pP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                                      Режиссеры-постановщики -                    воспитатели: </a:t>
            </a:r>
            <a:r>
              <a:rPr lang="ru-RU" sz="2800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Масеева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О.Ф., </a:t>
            </a:r>
            <a:r>
              <a:rPr lang="ru-RU" sz="2800" dirty="0" err="1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Шкилева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 Е.А.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3807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 r="7778"/>
          <a:stretch/>
        </p:blipFill>
        <p:spPr>
          <a:xfrm>
            <a:off x="0" y="0"/>
            <a:ext cx="9157855" cy="6858000"/>
          </a:xfrm>
        </p:spPr>
      </p:pic>
    </p:spTree>
    <p:extLst>
      <p:ext uri="{BB962C8B-B14F-4D97-AF65-F5344CB8AC3E}">
        <p14:creationId xmlns:p14="http://schemas.microsoft.com/office/powerpoint/2010/main" val="3643376476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r="-311"/>
          <a:stretch/>
        </p:blipFill>
        <p:spPr>
          <a:xfrm>
            <a:off x="0" y="0"/>
            <a:ext cx="9172487" cy="6858000"/>
          </a:xfrm>
        </p:spPr>
      </p:pic>
    </p:spTree>
    <p:extLst>
      <p:ext uri="{BB962C8B-B14F-4D97-AF65-F5344CB8AC3E}">
        <p14:creationId xmlns:p14="http://schemas.microsoft.com/office/powerpoint/2010/main" val="244964763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3329"/>
          <a:stretch/>
        </p:blipFill>
        <p:spPr>
          <a:xfrm>
            <a:off x="5471" y="5796"/>
            <a:ext cx="9162334" cy="6852204"/>
          </a:xfrm>
        </p:spPr>
      </p:pic>
    </p:spTree>
    <p:extLst>
      <p:ext uri="{BB962C8B-B14F-4D97-AF65-F5344CB8AC3E}">
        <p14:creationId xmlns:p14="http://schemas.microsoft.com/office/powerpoint/2010/main" val="413020205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6"/>
          <a:stretch/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44169483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22" y="731838"/>
            <a:ext cx="5212555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0038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54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4571719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8"/>
          <a:stretch/>
        </p:blipFill>
        <p:spPr>
          <a:xfrm>
            <a:off x="0" y="0"/>
            <a:ext cx="9156512" cy="6884787"/>
          </a:xfrm>
        </p:spPr>
      </p:pic>
    </p:spTree>
    <p:extLst>
      <p:ext uri="{BB962C8B-B14F-4D97-AF65-F5344CB8AC3E}">
        <p14:creationId xmlns:p14="http://schemas.microsoft.com/office/powerpoint/2010/main" val="195387911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122</TotalTime>
  <Words>36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11</cp:revision>
  <dcterms:created xsi:type="dcterms:W3CDTF">2016-10-18T18:07:53Z</dcterms:created>
  <dcterms:modified xsi:type="dcterms:W3CDTF">2016-10-19T17:22:37Z</dcterms:modified>
</cp:coreProperties>
</file>