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3E5B"/>
    <a:srgbClr val="F94900"/>
    <a:srgbClr val="613125"/>
    <a:srgbClr val="AC187B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64897" y="1106424"/>
            <a:ext cx="608618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9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0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ln w="3175">
                <a:solidFill>
                  <a:schemeClr val="tx1"/>
                </a:solidFill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898" y="2148840"/>
            <a:ext cx="6148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</a:t>
            </a:r>
          </a:p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детско-родительские отношения, воспитать любовь и уважение к родным людям.</a:t>
            </a:r>
          </a:p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Шувалов Савелий Юрьевич 2015 года рождения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8720" y="635567"/>
            <a:ext cx="6739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группа живущих вместе родственников. (словарь русского языка С.И.Ожегов)</a:t>
            </a:r>
            <a:endParaRPr lang="ru-RU" sz="3200" b="1" dirty="0">
              <a:ln w="9525">
                <a:noFill/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F:\im-upload-image-1535226332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6809" y="2093976"/>
            <a:ext cx="2832788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4310" y="758952"/>
            <a:ext cx="70347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группа людей состоящая </a:t>
            </a: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детей, внуков и ближних родственников, живущих вместе.</a:t>
            </a: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F:\_DSC3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9188" y="2560320"/>
            <a:ext cx="3947586" cy="35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13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73353" y="1033272"/>
            <a:ext cx="5431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солнышке  тепло, при матери добро.</a:t>
            </a:r>
            <a:endParaRPr lang="ru-RU" sz="2000" dirty="0"/>
          </a:p>
        </p:txBody>
      </p:sp>
      <p:pic>
        <p:nvPicPr>
          <p:cNvPr id="10" name="Picture 2" descr="F:\IMG_2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140" y="1570009"/>
            <a:ext cx="4758559" cy="35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7864" y="813816"/>
            <a:ext cx="67391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любовью согревает,                                              </a:t>
            </a:r>
            <a:b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 свете успевает, </a:t>
            </a:r>
            <a:b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поиграть чуток? </a:t>
            </a:r>
            <a:endParaRPr lang="en-US" sz="1600" b="1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всегда утешает, </a:t>
            </a:r>
            <a:endParaRPr lang="en-US" sz="1600" b="1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умоет, и причешет,</a:t>
            </a:r>
            <a:b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заботится о Вас,</a:t>
            </a:r>
            <a:b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смыкая ночью глаз?</a:t>
            </a:r>
            <a:b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МАМА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8616" y="1157931"/>
            <a:ext cx="3264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все может и умеет,</a:t>
            </a:r>
            <a:b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храбрее и сильнее,</a:t>
            </a:r>
            <a:b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Штанга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как вата,</a:t>
            </a:r>
            <a:b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конечно, это  -  … ПАПА</a:t>
            </a:r>
            <a:b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Picture 2" descr="F:\bwImhVEirg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174" y="2779776"/>
            <a:ext cx="2199957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IMG_20190913_133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882" y="2279256"/>
            <a:ext cx="3077161" cy="44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2656" y="658368"/>
            <a:ext cx="3419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традиции:</a:t>
            </a:r>
            <a:b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Новый год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День рождения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Пасха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Рождество Христово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Отдых на природе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2" descr="F:\ILBnhRG_SX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73" y="704088"/>
            <a:ext cx="3014159" cy="40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DSCN32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867" y="2990088"/>
            <a:ext cx="2496594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DSCN38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569" y="689158"/>
            <a:ext cx="2862681" cy="381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8176" y="822961"/>
            <a:ext cx="6373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– это большая семья, а семья – это маленькое государство.</a:t>
            </a:r>
            <a:endParaRPr lang="ru-RU" sz="2400" dirty="0"/>
          </a:p>
        </p:txBody>
      </p:sp>
      <p:pic>
        <p:nvPicPr>
          <p:cNvPr id="4" name="Picture 3" descr="F:\tw03yan8IH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1" y="1638082"/>
            <a:ext cx="2442698" cy="32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z3t9Wb7brx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844" y="2286001"/>
            <a:ext cx="2559901" cy="349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WFkXRCjkTZ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855" y="1611023"/>
            <a:ext cx="2877393" cy="25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4" name="Picture 2" descr="F:\IMG_20190904_194757_2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84" y="411480"/>
            <a:ext cx="4502465" cy="289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-S507CuvSK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273" y="3350084"/>
            <a:ext cx="4693095" cy="32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96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XTreme.ws</cp:lastModifiedBy>
  <cp:revision>95</cp:revision>
  <dcterms:created xsi:type="dcterms:W3CDTF">2013-11-19T05:52:05Z</dcterms:created>
  <dcterms:modified xsi:type="dcterms:W3CDTF">2020-05-19T22:19:01Z</dcterms:modified>
</cp:coreProperties>
</file>