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93" r:id="rId3"/>
    <p:sldId id="290" r:id="rId4"/>
    <p:sldId id="294" r:id="rId5"/>
    <p:sldId id="301" r:id="rId6"/>
    <p:sldId id="277" r:id="rId7"/>
    <p:sldId id="278" r:id="rId8"/>
    <p:sldId id="279" r:id="rId9"/>
    <p:sldId id="295" r:id="rId10"/>
    <p:sldId id="296" r:id="rId11"/>
    <p:sldId id="297" r:id="rId12"/>
    <p:sldId id="298" r:id="rId13"/>
    <p:sldId id="280" r:id="rId14"/>
    <p:sldId id="299" r:id="rId15"/>
    <p:sldId id="281" r:id="rId16"/>
    <p:sldId id="283" r:id="rId17"/>
    <p:sldId id="286" r:id="rId18"/>
    <p:sldId id="284" r:id="rId19"/>
    <p:sldId id="282" r:id="rId20"/>
    <p:sldId id="288" r:id="rId21"/>
    <p:sldId id="300" r:id="rId22"/>
    <p:sldId id="267" r:id="rId23"/>
    <p:sldId id="268" r:id="rId24"/>
    <p:sldId id="269" r:id="rId25"/>
    <p:sldId id="272" r:id="rId26"/>
    <p:sldId id="273" r:id="rId27"/>
    <p:sldId id="264" r:id="rId28"/>
    <p:sldId id="289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4C31E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7261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32" y="-9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189" indent="0" algn="ctr">
              <a:buNone/>
              <a:defRPr sz="2200"/>
            </a:lvl2pPr>
            <a:lvl3pPr marL="914377" indent="0" algn="ctr">
              <a:buNone/>
              <a:defRPr sz="22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8E0040C-5D67-4942-9994-E2878445CAF1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3244945-E441-4B22-8B3E-5530EE7BDD7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1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66498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040C-5D67-4942-9994-E2878445CAF1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4945-E441-4B22-8B3E-5530EE7BD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55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040C-5D67-4942-9994-E2878445CAF1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4945-E441-4B22-8B3E-5530EE7BD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151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040C-5D67-4942-9994-E2878445CAF1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4945-E441-4B22-8B3E-5530EE7BD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8736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040C-5D67-4942-9994-E2878445CAF1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4945-E441-4B22-8B3E-5530EE7BDD7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62510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040C-5D67-4942-9994-E2878445CAF1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4945-E441-4B22-8B3E-5530EE7BD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5704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040C-5D67-4942-9994-E2878445CAF1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4945-E441-4B22-8B3E-5530EE7BD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0028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040C-5D67-4942-9994-E2878445CAF1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4945-E441-4B22-8B3E-5530EE7BD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150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040C-5D67-4942-9994-E2878445CAF1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4945-E441-4B22-8B3E-5530EE7BD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5490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040C-5D67-4942-9994-E2878445CAF1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4945-E441-4B22-8B3E-5530EE7BD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9925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040C-5D67-4942-9994-E2878445CAF1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4945-E441-4B22-8B3E-5530EE7BD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6735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30"/>
            <a:ext cx="2329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8E0040C-5D67-4942-9994-E2878445CAF1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9" y="6223830"/>
            <a:ext cx="471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2" y="622383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3244945-E441-4B22-8B3E-5530EE7BD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632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182875" algn="l" defTabSz="914377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1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02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1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2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99960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5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99945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3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kazkacham.schoolrm.ru/life/video/35169/478654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skazkacham.schoolrm.ru/life/video/35169/478652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skazkacham.schoolrm.ru/life/video/35169/478653/" TargetMode="Externa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kazkacham.schoolrm.ru/edu-process/curriculu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5347" y="588474"/>
            <a:ext cx="10171593" cy="5812326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>
                <a:solidFill>
                  <a:schemeClr val="bg1"/>
                </a:solidFill>
              </a:rPr>
              <a:t>СП «ЦРР – </a:t>
            </a:r>
            <a:r>
              <a:rPr lang="ru-RU" sz="1800" dirty="0" err="1">
                <a:solidFill>
                  <a:schemeClr val="bg1"/>
                </a:solidFill>
              </a:rPr>
              <a:t>д</a:t>
            </a:r>
            <a:r>
              <a:rPr lang="ru-RU" sz="1800" dirty="0">
                <a:solidFill>
                  <a:schemeClr val="bg1"/>
                </a:solidFill>
              </a:rPr>
              <a:t>/с «Сказка» МБДОУ «Детский сад «Планета детства» комбинированного вида»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000099"/>
                </a:solidFill>
              </a:rPr>
              <a:t>Методическое объединение для педагогов дошкольного образования  </a:t>
            </a:r>
            <a:r>
              <a:rPr lang="ru-RU" sz="3600" dirty="0" err="1">
                <a:solidFill>
                  <a:srgbClr val="000099"/>
                </a:solidFill>
              </a:rPr>
              <a:t>Чамзинского</a:t>
            </a:r>
            <a:r>
              <a:rPr lang="ru-RU" sz="3600" dirty="0">
                <a:solidFill>
                  <a:srgbClr val="000099"/>
                </a:solidFill>
              </a:rPr>
              <a:t> муниципального района </a:t>
            </a:r>
            <a:br>
              <a:rPr lang="ru-RU" sz="3600" dirty="0">
                <a:solidFill>
                  <a:srgbClr val="000099"/>
                </a:solidFill>
              </a:rPr>
            </a:br>
            <a:r>
              <a:rPr lang="ru-RU" sz="3600" dirty="0">
                <a:solidFill>
                  <a:srgbClr val="000099"/>
                </a:solidFill>
              </a:rPr>
              <a:t/>
            </a:r>
            <a:br>
              <a:rPr lang="ru-RU" sz="3600" dirty="0">
                <a:solidFill>
                  <a:srgbClr val="000099"/>
                </a:solidFill>
              </a:rPr>
            </a:br>
            <a:r>
              <a:rPr lang="ru-RU" sz="3600" i="1" dirty="0">
                <a:solidFill>
                  <a:srgbClr val="000099"/>
                </a:solidFill>
              </a:rPr>
              <a:t>«Проектная деятельность в ДОУ. Взаимодействие учителя – логопеда, педагога дополнительного образования и воспитателей»</a:t>
            </a:r>
            <a:r>
              <a:rPr lang="ru-RU" sz="3600" dirty="0">
                <a:solidFill>
                  <a:srgbClr val="0070C0"/>
                </a:solidFill>
              </a:rPr>
              <a:t/>
            </a:r>
            <a:br>
              <a:rPr lang="ru-RU" sz="3600" dirty="0">
                <a:solidFill>
                  <a:srgbClr val="0070C0"/>
                </a:solidFill>
              </a:rPr>
            </a:br>
            <a:r>
              <a:rPr lang="ru-RU" sz="3600" dirty="0">
                <a:solidFill>
                  <a:srgbClr val="0070C0"/>
                </a:solidFill>
              </a:rPr>
              <a:t/>
            </a:r>
            <a:br>
              <a:rPr lang="ru-RU" sz="3600" dirty="0">
                <a:solidFill>
                  <a:srgbClr val="0070C0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октябрь </a:t>
            </a:r>
            <a:r>
              <a:rPr lang="ru-RU" sz="3100" dirty="0">
                <a:solidFill>
                  <a:schemeClr val="bg1"/>
                </a:solidFill>
              </a:rPr>
              <a:t>2020</a:t>
            </a:r>
            <a:r>
              <a:rPr lang="ru-RU" sz="1800" dirty="0">
                <a:solidFill>
                  <a:schemeClr val="bg1"/>
                </a:solidFill>
              </a:rPr>
              <a:t> года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95573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054" y="0"/>
            <a:ext cx="10573466" cy="1965960"/>
          </a:xfrm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 (октябрь)</a:t>
            </a:r>
            <a:b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213" y="3317533"/>
            <a:ext cx="6044698" cy="3283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D335BB-A541-445A-957D-DEC108BEBF93}"/>
              </a:ext>
            </a:extLst>
          </p:cNvPr>
          <p:cNvSpPr txBox="1"/>
          <p:nvPr/>
        </p:nvSpPr>
        <p:spPr>
          <a:xfrm>
            <a:off x="637309" y="2671202"/>
            <a:ext cx="10986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 результата проектной деятельности по басне О.Емельяновой «Щенок» можно посмотреть, пройдя по ссылке 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https://skazkacham.schoolrm.ru/life/video/35169/478654/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731520" y="1041009"/>
            <a:ext cx="114604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Создание иллюстрированной книги к басне в стихах О. Емельяновой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Щенок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Создание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видеопроекта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 басне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Щенок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Демонстрация детям и родителям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видеопроекта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 басне в стихах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О. Емельяновой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Щенок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672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117" y="528119"/>
            <a:ext cx="10321403" cy="250479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Чтение книги </a:t>
            </a:r>
            <a:r>
              <a:rPr lang="ru-RU" sz="1800" b="1" dirty="0" err="1">
                <a:solidFill>
                  <a:srgbClr val="0070C0"/>
                </a:solidFill>
              </a:rPr>
              <a:t>О.Емельяновой</a:t>
            </a:r>
            <a:r>
              <a:rPr lang="ru-RU" sz="1800" b="1" dirty="0">
                <a:solidFill>
                  <a:srgbClr val="0070C0"/>
                </a:solidFill>
              </a:rPr>
              <a:t> по басне в стихах «Щенок» воспитателем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26034"/>
          <a:stretch/>
        </p:blipFill>
        <p:spPr>
          <a:xfrm>
            <a:off x="2994716" y="3996851"/>
            <a:ext cx="5027126" cy="24788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89" y="878015"/>
            <a:ext cx="4536238" cy="30194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437" y="801333"/>
            <a:ext cx="4718713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428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27687"/>
          <a:stretch/>
        </p:blipFill>
        <p:spPr>
          <a:xfrm>
            <a:off x="664486" y="1383920"/>
            <a:ext cx="4215332" cy="3886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545" y="1786243"/>
            <a:ext cx="5243014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6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2955" y="474345"/>
            <a:ext cx="651253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блок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басне в стихах О.Емельяновой «Пес – герой» и создание видео по ней. 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(ноябрь)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Подготовка методического  и дидактического материала о добре. Демонстрация книг и иллюстраций к различным стихотворениям и рассказам о добре.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Подготовка материала (пластилин, декорации, иллюстрации с героями), распределение сюжетных линий к стихотворению –басне О. Емельяновой «Пес – герой»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Углубление знаний и умений педагогов в работе с программой Windows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Movie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Maker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Выбор художественных заставок, подбор музыкального сопровождения.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Подготовка детей – логопатов с правильно произносимыми звуками для конкурса чтецов.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Отработка и заучивание с родителями, на этапе автоматизации нарушенных звуков, стихотворения – басни О. Емельяновой «Пес - герой».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Беседа с детьми по данному стихотворению и пересказ детьми (педагог ИЗО, учитель- логопед, воспитатели, родители).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067" y="652304"/>
            <a:ext cx="4127350" cy="54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245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7941" y="712159"/>
            <a:ext cx="864605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 (ноябрь-декабрь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Проведение конкурса чтецов стихотворения - басни О. Емельяновой «Пес- герой» с присутствием родителей. Победивший ребенок, озвучивает видео стихотворения - басни.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Родители готовят иллюстрацию к морали басни.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Выделение сюжетных линий к стихотворению. Выбор детьми героев басни для их лепки.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Совместная работа с детьми </a:t>
            </a:r>
            <a:r>
              <a:rPr lang="ru-RU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фотосъемке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сюжетов стихотворения для создания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видеопроекта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364" y="3434028"/>
            <a:ext cx="4493141" cy="29933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718" y="3508182"/>
            <a:ext cx="4535353" cy="30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71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746050" y="309689"/>
            <a:ext cx="6197600" cy="41322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96" y="2582047"/>
            <a:ext cx="5294680" cy="397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994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095" y="290862"/>
            <a:ext cx="5008860" cy="333924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639776" y="3615272"/>
            <a:ext cx="4505325" cy="30003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881" y="290862"/>
            <a:ext cx="4979602" cy="332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9778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32" y="1348543"/>
            <a:ext cx="5840474" cy="38895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567" y="898364"/>
            <a:ext cx="4389500" cy="29202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865" y="3899827"/>
            <a:ext cx="4014904" cy="267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6599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238466" y="3559807"/>
            <a:ext cx="3917134" cy="26114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6804" y="669968"/>
            <a:ext cx="3220458" cy="21456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303" y="1231988"/>
            <a:ext cx="5450296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3326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42795" y="579421"/>
            <a:ext cx="106830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 (декабрь)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Создание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видеопроекта к басне в стихах  О. Емельяновой «Пес-герой».</a:t>
            </a:r>
          </a:p>
          <a:p>
            <a:pPr marL="342900" indent="-342900">
              <a:buAutoNum type="arabicPeriod" startAt="2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детям и родителям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видеопроекта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 результата проектной деятельности по басне О.Емельяновой «Пес – герой» можно посмотреть, пройдя по ссылке 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https://skazkacham.schoolrm.ru/life/video/35169/478652/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1231" t="-5244" r="-11231" b="16995"/>
          <a:stretch/>
        </p:blipFill>
        <p:spPr>
          <a:xfrm>
            <a:off x="1251018" y="2872264"/>
            <a:ext cx="3029390" cy="35630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391" y="2882529"/>
            <a:ext cx="4004664" cy="356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22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533" y="505135"/>
            <a:ext cx="8508690" cy="576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977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260" y="535258"/>
            <a:ext cx="64902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блок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стихотворению О.Емельяновой «Добрый котенок». Создание мультипликационного фильма.</a:t>
            </a: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 (январь)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Подготовка детей – логопатов с правильно произносимыми звуками для конкурса чтецов.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Продолжение совершенствования умений педагогов при работе с программой Windows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Movie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Maker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Выбор художественных заставок, подбор музыкального сопровождения.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Подготовка материала (пластилин, декорации, иллюстрации с героями), распределение сюжетных линий к стихотворению –басне О. Емельяновой «Добрый котенок»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Беседа с детьми по данному стихотворению и пересказ детьми (педагог ИЗО, учитель- логопед, воспитатели, родители).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	Отработка и заучивание с родителями, на этапе автоматизации нарушенных звуков, стихотворение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басню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 Емельяновой «Добрый котенок».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880" y="606553"/>
            <a:ext cx="4127350" cy="54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147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8063" y="609600"/>
            <a:ext cx="10330457" cy="259533"/>
          </a:xfrm>
        </p:spPr>
        <p:txBody>
          <a:bodyPr>
            <a:noAutofit/>
          </a:bodyPr>
          <a:lstStyle/>
          <a:p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 (февраль)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68856" y="2999579"/>
            <a:ext cx="4744620" cy="3558465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928468" y="0"/>
            <a:ext cx="1014280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Проведение конкурса чтецов стихотворения - басни О. Емельяновой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Добрый котенок» с присутствием родителей.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Победивший ребенок, озвучивает мультфильм.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2. Выделение сюжетных линий к стихотворению. Выбор детьми героев басни для их лепки.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3. Совместная с детьми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покадровая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съемка мультфильма.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439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2" y="600075"/>
            <a:ext cx="4124325" cy="5495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601" y="609600"/>
            <a:ext cx="412432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534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79" y="587023"/>
            <a:ext cx="4124325" cy="5495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462" y="587023"/>
            <a:ext cx="412432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345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847" y="609600"/>
            <a:ext cx="4124325" cy="5495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609600"/>
            <a:ext cx="4127350" cy="54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196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3290"/>
          <a:stretch/>
        </p:blipFill>
        <p:spPr>
          <a:xfrm>
            <a:off x="1222218" y="1621928"/>
            <a:ext cx="4124325" cy="42159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39" t="-17627" r="-439" b="32715"/>
          <a:stretch/>
        </p:blipFill>
        <p:spPr>
          <a:xfrm>
            <a:off x="6195586" y="816321"/>
            <a:ext cx="4124325" cy="4666618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22218" y="609600"/>
            <a:ext cx="9796302" cy="413442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Покадровая сьемка мультфильма к басне «Добрый котенок». </a:t>
            </a:r>
          </a:p>
        </p:txBody>
      </p:sp>
    </p:spTree>
    <p:extLst>
      <p:ext uri="{BB962C8B-B14F-4D97-AF65-F5344CB8AC3E}">
        <p14:creationId xmlns:p14="http://schemas.microsoft.com/office/powerpoint/2010/main" xmlns="" val="324156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60" y="537211"/>
            <a:ext cx="4124325" cy="5495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537210"/>
            <a:ext cx="412432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988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86416" y="609600"/>
            <a:ext cx="9932104" cy="322907"/>
          </a:xfrm>
        </p:spPr>
        <p:txBody>
          <a:bodyPr>
            <a:normAutofit/>
          </a:bodyPr>
          <a:lstStyle/>
          <a:p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 (март)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22" y="932508"/>
            <a:ext cx="6996895" cy="1298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574" y="1946151"/>
            <a:ext cx="4121253" cy="44504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23560"/>
          <a:stretch/>
        </p:blipFill>
        <p:spPr>
          <a:xfrm>
            <a:off x="1816451" y="3409491"/>
            <a:ext cx="4127350" cy="34485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C752781-1AA6-4439-AED1-A0E216641972}"/>
              </a:ext>
            </a:extLst>
          </p:cNvPr>
          <p:cNvSpPr txBox="1"/>
          <p:nvPr/>
        </p:nvSpPr>
        <p:spPr>
          <a:xfrm>
            <a:off x="692173" y="1946151"/>
            <a:ext cx="73434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 результата проектной деятельности по стихотворению О.Емельяновой «Добрый котенок» можно посмотреть, пройдя по ссылке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https://skazkacham.schoolrm.ru/life/video/35169/478653/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55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6410" y="724829"/>
            <a:ext cx="60997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Совместная коррекционная работа педагогов ДОУ доказывает, что стойкость результатов достигается только при наличии единого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образовательного пространства и комплексного подхода к данной проблеме.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Таким образом, согласованность действий учителя –логопеда, педагога дополнительного образования, воспитателей и родителей в условиях дошкольного учреждения позволяет эффективно скорректировать имеющиеся речевые и коммуникативные нарушения, что помогает ребенку легко адаптироваться в окружающей среде, успешно обучаться и развиваться.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265" y="1037063"/>
            <a:ext cx="4847063" cy="363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474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473" y="505082"/>
            <a:ext cx="7758820" cy="602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25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19311" y="956603"/>
            <a:ext cx="92565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нас в детском саду каждому специалисту отведена своя сфера профессиональной деятельности, которая направлена на диагностику, предупреждение и коррекцию имеющихся отклонений в развитии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ребенка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той или иной образовательной области.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в то же время специалисты активно взаимодействуют друг с другом.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Сегодня мы бы хотели поделиться опытом создания и реализации совместной проектной деятельности учителя – логопеда, педагога дополнительного образования по изобразительной деятельности, воспитателей и родителей.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531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580" y="4571037"/>
            <a:ext cx="3380811" cy="19017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588475"/>
            <a:ext cx="12191999" cy="357612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Проект совместной деятельности </a:t>
            </a:r>
            <a:br>
              <a:rPr lang="ru-RU" sz="3600" dirty="0"/>
            </a:br>
            <a:r>
              <a:rPr lang="ru-RU" sz="3600" dirty="0">
                <a:solidFill>
                  <a:srgbClr val="002060"/>
                </a:solidFill>
              </a:rPr>
              <a:t>«Избегай зла – сотвори благо»</a:t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/>
              <a:t>учителя – логопеда,  </a:t>
            </a:r>
            <a:br>
              <a:rPr lang="ru-RU" sz="3600" dirty="0"/>
            </a:br>
            <a:r>
              <a:rPr lang="ru-RU" sz="3600" dirty="0"/>
              <a:t>педагога  доп. образования по ИЗО деятельности,</a:t>
            </a:r>
            <a:br>
              <a:rPr lang="ru-RU" sz="3600" dirty="0"/>
            </a:br>
            <a:r>
              <a:rPr lang="ru-RU" sz="3600" dirty="0"/>
              <a:t>воспитателей и </a:t>
            </a:r>
            <a:r>
              <a:rPr lang="ru-RU" sz="3600" dirty="0" smtClean="0"/>
              <a:t>родителей, детей </a:t>
            </a:r>
            <a:r>
              <a:rPr lang="ru-RU" sz="3600" dirty="0"/>
              <a:t>6-7 лет</a:t>
            </a:r>
            <a:br>
              <a:rPr lang="ru-RU" sz="3600" dirty="0"/>
            </a:br>
            <a:r>
              <a:rPr lang="ru-RU" sz="1800" dirty="0">
                <a:solidFill>
                  <a:srgbClr val="000099"/>
                </a:solidFill>
              </a:rPr>
              <a:t>(ознакомиться с содержанием проекта можно, пройдя по ссылке:</a:t>
            </a:r>
            <a:r>
              <a:rPr lang="en-US" sz="1800" dirty="0">
                <a:solidFill>
                  <a:srgbClr val="000099"/>
                </a:solidFill>
              </a:rPr>
              <a:t> </a:t>
            </a: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en-US" sz="1800" dirty="0" smtClean="0">
                <a:solidFill>
                  <a:srgbClr val="000099"/>
                </a:solidFill>
                <a:hlinkClick r:id="rId3"/>
              </a:rPr>
              <a:t>https://skazkacham.schoolrm.ru/edu-process/curriculum/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327" y="4542060"/>
            <a:ext cx="2572758" cy="193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573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3086" y="624468"/>
            <a:ext cx="1150695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осуществляется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установлением связи между воспитательной областью, а также образовательными областями: «Речевое развитие», «Познавательное развитие», «Художественно- эстетические развитие», «Социально – коммуникативное развитие». Кроме того, в проекте четко прослеживается интеграция специалистов, воспитателей и родителей детей- логопатов.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 проекта – максимально возможное выравнивание речевого и психофизического развития детей – логопатов.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«Избегай зла – сотвори благо» состоит из 3 блоков: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блок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басне в стихах О.Емельяновой «Щенок». Создание иллюстрированной книги и видео по данному произведению.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блок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басне в стихах О.Емельяновой «Пес – герой» и создание видео по ней.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блок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стихотворению О.Емельяновой «Добрый котенок». Создание мультипликационного фильма.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366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8507" y="1159728"/>
            <a:ext cx="89432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C31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каждого блока:</a:t>
            </a:r>
          </a:p>
          <a:p>
            <a:r>
              <a:rPr lang="ru-RU" sz="4000" b="1" dirty="0">
                <a:solidFill>
                  <a:srgbClr val="4C31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Подготовительный</a:t>
            </a:r>
          </a:p>
          <a:p>
            <a:r>
              <a:rPr lang="ru-RU" sz="4000" b="1" dirty="0">
                <a:solidFill>
                  <a:srgbClr val="4C31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Основной</a:t>
            </a:r>
          </a:p>
          <a:p>
            <a:pPr marL="742950" indent="-742950">
              <a:buAutoNum type="arabicPeriod" startAt="3"/>
            </a:pPr>
            <a:r>
              <a:rPr lang="ru-RU" sz="4000" b="1" dirty="0">
                <a:solidFill>
                  <a:srgbClr val="4C31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</a:t>
            </a:r>
          </a:p>
          <a:p>
            <a:pPr marL="742950" indent="-742950">
              <a:buAutoNum type="arabicPeriod" startAt="3"/>
            </a:pPr>
            <a:endParaRPr lang="ru-RU" sz="4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663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258" y="335846"/>
            <a:ext cx="11116551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блок  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басне в стихах О.Емельяновой «Щенок». Создание иллюстрированной книги и видео по данному произведению.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 (сентябрь)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Подготовка методического  и дидактического материала о добре. Демонстрация книг и иллюстраций к различным стихотворениям и рассказам о добре.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Заготовка шаблонов, распределение сюжетных линий к стихотворению –басне О. Емельяновой «Щенок».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Знакомство с программой Windows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Movie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Maker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выбор художественных заставок , подбор музыкального сопровождения.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Подготовка детей – логопатов с правильно произносимыми звуками для конкурса чтецов.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	Отработка и заучивание с родителями, на этапе автоматизации нарушенных звуков, пословиц, поговорок и стихотворений о добре, а также стихотворение – басни О. Емельяновой «Щенок».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	Помощь воспитателей в отработке с детьми данного стихотворения – басни.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	Беседа с детьми по данному стихотворению и пересказ детьми (педагог ИЗО, учитель- логопед, воспитатели, родители).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468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134" y="4173647"/>
            <a:ext cx="3296239" cy="228147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35176" y="-244444"/>
            <a:ext cx="10383344" cy="2210404"/>
          </a:xfrm>
        </p:spPr>
        <p:txBody>
          <a:bodyPr>
            <a:normAutofit/>
          </a:bodyPr>
          <a:lstStyle/>
          <a:p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 этап (октябрь)</a:t>
            </a:r>
            <a:b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89316" y="1252025"/>
            <a:ext cx="1088839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Проведение конкурса чтецов стихотворения - басни О. Емельяновой «Щенок» с присутствием родителей. Победивший ребенок, озвучивает видео стихотворения - басни.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Родители готовят иллюстрацию к морали басни.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3.Распределение сюжетных линий к стихотворению между детьми и рисование иллюстраций.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4.Совместная работа с детьми по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фотосьемке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иллюстраций для создания книги 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видеопроекта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789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415</TotalTime>
  <Words>663</Words>
  <Application>Microsoft Office PowerPoint</Application>
  <PresentationFormat>Произвольный</PresentationFormat>
  <Paragraphs>85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Базис</vt:lpstr>
      <vt:lpstr>      СП «ЦРР – д/с «Сказка» МБДОУ «Детский сад «Планета детства» комбинированного вида»  Методическое объединение для педагогов дошкольного образования  Чамзинского муниципального района   «Проектная деятельность в ДОУ. Взаимодействие учителя – логопеда, педагога дополнительного образования и воспитателей»  октябрь 2020 года </vt:lpstr>
      <vt:lpstr>Слайд 2</vt:lpstr>
      <vt:lpstr>Слайд 3</vt:lpstr>
      <vt:lpstr>Слайд 4</vt:lpstr>
      <vt:lpstr>        Проект совместной деятельности  «Избегай зла – сотвори благо» учителя – логопеда,   педагога  доп. образования по ИЗО деятельности, воспитателей и родителей, детей 6-7 лет (ознакомиться с содержанием проекта можно, пройдя по ссылке:  https://skazkacham.schoolrm.ru/edu-process/curriculum/ </vt:lpstr>
      <vt:lpstr>Слайд 6</vt:lpstr>
      <vt:lpstr>Слайд 7</vt:lpstr>
      <vt:lpstr>Слайд 8</vt:lpstr>
      <vt:lpstr>Основной  этап (октябрь)  </vt:lpstr>
      <vt:lpstr>Заключительный этап (октябрь)  </vt:lpstr>
      <vt:lpstr>Чтение книги О.Емельяновой по басне в стихах «Щенок» воспитателем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Основной этап (февраль)</vt:lpstr>
      <vt:lpstr>Слайд 22</vt:lpstr>
      <vt:lpstr>Слайд 23</vt:lpstr>
      <vt:lpstr>Слайд 24</vt:lpstr>
      <vt:lpstr> Покадровая сьемка мультфильма к басне «Добрый котенок». </vt:lpstr>
      <vt:lpstr>Слайд 26</vt:lpstr>
      <vt:lpstr>Заключительный этап (март)</vt:lpstr>
      <vt:lpstr>Слайд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Maximilian Astaikin</dc:creator>
  <cp:lastModifiedBy>USER</cp:lastModifiedBy>
  <cp:revision>49</cp:revision>
  <dcterms:created xsi:type="dcterms:W3CDTF">2020-09-13T14:16:00Z</dcterms:created>
  <dcterms:modified xsi:type="dcterms:W3CDTF">2020-10-05T09:22:53Z</dcterms:modified>
</cp:coreProperties>
</file>