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259" r:id="rId3"/>
    <p:sldId id="317" r:id="rId4"/>
    <p:sldId id="260" r:id="rId5"/>
    <p:sldId id="346" r:id="rId6"/>
    <p:sldId id="314" r:id="rId7"/>
    <p:sldId id="261" r:id="rId8"/>
    <p:sldId id="383" r:id="rId9"/>
    <p:sldId id="263" r:id="rId10"/>
    <p:sldId id="384" r:id="rId11"/>
    <p:sldId id="360" r:id="rId12"/>
    <p:sldId id="264" r:id="rId13"/>
    <p:sldId id="267" r:id="rId14"/>
    <p:sldId id="366" r:id="rId15"/>
    <p:sldId id="367" r:id="rId16"/>
    <p:sldId id="379" r:id="rId17"/>
    <p:sldId id="283" r:id="rId18"/>
    <p:sldId id="318" r:id="rId19"/>
    <p:sldId id="321" r:id="rId20"/>
    <p:sldId id="371" r:id="rId21"/>
    <p:sldId id="363" r:id="rId22"/>
    <p:sldId id="305" r:id="rId23"/>
    <p:sldId id="324" r:id="rId24"/>
    <p:sldId id="326" r:id="rId25"/>
    <p:sldId id="325" r:id="rId26"/>
    <p:sldId id="385" r:id="rId27"/>
    <p:sldId id="369" r:id="rId28"/>
    <p:sldId id="354" r:id="rId29"/>
    <p:sldId id="327" r:id="rId30"/>
    <p:sldId id="307" r:id="rId31"/>
    <p:sldId id="381" r:id="rId32"/>
    <p:sldId id="309" r:id="rId33"/>
    <p:sldId id="378" r:id="rId34"/>
    <p:sldId id="323" r:id="rId35"/>
    <p:sldId id="364" r:id="rId36"/>
    <p:sldId id="339" r:id="rId37"/>
    <p:sldId id="374" r:id="rId38"/>
    <p:sldId id="344" r:id="rId39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0772"/>
    <a:srgbClr val="3318B8"/>
    <a:srgbClr val="66FF99"/>
    <a:srgbClr val="005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8426" autoAdjust="0"/>
  </p:normalViewPr>
  <p:slideViewPr>
    <p:cSldViewPr>
      <p:cViewPr varScale="1">
        <p:scale>
          <a:sx n="117" d="100"/>
          <a:sy n="117" d="100"/>
        </p:scale>
        <p:origin x="-146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387CA2-3FF8-4A33-86B8-5B5CA8EE21B6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491B16-AEEB-426F-88CC-6A08156C6E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0615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C1962-A4C4-43FC-84A2-4780EE39930D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8F6B4-9D0F-4EED-ACFA-ED5E3ED430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C1962-A4C4-43FC-84A2-4780EE39930D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8F6B4-9D0F-4EED-ACFA-ED5E3ED430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C1962-A4C4-43FC-84A2-4780EE39930D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8F6B4-9D0F-4EED-ACFA-ED5E3ED430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C1962-A4C4-43FC-84A2-4780EE39930D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8F6B4-9D0F-4EED-ACFA-ED5E3ED430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C1962-A4C4-43FC-84A2-4780EE39930D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8F6B4-9D0F-4EED-ACFA-ED5E3ED430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C1962-A4C4-43FC-84A2-4780EE39930D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8F6B4-9D0F-4EED-ACFA-ED5E3ED430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C1962-A4C4-43FC-84A2-4780EE39930D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8F6B4-9D0F-4EED-ACFA-ED5E3ED430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C1962-A4C4-43FC-84A2-4780EE39930D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8F6B4-9D0F-4EED-ACFA-ED5E3ED430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C1962-A4C4-43FC-84A2-4780EE39930D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8F6B4-9D0F-4EED-ACFA-ED5E3ED430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C1962-A4C4-43FC-84A2-4780EE39930D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8F6B4-9D0F-4EED-ACFA-ED5E3ED430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C1962-A4C4-43FC-84A2-4780EE39930D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8F6B4-9D0F-4EED-ACFA-ED5E3ED430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BC1962-A4C4-43FC-84A2-4780EE39930D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C8F6B4-9D0F-4EED-ACFA-ED5E3ED430E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ds104sar.schoolrm.ru/sveden/employees/11248/186454/" TargetMode="Externa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дмин\Desktop\ВСЁ К АТЕСТАЦИИ\фото М.А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565879"/>
            <a:ext cx="2762166" cy="38001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3185592" y="836712"/>
            <a:ext cx="5616624" cy="2714589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anchor="ctr">
            <a:spAutoFit/>
          </a:bodyPr>
          <a:lstStyle/>
          <a:p>
            <a:pPr algn="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                             </a:t>
            </a:r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  </a:t>
            </a:r>
            <a: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Молдаковой Марии Анатольевны</a:t>
            </a:r>
            <a:endParaRPr lang="ru-RU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>
              <a:spcBef>
                <a:spcPct val="20000"/>
              </a:spcBef>
            </a:pPr>
            <a:r>
              <a:rPr lang="ru-RU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воспитателя </a:t>
            </a:r>
          </a:p>
          <a:p>
            <a:pPr lvl="0" algn="r">
              <a:spcBef>
                <a:spcPct val="20000"/>
              </a:spcBef>
            </a:pPr>
            <a:r>
              <a:rPr lang="ru-RU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МАДОУ «Детский сад № 104 </a:t>
            </a:r>
          </a:p>
          <a:p>
            <a:pPr lvl="0" algn="r">
              <a:spcBef>
                <a:spcPct val="20000"/>
              </a:spcBef>
            </a:pPr>
            <a:r>
              <a:rPr lang="ru-RU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комбинированного вида»  </a:t>
            </a:r>
          </a:p>
          <a:p>
            <a:pPr lvl="0" algn="r">
              <a:spcBef>
                <a:spcPct val="20000"/>
              </a:spcBef>
            </a:pPr>
            <a:r>
              <a:rPr lang="ru-RU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г.о. Саранск</a:t>
            </a:r>
          </a:p>
          <a:p>
            <a:pPr algn="r"/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3318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                      </a:t>
            </a:r>
            <a:endParaRPr lang="ru-RU" sz="3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55576" y="4653136"/>
            <a:ext cx="5256584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рождения:      20.03.1962 г.</a:t>
            </a:r>
          </a:p>
          <a:p>
            <a:r>
              <a:rPr lang="ru-RU" sz="1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Профессиональное образование: </a:t>
            </a:r>
            <a:r>
              <a:rPr lang="ru-RU" sz="1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высшее, МГУ </a:t>
            </a:r>
            <a:r>
              <a:rPr lang="ru-RU" sz="1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им. Н.П. Огарева; </a:t>
            </a:r>
          </a:p>
          <a:p>
            <a:r>
              <a:rPr lang="ru-RU" sz="1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диплома: РВ №386368, дата выдачи: 28.06.1989 г.</a:t>
            </a:r>
          </a:p>
          <a:p>
            <a:r>
              <a:rPr lang="ru-RU" sz="1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 педагогической работы:  35 лет. </a:t>
            </a:r>
          </a:p>
          <a:p>
            <a:r>
              <a:rPr lang="ru-RU" sz="1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трудовой стаж: 39 лет. </a:t>
            </a:r>
          </a:p>
          <a:p>
            <a:r>
              <a:rPr lang="ru-RU" sz="1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квалификационной категории: </a:t>
            </a:r>
            <a:r>
              <a:rPr lang="ru-RU" sz="1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высшая (Приказ №137 от 10.02.2016г.)</a:t>
            </a:r>
            <a:endParaRPr lang="ru-RU" sz="1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67744" y="116632"/>
            <a:ext cx="54803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Республики Мордовия</a:t>
            </a:r>
            <a:endParaRPr lang="ru-RU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504" y="188640"/>
            <a:ext cx="4857784" cy="345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 descr="D:\документы  для работы\Аттестация\2020год\Молдакова\Аттестация 2020\к портфолио\3. Наличие публикаций\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548680"/>
            <a:ext cx="4267200" cy="6041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2261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F:\ВСЁ К АТЕСТАЦИИ №5\публикация\3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520" y="332656"/>
            <a:ext cx="6029338" cy="4608282"/>
          </a:xfrm>
          <a:prstGeom prst="rect">
            <a:avLst/>
          </a:prstGeom>
          <a:noFill/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467544" y="620688"/>
            <a:ext cx="0" cy="36004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467544" y="980728"/>
            <a:ext cx="2736304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467544" y="620688"/>
            <a:ext cx="2736304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3203848" y="620688"/>
            <a:ext cx="0" cy="36004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56176" y="2276872"/>
            <a:ext cx="2822967" cy="3992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4" descr="F:\ВСЁ К АТЕСТАЦИИ №5\публикация\1.jpeg"/>
          <p:cNvPicPr>
            <a:picLocks noChangeAspect="1" noChangeArrowheads="1"/>
          </p:cNvPicPr>
          <p:nvPr/>
        </p:nvPicPr>
        <p:blipFill rotWithShape="1">
          <a:blip r:embed="rId4"/>
          <a:srcRect l="53096"/>
          <a:stretch/>
        </p:blipFill>
        <p:spPr bwMode="auto">
          <a:xfrm>
            <a:off x="3347864" y="320233"/>
            <a:ext cx="2891834" cy="46207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55776" y="476672"/>
            <a:ext cx="4286248" cy="5891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44624"/>
            <a:ext cx="84249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b="1" kern="0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</a:rPr>
              <a:t>4.Результаты участия воспитанников в конкурсах, выставках, турнирах, соревнованиях, акциях, фестивалях</a:t>
            </a:r>
            <a:r>
              <a:rPr lang="ru-RU" sz="2000" b="1" kern="0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rebuchet MS"/>
              </a:rPr>
              <a:t/>
            </a:r>
            <a:br>
              <a:rPr lang="ru-RU" sz="2000" b="1" kern="0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rebuchet MS"/>
              </a:rPr>
            </a:br>
            <a:endParaRPr lang="ru-RU" sz="2000" dirty="0"/>
          </a:p>
        </p:txBody>
      </p:sp>
      <p:pic>
        <p:nvPicPr>
          <p:cNvPr id="8194" name="Picture 2" descr="D:\документы  для работы\Аттестация\2020год\Молдакова\Аттестация 2020\к портфолио\4.Результаты участия воспитанников в конкурсах, выставках, турнирах, соревнованиях, акциях, фестивалях\участие воспитаник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764704"/>
            <a:ext cx="4009304" cy="566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Админ\Desktop\ВСЁ К АТЕСТАЦИИ №2\переделанные\диплом Мордовина_page-0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28"/>
            <a:ext cx="4198028" cy="5929354"/>
          </a:xfrm>
          <a:prstGeom prst="rect">
            <a:avLst/>
          </a:prstGeom>
          <a:noFill/>
        </p:spPr>
      </p:pic>
      <p:pic>
        <p:nvPicPr>
          <p:cNvPr id="13315" name="Picture 3" descr="C:\Users\Админ\Desktop\ВСЁ К АТЕСТАЦИИ №2\переделанные\диплом_page-00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285728"/>
            <a:ext cx="4211493" cy="59483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Админ\Desktop\ВСЁ К АТЕСТАЦИИ №2\переделанные\Чернова Кира Дмитриевна_ (4)_page-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427" y="188640"/>
            <a:ext cx="4318299" cy="6103620"/>
          </a:xfrm>
          <a:prstGeom prst="rect">
            <a:avLst/>
          </a:prstGeom>
          <a:noFill/>
        </p:spPr>
      </p:pic>
      <p:pic>
        <p:nvPicPr>
          <p:cNvPr id="4" name="Picture 2" descr="D:\документы  для работы\Награждение\2017\2016 Кудашкин Иль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88640"/>
            <a:ext cx="4329799" cy="6103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Оля\Desktop\участие грамота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474" y="224244"/>
            <a:ext cx="4405876" cy="6166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K:\Семья Кокотиных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51" y="295953"/>
            <a:ext cx="4440623" cy="6103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0735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39552" y="188640"/>
            <a:ext cx="82809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3318B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5.Наличие авторских программ, методических пособий</a:t>
            </a:r>
            <a:endParaRPr lang="ru-RU" sz="2000" dirty="0">
              <a:solidFill>
                <a:srgbClr val="3318B8"/>
              </a:solidFill>
            </a:endParaRPr>
          </a:p>
        </p:txBody>
      </p:sp>
      <p:pic>
        <p:nvPicPr>
          <p:cNvPr id="3" name="Picture 2" descr="C:\Users\Оля\Desktop\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481" y="908720"/>
            <a:ext cx="3934422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Оля\Desktop\3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2" y="266360"/>
            <a:ext cx="4459011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Оля\Desktop\4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6360"/>
            <a:ext cx="4459012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77889" y="116632"/>
            <a:ext cx="82809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</a:rPr>
              <a:t>6.Выступления на заседаниях</a:t>
            </a:r>
            <a:r>
              <a:rPr lang="en-US" altLang="ru-RU" sz="2000" b="1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</a:rPr>
              <a:t>,</a:t>
            </a:r>
            <a:r>
              <a:rPr lang="ru-RU" altLang="ru-RU" sz="2000" b="1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</a:rPr>
              <a:t> методических советов</a:t>
            </a:r>
            <a:r>
              <a:rPr lang="en-US" altLang="ru-RU" sz="2000" b="1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</a:rPr>
              <a:t>,</a:t>
            </a:r>
            <a:r>
              <a:rPr lang="ru-RU" altLang="ru-RU" sz="2000" b="1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</a:rPr>
              <a:t>научно-практических конференциях, педагогических чтениях, семинарах, секциях, форумах, радиопередачах</a:t>
            </a:r>
            <a:r>
              <a:rPr lang="ru-RU" sz="2000" b="1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rebuchet MS"/>
              </a:rPr>
              <a:t/>
            </a:r>
            <a:br>
              <a:rPr lang="ru-RU" sz="2000" b="1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rebuchet MS"/>
              </a:rPr>
            </a:br>
            <a:endParaRPr lang="ru-RU" sz="2000" dirty="0"/>
          </a:p>
        </p:txBody>
      </p:sp>
      <p:pic>
        <p:nvPicPr>
          <p:cNvPr id="4" name="Picture 2" descr="C:\Users\Оля\Desktop\3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196752"/>
            <a:ext cx="3888433" cy="5196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268760"/>
            <a:ext cx="7772400" cy="1852257"/>
          </a:xfrm>
          <a:effectLst>
            <a:glow rad="228600">
              <a:schemeClr val="accent1">
                <a:satMod val="175000"/>
                <a:alpha val="40000"/>
              </a:schemeClr>
            </a:glow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>
            <a:normAutofit fontScale="90000"/>
          </a:bodyPr>
          <a:lstStyle/>
          <a:p>
            <a:pPr marL="228600" lvl="0" indent="-182880">
              <a:lnSpc>
                <a:spcPct val="115000"/>
              </a:lnSpc>
              <a:spcBef>
                <a:spcPct val="20000"/>
              </a:spcBef>
            </a:pPr>
            <a:r>
              <a:rPr lang="ru-RU" altLang="ru-RU" sz="3200" b="1" kern="0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</a:rPr>
              <a:t/>
            </a:r>
            <a:br>
              <a:rPr lang="ru-RU" altLang="ru-RU" sz="3200" b="1" kern="0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</a:rPr>
            </a:br>
            <a:r>
              <a:rPr lang="ru-RU" altLang="ru-RU" sz="3200" b="1" kern="0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</a:rPr>
              <a:t/>
            </a:r>
            <a:br>
              <a:rPr lang="ru-RU" altLang="ru-RU" sz="3200" b="1" kern="0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</a:rPr>
            </a:br>
            <a:r>
              <a:rPr lang="ru-RU" alt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ru-RU" sz="2200" u="sng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3318B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«Экспериментирование, как средство развития творчества и активности у детей дошкольного возраста</a:t>
            </a:r>
            <a:r>
              <a:rPr lang="ru-RU" sz="2200" u="sng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3318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»</a:t>
            </a:r>
            <a:r>
              <a:rPr lang="ru-RU" sz="2200" u="sng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3318B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 </a:t>
            </a:r>
            <a:r>
              <a:rPr lang="ru-RU" sz="2200" u="sng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/>
            </a:r>
            <a:br>
              <a:rPr lang="ru-RU" sz="2200" u="sng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</a:br>
            <a:r>
              <a:rPr lang="ru-RU" sz="2200" u="sng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/>
            </a:r>
            <a:br>
              <a:rPr lang="ru-RU" sz="2200" u="sng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</a:br>
            <a:endParaRPr lang="ru-RU" sz="2200" u="sng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03647" y="404664"/>
            <a:ext cx="64189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b="1" kern="0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3318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+mj-cs"/>
              </a:rPr>
              <a:t>Представление </a:t>
            </a:r>
            <a:r>
              <a:rPr lang="ru-RU" altLang="ru-RU" sz="2000" b="1" kern="0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3318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+mj-cs"/>
              </a:rPr>
              <a:t>собственного педагогического </a:t>
            </a:r>
            <a:r>
              <a:rPr lang="ru-RU" altLang="ru-RU" sz="2000" b="1" kern="0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3318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+mj-cs"/>
              </a:rPr>
              <a:t>опыта</a:t>
            </a:r>
            <a:r>
              <a:rPr lang="ru-RU" altLang="ru-RU" sz="2000" b="1" kern="0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+mj-cs"/>
              </a:rPr>
              <a:t/>
            </a:r>
            <a:br>
              <a:rPr lang="ru-RU" altLang="ru-RU" sz="2000" b="1" kern="0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+mj-cs"/>
              </a:rPr>
            </a:br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500166" y="3105835"/>
            <a:ext cx="63579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https://ds104sar.schoolrm.ru/sveden/employees/11248/186454</a:t>
            </a:r>
            <a:r>
              <a:rPr lang="en-US" dirty="0" smtClean="0">
                <a:hlinkClick r:id="rId2"/>
              </a:rPr>
              <a:t>/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357166"/>
            <a:ext cx="4157914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 descr="C:\Users\Админ\Desktop\выступление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93234"/>
            <a:ext cx="4149669" cy="57070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82186"/>
            <a:ext cx="4286280" cy="6059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 descr="C:\Users\Админ\Desktop\диплом - конференц_page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285728"/>
            <a:ext cx="4245532" cy="60007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7860"/>
            <a:ext cx="8229600" cy="1224136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ru-RU" altLang="ru-RU" sz="2000" b="1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7.Проведение </a:t>
            </a:r>
            <a:r>
              <a:rPr lang="ru-RU" altLang="ru-RU" sz="20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открытых занятий, </a:t>
            </a:r>
            <a:r>
              <a:rPr lang="ru-RU" altLang="ru-RU" sz="2000" b="1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мастер </a:t>
            </a:r>
            <a:r>
              <a:rPr lang="ru-RU" altLang="ru-RU" sz="20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- </a:t>
            </a:r>
            <a:r>
              <a:rPr lang="ru-RU" altLang="ru-RU" sz="2000" b="1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классов, мероприятий</a:t>
            </a:r>
            <a:r>
              <a:rPr lang="ru-RU" sz="20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rebuchet MS"/>
                <a:ea typeface="+mn-ea"/>
                <a:cs typeface="+mn-cs"/>
              </a:rPr>
              <a:t/>
            </a:r>
            <a:br>
              <a:rPr lang="ru-RU" sz="20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rebuchet MS"/>
                <a:ea typeface="+mn-ea"/>
                <a:cs typeface="+mn-cs"/>
              </a:rPr>
            </a:br>
            <a:endParaRPr lang="ru-RU" sz="2000" dirty="0"/>
          </a:p>
        </p:txBody>
      </p:sp>
      <p:pic>
        <p:nvPicPr>
          <p:cNvPr id="3074" name="Picture 2" descr="C:\Users\vospital\Pictures\Samsung\SCX-4623_20201118_170559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574" y="836712"/>
            <a:ext cx="4104456" cy="5802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Оля\Desktop\скан выступления МРИО\SCX-4623_20200804_142018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033" y="260648"/>
            <a:ext cx="4189465" cy="5922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vospital\Pictures\Samsung\SCX-4623_20201118_170408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4189465" cy="5922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2174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116632"/>
            <a:ext cx="71287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8.Экспертная </a:t>
            </a:r>
            <a:r>
              <a:rPr lang="ru-RU" sz="20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деятельность</a:t>
            </a:r>
          </a:p>
        </p:txBody>
      </p:sp>
    </p:spTree>
    <p:extLst>
      <p:ext uri="{BB962C8B-B14F-4D97-AF65-F5344CB8AC3E}">
        <p14:creationId xmlns:p14="http://schemas.microsoft.com/office/powerpoint/2010/main" val="3607227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7544" y="0"/>
            <a:ext cx="82089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9.Общественно-педагогическая активность педагога: участие в комиссиях</a:t>
            </a:r>
            <a:r>
              <a:rPr lang="en-US" sz="2000" b="1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2000" b="1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педагогических сообществах</a:t>
            </a:r>
            <a:r>
              <a:rPr lang="en-US" sz="2000" b="1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2000" b="1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 жюри конкурсов.</a:t>
            </a:r>
            <a:br>
              <a:rPr lang="ru-RU" sz="2000" b="1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000" dirty="0"/>
          </a:p>
        </p:txBody>
      </p:sp>
      <p:pic>
        <p:nvPicPr>
          <p:cNvPr id="5" name="Picture 2" descr="C:\Users\Админ\Desktop\справка 1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924232"/>
            <a:ext cx="3870858" cy="5644651"/>
          </a:xfrm>
          <a:prstGeom prst="rect">
            <a:avLst/>
          </a:prstGeom>
          <a:noFill/>
        </p:spPr>
      </p:pic>
      <p:pic>
        <p:nvPicPr>
          <p:cNvPr id="9218" name="Picture 2" descr="D:\документы  для работы\Аттестация\2020год\Молдакова\Аттестация 2020\к портфолио\9.Общественно-педагогическая активность педагога участие в комиссиях,педагогических сообществах, в жюри конкурсов\общественная активность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19" y="869283"/>
            <a:ext cx="4070481" cy="5754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2676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документы  для работы\Аттестация\2020год\Молдакова\Аттестация 2020\к портфолио\8.Экспертная деятельность\Приказ творческая групп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8" y="134431"/>
            <a:ext cx="4369814" cy="638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документы  для работы\Аттестация\2020год\Молдакова\Аттестация 2020\к портфолио\8.Экспертная деятельность\Приказ школа молодого педагог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7" y="134431"/>
            <a:ext cx="4379431" cy="638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9913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7" y="357166"/>
            <a:ext cx="4313837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5" y="357166"/>
            <a:ext cx="4313837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Админ\Desktop\ВСЁ К АТЕСТАЦИИ №2\переделанные\молдакова_page-0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285728"/>
            <a:ext cx="8672393" cy="61357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116632"/>
            <a:ext cx="81369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10.Позитивные результаты работы </a:t>
            </a:r>
            <a:br>
              <a:rPr lang="ru-RU" sz="2000" b="1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 воспитанниками</a:t>
            </a:r>
            <a:endParaRPr lang="ru-RU" sz="2000" dirty="0"/>
          </a:p>
        </p:txBody>
      </p:sp>
      <p:pic>
        <p:nvPicPr>
          <p:cNvPr id="3" name="Picture 2" descr="C:\Users\Оля\Desktop\восп.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24518"/>
            <a:ext cx="4262213" cy="585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Оля\Desktop\восп.2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423" y="774003"/>
            <a:ext cx="4335798" cy="5952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2393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vospital\Pictures\Samsung\SCX-4623_20201021_145717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16632"/>
            <a:ext cx="4481574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C:\Users\Оля\Desktop\восп.4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977" y="188640"/>
            <a:ext cx="4526023" cy="621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Оля\Desktop\воспит.3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10343"/>
            <a:ext cx="4545921" cy="6241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Оля\Desktop\восп.5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16632"/>
            <a:ext cx="4799429" cy="658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6234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39552" y="260648"/>
            <a:ext cx="79208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11.Качество взаимодействия с родителями</a:t>
            </a:r>
            <a:endParaRPr lang="ru-RU" sz="2000" dirty="0"/>
          </a:p>
        </p:txBody>
      </p:sp>
      <p:pic>
        <p:nvPicPr>
          <p:cNvPr id="4098" name="Picture 2" descr="D:\документы  для работы\Аттестация\2020год\Молдакова\Аттестация 2020\к портфолио\11.Качество взаимодействия с родителями\Молдакова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268760"/>
            <a:ext cx="3096344" cy="437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документы  для работы\Аттестация\2020год\Молдакова\Аттестация 2020\к портфолио\11.Качество взаимодействия с родителями\Молдакова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630677"/>
            <a:ext cx="4248472" cy="6006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документы  для работы\Аттестация\2020год\Молдакова\Аттестация 2020\к портфолио\11.Качество взаимодействия с родителями\Молдакова 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20688"/>
            <a:ext cx="4225438" cy="5973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648072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12. Работа с детьми из социально – неблагополучных семей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D:\документы  для работы\Аттестация\2020год\Молдакова\Аттестация 2020\к портфолио\12. Работа с социально-неблагополуч\молдаков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692696"/>
            <a:ext cx="4176464" cy="590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дзаголовок 7"/>
          <p:cNvSpPr>
            <a:spLocks noGrp="1"/>
          </p:cNvSpPr>
          <p:nvPr>
            <p:ph type="subTitle" idx="4294967295"/>
          </p:nvPr>
        </p:nvSpPr>
        <p:spPr>
          <a:xfrm>
            <a:off x="899592" y="1124744"/>
            <a:ext cx="7776864" cy="4947444"/>
          </a:xfrm>
        </p:spPr>
        <p:txBody>
          <a:bodyPr/>
          <a:lstStyle/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188640"/>
            <a:ext cx="82809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13.Участие в профессиональных конкурсах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Админ\Desktop\ВСЁ К АТЕСТАЦИИ №2\переделанные\диплом 75лет победы_page-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35996" y="541128"/>
            <a:ext cx="4248472" cy="6004924"/>
          </a:xfrm>
          <a:prstGeom prst="rect">
            <a:avLst/>
          </a:prstGeom>
          <a:noFill/>
        </p:spPr>
      </p:pic>
      <p:pic>
        <p:nvPicPr>
          <p:cNvPr id="2050" name="Picture 2" descr="D:\документы  для работы\Аттестация\2020год\Молдакова\Аттестация 2020\к портфолио\13.Участие в профессиональных конкурсах\Справк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95" y="588750"/>
            <a:ext cx="4213895" cy="5957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Админ\Desktop\Диплом Молдаковой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1" y="428605"/>
            <a:ext cx="4286279" cy="5891476"/>
          </a:xfrm>
          <a:prstGeom prst="rect">
            <a:avLst/>
          </a:prstGeom>
          <a:noFill/>
        </p:spPr>
      </p:pic>
      <p:pic>
        <p:nvPicPr>
          <p:cNvPr id="1026" name="Picture 2" descr="D:\документы  для работы\Награждение\2017\Молдакова, Русскин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0132"/>
            <a:ext cx="4357805" cy="5988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дзаголовок 7"/>
          <p:cNvSpPr>
            <a:spLocks noGrp="1"/>
          </p:cNvSpPr>
          <p:nvPr>
            <p:ph type="subTitle" idx="4294967295"/>
          </p:nvPr>
        </p:nvSpPr>
        <p:spPr>
          <a:xfrm>
            <a:off x="1643063" y="1714500"/>
            <a:ext cx="7500937" cy="4357688"/>
          </a:xfrm>
        </p:spPr>
        <p:txBody>
          <a:bodyPr/>
          <a:lstStyle/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116632"/>
            <a:ext cx="81369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b="1" kern="0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</a:rPr>
              <a:t>14.Награды и поощрения педагога </a:t>
            </a:r>
            <a:br>
              <a:rPr lang="ru-RU" altLang="ru-RU" sz="2000" b="1" kern="0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</a:rPr>
            </a:br>
            <a:r>
              <a:rPr lang="ru-RU" altLang="ru-RU" sz="2000" b="1" kern="0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</a:rPr>
              <a:t>в </a:t>
            </a:r>
            <a:r>
              <a:rPr lang="ru-RU" altLang="ru-RU" sz="2000" b="1" kern="0" dirty="0" err="1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</a:rPr>
              <a:t>межаттестационный</a:t>
            </a:r>
            <a:r>
              <a:rPr lang="ru-RU" altLang="ru-RU" sz="2000" b="1" kern="0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</a:rPr>
              <a:t> период</a:t>
            </a:r>
            <a:endParaRPr lang="ru-RU" sz="20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5131" y="836942"/>
            <a:ext cx="4214842" cy="595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788208"/>
            <a:ext cx="4220267" cy="5968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8186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Оля\Desktop\2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32656"/>
            <a:ext cx="4196716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0933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дзаголовок 7"/>
          <p:cNvSpPr>
            <a:spLocks noGrp="1"/>
          </p:cNvSpPr>
          <p:nvPr>
            <p:ph type="subTitle" idx="4294967295"/>
          </p:nvPr>
        </p:nvSpPr>
        <p:spPr>
          <a:xfrm>
            <a:off x="1643063" y="1714500"/>
            <a:ext cx="7500937" cy="4357688"/>
          </a:xfrm>
        </p:spPr>
        <p:txBody>
          <a:bodyPr/>
          <a:lstStyle/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57200" y="1628800"/>
            <a:ext cx="8229600" cy="302433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defRPr/>
            </a:pPr>
            <a:endParaRPr lang="ru-RU" altLang="ru-RU" sz="5400" b="1" kern="0" dirty="0" smtClean="0">
              <a:ln w="12700">
                <a:solidFill>
                  <a:srgbClr val="212745">
                    <a:satMod val="155000"/>
                  </a:srgb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ea typeface="+mn-ea"/>
              <a:cs typeface="+mn-cs"/>
            </a:endParaRPr>
          </a:p>
          <a:p>
            <a:pPr>
              <a:spcBef>
                <a:spcPts val="0"/>
              </a:spcBef>
              <a:defRPr/>
            </a:pPr>
            <a:r>
              <a:rPr lang="ru-RU" altLang="ru-RU" sz="5400" b="1" kern="0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Спасибо  за  внимание!</a:t>
            </a:r>
            <a:r>
              <a:rPr lang="ru-RU" sz="5400" b="1" kern="0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rebuchet MS"/>
                <a:ea typeface="+mn-ea"/>
                <a:cs typeface="+mn-cs"/>
              </a:rPr>
              <a:t/>
            </a:r>
            <a:br>
              <a:rPr lang="ru-RU" sz="5400" b="1" kern="0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rebuchet MS"/>
                <a:ea typeface="+mn-ea"/>
                <a:cs typeface="+mn-cs"/>
              </a:rPr>
            </a:b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4244045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1628800"/>
            <a:ext cx="4601985" cy="3456384"/>
          </a:xfrm>
          <a:prstGeom prst="rect">
            <a:avLst/>
          </a:prstGeom>
          <a:noFill/>
          <a:ln w="76200">
            <a:solidFill>
              <a:srgbClr val="00B050"/>
            </a:solidFill>
            <a:miter lim="800000"/>
            <a:headEnd/>
            <a:tailEnd/>
          </a:ln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936104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ru-RU" sz="2000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3318B8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1.Участие </a:t>
            </a:r>
            <a:r>
              <a:rPr lang="ru-RU" sz="2000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3318B8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в инновационной (экспериментальной) деятельности</a:t>
            </a:r>
            <a:r>
              <a:rPr lang="ru-RU" sz="2000" dirty="0">
                <a:solidFill>
                  <a:srgbClr val="3318B8"/>
                </a:solidFill>
                <a:latin typeface="Trebuchet MS"/>
                <a:ea typeface="+mn-ea"/>
                <a:cs typeface="+mn-cs"/>
              </a:rPr>
              <a:t/>
            </a:r>
            <a:br>
              <a:rPr lang="ru-RU" sz="2000" dirty="0">
                <a:solidFill>
                  <a:srgbClr val="3318B8"/>
                </a:solidFill>
                <a:latin typeface="Trebuchet MS"/>
                <a:ea typeface="+mn-ea"/>
                <a:cs typeface="+mn-cs"/>
              </a:rPr>
            </a:br>
            <a:endParaRPr lang="ru-RU" sz="2000" dirty="0">
              <a:solidFill>
                <a:srgbClr val="3318B8"/>
              </a:solidFill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427984" y="3284984"/>
            <a:ext cx="421307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026" name="Picture 2" descr="C:\Users\vospital\Desktop\приказ иновация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92" y="764704"/>
            <a:ext cx="3895483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Оля\Desktop\приказ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12032"/>
            <a:ext cx="4300684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Оля\Desktop\4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046" y="312032"/>
            <a:ext cx="4301634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Оля\Desktop\проект 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48" y="620688"/>
            <a:ext cx="4253332" cy="5839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Оля\Desktop\проект 2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620688"/>
            <a:ext cx="4253332" cy="5839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52128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2.Наставничество</a:t>
            </a:r>
            <a:endParaRPr lang="ru-RU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Оля\Desktop\5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836712"/>
            <a:ext cx="4117183" cy="5905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D:\документы  для работы\Аттестация\2020год\Молдакова\Аттестация 2020\к портфолио\2. Наставничество\Приказ наставничество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836712"/>
            <a:ext cx="4104457" cy="5905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Админ\Desktop\наставничество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260648"/>
            <a:ext cx="4535217" cy="62373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34011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16632"/>
            <a:ext cx="863383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3.Наличие публикаций</a:t>
            </a:r>
            <a:endParaRPr lang="ru-RU" sz="2000" dirty="0"/>
          </a:p>
        </p:txBody>
      </p:sp>
      <p:pic>
        <p:nvPicPr>
          <p:cNvPr id="6146" name="Picture 2" descr="D:\документы  для работы\Аттестация\2020год\Молдакова\Аттестация 2020\к портфолио\3. Наличие публикаций\Молдакова Публикаци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7" y="520697"/>
            <a:ext cx="4354048" cy="6155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4071</TotalTime>
  <Words>177</Words>
  <Application>Microsoft Office PowerPoint</Application>
  <PresentationFormat>Экран (4:3)</PresentationFormat>
  <Paragraphs>39</Paragraphs>
  <Slides>38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Тема Office</vt:lpstr>
      <vt:lpstr>Презентация PowerPoint</vt:lpstr>
      <vt:lpstr>   «Экспериментирование, как средство развития творчества и активности у детей дошкольного возраста»   </vt:lpstr>
      <vt:lpstr>Презентация PowerPoint</vt:lpstr>
      <vt:lpstr>1.Участие в инновационной (экспериментальной) деятельности </vt:lpstr>
      <vt:lpstr>Презентация PowerPoint</vt:lpstr>
      <vt:lpstr>Презентация PowerPoint</vt:lpstr>
      <vt:lpstr>2.Наставничество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7.Проведение открытых занятий, мастер - классов, мероприятий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12. Работа с детьми из социально – неблагополучных семей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Воспитатель</cp:lastModifiedBy>
  <cp:revision>263</cp:revision>
  <cp:lastPrinted>2020-11-10T11:05:19Z</cp:lastPrinted>
  <dcterms:created xsi:type="dcterms:W3CDTF">2014-11-24T14:22:01Z</dcterms:created>
  <dcterms:modified xsi:type="dcterms:W3CDTF">2020-11-18T14:07:32Z</dcterms:modified>
</cp:coreProperties>
</file>