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913" autoAdjust="0"/>
  </p:normalViewPr>
  <p:slideViewPr>
    <p:cSldViewPr>
      <p:cViewPr varScale="1">
        <p:scale>
          <a:sx n="82" d="100"/>
          <a:sy n="82" d="100"/>
        </p:scale>
        <p:origin x="-15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28.08.2017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000892" cy="1500174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Пасхальные посиделки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7950" y="4929198"/>
            <a:ext cx="2643206" cy="1785950"/>
          </a:xfrm>
        </p:spPr>
        <p:txBody>
          <a:bodyPr>
            <a:normAutofit/>
          </a:bodyPr>
          <a:lstStyle/>
          <a:p>
            <a:pPr algn="r"/>
            <a:r>
              <a:rPr lang="ru-RU" sz="1400" b="1" dirty="0" smtClean="0">
                <a:solidFill>
                  <a:srgbClr val="7030A0"/>
                </a:solidFill>
              </a:rPr>
              <a:t>Подготовила:</a:t>
            </a:r>
            <a:endParaRPr lang="ru-RU" sz="1400" b="1" dirty="0" smtClean="0">
              <a:solidFill>
                <a:srgbClr val="7030A0"/>
              </a:solidFill>
            </a:endParaRPr>
          </a:p>
          <a:p>
            <a:pPr algn="r"/>
            <a:r>
              <a:rPr lang="ru-RU" sz="1400" b="1" dirty="0" smtClean="0">
                <a:solidFill>
                  <a:srgbClr val="7030A0"/>
                </a:solidFill>
              </a:rPr>
              <a:t> </a:t>
            </a:r>
            <a:r>
              <a:rPr lang="ru-RU" sz="1400" b="1" dirty="0" smtClean="0">
                <a:solidFill>
                  <a:srgbClr val="7030A0"/>
                </a:solidFill>
              </a:rPr>
              <a:t>воспитатель</a:t>
            </a:r>
            <a:endParaRPr lang="ru-RU" sz="1400" b="1" dirty="0" smtClean="0">
              <a:solidFill>
                <a:srgbClr val="7030A0"/>
              </a:solidFill>
            </a:endParaRPr>
          </a:p>
          <a:p>
            <a:pPr algn="r"/>
            <a:r>
              <a:rPr lang="ru-RU" sz="1400" b="1" dirty="0" smtClean="0">
                <a:solidFill>
                  <a:srgbClr val="7030A0"/>
                </a:solidFill>
              </a:rPr>
              <a:t> Маркелова О.Н.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613" y="500042"/>
            <a:ext cx="3796387" cy="265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04423"/>
            <a:ext cx="3048035" cy="305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2813">
            <a:off x="2095734" y="2337739"/>
            <a:ext cx="4151106" cy="276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39776">
            <a:off x="4326426" y="3346561"/>
            <a:ext cx="4479255" cy="335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43304" y="285728"/>
            <a:ext cx="8686800" cy="1571636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Вербное воскресенье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7037">
            <a:off x="309544" y="1558381"/>
            <a:ext cx="3929058" cy="294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46" y="0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5214950"/>
            <a:ext cx="50006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В воскресенье вербное 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Верба расцвела 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От луча весеннего, 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Первого тепла!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Подготовка к Пасхе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D:\Пользователь\Documents\SDC12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3071834" cy="230387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20" y="4393365"/>
            <a:ext cx="3286180" cy="246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5" y="2250273"/>
            <a:ext cx="3357586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596" y="528638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Строительный гипс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И немножко терпенья,…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А утром мы были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Полны изумленья!</a:t>
            </a:r>
            <a:endParaRPr lang="ru-RU" sz="1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Пасхальные сувениры своими руками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85861"/>
            <a:ext cx="3357554" cy="251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D:\Пользователь\Documents\SDC12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14" y="4339811"/>
            <a:ext cx="3357586" cy="251818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9739">
            <a:off x="3462930" y="2361667"/>
            <a:ext cx="3128245" cy="234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528638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Этот скромный сувенир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Сделали мы сами,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 Чтоб в день Воскресный подарить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Папе или маме!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Наши поделки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78679"/>
            <a:ext cx="3524221" cy="26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21" y="3786166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88034">
            <a:off x="2707999" y="2942084"/>
            <a:ext cx="3163577" cy="211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55721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Мы ведёрки делали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Для крашеных яичек, 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А наши мамы стряпали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Нам праздничный куличик!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10" y="1285860"/>
            <a:ext cx="2928990" cy="219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Христос Воскрес!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619630"/>
            <a:ext cx="3357553" cy="223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2813">
            <a:off x="1968164" y="2004943"/>
            <a:ext cx="4531696" cy="302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786446" y="5214950"/>
            <a:ext cx="335755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Повсюду благовест гудит,</a:t>
            </a:r>
          </a:p>
          <a:p>
            <a:endParaRPr lang="ru-RU" sz="1400" b="1" dirty="0" smtClean="0">
              <a:solidFill>
                <a:srgbClr val="7030A0"/>
              </a:solidFill>
            </a:endParaRPr>
          </a:p>
          <a:p>
            <a:r>
              <a:rPr lang="ru-RU" sz="1400" b="1" dirty="0" smtClean="0">
                <a:solidFill>
                  <a:srgbClr val="7030A0"/>
                </a:solidFill>
              </a:rPr>
              <a:t>Из всех церквей народ валит.</a:t>
            </a:r>
          </a:p>
          <a:p>
            <a:endParaRPr lang="ru-RU" sz="1400" b="1" dirty="0" smtClean="0">
              <a:solidFill>
                <a:srgbClr val="7030A0"/>
              </a:solidFill>
            </a:endParaRPr>
          </a:p>
          <a:p>
            <a:r>
              <a:rPr lang="ru-RU" sz="1400" b="1" dirty="0" smtClean="0">
                <a:solidFill>
                  <a:srgbClr val="7030A0"/>
                </a:solidFill>
              </a:rPr>
              <a:t>Заря глядит уже с небес...</a:t>
            </a:r>
          </a:p>
          <a:p>
            <a:endParaRPr lang="ru-RU" sz="1400" b="1" dirty="0" smtClean="0">
              <a:solidFill>
                <a:srgbClr val="7030A0"/>
              </a:solidFill>
            </a:endParaRPr>
          </a:p>
          <a:p>
            <a:r>
              <a:rPr lang="ru-RU" sz="1400" b="1" dirty="0" smtClean="0">
                <a:solidFill>
                  <a:srgbClr val="7030A0"/>
                </a:solidFill>
              </a:rPr>
              <a:t>Христос воскрес! Христос воскрес!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901082" cy="841248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Красная горка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857496"/>
            <a:ext cx="3286148" cy="219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81" y="1629428"/>
            <a:ext cx="3286148" cy="219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1763" y="4786322"/>
            <a:ext cx="2762237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5357826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Всюду шум, гулянья, очень бурное веселье,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 Наш народ так веселиться неспроста.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 Красна Горка зазвенела громкой трелью,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 Жизнь вокруг вновь звонка, весела!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7030A0"/>
                </a:solidFill>
              </a:rPr>
              <a:t>Со Светлым Христовым Воскресением!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071942"/>
            <a:ext cx="4183173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472" y="1142984"/>
            <a:ext cx="4000528" cy="266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0998">
            <a:off x="3244388" y="2652704"/>
            <a:ext cx="2927596" cy="195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185736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Мы праздники разные любим, 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Традиции верно храним, 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За помощь в их проведении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Всех взрослых благодарим.</a:t>
            </a:r>
            <a:r>
              <a:rPr lang="ru-RU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535782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</a:rPr>
              <a:t>Мы очень старались, поверьте,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Готовились с уважением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Вы в день Воскресенья Христова</a:t>
            </a:r>
          </a:p>
          <a:p>
            <a:r>
              <a:rPr lang="ru-RU" sz="1400" b="1" dirty="0" smtClean="0">
                <a:solidFill>
                  <a:srgbClr val="7030A0"/>
                </a:solidFill>
              </a:rPr>
              <a:t>Примите от нас поздравления!!!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179</Words>
  <PresentationFormat>Экран (4:3)</PresentationFormat>
  <Paragraphs>48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Трек</vt:lpstr>
      <vt:lpstr>Пасхальные посиделки</vt:lpstr>
      <vt:lpstr>Вербное воскресенье</vt:lpstr>
      <vt:lpstr>Подготовка к Пасхе</vt:lpstr>
      <vt:lpstr>Пасхальные сувениры своими руками</vt:lpstr>
      <vt:lpstr>Наши поделки</vt:lpstr>
      <vt:lpstr>Христос Воскрес!</vt:lpstr>
      <vt:lpstr>Красная горка</vt:lpstr>
      <vt:lpstr>Со Светлым Христовым Воскресением!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Пасхальные посиделки</dc:title>
  <dc:creator>Пользователь</dc:creator>
  <cp:lastModifiedBy>Пользователь</cp:lastModifiedBy>
  <cp:revision>27</cp:revision>
  <dcterms:created xsi:type="dcterms:W3CDTF">2015-04-26T08:19:44Z</dcterms:created>
  <dcterms:modified xsi:type="dcterms:W3CDTF">2017-08-27T23:27:49Z</dcterms:modified>
</cp:coreProperties>
</file>