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58D85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E6AD-AF1E-4DDA-AF86-778547132DF1}" type="datetimeFigureOut">
              <a:rPr lang="ru-RU" smtClean="0"/>
              <a:pPr/>
              <a:t>21.07.2019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DEDA-8728-4D53-9A7F-EF4CC83B42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939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E6AD-AF1E-4DDA-AF86-778547132DF1}" type="datetimeFigureOut">
              <a:rPr lang="ru-RU" smtClean="0"/>
              <a:pPr/>
              <a:t>21.07.2019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DEDA-8728-4D53-9A7F-EF4CC83B42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864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E6AD-AF1E-4DDA-AF86-778547132DF1}" type="datetimeFigureOut">
              <a:rPr lang="ru-RU" smtClean="0"/>
              <a:pPr/>
              <a:t>21.07.2019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DEDA-8728-4D53-9A7F-EF4CC83B42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187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E6AD-AF1E-4DDA-AF86-778547132DF1}" type="datetimeFigureOut">
              <a:rPr lang="ru-RU" smtClean="0"/>
              <a:pPr/>
              <a:t>21.07.2019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DEDA-8728-4D53-9A7F-EF4CC83B42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915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E6AD-AF1E-4DDA-AF86-778547132DF1}" type="datetimeFigureOut">
              <a:rPr lang="ru-RU" smtClean="0"/>
              <a:pPr/>
              <a:t>21.07.2019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DEDA-8728-4D53-9A7F-EF4CC83B42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433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E6AD-AF1E-4DDA-AF86-778547132DF1}" type="datetimeFigureOut">
              <a:rPr lang="ru-RU" smtClean="0"/>
              <a:pPr/>
              <a:t>21.07.2019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DEDA-8728-4D53-9A7F-EF4CC83B42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782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E6AD-AF1E-4DDA-AF86-778547132DF1}" type="datetimeFigureOut">
              <a:rPr lang="ru-RU" smtClean="0"/>
              <a:pPr/>
              <a:t>21.07.2019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DEDA-8728-4D53-9A7F-EF4CC83B42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059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E6AD-AF1E-4DDA-AF86-778547132DF1}" type="datetimeFigureOut">
              <a:rPr lang="ru-RU" smtClean="0"/>
              <a:pPr/>
              <a:t>21.07.2019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DEDA-8728-4D53-9A7F-EF4CC83B42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8514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E6AD-AF1E-4DDA-AF86-778547132DF1}" type="datetimeFigureOut">
              <a:rPr lang="ru-RU" smtClean="0"/>
              <a:pPr/>
              <a:t>21.07.2019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DEDA-8728-4D53-9A7F-EF4CC83B42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9333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E6AD-AF1E-4DDA-AF86-778547132DF1}" type="datetimeFigureOut">
              <a:rPr lang="ru-RU" smtClean="0"/>
              <a:pPr/>
              <a:t>21.07.2019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DEDA-8728-4D53-9A7F-EF4CC83B42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173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E6AD-AF1E-4DDA-AF86-778547132DF1}" type="datetimeFigureOut">
              <a:rPr lang="ru-RU" smtClean="0"/>
              <a:pPr/>
              <a:t>21.07.2019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DEDA-8728-4D53-9A7F-EF4CC83B42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71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58D85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9E6AD-AF1E-4DDA-AF86-778547132DF1}" type="datetimeFigureOut">
              <a:rPr lang="ru-RU" smtClean="0"/>
              <a:pPr/>
              <a:t>21.07.2019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4DEDA-8728-4D53-9A7F-EF4CC83B42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10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microsoft.com/office/2007/relationships/media" Target="../media/media1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microsoft.com/office/2007/relationships/media" Target="../media/media2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microsoft.com/office/2007/relationships/media" Target="../media/media3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microsoft.com/office/2007/relationships/media" Target="../media/media4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microsoft.com/office/2007/relationships/media" Target="../media/media5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4300" y="807720"/>
            <a:ext cx="8488680" cy="2453639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Презентация на тему: Домашние животные</a:t>
            </a:r>
            <a:endParaRPr lang="ru-RU" sz="6600" b="1" dirty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8953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3464" y="228600"/>
            <a:ext cx="7907016" cy="64936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82" y="3503832"/>
            <a:ext cx="6080760" cy="335416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3300"/>
                </a:solidFill>
              </a:rPr>
              <a:t>Ест корова на лугу</a:t>
            </a:r>
            <a:br>
              <a:rPr lang="ru-RU" b="1" dirty="0" smtClean="0">
                <a:solidFill>
                  <a:srgbClr val="003300"/>
                </a:solidFill>
              </a:rPr>
            </a:br>
            <a:r>
              <a:rPr lang="ru-RU" b="1" dirty="0" smtClean="0">
                <a:solidFill>
                  <a:srgbClr val="003300"/>
                </a:solidFill>
              </a:rPr>
              <a:t>маки да ромашку,</a:t>
            </a:r>
            <a:br>
              <a:rPr lang="ru-RU" b="1" dirty="0" smtClean="0">
                <a:solidFill>
                  <a:srgbClr val="003300"/>
                </a:solidFill>
              </a:rPr>
            </a:br>
            <a:r>
              <a:rPr lang="ru-RU" b="1" dirty="0" smtClean="0">
                <a:solidFill>
                  <a:srgbClr val="003300"/>
                </a:solidFill>
              </a:rPr>
              <a:t>вкусным будет молоко</a:t>
            </a:r>
            <a:br>
              <a:rPr lang="ru-RU" b="1" dirty="0" smtClean="0">
                <a:solidFill>
                  <a:srgbClr val="003300"/>
                </a:solidFill>
              </a:rPr>
            </a:br>
            <a:r>
              <a:rPr lang="ru-RU" b="1" dirty="0" smtClean="0">
                <a:solidFill>
                  <a:srgbClr val="003300"/>
                </a:solidFill>
              </a:rPr>
              <a:t>чтоб сварить нам кашку!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02080" y="944881"/>
            <a:ext cx="5897880" cy="1325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solidFill>
                  <a:srgbClr val="003300"/>
                </a:solidFill>
              </a:rPr>
              <a:t>КОРОВА</a:t>
            </a:r>
          </a:p>
        </p:txBody>
      </p:sp>
      <p:pic>
        <p:nvPicPr>
          <p:cNvPr id="10" name="00989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end="17529.75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728960" y="22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672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822" y="313099"/>
            <a:ext cx="5683178" cy="6256710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02080" y="944881"/>
            <a:ext cx="5897880" cy="1325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solidFill>
                  <a:srgbClr val="003300"/>
                </a:solidFill>
              </a:rPr>
              <a:t>Лошадь</a:t>
            </a:r>
            <a:endParaRPr lang="ru-RU" sz="9600" b="1" dirty="0" smtClean="0">
              <a:solidFill>
                <a:srgbClr val="003300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7640" y="3441454"/>
            <a:ext cx="7025640" cy="3354168"/>
          </a:xfrm>
        </p:spPr>
        <p:txBody>
          <a:bodyPr>
            <a:noAutofit/>
          </a:bodyPr>
          <a:lstStyle/>
          <a:p>
            <a:r>
              <a:rPr lang="ru-RU" sz="4300" b="1" dirty="0" smtClean="0">
                <a:solidFill>
                  <a:srgbClr val="003300"/>
                </a:solidFill>
              </a:rPr>
              <a:t>Я люблю свою лошадку,</a:t>
            </a:r>
            <a:br>
              <a:rPr lang="ru-RU" sz="4300" b="1" dirty="0" smtClean="0">
                <a:solidFill>
                  <a:srgbClr val="003300"/>
                </a:solidFill>
              </a:rPr>
            </a:br>
            <a:r>
              <a:rPr lang="ru-RU" sz="4300" b="1" dirty="0" smtClean="0">
                <a:solidFill>
                  <a:srgbClr val="003300"/>
                </a:solidFill>
              </a:rPr>
              <a:t>Причешу ей шёрстку гладко,</a:t>
            </a:r>
            <a:br>
              <a:rPr lang="ru-RU" sz="4300" b="1" dirty="0" smtClean="0">
                <a:solidFill>
                  <a:srgbClr val="003300"/>
                </a:solidFill>
              </a:rPr>
            </a:br>
            <a:r>
              <a:rPr lang="ru-RU" sz="4300" b="1" dirty="0" smtClean="0">
                <a:solidFill>
                  <a:srgbClr val="003300"/>
                </a:solidFill>
              </a:rPr>
              <a:t>Гребешком приглажу хвостик</a:t>
            </a:r>
            <a:br>
              <a:rPr lang="ru-RU" sz="4300" b="1" dirty="0" smtClean="0">
                <a:solidFill>
                  <a:srgbClr val="003300"/>
                </a:solidFill>
              </a:rPr>
            </a:br>
            <a:r>
              <a:rPr lang="ru-RU" sz="4300" b="1" dirty="0" smtClean="0">
                <a:solidFill>
                  <a:srgbClr val="003300"/>
                </a:solidFill>
              </a:rPr>
              <a:t>И верхом поеду в гости.</a:t>
            </a:r>
            <a:endParaRPr lang="ru-RU" sz="4300" b="1" dirty="0">
              <a:solidFill>
                <a:srgbClr val="003300"/>
              </a:solidFill>
            </a:endParaRPr>
          </a:p>
        </p:txBody>
      </p:sp>
      <p:pic>
        <p:nvPicPr>
          <p:cNvPr id="9" name="zvuki_-_loshad_(iPleer.fm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end="15151.9375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088880" y="3352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135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4309" y="355818"/>
            <a:ext cx="5596131" cy="5724942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01040" y="4754881"/>
            <a:ext cx="4617720" cy="1325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solidFill>
                  <a:srgbClr val="003300"/>
                </a:solidFill>
              </a:rPr>
              <a:t>КОШКА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3294" y="355818"/>
            <a:ext cx="7025640" cy="335416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Больше всех коту везет -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доме он у нас живет.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Ест сметану и сосиски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Из своей любимой миски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кот – мяуканье (www.petamusic.ru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end="50914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835640" y="3558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480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2560" y="347486"/>
            <a:ext cx="7164329" cy="5385787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24840" y="705740"/>
            <a:ext cx="4617720" cy="1325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solidFill>
                  <a:srgbClr val="003300"/>
                </a:solidFill>
              </a:rPr>
              <a:t>СОБАКА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8120" y="3336192"/>
            <a:ext cx="7025640" cy="3354168"/>
          </a:xfrm>
        </p:spPr>
        <p:txBody>
          <a:bodyPr>
            <a:noAutofit/>
          </a:bodyPr>
          <a:lstStyle/>
          <a:p>
            <a:r>
              <a:rPr lang="ru-RU" sz="4300" b="1" dirty="0" smtClean="0">
                <a:solidFill>
                  <a:srgbClr val="003300"/>
                </a:solidFill>
              </a:rPr>
              <a:t>Почему собака злая</a:t>
            </a:r>
            <a:br>
              <a:rPr lang="ru-RU" sz="4300" b="1" dirty="0" smtClean="0">
                <a:solidFill>
                  <a:srgbClr val="003300"/>
                </a:solidFill>
              </a:rPr>
            </a:br>
            <a:r>
              <a:rPr lang="ru-RU" sz="4300" b="1" dirty="0" smtClean="0">
                <a:solidFill>
                  <a:srgbClr val="003300"/>
                </a:solidFill>
              </a:rPr>
              <a:t>Ходит, хвостиком виляя?</a:t>
            </a:r>
            <a:br>
              <a:rPr lang="ru-RU" sz="4300" b="1" dirty="0" smtClean="0">
                <a:solidFill>
                  <a:srgbClr val="003300"/>
                </a:solidFill>
              </a:rPr>
            </a:br>
            <a:r>
              <a:rPr lang="ru-RU" sz="4300" b="1" dirty="0" smtClean="0">
                <a:solidFill>
                  <a:srgbClr val="003300"/>
                </a:solidFill>
              </a:rPr>
              <a:t>То ли хвостик так обучен,</a:t>
            </a:r>
            <a:br>
              <a:rPr lang="ru-RU" sz="4300" b="1" dirty="0" smtClean="0">
                <a:solidFill>
                  <a:srgbClr val="003300"/>
                </a:solidFill>
              </a:rPr>
            </a:br>
            <a:r>
              <a:rPr lang="ru-RU" sz="4300" b="1" dirty="0" smtClean="0">
                <a:solidFill>
                  <a:srgbClr val="003300"/>
                </a:solidFill>
              </a:rPr>
              <a:t>То ли плохо он прикручен!</a:t>
            </a:r>
            <a:endParaRPr lang="ru-RU" sz="4300" b="1" dirty="0">
              <a:solidFill>
                <a:srgbClr val="003300"/>
              </a:solidFill>
            </a:endParaRPr>
          </a:p>
        </p:txBody>
      </p:sp>
      <p:pic>
        <p:nvPicPr>
          <p:cNvPr id="8" name="0099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end="43944.625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576560" y="57332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425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81000" y="304801"/>
            <a:ext cx="4617720" cy="1325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solidFill>
                  <a:srgbClr val="003300"/>
                </a:solidFill>
              </a:rPr>
              <a:t>КОЗА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7160" y="2908054"/>
            <a:ext cx="7025640" cy="3354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300" b="1" dirty="0" smtClean="0">
                <a:solidFill>
                  <a:srgbClr val="003300"/>
                </a:solidFill>
              </a:rPr>
              <a:t>Непослушная коза</a:t>
            </a:r>
          </a:p>
          <a:p>
            <a:r>
              <a:rPr lang="ru-RU" sz="4300" b="1" dirty="0" smtClean="0">
                <a:solidFill>
                  <a:srgbClr val="003300"/>
                </a:solidFill>
              </a:rPr>
              <a:t>Смотрит прямо мне в глаза!</a:t>
            </a:r>
          </a:p>
          <a:p>
            <a:r>
              <a:rPr lang="ru-RU" sz="4300" b="1" dirty="0" smtClean="0">
                <a:solidFill>
                  <a:srgbClr val="003300"/>
                </a:solidFill>
              </a:rPr>
              <a:t>Сильно упирается...</a:t>
            </a:r>
          </a:p>
          <a:p>
            <a:r>
              <a:rPr lang="ru-RU" sz="4300" b="1" dirty="0" smtClean="0">
                <a:solidFill>
                  <a:srgbClr val="003300"/>
                </a:solidFill>
              </a:rPr>
              <a:t>Ей сарай не нравится.</a:t>
            </a:r>
            <a:endParaRPr lang="ru-RU" sz="4300" b="1" dirty="0">
              <a:solidFill>
                <a:srgbClr val="0033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736907" y="190500"/>
            <a:ext cx="6296025" cy="6667500"/>
          </a:xfrm>
          <a:prstGeom prst="rect">
            <a:avLst/>
          </a:prstGeom>
        </p:spPr>
      </p:pic>
      <p:pic>
        <p:nvPicPr>
          <p:cNvPr id="7" name="0391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866120" y="3581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392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44</Words>
  <Application>Microsoft Office PowerPoint</Application>
  <PresentationFormat>Произвольный</PresentationFormat>
  <Paragraphs>14</Paragraphs>
  <Slides>6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на тему: Домашние животные</vt:lpstr>
      <vt:lpstr>Ест корова на лугу маки да ромашку, вкусным будет молоко чтоб сварить нам кашку!</vt:lpstr>
      <vt:lpstr>Я люблю свою лошадку, Причешу ей шёрстку гладко, Гребешком приглажу хвостик И верхом поеду в гости.</vt:lpstr>
      <vt:lpstr>Больше всех коту везет - В доме он у нас живет. Ест сметану и сосиски Из своей любимой миски</vt:lpstr>
      <vt:lpstr>Почему собака злая Ходит, хвостиком виляя? То ли хвостик так обучен, То ли плохо он прикручен!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 Евгения</dc:creator>
  <cp:lastModifiedBy>ПК</cp:lastModifiedBy>
  <cp:revision>7</cp:revision>
  <dcterms:created xsi:type="dcterms:W3CDTF">2017-12-24T18:17:44Z</dcterms:created>
  <dcterms:modified xsi:type="dcterms:W3CDTF">2019-07-21T13:34:28Z</dcterms:modified>
</cp:coreProperties>
</file>