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станционное образование\День Победы\Konsyltaciia_oVOV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5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станционное образование\День Победы\Konsyltaciia_oVOV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5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истанционное образование\День Победы\Konsyltaciia_oVOV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59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истанционное образование\День Победы\Konsyltaciia_oVOV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9159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№10</dc:creator>
  <cp:lastModifiedBy>Детский сад №10</cp:lastModifiedBy>
  <cp:revision>1</cp:revision>
  <dcterms:created xsi:type="dcterms:W3CDTF">2020-05-03T16:37:46Z</dcterms:created>
  <dcterms:modified xsi:type="dcterms:W3CDTF">2020-05-03T16:40:02Z</dcterms:modified>
</cp:coreProperties>
</file>