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7" r:id="rId5"/>
    <p:sldId id="263" r:id="rId6"/>
    <p:sldId id="264" r:id="rId7"/>
    <p:sldId id="265" r:id="rId8"/>
    <p:sldId id="266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1D4E9E1-681C-40A1-8C1B-19E305E2C339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EFBB290-0732-4760-9FBD-BBA55796A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657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E9E1-681C-40A1-8C1B-19E305E2C339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B290-0732-4760-9FBD-BBA55796A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74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E9E1-681C-40A1-8C1B-19E305E2C339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B290-0732-4760-9FBD-BBA55796A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974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E9E1-681C-40A1-8C1B-19E305E2C339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B290-0732-4760-9FBD-BBA55796A97C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2511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E9E1-681C-40A1-8C1B-19E305E2C339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B290-0732-4760-9FBD-BBA55796A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979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E9E1-681C-40A1-8C1B-19E305E2C339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B290-0732-4760-9FBD-BBA55796A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446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E9E1-681C-40A1-8C1B-19E305E2C339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B290-0732-4760-9FBD-BBA55796A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642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E9E1-681C-40A1-8C1B-19E305E2C339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B290-0732-4760-9FBD-BBA55796A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914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E9E1-681C-40A1-8C1B-19E305E2C339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B290-0732-4760-9FBD-BBA55796A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728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E9E1-681C-40A1-8C1B-19E305E2C339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B290-0732-4760-9FBD-BBA55796A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453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E9E1-681C-40A1-8C1B-19E305E2C339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B290-0732-4760-9FBD-BBA55796A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55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E9E1-681C-40A1-8C1B-19E305E2C339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B290-0732-4760-9FBD-BBA55796A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742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E9E1-681C-40A1-8C1B-19E305E2C339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B290-0732-4760-9FBD-BBA55796A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25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E9E1-681C-40A1-8C1B-19E305E2C339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B290-0732-4760-9FBD-BBA55796A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55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E9E1-681C-40A1-8C1B-19E305E2C339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B290-0732-4760-9FBD-BBA55796A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471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E9E1-681C-40A1-8C1B-19E305E2C339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B290-0732-4760-9FBD-BBA55796A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596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E9E1-681C-40A1-8C1B-19E305E2C339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B290-0732-4760-9FBD-BBA55796A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86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4E9E1-681C-40A1-8C1B-19E305E2C339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BB290-0732-4760-9FBD-BBA55796A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4739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5400" b="1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/>
                <a:ea typeface="+mn-ea"/>
                <a:cs typeface="Arial" panose="020B0604020202020204" pitchFamily="34" charset="0"/>
              </a:rPr>
              <a:t>«Дидактические игры по обучению грамоте»</a:t>
            </a:r>
            <a:br>
              <a:rPr lang="ru-RU" sz="5400" b="1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/>
                <a:ea typeface="+mn-ea"/>
                <a:cs typeface="Arial" panose="020B0604020202020204" pitchFamily="34" charset="0"/>
              </a:rPr>
            </a:br>
            <a:endParaRPr lang="ru-RU" sz="5400" b="1" dirty="0">
              <a:ln w="10541" cmpd="sng">
                <a:solidFill>
                  <a:srgbClr val="F07F09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07F09">
                      <a:tint val="40000"/>
                      <a:satMod val="250000"/>
                    </a:srgbClr>
                  </a:gs>
                  <a:gs pos="9000">
                    <a:srgbClr val="F07F09">
                      <a:tint val="52000"/>
                      <a:satMod val="300000"/>
                    </a:srgbClr>
                  </a:gs>
                  <a:gs pos="50000">
                    <a:srgbClr val="F07F09">
                      <a:shade val="20000"/>
                      <a:satMod val="300000"/>
                    </a:srgbClr>
                  </a:gs>
                  <a:gs pos="79000">
                    <a:srgbClr val="F07F09">
                      <a:tint val="52000"/>
                      <a:satMod val="300000"/>
                    </a:srgbClr>
                  </a:gs>
                  <a:gs pos="100000">
                    <a:srgbClr val="F07F09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58628" y="4223657"/>
            <a:ext cx="3744686" cy="1901371"/>
          </a:xfrm>
        </p:spPr>
        <p:txBody>
          <a:bodyPr>
            <a:normAutofit/>
          </a:bodyPr>
          <a:lstStyle/>
          <a:p>
            <a:pPr lvl="0"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 smtClean="0">
                <a:solidFill>
                  <a:srgbClr val="FFFF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Подготовила:</a:t>
            </a:r>
          </a:p>
          <a:p>
            <a:pPr lvl="0"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smtClean="0">
                <a:solidFill>
                  <a:srgbClr val="FFFF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воспитатель </a:t>
            </a:r>
            <a:endParaRPr lang="ru-RU" altLang="ru-RU" sz="1800" b="1" dirty="0" smtClean="0">
              <a:solidFill>
                <a:srgbClr val="FFFF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lvl="0"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 smtClean="0">
                <a:solidFill>
                  <a:srgbClr val="FFFF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МДОУ </a:t>
            </a:r>
            <a:r>
              <a:rPr lang="ru-RU" altLang="ru-RU" sz="1800" b="1" dirty="0">
                <a:solidFill>
                  <a:srgbClr val="FFFF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«Детский сад №101»                  </a:t>
            </a:r>
          </a:p>
          <a:p>
            <a:pPr lvl="0"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>
                <a:solidFill>
                  <a:srgbClr val="FFFF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Касаткина Ж.А.</a:t>
            </a:r>
          </a:p>
        </p:txBody>
      </p:sp>
    </p:spTree>
    <p:extLst>
      <p:ext uri="{BB962C8B-B14F-4D97-AF65-F5344CB8AC3E}">
        <p14:creationId xmlns:p14="http://schemas.microsoft.com/office/powerpoint/2010/main" val="374143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«Рассели картинки по домикам»</a:t>
            </a: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Упражнять в деление слов на слоги.</a:t>
            </a:r>
          </a:p>
          <a:p>
            <a:pPr lvl="0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Дети определяют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сколько слогов в названии картинки,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если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названии картинки 1 слог ,картинку соотносят к домику с цифрой 1 на крыше;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названии картинки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слога 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картинку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соотносят к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домику с цифрой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на крыше;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названии картинки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слога картинку соотносят к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домику с цифрой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на крыше.</a:t>
            </a:r>
            <a:endParaRPr lang="ru-RU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99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0555" cy="52407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1" b="8458"/>
          <a:stretch/>
        </p:blipFill>
        <p:spPr>
          <a:xfrm>
            <a:off x="3983229" y="0"/>
            <a:ext cx="4201373" cy="52407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277" y="0"/>
            <a:ext cx="3954723" cy="527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3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«Засели домики»</a:t>
            </a:r>
            <a:br>
              <a:rPr lang="ru-RU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41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</a:t>
            </a:r>
            <a:r>
              <a:rPr lang="ru-RU" sz="41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ель: </a:t>
            </a:r>
            <a:r>
              <a:rPr lang="ru-RU" sz="41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развитие фонематического восприятия.</a:t>
            </a:r>
            <a:br>
              <a:rPr lang="ru-RU" sz="41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41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Х</a:t>
            </a:r>
            <a:r>
              <a:rPr lang="ru-RU" sz="41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од игры</a:t>
            </a:r>
            <a:r>
              <a:rPr lang="ru-RU" sz="42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дети определяют с какого звука начинается название предмета, если первый звук твердый согласный, картинку соотносят к синему домику. если первый звук мягкий согласный, картинку соотносят к зеленому домику. если первый звук гласный, картинку соотносят к красному домику.</a:t>
            </a:r>
            <a:br>
              <a:rPr lang="ru-RU" sz="42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4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02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143" y="0"/>
            <a:ext cx="4073857" cy="543180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911852" cy="54318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069" y="0"/>
            <a:ext cx="4073857" cy="54318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11852" cy="543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4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«Веселый поезд»</a:t>
            </a: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позиции звука.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Дети определяют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позицию звука (определенного звука) в начале, середине, конце. Если звук находится в начале, то помещают звук в первый вагон. Если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звук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находится в середине, то помещают звук во второй вагон. Если звук находится в конце, то помещают звук в третий вагон.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51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34619" cy="53794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116" y="0"/>
            <a:ext cx="4033767" cy="53783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381" y="0"/>
            <a:ext cx="4034619" cy="537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1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Игра «Барабан и колокольчик»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звуков по звонкости и глухости.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произносит звук, ребенок на слух определяет глухость и звонкость, которые обозначаются (колокольчиком и барабаном). Если ребенок слышит глухой звук поднимает картинку с барабаном, если ребенок слышит звонкий звук поднимает картинку с колокольчиком.</a:t>
            </a:r>
            <a:endParaRPr lang="ru-RU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9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005015" cy="45037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295" y="2306471"/>
            <a:ext cx="6068705" cy="455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1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141</TotalTime>
  <Words>232</Words>
  <Application>Microsoft Office PowerPoint</Application>
  <PresentationFormat>Произвольный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Контур</vt:lpstr>
      <vt:lpstr>«Дидактические игры по обучению грамоте» </vt:lpstr>
      <vt:lpstr>Игра «Рассели картинки по домикам»</vt:lpstr>
      <vt:lpstr>Презентация PowerPoint</vt:lpstr>
      <vt:lpstr>Игра «Засели домики» </vt:lpstr>
      <vt:lpstr>Презентация PowerPoint</vt:lpstr>
      <vt:lpstr>Игра «Веселый поезд»</vt:lpstr>
      <vt:lpstr>Презентация PowerPoint</vt:lpstr>
      <vt:lpstr>Игра «Барабан и колокольчик»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«Дидактические игры по обучению грамоте»</dc:title>
  <dc:creator>i-house</dc:creator>
  <cp:lastModifiedBy>user</cp:lastModifiedBy>
  <cp:revision>14</cp:revision>
  <dcterms:created xsi:type="dcterms:W3CDTF">2019-11-26T10:01:17Z</dcterms:created>
  <dcterms:modified xsi:type="dcterms:W3CDTF">2021-04-07T09:05:49Z</dcterms:modified>
</cp:coreProperties>
</file>