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41" r:id="rId2"/>
    <p:sldId id="343" r:id="rId3"/>
    <p:sldId id="280" r:id="rId4"/>
    <p:sldId id="258" r:id="rId5"/>
    <p:sldId id="259" r:id="rId6"/>
    <p:sldId id="311" r:id="rId7"/>
    <p:sldId id="314" r:id="rId8"/>
    <p:sldId id="312" r:id="rId9"/>
    <p:sldId id="313" r:id="rId10"/>
    <p:sldId id="308" r:id="rId11"/>
    <p:sldId id="315" r:id="rId12"/>
    <p:sldId id="302" r:id="rId13"/>
    <p:sldId id="316" r:id="rId14"/>
    <p:sldId id="320" r:id="rId15"/>
    <p:sldId id="319" r:id="rId16"/>
    <p:sldId id="336" r:id="rId17"/>
    <p:sldId id="287" r:id="rId18"/>
    <p:sldId id="322" r:id="rId19"/>
    <p:sldId id="300" r:id="rId20"/>
    <p:sldId id="339" r:id="rId21"/>
    <p:sldId id="266" r:id="rId22"/>
    <p:sldId id="338" r:id="rId23"/>
    <p:sldId id="291" r:id="rId24"/>
    <p:sldId id="269" r:id="rId25"/>
    <p:sldId id="309" r:id="rId26"/>
    <p:sldId id="270" r:id="rId27"/>
    <p:sldId id="340" r:id="rId28"/>
    <p:sldId id="324" r:id="rId29"/>
    <p:sldId id="325" r:id="rId30"/>
    <p:sldId id="328" r:id="rId31"/>
    <p:sldId id="329" r:id="rId32"/>
    <p:sldId id="330" r:id="rId33"/>
    <p:sldId id="332" r:id="rId34"/>
    <p:sldId id="333" r:id="rId35"/>
    <p:sldId id="33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26" autoAdjust="0"/>
    <p:restoredTop sz="97212" autoAdjust="0"/>
  </p:normalViewPr>
  <p:slideViewPr>
    <p:cSldViewPr>
      <p:cViewPr>
        <p:scale>
          <a:sx n="83" d="100"/>
          <a:sy n="83" d="100"/>
        </p:scale>
        <p:origin x="-1421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s4sar.schoolrm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57166"/>
            <a:ext cx="8572560" cy="5857915"/>
          </a:xfrm>
        </p:spPr>
        <p:txBody>
          <a:bodyPr>
            <a:normAutofit/>
          </a:bodyPr>
          <a:lstStyle/>
          <a:p>
            <a:pPr algn="ctr"/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МИНИСТЕРСТВО  ОБРАЗОВАНИЯ</a:t>
            </a:r>
          </a:p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РЕСПУБЛИКИ МОРДОВИЯ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Крапивиной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Натальи </a:t>
            </a:r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Николаевны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АВТОНОМНОГО ДОШКОЛЬНОГО ОБРАЗОВАТЕЛЬНОГО УЧРЕЖДЕНИЯ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№4»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</a:p>
          <a:p>
            <a:pPr algn="ctr">
              <a:lnSpc>
                <a:spcPct val="170000"/>
              </a:lnSpc>
            </a:pPr>
            <a:endParaRPr lang="ru-RU" alt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(Представлен материал за период работы с 2018 – 2022 год)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214291"/>
            <a:ext cx="6786587" cy="1143008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Международный уровень</a:t>
            </a:r>
          </a:p>
          <a:p>
            <a:pPr algn="ctr"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Наталья Николаевна\Desktop\1547196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59"/>
            <a:ext cx="3571900" cy="51810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8" name="Picture 4" descr="C:\Users\Наталья Николаевна\Downloads\IMG_20221119_1756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59"/>
            <a:ext cx="3714776" cy="51850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14348" y="285729"/>
            <a:ext cx="7715304" cy="928693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 в конкурсах, выставках, турнирах, соревнованиях,  акциях, фестивалях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Наталья Николаевна\Downloads\IMG_20221122_184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285860"/>
            <a:ext cx="3786214" cy="500063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785786" y="285728"/>
            <a:ext cx="7858180" cy="107157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 и призовые места в заочных /дистанционных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мероприятиях в сети  «Интернет»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7" name="Picture 3" descr="C:\Users\Наталья Николаевна\Desktop\kmxrHtghuw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142984"/>
            <a:ext cx="3786214" cy="54409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Picture 2" descr="E:\аттестация последняя\грамоты для сайта\VIp98xnqu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42984"/>
            <a:ext cx="3571900" cy="535785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857224" y="285728"/>
            <a:ext cx="7134632" cy="642942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Наталья Николаевна\Desktop\грамоты после вышки\проньки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3586811" cy="507209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6" name="Picture 2" descr="C:\Users\Наталья Николаевна\Desktop\грамоты\IMG_20210114_1651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071678"/>
            <a:ext cx="4643470" cy="32861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642910" y="571480"/>
            <a:ext cx="8143932" cy="642942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ВЫШКА ВСЕ\гамоты на сайт\44330503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857784" cy="350046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Picture 2" descr="C:\Users\Наталья Николаевна\Desktop\4470717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857496"/>
            <a:ext cx="5052192" cy="35719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1071538" y="357166"/>
            <a:ext cx="6920318" cy="785818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Наталья Николаевна\Desktop\2022-11-19_21-13-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3143272" cy="45457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2" name="Picture 4" descr="C:\Users\Наталья Николаевна\Desktop\2022-11-19_21-16-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745687"/>
            <a:ext cx="3286148" cy="46249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357167"/>
            <a:ext cx="7143777" cy="114300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 </a:t>
            </a:r>
          </a:p>
          <a:p>
            <a:pPr algn="ctr">
              <a:lnSpc>
                <a:spcPct val="110000"/>
              </a:lnSpc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методических советов, научно – практических конференциях , 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K:\скан\IMG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714488"/>
            <a:ext cx="3502325" cy="492919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00100" y="214290"/>
            <a:ext cx="7429529" cy="714380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Picture 2" descr="K:\скан\IMG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85860"/>
            <a:ext cx="3613241" cy="47863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4" name="Picture 2" descr="C:\Users\Наталья Николаевна\Downloads\IMG_20221122_181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14422"/>
            <a:ext cx="3714776" cy="485778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ья Николаевна\Desktop\грамоты\fWA7tKMkw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714776" cy="52864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57752" y="428604"/>
            <a:ext cx="3643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Международный уровень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Наталья Николаевна\Desktop\грамоты\приходь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142984"/>
            <a:ext cx="4000528" cy="5214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785786" y="428604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14349" y="142853"/>
            <a:ext cx="7286676" cy="121444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  <a:defRPr/>
            </a:pPr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</a:t>
            </a:r>
          </a:p>
          <a:p>
            <a:pPr algn="ctr">
              <a:buNone/>
              <a:defRPr/>
            </a:pPr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Уровень образовательной организации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E:\ГГГГ\Сканировать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00174"/>
            <a:ext cx="3643338" cy="49510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14282" y="428604"/>
            <a:ext cx="8786874" cy="100013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Крапивина Наталья Николаевна,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 МАДОУ «Центр развития ребенка детский сад №4»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1\Desktop\пед опыт\IMG_7138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2958374" cy="45720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00430" y="1571612"/>
            <a:ext cx="5500726" cy="475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buNone/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24.10.1987</a:t>
            </a:r>
          </a:p>
          <a:p>
            <a:pPr lvl="0" algn="just"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alt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высшее,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«МГПИ им. М.Е. </a:t>
            </a:r>
            <a:r>
              <a:rPr lang="ru-RU" sz="1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2009 г.</a:t>
            </a:r>
            <a:endParaRPr lang="ru-RU" alt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en-US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«Учитель начальных классов»</a:t>
            </a:r>
            <a:endParaRPr lang="ru-RU" alt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3919, 30 июня 2009.</a:t>
            </a:r>
          </a:p>
          <a:p>
            <a:pPr lv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о профессиональной переподготовке дошкольного образования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ГБУ ДПО  «Мордовский республиканский институт образования»</a:t>
            </a:r>
          </a:p>
          <a:p>
            <a:pPr lv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программе: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</a:t>
            </a:r>
          </a:p>
          <a:p>
            <a:pPr lv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«Воспитатель»</a:t>
            </a:r>
          </a:p>
          <a:p>
            <a:pPr lvl="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2628, 13. 10. 2016.</a:t>
            </a:r>
            <a:endParaRPr lang="ru-RU" altLang="ru-RU" sz="1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: </a:t>
            </a:r>
            <a:r>
              <a:rPr lang="ru-RU" alt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 лет</a:t>
            </a:r>
          </a:p>
          <a:p>
            <a:pPr algn="just"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</a:p>
          <a:p>
            <a:pPr algn="just"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первая</a:t>
            </a:r>
          </a:p>
          <a:p>
            <a:pPr algn="just">
              <a:lnSpc>
                <a:spcPct val="170000"/>
              </a:lnSpc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200" b="1" dirty="0" smtClean="0">
                <a:solidFill>
                  <a:srgbClr val="0070C0"/>
                </a:solidFill>
                <a:latin typeface="Gill Sans MT" pitchFamily="34" charset="0"/>
              </a:rPr>
              <a:t>(</a:t>
            </a:r>
            <a:r>
              <a:rPr lang="ru-RU" alt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приказ   МО РМ  №143 от 20.02.2018 г.).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1214414" y="428604"/>
            <a:ext cx="6777442" cy="71438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  <a:p>
            <a:endParaRPr lang="ru-RU" dirty="0"/>
          </a:p>
        </p:txBody>
      </p:sp>
      <p:pic>
        <p:nvPicPr>
          <p:cNvPr id="5" name="Picture 2" descr="K:\скан\IMG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57298"/>
            <a:ext cx="3571900" cy="47149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098" name="Picture 2" descr="C:\Users\Наталья Николаевна\Downloads\IMG_20221122_181837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3429024" cy="47863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42910" y="214290"/>
            <a:ext cx="7967690" cy="714380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Наталья Николаевна\Desktop\грамоты\Изображение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571900" cy="49292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4" name="Picture 2" descr="K:\скан\IMG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422"/>
            <a:ext cx="3786214" cy="492922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214290"/>
            <a:ext cx="8001056" cy="10001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Интернет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Наталья Николаевна\Downloads\IMG_20221122_1935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3438530" cy="38766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3" descr="C:\Users\Наталья Николаевна\Desktop\0acb5b9d9cddb04aedf889c61b28ca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3000396" cy="414340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7" name="Picture 2" descr="C:\Users\Наталья Николаевна\Downloads\IMG_20221122_1935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1" y="2714620"/>
            <a:ext cx="2759793" cy="392909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8" name="Picture 2" descr="C:\Users\Наталья Николаевна\Desktop\IMG_20210117_1205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857496"/>
            <a:ext cx="2662924" cy="372177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14348" y="285729"/>
            <a:ext cx="7643865" cy="14287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участие в комиссиях, педагогических сообществах, в жюри конкурсов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9" name="Picture 3" descr="C:\Users\Наталья Николаевна\Downloads\IMG_20221119_2004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643050"/>
            <a:ext cx="3500462" cy="47149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100" name="Picture 4" descr="C:\Users\Наталья Николаевна\Downloads\IMG_20221119_201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5" y="1643050"/>
            <a:ext cx="3357586" cy="474936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428605"/>
            <a:ext cx="7286653" cy="1000131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воспитанниками.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3" name="Picture 3" descr="K:\Новая папка\IMG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571612"/>
            <a:ext cx="3714776" cy="507209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098" name="Picture 2" descr="E:\ГГГГ\Сканировать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71612"/>
            <a:ext cx="3571900" cy="50513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1142976" y="428604"/>
            <a:ext cx="6848880" cy="1000132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воспитанниками.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 descr="K:\Новая папка\IMG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429024" cy="4818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0" name="Picture 2" descr="C:\Users\Наталья Николаевна\Desktop\IMG_20221120_012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428736"/>
            <a:ext cx="3429024" cy="478634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214291"/>
            <a:ext cx="6929463" cy="1071569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родителями.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 descr="C:\Users\Наталья Николаевна\Desktop\крапивина сканенр\Изображение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2500330" cy="339306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6" name="Picture 2" descr="C:\Users\Наталья Николаевна\Desktop\IMG_20221121_10543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285860"/>
            <a:ext cx="2694507" cy="35719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3" descr="C:\Users\Наталья Николаевна\Desktop\крапивина сканенр\Изображение (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071810"/>
            <a:ext cx="2565378" cy="352839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146" name="Picture 2" descr="C:\Users\Наталья Николаевна\Desktop\2022-11-22_20-22-2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118642"/>
            <a:ext cx="2571768" cy="361411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24" y="428604"/>
            <a:ext cx="778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</a:p>
        </p:txBody>
      </p:sp>
      <p:pic>
        <p:nvPicPr>
          <p:cNvPr id="6" name="Picture 2" descr="C:\Users\Наталья Николаевна\Downloads\IMG_20221122_210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214422"/>
            <a:ext cx="3524667" cy="5214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2910" y="142852"/>
            <a:ext cx="83582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Победа и призовые места в конкурсах на порталах сети «Интернет»</a:t>
            </a:r>
            <a:endParaRPr lang="ru-RU" sz="2400" dirty="0"/>
          </a:p>
        </p:txBody>
      </p:sp>
      <p:pic>
        <p:nvPicPr>
          <p:cNvPr id="8" name="Picture 2" descr="C:\Users\Наталья Николаевна\Desktop\2022-04-16_13-23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9" y="1285860"/>
            <a:ext cx="3690282" cy="507209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214291"/>
            <a:ext cx="6929463" cy="642941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Наталья Николаевна\Desktop\грамоты\снежные потрой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286148" cy="421484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Picture 2" descr="C:\Users\Наталья Николаевна\Desktop\IMG_20220526_1107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071546"/>
            <a:ext cx="3399464" cy="428628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" name="Picture 2" descr="C:\Users\Наталья Николаевна\Downloads\Сканировать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714620"/>
            <a:ext cx="2828432" cy="40005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290"/>
            <a:ext cx="792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сайте МАДОУ «Центр развития ребенка – детский сад №4»</a:t>
            </a:r>
          </a:p>
          <a:p>
            <a:pPr algn="ctr"/>
            <a:r>
              <a:rPr lang="ru-RU" b="1" dirty="0" smtClean="0"/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«Правила дорожного движения – основы безопасности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дошкольника»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ds4sar.schoolrm.ru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K:\новая аттестац\док крап.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928802"/>
            <a:ext cx="3286148" cy="471490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0" name="Picture 2" descr="K:\скан\IMG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928802"/>
            <a:ext cx="3429024" cy="47149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285729"/>
            <a:ext cx="6929463" cy="642941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 уровень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Наталья Николаевна\Desktop\44714008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4850105" cy="34290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0" name="Picture 2" descr="K:\новая аттестац\все готово аттестация\грамоты после вышки\4454004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357562"/>
            <a:ext cx="4786346" cy="33852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285729"/>
            <a:ext cx="6929463" cy="714379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Наталья Николаевна\Downloads\diplom-vkp-55-1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142984"/>
            <a:ext cx="3786214" cy="52864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785786" y="357166"/>
            <a:ext cx="7206070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Награды  и поощрения</a:t>
            </a:r>
          </a:p>
          <a:p>
            <a:pPr marL="502920" indent="-4572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«Интернет»</a:t>
            </a:r>
          </a:p>
          <a:p>
            <a:pPr algn="ctr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Наталья Николаевна\Desktop\грамоты\246111В1.Б.2019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643050"/>
            <a:ext cx="3571900" cy="49113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1000100" y="357166"/>
            <a:ext cx="6991756" cy="71438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Наталья Николаевна\Desktop\на сайт по аттестации\грамоты за участие\lTC-e3JB_9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736"/>
            <a:ext cx="3445589" cy="5000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7" name="Picture 2" descr="C:\Users\Наталья Николаевна\Desktop\2022-11-21_20-00-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4"/>
            <a:ext cx="3500462" cy="505030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785786" y="357166"/>
            <a:ext cx="7206070" cy="1143008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Наталья Николаевна\Desktop\IMG_20220329_2148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4429156" cy="37779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2" descr="K:\аттестация последняя\грамоты для сайта\IMG_20221005_2112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428736"/>
            <a:ext cx="3429024" cy="49096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785786" y="357166"/>
            <a:ext cx="7429552" cy="1000132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Наталья Николаевна\Desktop\144714008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3643339" cy="5155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7" name="Picture 2" descr="E:\ВСЕ НА САЙТ\ГРАМОТЫ НА САЙТ\2w0cJ85bDM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4422"/>
            <a:ext cx="3857652" cy="51714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214291"/>
            <a:ext cx="7286653" cy="1071569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       (экспериментальной) деятельности.</a:t>
            </a:r>
          </a:p>
          <a:p>
            <a:pPr algn="ctr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3286148" cy="44291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7" name="Picture 3" descr="C:\Users\1\Desktop\Изображе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857364"/>
            <a:ext cx="4572032" cy="35719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00034" y="285729"/>
            <a:ext cx="8072494" cy="857255"/>
          </a:xfrm>
        </p:spPr>
        <p:txBody>
          <a:bodyPr>
            <a:normAutofit/>
          </a:bodyPr>
          <a:lstStyle/>
          <a:p>
            <a:pPr marL="502920" indent="-457200" algn="ctr">
              <a:buAutoNum type="arabicPeriod"/>
            </a:pPr>
            <a:endParaRPr lang="ru-RU" sz="2000" b="1" spc="50" dirty="0" smtClean="0">
              <a:ln w="11430"/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357167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     </a:t>
            </a:r>
          </a:p>
          <a:p>
            <a:pPr marL="342900" indent="-34290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(экспериментальной) деятельности.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K:\новая аттестац\док крап.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2714644" cy="37862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0" name="Picture 2" descr="E:\ГГГГ\Сканировать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786058"/>
            <a:ext cx="2727417" cy="38576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571612"/>
            <a:ext cx="2857520" cy="38576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4"/>
          </p:nvPr>
        </p:nvSpPr>
        <p:spPr>
          <a:xfrm>
            <a:off x="1071538" y="357166"/>
            <a:ext cx="7143800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Наталья Николаевна\Downloads\IMG_20221122_165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14422"/>
            <a:ext cx="3857652" cy="5214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357167"/>
            <a:ext cx="4857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на сайтах, порталах сети интернет</a:t>
            </a:r>
          </a:p>
        </p:txBody>
      </p:sp>
      <p:pic>
        <p:nvPicPr>
          <p:cNvPr id="4" name="Picture 2" descr="C:\Users\Наталья Николаевна\Desktop\svidetelstvo-5431404-16135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357298"/>
            <a:ext cx="3655475" cy="516656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14"/>
          </p:nvPr>
        </p:nvSpPr>
        <p:spPr>
          <a:xfrm>
            <a:off x="428596" y="500042"/>
            <a:ext cx="8215370" cy="857256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Республиканский уровень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7" name="Picture 2" descr="C:\Users\Наталья Николаевна\Desktop\грамоты после вышки\2022-04-16_13-55-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643050"/>
            <a:ext cx="6302392" cy="467513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14414" y="285728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Российский уровень </a:t>
            </a:r>
          </a:p>
        </p:txBody>
      </p:sp>
      <p:pic>
        <p:nvPicPr>
          <p:cNvPr id="9" name="Picture 2" descr="C:\Users\Наталья Николаевна\Desktop\IMG_20210202_204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71546"/>
            <a:ext cx="4081463" cy="300039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Picture 4" descr="C:\Users\Наталья Николаевна\Desktop\IMG_20210202_203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286124"/>
            <a:ext cx="2643206" cy="32063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0" name="Picture 2" descr="K:\аттестация последняя\грамоты для сайта\IMG_20221101_1055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214422"/>
            <a:ext cx="3538390" cy="49291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2970</TotalTime>
  <Words>405</Words>
  <Application>Microsoft Office PowerPoint</Application>
  <PresentationFormat>Экран (4:3)</PresentationFormat>
  <Paragraphs>79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дмитрий</dc:creator>
  <cp:lastModifiedBy>Наталья Николаевна</cp:lastModifiedBy>
  <cp:revision>346</cp:revision>
  <dcterms:created xsi:type="dcterms:W3CDTF">2017-10-09T13:55:32Z</dcterms:created>
  <dcterms:modified xsi:type="dcterms:W3CDTF">2023-05-04T17:42:12Z</dcterms:modified>
</cp:coreProperties>
</file>