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5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C4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6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1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9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5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6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7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2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4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3984">
              <a:srgbClr val="B5D2EC"/>
            </a:gs>
            <a:gs pos="55000">
              <a:schemeClr val="bg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DF34-DD32-4F45-B7D4-E2A9D5299115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C9F1-BF34-4883-A427-784C4FD0F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3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2067951"/>
            <a:ext cx="10515600" cy="1983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Фотоотчет </a:t>
            </a:r>
            <a:br>
              <a:rPr lang="ru-RU" sz="67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участии в акции</a:t>
            </a:r>
            <a:br>
              <a:rPr lang="ru-RU" sz="67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«Из Мордовии с любовью»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r"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МАДОУ</a:t>
            </a:r>
          </a:p>
          <a:p>
            <a:pPr algn="r"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«Атяшевский детский сад №1» </a:t>
            </a:r>
          </a:p>
          <a:p>
            <a:pPr algn="r"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Старостина Н.В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110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70186" y="5684107"/>
            <a:ext cx="10538538" cy="92770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Трошкиной Вари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78.userapi.com/impg/S9BWlTR8TPn51aREstKUgfTs7jDcsAuyRz5esA/v2slEV3RErs.jpg?size=1280x949&amp;quality=95&amp;sign=72e4594b538891596294a2ba4e51e0a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6522" y="370320"/>
            <a:ext cx="7133324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0491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026" y="5511114"/>
            <a:ext cx="10698325" cy="106268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Целовальникова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Димы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68.userapi.com/impg/E2dCIVu4b2xXBcNKUDOuMydq1NrTw9ELZihrkA/8ZGDRCdy5GI.jpg?size=1280x949&amp;quality=95&amp;sign=4b159748f1a64b50defe4f30cd25366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04834" y="252647"/>
            <a:ext cx="7016660" cy="52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2267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38200" y="5696465"/>
            <a:ext cx="10394092" cy="9723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Работа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Борискиной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Ульяны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un9-62.userapi.com/impg/-3t3MB0yKz1tMPW38ra83RxShYI12ITyu8rdNA/aLxa2aOzd7U.jpg?size=1280x949&amp;quality=95&amp;sign=9fe99e392591555525098530e6b2127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46725" y="308919"/>
            <a:ext cx="7100290" cy="52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236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2653" y="5530573"/>
            <a:ext cx="7437383" cy="12631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un9-49.userapi.com/impg/EVzUiHgbJEJEESWyblIbqYAQCbycNa7kzgn31Q/2eBAb2zYoQ0.jpg?size=1280x949&amp;quality=95&amp;sign=38b110051a7240321f6ceed722d6abc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75" y="520262"/>
            <a:ext cx="9916511" cy="59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057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05" y="365124"/>
            <a:ext cx="10833295" cy="5571441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Спасибо за внимание !!!</a:t>
            </a:r>
            <a:endParaRPr lang="ru-RU" sz="4800" b="1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0328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8935" cy="3897955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654907"/>
            <a:ext cx="10530017" cy="5522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Всероссийской акции «Мы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рядом» и региональной «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 Мордовии с любовью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наряду с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посылками от педагогов,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нашей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решили поддержать своими рисунками солдат, исполняющих воинский долг в рамках спецоперации.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Дошкольники не только нарисовали рисунки, но и своими руками подписали  на них добрые пожелания солдатам. В своих работах ребята выразили благодарность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надежду на победу.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Верим, что приветы  с Родины согреют сердца солдат, придадут им сил, поднимут боевой настрой!</a:t>
            </a:r>
          </a:p>
        </p:txBody>
      </p:sp>
    </p:spTree>
    <p:extLst>
      <p:ext uri="{BB962C8B-B14F-4D97-AF65-F5344CB8AC3E}">
        <p14:creationId xmlns:p14="http://schemas.microsoft.com/office/powerpoint/2010/main" val="343323239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6249" y="5733535"/>
            <a:ext cx="10107827" cy="82790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Зозиной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Юли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sun9-57.userapi.com/impg/dNaDQEunhCLvhKIwprZBFsl-X_NmyL3c8Sn_6w/Nfwn_vm0Tpw.jpg?size=801x1080&amp;quality=95&amp;sign=8464a1fdf328c101216990842045d24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83583" y="-652968"/>
            <a:ext cx="5288693" cy="695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3502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323" y="5560541"/>
            <a:ext cx="10910520" cy="11244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Толкачевой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Киры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62.userapi.com/impg/Y4cVPFKFX8gVvLHryJXa6aP02MtoEjI0ugP-Bg/G436u-H-ySs.jpg?size=1280x949&amp;quality=95&amp;sign=03e146966b2eef7edb2668e5c2a0e77c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45295" y="462244"/>
            <a:ext cx="6804725" cy="50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9665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222" y="5523470"/>
            <a:ext cx="7709095" cy="11787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Работа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Корнеевой Софии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32.userapi.com/impg/BBs2OCXsnqMWGXS1bEq8rhFRD9fh_oFy2SE4IA/hiOTQyXBwyU.jpg?size=1280x949&amp;quality=95&amp;sign=a5b3e2583cc12a7ee221f8a32008ae1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65594" y="321276"/>
            <a:ext cx="6818696" cy="505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4825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38200" y="5350476"/>
            <a:ext cx="10505303" cy="10030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Суродькина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Даниила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20.userapi.com/impg/CoUVgoFOOiiNqSiLw-O7FGcPqLdho69g0WcX_Q/XB4bl4k3seE.jpg?size=801x1080&amp;quality=95&amp;sign=b10bac5210b3cd10fa4302237ca982b1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22172" y="-608028"/>
            <a:ext cx="4969465" cy="67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8497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76" y="5412259"/>
            <a:ext cx="9669881" cy="11986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Тябляшкиной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Арины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5.userapi.com/impg/sfkPnHaU-pVtA5L3u_bQ-92u8NrweNPC25IezQ/2z2a_PMzpKw.jpg?size=1280x949&amp;quality=95&amp;sign=a85a82c57ebf656b0150143f09fc8f2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01187" y="304034"/>
            <a:ext cx="6696836" cy="496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729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855" y="5412258"/>
            <a:ext cx="10310577" cy="118624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Бояркиной Ани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69.userapi.com/impg/TYTOV7TMuNRPFZYTxaEQq2vpWDaks0d576exyg/SRcXVo7w0cM.jpg?size=801x1080&amp;quality=95&amp;sign=a5d82a41fb09541b1ccb04097f963777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58932" y="-655534"/>
            <a:ext cx="5092460" cy="68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8415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09967"/>
            <a:ext cx="9459351" cy="90119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Работа 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Власова Кости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un9-68.userapi.com/impg/9tRFsb5j84C_jX5LKkbeuiqp_0m4v-GkQFOV2Q/GT2ePoBadlQ.jpg?size=1280x949&amp;quality=95&amp;sign=ea0b8f371159b9bf891facfeecdd265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66026" y="230380"/>
            <a:ext cx="7017975" cy="52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67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36</Words>
  <Application>Microsoft Office PowerPoint</Application>
  <PresentationFormat>Широкоэкранный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Фотоотчет  об участии в акции  «Из Мордовии с любовью» </vt:lpstr>
      <vt:lpstr>   </vt:lpstr>
      <vt:lpstr>Работа  Зозиной Юли</vt:lpstr>
      <vt:lpstr>Работа  Толкачевой Киры</vt:lpstr>
      <vt:lpstr>     Работа          Корнеевой Софии</vt:lpstr>
      <vt:lpstr>Работа  Суродькина Даниила</vt:lpstr>
      <vt:lpstr>           Работа                  Тябляшкиной Арины </vt:lpstr>
      <vt:lpstr>Работа  Бояркиной Ани</vt:lpstr>
      <vt:lpstr>            Работа                   Власова Кости</vt:lpstr>
      <vt:lpstr>          Работа             Трошкиной Вари</vt:lpstr>
      <vt:lpstr>Работа  Целовальникова Димы</vt:lpstr>
      <vt:lpstr>        Работа            Борискиной Ульяны </vt:lpstr>
      <vt:lpstr>Презентация PowerPoint</vt:lpstr>
      <vt:lpstr>     Спасибо за внимание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Целовальникова Дмитрия </dc:title>
  <dc:creator>«|`D“_I_M_A_“N`|» «|`D“_I_M_A_“N`|»</dc:creator>
  <cp:lastModifiedBy>«|`D“_I_M_A_“N`|» «|`D“_I_M_A_“N`|»</cp:lastModifiedBy>
  <cp:revision>20</cp:revision>
  <dcterms:created xsi:type="dcterms:W3CDTF">2023-02-19T18:05:54Z</dcterms:created>
  <dcterms:modified xsi:type="dcterms:W3CDTF">2023-02-22T07:51:00Z</dcterms:modified>
</cp:coreProperties>
</file>