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mp3" ContentType="audio/mp3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71" autoAdjust="0"/>
  </p:normalViewPr>
  <p:slideViewPr>
    <p:cSldViewPr>
      <p:cViewPr>
        <p:scale>
          <a:sx n="100" d="100"/>
          <a:sy n="100" d="100"/>
        </p:scale>
        <p:origin x="-516" y="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085232-7BFB-4675-8DE7-028287FB06CB}" type="datetimeFigureOut">
              <a:rPr lang="ru-RU" smtClean="0"/>
              <a:pPr/>
              <a:t>16.04.2020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98B2DE-6EDF-4660-97C5-34BA939578F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29C98B-108A-44BC-8E34-FA57783A674D}" type="datetimeFigureOut">
              <a:rPr lang="ru-RU" smtClean="0"/>
              <a:pPr/>
              <a:t>16.04.2020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6C7339-B0F4-4404-8A38-2303A5B85C3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C7339-B0F4-4404-8A38-2303A5B85C3E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C7339-B0F4-4404-8A38-2303A5B85C3E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anose="02040502050405020303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9001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9.png"/><Relationship Id="rId4" Type="http://schemas.microsoft.com/office/2007/relationships/media" Target="../media/media1.mp3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" y="41275"/>
            <a:ext cx="9039225" cy="576707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" y="41275"/>
            <a:ext cx="9040495" cy="2016125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400" i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Светлый праздник – Пасха!</a:t>
            </a:r>
            <a:r>
              <a:rPr lang="ru-RU" sz="4400" i="1" dirty="0" smtClean="0">
                <a:solidFill>
                  <a:srgbClr val="7030A0"/>
                </a:solidFill>
              </a:rPr>
              <a:t/>
            </a:r>
            <a:br>
              <a:rPr lang="ru-RU" sz="4400" i="1" dirty="0" smtClean="0">
                <a:solidFill>
                  <a:srgbClr val="7030A0"/>
                </a:solidFill>
              </a:rPr>
            </a:br>
            <a:r>
              <a:rPr lang="ru-RU" sz="4400" i="1" dirty="0" smtClean="0">
                <a:solidFill>
                  <a:srgbClr val="7030A0"/>
                </a:solidFill>
              </a:rPr>
              <a:t/>
            </a:r>
            <a:br>
              <a:rPr lang="ru-RU" sz="4400" i="1" dirty="0" smtClean="0">
                <a:solidFill>
                  <a:srgbClr val="7030A0"/>
                </a:solidFill>
              </a:rPr>
            </a:br>
            <a:r>
              <a:rPr lang="ru-RU" sz="4400" i="1" dirty="0" smtClean="0">
                <a:solidFill>
                  <a:srgbClr val="7030A0"/>
                </a:solidFill>
              </a:rPr>
              <a:t/>
            </a:r>
            <a:br>
              <a:rPr lang="ru-RU" sz="4400" i="1" dirty="0" smtClean="0">
                <a:solidFill>
                  <a:srgbClr val="7030A0"/>
                </a:solidFill>
              </a:rPr>
            </a:br>
            <a:r>
              <a:rPr lang="ru-RU" sz="4400" i="1" dirty="0" smtClean="0">
                <a:solidFill>
                  <a:srgbClr val="7030A0"/>
                </a:solidFill>
              </a:rPr>
              <a:t/>
            </a:r>
            <a:br>
              <a:rPr lang="ru-RU" sz="4400" i="1" dirty="0" smtClean="0">
                <a:solidFill>
                  <a:srgbClr val="7030A0"/>
                </a:solidFill>
              </a:rPr>
            </a:br>
            <a:r>
              <a:rPr lang="ru-RU" sz="4400" i="1" dirty="0" smtClean="0">
                <a:solidFill>
                  <a:srgbClr val="7030A0"/>
                </a:solidFill>
              </a:rPr>
              <a:t/>
            </a:r>
            <a:br>
              <a:rPr lang="ru-RU" sz="4400" i="1" dirty="0" smtClean="0">
                <a:solidFill>
                  <a:srgbClr val="7030A0"/>
                </a:solidFill>
              </a:rPr>
            </a:br>
            <a:r>
              <a:rPr lang="ru-RU" sz="4400" i="1" dirty="0" smtClean="0">
                <a:solidFill>
                  <a:srgbClr val="7030A0"/>
                </a:solidFill>
              </a:rPr>
              <a:t/>
            </a:r>
            <a:br>
              <a:rPr lang="ru-RU" sz="4400" i="1" dirty="0" smtClean="0">
                <a:solidFill>
                  <a:srgbClr val="7030A0"/>
                </a:solidFill>
              </a:rPr>
            </a:br>
            <a:r>
              <a:rPr lang="ru-RU" sz="4400" i="1" dirty="0" smtClean="0">
                <a:solidFill>
                  <a:srgbClr val="7030A0"/>
                </a:solidFill>
              </a:rPr>
              <a:t/>
            </a:r>
            <a:br>
              <a:rPr lang="ru-RU" sz="4400" i="1" dirty="0" smtClean="0">
                <a:solidFill>
                  <a:srgbClr val="7030A0"/>
                </a:solidFill>
              </a:rPr>
            </a:br>
            <a:r>
              <a:rPr lang="ru-RU" sz="200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(познавательное развитие для детей младшего, среднего дошкольного возраста).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188640"/>
            <a:ext cx="4032448" cy="316835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5255" y="296545"/>
            <a:ext cx="4442460" cy="2952115"/>
          </a:xfrm>
        </p:spPr>
        <p:txBody>
          <a:bodyPr>
            <a:noAutofit/>
          </a:bodyPr>
          <a:lstStyle/>
          <a:p>
            <a:pPr algn="ctr"/>
            <a:r>
              <a:rPr lang="ru-RU" altLang="ru-RU" sz="2400" b="1" dirty="0">
                <a:solidFill>
                  <a:schemeClr val="tx1"/>
                </a:solidFill>
                <a:latin typeface="Trebuchet MS" panose="020B0603020202020204" pitchFamily="34" charset="0"/>
              </a:rPr>
              <a:t>Обычай на </a:t>
            </a:r>
            <a:r>
              <a:rPr lang="ru-RU" altLang="ru-RU" sz="24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Пасху </a:t>
            </a:r>
            <a:r>
              <a:rPr lang="ru-RU" altLang="ru-RU" sz="2400" b="1" dirty="0">
                <a:solidFill>
                  <a:schemeClr val="tx1"/>
                </a:solidFill>
                <a:latin typeface="Trebuchet MS" panose="020B0603020202020204" pitchFamily="34" charset="0"/>
              </a:rPr>
              <a:t>дарить друг другу красные яйца - это символизирует возрождение </a:t>
            </a:r>
            <a:r>
              <a:rPr lang="ru-RU" altLang="ru-RU" sz="24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жизни. Яйцо - символ жизни и появление цыплят.</a:t>
            </a:r>
          </a:p>
          <a:p>
            <a:pPr algn="ctr"/>
            <a:endParaRPr lang="ru-RU" altLang="ru-RU" sz="2400" b="1" dirty="0" smtClean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algn="ctr"/>
            <a:r>
              <a:rPr lang="ru-RU" altLang="ru-RU" sz="2400" b="1" dirty="0">
                <a:solidFill>
                  <a:schemeClr val="tx1"/>
                </a:solidFill>
                <a:latin typeface="Trebuchet MS" panose="020B0603020202020204" pitchFamily="34" charset="0"/>
              </a:rPr>
              <a:t>Яйца красят в разные цвета и дарят со словами: «Христос воскресе!» В ответ следует сказать: «Воистину воскресе!» — и расцеловаться в знак всепрощения и любви к близким.</a:t>
            </a:r>
          </a:p>
        </p:txBody>
      </p:sp>
      <p:pic>
        <p:nvPicPr>
          <p:cNvPr id="4098" name="Picture 2" descr="C:\Users\Ольга\Desktop\Презентация про пасху\_7214749136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0741" y="3501008"/>
            <a:ext cx="4244919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1120" y="4149080"/>
            <a:ext cx="7262192" cy="2232248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>
                <a:solidFill>
                  <a:schemeClr val="tx1"/>
                </a:solidFill>
              </a:rPr>
              <a:t>Вот что такое светлый праздник - Пасха!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altLang="ru-RU" sz="2800" dirty="0">
                <a:solidFill>
                  <a:schemeClr val="tx1"/>
                </a:solidFill>
              </a:rPr>
              <a:t>«…Малиновый звон над рекою плывет.</a:t>
            </a:r>
            <a:br>
              <a:rPr lang="ru-RU" altLang="ru-RU" sz="2800" dirty="0">
                <a:solidFill>
                  <a:schemeClr val="tx1"/>
                </a:solidFill>
              </a:rPr>
            </a:br>
            <a:r>
              <a:rPr lang="ru-RU" altLang="ru-RU" sz="2800" dirty="0">
                <a:solidFill>
                  <a:schemeClr val="tx1"/>
                </a:solidFill>
              </a:rPr>
              <a:t>Служба пасхальная в храмах идет.</a:t>
            </a:r>
            <a:br>
              <a:rPr lang="ru-RU" altLang="ru-RU" sz="2800" dirty="0">
                <a:solidFill>
                  <a:schemeClr val="tx1"/>
                </a:solidFill>
              </a:rPr>
            </a:br>
            <a:r>
              <a:rPr lang="ru-RU" altLang="ru-RU" sz="2800" dirty="0">
                <a:solidFill>
                  <a:schemeClr val="tx1"/>
                </a:solidFill>
              </a:rPr>
              <a:t>Слышно везде, раздается окрест:</a:t>
            </a:r>
            <a:br>
              <a:rPr lang="ru-RU" altLang="ru-RU" sz="2800" dirty="0">
                <a:solidFill>
                  <a:schemeClr val="tx1"/>
                </a:solidFill>
              </a:rPr>
            </a:br>
            <a:r>
              <a:rPr lang="ru-RU" altLang="ru-RU" sz="2800" dirty="0">
                <a:solidFill>
                  <a:srgbClr val="C00000"/>
                </a:solidFill>
              </a:rPr>
              <a:t>«Христос воскрес!»</a:t>
            </a:r>
            <a:r>
              <a:rPr lang="ru-RU" altLang="ru-RU" sz="2400" dirty="0">
                <a:solidFill>
                  <a:srgbClr val="C00000"/>
                </a:solidFill>
              </a:rPr>
              <a:t/>
            </a:r>
            <a:br>
              <a:rPr lang="ru-RU" altLang="ru-RU" sz="2400" dirty="0">
                <a:solidFill>
                  <a:srgbClr val="C00000"/>
                </a:solidFill>
              </a:rPr>
            </a:b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4895" y="332740"/>
            <a:ext cx="7049770" cy="3740150"/>
          </a:xfrm>
        </p:spPr>
      </p:pic>
      <p:pic>
        <p:nvPicPr>
          <p:cNvPr id="5" name="Праздничный колокольный звон - Пасхальный перезвон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582589" y="303530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7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156210" y="139700"/>
            <a:ext cx="8832215" cy="6400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altLang="en-US" sz="240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Мы предлагаем вашему вниманию стихи о Пасхе</a:t>
            </a:r>
          </a:p>
          <a:p>
            <a:pPr algn="ctr"/>
            <a:r>
              <a:rPr lang="ru-RU" altLang="en-US" sz="240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для детей дошкольного возраста.</a:t>
            </a:r>
            <a:endParaRPr lang="ru-RU" altLang="en-US" sz="200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endParaRPr lang="ru-RU" altLang="en-US" sz="200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endParaRPr lang="ru-RU" altLang="en-US"/>
          </a:p>
          <a:p>
            <a:r>
              <a:rPr lang="ru-RU" altLang="en-US"/>
              <a:t>* * *</a:t>
            </a:r>
          </a:p>
          <a:p>
            <a:r>
              <a:rPr lang="ru-RU" altLang="en-US"/>
              <a:t>Звонко капают капели                             </a:t>
            </a:r>
            <a:r>
              <a:rPr lang="ru-RU" altLang="en-US">
                <a:sym typeface="+mn-ea"/>
              </a:rPr>
              <a:t>А. Плещеев  «ХРИСТОС ВОСКРЕС!»</a:t>
            </a:r>
            <a:endParaRPr lang="ru-RU" altLang="en-US"/>
          </a:p>
          <a:p>
            <a:r>
              <a:rPr lang="ru-RU" altLang="en-US"/>
              <a:t>Возле нашего окна.        </a:t>
            </a:r>
          </a:p>
          <a:p>
            <a:r>
              <a:rPr lang="ru-RU" altLang="en-US"/>
              <a:t>Птицы весело запели,                               </a:t>
            </a:r>
            <a:r>
              <a:rPr lang="ru-RU" altLang="en-US">
                <a:sym typeface="+mn-ea"/>
              </a:rPr>
              <a:t>Повсюду благовест гудит.</a:t>
            </a:r>
            <a:endParaRPr lang="ru-RU" altLang="en-US"/>
          </a:p>
          <a:p>
            <a:r>
              <a:rPr lang="ru-RU" altLang="en-US"/>
              <a:t>В гости Пасха к нам пришла                      </a:t>
            </a:r>
            <a:r>
              <a:rPr lang="ru-RU" altLang="en-US">
                <a:sym typeface="+mn-ea"/>
              </a:rPr>
              <a:t>Из всех церквей народ валит.</a:t>
            </a:r>
            <a:endParaRPr lang="ru-RU" altLang="en-US"/>
          </a:p>
          <a:p>
            <a:r>
              <a:rPr lang="ru-RU" altLang="en-US"/>
              <a:t>(К. Фофанов)                                            </a:t>
            </a:r>
            <a:r>
              <a:rPr lang="ru-RU" altLang="en-US">
                <a:sym typeface="+mn-ea"/>
              </a:rPr>
              <a:t>Заря глядит уже с небес...</a:t>
            </a:r>
            <a:endParaRPr lang="ru-RU" altLang="en-US"/>
          </a:p>
          <a:p>
            <a:r>
              <a:rPr lang="ru-RU" altLang="en-US">
                <a:sym typeface="+mn-ea"/>
              </a:rPr>
              <a:t>                                                                 Христос воскрес! Христос воскрес!</a:t>
            </a:r>
          </a:p>
          <a:p>
            <a:r>
              <a:rPr lang="ru-RU" altLang="en-US"/>
              <a:t> ***                                                     </a:t>
            </a:r>
          </a:p>
          <a:p>
            <a:r>
              <a:rPr lang="ru-RU" altLang="en-US"/>
              <a:t> </a:t>
            </a:r>
            <a:r>
              <a:rPr lang="ru-RU" altLang="en-US">
                <a:sym typeface="+mn-ea"/>
              </a:rPr>
              <a:t>Словно яркая раскраска, </a:t>
            </a:r>
            <a:r>
              <a:rPr lang="ru-RU" altLang="en-US"/>
              <a:t>                        </a:t>
            </a:r>
            <a:r>
              <a:rPr lang="ru-RU" altLang="en-US">
                <a:sym typeface="+mn-ea"/>
              </a:rPr>
              <a:t>С полей уж снят покров снегов,</a:t>
            </a:r>
            <a:endParaRPr lang="ru-RU" altLang="en-US"/>
          </a:p>
          <a:p>
            <a:r>
              <a:rPr lang="ru-RU" altLang="en-US"/>
              <a:t> К нам домой, явилась Пасха.                  </a:t>
            </a:r>
            <a:r>
              <a:rPr lang="ru-RU" altLang="en-US">
                <a:sym typeface="+mn-ea"/>
              </a:rPr>
              <a:t>И зеленеет ближний лес...</a:t>
            </a:r>
            <a:endParaRPr lang="ru-RU" altLang="en-US"/>
          </a:p>
          <a:p>
            <a:r>
              <a:rPr lang="ru-RU" altLang="en-US"/>
              <a:t>Принесла в своём лукошке,                     </a:t>
            </a:r>
            <a:r>
              <a:rPr lang="ru-RU" altLang="en-US">
                <a:sym typeface="+mn-ea"/>
              </a:rPr>
              <a:t>И руки рвутся из оков,</a:t>
            </a:r>
            <a:endParaRPr lang="ru-RU" altLang="en-US"/>
          </a:p>
          <a:p>
            <a:r>
              <a:rPr lang="ru-RU" altLang="en-US"/>
              <a:t>Яйца, булочки, лепёшки,                         </a:t>
            </a:r>
            <a:r>
              <a:rPr lang="ru-RU" altLang="en-US">
                <a:sym typeface="+mn-ea"/>
              </a:rPr>
              <a:t>Христос воскрес! Христос воскрес!</a:t>
            </a:r>
            <a:endParaRPr lang="ru-RU" altLang="en-US"/>
          </a:p>
          <a:p>
            <a:r>
              <a:rPr lang="ru-RU" altLang="en-US"/>
              <a:t>Пироги, блины и чай.                               </a:t>
            </a:r>
            <a:r>
              <a:rPr lang="ru-RU" altLang="en-US">
                <a:sym typeface="+mn-ea"/>
              </a:rPr>
              <a:t>Вот просыпается земля,</a:t>
            </a:r>
            <a:endParaRPr lang="ru-RU" altLang="en-US"/>
          </a:p>
          <a:p>
            <a:r>
              <a:rPr lang="ru-RU" altLang="en-US"/>
              <a:t>Пасху весело встречай!                            </a:t>
            </a:r>
            <a:r>
              <a:rPr lang="ru-RU" altLang="en-US">
                <a:sym typeface="+mn-ea"/>
              </a:rPr>
              <a:t>И одеваются поля...</a:t>
            </a:r>
            <a:r>
              <a:rPr lang="ru-RU" altLang="en-US"/>
              <a:t>       </a:t>
            </a:r>
          </a:p>
          <a:p>
            <a:r>
              <a:rPr lang="ru-RU" altLang="en-US"/>
              <a:t>   (И. Евдокимова)                                    </a:t>
            </a:r>
            <a:r>
              <a:rPr lang="ru-RU" altLang="en-US">
                <a:sym typeface="+mn-ea"/>
              </a:rPr>
              <a:t>Весна идёт, полна чудес!</a:t>
            </a:r>
            <a:endParaRPr lang="ru-RU" altLang="en-US"/>
          </a:p>
          <a:p>
            <a:r>
              <a:rPr lang="ru-RU" altLang="en-US"/>
              <a:t>                                                                </a:t>
            </a:r>
            <a:r>
              <a:rPr lang="ru-RU" altLang="en-US">
                <a:sym typeface="+mn-ea"/>
              </a:rPr>
              <a:t>Христос воскрес! Христос воскрес!</a:t>
            </a:r>
            <a:r>
              <a:rPr lang="ru-RU" altLang="en-US"/>
              <a:t>                                                                                    </a:t>
            </a:r>
          </a:p>
          <a:p>
            <a:r>
              <a:rPr lang="ru-RU" altLang="en-US"/>
              <a:t>                                                                                                                               </a:t>
            </a:r>
          </a:p>
          <a:p>
            <a:r>
              <a:rPr lang="ru-RU" altLang="en-US"/>
              <a:t>                                                                                                  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1195" y="4174490"/>
            <a:ext cx="5788660" cy="2250440"/>
          </a:xfrm>
        </p:spPr>
        <p:txBody>
          <a:bodyPr/>
          <a:lstStyle/>
          <a:p>
            <a:pPr marL="0" indent="0" algn="ctr">
              <a:buNone/>
            </a:pPr>
            <a:r>
              <a:rPr lang="ru-RU" sz="22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И спросило яичко у папы петушка: «Папа, а что  за день </a:t>
            </a:r>
            <a:r>
              <a:rPr lang="ru-RU" sz="22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sym typeface="+mn-ea"/>
              </a:rPr>
              <a:t>сегодня?</a:t>
            </a:r>
            <a:r>
              <a:rPr lang="ru-RU" sz="22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». </a:t>
            </a:r>
            <a:br>
              <a:rPr lang="ru-RU" sz="22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22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- «Жизнь прекрасна у яйца. Родом ты своим гордись, и на праздник торопись. Пасха светлая идет, в храм торопится народ. Слышишь пение с небес? Иисус Христос воскрес!»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8215" y="76835"/>
            <a:ext cx="5239385" cy="3929380"/>
          </a:xfrm>
        </p:spPr>
      </p:pic>
      <p:pic>
        <p:nvPicPr>
          <p:cNvPr id="4" name="Объект 3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" y="76835"/>
            <a:ext cx="3200400" cy="3429000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114300" y="3675380"/>
            <a:ext cx="309689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ctr">
              <a:buNone/>
            </a:pPr>
            <a:r>
              <a:rPr lang="ru-RU" sz="2000" dirty="0" smtClean="0">
                <a:sym typeface="+mn-ea"/>
              </a:rPr>
              <a:t>Однажды утром проснулось яичко…</a:t>
            </a:r>
            <a:endParaRPr lang="ru-RU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225" y="5110589"/>
            <a:ext cx="7694241" cy="1296144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И спросило яичко у мамы курочки: «Мама, расскажи мне про светлый праздник Пасхи…»</a:t>
            </a:r>
            <a:br>
              <a:rPr lang="ru-RU" sz="24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24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И начала курочка свой рассказ…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260648"/>
            <a:ext cx="3200400" cy="3429000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0630" y="139065"/>
            <a:ext cx="5123815" cy="46640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3530" y="4797425"/>
            <a:ext cx="8484235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Пасха – это праздник праздников, прославляющий победу добра над злом, жизни над смертью, света над тьмой. Самый главный христианский праздник - Светлое Христово Воскресение. Наши предки говорили о нем «Пасха красна»!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1760" y="234492"/>
            <a:ext cx="3816424" cy="431334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653136"/>
            <a:ext cx="7488832" cy="1512168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>
                <a:solidFill>
                  <a:schemeClr val="tx1"/>
                </a:solidFill>
              </a:rPr>
              <a:t>Во всех храмах проходят праздничные службы. Звонят колокола, красивым, красным, радостным звоном, который называется – </a:t>
            </a:r>
            <a:r>
              <a:rPr lang="ru-RU" sz="2800" i="1" dirty="0" smtClean="0">
                <a:solidFill>
                  <a:srgbClr val="FF0000"/>
                </a:solidFill>
              </a:rPr>
              <a:t>трезвон.</a:t>
            </a:r>
            <a:r>
              <a:rPr lang="ru-RU" sz="2800" dirty="0" smtClean="0">
                <a:solidFill>
                  <a:schemeClr val="tx1"/>
                </a:solidFill>
              </a:rPr>
              <a:t> 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476672"/>
            <a:ext cx="6336704" cy="400164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581128"/>
            <a:ext cx="7550224" cy="1440160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После службы верующие приветствуют друг друга целованием и словами: «Христос воскрес!»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609"/>
          <a:stretch>
            <a:fillRect/>
          </a:stretch>
        </p:blipFill>
        <p:spPr>
          <a:xfrm>
            <a:off x="683260" y="476885"/>
            <a:ext cx="2821305" cy="3934460"/>
          </a:xfrm>
          <a:ln w="76200">
            <a:solidFill>
              <a:schemeClr val="tx1"/>
            </a:solidFill>
          </a:ln>
        </p:spPr>
      </p:pic>
      <p:pic>
        <p:nvPicPr>
          <p:cNvPr id="2050" name="Picture 2" descr="C:\Users\Ольга\Desktop\Презентация про пасху\pasxa-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2174" y="476672"/>
            <a:ext cx="5008876" cy="3384376"/>
          </a:xfrm>
          <a:prstGeom prst="rect">
            <a:avLst/>
          </a:prstGeom>
          <a:noFill/>
          <a:ln w="762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941168"/>
            <a:ext cx="7560840" cy="1152128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Люди стараются помочь слабым, больным. Радуют своих близких и готовят праздничное угощение…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692696"/>
            <a:ext cx="2551005" cy="3475037"/>
          </a:xfrm>
        </p:spPr>
      </p:pic>
      <p:pic>
        <p:nvPicPr>
          <p:cNvPr id="3074" name="Picture 2" descr="C:\Users\Ольга\Desktop\Презентация про пасху\img326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48680"/>
            <a:ext cx="523875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0003" y="5925671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solidFill>
                  <a:schemeClr val="tx1"/>
                </a:solidFill>
              </a:rPr>
              <a:t>Пасхи, куличи, красят яйца…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rcRect t="7287" b="13365"/>
          <a:stretch>
            <a:fillRect/>
          </a:stretch>
        </p:blipFill>
        <p:spPr>
          <a:xfrm>
            <a:off x="144145" y="217170"/>
            <a:ext cx="4504690" cy="3575050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38649" y="216952"/>
            <a:ext cx="3346450" cy="3420815"/>
          </a:xfrm>
          <a:ln w="57150">
            <a:solidFill>
              <a:srgbClr val="92D050"/>
            </a:solidFill>
          </a:ln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33"/>
          <a:stretch>
            <a:fillRect/>
          </a:stretch>
        </p:blipFill>
        <p:spPr>
          <a:xfrm>
            <a:off x="3144778" y="2900045"/>
            <a:ext cx="3583682" cy="2887980"/>
          </a:xfrm>
          <a:ln w="57150">
            <a:solidFill>
              <a:srgbClr val="92D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5013176"/>
            <a:ext cx="6512511" cy="713016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Играют в пасхальные игры…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692696"/>
            <a:ext cx="2808312" cy="34750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836711"/>
            <a:ext cx="3490466" cy="335084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366</Words>
  <Application>WPS Presentation</Application>
  <PresentationFormat>Экран (4:3)</PresentationFormat>
  <Paragraphs>38</Paragraphs>
  <Slides>12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Воздушный поток</vt:lpstr>
      <vt:lpstr>Светлый праздник – Пасха!       (познавательное развитие для детей младшего, среднего дошкольного возраста).</vt:lpstr>
      <vt:lpstr>И спросило яичко у папы петушка: «Папа, а что  за день сегодня?».  - «Жизнь прекрасна у яйца. Родом ты своим гордись, и на праздник торопись. Пасха светлая идет, в храм торопится народ. Слышишь пение с небес? Иисус Христос воскрес!»</vt:lpstr>
      <vt:lpstr>И спросило яичко у мамы курочки: «Мама, расскажи мне про светлый праздник Пасхи…» И начала курочка свой рассказ…</vt:lpstr>
      <vt:lpstr>Пасха – это праздник праздников, прославляющий победу добра над злом, жизни над смертью, света над тьмой. Самый главный христианский праздник - Светлое Христово Воскресение. Наши предки говорили о нем «Пасха красна»!</vt:lpstr>
      <vt:lpstr>Во всех храмах проходят праздничные службы. Звонят колокола, красивым, красным, радостным звоном, который называется – трезвон. </vt:lpstr>
      <vt:lpstr>После службы верующие приветствуют друг друга целованием и словами: «Христос воскрес!»</vt:lpstr>
      <vt:lpstr>Люди стараются помочь слабым, больным. Радуют своих близких и готовят праздничное угощение…</vt:lpstr>
      <vt:lpstr>Пасхи, куличи, красят яйца…</vt:lpstr>
      <vt:lpstr>Играют в пасхальные игры…</vt:lpstr>
      <vt:lpstr>Слайд 10</vt:lpstr>
      <vt:lpstr>Вот что такое светлый праздник - Пасха! «…Малиновый звон над рекою плывет. Служба пасхальная в храмах идет. Слышно везде, раздается окрест: «Христос воскрес!» 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Пасхальное яичко  (сказка для детей младшего дошкольного возраста).</dc:title>
  <dc:creator>Ольга</dc:creator>
  <cp:lastModifiedBy>Метод2</cp:lastModifiedBy>
  <cp:revision>18</cp:revision>
  <dcterms:created xsi:type="dcterms:W3CDTF">2016-04-22T10:28:00Z</dcterms:created>
  <dcterms:modified xsi:type="dcterms:W3CDTF">2020-04-16T12:02:23Z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1049-11.2.0.9255</vt:lpwstr>
  </property>
</Properties>
</file>