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5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13" r:id="rId14"/>
    <p:sldId id="271" r:id="rId15"/>
    <p:sldId id="272" r:id="rId16"/>
    <p:sldId id="314" r:id="rId17"/>
    <p:sldId id="274" r:id="rId18"/>
    <p:sldId id="275" r:id="rId19"/>
    <p:sldId id="278" r:id="rId20"/>
    <p:sldId id="279" r:id="rId21"/>
    <p:sldId id="280" r:id="rId22"/>
    <p:sldId id="281" r:id="rId23"/>
    <p:sldId id="311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315" r:id="rId40"/>
    <p:sldId id="299" r:id="rId41"/>
    <p:sldId id="300" r:id="rId42"/>
    <p:sldId id="302" r:id="rId43"/>
    <p:sldId id="303" r:id="rId44"/>
    <p:sldId id="305" r:id="rId45"/>
    <p:sldId id="306" r:id="rId46"/>
    <p:sldId id="307" r:id="rId47"/>
    <p:sldId id="308" r:id="rId48"/>
    <p:sldId id="309" r:id="rId49"/>
    <p:sldId id="310" r:id="rId50"/>
    <p:sldId id="312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52" autoAdjust="0"/>
    <p:restoredTop sz="94660"/>
  </p:normalViewPr>
  <p:slideViewPr>
    <p:cSldViewPr snapToGrid="0">
      <p:cViewPr varScale="1">
        <p:scale>
          <a:sx n="64" d="100"/>
          <a:sy n="64" d="100"/>
        </p:scale>
        <p:origin x="-211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31599-5EE6-4E6E-8468-74791D178D5F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ECAD9-2C95-4A38-957E-7D5AD8952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636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ECAD9-2C95-4A38-957E-7D5AD8952F0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8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72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95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8171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02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3831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11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94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77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8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0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39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40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7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54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84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35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4D449-332A-4D55-AACD-40F5C0D410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9B9AB93-E4C9-46C0-B7ED-0588BC4FD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75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upload2.schoolrm.ru/iblock/623/6235645ffb3da6bd9a3763934394a6a1/ped-opyt-Rauzhina-2023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713" y="48786"/>
            <a:ext cx="7629099" cy="794603"/>
          </a:xfrm>
        </p:spPr>
        <p:txBody>
          <a:bodyPr>
            <a:normAutofit/>
          </a:bodyPr>
          <a:lstStyle/>
          <a:p>
            <a:r>
              <a:rPr lang="ru-RU" sz="280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4566" y="843389"/>
            <a:ext cx="3474019" cy="519075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0436" y="843388"/>
            <a:ext cx="6284130" cy="5985356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ru-RU" sz="1800" b="1" u="sng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1800" u="sng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800" b="1" dirty="0" err="1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Раужиной</a:t>
            </a:r>
            <a:r>
              <a:rPr lang="ru-RU" sz="18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Татьяны Николаевны</a:t>
            </a:r>
            <a:endParaRPr lang="ru-RU" sz="1800" b="1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8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воспитателя МАДОУ</a:t>
            </a:r>
          </a:p>
          <a:p>
            <a:pPr lvl="0" algn="ctr"/>
            <a:r>
              <a:rPr lang="ru-RU" sz="18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«Детский сад №82 комбинированного вида» городского округа Саранск</a:t>
            </a:r>
          </a:p>
          <a:p>
            <a:pPr lvl="0"/>
            <a:r>
              <a:rPr lang="ru-RU" sz="18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8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03.08.1984</a:t>
            </a:r>
            <a:endParaRPr lang="ru-RU" sz="1800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8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18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sz="18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18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18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. М.Е</a:t>
            </a:r>
            <a:r>
              <a:rPr lang="ru-RU" sz="18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по специальности </a:t>
            </a:r>
            <a:r>
              <a:rPr lang="ru-RU" sz="18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«Русский язык и литература»  2012г</a:t>
            </a:r>
            <a:r>
              <a:rPr lang="ru-RU" sz="18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800" b="1" dirty="0">
                <a:solidFill>
                  <a:srgbClr val="0A0185"/>
                </a:solidFill>
                <a:latin typeface="Times New Roman"/>
                <a:ea typeface="Times New Roman"/>
              </a:rPr>
              <a:t>Профессиональная переподготовка: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800" dirty="0">
                <a:solidFill>
                  <a:srgbClr val="0A0185"/>
                </a:solidFill>
                <a:latin typeface="Times New Roman"/>
                <a:ea typeface="Times New Roman"/>
              </a:rPr>
              <a:t>ГБУ  ДПО «Мордовский республиканский институт образования»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800" dirty="0">
                <a:solidFill>
                  <a:srgbClr val="0A0185"/>
                </a:solidFill>
                <a:latin typeface="Times New Roman"/>
                <a:ea typeface="Times New Roman"/>
              </a:rPr>
              <a:t>«Педагогика и методика дошкольного образования», 2016 г 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800" b="1" dirty="0">
                <a:solidFill>
                  <a:srgbClr val="0A0185"/>
                </a:solidFill>
                <a:latin typeface="Times New Roman"/>
                <a:ea typeface="Times New Roman"/>
              </a:rPr>
              <a:t>Стаж педагогической работы: </a:t>
            </a:r>
            <a:r>
              <a:rPr lang="ru-RU" sz="1800" dirty="0" smtClean="0">
                <a:solidFill>
                  <a:srgbClr val="0A0185"/>
                </a:solidFill>
                <a:latin typeface="Times New Roman"/>
                <a:ea typeface="Times New Roman"/>
              </a:rPr>
              <a:t>12 </a:t>
            </a:r>
            <a:r>
              <a:rPr lang="ru-RU" sz="1800" dirty="0">
                <a:solidFill>
                  <a:srgbClr val="0A0185"/>
                </a:solidFill>
                <a:latin typeface="Times New Roman"/>
                <a:ea typeface="Times New Roman"/>
              </a:rPr>
              <a:t>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800" b="1" dirty="0">
                <a:solidFill>
                  <a:srgbClr val="0A0185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1800" dirty="0" smtClean="0">
                <a:solidFill>
                  <a:srgbClr val="0A0185"/>
                </a:solidFill>
                <a:latin typeface="Times New Roman" pitchFamily="18" charset="0"/>
              </a:rPr>
              <a:t>18 </a:t>
            </a:r>
            <a:r>
              <a:rPr lang="ru-RU" altLang="ru-RU" sz="1800" dirty="0">
                <a:solidFill>
                  <a:srgbClr val="0A0185"/>
                </a:solidFill>
                <a:latin typeface="Times New Roman" pitchFamily="18" charset="0"/>
              </a:rPr>
              <a:t>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800" b="1" dirty="0">
                <a:solidFill>
                  <a:srgbClr val="0A0185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1800" dirty="0">
                <a:solidFill>
                  <a:srgbClr val="0A0185"/>
                </a:solidFill>
                <a:latin typeface="Times New Roman" pitchFamily="18" charset="0"/>
              </a:rPr>
              <a:t>высшая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800" b="1" dirty="0">
                <a:solidFill>
                  <a:srgbClr val="0A0185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sz="1800" b="1" dirty="0" smtClean="0">
                <a:solidFill>
                  <a:srgbClr val="0A0185"/>
                </a:solidFill>
                <a:latin typeface="Times New Roman" pitchFamily="18" charset="0"/>
              </a:rPr>
              <a:t>27.12.2018г</a:t>
            </a:r>
            <a:r>
              <a:rPr lang="ru-RU" altLang="ru-RU" sz="1800" b="1" dirty="0">
                <a:solidFill>
                  <a:srgbClr val="0A0185"/>
                </a:solidFill>
                <a:latin typeface="Times New Roman" pitchFamily="18" charset="0"/>
              </a:rPr>
              <a:t>.</a:t>
            </a:r>
            <a:endParaRPr lang="ru-RU" sz="1800" dirty="0">
              <a:solidFill>
                <a:srgbClr val="6E08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681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ттестация Раужина\таня сканы справки\наставничество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1" y="354564"/>
            <a:ext cx="4366727" cy="600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аттестация Раужина\таня сканы справки\продолжен наставн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23" y="0"/>
            <a:ext cx="4460033" cy="640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1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85750"/>
            <a:ext cx="8915399" cy="10287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1628776"/>
            <a:ext cx="10591800" cy="5229224"/>
          </a:xfrm>
        </p:spPr>
        <p:txBody>
          <a:bodyPr>
            <a:normAutofit fontScale="62500" lnSpcReduction="20000"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r>
              <a:rPr lang="ru-RU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непрерывного повышения профессионального мастерства педагогических работников – «Педагог 13.ру» статья «Поликультурное воспитание </a:t>
            </a:r>
            <a:r>
              <a:rPr lang="ru-RU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 посредствам применения музейных и театральных технологий»</a:t>
            </a:r>
            <a:endParaRPr lang="ru-RU" sz="3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  <a:p>
            <a:r>
              <a:rPr lang="ru-RU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 научно-практическая конференция </a:t>
            </a:r>
            <a:r>
              <a:rPr lang="ru-RU" sz="36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г.Прага</a:t>
            </a:r>
            <a:r>
              <a:rPr lang="ru-RU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«Инновационные процессы в современной науке»</a:t>
            </a:r>
            <a:endParaRPr lang="ru-RU" sz="3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  <a:p>
            <a:r>
              <a:rPr lang="ru-RU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портал  maam.ru</a:t>
            </a:r>
            <a:r>
              <a:rPr lang="ru-RU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«Воспитание экологической грамотности у детей старшего дошкольного возраста»</a:t>
            </a:r>
            <a:endParaRPr lang="ru-RU" sz="3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56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-27709"/>
            <a:ext cx="8915399" cy="1120140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07" y="1120140"/>
            <a:ext cx="3720956" cy="57378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2" y="1107036"/>
            <a:ext cx="3887789" cy="5737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825" y="1186815"/>
            <a:ext cx="4196051" cy="569814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8124825" y="2552700"/>
            <a:ext cx="361950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745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60020"/>
            <a:ext cx="8915399" cy="708660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1" y="1638300"/>
            <a:ext cx="3238499" cy="5219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38300"/>
            <a:ext cx="3755430" cy="5219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030" y="1638300"/>
            <a:ext cx="3635969" cy="5219700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8677275" y="3530129"/>
            <a:ext cx="361950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728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09" y="624110"/>
            <a:ext cx="4523624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0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0125" y="1686291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 участия воспитанников в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-конкурсах,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-турнирах,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-выставках,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-соревнованиях,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-акциях,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</a:p>
        </p:txBody>
      </p:sp>
    </p:spTree>
    <p:extLst>
      <p:ext uri="{BB962C8B-B14F-4D97-AF65-F5344CB8AC3E}">
        <p14:creationId xmlns:p14="http://schemas.microsoft.com/office/powerpoint/2010/main" val="3262284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16859"/>
              </p:ext>
            </p:extLst>
          </p:nvPr>
        </p:nvGraphicFramePr>
        <p:xfrm>
          <a:off x="2022765" y="346781"/>
          <a:ext cx="8562108" cy="486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2108"/>
              </a:tblGrid>
              <a:tr h="658922">
                <a:tc>
                  <a:txBody>
                    <a:bodyPr/>
                    <a:lstStyle/>
                    <a:p>
                      <a:r>
                        <a:rPr lang="ru-RU" sz="2000" u="sng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/>
                    </a:p>
                  </a:txBody>
                  <a:tcPr/>
                </a:tc>
              </a:tr>
              <a:tr h="628971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2023г Диплом победителя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II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место, Османов Роман, конкурс писем поздравлений «Пожелание главному волшебнику»</a:t>
                      </a:r>
                      <a:endParaRPr lang="ru-RU" sz="1800" dirty="0"/>
                    </a:p>
                  </a:txBody>
                  <a:tcPr/>
                </a:tc>
              </a:tr>
              <a:tr h="389363">
                <a:tc>
                  <a:txBody>
                    <a:bodyPr/>
                    <a:lstStyle/>
                    <a:p>
                      <a:r>
                        <a:rPr kumimoji="0" lang="ru-RU" sz="20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  <a:endParaRPr lang="ru-RU" dirty="0"/>
                    </a:p>
                  </a:txBody>
                  <a:tcPr/>
                </a:tc>
              </a:tr>
              <a:tr h="10044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27.10.2022г.Диплом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степени,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Сметанникова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Анна, в конкурсе рисунков «Финансы глазами детей»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9.09.2022г.Диплом победителя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место,Искакова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Полина, конкурс рисунков «Рысь-наша дикая кошка»</a:t>
                      </a:r>
                    </a:p>
                  </a:txBody>
                  <a:tcPr/>
                </a:tc>
              </a:tr>
              <a:tr h="508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Интернет</a:t>
                      </a:r>
                    </a:p>
                  </a:txBody>
                  <a:tcPr/>
                </a:tc>
              </a:tr>
              <a:tr h="14376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07.09.2023г.Диплом,Нугаева Маргарита, в конкурсе онлайн-викторина  «Всё обо всём!»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8.02.2023г.Диплом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место ,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Раужина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Варвара, всероссийский конкурс детских рисунков «Мой яркий мир»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5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49" y="1132850"/>
            <a:ext cx="8662987" cy="56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902" y="-16335"/>
            <a:ext cx="8911687" cy="534950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02" y="518615"/>
            <a:ext cx="4078577" cy="5712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518615"/>
            <a:ext cx="3981450" cy="58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7350" y="200025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733424"/>
            <a:ext cx="4057650" cy="6124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733424"/>
            <a:ext cx="4486275" cy="61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9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  Представление 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 аттестации</a:t>
            </a:r>
            <a:endParaRPr lang="ru-RU" dirty="0"/>
          </a:p>
        </p:txBody>
      </p:sp>
      <p:pic>
        <p:nvPicPr>
          <p:cNvPr id="1026" name="Picture 2" descr="E:\аттестация Раужина\таня сканы справки\представление по аттест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82" y="1333500"/>
            <a:ext cx="3749350" cy="515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ттестация Раужина\таня сканы справки\представл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576" y="1397064"/>
            <a:ext cx="3703121" cy="50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01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1797" y="1902828"/>
            <a:ext cx="8911687" cy="208728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149035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85" y="862946"/>
            <a:ext cx="4067033" cy="5995054"/>
          </a:xfrm>
          <a:prstGeom prst="rect">
            <a:avLst/>
          </a:prstGeom>
        </p:spPr>
      </p:pic>
      <p:pic>
        <p:nvPicPr>
          <p:cNvPr id="4099" name="Picture 3" descr="E:\аттестация Раужина\таня сканы справки\размышляй-к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50" y="862946"/>
            <a:ext cx="4371391" cy="601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7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9783" y="1141345"/>
            <a:ext cx="9158574" cy="403101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67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014186"/>
              </p:ext>
            </p:extLst>
          </p:nvPr>
        </p:nvGraphicFramePr>
        <p:xfrm>
          <a:off x="1484062" y="518482"/>
          <a:ext cx="9485744" cy="479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909"/>
                <a:gridCol w="2022764"/>
                <a:gridCol w="2124363"/>
                <a:gridCol w="358370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дата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место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тема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Название мероприятия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24.10.2020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«Современные технологии для развития речи дошкольников»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Педсовет №1 «Использование современный педагогических технологий в обучении дошкольников»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08.09.2023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«ЦНППМ «Педагог 13.ру»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«Патриотическое воспитание дошкольников через ознакомление с традициями фольклором и правовой культурой»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Круглый стол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ФОП ДО: реализация в современных условиях обновления образования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660634" y="1129495"/>
            <a:ext cx="426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18" y="2797327"/>
            <a:ext cx="456630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14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254" y="624110"/>
            <a:ext cx="8341893" cy="1280890"/>
          </a:xfrm>
        </p:spPr>
        <p:txBody>
          <a:bodyPr/>
          <a:lstStyle/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7171" name="Picture 3" descr="E:\аттестация Раужина\таня сканы справки\справка подтвержд  о выступлениях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96" y="1250302"/>
            <a:ext cx="4078325" cy="560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42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212" y="624110"/>
            <a:ext cx="5887451" cy="1280890"/>
          </a:xfrm>
        </p:spPr>
        <p:txBody>
          <a:bodyPr/>
          <a:lstStyle/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84" y="1264555"/>
            <a:ext cx="3926379" cy="5384801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1604212" y="5572125"/>
            <a:ext cx="828675" cy="952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04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5746" y="1372255"/>
            <a:ext cx="9093920" cy="282105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открытых занятий, мастер – 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56499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795549"/>
              </p:ext>
            </p:extLst>
          </p:nvPr>
        </p:nvGraphicFramePr>
        <p:xfrm>
          <a:off x="1101011" y="-410670"/>
          <a:ext cx="10302506" cy="726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648"/>
                <a:gridCol w="2274197"/>
                <a:gridCol w="2352617"/>
                <a:gridCol w="3970044"/>
              </a:tblGrid>
              <a:tr h="68499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Дата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место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тема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Название мероприятия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297425"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</a:tr>
              <a:tr h="9666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20.04.2022 г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«Путешествие в страну Размышляй-ка»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Открытый просмотр  для родителей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297425"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81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институт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предпосылок функциональной грамотности дошкольников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 – класс  «Педагог поколения Альфа-2022»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297425"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58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15.03.2019 г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институт имени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М.Е.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«Умные пальчики»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55-е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Евсевьевские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чтения Международная научно-практическая конференция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7" y="301225"/>
            <a:ext cx="4523784" cy="470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07" y="1740825"/>
            <a:ext cx="3310415" cy="557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762" y="4366307"/>
            <a:ext cx="3225064" cy="5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66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624110"/>
            <a:ext cx="9942511" cy="1280890"/>
          </a:xfrm>
        </p:spPr>
        <p:txBody>
          <a:bodyPr/>
          <a:lstStyle/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5123" name="Picture 3" descr="E:\аттестация Раужина\таня сканы справки\справка -подтверждение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89" y="1268963"/>
            <a:ext cx="3772961" cy="51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ипломы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173" y="1268962"/>
            <a:ext cx="3636433" cy="51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4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150" y="624110"/>
            <a:ext cx="9923461" cy="1280890"/>
          </a:xfrm>
        </p:spPr>
        <p:txBody>
          <a:bodyPr/>
          <a:lstStyle/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27" y="1264555"/>
            <a:ext cx="7839899" cy="555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4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161" y="149097"/>
            <a:ext cx="10115199" cy="128089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размещено на сайте МАДОУ «Детский сад №82 комбинированного вида»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526970" y="1579418"/>
            <a:ext cx="8143895" cy="250569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 дошкольников посредством ознакомления с природой родного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края»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https://upload2.schoolrm.ru/iblock/623/6235645ffb3da6bd9a3763934394a6a1/ped-opyt-Rauzhina-2023.pdf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дипломы\отчет раужина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0" y="2695699"/>
            <a:ext cx="2859000" cy="404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35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868" y="236183"/>
            <a:ext cx="9904411" cy="1280890"/>
          </a:xfrm>
        </p:spPr>
        <p:txBody>
          <a:bodyPr/>
          <a:lstStyle/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83" y="876628"/>
            <a:ext cx="4248438" cy="584659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6324600" y="5667375"/>
            <a:ext cx="314325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422" y="982497"/>
            <a:ext cx="4135004" cy="5740728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6191250" y="5667375"/>
            <a:ext cx="447675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909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</a:t>
            </a:r>
            <a:r>
              <a:rPr lang="ru-RU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br>
              <a:rPr lang="ru-RU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06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74" y="1500410"/>
            <a:ext cx="8911687" cy="263344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педагогическая активность: участие в комиссиях, педагогических сообществах, в жюри,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297091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89" y="466267"/>
            <a:ext cx="4738935" cy="6233890"/>
          </a:xfrm>
          <a:prstGeom prst="rect">
            <a:avLst/>
          </a:prstGeom>
        </p:spPr>
      </p:pic>
      <p:pic>
        <p:nvPicPr>
          <p:cNvPr id="8194" name="Picture 2" descr="E:\Скан 23 Сокорова\мордовск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24" y="499965"/>
            <a:ext cx="4649368" cy="62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6941976" y="309776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759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9" y="1877114"/>
            <a:ext cx="7514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39052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99" y="306388"/>
            <a:ext cx="4548187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72" y="134938"/>
            <a:ext cx="4670425" cy="642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499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21" y="152466"/>
            <a:ext cx="4664075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82616"/>
            <a:ext cx="476091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210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843310"/>
            <a:ext cx="9847261" cy="18523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</a:t>
            </a:r>
            <a:b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861349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аттестация Раужина\таня сканы справки\о качестве взаимод  с родит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02" y="167952"/>
            <a:ext cx="4466394" cy="614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аттестация Раужина\таня сканы справки\качество взаимод  с род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30" y="167953"/>
            <a:ext cx="4533121" cy="62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47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аттестация Раужина\таня сканы справки\качество  взаим с родит 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71" y="132768"/>
            <a:ext cx="4701073" cy="64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аттестация Раужина\таня сканы справки\анкета для родит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3" y="132768"/>
            <a:ext cx="4739951" cy="65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7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708243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751" y="624109"/>
            <a:ext cx="9563843" cy="325742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семей нет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09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аттестация Раужина\таня сканы справки\соц-но неблаполучн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27" y="205274"/>
            <a:ext cx="4371677" cy="641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48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232" y="1473855"/>
            <a:ext cx="8911687" cy="246083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170237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165990"/>
              </p:ext>
            </p:extLst>
          </p:nvPr>
        </p:nvGraphicFramePr>
        <p:xfrm>
          <a:off x="2032000" y="719666"/>
          <a:ext cx="8642220" cy="5750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2220"/>
              </a:tblGrid>
              <a:tr h="1231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</a:txBody>
                  <a:tcPr/>
                </a:tc>
              </a:tr>
              <a:tr h="6243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г.Сертификат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участника республиканского этапа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«Педагогический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дебют-2021»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9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уровень</a:t>
                      </a:r>
                    </a:p>
                  </a:txBody>
                  <a:tcPr/>
                </a:tc>
              </a:tr>
              <a:tr h="15394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2022г. Диплом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место в конкурсе педагогических работников «Всё может педагог -2022»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16.04.2021г.Сертификат участника Всероссийского форума «Воспитатели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en-US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10.12.2022г Диплом победителя за 1е место во Всероссийском конкурсе для работников образования «Новогоднее оформление»</a:t>
                      </a:r>
                    </a:p>
                    <a:p>
                      <a:endParaRPr lang="en-US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9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Международный уровень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3г. Диплом участника международного конкурса «Лучшая научная работа»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305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274" y="566960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60" y="1058863"/>
            <a:ext cx="3833812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119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624110"/>
            <a:ext cx="9942511" cy="64589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976" y="1270000"/>
            <a:ext cx="3694922" cy="5281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287" y="1122149"/>
            <a:ext cx="4055363" cy="552881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6867332" y="3886556"/>
            <a:ext cx="466529" cy="24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498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43650" cy="487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7" y="1904999"/>
            <a:ext cx="5529943" cy="468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04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22" y="1028016"/>
            <a:ext cx="4017707" cy="575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61" y="1357442"/>
            <a:ext cx="5411755" cy="384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2072" y="381685"/>
            <a:ext cx="5504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Международный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906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8718" y="2247637"/>
            <a:ext cx="9377231" cy="2305702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1444663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24110"/>
            <a:ext cx="3943350" cy="5986240"/>
          </a:xfrm>
          <a:prstGeom prst="rect">
            <a:avLst/>
          </a:prstGeom>
        </p:spPr>
      </p:pic>
      <p:sp>
        <p:nvSpPr>
          <p:cNvPr id="3" name="AutoShape 2" descr="data:image/png;base64,iVBORw0KGgoAAAANSUhEUgAABB8AAARgCAYAAAChTP68AAAAAXNSR0IArs4c6QAAIABJREFUeF7snQeYVdXVv9/TbpvK0JuIIjZE7LGDDQEBsZfYu+ntn3z5zBcTYxI1GjWKBbGCBUGxIEizA/auVEU6wwxMuf20/7P2mQlIgBERg7IPDw/MnXPP2efd5ez1W2uvbYTzPwkhBBMwgKDpr4U+NIHtl4D0A31oApqAJqAJaAKagCagCbRMwBBDAvB9KPpDjF57P9Pyl/QZmoAmsL0RMB6NtQ2DIMAzITTA9sEKwW0aQ7Y3IPp5NQEhYIaagyagCWgCmoAmoAloAprAVyNgEJoGYRjiBf6QC/w1Wnz4auD0WZrAdkXAmGYmQy/wKBISGBALQYIe/O0Kg35YTUAT0AQ0AU1AE9AENAFNQBP4OgRCDAwVRg0eDBlMQYsPXwek/o4m8D0nYDxvEFqWSd6I4sydAOwAJUR8+Wj64N8e4fVPaPrFvz/eHNfx1ry2PMXmXH9zyr2515bzt+b1t+a1v+myb0l72brcpWShsX77Xvfn9Tl/Te7/7mAb6Uv//v03ef3vUtm/TS7rtu//GPyaaqIldut+b2PX2NgbZXOuvU77/8ovqE1df1Nt/avcQJd945TWZbM+p+8S9+9S2f+b7XFDfXNzxgJd9q/WlzY0H9mS/qS5fzPcDUK19MLA9dwhg0GLD1/lFarP0QS2MwLGNAgtbBX5IIdEPdgtmMhfdWr+dVhuzWtvasq+uebdhp5Nl33jNb412WyNa6+f8kFLD1HdtjS9a2kK19KYsCnz/Zu89oaepfn6X7U9bcoc2xxzY0PT6G/T1GupTluqs5bqZWtef2te+6u0981h823W6fZc9v9me9xS7rrs34wJvLnyrOb+zXCXqAeJfggJ8QiG9MfX4kNLLwn9e01gOyRgPIMVmqalcj5ItINEPUj0g7+xyId/Q/omvZItTSFbejW0VHObc/3NlSE259obMjO217J/m3X6TXPXZV/bar/JcWD9KePWvLaWHzZeh1o62TpstPywlmtLY2hL79VNvTe35rW3tlSoy/7NmMFaftg6Y9iG2v/avhoo94Sp8scFvj/kRL3soqUJvv69JrBdEjCexwwtLDwZLJrEh03nfGhpYrq5xvu63Lfmtb/Ky+i7WvYtKffW5tLS9bfNsq9tidH/Nhz5EJV9c59gU9f+8vW++euvLes3f+3vS9lbjnzYMLt1W0pLI9n6b5uW6qWlNtPS22vd62+oveqyb6pO144AW1KvG5ce/nOMaak+v0pf25I28222x02bM5vPRpf9q5jv33x719w1d4l6kNmStAWfcMhALT58laFcn6MJbHcEjMlq2YWhxAe120UQLb1w/wNFS56IlhT7TbHdmtfekPG7KY/q1zcloyf8b3lrt8wM/vbLviXtZXPrdPPZmE31uP4EPuK0/sTt67WZDV97a1//u1T2Dfel9Se5X33UXt+Q2Vhf3bT8sPH7b7kJ/9WuvaH23xKFTdX7lpipX6W9tsS95bJ/uYet+9OWX3tDhvzaEm359f87dbohwWTzpZPvZtlbGuO2vE63XpvRZW/JhN86bVJz/ya4R+KDiSxblWUXA/Wyi5Zebvr3msB2ScCYghHGiBJO+oaJFZiIGBF8ab+LDU1avkkje2uKD9+nsm/oWbbEiP82ueuyr2/QbPznrVmnGxJiNkc82R7azKbFh7X19p9G8MbrtKX3y4bqYGtef2tee9029lXG381lszXLvqlrf33R59tpM7rsG+a8/pjX0hj2TbZH3Wa++ntPc48IbL5I+J/k/jtjpCHJJkOxH0J8fC0+tNSk9e81ge2UgBIfHAwKRtgkPsgiDNTgoQ9NQBPQBDQBTUAT0AQ0AU1AE9AENk0gEk6iZRdafNCtRRPQBDZMQIsPumVoApqAJqAJaAKagCagCWgCmsAWENDiwxbA01/VBLYbAlp82G6qWj+oJqAJaAKagCagCWgCmoAmsDUIaPFha1DV19QEvm8EtPjwfatR/TyagCagCWgCmoAmoAloAprAt0pAiw/fKm59M03gO0pAiw/f0YrTxdYENAFNQBPQBDQBTUAT0AS2DQJafNg26kGXQhPYtglo8WHbrh9dOk1AE9AENAFNQBPQBDQBTWAbJ6DFh228gnTxNIFtgoAWH7aJatCF0AQ0AU1AE9AENAFNQBPQBL6rBLT48F2tOV1uTeDbJKDFh2+Ttr6XJqAJaAKagCagCWgCmoAm8L0joMWH712V6gfSBLYCAS0+bAWo+pKagCagCWgCmoAmoAloAprA9kNAiw/bT13rJ9UEvj4BLT58fXb6m5qAJqAJaAKagCagCWgCmoAmgBYfdCPQBDSBlglo8aFlRvoMTUAT0AQ0AU1AE9AENAFNQBPYKAEtPujGoQloAi0T0OJDy4z0GZqAJqAJaAKagCagCWgCmoAmoMUH3QY0AU1gCwho8WEL4OmvagKagCagCWgCmoAmoAloApqAjnzQbUAT0ARaJqDFh5YZ6TM0AU1AE9AENAFNQBPQBDQBTWCjBLT4oBuHJqAJtExAiQ8xTPJGgG+YWIGFBQSELX9bn6EJaAKagCagCWgCmoAmoAloAts1AUMlnDSU/eDjDxmI/8x2DUQ/vCagCWyQgI580A1DE9AENAFNQBPQBDQBTUAT0AS2gICOfNgCePqrmsB2Q0CLD9tNVesH1QQ0AU1AE9AENAFNQBPQBLYGAS0+bA2q+pqawPeNgBYfvm81qp9HE9AENAFNQBPQBDQBTUAT+FYJaPHhW8Wtb6YJfEcJ6JwP39GK08XWBDQBTUAT0AQ0AU1AE9AEtgUCX875YAwZSEHnfNgWKkaXQRPYxgjoyIdtrEJ0cTQBTUAT0AQ0AU1AE9AENIHvFgEd+fDdqi9dWk3gv0NAiw//He76rpqAJqAJaAKagCagCWgCmsD3hIAWH74nFakfQxPYqgS0+LBV8eqLawKagCagCWgCmoAmoAloAt93Alp8+L7XsH4+TeCbIKBzPnwTFPU1NAFNQBPQBDQBTUAT0AQ0ge2UgM75sJ1WvH5sTWAzCejIh80Epk/XBDQBTUAT0AQ0AU1AE9AENIF1CejIB90eNAFNoGUCWnxomZE+QxPQBDQBTUAT0AQ0AU1AE9AENkpAiw+6cWgCmkDLBLT40DIjfYYmoAloApqAJqAJaAKagCagCWjxQbcBTUAT2AICTeKDScEI8A0TK7CwgIBwCy6rv6oJaAKagCagCWgCmoAmoAloAtsHAR35sH3Us35KTWDLCOjIhy3jp7+tCWgCmoAmoAloApqAJqAJbOcEtPiwnTcA/fiawFcioMWHr4RJn6QJaAKagCagCWgCmoAmoAloAhsmoMUH3TI0AU2gZQJafGiZkT5DE9AENAFNQBPQBDQBTUAT0AQ2SkCLD7pxaAKaQMsEtPjQMiN9hiagCWgCmoAmoAloApqAJqAJaPFBtwFNQBPYAgJafNgCePqrmoAmoAloApqAJqAJaAKagCagIx90G9AENIGWCWjxoWVG+gxNQBPQBDQBTUAT0AQ0AU1AE9goAS0+6MahCWgCLRPQ4kPLjPQZmoAmoAloApqAJqAJaAKagCagxQfdBjQBTWALCGjxYQvg6a9qApqAJqAJaAKagCagCWgCmoCOfNBtQBPQBFomoMWHlhnpMzQBTUAT0AQ0AU1AE9AENAFNYKMEtPigG4cmoAm0TECLDy0z0mdoApqAJqAJaAKagCagCWgCmoAWH3Qb0AQ0gS0goMWHLYC3eV+1sCjiGwYeFrEQ4oQUgbxpYAchFiC6cQj48q9hYMgPBMh/zFD+ZxIa6kd17pYeprpfs1odqnvHmu7vN5XGxMAmxJVyIN9ovnNIaMhnchH5fO1voutGfzd2yH1Nons6GBSQO0XPK2UoYmLhqk98LHW2iRvxMSyMUCCETTdp/m6ISaA4beqQs4Ome8v/orPlm02XU7wN5I+c55pgheCEUn9yptxH1YyqU6kb+WZ07+ha8pE8T3NJmkhtslzNdWE0XV/u33w1nwDPMNW9onsHBE1V8e/PDDBDE6k7qRsrjMrpN5VCPpNz7abacuU8UG2vqaVF9dZ0XXl6Va+bqsimEsrTWk01Lt+Sv1J+IWERqDJE7RpVbilH8/X9pnKvvVdzT4jKJeWL6j0qi6PqLsRTP2+8rtV3TOEg9Red9+86/lJNSEnl7Oh5hZr0v+Z6VeVap30HX+LW/L2o1qIW/dWO5jObny8woueK6rO5hTW3zbVtQT5p7p/rtrHo+dayi+pybctTz/Dva68tY8RE+jkUzTBi3NTOpM6a6y3i0XJLjsq+zjjx73Hmq7NZn6BczZZxwoie3Agt1R+k5LHQVW1DtcGN1bPqD3INC5+w6ZmiMU36tXwWGIF6dtcCK4j6mS0/q3YctZCoNqJDuHhqbAgULwtTjQ/yeVyVLMRT3zLx5dpN35M2K3VeMEPsIKoj+Uz++PJ86vdSzqiPO2FUXvm/jDdx+U5Te43GiKgnRX096mNS7uY+E/WvqE6bz5N/HdUvUf1Ixo3mvhb1gVCNfVISOTfWdD95vlD9FDT166hczfXdPBbJ8zW3HflGQt51qg6jz6UkUZuLqOStQLGQ+lu3laz7notG42g8k8+jfmOo8vuG/C+6RvTuNDZYrujOUYuP3gPN94u+v/aJ147fUvtRvcoY19wHhEBzP5X7R+1Lytb8LpfnbH6fRqNE9K6Rdtv8Dhd2UleKgRn9Px4S3a9pvJPrCbfmkUZ+t25dFeV7gdRnxFbYuEZ0HSmj2zSXiEaGaJSSv560N2m/wl3aQlM7kc/UezmI3olyf3VPIzonpj4XKlFLkbdzsWmcj97Sze8CeWc1j/Vrx9/mvi3XbXk0aT5b/7vtE9CRD9t+HekSagL/fQJafPhW6kBeumWUGqtJWwFZp4LKXEgFDdQDtclKSrwCtuuqKY4IEkYsRcH11YTDo6AmEwk1kbApWqaaLMgkJTJPvv6EXiZ+mSZD17Fs0kGejqFNo0wmlIFfIIZDCQY5iqpsMgGT6VXMDCkabjQx8ZsmK8TUFD2asshUbu3U0TC+LJcYpkPo5yng0w6HxYZDMrQILI82PqwhSYzVqobSRimx0CNOXl2z0UyQkAlSUIgM4zCuymQpViKTiFyyYXlGJpzRZDIgNHzsMCCBpX4WAQTbJPTluRLYoYFreNTGijiuSacgQZ1l4Pg5bDVxt2jAIqWm0FlKHZus6xFYJpg2VmBi+NH0Nprki/G/cWNZntA25aoFCORbjjJIRJpx8fASSWJFDzvwKBohrhNNl+OeqcrqGSHxwCFrQt4pUl4MSYXQSALH9MmarjJcWqvJY0iNKVaWTalv4gZSwyaeKQZQNE11VHl9ggBi69RfEIaI9tN8GFYSxzeJRVTJ4uMLg8BQfEuaWnHesClYBlgmbiGvJsslMQs3FEPGwQhM/ECuHWKIIa6s3YCkL2UyydgGidCg0itSIKDeglhkdapaVRNyw2r6voFnBWRsnxJXzhNpxMQ1TTUhlrKFpotp2BihA35eTcebTQufOCm5luGrSbcdRGKOp2rDwjNjxANpSVlsy8eX+jITBGFAEHoY4aYlMHli4Sz9Ii5CVxiQl+uYAY4v9RgDWzqW8LcpGDFlTKV8aeOW6p++6WPKfQIpra36Z2g6EBaVQSuGsVwP00D+sb0wMqqNBCJ0mMLaANc08AJpKyb1TlTu1m5k8GTEKHLECvJIuFI3zQIbOJZJwY96+boGubR1h5QaB6Q/+qYYalIuEVa+3nglPayUGCtjGTXG2H4ZS6WEdp7dPJ8Gs6gsr3ggEoBJUe6sChWNBK7pqnZeGsaVIJCxihStAD+wqPJspFnmYiG251Od8knlo+cvc6HRsYh50jdkPA4paWpzYvSlY5AIQpLFUAnKjUZ0Xis/MjYLMj4bNlnHVRZcyrYpBNLnAlbEPFoVLAqOp8TOmFdK3m5QAknSq6JgNNIQN2mb98mZLgXDIhtP0iEb4BoFDNvFcKOWLzKtPHnBMXFDKPeEkjxnoMSUWBAQ88CzLZzAUlZfOUXSRqjuUepaSFNPKLoBRSm7GZAMYrjEqVAjdZGMYeCH5YRGSEmYISPjkGGpfiRjh7QR6WkJJTbapK0ioR3QoVBkRdxUz5u2xSAtKiO8wospw3VVskhFAVJBnLT0NyW9SB2YMhSqcV6ewcMn65gkfItkIAKNSYMVknd8kr5HmRsoQd8KLIqW9DGxrk1KC82SrUfR9DBMn5gnolOCrLzPKJA0XBoNSAYGgSn9IzLohUkDDnnLoSywKYaNyC9FTBE+UgNZu0AsAM+yKfOlv4U0OgZVbki9MsxBiiIiQW1c6tdUY1cmFlJRFOI+NQkoLUKbwKYOT31fhCcZD1KhnGMqUSFvRzxSXiTCNEgbdA3KQ2gwfVJBwKoEdMzb6o24OmYTd0Oc0Mc1ffVvSRjSYJrkUg7JtEeZEdIYMyjzoT4WjQftijHyImL4AWtsn8D0yFvQISdvYkc5B6SdlGBRFwsod12s0GKNbZHwwDBcMk5AqWepvh+EFgXbVGOevFQSqo9EIo4+vg8EtPjwfahF/QyawNYmoMWHrU24+fpmDNPIKK9B0SqlWHRJmgWxKwgMmdoUMMTQssD0xWCNJo4y6ZIpkxiUMgnzlOc/8iDLsaXig/LM2SYlgUU+KNJo+lRaJnVAyrVJ2bAmcNXEoVQmtkZIIWFhFXwSyvASozdUZYu8fDKZa/LkyZSs2YUuE6/1xId8WMQQI9QJaJOHOiOuPFbFeEDbvEkhtHCMDDkDMkaKsgBSYZa8YVBwytVkKhbmlcTh46iIklCMdtPFCMRs2Jj4EPnoZRIrBpoYx/JNMVF8Ky5mszIes7ZJ3BPDwseNy6TPoLRgkQt9YpY8u4/vS0SIgWnZhKGHE7PwPfnZpFgokDTjGEFkzIlx0BwNsbFmJx4kMdak9sVwyoYOrmkRmtHEttyPDCmRWZQ31ZR4GhE2bOV5c8ICycBRzApWkVJPfJQWq60UZX6Boq38u5R4YjBAfQJsF0o9mQTKRD2KYpGrCxMph4hNUZ02t7r/jB4QnpGnPFTlKIhtY4RKIHPEQy2/CyOvcuTFi+4gdSAmRltlOIv3LIpt8QxXnZ8wLBotT4krwi7rWDgeVIY+vmGzxvGxir5qWyraQibqTQa9iugIDOWBVt4/JahJRIgIdwaxUO5XUAa9iAamGOMiAjZVjpjzkUQTee9UWzFFkIu8gFKfhmVjB/moHwbiqRRJSkxAVwqzyeikRBhXprnUiCeCkyP9PsT0pU3KPXw1JogXMlD9KPITGoYYkXIfKb94IiMvbkz0AREHlaPdVEaOXCcS2qK+0Oy9L4iY4HtKMhMtrBBG/nmJABDDNGrdSv+KolTMUBnYlh+Qk3bR1Jel7DJsRV74yE0rdi1mgqIrI5WHIwJKk3fdFiO/OVxnM8feSDK0aEjkVL/MG+Uc+6erSa+p5o1/3EBcHtiTyKBmf2wUAdDc5mTstEwL20mRKeQwbU89m/LM+hatfIkDkP7iUWcGymuctyQqTdqMpYTEgiXtO9KE5PcSwaYiGPBZE5e2bFPpWZh+SEb0LNOnrCjfsdQ4ImKEmGxiDCZciWoIiMnYaxWjSK6gBGIZ1ZZCrxScLOmYRftMJIDJs9XaDm09m7xRIOtIKxFhLTJqpRo8J4o6caSgoYzPKPFYZMEGEzJxk5RnUOaGZMwiroryMomFEs1gEFiR4S1llxaWKsqzJ/Esn8ZYTrWJErFAZbywfESAqSyI4WuwvMmFL8+SSdi0yvvkTV+9N8SIFxGkTd6i3jFIeIFqa+J9d80QJwgoxyQtYoId4BjSy2xs08YPmk3UQPUJI/SxpHL9qK1K25DxMYlHAp9G1YujSBV1fYmKUAKcGMDS3+S3nhI7TSOJGVpqBLLJkVXvAXnHyBgZhQ448q4TgVLE1MDEs1082yP0IO5JLzJw41GUnkTkqLJ4IQ2OCDiQc6BrWrQxW43HdXGIFyOHQqMZkgpCcoZBmYjvSt6KyowdjQ+uHbkYRJSVskv7d3wRK0MVbVHpikAfxWQ0xAPKC6G6Z2XRIC0CoWVhhyaVroytPp4ZUOLLO0Kihyz1nsgYAXk7pNyDnOrUBpWBg7xhkyKqmT6B4ZO1Q7oUpJdI/JlPTbyoIn+kfTbLwJ4SnSWiKBKPzVDqI4q3kHFY+oEl74cmoXkzhwJ9+jZLQIsP22zV6IJpAtsQAS0+fAuVIcNxEou8/LEt0mYZhhmQMhuwXYvAK8c3xGjOq/hEhxi+65CwbUKvkaJEJBhJrNCnPAiJBZ6aSMoUpTlc++s+hhhq4kGNfFUGjl0k9AqsiMeozCeJi2kb92k0AsKcgeVYGIkAO+cSmiVqYlNR8CkXAUImnBQomk0e6CBattB8rCs+yKdiyK2IyQQKdsoYhJZFrYXyZlfmoK2yZzKssC0yRhlVgUcXL021abMyXkncC6nysiRDiXQwyWPjGR6mIRN58WZvSnyQqad4fSXyQQwO8VrHqAtcAhESxPBPQJuiQbIYkInbrA4LdPQd5bmtt6JJrOOFtBID2TYig1+MC88nadmqfLZ4CX2prcj/2pL4YCrPmETAiKfWIm+X4AYS6SLGeBHPFLFIpB5Dec7iSoyQUHSDoiPlyZEInChCxSxSEogglGB5WRllmSK+HeJZcp4YDT5Fx6d1PqCtF7JGAm9lkh6KB9dUMRd5LNKxGK5jYRbEzxcdhoQNKwM0YhyIwNLkvhIvtxkDyy1Q6noqFqbGihET73wopoDMQ20KZoqcGScr7sBSEyMp3ngDL5/HyeYpKxRI+R6u6ZH0o1D7tC0GROS9Xo1BXYlNecFT95fyWBLV4HtYVhT9gO9TgqOEAplwywQ55vvEAhHMoMQIyBg29WYCzzKx/bwyggzxqBoxfEO1kiiCQK4vkSWeSyoQuUsMV4laiIxrEU7SVlJ5p43QxZTKXE9wW7efmkFcMTFDl4JZUFasHTgEhoNrWaRciTQKKFoiCviUuyKHRN5W10gg0oEYNgUJV5dzvCIl6tkC0iJihpGoKMJQznBI2yIeShs0CJRIFXlVLTN6JjEnojBx8Zaa1NshRStUIp8SGg2LvLSPWJKC5+MFEt2xVlQU/iLgiPs8J8JhLEXKzVPiZpWZIs1DRdb8e5HP5o1aIkyK1zS0pG1AdbyKI2+5jsaVK5h97Y3E3JxSS8RAipapRUuMhIAc4p1djU++tAIyjVSpSKooQmtFMkbBT5AIQ0q8IjHxDGNRY4v8FEWa5eyQhGdQEkBBRYtEHmgZZlJKRQ4pGCblbiTENchyHzFwQ4k8sCj3LLIxi1jRVV5i2w9JKkEjhhWIiSfXLaEkqMMyDbJWJXG/jowZ0MqNPPDSl5bE4rQqynidV1E9ubhBqmhQ7hrkpP2LOW5YKsJIPOtOk2ZYsCTiJ1ReeekHYs6mKVASmCpyq86K4YcmBVuMQg/bK1CBS6NEaoQJtUSkNPSUiBktGbCot2Ok4yFV+ZAKP2CVEy0bkqiZ+rhFecGlLmEQE6FD2lIgY5bDmpiJZduUFAJyYtSGUOXaSkxdLZE/hkQ7uZiBRWA6iPReDF0yZgHLMKjwxONuUJ9wVJSZI4a8Fxm/smwoMKRiUNElaomNGdCYNJU3Plk0SUlEGy4NjkkYOiRCR707fCNDa9ckK+8weeeJsS/1F3col44o4oUhI6NLGObVOJkzEmpcT4UiZIpxn2BNXIRPiWDy1V8x6it8aCBGWRgj7YRYrksJJo1mgOnDyjKH1nkbP/TJJ0IqctKfo7I7aglQJDivVLpKQLkXCclSLHEOuKaUQyIpAioLgXr/yHLGBlvGNRH5QxX54oSBikaQCJmEayke2HHqLHlP+ZS5PkURukQ4900Kpo1tFLBCj1aeoQSssiA6RwSgRkdETldF2qyKR8s4Koq2EnrlBxHoCoaHIcKsYSvhV2Q4Fdlih4TFZml088YDffa2SECLD9tiregyaQLbGgEtPnxbNWI7+ImQrueei99lF+Krqvn0zluIde7KrhdeTujmaHj1ZebMmskBp55JsEN3wnSa2Q+OpPWO3SkbPAgrdFn44GM48xcTykRJvHNqucOGjeyv8mjikSvdfx/aDBqkvF1zRozEaayj8y8vo4R2ZD74kIUTxtL91EGkdtkXshleH34jrROV9PzplcoYsT+YzZwx42glk28K0RpoFfq8do10ZLCuLadat9uuM12uOAtSSfITZrD47TfZ9byT8XfoSknO4v0bb8RJGex65WV4Zjn+53NZPOoBdjntdHK77QXpRj679x6S1SuVeCB+qyiSQXznkZiyoaN5NbosgVD+/ibvpWc4ZGI2PYeeiN27F4VsDfPvepiqjl3odNoJ5Gwfd9w0liz4nJ5X/BA7VUr607l8NnYCu556PMld9lDREbNvuw2jrpESzyMWSl4P8dJLFEjkodtUTgBbTZoLyvNWnUxRcfAhtNn/AEpTsjAkZE19msbqFSz9dDb+/CW0qW+kvXhv/SwFCbM3JFLDVp750JDJrUWNGWfNLj3Y7bj+eHHx4hpYroTQFnGz9aSff4XKhSvwg6JasKLWTStwcVaJoXPED/B77kxpvPRLQpK5Tn1KpIJ6PiX4hHjVK/l8ymQqV9XQOpQIDvEsigfYo5hwqBXP7y67sfOAwfQ85DBiO7UjVl4OUq419az8cDafPz2JOVNeoDKzmspinpSKgPEpWBLlkcTp3ZvSYw+nIh4nn8/juTLBNfB8H1OJDwGhF1BYtJjlCxaQWbiIdgWP0qLIVDLNlj8hNVaKLgMGYey4A/GYhRl4hIaEetsEvkT9NOWAkNaSTVP72qtY8z6n0nWV4JQMXGWIrognaHt4X+xdeuLEHGzx0G6iE6ZXrmL5pBdoX7cGM8gpoyNwUrjddyJ+yL4kKsowSVAIihTmf0p2+mu09QyqDWh91BEkuvcA25G1D7jZBlj4OctefJlOnk+gH056AAAgAElEQVTG8tUSi9JAwqNtqivL6DjgaIKO7VWUjkz+E0WD0M3jLV/G0mcn09mVnDTixRQD1lQGkghzpZ6N6SRYRBF3x/Z02PsA2u+yG1UVlYRiJGcySvBxiy6eLFdKOZixpPIS106fTt1MKbcYkiKESZj81zukaeVUuH2BSh8WJ9qy3+3X0VhdzeKrbyJZyKj6lKUCIoDYgU+JHScjIo60+Xglta0qOOCyc3l39OOYixfRSkQd36F6350p6d5dLRVI5rOsmvgShlck270z3Xr1VtE79SUua2Z+SOnSNRjt21C2z27UV1gEgY894wPcJaspP3hvwvYd8PNFli+YQ/mCFeBJf45hlVZQctRBLHt2Ckk3rzzxvhmn6qi+JFVUg0HeSrFy6gQkMKVT3/4smj4Ry88rQUmltzAt/L77k313IaWr11B0PJzddqW4spGymizVFQ4VVVV02bMP6WRIzfsfkv5iGWW5kLBbB5IH7kp5XjzYAdWffkJ+4TI6KOs1hj3oMGwrqZZTxNY0sPLVGaTjUHFgb4yde2I15Fk9bSbJ1dUQdwmDGHVtOrDD/ruTTCUx6uuZPet1du57KHXPzSAuER8OFA/rif3BIrLpLOWdO1G6a0/ceBRlkXnzLQr1NSQl0s23KR9wKNXz5tNm/nIVT1KfSND6mEOIlbWG2lrmf/gurdfkIe9RF7Owe3amfe89sYwE1ooaZi+cR+cD9saT5QiWQVV9kUJtNfPnfErnwUdQIsb9mgYWv/Ue7RryFHt0ILFv76aonSKrZ87EWlJP+2MPo+blN0nlA1zp3z060YEEixYtoqLXnpiLl2CuqlZLnRp2667G69KP55OWcadLd0oP6EWhzCT74RysdxeottjYPkWrIw+hPBNCmYO1aCkr3nxP5VUwfYf4UfsStG6lRInACWmYOpN8LkvXfgdTO2WWWnpldOlKqwN7UbBdat94l9YLazB9l+pSk05HHIlll+DHpd/6ZF77gIb6ejrs35slH83FacxQ1rMTiep6lmfWEOy/M22WF8nNW07lsKOVqCvxTmFtDatXrqDt7nuQS8TVeGt7jcQas1S/9BGdj9yfedOmkpLxoWjQ5sB9mPfFPLosLVCXSpHs0pp2+/SiMWVSN+szgrkrSFj1BN06ktxvT5xilFujfvpMrHQaw4uEZX18Hwho8eH7UIv6GTSBrU1Aiw9bm3BTkrB0PEF93Oa0V6cS7rkXZXMX8Vif/cnvswenvTyRpOvz8d9vYuqdI/jZuLFw4H4UaqoZfshhHHLUsRx0+z/E8mHUgFOpmPGhEiIkDFbWskepo77ekXFitD//LA669QZCx2Lc0UPJzZnNuQvewDDbMXf8s7x6xaUMfuBW2h5/CmSK3LxbN9pXtOfMD16L1qM/NZlHL7mSdjkxoMT3LwnRolDUKJj7Pw9Zh1u7ey9On/UsViLJzD/fwrt338uPpj0Cu/WCxoDr9tiVkjat+PHMV8EuI/PuDEYNPImzRt1HWb9jYXU1I47sR8dFS0h5EgkSpS6L4SvjaVPrSKPEkJLzIQpbFY+SeHiyiTin3HsPwYkDMRtWcdcBx9H5oIM44f6bycc8Pjj/97z54iv86L2pkKpg4fNTeOrin3P+/TdRceTxKkPYw3vuSaq2kcpCTnl8c5KrwTSVFy8KnN94bVmyatz0yDgO9uE/YOD9I/A7d6QYRmHgoWth5YtQKNAw83VevelG6ma8wg5iMAcBWdNUa97FlySyR0yiREpbM+TRB0gcc5iKYJA1uaYndCSvRJHaR55j6uW/o3OhVoWPi+dYeW4lCLnnrpw+9Rm8VqXYybJ1KlI8g2unjIEpsQUS8m5FGc/yOSb85GfUjB1P53RWhX2rKIrKFJ8nDE7601V0GTaMsLJC5bUwjDiBGS2JMEU8kGs0Zql5/Q0m/uwXdF5Rg5+pJmlLjo2QTKsODBv/ONbePTFSqS83sHVzCkj8ej5LmMmx4OFxvPrn6+iSFo+lRx1ZgvLWNOy8C+dMeEaVRW6ssmjI8iLTUJ5mU63LsKIgj1yWuhde4tFzL2HHrEvR94n7Ev5usabHTlz49FPQrYuKdrFi6+X2WD/XgZ9n8d9v46O/3kRJoVEtAVhtxDnqwXuoOOU4fIl8Koq4YOOsXsZTQ0+HDz9jUTLBTz6cAe3aQFHWtcQgn4HaGm47tB8dlq3AMT0VsZAkSW0siX38kQwZeSuUl0VpAm0HOyfrMiCorebB/qfS6qNPsSWUXC39asojIW02luQzt8BBP76UHpedg9WtO2ZJuYoqCc3mCJimKpDw69Cn6KPaXvat97h34CB2SOdISvv1mlOcfr3xyjNlbClSDixKtGXf264nW7OKL666gaSXVUt2CpbkT/CpiifJ5PLkEkmq7ZAjrvwlnffpTbLvAVQ/NkGdM+6v19KpHrr+5VfEMzmy8+dR9BpZOX4y0kUqzz6eXQ4+jOXT36DjsEP5YvJMlo6ZTu/TjqfbAfvy3luzqGzwyX7wIR8vXsgFT4zk9Sen4tXl2PPsgbx37c3UvfsxyVgpO599GjuddxoPXnQZ7WfPx7ZtlieSnDPlGV645x7CvMuRv/s9Iw/vR8wwuWDqNO7pfyxdGhoxRCSyQlzL4cTH7+DJa4ZjvfExosh1+f1vmP/S64RvfEq6Tycu+OnPmTlyFHWtHQ4/63Rm3TGS9OT36XLMwXQ8bxArnnsRI1NPwzufUP3ZfDpSQkMiyQmvPMRLDz1Doj5N5eoG3n9hOt0uO58dd96F1yY8Q9euu3Lgyadx9+WXUF69ilinjhx33Z+YN3kq9bPnULVTF955YhKn3vRH3pz4EnWPvEBdEs5/43HGD7oYY3k9+1x+FpkOrVj86QJ6Hd+fLx4dTe3UaZQULOZXtuKS6Y9TM/UVXv/dNRiWT6ZNK04dP5qx199Cpy7dOGTQ0Yw+40IaiXPIacPoeeiBvDtpIsHKejq06cBb77zJLgftD/v0pn2Pbix+fDKZz+ZTV72KEx+8nil/u5ud+uxNosRh1p//SbeT+9Hh0MNYMfNd4qHLmqnTWNaY4+wXx/HY0Aspry6Qy2fpcn5/+rTqzIgRd9Hvz/9LZvLLrJw+U0V0tPnpmWQlgmr4WNK7dWTIn/7C2w8/Ta2T44jzzuTDfz1E7fS3qe1WwfkjbmbG8HtJOQFGTTVLXphJqWtQDOIc/eD1vP3ue4Qr6zHcLOlJr7LEKnLS+PsYe8qPiHXowEn/uJo3b3+IsHWSfc49mefO/Tmdl+ZYGDRw9gvPMGvsc9TX1dLv4tMZd/GvqV+2kj2OOZQDhwxjzE9/y76/PA9/1vt8Oudjho38O5PO/x+CFWmGLnyRd/5wC1Y2R1BXzbIvFtL1wAMJdu5Kj0MP55P77yVV8Hj59Q/58eRxPHBIXzo3pil4MY4Z8Q+ee3gU9jsrsA/szTHnn8nr40ZRV5VgwMlX8tifb6Tsg1l0HHQ0nQccyRcvv0WsWGDlxCn4q1fjSL6QrzuB+XrDiP7WViOgxYethlZfWBP4HhHQ4sO3VJmGYbE6Wcag11/D77UL5fO+YOye++Lu24uTX52qPORzr/k704bfxRVPjocfHECxeiX3H3AQfY7rz773/AvsNKP6DaXDS+8rU06SpZV5kTfx676785ZNp/PPZ+87biG0DSYdPID0gtmcsexdoA0LHp/EW5ecw9GP3EabgadhZOGO7m3pVNqOIXPeIUgY5Mc9x9hzL6ZTtkEZzhKKHvNlZXO0znhDh4Qy53r0YfCHUyBWwtv/ewOf3X4XZ8x4FPaQCAuD23foRLJtRy58fyZYSdJvv8b4IwYz7PGHSA0aiFFfze2HHEb3BV9Q4ksYrgQmi8EYpQ3ctPgg672jGIRIfLDIyN/SBKff+yDB0MHYjct5sM/RdDzoYI4ddTu5hMfcs3/DB1Nf4pzZL0JJKxZNfJ5pZ1/BKY/cQtnRQ9Vygvt23ZmKVXW0yWWxcVXyNFlC4fji/VeZIjba6mT9rUry51j0uOB8ev31L/hiFMsSliBKbicSgJHzwC/A6uVMveoqVjz6JJ1dSSYmy3Ii77IsznHMGHPKKrhi8Vy80oRKWihJEm3J8eCEBG4ae1kjo/scSaf6JRQkX4akYJMwc7OENXvuwZkzp9FYklSh2c3H+na0aYgvPcqKrxKhZvJM/tWvyY56lM7ZRpU3YrHkEunejR8+fB/J3XbBL0mpxHAiNCTduBIzxPCVv56sB5d1526R4N2PGXHCiexeyBNmV6vkdrVtO3P2K9PI7NKd2Ho5BMymZT9SVilPLigSC1wSuSw1jzzFcz/5Ne08WebgkfEdqk4YTL+R95BrXab0FEnIKbDzhiTQDNRaf+Ep0Q0xSQo7Zy4P9R3ADrW16vqyxjxt2qzpvRenvTAFvySBZ1oqdH5Thx+msaa/zjODTqJtmCfnezTEKhjw3Hi8vgeQVDubxFV0RWljDe+fcwnLnp3O/Fat+Mnn7+GXVCDRJ5LjQfKWiBh3fffd2D8thmpRLRWQRKyLk2X0uvZ/2O+K88knylWEish0dkGWbLg4FHjh7B9jj30WN6yjEDewJOGlNDHDYUUszhG//hk7/PpnKgleSUXbKBpEIoYs40uJR9VS8SDAlVDvIMBetIK79t6PHtkMCd+nILtSfM0xN1rkI7uQFNRa+eXJNhxyy3XkV1Uz9+rribvZKBeH5AjxA0oMWX5ks6QkxsBf/YS6VWlGjX6EP8yYxvVHDuGQYw+l2+4789GfRtDpzz9n0fOvUD1rJgUnyz4ZKEpuh3MGYJVW8dmI8fT69VnUfbaM6qdfpevJ/ejSqRNjRtxPrzUGGauR2ooEFz0ziseG/gK7vhH/zMPZt01HPhw+Ui3HGPTUWB4ZcS/999mdj676swJYXdmGCyY9xW0nDMWxHM6b8AyP/qAfRizGeW+9yvAjjqLjmrRaJlMZ2irvwBHjhvPEX26j9IPPqbUy9PzDb1k5631qn3uBH77yGHee/kN61PksNNO02WdPhl57Dfcdfz57DjmOxB5dWfTne9RymMrQI0eacmIswWLQe0/w0Cm/JLG0hhI3T6pHW34wfDjPnnYpZq6ORNFkhyvOpWznHZj1v//kxBv+wNTnn8ab/iaJdAY7FccoGqzesS2nj76Te/qeTWWntgz7v5/xxIW/oX0Yp/2VJzJnznyq35hNz9/9FOPlqWQmTybvmXS57BLmxELOPOdcRh5/HFXZAnaiiqFjHub2Uy9UkvJPn7ibsb/5LWs8k0tuuJERp5xFO9cjKYJsWCRllKiEsrmjD6PrcYcz/+pbIZehS5eu7PfAtdx02o9p174jZ//htzx80aV0OPsYOpR2YuGtYzCCNHG/kRoryZmzp3FPvzOoWOPhipB1Xl/6mW0Yd/e97Pu3P/DFC9NZ/MosOuZjtLn8JDLFAo13P8nxo/7OpAcepWLKHBZbBfJ778DFN97Mg/1OJtGjK6f/4588cuI5GGE9pXGPyrxLIrRZYToc9MStjP+/m0l+Xo1vuuxRn2dJLMZxb43nhmPP4lfXXcOrYx6hdOI7LLbzdLhkCHvt2ovnfvFnKq0EQ6eOZeR5v8CvruG8R29g8m+vpzhvKemkyYAfX8oXny2luO9OrHzrLQ48qi+vPvs0babPZYWf4cxPnuWmg06jS8HDzDdSZTj4sQR1e3bnxAsu5ZWf/oRsEFBT1oGL3p3CXX32Y9f6HI1GnP1H/ouPrruZ2hVrOPn50Tx64ZW0nT+PQszG6L43gx6+g7FH9GOno4+lrEtn3hv+GGaQp7skXA1riRnSrr/moKC/to0R0OLDNlYhujiawDZJQIsP30K1qN0fzICVJeUMeW0W5l67klz0Gf/apw9le/Tm/MnT1Rrlj//2ZybedRe/HjcB9j8Ib+VKHjh4H/Y5ahD7jBxBaKYZc8Qgdpj5Lp6s9zU9ysWxq4LIv96RtQ26nHcO+w0frkKoJx3Sn5WLP+bcJe9hFjqyYNwEXrrydPqPuZ3Ox5wLmYDrdi1j52RHTpnzKb5j442ZwPhzL6KjW4druGRtWX8eU8nr1ubFX885LZ75nXrT75OpmE4pH/7v9Sz55+0MfuNR2OsAyFmM6NSaWNuunPfRG2CmSL/zEpMPHczxT4wmMXAw5po1jPzBwez02QKVaKxRJUyMtjFt3kZzw1RE+pBkb18WHxoMk2xJkjPve4hw8AlYxUXcvVc/evY5jL4P3EWhwuWDc37BvAnTOWPBq5hlbVj03PPMPO0yBo75J2XHnARWnLv36Emb5WtonWtEzB/JJi+JvWS3hZgKad+E+WXLVoE+9YbBTuefw94330RjSbkKzY1L2LnhkSzaGJLRPRGSNbNUrW7kmVMuIf7Gexi5FdhhJD6I4z0XGCzo2pUr57yBl5T4AwvLF3c3Kgu+THLLa9ZwR5++7Lj8CzzTVXkIUiI+kKCmxx6c9d4MVsSgrSPiztpj3XweslRBMvqrLd1EgEinGXfF5QRPPEHXbJ5FsmSkVQVn33k3JcccQ7a8AseWRHY+XmMDRnmyKVe/iSeJRGM2jdkMqVQC6uv44u6HeOWq/6N76KnlFUsr2nPuh6+zsks7tXPHuofKtdB0yNp0P5RkabKUJEv5mnqeP+U80i+9RlUga58tgr59GfLkE9Qlk8RNEUJU5kqVoV923JAMihKVkVEZ9z1Kl3yuPH9dl6zCFQHQD8iYDrmDf8CQCc/gl5eppGpR7r21s+r1xQhPdmqZOoOnTziRmNGgEv01umUMmzIF74jelEmCTj+lMtmXF9cwc/BJZF98h9fLE/x+4WyCZJnKbaK2hRSRpGEV/9h1Vw6sSeNK7gfVDuIsrahi6MP3UHr8UWRcg5TkNJHEloFBXdIjCLOkh9/Pxz/9LZaZV0uEkm6Uxq82lmBO+zJ+9/471FtxjPIqtWWitASVEFcUiHWUKFk6IOHbki8iIfkwli/n9j33YufGBhxf4qAkMevXG6ukZYmgmbGjpKC1ySqO+sfflPjwwV+uJ1HIqbYXSB8JJMeDQ73sotO+ivMnjuOh/ieSSee4fNY0bj9kAMVOSX5yzy2M7X8Ju9z0e6rKKijMnYvv5Pn8z3ep7QTbXHQSZtFh5ajJ7PC7s1k9+wuWP/UyrS86noOGDeT9jz9g52qfT+4dxco19Zw+/WFG/OJasotrGPav31Fz22hWzngdY6fO7P/H/+O2P93C1ePuZMze+6qktfnKrpzx+CgeHTIAw4lz4sTxPNt/GLWGy6Xz3iX39CTsdu3JzJ/L2KtvoJ2b4sixt1G/cBWpugKZ0izx3r148c4HaBj/Apd88DR39h1Ir6X1FBIOSytLOeuRR5hy2q/g8L3Y+7fnYD0zA8NL8+bTz+It+pw2aajG4qQPnuGZo39EeU0D6ViexIA+dBpwFsuv/B9yYR3dnAQTq5Jc/vTjjDn1x1w05jYe7H8i3dbkcJKyy0+BgungeQaHjrie6a+9xtBDj2LaP+8i88kCSkti9PjTRSx96lXqXvmYzjdcizflOQqTJ7IwaXH2pClcd8EvueyXFzLjifupeOFj6qracMK4kfy/My+mz867cO4t1/Bw/9PocdIxdO+6A1OvuZGqfIaULXJ8lN9B1v3FjjuGTv0P55Pf/SPKl9K5E4e8NJLPx82g9S578u5d9+NPeYP42UfS+6TBZF//hJSfZ+bI+8g3mpz8yUQ+e3gSqVgpXi5N42HdaD32DV6/52F6Xn8V5Z3KqVuxmNarbZIH9WbW08+y4L4xXPTWGB7uO5Q9Vhtk4gk+MLJcOulJRp95KW5VGZc/OYZlY58nqF3EqjnvsWjyy7R3E9TgsP+zw6kwk4R2iqVz32HRr/9FbQiD3p3AO2Oe57ATj+Oeo45g91Ue+ZI483ep5PLr/8b9Z19JVb3PkNee5sHjL6CiPscRY67mtT/eQsX8Wqq9LEvbxrnykadZULNS7W9Vu3wZn/7xX+yxupHPy0s4Y/GLvH/7aDqmXZa//TqLps/CMGKk++zBiT+8gEl/+DlWfUCj1ZazP3uFj58cSVtJRJ1PUXbaGTx33g/JVDcw+M4beXLwWewaSqJonzWFCk6d/QajDzqUzoOPZbdzTyL/2mwSmQbm3n4fVrGRTEGyd+jj+0FAiw/fj3rUT6EJbF0CSnyQ9fJ5tX+zJNZqOTR86xbp+3l1y4KVJUkGvz6T0u57QO1C7tizD6127c0ZL09RD/3eX//K2zfdxUVTxsN+B+IvXs79h+xPr/79OejOkfi2zxOHHkurN2ap86Mdx2WZgyy72PDrWz5tznHQTLZ5r3BxGMt6zvYXnMNBt9+sPM/PHjaIZYs/5ZIFb2NYHZk3dhyvXXohxz86mg4DBkA2yz0ddyLRvpQffjJHbeHX8MzTvHjqhVT4abIqa7msyZfs4F82vtatWVmaUei5GwPffw3LjvPGX/7C8hvu4cTXJuD16Y3dkGV49x1JtmrLBXPeBLeU/Puv8kTfIZzy6P1Yg4dg1aziof0PpeOSz9UaV0nTGK1abfmIcrUHKmmWLImI+WJK2awuSXDSQ/din3AiRraW+3ofyg777s3RD90PCYfXzr+Ez56fyg/nfoBRVsWS557gpTMvZegjI0gNGoqZCbirTy+6LVpJys+SV4tBmnbiULtRRFtubuyQ3TJC32RlzKHHueew/81/IZOQmANLreGXLSwlYZlkUAyT4HoFYpJ5fc7nPHjAQDplVlEe+iozuaxhCI0KYqecwFGP3kVOkiy6AXYsofIZqN0aZJvOYo4nLriY+JgnaCXZ0r0Cji1RK2V4O/Vi0AdTaYwnKRERzZeNA2MqSaQpUS65WpJOK2zZVlMWpas98STsIsdz516E//hTlPs5grJWzNt3Ty59+jkV6VJISA6MkJjr48UsVvl52qh8AAaNoUGZZavoC89yCQpF7NV13HrAYfRZukJyv7Ossg0nvz8Lp9OOaotEP9o5EMvzCWQJgmOS92SbTJtE0lE7FMhOh5aX45M772L276+hTb6OrGVT7N+PwU+OJRsrVUkAY7IW3y1g23FQoorsRiAbqUIy9EjOn8u9/Y6h84pVWKaN6RZUOHz28EMYNmE8xViZWo4gu2ysMT1ahSGrC1nK7DJCSxIioraYC40i/stv8sxxQ0hRr3ZFqY21YsDU56g48AAVdi4Z7yVDfiKTZ+rQYQQvvsqH7VvxqwVzwUmpzi3Xk8SUiYYGHui2O10yNeRd2a41SnRb2747w2ZNIuzWTe3qILtRGF5AdejSzozjy3aJ773DxKNOon2uTuUwkN1JJJ5qdbKK3a+9ir1+fAWhIzEeUfXKdqLyvpBmpiJ1CmlMx8B1TMrDuIquyJshyepl3L3rPuxY3yAYCWQ5x9cUH6LNVEUIyhEQozGR4NCbbyJXs5I5f7oWs+iqnC+SRDblRwJJjiRftK3iojde5MEDjle5FM4c/yBPDjufmgq46MHbGXfkGXS74acsfP9TktPfJufVk6qXKJuQPa7+GUve+4CV417k4Gt+Qs3shcx+eAJdLh1Cu87tmT56HJ3cGMVFKwgCg9NfH0NxRR1OrccbYx/Dn/gqi6w0+//o59Tt3JkPPvqQC39+MQ8NOY8u8+pY3DbJuc88xJgBJ2AUAoZOncToYwcQegYXfvoWI35wDBU5l+6XDKN3rz48cOHv+eG0e5l0w52UfvwZs1NpfvDjH1M9cRZLpr/E5Z88z4i9jqBv2mGN7fFOOZz3xONMPe1XxPbbldYnHMz8G++jlZ8nu3ypGo9EaMqWVDL45VGMGnIl7Zc3EJgFUiceRNWRA1jwy+tIpQJK6xt5q30J509+ioeHXsGlz97P3UcdS8/qtFrGVC+JT30os8qZ162cMyZPxq5ZxaNH9aONkoNT9HvqQaZdfhWFzz6n7dW/xXj5dWpfe4NsSYpTXxvPQ9eNZPfd96ZDwmTmb68iV1HJuTMnUHzzY2ILF/Hw+PtJzPiQ3n/4pRorXrr+LvpInopsjYpaasAlF7NIHHkcnU49gi+u+BPloUlNhwqOG30jE8/7P9ofdgB7nXoa0066kp0vHUKhcys+fWAsSTdH2dKVNFitOf2DSTxwysW4K1dTYcewzz6Mw4PWvHTHKHb4/U9ZNvt9Vnz0Pjuu8Ol22eksq1/N0kcmc/Yr9zJ8n34clSklTcDrVQYXjH+Ip075EYku7Tl5+C3cc+aFtHXTZHO1lOUKlGRDGu3WHPb0HYy6+i/s+Mlqev7sDPxYnNduHc1Z0x9nxOW/5Rf338rdBx1Er3qfLCbz9mrFFXfeymNDLqcm9PjRrAk8ceCp2GtqGPj0LTxy7c3w+mwadujCxeMf5e1/Did59BDq33uJXdqU4zo7Me/q63Dt1fT/9G1GHD2Qzg1ZMt4aWmfyZDyL1Yfuw8mnXcRzv7oSsxin4Fdx7hcvcX3fQ2lvBhjFEg4bcRsz/+ePeH6eYddfw8QTL2E3iZjK1dIQK+fUxTMYvtNB9D55CM5uXfn4niexihm6rFwm67Aoyu4+6wnILb/B9RnbIoHI9RBt/+3jDxmI/8y2WE5dJk1AE/jvEtCRD98SfwkFX1kSZ/DbMyjrugesXsS9u+5LxW69OHnmFOUgffuvf2fu3+7izJefJNh/P/hiOfcecjB7DjiKg4ePpOhYPH1wP1LvvIIROMTDGJ6sg2hKZLixR2kWH5r9wWJAqL+SwZ8YrS86h4OH36TEh6cPG8SKL+Zw6by3Id6euWPHMPPiyxkwegxtBx+m1s8/XLUXftcY534s4gPUPjee106+gDIvS86ySPqWClmWXSE2dsiuBpldezD03TewrBiv/v1PrLz+Pk5+ZQqFPnsQr6/j1p13o6yiNRfMfR2KpRTfn8kjRw/m7NH3Ew4dhFOzilH7HkLbpV9EkkMoZr6ES8u682j/840f0fIMSdIo20LKtmiyJKImlWTI6HswTximvPcP7HUQnQ/Yk2NGj24eGogAACAASURBVAIrwYwLzmPe1Kmc98mnUNGKpRMeZ/rZlzJs9L3YQ4eSqMtz17596LFwOWYoYgyUBDG1ZZxELUgW/WjjzQ0fMokXY3OVXUKP83/Ivv/8C4XSlAq3ljwMUmcSWh4vqOQWUYb9wmrijsODvY+i7bxPqPJd1kgGeYnvsKrY76//R8dfXoxrxrCLrko2F9rxJrFRtg0sUP3EWF4+6wI6B2pBD1kxUM0K7O57cNzH08jaSWQjQieUHQUSeAUL28gRNKzELGkPSUcZ1pIdXR4vDHJMOfNiwrFPE6NAJl5C38dGUNpflqY45CVDujypJ8ssTGV4k8nhWyH5lOSAN5X3OpAM7F6A7eV58dKfY4x6HC/MsLyiipM+eoNU253UHoOyU4UfSB68HOkPP8atb6DVPgfgSTb8VEyBk4z4stSievpUXj75HNpka/GsOJkBfRn65FgKdonaIk+iHVTEQ97Fk60MLQs3tLEMk3g6jfnmO4wedhrdGoWU5Noo4psOhaOOYPCzY/HNUrX0KCi61MeydFidg6oyWedC3pEdNFBbnWK4eK++yYRjh1IiPno3YGmykv4vPkfrPgcoAaVoyMaDcezGkCcHDiA+4zVmd2jFLxd8Bk5SMruqti7icaKukcc67UkrbxVuKOkAbJX34YuOXThz7pu4pRVqm1IJfBGRpsa2aJOTpulD/Qoe2P0HdK2rIfAKarcU2fWirqI9p0x7Bm+/vVWW+kBEOtneTyIfsnmVwZ5Va6AyiZ+QbRxjpOSbnqky/CdWLee+HvuyQ0O9Wk4TNO1a8nWGXclto7ZeNDKy+INMwuKAW/9JrqaaBX+8BqMYEJg+nuWR8EIqQ4csMT4vjTPkD78lXJ7h5ofu5ZpXxnPPKRez23592Gn/vZjy86vZ7bb/R+1z71A+aSae30DWEJEjxQlP3sfdl15CuzT0+fEPWTz3M2omzaDtCT9ghx124MXhD1LiGiQTMULTYtDke7jmwivoPGcV7UtTdGnI8265y8kTnuGR//dHWN1I2V470v+oo5j8vzeTbp3g4hH/4tFjTiCIxzh5xkvctd8BtCLFOZ++zd/2OZjerapY0jHFZddcx+MnX8HxI//ExL/dRNuPPmNlwmfna//I8kkzqHvtHc6e9QQ3DjuJPVcH5AoZ0p2rOO/mf/LosB/Rrf/hlOzfk/evu4uSbIbymOwsk1VJi1cAZ338IvefcC6dljZgFNO4fbow4IYbuffES2ks1tOjrJJuw46my357M/HquzjrodsYe91fSb70Plm/gaBVgviaPJaRZH6lyS+ef4Epf7yG/KuTqG8sqHw6F0+ZxH0nnYdVrKfnVb/BeXU2qyZNZ48LB/N+W5PlD7+K0bodl/3zL4wcchqGk+DC+25h+LlXUJHO0WA2ske6yNzdenDJvSO59ujj2RGHioJLEKQpjycJExbOAcdSftohLLnsakrCkAXtyjj38Tt46tRfsdAp8qunn+DZEy4hcfiexHdqz6e3PUip76rdOdbESjnnnUmMPPQEyvIupUWIX3ocfVLtmTZyDHtd9QuWT3+B5dNeZsdijPgVJ1GoKGXhjY9w1nPDefwf/yL+4mxEIvusU5zfjxrJIwMvprZtgh/fcSe3nngm7YoZwlIPoy5Pp8BhpVnOsY8P597/+S09P2sgOG5f+px6Mk9f+r9c8MYE7h54Nj+/5a88cN/t7PjiAmrdRuwz+9K7z/589P/uoLFne84cfSsP7zuUSifJMY9cy8S/3kn5nFryg/bhgF32Yvo//sHOf7+JulefYcmUSZwy4U2ePOsUjJr5nPX+PG7b+xB29SCTTFORlnlFisV79+D8S37DxF9frnawacwnOe+Lmdy/7/6U1K6mLNaOve+9mdevu5VVq1dwyfMPcseZl9NxXh1WIsaytg4XP3E3I/YZyn4nn0hV5058cPsorLBI+2KOL0hTKruVyHtDH98DAjry4XtQifoRNIGtTkCLD1sdcXQD8fpVpxL/IT6U7d6LU2dsmfggW+qtGwK//iOJR3jd6Ae100RTIkzZTrCqWXwAnj78hPXEh8eYefEVmyU+JHwLdyuLD8HQgcRqajYqPkRMNnxES1S+HfFBtjws87+6+NBKpcwzqDNKSPXry6EP3QVlpRQzBWKpMkj6rHAC2gQpAjGQwoCEGMp1a3jhV1eRf+ABKgOPBtMnNGKsJsWJE58gddTB5CybpOQGkC3aZEs9SWppGNjZNCxbwoO996drziXuBNS7HmGsDGvHXvT/eBo5O6kSecrmm4QJjFqfUacOZcUHb9L7pLM4brgkLHU2KD5YZoFVyRLO/ORNaNWB0C4ll4gSg9piiReLLBs3lg+nv8KBZ5xMq8MPJYiJACGRD0oxgFyaZQ+PZfYVv8B0/z977wFmZXntff+etvs0plAEAVFAQSQIKB3pHZFYUVTERGPMSTTlmMTEmMQkGk0sscSKDRBBUECkCKIUQQQEKYJKLwPDzOzZ9anvte6t5+Q7bzw5xmje72TGyzI4s8u6n+fe9/qvf0lzpKiUC95fR6x5O/KS7KDMIhyMXAO/7NaP6J6jlPfpztWvzMANFynPDZnSu2SwNr/H7IGjqczWqtSM7IjBjH9pJrYVxXAkISODFQ4plKf2qZk07N6LGZHsPHDTSbYvW0Zu0w6igQADIk9wsfUI2sihDJ/zHJ4Wxwt8cl4O089xZ5+xnD1xBGNvvolsNKYmtgnHA2GOvPXOZ4APPZExvaulMYIQWspnWv8+VL7/HjsqSrhp98cg6SOfAT7kPZ+EZinQ5cTZXZn45qs44aJC7KLp4qYypIpilPoiwfDQgjRz+40kvGGjMnQUPpWAGscSFUzes41seQmSt2LnHVzHJx54BKk00yZNYs97W+gyZCgXPHIvdjyGYVoY/wTwwbALMipbfCyEak+YrO/QEE6w3wi4+q77iLUuRxtwJnXTF6HbOi/cfjut0hold3wTrzpDbsMWtHyKde+/T7dRIzn70gtZ/NDDcLyB3pMmcvTQEd6+Zxq9LxtLi3O78PafZxCNx1SqS/WODxm78FGevOH7VO6rw7NzVEjKQaeTOOfu25l7yfc5pd7lQHGYi5fM4O4JFzP5xz8ks+0jPv7zE3yk5bl61RtMGzhMRYlevG4Fj33vW5SETS782c9Z9Ys/UP3WViY8+Rte/M2dJHbsUZG55bf9mC1vrSO6dBOtRvWi+63f5Mnv/4RS1+DrN9/Emj8/xaHlm2k2pBfNRg/ggzmvEhKJip+lZv07VDo6NbrBxNVzmX7BVJofacDzMxwt1jj3hz+gJFLM7GefplXrNoz8yb/z2NcvoqImTeysTgy98y623XM/7+7cQOvT2nJ0yXqVjHLyJWPoPHw0sy6cQtyrJ19WRIvLLubcMRcw944Ck6LN5G8QLHmH/dOmc97yh3nguql0317P/jBMeOwuNk+by96dH3PFtEd5etTFlOdt3JhHq3SOD0srGXfL9wmXRnnx+WkcP3iA7q1a8+Eba6nUQ5ScO5ySiwey899+hikeMR1OZtyff8esa3/CWUN606HfQOZM/h4dLx5Jk25nsHvOa8R9D+foUfbtPciVb7zAjPGXE0qmFYBXfvVwuiSaM+dPT3HOr24hs3QlR15/kyIXyr53BbXyu39eQLZ7Wwbd+mMW/v4BcrksY27+LluefI6Dc1fQ0OsUrv7DH3jxtjtp5tl4bi2H393MSQ1hDvg2Fz39CDOef5SqWpvzfnkzq/74GPVLNzD0rVk82ncMrTt2ZNi9v2Lxr+5WqTzDvncDi675CeETNr3v/QmbDm+n9s33CAKTPj/8BhufmsuOOa9x/atPMWfKt6n4aDdFt/6ME+teJ7d6DadNvZm647t4b8ELTFm5mVk/+CknZR2y9jFq3n6XEGGMc7ox/utXMu/716GLgWsuzCUbXuW53gOoyNvYgc7gP93L0ieeof7drXS4ahxdL5rAzF/fiVae4NLv/4gXvnUTxXurKR/Wj6bDzuXdOUsw8zmsTVuJOD5OOvMF2FBf0QGu8Wn+hxVoBB/+h4Vq/LHGCvxLV6ARfPiKlv+zwYdOXLh66RdiPkg03meBD58CDX8pv/hM8OEfxHz4KsCHv8V8ENr3f52lfMrDKPz7/03wIR8W+1AxEQyRCoUxW51Mne1Sd7SWsvIqJs98iFTPDpRRgh+Y5HQUxVx0GO8/8BD7b/oRRX7B5NLXQxyNFDPp7RVYp3dUxoXCrEh9tJeaA0do3udcfMMk5ku0xXEe79yNk2saKBLmQ2CTk+DBtl0YsWUprhnH1CSI08ELwhhb9zK977mUZJKk+vbnksXzCKxCLvx/ZT5g5DlUIQyWTZCoVFBYTr0WX9H/qavnT6efTiTtEJzWhqlLF0JpBRgmjp7HDUJYeNSseIN1oy4knG+gOlFSYD60bEdK90go2q4N6SSPtetOh2NZNkVsbnz/LWjViYzw7QvPjLXhXWafN57iVA2BniA3YjDnvzQDxworaQZeGs23QbN48NSzKD1+grCwRYRIGjiUSHpEJkvU10njCEGBnBEmPH4cg6Y/gadHcUX+EfKJ1tbwx3Z9qRrYjcuefoRMQsQrFnHbVywMd9U7LBjyV5gPX+uJq15zGlPAq5THY+d049TdH7IjHuG6ffsgUfKZ4EPWsYmgYWtxmlw7md733oUTiilmB26O6Xf8mlE/+wGxII4piRVBmk03/4SPHnqMUtfBNn08V6e6uJyr9+0kW1yMb3tETB0n0IhkUhx5+BEW3/4LilyfI1acK5ctINytG6KDMVztK2c+WEK3IiBnCLwjKSTiABCQQ8eKlnDCh5oii4vv/jnPfuMHNLEDmkbiFGez+AO6EW/fiWhUJ+74zJr/Ct9d9ipr7/8zpZ6LGY1wzHfpeelFPD7sUqratKT5oG60SAakDZfivYfYunQFrUf356N33sM6eAwMXTGdwl1PJV1RTO71rTR3dY6HTbpMHMmqNW/TqkcXti5YQjsvoFr36DpsKOsXL6XIiHD2xRMJquLY6STvLFiGc6CWmKtz9siBbNm0AffwUeX50+SsnhysqyVxsJ6UkyN9Rgv6TBiDXpvhvdeXc+SDD2jiR7E6nEKrgedSZEUxdYO9O7dwaOVKWuRNjuoerb8+hN0L3qIimVbMo/qIzwnTomXv7nTsM5gT+/ewbu58imtOYOk2diROQ5OmDBo+mFDLchp2fciWGYs4t3d/sme0YMHcl+h2NIsZjbI9pDF1/XJW/fEpWuHhBDVkrGacMXEkSyZMpdnYrnzw4st0SAcc1BwiXdujW0XUfHSQ7gP6sHP+crR8UkV3ljkeB3STlBGmVfdOdOzfXdxHqN22g+0L36AyMKHZqfgdytHf2ozrBxxuUkKnay6iuRPlwK732PTGm7T04ritKuk0tD8h8ThJ5ziwYxsHNr9P+wkD2P3qchVPKYyffNdWtPBi7Ht/Ny37nUt6z8d4h44QcTRyvTqTd1wq1u9mfzjAPrk1A0aPVlK0dxctIr/tIyoCj/0tSmlz/nhamnGsXBa37hBrFy2iWdaU25uTLhhKWYc2aHuP8da2dwg+PExl0qbdxMGsm7+YhBeGNqfQ/uIhJPKw9rk5hI5kqO/YgnEP/YbdM2fiRUKE81GqDZ3zbv4Ov+vWh0uHDmD5y7PomNVIndMb/8Q+8rs+pK5le87u3JpNKxfT5ZvflfAammTzpBqO8O68V4lqJpkWlZx+SieOLl+sPjM1iml5fj8OvLqEkpwDrkV4eH8ObttOxf4kR7QURZ3a03n0IJKaw3vTF1BxoB5X4qO7tCM+oidyPtDSOeoXrsY9XK2SkRo9H76ig+iX/jSN4MOXXuLGJ2iswP+CCnwCPuiKft7o+fDlrWgBfIgydsOq/4/souj0Lw4+6Jq0qwUneHG/dyWqUNfVVFyUD44RYAUFLb4kOwS+HNUKWnH3L5kP/5vAB9HiSxKA1EJSC8Ih8nkJkvTUYVTy2f872YUxdgJGQ4qnOvfkpB6dGfr83ye7+LzMB5EdGIHktBemuFrYIuPYCkjxo8U09OnPhJkPErYqwQyRCwlzIYsZ0dn+8J/Z/21pKD2yEsuHyd6ycq7fsQmnqBTfstD9LEfeXM/+De/R48Zr8EMRwq4GuToeGzyMJpt2UmwnVeSlE4qitT2TkVuW4usJ9MDF1wNszcLasIXXBvQn7qTRvnkt/f9wN4EYEv4V8MEzHarbtuaq1Ytxmpyskhby4nsgV6Hjk3p7HW8MG0aRo/NhwuKiRfOIn91dvT9XMUHCqrnIb3iHV3oPpsK3qY2VcP62tzFPalvwwRDwIRDwoY5nzujDGcdzbIq5XLN9DZS1JRsSTwiPcJAn9doyVl40lZhdh+1FyA8f9B/gQ0jpkXKFGyXn8Hiz1rTL5An8nDJkzRkFdxXLE28TTYE3tueS0yO0+dY3OevuX+HqMv3XsHEIn6jjqaqvcfrVYzjnvjvIReNK0BCRiEzDxn3jbeYNHk+R0aDo7wcjJQxb+SoVXXsqwCREFtMxIenxQNfOnHFgL4eLmzDpo51QWvof4ENeCwjXJZXsotSpxvY94r5OtRWh/2P30eKyy8n6BlEx48yluXPsOH74+jw8EsosQ9dz7Hn6edZ9+wdUZdIq9URe54FECVP3bCdVUqrADJFbiPdFPHB444JLSM6bQ0kA1eFSBq98laKzz0WXqE6XAvhQfYgnTzubk5NJJdf4MmUXpi1yEA1bl5X2sCRt4xMbU9n8bD1QjCzbgBJH2F+B2gPLfag1DbJ+hIaIS5O8T8a0GD/zGWZNmko8l8aOWuR0kwsevJeVV16nPDsOJDSKMy65kI7lusRcSEVE+iMmpDq2upehXkgznkexLfutTtbQiQgrJdBJSrKI7xASOVQgVzqkxMRX14i5HllT3lEheUQMQl1Do8gJcDWfrO6hB/JcprpWJOWheV4IOwEfx0Q3pVHsOIRcB9M3qLcM8rEwhqTL2ALSyDXsUC6hOSGNExGdJjmDSttVfgVSQ5HVHI1ZFOVD5Ez5/zYJLcuxcB7LFYZbhLxgY4ZLzNGoyip7ZY7G5H5McVpWKh/nYPMyxs18jMdGXUk8l8QMiXgswchHfsbKf/s1dV6KFvWeMjNtkD1G13BMk5CrKRuZqONiBLIuHpHAx/ciis0ka2mbYnxa+F1ZF9NxcYwIyZhDZcpWrKgGI8qxqElp3ifQ8xS5nvK3SpsmdSENSwxKbU/JwUrzJsdjPqVZMS4V+VpATVSjJC/vScO1REiWQwsHRLKQs+KKUVRmZ6i3NPKE1B4e9gLSpkex61Os7hGoNqNqv417rrr/TV/qJuspkj+d+lCUNvWQMX0sSWzxPFxd0pLkWjXRgggZ06VMRbEY1Bo+R9tXMuX8Sbz2yzvUddssVMk+S+OqZx/kxQun0Cafo4YkRqDRYJUQd6XZdzlhxamybazAZl+ilKjtEXfFN8UlKp+bQUB9SCKiTcKeRHtLrG6YE9GAJhnxVZGfMTkcs2iS8VU0sXxuyf4oaTdhAbUDud98Qo6trk9J14r4uroPxWdJ7km5/v87ieaXdyprfOR/fAUawYd/fE0bH7GxAv/7KtDIfPiK1vTLkl04WgaJ8ZSZhO+LO7+Grhu4nvjti/ZBx5M4wyDA0g0cRwIpJeuh4MPv6iHK/kN2ofFyv//q+fD/puwiGD8K67+RXbgCxXySehBIM2+a6vtkLk1cNclim/jZng//LPBBrZ9YXwafBKjqGilJXohCjRYi33c4U+Y9D3kLP2yRMzVipktQd4wl3/kR2jMvqHhISUBwtDC5c7szYfE8/HCJktqYQY7t02ZxbP0m+t//K1wzguVoBLrNB3ffw/qf38lJuQYV0+mEIwRiOLn5dQI9XvBBCKSJ0zG2bGF+n3MI57KU//oOenz/ZgLd/Kvgg2M5JLuexWWvz8eJV6oUCDk7C/MB2+f48qVsHD2OhBewL5Fg6LzplA0cSKCLXEUkAZYyXsxt3si8XoOpsrOkissYu201RrO2SHsg4JrALXq2gV+ceS6n5jROOX84vX5/OxilCnwQnbGVaWDvUzN5/7u3EDNtsm7BcPJT2UXhwOwUdErpPI+3PoOq2nr0sEVKcwiiOn4+RannE3bEwyBQ5qq2laD1d77NWb+9DU8PoQmYK1Gnh2t45uQedPj21+l550/xrIRqIHSlhXJwF69k3siJFGlJFYF6IFLK8JULFfiQtjSiZNElhjTt8Yuvdabr0WoOxIq54ePtEIt9Jvggw18r53GouJTLVy9B63imiqJVMai1J7jz7J78cMd6/GgJrqtjWC7B9i1M6zmUU1JpgrBP1g6oblLJ1R9tJVVcSlTAh0ASVwQ4snl96HhyyxapxuqEVUK/NYso6tZTeWP83+DDV+H5IOausq+JXEUsbQvuKuKVIqCJMCJEpSJpOPLVYInhLgo0MEVl4odIhj0VX5zXQzSUFRGrTSHZJa7nK3AtKI0TOnaCEnQaVJytp0BdV7OUZ4ykFmm+SxCIka2hjDcF4AgHHrEgIGnI69ApEjURmvKocXWJag0R8jzKAod6LUoy7NM8Jy2ukN8LPi/yslMmVLhipIlq3LJmQJHtqib8YBG0rYMqdPZIjC4aEdcnKveb8vcRxwxdNboCjoh1bNbQKPFk/QSD0gg5AaXACVMUXpqqVVLXVaKMPGdMwYAOh0IOCQcigYAehddnBjoReb+KgySxubYC1IpJsF3PoZ3WgtIPjihJjGCUApDVn9KEso9rSQlEoVkU+wYpScwJfCxZQ/G5kVtF1Vj8eUQyJnHCJqZfAMM+DQCW51URw5paBjzLVT4qsouIb4p8Jmgqh0YyYFSaszLyTQlQT0Cp55E0AmJehKShEfF8RCQlqQ3i4SLsqiwSUwsNhkM6GhDN6RS5YREokCNFTiKJPJ1wEFDkBRyJFAxapa6q/r6pUqDE7Fh2CLk2CnwdFdJBxojQwi4kdwiIJI17E8+n1ihcr1HXoNSVGGABJCTOFo4L2cwMU5LPUIJGmBCbQh6JZpWU7DuCaRZsmFO6gWkbKhpYDHTFkrZKjHIEiMAgqmAjeZ1yJRSGE7K26sWJPEvWVAsUABZSHkmFr5wWYGgm1XGN5im5JlBeR0V+oPYK8Q+KuuJkVEirkVcjl7+KL1Zr9T+xiP6KDmqNT/MFK9AIPnzBAjb+emMF/iUq0Ag+fEXL/GWCD74mEwk5NhQmDS4y8SuIDlzRZhtiDqgRyHTOjOA6MtX8K+DD/6+YD58NPgiLh3CYnJ3HkJgROTuJoaE0XjKdQcdw/98EH+qjnmIXSOpC2DPwPA0jUU7KCpNtUcWEaQ8Rb3MKZqwMOywHOfELTIKdYeYZAyjfs0cdbCX9wdbCNJ86mbPuvxNMaXrlxJdh6213s3/dRka9/CRBpBgtq+FFQV+zisfPG0fbfL3KnciEw/jtOjFm03I8M6GOpqatkiex39/K/P7nUJS16fDnabSZfJFKePhrzAfHcnF692bCwhfJhUoJSwtgSBPoKebD4SWvsWXiRcTyNoeKmzB47rOUCPigidzClTEagRnQsHUrc3sNpKlMossqGfn+W2hVrTG8QEVhCkAhyR0Nu3YTzjuEOpyOEzLQBYQxfeICLKQbWHrJFMKvLievNeCK+aWAD3NnKcNJ8XywlNzBV6fj2t1bObHnY2LxJoSMEH66gc3330du+QoSqbRqWqSdSekxOv/sp3S49fvKMDRQKScBHKnl6Q7ncvpPJtPjR9+GoBi8kFofXfNwXn6NV86/jIRWryaC/wE+nNUTV1gt0vI5EXw/YM6tP2LfjOn0uHIK/W67reDk8onnw39lPriaR7kbZUtJmGs/2oxf3Fx5hIjlh7VzF08PHs7kDcsJmrfEl0hOw8dqqObZzv04ed8BJRkRVvXBkjLFfEiXFMAHAU2kXdE0m0X9R+OufZOY59JgltJ37QLKunZHE3+N/4v58OWDD4Ftq9BhaSgVgUX6QOU9UwAgECmSAiU+aarEsUM15gUWizLK1V2VsiLAncSnWl6OqC5XvketZaoUmZirUebIn2kcD7kkPI3Ak11FIyINI44CBaU9MzyDqGrQPaK+T7KQUUqZG5CSdAhpTKVJI07GcCmTNJkgRoPhU+nlqDYtBQLIayzzfJK6NLA6DWGNsryALPJ4nnqfx+I+TVMoGU3G8BU4ICBfKNBIWsJ+C0i4OilTU34QeQld1D2a+HDMkCl74cNQ1vlQRFePL9GpArDEVRMujamYsRq4uknIF2ad+GsU9lQHg4xRSDkSIM0nTzYUotzWOCYL4OdpikmDvF5fx9QDUsLcUKk8JtVRnWaZT4EWEScVrjUleBJLF9mB5GHkY04m5oHUQp5b7gRZc7kXpWmW1yAGsQ5Z3SEcmIR9Sz1eWsupRwwHGjWWTpkwVKQZ1qTeLrW6ABsRcvKZiqc8cpKWR8QVto9OrSEJLz6+JNGoFTaJeQLnaySNjIpDVkCRJteIRnVIV7INYRvKni61Fdih0OYLTqGptTPFu8cvJNvIY0lSjMQd14QCJQ9KmtKka0o2Jca/++NQYRtUyhoHBoeFb6FLvHKBOVcb1jBtjSJf42AsoFnOVMa5li0Vkn1DgDGBNwTo0RQDIydmrYLyyH4g//6E4SUghCRYyeYhrIhChLDcabpKl7ECV8UBCxhycg4aNGiIiIlkIfyo4pM/8/QAVw/Im4V7Utg8ci99Chp9RUexxqf5UivQCD58qeVtfPDGCvwvqUAj+PAVLaSma1T/lbSL4o6d+frfSLs4c/hgFbXpmhpzew0hseEtNT8wAxNXs9X0IKzr1Hk+Z/bqz4H9H9Nw6KCayJac1JJIUZzD27bRRCbT0pi6BWqknCEcQ5gPl9P7gT+oSrzSbwwH9+/kul0bCEJN2fXPSruoq+OBdh1IlFRw1a63wU1gb5S0izFc+vyTaOPGYNUc59mv9aHym07U5gAAIABJREFU4B7QPDSZhilCqY9jGaQsi64DBrDprZVKmuBH4vQZNYyls+eo6aBMjWTy6cpB3S6kXVTHYox9/jGsMedjNDTwVOdzaNGzM8OeewbMKGuuupIPvsS0iyppXNQhWSdthqmrquKi6c8S7nAalJSQ0x1MI4zt67imSZHqqZKw+V3mnDOOIkcSCMTMUCOthenz0L1EJ1+EqRWhySTTyrJo4pUkt3/IRW8vhJJKxDgiG4Xorp082nMQresOqYN6JhLCP6ULY999HSck7YdORCI+5brZvp2X+vUgkcrRd/rLlHx9xCdpF4WzbSHt4hqCF1/BCTnoAwcz6uWZ5IwEETmgSxMlmiDX49jrS1k97nwqXJOP41FGvDKD4gH9RamvjrgyfhPwIbVtK/POPY/KbAqvohnDtr6JUdFKQiNEelyYvroyc1XzaDw9jETRS3RmYOmE0hmOLnud+Vd9k/a1J/BDAVlJ9xghaRcCPiTQHBfLkpDJAD/vYpiBaowytgR66Jh5j70zn2fNjd+lTTZDys8j4F/aLKLnH+6k+fVXKU8HaXCkCeDQMR772rl0/cV1dL/hm+AXUi/kAC7vzZ4zn0UTJxPV6gkHOkc+kV2Un9WjkGYi82k3TEbTiNt1cLwGKpvihBOqYQ4MmQ4LjTnAqksy46ROlOerVXMUsy12tW3JlI1v4sebq5pLs+AtX8VL4ydy2apFcOaZ+K5FHoeYU8uy0VdgrliFq4vnhckH4QjXH/mQbFGZSh9R6IOMQ02PueeNQV+1iiLXpdYqof/auZR27a6YV/8c8CGvaiph0Z5MaEV2pc7ChXSOmIB5AhSFCpPxuCPEf52kYkDJqkkCiTTOQge38M0EvtNAWHMLrAXTLEx5RQ6Qc4j5GkcthyZqPGypxkoABgeHZDhA9y1CrkEkMFUTLO1mvVD13YBmjs9x0ycVhpI8WG6MmrCwFHJE7Rhp3SdOjkNRg7Br4GsBzXOoibgwJ2pjGm0bCnGuwmCQhjWtoV7nMfEaCQKqHI1aAQR9Tb0eaQYTrq+m+glhPghA4nkkJJpXgQ+BkqgJS+5QTKcsoyuQQRhD4taatcCWlBpHoyQncb2BkgDEbIgLg0AT2UChsSxyIKxZSmpQlYWUSB18G5uABkPDsmKqhlKTiBESH122JUROEBC1CwwWATMKk3HZLwpeOFFfdngTW8sVGBe63KsocF0XE9dAxzDERFVSVxzqdAcvHCaa1YkgIJm8Aml8dY5HdSqFEqLWWxgGnpIxWJ7IvWR/LQBGSjph60gk+XFLQ/M9YlpA4Mo+G1L8FUdYGVqWUldkBiZpAXjywmAI1DWWU1elyiAmawn8oGEKc0pYiobIuHwSkrQj14gpn0sBpXmU3KM4j9ovigRJUsxGXaWcNMkECuQSD5YKLYHlZjloZZVnSZNAU7LDjAARlkWJI5CFq8CDjIAQrjA4bOpDJrZp0jxjq73BlntXwAfxTAqE4VTY7z2BPMTzR8sr0MlREIhEartExehXnR4KQFC1JZIK2d8hFQpokdep1U0FsAgA5khEZ2FOopg1srKN3Iev6CD6pT9NI/jwpZe48QkaK/C/oAKN4MNXtIhyYKiOhxjzd0Rtdh06nK6PPowQZV/qez4V76zDJoVnmGh6jBxZRQ9tccGldLrzIbyGE9w7oi9t2nfmgukvgpZjzpCRxLduIR7VSeXyWJ6maJVpy1BpF/3/eI+ii746YCw7j+7k33atB6M5u2Z9nqjNnKLx/s+jNtszfuPaz4zavP+UU6kqbsrF29aAVYy9diUzRo5n7MxHKRpxPiRrmdW5L5WH9mKbQsc1lEZYTjZuxKTLL/7ISd+5mo+eeITXf/grJtx9D+VXjad+5vMsuf56Ql4Ixw+IR0wiyaQ6Hh5IlDHmuSeIjh6GmWxg2pk9qTy3E8Oen46pR1l3xdXsWLaYydv/dtSmGaRIfc6ozVKZpip9r0/Cs9hzUlMu3/wGqfKWlAi3WoCJUE41ODGh8GY1tL37eWjIANocOVqQ3Bii8Rawq4wxr80n0v0sokYMOZtb+RPMHToU+4N9XPD2CoyTO6K5AccieSozHvd26E7vA4fJkOJEyMI9RTxJlpMqKSEqAzNpH4TTv2E7L5zXD8vL0+fPj9L0kosJTJFd/AX4MOkaeOFlbDNPePhw+r48B10TGrnzCU1bdO+QXTCXZRMuIuJrHI/GGT7/BYrPG4DhWgRmobn2NI/cxg281GcIFfksuSZNGb1lNUbVyYUGU1GobTQZkfrC/ZB+ScakghroBIHFh0tW8sKUq+hSfZAyz8HWQ0qKkBXwYc4MvFBcEQnkTQhzQEja0hxpgTRBMimWxjRP3fIlvHbh5bSrTZKSxk8LkbTKGDn/WYyh/QvNi16QJxSv28hjw/vR/6c/pf0NNwtKqBoV07dwJO3iuZd464pv4hi1CjhL6sUMEe+EnmcXKPyfehbIJFn6JDngK3PNAl9bRWyq7+Wkn2Raq060Sh9TxHdfi7BnyFCmvjQHXJNsPKuahdRDL7D0+zfS+65f0vJb12OlowgipHkpNtzw75x44gVCRh7Nc9lWHOO6g7txYyWYeciEcxhehJABb/z+t3x8y685wwuxtTzB5WteI3/qacRkkuroZKUJPnaEp9p1o1XDl898CNmKGK68EDx1D0BI2A/S6IQNyATEsTgR00hkPdX4V7mWur7qtTyZwCGsFdOKPHs9m8AqJqpn0W1psEzyuqsYKA3CawmbxEJhAscjlnexghAiVgoCW8kW6uTSlskuBllL0A5b7bmy6aYCV1HTDUPHMWSaLF20RoUfxg9sqsXPIQJNdAstkyNkxkk5GfRYjKgtaSx5spZBsWbg2DauFqiaH4+Ang8IBbJ/aISlsRRYxBUATcN3PSQwV2okEgQBLSKWSU2QIyQyImESmGC7IrXQqDDCym8moZlkLQdHfE7k9vIh4grcEeKEZqvnq9Aj2IEtvT+aH5BG/oZmQYh6AsqU8acjJB4irkYaQ8Xs6ob4CUhznqPWMAhFwlSmXYRndYQ8nmYQ1y0yWh5LpvquQdxPSFVJmSY1XgE4ius+xZ40xyIzlDqGaerVKTbEx5EYfj5LMz0gokeod8QPyFWfEUbeoUiR4nzV4Kd8h2ItTtrLEOiWYg6W6ham7BcC/ChejQBcGnnx2fDlc8cnZEqUrzBrdLBC1BseYcOgLKspkGq/llVSkxKRzMheFTawcgKXKuREUQQcrSBrUi4fgcchYdyEoVlWvJws3IhB4ObIOgIuifWjQY0ABjGDJmlXyb3ygUeJxP56Epcse1dAeShOMpdRIIisfEoXo2KNIs+iNDDYY/norkMsyBcigsVjxBAAseDfIUCM/Kl81/jVWIH/vgKN4EPjFdJYgcYK/O0KNIIPf7tG/5Cf+CKyi3ZjhtH10QcJ+Vnm9RtH+eq3MUxHaXdznoUZi5AJ+Ux8ZTZ1vQaQTDfQtr4GyirJxMqwDu3Hen83Tw0bpqY/TTRDTZ1TYZnWhGh5xRR6PXA3aDoL+o7h8L4dTN29HkLN+WD2P8nzIVnHb9ufSouipkzeugb0YvzVq5kxaiyjZzxGyYgxUHOM2d36Un5kv2oYhcqrovYsDb1DG0a8tpQDVc1ohk1u735CrduS1xyKaqvZMOJ8Mpv3K/OvDGlFsZX5TXWimAueeZLIqJGQbOC5M8+h6blnMHj6c2hmlNVXXsmuz8F8+LyGk9I+iaGXmJWV2iaHmzbjko3L8StbFowHTZnyS0Rl4RS76/XV/PHGG+i8by99zRCHvRSBoUZqHEiUcs27b+O2a40p03hprGsPM71zN8In0py3dC5l5wwQbQ6pWEHD/WDXvnTf9hG2lea4TB/bdeLCNctIy+RbpALSsijwYcffAB8yLLnsGpj1Co6RJzRiOP3mzUHTC+CDYBRG8FfAh0ic4QtmUnzewL8KPsztM4RKO0+yqIxx76/FatZG2PTCFCYQCoQQ5GVyJ+xh1biL5tvHzfjK4f/YwnksnnoNLesa1ITSC6xPmA+SdhFXxnOfgg8CBmgC+EhzL2wNoQtLmsC6NcwYO4GOyQY1iRaqdG2kgkvfXU7+9FMUqCWNhph2WtOe4anv3UDnG26g+49/VQAfdPcT8MHGe24eb/4V8KGkRw90GT3Kg6gv8Q4oXN/SoBTcSD8bfLCwyYYSNPvprZx5yw+l9yVvZtE1m5XX/ATnmSdxRg9i7Axh9JSSk2mk38Du+59g97//moSfIezDnniMy3e/R31FJbHAwhQwKKeTzqWIh30Wfecmtq94i15TJnPud24kiCVUw/eX4MOTp3bj5OSXDz5okiCijJOF6SBshcJFIOKYcLwYzc6RdhwiCAU/pFgMscAhqcnsVfT9GvmgCFe4EEUWZQ0lZPRaMiGTiCsimpyKthSz2mItQSrIKtq6KLsOSXSiYRIPG9iZrALXrJCmGnk3gOZqHaWRE/ZCocE0BEAUdo8ZJiXae5GFiXTItHAcmZUXnHmOWzoVbkixDrJ2Fpn1a6EQIbkPIiFM21ORqcc0h4ogRFjkNYYAGnnqTZl+u9jiJxGO4ueFHVJoJX1DI6v5ypehKLBIKUjTpxQB5STFw6fci1Nn2ooxUKQZSmYlF54bTlCbzygrWMsM4Xl5rEiYfFayRcRZoQCclRGiXgx/tQBd90nrDpW2gUmUWtl5xUxSNzBch5AV5ZiTpUQTtkVBAiB0f/FOkcAXea0K0AkSaAIEuWKXKukxHmkalJxLViRiJUgJlOzUq8m9aybIuzaWAECBTOwFpbHJ+nlioRiB7+O6LjYucStKyhEwPy4ODtiiNoiYWPKZmQ8I7Ly6djzyxIwQhsgpLJ0GO6fWVgDLBCHKzYQCW1JemhLZ54B6w6c+bFCcEStPhwYroAiTUkeuC5O8mAsLkyQt3wnUIVeAS5liBoQ5Rk7ta8K8iYhJpVo/YXEIdFLYFBJmlJybIRZKkJV1d2zlRyHwZFLLo8UMytIBR4SdEIlgpbK0CATokTUD0zIV8CFSNpGLFCRkBfChsOk0fjVW4L+rQCP40Hh9NFagsQJ/uwKN4MPfrtE/5Ce+CPjQYeRQuj32J6wgy/PnjaNs3Trlli2eAHKUjgY6dgi2nlzF5CWvYTdvRnlITk0WdtYhvXIZT1w6hdNdDzedUlTdMB522MEOQjS74lq6P3w3jqmxsNcoUrt2MOmD9ZBozgdzPg/zIUPWMFSUltBl/zsHa5nMpTucyviN6/4686Ghjts7nkKreHOufu9t0BKw+m1mjBrPiBcep3TESNVIP9ujD80PHEBXruRyyJOjuc+JIo2iviMZ+eQ0smUhorpFWnT/hw7z0qTJKrbxDIoV6CBpCUrDK8708QQTn3yc0Nhx0JDiuc49admjMwNmPK0mWm9ccyUfv/Y6V23728wHXZgPBhTJyVnU+5qrfA4KNnh//UuFK1o+IU8j7lvsr6ri0o0ryDdtjkWYnFEwz4tKRGVWxusZsBt4ZtBQmu3ao5zcQ75M9Q2qT27L5atX4Davkjkjmufj7PmAOZ16E3cNzpz5IK3HTyjY/8eEgpBnyfXfwXp+DpqXVNPPdPtOXLJ6GenE3wE+TJqqmA8CPkRGDKfvvALzwdI+P/gQaB5ZYT70HkKlm6c2nOD8HesIt2hX0FtIr2UWzNIM30UPdNKGqRo9maJGRbohen+vgfVTb6B2+jzyfg7DiGAPF9nFf4IPIlvxNa+QLhAIkb+gY1dggpPjyKsLWTBpCqdl82hRl1TW5GiTply1dTV280osXyjKBfr5zhu/y4bnHqPqskkMvftBgogY/v0PwQelX5H3JsyPgjGd8iv4xERR/vuzmA9h3+aYVcTwebOwhg9VYIBjZhVo9eKoq2m2dAl7Tm/DFe++QaAXqcSGIEiTW/Imi8ddSmm+QTVRyXCcUfOeIzW8Pz5RFe2o6m34pBtOEI/H1Yg/qwQNISJ6TPlHGH/BfPiqwAdpIKVAlu8pj4diPUzOd6nBpwGdMuEBxCOUpMNUi8Gg3E9ajiQNNNWF+SE0+TDF2NSYGkVuBZlQEi8WJpJ2sTyHVCCyi4ii3ItUpaq4iIZcAxFi2JqGlbMxjMLkmrBBNptGM0PK+FH8GpLCSNAjyjhRdp94LkveDJEPR0iLIWpIJ1GXVeZ/wqSIaFHVpLa0TfaTwtRNYrEY1akkrfUQxyOSnBAlb+fwQiEl4XBKoxxN1lJhxaj1UiqmtjgcxclkPzFflIvpk+m9LwBBjHrD5Kihkw8CmgQ+zf2ApJ/FKqriuGkrhoAYxJo5eU06h7ysui7LTREjeGSFKSKeBqGoSkMxfIta08XK5YiYQvP3aVLUhP2GTWlaPBbAM7J4nq0YFWWBQZHv41lhjusOOc+j3Iqj5Qtuob6bFs9D7LBBrWNgejZVWjF5R0CcEGapzoG6ozSPRvGyDsc1jaKIQ6kk2uaLSEd0cOpxfAtDKyLs1xM3Q5zwBKApSHUqjShGziEw49S4SaripRiZHPkgg2tEyIfDOG5AvetSErIozwlAkFVcCMcwqUuEacjZFAUGFXYBzs5HTQXUlYrpcShOna8ptk1W7phEhDIryonaWhoEUAhHsfMpqlydvKFTg608HsJBgXsgYKn8ZYhBputSY9gUhSIUZ3yOh6CpYZHN1uMZUVJeloREJZsWKTdHqbBXIhL/q+Mlc5jKC0luFpNiz2C/nyUcjhHyXCKeqyQsBcihEXz4hxwA/2UepBF8+JdZ6sY32liBL1CBRvDhCxTv8/zqZ4MPZ3Dh6mWqydhwx2/54DePcOnKl/C7nw17D/NE716cNXQYPR5+EIIszw4bR2zTRiJuDiNIkIuUYOVrKbVlqmTxXrNybn5X4gWLIePAtg946oIxtDwqfuIONYkiMrEoiXSOsnS9egtlU66m28P3qLi2+f3G4G3bwaUCPpQ25wPxfLjmOkY+9wKVY/tCLsPzTc7EaxVi8vs7VdNXs3AuqyZeTZH7DwQfknX8rn0BfLhMwAcjQbB2Lc+NPp/hLz5OkxEj0euP8kS3frTae5C8oVFXnCDsRyitzxP2j5GzmpAYNJo+zz0EhkYudYQ3vnETsbfepS5TjeuZaM0qqfGTJLJpdYhLRWJMmPYonD8WM53h8U69aNutE4OefRZCId6cegUfLl7GVdt2QEkZBxfM4vVJ32DCc09gjh9PpC7HI926cuqew/w94EOi4IGuDsPiQvFxVSWXbXid3EnN8LUwMreUQ2NUGlBHHNsdikwHbfc+Huk1iJNra0h4Lmk9RDBoICNfeJZ8SRGGaNi9LKnNW5nXb7zSL59254+VD4HuyUhfhL0u9bPnsOiSyZSRV0ko9aefwaWrl5GNlxAWs7XPw3z4C/AhNqwguxDmg/mX4AOQnf8XsovPYD58Cj6I50mVZ1NtRrhgxztEWp1acKCTaax6GzZ6Q0aE8BAOUV8k7AqNEtvECUHGTRJ7cz3zRl9IVOLyXAN32EDGzp2BbcXVYV/AB3k+aUZlNRTvQLmiScFTrPvtXey+7yFa2DaxkjipnMWBk9swed1SvJJijKCgQ9dshzfHX8CRt5YSveDrjHnkaYKImAC6hJTs4m8xH0zFVhEJh4Aogg+Jl4K8z09ah88EHzTP5miigkvWrSTVri0JM4ztZQnlHR4dcSnNNm5gb7MmfHvLKrxQMY4k4mg5QrsPMu1rPajMJCkOIrhGlMglozj32Qeop5gSEdrbeSVlkdeWNS1qFTHbIOF5ykfBD+v/FPBBGjKhhkskY0ilLnhYkXJS5cV0GjaAd2c+j+kE2GYRrfv0pf7tHZQO7EjNpnfQDh8lW9WE07r25diihVQ3idJtylRaV8bY9NY69i5bTyydomjA2bTv35u6unrKK0p4+/kXKY1FObVDF9bNXkrGztHz8vPZ8+JiDngnGDJ+FAfXb2bfgSNEup1Ol2FDKM4Z1EQ8dq5eQ92qjbTo15P23boT0VzyboYVz72opDU9B53HWy8vozLQyeeOcfLoEdQeOcLu97bRbcIQal5dq9KLjmDSY/hg9uzfR3b3QaqG9eSkLh0J1+fQ00k2Tp+Nnsvj5UXCITwgubZlsu2T0BNU+x7HWzdj+KTLaXrKqSx54Tnq31hDCxvsk06m6dUjCbkupbmAYOuHvP/GWjpMHYdfkaBu1WZ2vbWWqEzgczYZLKJdOzNw5GgOWHmKMhn2v7Ga7es3UmaV0WrSeFo1O4lDRhq9toFdMxdS52UYdclENj/xEpYNW0pcuo8ezP7Fq8l60HN4fz58aT7xvM1xkZsM7Uv9hs2kjjZw+iVfp0WH0whySWJWwIZnZuPmfU7u1ZP3X5tPcc4lF5TQaeJQts2bS6asgp6DhrJrzouEHI98WZz2g/rw5sIlNM1bKma3oUN7eg4/jyWPPknXfISQn+cj4YKcegq9R4+itHlLNq9aybFXlxJxVWwJ6VCY5qMH07pjR8Xr0lMZNs9bzN6j+zn7ohEcWvgW+ZpatHA5LXp0oTQRZd2ixTQ7/TR6XzERxzDYsWErO+ctpFVeIz60J+W9uhDNuQrwW/70C3iWRY+v9Wbta6+SLQkzcOggdixdRXl5BfrJTdmxeDEtomXUlYTpfm4vtixZrQDvMwf3Ycfit5QEqNpLctrk8aQXrsU5muRAZYhTx/Sn16ldOfbRfla9OBvzRA2xT1Jj5JNI/Ez+M2/l85x6Gn/2X68CjeDDv96aN77jxgp8/go0gg+fv2Z/1298IebD8GH0e+RhSOeYN3A07HgPoyjCiebNmTx7OltmT+Pt3z5E53TAATOgx5N/otllFxFO55k2djyt164mknU4SJgut/07p158IU9d+13abttD5sQeml56EWc//Ccospg+YDTO9l1M/uBd7LKm7HnhBdZM+SeAD3V1PHTKaVQVVTFx+ztgROH9zTzcsw/j5k6j+ZAxaCdqmNV9IKWH93OsrBR97EAu+d0fWXj5jWirXiWn2Wh+OUPfWkzo7A5oH2/lpQ6DKEcnE45Qf0pzJs18hJrtG3lu6o20qc1hRoro/vvbaHLlFej5HM8MGEOz09ox/OnnQDNY962r2f7aUq78ksCHgp5YpALyT4uPIiEunP44kS6dobQc4lHSro8RK8LN+YXoR7KUODnW/+JOjt/3J4oaMtSFIpROnkTf++7Bi8pRUiPj1OHt+IhZ13yfQwcPctX0h2jWvy++oysqv4og3PIuMwaPoipZj6PpVHfsyBXrVmCHixW9+POAD69dOgVj9gJcidnr048RK5biODqWKVnyYmlQoCOn5r/EGxdcorwLqkMRJbsoGXTef8oulDulR8O7G1jYdxhl2TQnwgnGbltLrE0HpWMWAEUmo3o+yYMXT0LfspeOw4Yx8Pe3k0nEiOV8sqFApRVUHaxmRrf+lKUOQ14jP3zwf4APIrvwvbx6rwLezbzu2+QOHyIUsTB0n3IDDqxeTVldijIxqgsC6r0Q9sABXLJgNm4kJp5wiomjpXK82K07wccfEIwdx0XT5+JHJEnBUe77ju6gLX6L10dMxDXr1Bp86vmQ6NkTW/TuElsnkXd4RJIZwkEYyU70hKouzI5PPR8kxiLd8B+eD+J3sb2klOs/2Eq+slIlKmiaS5DLs+CW3/DRopc5udc5jHvoLoJIidLpiw6e4w0817UrFdVHFLNKJp9Hm5Zy6eIXCLr0QLPD2CHxrBCduDjoF6L0PNcjJkkyWiHi8Z8ju3BVm/RpJKxQ/+sNi5qSKNc9+ieW/fY3JNfv4OOTyvnu7Hk8f95EBk37OR/e9TCZDVuobl3OpGmP8/KYSWhtm9HtN7ey4PY7GDRsKBVVLZn3459z3o9u5OCJOnatXEc8YmC9t5N0rp5JTz/K5mcXsPa99/jmilk8cMYQmnVvT/8brmLFN29CS7k0nzCYsjO7sHfBGlqP64dffZT3Hn6WM//tG0QSTfjgxZeJF+kc2rYTNxHjyhfnMGPIJTRLZZXZ8JD597P0t/ex752tTJ5+Dyu+fQfGgRqOd2vPhQ/excLf/ZHaRWuZNPNBZj//NKWH0+SPHSb48EPIyCTc4gQ2xaWl5FIZJUUoIk763A6c//s7WfLL+6g5cJgxN04me6KaFT+/h7LOXelx983MvPV3tKtsSubDfXjb92L2bEuoSztOO60r7/zy9xTlHUqyWdxIOekBZ9Fv/Hjmz3iR8oZ6io8fZ+f+/ZSEKxi75CVe++Ud7LGrue5Xv2X+mOs5HqSZvHQG80dcSdO0RXLg6Qy973ZeHnMJe3Jppj55L6+Ou5zWGY3j4TAjZj7IW7f8gqMfHWTiguksnfsKybc3UiJmve9/hHtyJQN+fjuLLp9MUz3M/lCCK9bMY9HXBnKi3ckMvfM3rL/kGvxcmnRZgktmPs3siZOpSPmK/df2/h/T7rw+PHXRtVS+v5+sm6bh9NZMnjmDBd/8IQ1FcUZPmcSyy64hEbhKzlVnWIx9+C5WvrqMI3VHGPmta1j303tJHzjE6Bn3MOuqm2hW57KzOMKNy2aSfuNtZv74d2i92jNy8sUsf+B5zh4znKqoxfKf30e7W77BkeOHOb5qE8WBT/369zBbn8TAX/2eZd/7Ae2vHElrq4jX77yfyvPOYdCoMbz0w1tViHZN6wqmPPwos8ZdraSVVy+YwfPDJlKWj5M4rxv9HvgJKybezL7du7n07ZdY9ds/ktzyEePuvI0Xpl5H8ZFjykRSsjBEdmEoc8lPw17/ruNP4y/9y1SgEXz4l1nqxjfaWIEvUIFG8OELFO/z/OoXAR9OHT2IAffcxfuPz+C9H9xOuZchWZLgwnUrOdCmgma6z7pf3Mu+O+8j4mTp8/ADlE+9Fj2V5Jlhg4hs3Ixjhuj/85/Q8gffwRWa6p5jzD6nHxXpOnZGNEb96ve0PH848y6ZTO2u3Vy1YxPZ4gr2vzCTNVOu/+qZD3V1PNqmA01KKpj4wToQ07X9LBFwAAAgAElEQVQ3lrJgwoWMe/5hot2GsvLKazm6ZBGtMAkP6MnXXn4Gikvw9taw4JprqFm1lGZeKf3WLCHRuQPOznW82vMCsq6G1+VMLpv7DJyUgHQth35+Nx/d+xSpwOHwKc259PlnibRrw/2de3J6/74MefwZBT68fcM17Fi0hCu/JNlFMuwXJpKugRFICkWMmpCBF06Qtj2GXXsVp976Y1wjXGiQdcl7zyvtsb15By/2OYd2dpjDhkmnX/+UDt/9Dp6iRkPWTRETv4Z6p6AJKLYUVTwn1F49ouQ47P+Ax7r3pd2JJG4QcPiMjkxevxw7VIRpSh7I/9zz4S/BB87pzciVr+PJ+xLHeaG5fwI+pBfMZfn5FxHD5JBhMmbRHIr+0nBSeXm41G18l2UDR1KcSirwQTwfom07qPcfcsIF9kamlt+178jXaj32mCG+8f56sq2bEs37uJZBg65TlrKZ1ac/xTvewXRCZEYOYczcGeTF80Ec/30Jz5Rm3mZ6i9Npkc2qGERJ1NAMn4g026mMMisVQ8OsXkz42smM+MPv8ERDLsZ48hgpm6ebt6RJPkPt4EFcMW8RbkRmiA4Rz8IxHLSlq1k29Hz8UBJdqO6fGE7Ge/YkpxkUixpGcwj8HLmla5n3s7sI2pQy5elnlQzos8CHrOexsbiMn+7fhVdcWvCJEEaHY6MJe8HLK1mWW2wR+OLXL6YWWbA9ZvbpRZOtH2IFJhnNo17kKb16cNFzz5BPtMapFKmXSCsKkhAnm8MyQqJ3IGfJ9Wv+U8AH0y6AD5IMEQRi0KmTj0Y4HNIo63I6E3/yI14Y9w30CecwqFMP5t72B8YsuJ/lt92H9c5OtGiU8ateYU7PEUSbltP7N7cz/8YfKrPAH7/+CncNHsn4H36PPRt2kFy+iXTyGKdk0qTJc6CkmKlrlvHj/qO5Y+MafjPqfG559A/MGDgWXbcpymg0v2QkmbJKDjyxiDbXjKEkcPnosRk0/fZV1Nd71MxfQjpdTYUTUJOwmLxyBY/0Op+WgUa9nqPftJ+z6ffTqN+8m7Ev3sVr3/412p6j9Ln3NuqKYefsZThz13LRS3/modtvI7plH9FwQMhpoIqIkmYcx+MoPi2aVBAkcyRDEaYsncbsX/8RfeUOyvQwm4M6/m3FDGZcdhOtvAQ97/oBL19+M0k7Q2D5nJ2zqAkasAd1p8WoYay/8wGc40fpFpSw37PhwoGce94IFvzkXlp6ObTkPvYYAVWJFkx4bS5PD7+AeInOBU/8mUUX38Le7FGufXM69/c5n4RnMHXJfPYd3M6WO+9n+7FjXP/So8weP5XSY2nqQ2Eumv0YK266GetomiGzn+Lpn/0W1r5P2MxTlMtR3+kkzvvlPSy84mpCeZujJeV8Z8NclnUewqFWVYy66w7mTbyamBniWKnGTc8/zSvjr0Krq6WmNMSVq1fw/B/vZvzJp7Hw57/jiJfmrOsn0faUM1j/u5kc7VDFBd++gjVXfQfHTlIWjpAJJxjyyN08c+ud2MeOcNFTd7Px3/+As/swQ157nDkXf4tIg83Eh37Dor1bGBFpxSt33oc/4ixG9TqPlT/6E7sqda54+SFm9r+Urj+6jn1btnPixeUURQ0F4qROaUWPPz/Mwh/cwoQ7buK1q26m9ESehsGdGTN8NK99/6dKWrb/1Cr+7ZEnmDHyKqpNh++8MYenh07EdxNMnv8kO5NH2XbLfRxP1zNl1n283OtKkoHH1W++yINDxnBqOkvYyxRiSz8BHwoB3o2eD5/nzPev+bON4MO/5ro3vuvGCny+CjSCD5+vXn/3T38R8KHH0H5Eep3LK7f+mtNrU5TrGgc8h3ZTv8GZf7oLTSylHJd3bv0Bmx59iEt//wjxK64Gu46nxw+let37XH3Pbyi/9gpqjCjlSZ9dt9zO+kfupEJ6USPCUb+Iqx+4hzUPP8LB/R9x5c7N5Isr2DtrFmumfPOrBx/q63jglI6UlVYyaddaXD2G+8YSVoyayIhpD7Fp1nL2zJ2FGXII5x0OOh5XvLqAoHdP9KIStP0nWHbDZA7OX8H4Le9S2r4jfLCGJ782kmiXs7jklRcgXgTFITiwl1ljLqTyvW0YWsCRsEW6qiVXPX4fL14xlSa9ezBo2nSVjf7mDdfw4YIlX5rnQyrkE/b9Qv65rhEuKqImmSQUmFihBHtjJlM2rcVu3bbAVHBcCPIQjuNWV/PEaa04PWVxMBSi3+ynOWnEcOXaLkcCoV3rVlg5mis1r2Mj9vWuZuB7YgoHHN/Hg13OoePRE8pIYV+n9ly1fjmOWYRh/f3gQ75LN8ategPNjKDpTsEV/xPwIbNwHq+Pv1DRgg+bISa8/grh3r3+k/kg7o2ay5G1q3lr6HhKMylqhPnwCfjg6nksO1zQImSO8scWLRmYgg/DMQY8+yilF4wvGHRqFr4RQs96PD2oP83eWU3IC9Mwaiij583ANuMKgNECH7chiamHmd20La1tW7ntS7SgnReNt6ihdXQrhHjg26FyujzyB5peeD66EcU3AkzfRttXzXPtO1LmZKgdNpxJ/wV8sA0b/fW3WTZ4HEE4qajwfwk+SMKGxOYF/4e994Cyokz3vX8Vd+wcaJqkJAXECAiioAIiOUpWFAQDBgygM5gGDIhxDARFJEsSUUAlIwKCiCAKKoKAxG6aTjtXvOut9oT7rTPjHb6z5q5zp/das0Zg791VT71V/T7/5x/kJLhxFt58K6Fvfua0L8GovXtQCwr+JvhQYUucueJS7tmxBVQP8RB5frjCsU848ksKUkowgDwPU0TjLgnDTtnm0569UD/bhqoEqNAMsi2LM47D8evaMm7dZhKqSP3whC7Yso2aMFn0+CT6PXQ/Rq0sfKof1VT+Pe3in+X5IM5BLAFxnQSTQ5VFBKJI6Q1xPB7hzp0b+WDYgwyeMZF3Og+lvu2j9uQxHNj/E6ULNpORE6LPopl82L4fOfVr03LS08y/fTRN27fhhtF3sOiesTS9bxgZ/hzkvUeQNIuDcxZ4CSBlUoDj1zThz3+aArXyOLx1G1vXrKDO8q3YIeEXoVB4a09OGA6R2RupOboXGbrDL9PmkX7v7TS6rC3J7V+BVc7+uctJ5GRzy+5NfD9zCaqZJA+N7AHtWTP6GaLf/UKnpS/y+dOvU6OggEuHD+Lrg7tw9x7DXfUN3T55kx07tlLwSznJyBn2b1xD0MQzYixL99N32pvMeOBh7hp9P9Nem8Y9uz7kzSbtuET4ghDHlNNpMu85jn+wiYrjJ+m5fiZ8VwTniljx/ju4675CSfPhtGtN71emwonTcPQAnz42iZJUisg1TRkzfiL7Zi6jTtDh51WL2RsvQq0IMGLfLha3uIHsHInOCxawtP99nHUruGvtB7zV+Rb63nMPp12HWg3qsPv1dyg/U0mftXOJrFxHtLTS8zhqNvJWPhs5DHv/cbovnM6eL3cTPl5Mwq3gxMfrcC4q5IZpczi98mPUWJSIqdPslTEszbmUZJ0C+i9eSOmC5SSMOLE6YS5v25blnYZ5hqPFV+YxfOQEnp7yLH9ZOpfFbTqRk3SJNCyk19tvsnT8CyRrZNBt1AA29h1CULWqjC7VdLrOm8b790ygRiJBh/ensP6Jl7FOlNF57Tw+6HY7ocb1GDJlIlPGjWV87ztY8Ocn8HW6kr6DBzN/3IukX9KAGx8awbr+j1J/4t1k1ayF/ek2/CGJ/QuWkbyoHtfNmUla8RmmPPU4l+wvJWC4VHS8lG5derJ+7Hgc2eKXiwt4dNosFrYfxlm/w4M/buSvF7ag3fgH0NPCUDufM68u5NdfDzNs1Sx+fPJ1Fh3ey5QVy5nW4xYuLC4ljRQJz59IuEyIENpq8OG8N3//Uh+sBh/+pS539clWV+A8K1ANPpxn4f7Rj8myRFHIR4+/FbXpKOx54Tl+mjyNwZtXQIsWOMeKeK9tG5qGNI6dLPKk7TVr5JCqLMGtSBLR87lk7MM0fGwsdpaGzyhl1X33c+k1Xak/eChYUSb3vpn7+48g1K87ydxsrEiM01Pe5dcpr2BIRSQdFzMU9OL2zKCPwqwgxyIVDP/pAG5WLr8sW8ZXI0fTZcEy8ntci5uMMje3OdTWGb7vJy8m7P/r+fAPR22qGlsnP0PRlPfp9+UG4pc1JVhZySsNG5OencOon3ZiipC4XVtZ0+pGgpc04eQvZ0lTkxzPSBKMmuSmApySA9y5Yhm0ugw7kIF09ic+Gng/1733NoGLG6D8+gMr+t7PkK1rqNB0MoSL39FDTOjRhfqlEerGLVKSiEtTvcY3VTdMuLwCf9u2tFu0EMunsH3UKA5+vo47vz8AmdmcXLWUTUPvpvf89/H17opWmWTG5Vf+u+dD/B+M2hRGcEFXkF0hLktYsoxiuZ5Dvzi2o8EwdxzYRlHdRmSg4k8kwKdiyBrK2WLmXdGUWicjnEhL49ZvtiA1aIwjgAvF9iIhxDRLOMyL7w8Lqn7KxPULWq0wZAPFKmeGYD4c+NUz4zzVtBG3fr0FU89AE0yLP2I+eGaE4Dpx/jPzobzhRQzctgUnLRtVxAt6JgrCdx/in37Klp698DsqpwJh+m9ZjXLVlSj/5kUhvlO1OLFxHV91GUCalSSiptH9wFeoDS9CcRPIZgBB6pBiRcyoVZdOEYmvMWm/ZDZ5/QYgSw6yIxI/qrIEZ3fvQJ0tX6I7Psq6dqTHisWYWtADcyThjO9FWSpMrVOPmokKJEcYWYqoUiGJkQlLOqabJClDRUY+fb/fSbIgF5HlIXnNbwpr7UZW9R6EbsSp7Hwzg1asxPGJ7zU9mYipGEibv2FNh+74lUrPz+G0L52bv/iczKtaYInoQdME14BEhLU9huHbupsjfpvbjx2G3DzPuE/4VDjiCkYrmV+7KYXxc1TIOjn33Um7KZNFzqQXkSFiIG1FwhAmmpJMMOFiBCTv89i217gI49Wv73uYsunz8UkylXKMOq6PiB6m4+rlxC67HC0jjG6CoQujyTjKwWO83f8uHl46FxoWVvl6mOp/Ah8up25lxEskcWxhTHl+L+G6L9aMKsVELgExv0LLN14jUVLM4acnIXngg+RhK0L24vfeL1FBivS0mmxpcxGPDR6JVJjO5wPuJqfCoOiyOnRfOAt2HIKGWSQz05nfujf+JnUZ9ukSOHkWjp3gw/vHUaM0Ru7jd3keCUWbv8KwylG27cbOCBBt0IC7ps9g3eyFdPrrX/h4xCP0Gn0b6598lsT2nV6c7VUvPMhnqzZSc3cx4cHXEwq4nJq1jMz7huPPqMfRlavIzlRIbNxNecjP0L2beWPsBHTJJL84xk2P38OuSe9Suucg3Ze9xKzxz3PblIl88cTzhG5uQcW+oyTXfUv/T99k9seLyTlUglxWQuqHn1GTBpYSpM+rz/PCSy/wxJwPmNL9FuqlFzJw3bssbtGd3FQcRdMJyQH8k++FLw7x46F93DR5HJ/0H4dZI42Rn73PZzcOJHT2HM6Nbcnu3pu1T0yiQcfL6TNiFC/3HUadvp0ZeFM/Viz/kHCygoovNuEUZKAlg/RYsYQFHbvjz3AYMGchH94+juOJYh74bBHP9+jL4+s+5dn+t3L/Y+P4evpsIkdL6PXJdFZN+asnM6qIwy3PPMGaB0Zh/nCEfh/PYf2aLzizbSe+bBX7s23kN21C87ffYcOUF0hPGqRSMr1Xvsaymtdi1qpJt/en8cUzz+PXZE5mwYjHxvFJp+FUVJbTeeaTrHtvNT9Finlu0XTm9ridhr+UczagI996Ez0eGAsHT3CGCnYNGo1qRAnLGicdm0E7NjKtwyBqOiadZr/I6penc+7AcW77fD4v9byVZ77dzMxbhhOolUPvq9uzbPIbpN14OX3ffRlOlGCeq2DxyAep8VuCzBfHUJaMkNjyHT4nQfn2bzAb1uWmeQs4snwFrdtdw/oRY+FkOfGOl3F9x5v4cvwET6z308UFjH13Nos6DeesE+P+79awsPutDPpkLq+26Ubf6ZM5/dRUEsfOcLJBGsM/nMexX7+nXtO2vNOuC4Unf/OiUYVfhC2sij2QWDxhqpkP5/fk+lf6VDX48K90tavPtboC51uBavDhfCv3D35OlmWKQzrd/yvwQRhOWhp7X3yan198g4GbP4ZLWmOfKmNW25YEIscp8AU4qddg4KeLKN2+hfWPPElI1jEDWTR48DZajn8II5SFFAXj3FlCNTO9QPZTBw5QWL8OqbQcfI7MtkceIzbnfags4aim0OnZyeS1a8n8W/rQsTTBoXiCk1k1GHn4IAQCHPrkY7beeS9d3ltEjR7tQErwZkFTwjU07tixD8L6fwIfkiQUif9T8CFyUVN67/kKVZXYOvkpiia/T7+tm4hd3oxQWZTXGzdAqZHJ/bt2gD+L6I4vWH99BzIMB0NKJ3ZZU/oueIfPJr1Ayfp11K5MoRdcyAUvPUl+7y5UmjZZJTapdJdApkaqshKfESKWlUEoAuzfyeoRPYj9cpZgVgbHQwXc8+FHnNywjS+fnECGv5RU0qJWtwG0XDibolCKM8PuY/umzdyzZx/kCPDhQ7YMvJ+e82cR6nMjODFmXHS1Bz6oIu3iHwQfhA9AyBFllSkWKQemn0xbw1ZSnFNd3Atb0O+7FRTrLnmEkUyFlFbVxMvHTzK/1ZVcUBzj0MW1uXPbZgjX8Mw2xXVLCQ99V9Cwk8iqH2FBKho1Me1PmhHCcpqXXLBs1L2E5yzGVqOk6ten71c7SKbn4PeyAAVdX8XZUxW1qVsprnvnXfIGDcRVVUFQqGIgmFE+GXQ7wU/WkrAjVNatxdAf9pEIZHsMC5EEmCCKX/Ih/XiERc0upoYvjzP16zF4yyeY2bloAnwQL2G46EY5N+t9dt/1MK5PxnEy6PHDNuKNLiRNRKU6GR6oEoqVMbPeRbQ4F+UnPcygHZ+TvOJyYsieSaeYABMtZ2a3TtTfuQ+/o3G6Rwf6LV0MwtFectEVCSkaxZQkpjZrTk2hgbYMHFm41CtevXJMkUhgUqlm8uNFdblv91fENT+aJaHZNqgmGwf2wVy1lXJTw7npBgavmAu+ADgissTBlZLYO/ezrHM36laWe1KGb9LT6bPuM3IvbQV+yUtUEPIHuSLB0uuvIfv7/RyuW5/RB3aDHq6Smoh4WclBLzrBwlpXUIMEpX6dDp8uILtNZ5HNR6UdJ91zqdRwJc0DocTLY88IzzwNDFm0Fzbl81fx+cg7yTdKyQ5InEvo/JhXn0cOfYORLtxIVBQDTM2hQqok+dJstk95hz5ff4R8wQUeaKNYKknVxn/2FHMaXUXtygovsdQV3hPn2cP8EfhgWQ6y6+ATyQKed4qwH3XQtXRipsX+xrV5eNE8Phv7EJXbv6GeMO9ESBzCFIdUKlSVh1Z9wIdthpNoVotudw9m9dinyEomyVOSmLZO4Z/G88uPv8KmDRiJU1yQCPJzWhoDvljJmkHD2BePM27zRha3vBZ/jRpcPuU5Ng4YTh0riys+eo5PRz+IHLVpNKw3Adnh9MylNHrgDs6eiBBZso64XUleKMx3Vjl3HdjFgktvxo0VIykyt8x+kQ1vLyZ5LsGlL9zH0S/3c0F2TQ5OnEzeg7dQ/ONpyjd+y5DZLzHzyT9T42iR5+Nh2yZpvjRO2iaD33iJt6e/xQPjnmHRo08Tth26/7SSd1p0p8EpEzMZozKk03vLTD4eOA5ZNun3ykTm9bkXSQswbMt7zB0wkrpHijnb9Uou6zuI03dOZl9Gknt2r+Xjq3qR3f4qrryiBR9NeYE6CZMc0jkigiwbFtJ74kRmDx2OHgow/OOlLO33IKetSu7buIiyE7/y/ZsLObRlB/1nTGH7tIWcOvErQ5e+zOpbHqROkcPxsJ/+y95m/bPPULH7F3rNepVlz73peTOUuxXUlPycalKHayc+zrbB48m3LA5lwdAfPmV73aGcqp3DDS8/yBdDRlLf0Pg1L41Bq+cxp+MICIUYvm4Rn859k6yITe6VTSn4LcHaSW9R4nMZ9c0Kll8/GD0zk1Z/fZQNQ+6nXsxGsx0Op+sM2LuOWVd2QTMSDJ39Jitem4G67yRdVs7g0I7tnmHvnsnTiTUtZHCvISx9/FWyr7+cG/p0YsX4ieQIX5myc5zLS6fp2Ls5vHUPbNpLerICWVE4c3Etrn/+ddb1G0mzUd2o0fgCfn7kLYo6N6dvxx6snjCenKTE8QvrcOvHC5l/Q1+wHIZtWMyp3QcoXrueX77YwaUvPMThl+dTdPBXen46nRUPPoFiydw+cwbv9LuV+mXlBOUUEQxMRRCmJGQB2la/qivwhxWoBh/+sETVb6iuQHUFqAYf/kmL4A9lF5bCd5MnsX/KDAZuXYF5ZWv0Y2dY2PYa8k8dQUrP4Nrly1FbXIZmByiePp2PpjxFvUiCIl8WLcc9QNPHHyauSsiWhF/TRWg8FdEYQX8YLVrB9olPcGrWAkKRGOcysmk19mEajx9LpVVO+o8/sv7GPp6E4ce8bEYc/Za4nsGZD5fzxch76TFzCQXd2gvnAN6q2RR/TY07d/4AQfW80y6ijZvSZ89OBCtk5wtPUjJ5Nt02b4BWzaC4kmkXN0QqzOHu3V9j6WlU7N7Kuhs7EE6aGPUa0HfzKo99QEmSNQ+OpezzNeQpGmcKc+j25ptkdrwebJkiH+SKqEszgSaSMPIysL/cxptDBtCovJygns7RjBzu+PQzzPwsNE3i+Lhx7Jr9LiE9gN6xFzfMnY0RSvD98Pv46bONDN39A9TIpGj1h2waej/d588i3KcjWDFmNKkCH84n7UISDAbHIKGqlNYuIP+SFpw7c46SyjModfMYPfEl1CsuwvYHcU0HVaryOhAyBvvEb8xqdBEXGgpy7450WDAXV0v3wAARIpjCX9WUiUm6K2HIPm+W5TOsKsBAVsE2KP34M7YOHYHsVJJqcAH9duwgGc7BL3wiBPNBxK99+xOLfwcf2gnwYfBAbEVFECy8htiKsXLwHegrPsN1ohT70rjt6M8kc2sK9QqaF49peo0q8RSbX3yG7Wu3Mua1l/G3auZ5WgQQNHBB+NVR7Tj7H3qM0rfeJeoDU8+mz75tmPXq4HPiyFY6KQGkWBFeat8eeff31Gh3I8M+XyGCST3Cg7A60C0HKVbBO22vpcFPR1BsiVNdr2fIimW4csDbbItSKPEYBAOU7dyOdeYk6ZKQWiikEgbF3//IxrfeIC0SJRLOpvmD93D1Y49ihsIoopS2hWVU8sqVLbio2OBMzKLg1r70fudlkpogaUtev+9zDeRT5bx0dUsuLD1H7YTFoVCYHhs+I+eKVqBJpCTT81BQKhN80L41Oft/pOzKVgzcuh7kwP8OPpScZmHNy8glzjHLYdSRfVDjQlxdI6EIRo0w+pSRBAVBtN2S8NLwuAK4rlgjAhhw4FgRs5tfSf2kcAiwKffn0mfm+1jd2mEFfWiKkHmBpZgoRglLWvaGonL6fbsatfACccv9b+DD7EZXUeefAD4I1orwtlCwvXWdxMaXlkGFaVNhJsnu3JGed49h/oAhFJoOjpMATURcSkj+ICUBhZFL32dVx7uINsqn66N38cnoh8iXXAwzjuJPp+WfnuKXHw9zavMaKqRz1HHDHM1IY/SyxXzY/kaKFYV7vtjCkhatSWoyt86Zw/IxD6A0bML1E0Ywc/RDBC2Fq4b0FUYrHH1jDk2HDySGzvdzl+ILyxSk4HiigpFfrmV++35kV5aTzPJxw5RH+e7VD6gQPgIrXiGYfQFLbhlJ6GwRNR7oz8nvfyOx8xcGz3mZd5//C/qh42QqCoag0cs+LJ+faHaAAS++wEfPvUS/G7qxYub7FA64gVajRzC1z634UWgztDf5lzfn83ufQq2fQ+eXJ/DuQxMp8GcwbO5U3rq0NfV9fpxOrajfuRcHX5lFsHUjOgzsz/phfyLcrS21r7qUBa++SF1DJzeQzUm/y5CJj/HJkiUU7z2AomncvXgmS4eM4+xvxxnz1YdEv9vL6tFP4Xdtbnzhcb5a8AlnTh5h0MKX+WTA/dQqdTnhVxn48SxWPfM00f0nGbTkPZY89xr8dISYHCO/1EK6pCEtx9/D2tvGUiip/CbFGHp0K5/W6kZpQTZd3/4L6wffTl07yNE0GPbxAmZ0GkTTFi249pFRzB1yN1lpYQ5lKjy8fBHvX9eHrKsu4uYhffhq1CSMOrVo8cx9rB37BOFIxANxm4wehNSsEd9O+wDndBG3vTyFLTPmUPbDEbqteJ1AZj7vdL2FuqZBSf1MhvQZwopnZxBq2ZDrunZg/fOvQzKKatmUpaVzlTA2PXKMQ2u+pKYFiVgZaoPatPnz03w1/AFO5bvcN3caq3reS2nrRnTp3oeP33yFjIhERc0CRr36Ih8MvhcrFePWL1eQKqlgQadeFOhBGr/0CD+8MZ/SX48z4ovFzOnY32OADV65hNm9B1IYi6C7Jgkhj0OAqeKB/rfjof9JW6jqH/M/ogLV4MP/iMtUfZDVFfi/XIFq8OGfdAH+HvjQd8daITRn38Qp/DpJTP8/Itn6CrRjx5nW4grqmxYJQ6JWzy60mvpXjOw89ITD6Xdf4+vH/0xmUqYoEKTZQ6No/qeHqPQHCSpppFIGfk1DiRqsve8OEvM/IFOBQ3KADi+9Qd17RpB0TIKVUb4ccjfF2zaR5tc4pmuMOrgbJ5DBLys/YtOou+n1zlJqdm3vRZFNL2yKXEdjtAAf/OcJPiCRatScHnt2IGkSX055mtMvvseAL9eTuLwpgXMVTG3QGKVWPnft3AlSCPPbHWzo0BHdSlCclUPjJx6g+b334GphtNIyNo0aQ2T1Kk/ffyorl56vv0Je7+6cCYXJjLqYQZkMwyS24XM+uH84aecMzKiJv0kL+i9djFWQhZUVxPj5B9b070/WoaMYhorSfzCdZ0/H9MXZPvp+9q9dz7279uHmZXP802VsGPIAt45lagoAACAASURBVMyZRbj7zd7Ef0bzVucNPshyAM2VOe6TaPniMzS+/Q5QgpCK4GbppCQFn5Dt27oneRGpEa4NsgKJb3fxYZu2ZDlB6j9xP00mjActzaPmK6SIGQ7pjosbLcM2DNT0XBy9KgueRBI35IdUCqnoFAsvaU1aqpxEw7oM2LmDeCCHoAAfpBS2q+L+Z+bDjHepMWQglqyiCgmAF9sZZ9XQEajLVqG5KWx/Ljcum4XSpaOY5eP/ffQuQBPhkSA7FnbKIKnISLpGQKQvOBamahIlnax4JUuvvZlae76j2O8Sz6zBgD1fQkENz3tASVY14oZANU4cRi+NQ+OLKLNssrQ0L9I+pYMt2QRPnmRu6xsoPHHSSxQpveUmBn4wH1cKeACFOHxNMB1UhaTnq5EkIEw/beH+aKKWRpnVqxcZ0Sj9Zs2Cixvi5uaSciT8QsLgWALloGT9Bo5u3El+zXrU7dcbpyAdU1FRXTHDd0SyqVCT4B4+wLdvvU7xzEWU6jpdN35KZss2SLKEIZkoAnyIpfigfRsy9+/HaHcjvVYvr1oXv79Sso2v/CzzC5qT7UQ5EshkzK/7ID0HR5VJiihEM4lpxPGbKk68HEn3Q2YmFa6FXwviF+cnzjcaZW7zllx44hjFJDmalccj3+3BqFOA7jqkTImU4pLumES+2s6qzreiZITpvWsVemEjbMVFsZR/Zz78s8AH2bAELOZRxIVa3fbpVGITk6D/HSOQ6lzA6tfeIqu8Ep+ZIiYcOzSFsBpENSCVn8nVo4bwzbPvU1mQRps+N7H7vQUELdOLR41YKo1uvY0Lb+6M4laSKvDx85R3sbQ0cgNBjq5dSxyXm8f9mc+feRJfRjq5bdoixyq4aPIzpMrOoMYMlIgl3DLIbX8Vb7TuTOubOtOwRzdP2uNaFXz59EukEnG6ThjHsgkvUCNhEjcStHtkBIc/3Mi5o8e5+qkxlO7+0Ztka7Fy8ofdzLmjZ/ntmx/p9OxDBC6ogSwryGfK2P/iNCqOnUKTFEowPXZaRjiDRGkZmeiUSQbpgzpw45ABaLE4ew4e4OCri8iPurg1Mmkz9QVBWcH55TRfvPQWuWVRypxytMuacc2TT4KV4sSv+1n/7nwuO6tS1DSfTk8/jmulUCMW/Poba3/5ni6P3EPqyEncqOnJvqhbg6OrN7F7+lx6Pf9nPpv8PPln456vyjUjbmPn+s0kKsu47rGR7Hh+KrkVJr9J0HnCA+xcuBzrbJxrJo5Drl8LyU5gaC5Hn5pO6nSEBrf3YPNf3yYtaaLrQp4zgS1jX8HKzaHVsP5se/11j6Fnhf10fOJR1jz7EjffNowdO78iZ9dhYmaKIyGJnpPGsf4vb9Fx/GiWzXmfy44nKcvNo3nvrqx7dwY13QBFBSEvDabsu1+RbBU1IDBvG38cFt/1GF2fHssvc5YQPFbCucqTOJfV5doW17Fp5hLCVzbgkisuYdt78whIMn7HzxlNpeHw3lzQtxuSkUQ2FX56+S1OnfiN1iOGsfmlN6gMSrS/eygHl66nojCX7g8/hGrHcC0fRsCPPy+LH6cuYOfyjxn2/DN89NY7FB4+iqK61L5zAMfWfsUFhbWxGubx86xlSIpEp3Hj2fj2DILxKJadqrqPHZWAIwR4IsWm+lVdgT+qQDX48EcVqv736gpUV4Bq5sM/axH8bfChKX13rMeUDL5/5jVOPreA3l8swm7VBIqKmHV1a24fMYqP31uMXHySvIE9uG7mO8R96QTKI5yY/w67Jr2IfO4cST3IJY/eR7Pxj5IS2vq4hVoZ4+MRI7E3fU66Fees5uf6N6dTMGQIrs+F8pN8MWo88dXbqKgd4Ja7buXtl99m7L4fcLJzOPzJEjbefS893llMYdcbIJXgvTrNsWor3PXNAdCV82M+IGE2uJSue79C9itsmvI0xyZP4/Zt66i85GLSKyNMuag5gVp53L91K6SCsG83n3S4kZSg8PozMIMazf70MM3uuQtT00mriLD9rgco+XglqiZRqWjc+NdXyRhyCz43RJIkJQsXs/6BR8iKlZNKz0S9tBV9Z06DCwrBMYl9+z2zht1B3umTBNwUATsEXbvQafEMHC3BN7c/yPYt63lo117c3Gx++2wpa4aOZfCc2aR16QJGghmXXnX+4AMKuqxxPKRx+cuTaDrqTgxH99gCCcdEkVRkSRK9rVBIEPfjNVoCVPn1xdfY88wTOHoW7eZOpUbfHtiKTlJEH2IiWy7HZi9mzWuv4JgpWt7ci9Yv/IXKoO6ZXAp1hsfMT1Yy5+KryTxzknijOgz+5isMXzba78wHAT6w50eWXN8Ov2Nw7bQZ5A8dhCGrHo3fEioPO86a2++CRSvQSSHJmRj9OtBp6sskM/IJCFDHkTD9kJQs0mwZUxYflJAN0bwKeb+LpVoYYvp28BAzL72GK80UxT4ozS1g6N4vUTPzSKoS/lRVbKcIvRC8AjUpTDjTqppuYY5oQ1QVngBJkivXsWbQaGokK0i6Os7ogXSZ+iZIwd/BBxfNtUnatjfl98w6xfTbmwI66KWVLOnZi1pBP1fPfx8lv4bHZBCmBsLSQTS/rmSAk6oyelSCSLKCI4w+xSlaokguqIro6XBUg/JvvmLz9d29hJHOm9YQuvoaz3fCkA0UVwCISRbecA2ZP+zH6XAT3Vcs+Q/wQcRxkiIYq2B+zeZkuVFKWrdj+GdLcfUwcaGWwcWfTBE7/RvLxzxG5Y8/kF67Hre9P424aN7UAAHvwonDj/NJhz74v9zCqYDEtc8/R8P7xlCMQ7bjgOrzEjBy4gY/TfgLx6fOozwvnV671qDkXQh+4VOikFJtfGdPM6vBFdSLVIAqYwvmyXk+dP9IdlHl+SDABwtHxJ3qGhHTxFZVHFn37hnVrkorEXGqHtLiCu6H7KW9JDSZs7pLYQQq/Cqldoy6ko4qwCQRLeoopKQwmuojblUSz5DJTLhUGAJOk7FIkRXKwkymSLkmkmAd2A4Jn8wtb77NJ+OfRKksxy8HEXauQ957lU/vfYhQzPKeVYZuk3Bj1Iu75GoBzjpJYSVMKTaaJRMJKSimiWq7pEIq6VETR5UIGUlK0/wEog7prsI5TcPWhbdJiphs4To2WbZKwJVIuobHXRLMA1ecFwp5tkqZQANsk7CrEw0ohBJxUqrPQxIrNSjTIWyrFMaFC8Dv36HoRFUFwydjxCPkOxrpjkWJL0SF5GBaJmmOShKHgjYtIDedH9Z+QSM9nUisAv2qS8i5vhWH355Ppmnjlx0qzZjHPFOTDmY4Dd2xOeUkKLRVcgyJMr9GkQ7BVJK8lEwMPz7JT0SKEAk55ERNwqRT4RMeF6AkEhSgcyhbRSlNIvsCOJZDQJVJmAa6LCOJ52lQxxYJLkKWVpFEk6tqIoDbzBQUifs5L0TWuTjxYAB/3CQpO+S5Pg5nyvSZ/KQno6hp6ljxCspqpTPo4UdZ/cjTlLkxLvCFSMUqUBSZaFAlaMnoKTgXAtNIUNuQsVwTVdLRXA1BIHMCIS+FAtckS6C0hkFMMiiUw4in4inJJM8OeNfptGOSZScJ6xkcDGvUaHMZ+dEEZ/d8RzKWoFBI6uQUZUaEkqBOvqmStCzO+iwa4Meybc6KdaII6ZwQKwnGmZBcyJ53irCbrPZ8OM8H17/Ux6rBh3+py119stUVOM8KVDMfzrNw/+jH/q7sYttab+L8zeS/svf56dy5bRG0bMbpJavYctfDXN6mE9mXN2PNzJdQozHC17Wn+9zFuLl5JDApWfQeW//8DDWKIhxD48Y5M6k5oDc+W2LxwNvIWvsJlmNz2heg18x3SevSGcmnoZT8xsYxd1G2fhuRUDo9HhxF5fY9bP3iS25ZvAhfpxs5sWQZG+++my5zP6Rml/YQjTO3fksSNeGuPQdAk88PfJAkYo0vodeend6GbMcLz3Bu0ht0ef89zEsa4oukWNizL/7cEL3nzyZh+TkwbxbFC+fTeMQgtLwCtj3/EoovzOVjH+DCe0bg5mWgxWLs/tOz/DxnBoXCpTwjlw5bVpNWtwllxw8zt30nmhWXkAhm4L+uHZ3ee5tkQRqykyS1fRcrh9xDuDRFeqtmXDe6H5+MeRK19oW0m/Y8obQAxQ9NYe/e7XRdsgIrM0zpzrVsHjeJrovmEu7e1QNnZlzy/wN8kEVSgk1xMMBlrz5Ho5GjcJRQVVSi2JFaEA1U9YghUySVmJhOjNyicj5q1YlQ0VFOpdVg+LZ1SBc39ICAhCQREKKBZIpP+9yOtWkjmpB2ZNag7xerONOkkSdxyHBt7JSJ6nNYc3N/Eus2k2pan4HffEFKzkbTXCTJ8Aws3d0H+PCG9viE58P0d8gZOgBD1T3zQktykd0k6+4cgz1vCYqbosJ2KamZz707N+IU1sJ10zyAIa67uLJFyLRxNGGXpiKlHCRVIW47qIqEPxZh8yPjObdgCQWJcioUnbKCOgz4bhNaZiEJBQKCsuCAq4MpuV7komSLxBCodB3ShSzFjqMlYnw27G7in6yhNjJncWn86jM0evB+bMsv0ic95oMimBie2af4k+uZWcaFQMF1CJaVM6dbN3J9Gjdt2oQjPA68lAzP19EDH4RxqOvK2LKYGgpvBSFuEMdW9T5VMFB+l1+kRIrGnl1suK4TqmvTce1qwte0Q3Elz5RSGL5JlQkW3diWrB/2k7j2enp/tgLU/2A+WLKDWnaGubUvJ0tJcOHLr3Dx6DuwPd8DhYDloiZNTn6xjnUDR5MRP4ccyqPlc09Q495hmEoAvyV7DZstxTn51Kt8P/l1jtTQGbvjK6hdjzIcsrAxHOEV4qAeP8sHV7WmVkkZZ/Oy6LlzPXqtxliqjSo8HzQL/9nTzKx/OQ3iMVKO5Uk8hIDlfF5/BD44lmCJVPk+SN4aFD9NaI5EZ60QcC2SuERUG1dyCZtCkCN8ViUSkuyBPQkNwobkGYmKya/fFGCJg6iv+LaUrHo1EmvCUmyyElXXVrwichCfYxLCoFIO4kgiucag1KeT1aQx9t4DWJKF5KiYgTD+JnU4e/AnCqJVqQIx3cZQbbIMCdVySAqQRBXsGN2TyiRVl4DleGsnrrr4bXGunqcmMU3y7gGfqxARjb8A8sTjQsjwhMTHFMdSxbipaixdL5JU1MXnSiSEB4taRXzRXIl0U0zvhda/KoY1JRpQD5wU3y1q63r3elQTVrU2aaaLIW5BSawfCcWpMrcV7/H70ygKyjh+Bel0CTUkjSQWSX8GWo1M/MfLsKwourC4lRwSqk3AEp8X5yN+XtUxhV2ZCkncE+IZkyRkifsx4B1zQjOJ+Uzv2vksDdVxiChV91me61AqImElGcWR0VxxjALsFCCjOA+XhFJ1PpJrkxB/70hENYVsU1RM1MClVLNJsxwimku28ICVIejIFPtlpPq1yTlUQcJMUa4aGH6NvLw84ieKcSSbDNMk6LhUKEL4JntsAtHcR/0uuu2SZlhYskuZJo5fIizMkMV6FM8PxcVniZpDRKuqqWbjga5BWxhCKkTF+5yYZxgaCaWR1CFPcrFLStFVBSVVFUFryMJgViZLrCck714QtUpqwg9HrBQBnFb9qhFSLAEQC2BNrNDztGo5n1u9+jP/YytQDT78j7101QdeXYF/YgWqwYd/UrH/Lvjw5VqI2ux+41X2TX6TPtP/TESFTya8TL1zJlHHx+WT/4yllHBw0huEzsaQ27en4/vvU1qYQ7YR47dVS1h/33gKU+k0n/AEtcffKYSizOvUjdp7v+ZwWjYD5y4grd11JKwYvrISNt51N5WbvsBQ/Fwz7VXiPx3j2OS/Ek5TOZaeRpfXXiP63Xfs+usrXDN/CQXdb4CKKPPqtcIogJECfPCdP/hQZTi5E1VW2DvxKZLPvcHJ/Fr8FJBonJTJLS7Hlcv4VZPJSqsFZcXk2AlaTJ9KeNAtnJo3j70TniflpGh050gueXaCZwyWE7XZ9dxEDk2dQ8hRuX77x2Q0uwqOnGFe6+vAKOXiwaNo+ewzOGkasu5SvPZTFt19P9llJg1a30ibqS9BRoJ5V3QgUFRBND+DpOPQsEJFNiMcybuAs6pERvQ3LoqYXL1sPoGeXZFTSWY0+4+0i6gCaUIiITwnJAvdiy/72/pZV7UJ2i6lqkqTKZNoNGYMqGGvnxXTV7GjjwbFZhAyDBfMiOepsGnkg6SWrfS0uucuuZIBX27AyQh5I/8EEiGR9JCIsr3XrSQ2rEZTXM5JIbrv205JkwbkOT5k20AWjb1dgvTGPLaMe8IDgvruWg9KHpJITHDiHvig7D3IknbXErANrn7jbfJH3uZNmL1QDdG4WTG2jnmEyHvv45MdUo5G3DXxtb2K3suW4YTzkHWft+EWZprCJDAlUkZEkKUDlSKdQnJIr7SpXPkJy8eMIa3iHDUVmbgjEym4gG7fbUAPF+D4q7bHVcYFHgzwH3e165JwTTQziRqJcnrxR6yf8DT58QSylSKp+rhh4QxCPXuBnOb5FciiuXJsHEX2GlihaxF/HxNJC45LMBZlbvcuZOsaHddt8mQUqnib63obd9HTeX2d6MYEGCKaJ283DykPxKhqeoU3gWXKKCIxZvNWvuh6M4pk023DOnxXXYsimkjNQrU1pEiS5Te2Jbz3O5Jt29Nzw8rfwQfJWxtJycCfrGR2zUtIdyP02LELs3E9/JpCXKSipCTUlEHJtnV82WMQmXYSSU5HvXUAbaa9iO3PQDdlBIHEkJKkbf2eOd1603BUf9pOmoStVXlqBGQD05HQbZv47A/55J5RZDkpEnk16LV1I079xt4lkC25SnZRfJL3Gl5J/VgUAxvJFZ4T59fG/BH44JomCgLgELAOXrNWFYoqDFnFyrK9qX/MA1jw4mwFSCWaQHGpRBMmQAnxEv9XlZVRBR4Jyoor25hV6BK6LaF58R1VyS3ir+Nk4HOTBElRQchDCwMkiWhhTNegtuVyRjVJk1SilqizhOlzyDUE/cX1jqnqyH/fwItLK0HAkj0vHwGApBtVx1ypCPAAQgLAUwWvpep8BWAl5BuCYeNZr3iipKr/Fv8uZCni26v4IcL6pep8BMbmrVtJ8r5XE0Ce9/cSfls0/5CSoNJXdYw+G+9/luQQcGyCrstZHQwFshNVXiKuJqGbgodkkQz4SdoG+baCbCeJqcIL0U/IEXR+l5SqIFs2IRxPJpOSRX0lguI6CLUT4BcAjwAabZeoJiAjAcD68Xm8nhQJ2fYAFBEdnJtSvJ8h7sd0U/wMx7vuqvCC9Vps+fd6C+8VPClKumjocT2JjXc9Vdnz5xDgZlhIkhCxmq6XQhR0BKgrPitja7rHUMgSgBEuPl1GMWwU2UepeP6qLj7bIWy5lKsyYUsiiIPwPBYgQdB08YvnlKivLnnStZDpesa24kKKMxX3nmBOIZgavwOZIk5WgED/9rxxAw5JwRrDR1D2YZriJ9iY4tEvVQGQhiKRZcperHFlFacLV3IQEc8ZqSq2w7+tQc8LxmN9iWtQBZ5Wv6or8PcrUA0+VK+Q6gpUV+CPK1ANPvxxjf5b3vH3wIf+29d5W+Ttk1+k5MmXcTNtzxk7GXEwsnMozcmk3dPjaXJzZ9YNf5jYmtU4ToxAy5Z0nf0ebu6FxNPKqFi5grW3T2Lw01NQR3bzJOHvdOqC/8gRbln4EeoVV3l0cC1awgc39yD9u99IqX4a3nsPlz32KPvmf8D2aS+Q5pyl5q8JYsF8yiWLHLOSKz/8kJwu16FVxplX52rsfLhdgA+B8wcfjIYX0W3vTmRN5asXnqL4L6/SYPgQGj58N4fnLmH9gmUEKk/izw4QKJWQozFqykEaL5iHektvMuJJTs1/lxXPPk6NRJBL+w+n0V8ewS3IgcoEe56dwq458+mzZSnZF7dE23mMt65vy2UP9eLqsROQMnPRZIUTc+ex+oGHyA8HCLRuxc1vzMAuyEeKn2RhszZcUFyC7TiUpadzPOgXeY407DaIawcM4+c3n6di5WZaL1tAqGdPjxo7o9ml5y27cEIqWixBSguQf98orpr0F+xQZlUnULVlJiGJNgrSkgYcO87255/jl4WLqG0l0TWVMy2vpd+Gz3B8YlueIi5JhIUewahkU4feWN9uIy4ZJLQgXVZ+RPD6DmhiZ64ZoOqUShUwfSG7xz5JtEld+ny7AdfIRBIdtGTguhrxzV+zqV8f1GSMjHvG0ObFZ7F13WMzuF7UZJwNw0bhLF+J48Y9FkM9dCozMjD69aTV+CfIFMkIwgRRNZDUoGhNPSNDoSF3/C5UVvDb1MVsfe4vXChLpKwySIppr0xpuJAb9q4lq7CxtyF3dWGmaHn/hqN7TZMrmWiODWVJXDvBnqmzOPrKNLJSUQw56W26HTlEwxcm0HjM/WD7qzoTUWxbxE5WbaS86bKQTYjtt+Eil1Qyt8tN1MpO4/qNa1EEKOT9PNubqIp7WRFohYij9EFcULc9qYXkpV4KKYho6EwliWL5PcDmzLot7OjXHUNNcdNna8i8+novgcKWhVxGQToXYckN15D94wFKmlzBoF2bwS+8LKrAB1t1UEpPsbRZe9zIKQb8fAQKcj0JRUITum2hb0myZ/E7nH1gApoZx7WCWL260mHRe1hyCF9KIeEXE9042d/+yus3dWHsno1QUBccn3c8rixaSQWtPMZHrTvhO3pAtHVYwWy6r9+AddllaLLtyS7imoF27CgfXNGOmmUlHgtFcs6X9yCuyt+P2lSMKvBBSGRE0ymMbB2xHlzldxaKSCYQdqniLvqd3SCAIadq+u14E33HA4iEr4o3IRfvVRQCtogndYiLtBfBmrA0AmI9iybSZ+K3TWw7C92N4xONMOles6oRJy6FCEquZ/R6QrfIFtN5KUzYcTnnM7FsAxE7EzJF2yikBBKWJKb+Ve2fKYmW1vb+nJQkLFX2JDKCRWMpErKtoLvifQ6GNyV3vIn+v4EnYt0aIl5GyH5scRxeV1s13ZYcVNchrkKOJUAxmSLBtrCrQAFxzcRSTvcYIBBRZXxiGu5UMWrEE0n3nFNsin2ifjK1DIVSYWYakJHiMYL4KRP3piST5ogb3KbM5xK0dG/Cf84nIZsCwJF/v8IyUcXGVVzSLNkDOUpUxwMOBFMqy4u7FQwFwUcIeLer7qYQGS7iXjMkDZ9jk1RcTKVKohZ2BJggPAzEyYs1oHh1EKwwAdikVIk8E0oU8WcBUUHAkT2PHWHJKtZUwLFIKuI4ROKL4t3HVQCXgy6rJGWLhGTjNy3PRyRmmaiy3wMsUzgYqmCoOBQkXIIiZUWAsortMXC8aGVJJPLoHgAg3i/IK6LWHrNDXD8g3a4CqQTrQjBfTEmcp+2dnxeE7EgoUrgKkFBdHCuBLlgekobuCFYGhAXDSZIp80tkJ0U6jE1EcQjYVUCD63p8IQ/SMXBJai66pVQ9W6tf1RX4uxWoBh+qF0h1Baor8McV8MAHkVuflBxv4yzokuIXTzXJ7o+L93/6DrF90BWZYs1P5707CDRsgnr8Z1Y2uQajWRM6frPJizE8+KdniL74DqekSookuO62O2n+xHjI8OH6Q6D6ccrLmXZzLy786aA3hXabXUCPZasx6xcgGSaJL3+k5FwpF/a9weOATx59Lw8/9Ah6rUaQ5ofYWRZ27kzGrh+QXT9y5050encGZkYYSUQ2WuWo5cUcuHsiP69eT1xQp9UE7RZ+RH6nruBW8l7NGkgZuYz4+TcsJ4q9Zg3bBo9GMSoo1yUyxfhLbKYENVuM0f6Ll5jipBo3pOfuLaCls2XS8xx/9a/8XDvAwKcm0qxrX4xEBN1nkjxZxIzed3Hh6dPoqsGl70wjf+BQLyxBVio5/NEHfHn/RLLKXYJdr6Hj7JdJpuUROGvwzbzFZPdsRV7Dhvh+OM3+9Vu4YmQ/3LAf20pwYOpM9j79KnKsnMaDBtHy7Zc8CUpA8qFVlPBR08tJP1vMoXAOt777Lv42F3kjPzlYi23LPubrP42lXnEFnVd8iNyjK4GEzbvNL6fgtyLSzKi30RbTR1NWvY2q54nwdwisYsMnaM5xVeNkTiZX33snlwweCIUFVcYFYvMuUimOHOfI+i1smfouoeOnyUslPTPAmCxRlJFB+wfGUKNxA6+B9qZZSYfDO7ey7/355AsauWkQc1xy219Ly2GD8WlBTF1sQBWOHz7IV2+/R9a5GEWyRcv7R3LxVW2Jig24InHm0FH2frQK9u1DMRJY+TVpOWEcgfxcZCGVsCxO/PA938ycQ54w9xNyZdvwpv3CGf5EMEjqggu5tu8tNO/fG2rngV/3pr/Ek3C2mAOfr+brZcuxfzhMQdLy6Ouu0GRLLqrq56wDWV2vp+XNXbGy87AVx2sOxQZZkhRPtpFIxpAqKilev50fvtmJWlJGZlQ0h4KNYHt9e1z2EalXwLUjh5N9wYXEUgnMRBynIoZkOV79dN1HKBQi4At7rIxv163jm48+pvE1Lblh4zpUuyotQpgwqpKFGo9SvHodbsxCDelIgt2RFCCQTL2bO3gNpJaZ603lJUG/rrQ59+03fNazG2EzRl6n62kx+DZMWUEVDUppBQe3bOXYyhUUJFKUKyr17h5Bo2uu/d2LwPFc7XctW07Z+q2eqWzhHbfTsG1rVEU0PTKK6VJ56gwbF83Dv/8QATOFogU5EfTT9r7RFDZqCkLDrzhYlaVsfnsmpb8dpe2gvlzW+WZSSZuElcRVHdK1AMd2f8/WKa9TqLqYZoqorNBw4ACa9uhJwhWyARddcvl1+1f88N58MpIJb+ouWlrB/Tmf1x+DD1XAgHjkiOZL3Gd+f4CkMFH1wAXxm84m5FgEUDkV0NCTJimvCTNJ+F2cJGhqiKSVRPLkTY6nzffZqgdoxX2SgFrwJ1zy8REjRVQYmZoOuYofIf0QCbGaJWAEm0pdeHbIpNwqhkt+0hDZLUQEuCD5OOPEUUM+FGG2GtDQoinvuodsI0AmdAAAIABJREFUGVuwARwodRPUd1XPIFNELpb5ISMmJtwKlZoAR2xqJWVikp+ELgCSJAmfTVbU9ZgRQr5huRIhZEpxCAnwwhDPBR+mWF8ILwQX3RBAjERCgGe6SsIyPUZCrq14Mi0BwIp7J66oGELKItgRjkXQ78cy4phhP6lIgjQlgKvopDSJ/KhNqZLAb9tEfJCdcogExCjewudN9TUSmkGuohBL6Z7vgU/xE3VVfFIC2xbrVCYuKWje815CNQXsISGrIUr9LmoiSW1X5YyTwi/McTyfCd1jUVgCczUt0m1hkuoj4SY8EMHWJGxVxzSFDMby1nWW4qcsaeLotmcGK3wyxLNWckyPORHSApRbNn7XxFDTUK2IR1IJSFlITpQzkonkC+B3DZyUSTzsJyMuauQQCSqEEw6poI0Us1HSfZQZKQot8Xso6aWtuEmDPGRO6RrnfDbhWMpjRMR1kaCjkU3Iu1aWlRRBOF6EbsqyUPQqL5qwLZgnPn7xmaTbKmHDpjIAQUknPWYRE0lHiu3JMcsl1WO5BF2DkCTYZCqCHGeL2sqCkSPjWq5I6kQSKUYeUCVjOi75pkIZJpYwChZymrjhsVJUJR3TihNyHRKuH594lthJLEnI2SQkM0VKV7ykI1Mwy/wq6UkHS1EosQwCWWFyygyKBPtPUghZNrJW5QVkpGwPvDIk2/NGET4tIdOHIkC4fw8OPp+nSvVn/jsrUMWPEU9NAZfaPbtir/zv/P7q76quQHUF/t+oQDXz4Z9yHV00WaJcD9Hhux0oDS4iWHKUlYXNqbigLj0O7yYDKH99JtsfeZL4JTXpPHkS4Ws7EQ/ouLJMSNK8qZWY7tr7DzL9quupY5Wip4tc88u4bf5clIKayIEQVlJsaHWshKBWK5i6hr/ChtPFTO3fk/wD+6il+DlcK5/Baz+Ciy5BNgVEouKIaUkqgRaLktjxNVsnPEHpkZ/puPxTcq8WhpPFzLuoEDlcj6E/HsZVk0TnL2bHnQ8QdFMUa2KyJyjOLhW/a2f/FvgQadCAvnvEBDeLrye+wtm33uamZW8hN2uBFsjH0EHzVWmk7b2/sn7E7UQO7aXnvLnoXfp6Uz9TShFwDCqXrWLm6AfISPNTp01zbpq7oMoAwBcgIRv4NBk5JXZSAS8lgtLj/DR1FhuefZWgLNPqjkE0e/4Z3MwskoKi7bho5WUsbn4FWqSc9q9NJWfobV7ihWInkeVsUsWlSJs/ZdXo0dz0wSL0bl3Qy+PMatGS8PEiapqemtybxqUUBV1s4gVNt4rI/V++hFZdzJw8TbKkkpBlz9RNSU/3zlcYgwl6smKmSBMbvkQSn2V6k08vZEKSPMd9JxwkKto8VfWmqsJkzReLesaSabKOZAu6reRRkxN+sbm30YNh1ITpAShpkoZjCY28g+1XKRcNXDgTyTAIC328JeQANpJt4rgW5eEM7xyFZloTmvtEgjSPnl3lv2AJZ8V/0xNLQvPup0w0Mqr+v9h7Dygpyq3f+1ep8ySGIWfBBBgQURAjIlkJEhUUBANiVo4ej1kxJ0QRAwhIVEABRQmKiCAZJEhGchomdu6qrm/tp4fj+d77nuu9rvWe5bprijWA43R31X6ebmr/9z+gB4IknDRBj0U6UoYnniDHkSmf6JETpFyZsFaYYcqtjWWR8ugqPjGZdvCa8u75/ZCbat3QSTtiQJHCJzGJupg7ypw2M3k//SVVE+vBuKlnbvIteZ+l1Q26L60R8WQo6YIuKAq+TNcNA0PTqN7qEq74dlHGt9CoUFk4KVI/rWJ8l96E0iks08VKOiQ1nbJggFpdO9H1vdGUWDp+Q7lj4k2mKf55NV9070ndsjJ1bSdkYG+K14eNpejoYCTjWGlb1bckmE3UMIgl43g9JulEXNHRq+iWopFLakbM1EiISallkZbHJh3MpK1u7MXTQuoYS4vPgEexVlJSV1yCkTjeZEpNQbEMXGlGRD+uucpEMZZIErIsgokU/lSGqG17vJRbhqKS66ZPeS/InpRpqpFMYDm2+Ieqn/33u/9//2H8fwY+VHgVOBpBiZZMxBQrRdbIdmViLQ1qWk2NDxkmVRyNsNcllLSJWRo+16eSWIKanxJDcRBwbUf5D2TpPux0Ek3z4ngM4qm4ar4FxDI9HiW5MiyfiuwMyHQ+5SgPidykRtowOenGaOiYHAm5REwNf0QaOS8R00XTHcUOyEmC4fXhj6dwVHqMeAxoihFBKkmUJKV+k1oxKNFdPLqHhC9FrbCHUjTytQDllFLuSxNU0+q0+hwwHR2/K5KTND7TQktIA5el1iJBWIGKKdOhXLwh8KK5SUKuRlTzK5BAfAssI61AllLLwJf2KGNCYZhIHGyWYoloZAsbRMk7PJzSHfJdAWvieIUBlE6Sl0S9703DIssRoCQL3SjHTTlE8ZGTaVpIGXloTjkhUgqsKjbEq8GrPuvV56OApbatDFltn0hoMsBjQsw/raBKMcmORQhrDt6gBz2cwvYFiGhRZRIqb9iUxBQbJl43oVwtxBPCa3sp06IYmocsza98Lkrt0orPVh2PP4SeDHMw7aGmmIr6dMIxixwJds02iJTrioURMry4jqPMg8vSSbLxEkLnKGGqYlCog+31UiUmn2xeiowk+WIsm45w0uvD1C1yYhkfDGEfGoYXWzwuBErW0kqyFRUfDE8Ix05g6ZKUolNCkoBm4hWLSPGICHqIpRya2EEK5T3slitT3Ijjw2+ZGL4oqXJhkshekD3nErAMSpw4nrRBlusl7ApQqyuGTBwUa6MoZBJI2DipOAHDwnZSxJCUrTSGk6DUzCXulFFgOZQaIdxEnGwMommbPE+QSDKKa5rki6RI7WqDk36ThnEfxxGDzcy/FyKjkT0sYFcQj2KyRd24ElKJEY98dgm7o/L4q1SgkvnwV1mJyvOorMBfuQKV4MN/ZHXEqA/C3iDtfvoOT/MWeKOFTK/eGDs3j5uPbFNTUm3ZCqZ1G4De/nxu+GIicTcbf0BuxzLhcWIIp8fUGI49r43h6NsfUFR8CFcPEG/QgN5fTCVVtxqpYBbpeJJsw6d4odFwId4Dpbx/bTcanDxOHddhn9ek9qhHaXbP7ZhGCEto1UJrlaY0IDrxBJ54hO29b2bfkh/osGQJ2c0uxT62jVkXnoevbjN6btiI3KkfeuVtNj/2NN50lDKPxFkaquGUSXmFRPp/qbKQeItqN6T/rhWkfSE2PPsyp0a9zskm+fSfv4hYQW2C4rbuSaibn2DEYc+ol1j72mvcOH4ipqQrYOORCVwiLhEClK38mTd69ONCAtS44gpaTXyLk0EfXsdLjmsRE6q5aLINk/XP/INNr32KV7M474HBNHvyPsjOli4UuVMWfbpVVsZHF15Ergd6/7QWO6sKCU9MyT/8nqokftnG7AHXw6EjdJs5k1CnjnCqlI9bXEDWiWJq2hJQllDNbcrQMcUcTM1D/337lTQzs4OMplxSKmTGk2mVTUy1LqZYgBly85wimU6pCa9oty2JahMtOZmGQ17TMuQVMxNU0xbbONTPyXOlXPHndxS1Vmi+Ho+PdDKlpsJeccy3HTRp4tNpIjIhM7IkJgBTF6M3W7220LYdPY2PLGwxw/OYJJwkdjqBMIV1ueEVCrdouIUaLOwFRUh3UYF7ug9dl5t+mS4KS0RZ4YlVgjrXoGFR6sgcRa4iA0AkpBXUpWE2SCQS5Kvd9i+HK9rlTI2lagmZ/DrSPuoKNJA31GnwIQtL/ay8ekzNgn3qRlswIGmDEnL9FWxjabTiSVlN0dRrNO1yPWfOmqGmowlT6PJpclNxjn46izX3P4UVO4rsJE9KgAs/J30hmt09jDOf/htFoRCWG8cnQI7jEF6ziTntOtE4KlZ8DiXClsKHx7RU75yS6atIVFzxGABdwDHdhyOAlK4Ri4cxNAOfJiCLACRBZeApayTNWyqZxK8J3V/Ha1hqmhhOiBuE5EO4eAUIqThEhuC4KXyGn5gjjAWPYoDINUsiQJkjj9PJVvslqibwriEmgi5RJ0GO6SeddpQHhmamSctkOeNtiOboaOkMM+r/9vgj8EEkT+pqRALjyjU4koWgPDecoIdw3CVPmCbeFGY0QcKfja6CLKRtEgaAh5jHIj9hkXJj2JZFKJlU2Q6JUDbpaIrstLyC+BLY2K5NljdAIiHgVpCstDR/ERKaQ54ygvQKp4As16BES+H6feRGxQ8irmj+sh9rOD6KlEhDpCEpsgjwm54iEMrmeKRcrafpJEmKPMI0qeENcjBRSm5Koyzbh78shle3FFAZCVoESsvJU9wpkWelKAn4cJJpNI+BlrKp5phEnCiGvwolaZd4MkKjYD6xsOxVk5jAfD4vVsolKNIUzeJQOkZIt1SDH832USoSkPIYNc0skk6CaDqmXrOcJFW1XAqxKZPPGTGQTZaTl53LsWgROY5ONdejrjcWChCKxykycrHsqCinCLtZNBCD1UQpZQRIek3l1ZIl7A8jTRCLgKOzx7KpbnsoMx2q2npm0k5SvXePh7wQiZLUhEWgETNsyhyXoGuSsEzcdEIxQNKuX30eC4AX9LjYyTCRdJqqZCuDR2FOlcXDmZQYAUqTEQXC+F0T3UlRGMinerKcMjtGzAhSR9ZI2ADCYRSgWwwmMTN1CGRRFitRtpU5PpPcmEOcFCfk8y2Qq55bAMesWEIxICMBH764yE10ZQiZJyCvG6UIlxz8JHw6pXZSsSUMYQ6IvCiVUk6Uhs9LQalyeaHMp+EVpglRqrkC9upoRlwB2JangLJ0DD0dJhQMkkj4SAhLwa+RHU0oGYeMI3z4OCiRtKaPumICqokcJkWRZVMgTA75LDcCOG6YMiOXPDumZCvHrBA1gjrpsmLimpdsXwAnEiWIQan8u+0PURYvQ9e81PR4cONhSrEynKhgEE80RbHk36YdctJJEnl5JMttArbIqQy8Tlz9dKFHw5v8s3Dm/+0nUOXP/3EFKsGHP65R5U9UVqCyApXgw39oD6SNNAkrwFWzPyN0bQf0WBEfn3Eu2SmT3ns3EQ+E8G3fxpetb6SoUR63blqM5uQoe3wnIPRwoQtnmsi4aeM7fpypbTqRd/AQVd0EccvHgTNqcOPMyVhnN8NNm+hy0ym61iXfM+6226gbKaOqxLLZCewLLqD3sqUkQyE1XXFTmeZCJrgqgE30xCVhVvbsysmNv9Llx0V4zmpO4ffzWNatNwVtO3DFN3PRzQTr7n6Q4x9PxEpFiMvNnEzcxMStwrrqvyuxtGPF+XXp++ty7IJsjn08kX13PsxvQTjvuRdpdM89Mn/DEwsT9cttsMuep55n24uv0nPiJ9h9uyvFsWkb2K5O3OMSkhDOBUuY1m8YOXEHz4D2XPP6KKxQTUzbwnWiaLEi5j/0MCWzv8H1ZdHukYepdd9tOD4PTtLF8nhxHNEnG+hl5bzbsiU+P9y2Yg2xrBw0PUXKTWOVwOYPJrD3+b8rvfh1C77Ce9nFmIUlfNy4saIXZ6WE/CtNdlppbMWx/o8kTcpn4HRz7EoNUwS9AQUECFMhZYs+XMNjedQUOh6Pq0ZLKKnSchjpFEnRvLsytPYoPbPsmUy7JyCFrlzPJXJPaN9iTpcRWUnDnsZjCDNEIgJTCnRISyOrZnOisgaPbpBIi0+6zODknCCttNkSyJax+lONvxgd2jHScm6G0GWFTZLGkxZf/4ylmTS+oqlPiR7c0InJNcpEUCbtAlQobrFQ2MXg8HfwQaUOqLPNTJylOfzXQ8ADaX5lP0vFRROvjPTEHDAtr/g7+0EQEqHkZ5gNQq7OOGtktO7iPC98IAU3KMQiLtNOaSMsD9StxaWzZqAFgqQSCYwsP0ZZGVveep9DU74gkC5BrCvEZ8DB4pTpIb/dlbR440V0n0SmyjpJo+JQOPtLNox6mZxweQVs4iGQmcdWOH3I+qg5vJrkS0MmkIu8x+T9KiyGpJ0SjjeW8qfPxCAIe0EzdRJ2QjEP1MQQmUZreMUgVHwFhGGSuWr1vpWYRKmSx/Qo+YHP9Ko9pkapIhkRBpYCrdL4DYGJRFYjc295bYHGMlCR7F3lsC+wknI8BP1/EHwQyrgYl4rnSEolLsi01sEI5HLA49D6pgFsnzybRKyULNekKDfAOV3ac2z+YoziUsKE4MIGnHV+M8xgkB9+XEZw2yGqpTVKm9bmjNat8cSSHDp1kMNrf6Hh8bgCOAJXtSR5RiMlhQhkGZxatZqiX37leMAPtWvTotXlUDPA/s2bKf5hPQUJjUQgTdOBvUg6NkXFJzm28CdqhQ0FtO7Pt6hzXlMat7gAO25j7tzNjqXLybuuNeGlm3HTGma9fOrXqcWOn34mmdDxX3AGBW3Po5oeZP3yn7E37aaq7VB6Vj3OaNmKEjOi2Henpn5HKu6SaFCN2tdcTF7VPMp+2ce+lWvJLwtT1YVTPocjpsZF/bvjj2gUBzT4ZT9l63ayPwcatbuExnUbUvjrTvavWY8v7mBEk+zP1qjWoAENWrfCJwy8HXs58N1P1O3dniUzZlM3aZLtpmncvSO/rPiZovLjNOjen3xJ/xAKf0FdNr77KvWU8Us2+3O8NOneju0z51MtnFRxvHp+AdaQbgRjcUqLTlG4dC3+w4XEA0HCqQQ5bc6n4QUXELc19q1fR7BKFtl16yGOEEnbJtuCo4uXUs2fQ43WrSmNRSjbt5PydZspjYapd107chrUx+s42OkY2xYtJVkW5Yre3Vg1eQa1nYwkLvvKdpSt/ZnydCnndevFzpkzcZPiIeOl2ZVtOf7LdsKROHvNOE2an0+9ludT6iQ4uHYt7DqmEpXC1bKp3aENft1CN10ia7ZQtP8Qv/lsLr3sGqpWr8/6Y3s5+t2PnFkWIamnSLoWdq3qNOl6LfF4kmACil0xp/RweM58YvkmF17fiYTsq1NFnPh5I1nlSfXZ0OTituxavlBJasoCBZxzXVuOfTGb42mbJn37EQhYlBQXcnjlemoeKVUxseU1cqjf7UrcUBV8+0+xcdlCQkXF6r5CklUa9e9JkauRF9Qos3LYO+VzAk6Mczv3YPfcWQSTAmcFqX11G37bth1PSZw9AZsa557JOc3O46SV4Ne1a6jyyzFyoxCpV5WqV7bCb5jE/WD9tJXDv+7gsFzXZVdRUL0+W08conDZz9Q+WUiZllBxrpXHX6UCleDDX2UlKs+jsgJ/5QpUej78h1ZHbr4l5urysR+QN2gQ2DHeadmCGruP03vJV9iXt8Y8tI8p9a5Aq5nHgF0rwPApPaQYoPmkgXR15bwtVOqcdIKTn87ih2GPUN0uUbPk4qCHnQU1ePCrRRhNmhAvLabkp9WsGXY/qdJDBNMR1QyU5Feh01vvktO1B3G/RxmzKSd0mXYk5C+aotzrTowvLrmE+MkwfbesVAaN8+65k7Lx07nxzXewRgxFLz/JrA698Kxapaa8EjtopkWRmzn+nXeItHqlgWrcsPprzKaN0Vas4KvLO6r4sEuee56aj9xLmaZRxXGJS9a44WHXky+w4dVX6DztE9xeNyhKruaI//jvbvVGpJhTCxey6M57SMVT5He8lo7vv4ebl49xsogZA/uSXL8Oyl3avPwEDe+9k6QewHBPt2ViSiYOfhqUR/mw5cUYWQZDlq8gFsrGp6U5SJjq5SY7Xn+PY88/Rdi06LLmRxLnNyN73y6+atUWyiNYiSR+XabPYoInOvSMBVyFe+R/u/MywY6Zhl6aX5muChX2v1pniPu4kQaPJqCKg14xnhcmghyn6y/ME5nVCoAg7aFK65QoNV2+n3FWF2M9+btwEqSRFZmB/H8FalTsC9VgmhlDPnnd05GSKgxCpQNk6AEZezQFc6hfmb+LwZlIFcREzVEO7VJiBVzIiUqT+M+zlvPIgBjK3V39XR6TAVBOVzDzvJkQEAFl/vVQjfK/HP9aO3keASKUIZsycstMzaQO6prkelScX0ZqIHGm0rRnXkd5w2deV4ztDJ2iQBDDkb2TKYTl2gTtBFmpJB5Xqirnn4k2TGi6kkJELJOULjURHwGRqmgE7Tj5ibDSxqc0g4TQwdMZUEVm5BnRh0zHK0I9KujXmROW3zOAn/yeAbhOf2XkEplUg0zUolyIK86XFe/QTLCeyhlU3xFWhDLOFPmKrIPIVSpKKjULVBRUpCTCKpB6S+3Ec0R+XtZana/UTatYTTEFFfBHrc2f883/I+ZDyk7hT2d8QSISneiaSopShMHB2jncOf9zVj00ilOr11IaLaVOn+5c/vjdfHnD7QT3H6dmp+s5Y0AHFo9/FzsQpPPIx1nz9BscXbGCRkN6UaVWA379aiFN7+qBc/Awvz3+AaZrcumcV/hm5To8e45zeder2PPlN+yZ/wPHz6zOHe+8y7Jxkzl5cC9X3XEbp3Zu5/sxE6levRodP3yRL//xHLWvbEGz5i34cthjWNlBej0xkvJEin0z5xMuLeWM/BzWLl1OnwWT+PrhVyk+eIKbJr3DmqefY/fuHdS9oj0X3NqLBePeUL4kVz35BD8/9xbJJSvJ63ktdS5uzZ5l36IlExSt2kdZQR63fDCGpaNf4diJw1zXqSeeujWZNvxRmpaWEdaSFNYtoMc3U9nw2CuUSGrHkSiFW36j9/zJbJ4zjR3r1tKqS0d8tWux4N6nyUpA1Vs7cV6P6/luzFi0I8VcWKs2vyxdQYcZ7/HV2I/RF2wk6k/Ta94HfNn5Vsq9CW6Y+QW7R39CkenQ4e13mXBeE2pGxUshQPWbetLs0dtZfO/TsOQnvJZBWeP69Bo3htkjn6BKyyZcdeetLLtsGAfcKJc8fQfBWnU48MHnUJzEFkac6+CpWZsLhtzG7qVLcQ8eYNe2TTTs3QnD8rNryUqufuoOvh/zHs7CrbR//xl+XbuNxL7fMPI0DnzzE1pMo/8PX/NFx+upWlbMAdOk44cfsOnlV9h5eAe3fLeEaVe2Iz+ZJBKqRo83nuXrt8aS2HWYM+/pT6M6Z/D9e+PxXNSYTg/fx6xHnsJatY904+r0GvcSy18aDSWluEdPcrwsyvXvv8CmL+ZyeMNvXDjoJgyPy7KRj5MfLiflDeKcdSZXjvoHaydMIrssTlFBFTreMpyvOvfGbpDLDXPfZ+Lwx2latxEtHxjGx+1uxPFC31dH883QYSIQod3jT1D7lp4sOfNSxSS5dc33zB9yL2de0oK6V7Xhy/734q2aQ6+Jr7Ni8hT27DrMtW3bUq9DayZ3u5mCiEMsP5cei6Yz56k3ybVSXP3Mc0y9pjtutIT+s+cwr08/cksEGCrgurGjmP3We0R2HqTRzZ1p3uJiVkyaQqxWFjc8/zizb3mY/G1FFDarzo3PPcbKjz6hNFxKwY4TbE6WMfjdN/nt05ms3r6Lc4f0I98X4qeH/kagrBSP5CNXHn+RClSCD3+Rhag8jcoK/KUrUMl8+A8tj0yphaJaf+BtNB37Ifhdpt/aF8/kBZz7wAjOfvlpiBfxTrUL8Hk8DFu9ELdedcJ+aS7TZCulpUnYyNDXNcn0PnaCGa26kXNyL3o6hlfoqVYuHcd+RFa/G5DogLc696D+DyvJ9iUxo3F00+S3Og0ZuHoFyapVMw2TuHGbGWtEyakXXTiJBM6pk0xucRmBmo3o88tSKE3yUZs2GEdOMvjbBUQvbkEgGeHTs1tR/dhBdD2BJvnwFbNPoUX+e3NFjagV5MLpH1Oz47VYJw6z4OKrcMpKCF7ahqvnziQa8qjYSUcLYKQs9j87ih/ffpluU8dj9uhJ0JVoBbHgr+hExUAwUowvZLL/jbfZ/LcXSZoW1637BqtZc/yb9jGhzaX4khEu+ftTNHp0OGG/EJ5F45xxjw+6jmKMqDa3OMakFheTzta4dc1aopZoWpMUaxHyCm1W9R9C+sdFHM3J4/qtmyiulkfWsh/45tpOeHVDxSuKRlwM5v7ZKP9B65VJlZfkhEzbKfKG087jp1u2zHNl2nxX/BMqDPxcSWT4Z+NdEcMmDWfF99LCCKhooqV/1NV0ONN0Z2QG0vhnGmsFlkiTLg2tWCfoELPSau/JdUmz/q/xa1Fl+Ph7Ey8N+2kgRZ5XJumaACNC2xUDRkkXVOCDMEJEkiLtc+brNC8h0+/qFYZimf+S8/mvnusZb/bfj9Ogh3xHGV9VNNXq8RW+A7/7PmRa2tNfmWfJgB/yuEwiQOa7mbr//uzKEkFiNl0NsTJUrviKvm8rqYeZDuC6MtUVarQkcQjzw1YNsvAF5HfZHdLECz/GEIcNzSWhWyR1S/kTqPMSB/t/xihKfSCuuyqmVLntK9Ajs46nARoRmZxey8xFCwBRAUwpNkzmhl3ON61nzDpFPqOiHVOiWz8NJkktMkkHv+8/YfJIfQxsXSjsUgMB7YSboRGzfJmoSuXAL9/PnLN8Zewm/2cMJ2XaG0xL0kOaEk8aX9oix9Y4gcWxVk04e+CNXHFeWz5t14NEloebPh7NTjPK5idHE9x5lI7zZjNryEC8xw9jWwE8ZzSj82MPM/XuoTS+oSMhqrJ/8iwOnOXjvnnTmd2kndocbb58jaVPj0XfeogLH7qJkq172Dv/Ry59egThbfvZM20+ppOgPOin17K5TOrQV012O055h896DqGsThYPjxnNh10HccYVF3Fx985MefAx6seEoZLKGM36Atw4dyIfPvk6nXv3p2j1KjbOn4dhuvSc/TnfjngAZ+dWPHo2B89uwNBXX2Fmz77UGdCVgtza7H3jHbLsNHs8XgYv+5KvHnkGd9VaQqQ5hknPHz7n88eepcbSNZhaDLtqXVrNeJ9FXfuSSjpEPX7a9ruR/OZNmP7Es9RLuhz1Q9dJo9n3wRwO/LiOft/NZFSHLjSOpKkTdzliRClPu7iN6jNk/kxmtepDtetbk3dWDfaN+oiUleaa6TNZNvB+9rlhhi//gc9bXEitRJhT3hDtPn6PbxZ+S6cLLuOnhx4gmWNytE6wYbsCAAAgAElEQVRt7nz5Iz7rfTNhX4rB30xhXrtbOXJWLne89SJTu9xK49IUEStGWORZEssZDNH1pWdZOX02kbVrSTouZ9x9JyUlEfbP/I6Cu9opw1Ft7EJafPICX42bSWLjZo4aJzgz4iFsm/TbsozX211L7VgZYlnbedwH7Hn+VXb9to3+S5cwqX0nCmIx9mTlMnjim3z73GjCBw8zbNI7zOo+jEAkySktQvzCcxn6xmtMancz/vMa0vulkYzvMJDqpoltx6h3zz2kAzYbPxpP9ZMuxYE8+i6ewdQhN1Nzx15MzYPn/IupN2II3zzyGNVLIxSe04ChL49ldp9++Ovk0WncC3zUbiierBCDfpzEjK63kQ5qXPfsi3w+7HZqn1mfSx76O2bTmqxv2Z1dQbh1yVxmt+pJYb6XIZNG89ntj9Ju+M38tmc7Bz+cRTY+DmsJbpo9hl0TvuTovOUUZVsM/Hkun1zYBTtRxtCfvuerjgM4lSyi99ez+Kj/TYQihUT81RnwwWvMf2kMzsHjqj7Tew/DX1SK4zVJt7mQG//+OFO6DiZx+VkMuWkAMwc/jN9vkIyUkvPw3ZwZzOPXF14nbsPeqrkMmTqBZY8+jHfTFjRlTlN5/DUqUAk+/DXWofIsKivw165AJfjwH1ofQxoMN0lZ4+b0WLOeeEjD3biU71r34GTdWty65mfwRxjT6mq8BwppedmVHM/14W9enyv7DoS69YkbJqbuVTf1KT2ON5rgm5uGk57/DbZVQighk8Ugl77zIb4R/TFiJYy/vDP5G9ZhakmyXUkq9GO370KnudM5qdnk6R7VSNoemenGYP9+Vn04EXv/IWJHjxIXCuYNfWgx5W08v+xm5lXXUejRGb73V1KhHKzdu5lx0TXUjBQqOr5HYsskeE3XVZMlBnb/7pDpcu6999D6uVFK0zq5aUvyTxzB1jw0uG0g5z31D4QnK8wET9xSng9LxrzEgPHjCfa8UTVf0uRqFdNUW9yxPUL6TmMc2s/ya/txdM+vdF4zDy64mOCmQ8xq2xY9W6PHpi04fi+2aWF6/BWJhZnYORkvK/jhZIwp57cinWMwcO0qwlaQkJWAaBmbX3iP7aPfokqqlCMNGjJwyw6SSYcVt91B/LPJuEbG4FBo7UKCl8ZLyMR/NPcVBoDKBFD/hmcy3OV7Mls/3XSfboCFpSBtoa3G+IImqJD7ipl35vHScKpISTELrAAE1PS/ggFwGmiQab9ypDgNRiiPxUwdMiBB5ksa3NOPV67WFd8XEYRqxisi306nwp9u3gXIOD1hl+ZTwJ4MH0Om5OKJkWE3KPbN6UZfmn89438hQMdpjOlf95N61v9iIfBfmQ/y2NPHf2U+ZGb0vzMF5OcE/MhwGVxlFqokA6cjN1VU3+nDVWkUQjpxXTH3E0aBxB1KXKNco1Vx3pnXV+wN2ROyP8WMURozTBVd6ShgRsz0wHG9qFwBiXU8/bpKFvK7V4Uj8ZEVZy7nKRIO5TFeATCIACLDRpF1F8+Z00wU+TMDrpy+EtkbGSAr82dA/EYqoIbfH/X7Vac1kVPIAwRUEzZGBRymZaBGSZVQ563WMvPrtGFnJsDx338m/O8+jv+I+RBL22Q5rooOLPSm8aYNqqcsjmsBIn2vIFT/DDr17MmU7oM44ncY/NwoDpeeYu+U2Rgnimj//ut8330g2eVHiRoBjnvzGbhmIWOuvITLe/YlHqzOtikzaH3jNdRqVJcVT46mLJHkxm/G8/WIR3H3naD+U3dwfMt+Di1czeC5Y5k+ZARV9xxVsqhjXpPOU0Yz/8FXFNjWc8F4js5ZQrVmzVkyehzh1ZvpPuYJlnz4IdF1W6gbTXJIT6KbFh7HR5f549lx4CQ1a9Zh4r2PUO9YIXrNIB0nTmBul37UKT+pkip259Vm2PJvGNPmYi7o05MqwRocfPsNarsa63OrMGjTd4w/vz0NSo6RK+aDnir4/n47BbbGzhffxnbCZOU2pOVnE1jctQM14xq7/QG6TBnDFy+9QdbGnVS3Y0Q8WeQ8PJR0YZjYrgO0GXg9nw67n8apFCENDrlJHMtDyMjn0rEvsOizL+h27xBm3f0wOftPEPdodPp8Bmv638MurZRBK3/ks/NbUj0V51i9+nR4YxQTHnmJER++xZf9eqtEouMNGjLipclMvP1WCs6rR+fXnuXTltfT9OXbSf12kMOT5pJfUkJUs0n4NSVVPKQZ9Br7Kl+Pm4C1YSuelM65d91HzjWXENt1lNDZVfl62N8473iM0MwXcYpdOHAYu0qEbS99QtgJMXDHUjbM/gy/XYYvblCtaw8W9rmNAwf3cNuqH5RsykqmKcvOpVGbFiy8/THcOllcPeB6Vgy4XwGQBWmNzXlVuO2HBXzasgve5vXo/eJIFlw7UOVYhD0mHb76iq8ffxx748/kJw0cTwEXj3qMVWuXEJ/ztfKHMc5pyVn3DOPHBx6hQSTCrnPrMej1j5jRsw/eelXoPvZVpvV5kJpNm3DVSyOZ3/5mTuY49HhlNO88dDsPjBvDF69Ootu451jV+gZ2+1yGLFnA5Cuvp/blLenQ/2Y+HTGSbtNf57uHniR70w5yxJg3EOJk5wvpdkVX5j72JmVOnCHrvmT2hR2UX0mv7xfwfZfBHHKL6fL9PCLLloMdIZ4M0LDjFcy5+3FCfpPWd/fjuwH3USUlHjZJ9uRUZ+jaZXza9Bqca87mln59WDb4YXS3XKVntV+ylLlDH6Bg5wYFdEa8ebR46H4OHd/J8YnT8UuMceXxF6lAJfjwF1mIytOorMBfugKV4MN/aHnEbV/XUuzTggzatgO7SQ28saPMzDuXuMdH39nT8LZpxOZX32brK+NplsriAGHKpbGqXotWY56ndsd2WOkQmlDCdQcrHmHHexPZ//AzxL3lBO0kuhOg6RujCTwwhFC0iBmXdSB3yy9oWko1hoVGDlePfpcqQwcoWrmYT4k+PxgNc3Lq58x78kVyS8LoiRIsj0bSMWn59ltUu60H6+98jMOfTKbxLX25YNxbxNIWsdlf8PPwR/GXHlEGkKJTj4mJn+SQi3rh3zYa4gWQ5tAFLbnlu2U4AY0FN/bH+v47PNEoR0IhEq0upd/Hr+FWb0jQ8bB11AssfedVho39CE/33sTEUEuYCjjEHZu06VU6VCMG7qmjjL/0KjwlxXRbMQfP+S0IbNrP5Esvx7YcBh48BCkbPRBACxhocgNjpxE2ekSMMiVB/mSEKc0uIZlrMnj9apLeEG7ZMab1G4K7chM1U8UkjRhN7r2Pxk+8iGV7mNzgLPKL9+C1xGVc5tqigs8Q56URlybztEThv9t6mRjIjF2ifAngJEBOpnGVBlZXbudK+q9YDdLIigGiiyHmm6oTz7TvmbgraSozHf1pCYw3LWaGGbAgoeQDGdaDAALS/EtKQYaBoJMU0zndUA24MGQyr3qaCnB6ou7iFWlJhUQgI+HIPKesvzAIZP8LBVqa80xDnXl+afPlWZJ6IiN9qIAYMpP4CsDD+T1j/jQYcloGIFfll6x7JWvJeGo4ovuvgHmUx4WwAASbkddUDI8KoKTib+IPIPtVvjITeg2vTOvTEj98epUy9XErgAz5IyMFcYlLEIHhqphCYR8J00SeSxMTPFUzYUZkrEPFnjGi66rmYu+XYZyYCiAQDos0peJVDx6xecMVuYqSM4hNqa38MFAmhBmPD3l0QukuKmIs9cy1CftI0lXk/JTsQgwsxaxS1VqMI6W2mZUUZoIc8rushlp3QyOhp1UNZN3lWU/LYMSiMwNAZXZJZhfISsvzC+yRYV3IIcwWATV0MaAU6YXaiH9uUvlH4EPcEV8cAR/sDPPB1slP+zlqBfEM7078SDnB2vnUtw3CVUPsW7FF+SGc3LCGkt9+o+vE0Xx3dS9qJ6Psd10OZVfhrp/n827btlzapRcNBt1M8tBv7FixjOMzFlCzKEW8aj7XLZrBl5074z8Zpd4Td1O29Sj7vlhK33mjmfHwSAq2H8KfNtjnNej87SQWjxhF4YkSes15j6+GP0FB/QZ0GHobY4fdxW1v/YNv332f1PKNNJZ4Sp+HYt0lL+6nxYKxfDXve6r6crj0qstZ1mMQZuNqXPneGBZcfxNV46WIPeivwSzuXTaPt6+7hjadbsDKLmDbh29RK5lmU3Yu9636ng/Pv5bGniTJWJiUFuSMpx4mJ5xizUsv43hT6NkNuHraRGb3bEfzYp392UHaT32PxS++jbluG2aqHJ/rp/HDD3I4Vc6erVvpN3gA04fcS13bpciNoHmgqh0gnXTZ3ag+N80bj75jPwv73omp25wKeOn/xVTmdrmZ40aSwau+Z9ol1xIMRykY0JOmN/fm6LIdNOrVlnlPPIa7YCWx5s0ZPG0+JSsWcGjvbg5/uQR7x2EavH4HNX45xPcTJxI0TXyJzPtZWFon/SE6jX6RpeM/hTUbcbwGde4ejBt1OPjDGhoM74ax7yAl7y+gydsPsW7RKnzrt1JknKTWjlIibjYdti7hkyFDqRUtosjvpfVTT7B95Cvs372TQSsWsuC+hzGPHOdIlSoMGvkAS557A3/NXM4d0plvBzxAFZ+FlUiwJyePET8u5pOWnQjXz2LEmBeYe3U/CjDY70vS6dslrLj7bxh7NyBgWiKdTec3XmDtyu8pmz0fmyTmua047747+eHOEZwVj/NrszoMfucTPu/Yh0i9ELcsns2pb3/m8MFDrJ0xh/rbj1LcJI+rnnqZVSu+5MwG9Vn0/KcM/WE6X7XryWE3xfB1P3Hsu685fugYh8fOIVUSpt38t1k+8gW0nYfQk6UkbYdk96voecNNfH7XC1gBg+7fT+CTqzrj2mkGL1vIN+0GcjJZStdF0/jpqZdx9u8jblSh96vPMevhp/Hk+7jswZv4ctB9hGJxagSDbAnkcfeKpUxr3JZw67oMvvc25t50HwWpGCdMh+5LV7Lg7scwdqwhLEkXbhatH/8bOw9sJTpjPkY48h+6i6t8mT+uQCX48Mc1qvyJygpUVqASfPgP7AF1w28ZeCSZwDVo8dgzVPn7QxR5U0Ree4fdT77K8Ua1Gbjpa7R9RYw/9xrOT6fYVTNAuwdG8P0r76oorbMefoSz77sXPaJj+x1sn8PxCbPZdPtd6iYr6CZUDval779P6LbbIB7m487tKFi5gaopyRbQ2JqbTb+vZ+NpdalKDAg7SXxujB0PjuTwhM85kp1Dj0ceY/5TT5FthNnvrcWdy+eqiMhPL26nohVv+vELnGYtMJIWCy84j/JDh8kSPX8ihi5pGcpIUPH2MwL1//aQdAab4kA2Hb6YjdWuNZHl61jQvhdnpkuJBZLsdULccvIAkAdRlzXvPcfal0czZNxHePt0JyUpkpLikJQG26bcq6uUhSoRnW/vuovY7Bl40hZtVi0n67xmaFt/5vOL2pOdBLN9B66dMZF0bvCf+n9JzJBDqPJhzSar+ARTz76K4urZ3L16Mdji4p9k+oWXkbV/h3LI3x/Ko/fixWRdcC6sWMWU6zpSTSUi/LnDD2pfZKUgOw0nQzkcsl3yfH7seJyg6yUlpqCKJWDjVzGbcSzDUXGV0iBLFGRc0j00DylTTCdRsZjlXldNGyXGsm48jpaMUmJmekGJmAtLs2xapFJJquXkc6w0TNifQ7JmLRIhD40b1yCUV5VweZzCfQcxCgvRjxwjlBCrPpuIT1ICDPRUGidtkKNa0xQnxLPCylPNrmLC+CzwecDUcUxhBAkOlMKbdNGjSex4GdXyQkSKT1FL0ziuQzBl4pPYPtVvu0qEJDstqdlUd03W+03yPAWEJIPejSgJgZ7O+KV40kmi8v6zdZU8YXvFxyFNfljmxDZJASvUXhWQwlEJKk46id8rpp4u4XgKM5TD8bg0ZVWo0rAeubVrYfp86CmTHVvWY588QqCkmBqml0gqSsxjYjouuTYc94r5aJrqaYu9lsFhzSXgE7lPmrTrCFqSkU4IyJR2lQGm/IprUVxfLrnhNDXtCKY3yb6Ug8+TjatFqRp3SLkauwxh5ecQSOkKsBGfg8PEyE0kaagF2W+msE2oHdcJuykK8wL4yyViMqWAEq8t0hADj5akgWPjTcAhXed4KEF+zKFmCso0HX9+AYWFZcQlhcbvw/BYymhSYlR12XvypcCWtFpXAWPiloNbVsz5po+wliCsJDt/ziDuj8AHSXUQ9MjQ5X1hK2mLNOMHsrJp/+wjbJm9gE17djFy3kzSxXFe6z2UloO645Qc49TMJXRbPovFt47Eu3k7tubF3645l90zjMl9B3PurQMwPVkcHTOBgCvxnQ7JYC578nK577PZzGrfkUBZkkbP3smBX3dRPn0h17z5MPsPH2Lvm1+Qb3nZmO9y5/ypjJdJcc0C+k57j++7301hPMUtc6Yy45G/ceYZDWnR8Rrevu8+6pkBqiYgnkoQzgvR5dNXWP73sUS27OOST57gt0lfcGzlRnr+8AWz+42g2q7jxIRucsU5XP3EA4y7vh+Xdu+Ht2Z1jr75mtrTa3ICPLlwIXOfex3r26WE0ml2BPwM+2Yeb949lBo7f6W6bXOkoDY9Pp7I4hs6E0imCHsCXDCgJ9WbN2PMyMe50A1Qrul0mfoBX783hoNHDnHfxx/yyc2D8RwpJiuZpNBM0MSXSySaZEv1IA99N5+Ft4zA2rSLUjdC1bZXUHVgV1aOGKUifvtvW8KESzpRI2nQcfxzTPl6Fv5fjpJ//lmc2609C/r/nbxmZ9HzlReYcGMnqkcT+ByDQq9JuEUDhrz5Gq+1603zeEB91vgkwyed4IDh0Pel5/l2xmck1m0hBw8Nhg6iOFLCsdk/cOrcagx7+xXGXN6Lm8e/xKIp06m+6FdKiOF3dY7lehi4ejYTW3WnejRNoeZw5YRX2PDGJE7+uo+bl33GnPbdaVgSZ1OuxpAx7zPtrTHk7S+m65S3eHPY7dQ/lSJVVkbxtRdw58hnmNipD/4WDejz9ANMG3gPdYsTRE0HzyN3UsObz84X3yMr4bC/wGTAoqlM7NCbhseKsb06cQEf7r+LFXfeQ6NYhANn1qffex8w7oY++Oplc8ubr/FJn9vwJhzybUMBogfrhuj64TsYAQ9Lb7yP2KlCev40gwnXD8Uq1+iz6EM+7tWLRoVpsm2XI5ZL2yceJFIWYfG7n3IuLrspY+AP05n+0HMU/LiPqle1ovbQG1h8x3NEDIvh309jRrub8ZaWc83PH/D1jXdR5UgJxZZO348/4tO33yV4pJQeE9/l/RG3k3ugBF8sjtP5MnoNHMrYocPJbX0Wfft059uRL1OtLMEep5i8x0dwXk4j1j3+JqlUguN1fPQf9xrzRoyk9okYyXDRn/vHtvJR/wMVqAQf/geKWvmUlRX4f64CleDDf2BJ5XY8amhkaY5qDHfl1mbY7h0kQhbeU4VMaHoRBUVlNHrtH5wzbADzBt1H7ryllHS9gM6TJsAvB/liwBDCR0q55tnHqTd8sAgk1MR3z7z5bLr1NjWd9NlJZQp42XvjyL11qBggMLVjO/J+3oBtpVVjdtSfzYCfFsL5zVTjYsXirHr0cX6ZPIlEQZDbly7C46vK/G79CG3cQF7XGzj/47/z5d2PYX+2itwbO9DuwzcUxT+ybiPzr+6IaSfJsQwM28aV7Hc1p5WJp0yL/z34oJkuKT2H7Jv70/L9l1SU2dfteqEtW6wiIEsvPJ/eq5cT1EIQibPx7Rf4ZdRYek8cj9W7q8xfVbJDQOIfJcFBnPkdg8WPvszhjyZTM3KY4oCH9j8vp0qz82HjSj67pD15qTSp3Gz2Xdqc4bNn4fqzVcMksgjR7ouVRLnhkl10lDlntqW8ahaDfllCHB+6FWDTPQ9SOnkqqUgJ3huv54pJ4yQLkYldelKwegP+eIY+/2cOPx4KvSl8EluZ9lDl+i6cN/JBtEAI1y+mCqJ9MCTzEUrCzBh+H8nNm6lmJ8lVBoA6x2R2fc7ZdH/jFfT6tcAjKI0YYtiI2UJ84y98P/JxvCcOkdRtDMdDVtqjHAji0jj6ctjiJGg+sDeXPXw/Zo2aGavKoIGTcDA8voxpYTKFvWsHnzz1FL4lq8lKpciV5ATNpNiTxlvh/l560Rn0ePtd9Fo10EwTzS8eG5n4P5XHKeeWEG27Sbq0jPLt21k1fSY7ZnxJk5RJ3C0nJwV+NMqEraNBlprGQ4mlUVKrGl1eH0XueW3QypO4QXlOR1w7K4wnUtLZSyZcBWrjQDzKmrfGcXjKdGUOqSwbxTRRWB7pFBGJg/NaeKx8DseTNB/Qg3Pvvg3zzAaQ5UcCLE3dk9Ebx+K40Sjl6zbw5TMvYW7ZTZ2YRDFKhKPDYZ+wB3TyjWy21cpm0KsvYjZuhpsdxBXwwc6sC5pQPSreLxJPefIA0R1H+PL9Cbh7d5IdL86kZ6R8JHSbfMfkgK7T5MEhNBswAM0bAL+4hbpQWsTWp97kyFdfKY8NSVHxpr0EW17ARU/ej9mwKa4nJTmTaMIUKo/w9cujsJctVzf9YUQ+4pBnZ3xbjvkDnKqez7Xdb+SMG29Aq18Xze/PMC4cW+1/JO5PrsMre9REExaO63B88hRW/P1FCiyDmJNQDJ4/c/wR+ICk+2hyrQ5e2yGESREpjpkBbh3/Hstfe4ut+/dwx8xppLbtY9pjo6jR9XJq5Af57YPp1OjelYtuvYVF771N2HLo9Y+RzLp3JMbOIzTp3g09kMPBcRPwW+JbAbtNuPaJR6lauwnfjX+fKsFs6g/qzsGdeznwzDiyGlal88QxrB87le3bN9LjsQfY/O0iTr4/F7duAVeOf5HPHn+GK6/rROOLWvPRkLvVW+G2qe+TKD/BpFGv0jJQk+YFNZjyxWxu+WI839zzPPbBQo5dWpc+tw5n/j33ULPjdVw5/C7mvvoyTsii56MPMffhx0lt3M0ZXa9HP7MBB195iRqJJCe1bMoaNKLvzAnsGPcqi5d8y7CRT+Ihm/HDH+RCmSwTZ3utWnSfPo05nTqQF3Mw/NkctBxumfYRu9et5PPxExn20IOkkhrL//YqQY+Har2v4ry7+rHkk6nEV+/gmnPOZvmMuZh5VTj/9gHk16/P9LtGUuBolNX20+7NN9i+81diK3/FG07RZvwLfHr3SIzNB+n//itMGnAT1cNwKtdP/yWz+eLqARzNMhkx7k1m9+xDnZijEpFKMDlSEKD9/XcQurAFP742BrM8Qm3DYs+mdRxPJen97hhWfjyRyMYt+B2Nxg/dzu5ggpJVW+l674MUz/qaeR9OoOfMN/ll21aCS7ehB3zEDx1n675dDF+/hMWtbsAoLqfYA50/eYelL7/L8d2HuHnZHOZd04XsslMcyc3i5nHvM+XVN0hvPkDbvw+l7jlnM+uZ12h67rk0e/gu5g68h/yyBCdyNXqMHsWEzn1pKG9Fj8WJajXp99EYfv3ma1b++AN97h3G0d/2suL1j2kSdThFkrwL29JoyCBWPvAg+fEw4TMb0vX9yczs3h23qoe+773DZ31uRS+Pk+eKrCtJumkjOi6ezze33w8LfqLIB32/mci8znfhRNN0+X4SC67vTW5JHK8Lx4w0ZTXzGPThRxQtWMI338yn04NDyQ5lM2X4M1g+PzfN+Zg5M6cR2FOIyEqvfeIeFtz3BKc2/UrfHyazpPMg3JMniXu89Jj8MTNee4v4zoO06teNxh2vZO6oNzm7wRk0vWsoM269W4HVdoM8ut45lFk33U1tiagN6hzJymPI2LEcW7mcWd9/Rf/776R0zwHWvvYRBRGblCN3Q5XHX6MCleDDX2MdKs+isgJ/7QpUgg//ofVxxEBOJmauy0l/Fu1eG031WwZIhiGF8+azus8tnMzN55Yf5vPFfX+jeP0mBi/6HJq1wE1qsH4VX/YbRFkkSvc5U7CuuQp/Msae0e/x698fV9p5j5Mk4nG5/N0PqTpoKIQjzL6uHVXXbKDMSqtYzyQ5XD3uLYyBPVQTe+DDyax49B+U5BoMXjSLcP0zqKJlE9vzG5Nbt+aqrtdT9abL+eyBv6EX+Rm6fo2iLGenU3zc+Tpqrd2OmxDKvIMkIwqtXtqn/yPwwXBJOV52Z1fjzg2L8dQugDXbmXv9jRSVF3PrssUUtW5JSK7NjbDlmWfY9cJHXDftY7ReXRTQIOkBEmepS+65pDGEkxyaPJfFIx6lnlbGfk+arhvXUNCoqQIfZl4mzAebYhK0fOUpmjz4IGndV2HcmEldMOMZyYOWPMzEZm3wBIPctO47pXG2jCCp9auZeNl11PP66fTtdIxWTUnu+I0PLu/AGaeKVNjgnz0C+Cm0JD3AUbrzaz+bTJV2bcEyKXeS4POpRAqJRw2mbPh1J2Ov702jk8UEo+WkdB/bgiZXPvsEzYYNptxvkVbmhRpeR2wIwYimWNT3Vsq+X4zHjuNxPARdg5hRSjjtxTr3ArpO+QSaNiRiCsvAqFB6yGQ9k4jhpF2Ccp8hLI+0zZ43x/LtE8/SMm1jk+Koz8ETl/i1AH2/mo529XUKZNAFOBEwLhnH8shsOmOoIBMtR2JGdR3JL5HmwdhfyOT+t6Ht3UjtaFxJegR8ELNFFbsHFFoeCkYM4/LXnyfqWAR0D+V6QskNArZwC0RLkVBSBzFR9Do6MbkZFxZJLM2kM86hIFymxAOWK5GTcmikswIcjJZzsGZD/j5nDpzVgIjPpNwSAYWJhL+mXZuYSF2wkQrLefvCZfx01yOUTplDyA0rLfcRj46jmURTGtdNHkPVHt1IGSF0T/D/J0qS2MZ/+lW4Np50DF2oHsL+WPI1U4ePoGnYxhuJEzMtdFvjQE4uQ7f9iFO9gJThRa5cBZimywlsPcSC1u3JiRUpCUWRL4uzn3qCpvcNAysrA7DIdQuNJhLn1E8/MufGm6iViGK6NgExAsXikOUlr3832r3zeoYmk52n1sm2bQzz95wSqZy898MVUpGukVsAACAASURBVAy/kgUlME6VMPGcNuSVFqHbMRWH+WeOPwIfjKTwrVxSZhrDcSpSXLycMi0atr2EY6tXE7GT+OrVJnGoCG88hVMtG0+uD33nb6SMbI7kWbQadAPFpafY+c0yAsfLyHE1/PUaYGkmiUMH8egOTsplZxUvd83+jGnPjyartIiIbVNSLYc7xr7FlJYdqRdOsy5k06r15ZBts3fTFuL7j9GgLE3C76V2l8sUE+nogUMcWbWFAtvE4/WxjwhmvQI6d+hM/OgpSrZs59TOveS0bErh6u2K9XMwW6dt/TPZsn0bKddDskE+F9zYgaOHD3B46Wqyj5SR46Txn3E2ZX6T5O5N1EqI3EbH9dRkrz9OfusGyrti4/KNJLaf4jwjRE7sqFqa7R4vNa66lsM/LSQn5uBPW5Sjs4MwLbq3p1qDOmxdv54T636lru3Bk0hD1RyO+NM0bNOS7BoFxFaspWTzPs5sdTEnsiw2rFjDORFNAcXupY0ouOVmts5eglYexxdOUnZBHdpddy3z7n+RGn4T39491NVDirnjaXEm8VW7KAqZZJ/VEH7ZSl5SIiblQ0jnoLAUCmoRrZ5LjeZnY8USnNq4Ge3kKaKpFHWbX8jRA0fwFhcRsjycOqMmnF+fYBJim/aQ2nWQrEA2hecUkK6WS/USh7Dlop8qo+jAIZpfcxmFX61QRsJhJ0HNC5vx2659JGNJ2nS8kjVzvyJbPg9Mk2qXXMzB7bvJLkqwv6qFXpDLVc1bUpSMs/mXtVQ/HkMPF0ONAqo1bcyBZeuomhLvGAtDD7JWL6FR1ys4+4xG7Fu5jr3L11PXsMjSDCKaQ9qbR52zm3J4wyosJ0Y4K4uGF1zG4R+XYed6VFTsvtWb8KZcXDuMnyBHcwxqXXkZBxb+RB3b4agvTc2WTSldvoOonaDOpReRXL0ePa2CexX4GM8KKsPrgoaNqFazFptOHcLzyxGqlzrE2p9PztUtsdftJbzrEGauD+rkcF7bK/nuiedp2qo5ZYt+UlJGecb8thdzcMtOjLI4ZSGD8ioB2l11NYUlpezbsIFqpQ6RkkLsajk0OKsxxcs3k+U6lFkGIS2HHelial/XhjrnncmGrxfh23eC3LAAvPKJ9+eYVH/mM6jyMX9UgUrw4Y8qVPn/KytQWQGoBB/+Q7tA08UBvlw16HF/kD2hAu7avIVolo7HZzKz87XoC9eqBIKoN8SFo57k/NuHil4DN6gpE7BTUz/iyzv+RrG3Co8UbcdxbTb3vZPonNkkNRNDDC29KOZD/qDbFfgwo9M1ZK1Zo7TchpjUuSG83Tpz+aevkTwVZtqlXUkXH6Xzp++S17sPVjLjVB+JnWTPpAmseOJN6llJSknQ+unnqDH0ASwfGEsW8XG3jtSMoW7KZZItTvZmxongnykB/xI08F8qnQkgzCHAYV+Ac0cM5Zw7h/HdY0+xYeG3XDugL+e//BrFWV4sO01IK2LX0y+z7/lPuGb6OLixC4btIeHV8FSYIJbpSaX5D8YTbH/8eX55/x1Smk6n5Suocu55sGUlUy5rj8eBZoP7cs6oZyjzBskO5qmuyRbzQHQ8oppICa3/MO9c1IZ8T4iBPyzEzqmK6fogXszOMeOY+/ZYWrS/hmuefIxpw4fjLFrCWbpJyZ/UtEuB/PgothzMtEupFaLd3BmE2l9JiWOTbXhU9KNcpCRzGKkEeizKyxe2/P/YOw9wq8or7/92Pfu02+ldURRQbIhYYqGIIAI2VGzYS4xlYqIxRqOxazBqbGDDhiBWNPaO2CtYUAgg/fZyyu7fs959TSaTZDKf30xmnm/uyZME5ZR91n73Pu/6r39h6OYW+hQ86nWX5XV1nLzoCVIjRijZhZiAygkp2uIPoFHZ0cEbp55N48KF5LwCRmyhaQYrMx1kR+zEUY8+TWBX4NcK7ANm0AkRJJYP6r8KYPLFcFEWtGhuNd4990LKd91PrDfT4giIo1FK92Dauy/AkO3U+VfYgyRdiL/D90aR8malQAEsgtt0BB4Zy0L3XNwvvuGW8XsxtKlEteTO6xElI1YSAxuDZsNh5NVX0vvHM3EdgUmk+ZW3icl2GjbI5L+gJevE9CI8M8I2DPTNrczdehh17U1KHpKKQhwVN6rTlE8TDOzJIc8sgt59cTVhUQjkQ7I+hCwhGJPYM3TItF+naEtNSuRbW3j16JNpe/VF+noejYaU36ZgZhi78G5ykybSGBpUG3K1/NmEVPlzdMZ6yqGXgW4qBTNAjEz+eOtdvHTuzxmuOTQHRYgN1lR257Qv3yHq0ZO4M6HCCKDF9qhauY7HdtmTfMt68YZUEqEjnnsRZ5cdsDSDoopbFV28gHchrPiWh3banVq/VRljOsLCMbLkp45nzP230+L5VFV2+4t0mb9yUFXuockalb9zzZBUqZ1Hd9sfbdkyMgSYcvJ/wOMfgQ+WJ5BnhC9pKoSkNAvHcFRsaWO5TKXI0vQYu6KCXEdMEBRptjRiKyZbDDDJ0GpDhx6QjyDneWSwKOsanmUTRTFeUMLRNJzIYE1tlqNv/z33nfkrKuvXY5spik6aQ+dcxR2nnsn2LS6NhoMemZS0NupyFZSKRZVepOmJL4rIkIQWb8QBKT1FEIUYsnqtFOv9ggK8qlMW2dY2rIoqjJKP6xdoJWJgpo61bit5bFr1kCBtYbSX6BZriGWpYWUoxOJnInKnEn4QkDUyhL6OlknRGMpdPSB0oX9FD7RSicBvQ/Aky67AKxm0mx1kfKhEsougXebo8v1TWUpeK0Za6gIZN6JWPIAE2jMrWGcHhGGBvqkKym0uxaxNGEb0jG2Kbjv9frQj0a67sPH6hymaMdkg5lsn4NgLfsIHl99Fe9iKlQ5Jl3x8w6I9bVLXUVaZMEa2gha3LTEFFmAo1MkgoGWKFh3lE+DaGjVRRLoo9yaJuM2gWTbpoEwc+Qo0tDqZRlnLJvQDvNAjFOkZaWpwWEUHVXoaW867Y1DlQVtUpmB4GJFOZNtK6qZ8UeJQkY6kGHEqjeb6VMUaLZZNi7COAo31QTuOGZMPYrZwalgfl2hGnmeRl/cWVkOqgs1eiYKjqaSnaiGExW4Sg2zpFCKPVJzBsTK0uc2iXFO/cWFoUSWgbUWaZq+IWy5ThY6jnGc0WuWcOhmyYkrtu0qO5kXC4NHIGA6GH+AI20nF50h6jo4XRjTLr3pdjZJvuH5AplAgb1awcfdBVA/oy6r7n6UnWTamA6oG9GG74w9j8dW/wywW2co3aDOF1OYqxmcuFDedUJxuKKUztBLQ6BapiCL6CDhOita0RsH36RHZpKKIRgKqtSzNmkeHrSkCW3VJyF0l6uxKCkZEodTFfPgBt9P/opd0gQ//RYXtetuuCvx/VYEu8OGfdTo1CzMuJ5tjS6dU0Z3qCQey51230JoyqCzW82CuL7v07sGnrsZh779P/YDeVGiyddBVcoITNPLuzLNonr8EjpnAhKt/zsP992Cg24Kn7OdKdNg6u916BzXHJbKLuRP3I/fx+3Qrx7TIvsLOsiqd5czVb/Hkhb+m5c5FbH/UNHa49Urasz2ocGUyBg1ePd02tvL8HpPp1tSEuWU3tn/1GVrr+lPZGvL0nrtRufkb3IYOZaCYGAAK8JBMNZNIR3HT+9vmcjKhzKo2T6NZNki1vWi0bZqJmXz2yWx9zFHQbSAFC+VmrestfHHxNXx79d1MvO06zGMPpWil8Q2djHhmhuDaKJp1ZQyZtct5dMJEtOUNjH/zbfI7j4AvlzB31Fg0K80xSz/A6z+QhhB6hol5YESRKCU69hhL17AaN/HgiNGQq2TGh6/i5aqxxWjC74DY46Ubb+XdG+9lvwGDWb3sffrLWSh30PL/wHwQLkCHEShqcLuZZ7fH7qf2wP0JNVv1uarplfrKsEfz0MsdLJxxHM4Lb9C70EarbrJ8i36c8uYrRN16qYZZJuTqhJhiYBnjlEq8e9IZNM1fQDoqKo8OF5tV3dOc9uRj+DvuRLuVJy917Xydr4mFoczUv8+sSI5DWij5bzsG1avX8dzYifirPsewoLKk02jXceB7z+GNGNFpMCmvSrIWkkjNZMOuayG6KywFMwFXxHRTCwmDMuGj83n8hHPZohRR0F1l7ihxkHI8bUaKsbNuIH3ykeDk1MEVDJmIBpiywxZwRI+QZBVLOnr5AqKvCH1o93lwi62p7mhC0zycMMLRLDowWZ5zOPPBO2HCeELDxhDJhpqwyfslfxTwTIFrJfUPRI7IqwKyQSvusqXcM+4gtq8vqimiXPceVezx4K1UHTyF0EqAkr+gPogyxA0xHUm/AGmbKkTRoBoMj0x9M08fcDDxJx+QxlPT6K9z1Zy46nOoqu3s+MVFFEIbjPWbuH/Y9vQrNtKSimkctDUnPvMK9O71vbukKr8AHpogBt+tZt7wkXR325Q8pRBbfF6R4xefLSEYMAg30sl6BoK/fR+hmyRwqJwN9R9JdzGEqdUZWRKlYvRSM4/uOob8F1+hi8zkhxEf1IqRwpuacDayFByDkTfNotSwmRWXXK4iggVkFfBBXPHVsSlAJlltYuEpkbDy7yoigZtQHgliyKrSX2JLsSWcTuPNxL0i8SkRSEDeR5lwxlATW6wTZ5v+vcmvK6n7U86XupTxBm3J6voVbN2h0a6aKke9y/enu9WSBBfICgin3lXBTuo+L3CUGJPKiilK02yIlMqnyk+kHsldNlnGcq9oNTQcuV91YmHf/53XKSNLJUHCAj2oJr9syL3aUIBCWqXZyPWb1EiMSwup5MzmPYNsbMkd8V+lkyTXrBiKSlMrwEVJC0gr81gDv/ObpNTf66y1xHsDqsTTBZ2CYaq4aVOyXDIZGmtten3XStEyqQg01mplnCH9yX+1jqLwpyzUcUqsq5hH1gWdoHbnbbBoSPyvjhlpVHg62c7qiJNLSYNM7OEIywmTgjhACPNKk/jaACcyqezEyYrCxOpMtKmV5KdO29U2ZdSbxAv7usjgoCh2NUGo5E+upisJmDJWVikzkTLrlV818VfKqetCp4BBGl2BoqFWJi0mwfKZAnnqiTeKnD+5tfumpmom3j/f5/vIcwV+kOQdufc54uMgRsCKBRYpNpfcC7+/M5dEeSUEJbl/q88Rk1m5lyc1korI6+R7CVwnK0o+TzDVopncqzLqGAS4MGjTDRVhKx5H8iltwCY9oKaiEkNkGjJssFNEkU9z7wqcze2kyz4VxDRIJLAmyTMhOYVryAqSM6DTJkxJuS5jXwEfciRSk0DTSak1lRyT3P/kmhPwWEDlP6cTybhDqv5vw5f/WZu6rs/56wp0gQ9dq6KrAl0V+McV6AIf/nGN/nOeIYZuoWwgfcoGeLFB1KMv02bfDnvuymdX3cKKG2+jnCnQYTj0225v9p9/O/VVIULFz5GH9mZYvYqnR00i0MrsefaJvHXTw+hhG4aTwexooYjHmDvmUDnzBCi289CEsfRZ8ik5w2QTZQwzh2/l2P3HR7Po9tuoytYx4dlH0YYMppzK4bseml6mur2dR8YegfvFt6Sq05Q7ihx2/61kJu/H4pMvoOmee2WbTaWRxDaqMEih9Ko/J9v2ZPv095ztY2wjwgwjYjPFhhBautVx/M2zsCeNh7RNrKXV5s6SfbtZ5u3Lr+Hja+4gt1U/jrrhCvT99mITITVaBkd2dqlkkyWTKjYvZ/YuI+nRorPf4sXkth+mwIf7dx2LqWc5cuNq/lgqkO9eR53sYGSX4wTKcFBqaHe08MHxP8N9+UNW9+/Gce8+S1u6gkr5WiJv0aT9sVh381zeufZ3OG0bsYoN1GLT9EO7K7UNjCibIZWBTGBz7PDQXfQ8fKqKNZSNsKRTCFggG33ZJuejIh2PLOCZ409jay+gVaaE4/Zk8hMLaLOzaJrMr+URkBK6hPTPhSIfnXwmzfMXYEdltTktmGlGnHI6W159MY0pDd2uVMcgmz7XEuM+n6o/xS8mU9skFDRph0S4UBN4rLz5Zt79za+pbGunNtDZYFRy4CsLiX+0h2qs1GrojEZNDisgsgzqkc2qRTo2CMKISIwoVWMUYxcbmf+jKdR+vorIa1axnCp+E50WK8Xk++7EOmQCgV2tolcLmq8mv6YABiKL0APKmq6meUYo8Z0iB/DQ2nweGrANVYUmYt1VIFeARtHKE435EQc/9iBlka2o9AsTQzwkNE15CkgzIJt42Y7npSFOljuu5kPsYmshb51+Nu7cp9EjH7vsUsRhlzuuo2bG0WBlFMgS67L4kl49MWj9/naTpEhITyOMHPFncTrKLJt1I19dewU15QKZCL7MVjNzzRdENbUq4lYaGPGZkLc1vqvnweE70KfYzKZ0TG7yZCbNeZBAdzDTSQpKkowh0IOPs3E1c4btRN/mDtWEbzIqiKaO5+h5c2g1HXJBSuE28j+xLsDLn8GjJOo1WReJ64sY7OqU9RDHbWbhLvtRu+xLJcuSaNEf8vhH4IPm+Z2wX5Ky8n0pE2J+QsZoFwNSZc4b0aYSSVDJJkXxUhHgQYBIaXjEysNMol+zCi9JwmOFQu4aUCWWIlK7bBarUGST41IbmeS9iNDOsZk2xWiQ+1FZt3CEVi8NYSDg2J8jaQsKt5L1KBNxOR4BHAxcQ1OJJjmxBFGfrj7tT62WNFxJE5ecweQaT5poaZDl1GS85HOkERbAQP29Fv6pERVtv6wAkShJ+o18gsDjrgB2SoYU48SSwRIpM0SJi5R7vEz9VdpKLK+T1ZM0wu22NNMCFkPO15RkyxHwofPYSrpFS+xS5WSISyVcM6ZHpNMY+apRl0a8WQ/pHog0qhPAlpprcg0IsJW8kRxnlTAPBKhVaT26WotyXpOVJc24AAACNAgHRld+PYKJSX6PpMckuTjJeZb3/z5OV863VFu+o9Q8gZySDxbQRCoj137SACc1/XPrG6nGWSXSqIhbjXSkq/WSDzUFHujxn1d/cuX/CYJV9/SCA9UuyndB2AoiMRNpiJxf+RkMBUAhIieRk5qAYZoCiWVnoYAQidOW+5AB1UKYErBAbvsq3QYVty2f2yzrK4LKOFb3DJGlCYtEknE0LSQVRsr/SN5BznCHFZARI2H5fkakmBDCE2nJmippKlfW6E2GbzMhVUWB6wTsk98N6LClhvJ6YUIJuJKw0CTJS/xf5Ji/3yUkMFxSk2QXoVESGWKUDBjEbLncqbKQushrE1iv6/E/owJd4MP/jPPQdRRdFfifXYEu8OGfcH7kRzQQw8lQfoJj2kyhlRsEJWisqWHsyTO595pbmHDGeezwi3O497BJ9Pn0C+Jdt2P8omfBdohiHU2z0LyQ98+cyXcLH6JNtwly/SmlPfRIo6qxiVTgMfbGm6k6/gQotTJ/3AH0fW81X9Z5UJHGLOnYnonT3IamFxl84ekMv/gy4siiIFNAKyTf3soT+xxM67erSI0azhF33sTTP/0Ny198g1N+fhJP/PZ6ejS2o5kaQaeuQovMJAZSpTrK9iGZmCXbt7/9UFMb3cCQTWmvOqbMvw9r++3xzUpiH/S0VMvCCjR8M8YqFvnk0it4+YH7yZRCptx8Nb2PnEJkZNCjTp+FgqckEx+eezbfLbwfN9YZt2QxNcO3h8+W8MiuY8nFFt4eo5n27GM0iou/nlJ+GabwZgPw1n7H3TMOx/p0FT1HjGDcdVdgj96VsgpFlK2OxA6aytnf8lwan36Sp84+j37tRcKCtOE/3PNBNlsiC6gR00s9x4iHZ9P9sCmKii3FdSVVpPMo5EgqBTVZ/jW3jdiVrcoBHY7DoAvOYcQvfkaLRAxKE6jaEwEfDKRMeqnE+yeeSdO8+dhxkQ7dpCFbwcyvl0NVGi/t4Mah8oFQ0ZSq2ZZpn93ZHKt8yKRlFuqyNJziNWh7WN9+xe2j92FwS4GqMOY702HaU/dhjpv8p+f+ZQJKMiWXzxCzxVizkOhLeRhhhOlLnmU7m+98hDfPupga5dhQxlAAhk5TyubwZx7H22tnQqOSNAZlQzwY5PUyMks6TAFYZANrhzGBqaFFHmZ7yMP9BivwITBdnCBGM3JssjPM+MNTtIzajlTKUY2hREZKkyWrWZo1afukSSl26o3V5wllXnb4hk4g0ZnfLOWRUfvhtjbQG4lMzTDk5l8x8OSTQasgko5AtbOdzJsgRBfOu5g2SmdlWASGbOTFDNNCK0W0L3mDZw89mOr2ZiUrWZ6t44RVS6G6ViVWyGY/JW1MHGKvbeDBbXdhcKGd1amIba++lO3OOAvXyqBpcmVGqskSuYaYS6YEfBg6kkFtbRihxvp0NUe9+QfiEUPwYouUYVPUAjIC6CSD3j+n2SQ0A7XORBbjSMRsoCfXrdfMvJFjqF36JYaKZP1hk8p/BD5EvoclTWhn6yJNlUS2JvWVZsqizdCxhUUWQ5MtzbFGVQStqqkLlUGunGtpoiNZPtIchdKUJY2OrLkGGyq9mBpMGhQ/BVwJAAksPM3CCCIMwxdBA5lQnm+T8wPa7ZjubtIsqamuABPSmMq1o5hi0gjryhxUHgKwqehbtc7k70PVvKrYXk2dPTKxNP6+YpnJNw30JPFEXpcK5ZTI95Hvn1IghMBMArHJOQjUewiEFyqPj4R1Yam/cwVy0ANSka1WeqALd0EaajkOTUUAS10cAW7EBNZIri1JkVGAiwlZ+UNn1G8SSytgm67o/sLukCMWlpJlW2QinTCK8H0fzZZrRSNXljSbPyezCginknuUTEX4DEmTKt9bWAgSXysPaVIlclkqLWCyMCeiOKV+nwSQkG/tin9HZ/Mr51neMy1gkbBJnMQouUIAaU3A4GQdyWfLufI0HdcUJmLS1MvXNBVYoSt2RTqGkiEsgphKT6Nsit9Scr7lepMrXsWAyu9H50+jrAkF/qRiqtyEIdCYkltiTLWkOSnWjY4Za7iGp6QbRSNZA+LtUdB9PF2nMhCgJQGgavyk5q065DpvKcKKkHtUon7TFCdHfqnbRRoSiptNwm0LOutmRvL7oanzIOtTaiy1FxAttm3WeUV6pB1C1ycTRWyyoI9vsFnOayhSGJS0KRUm4FGzI8bXMblAZIWC98u/t9Q5kofZ6Qfz/fWgthed13CSRpQAEPLvhckm9fv7cd7/hM1d10f8mwp0gQ9dS6KrAl0V+McV6AIf/nGN/p+fIU24uNNXR2llPNdsu6QjjzotRZOd4ruUxdbjJ7LrnNuI0lmcjX9k7s7D6BEaZKbNZK9rLserzNIem0rz72z8nBtH78TgfD8OfPwZ6ClpDRb1t97J89ddy+TrbqTyuIT5MH//A3CXrmTSK/dQs91OSa+zbhNP7jyB+sqYGe8sIuo3HCe2CGWa2bGepaf8gqZHX2bVsG6c+NqTRBVV6Js8Fo49jOiLdxSFOJsCS+jd3++eYmnGDbVpk42BNGgJ+PC3mQ+yp3AljtDX1HRnz1m/ofuZx7JWz5ANMhKuiW9KyyuNl6k2l7mycNDLBO8sZsHU45T+9qhH5uBM2k+s/jCMDIZb4t3f3cH6i2ZRHWxgVYXNpPeW0G2r7eDTJSzcZRw1kUarbGgOmcLUhx+gaMpWLyAVuMQtAQ9OPgLee5tRp5/I1r88D7dHLZGrkzZStPodWJkUmciiteRCRicXt/Dumeez7va5VJsOsaQX/MBHJBpzK6Da12gzcuy84B5qpk1Uk7qkV5VdZNJQiwJEIljpaOH32+5Ar7WbaMtnOOiR+6gZM5aymUkaEDkWRSHWKAlN2yvx9gk/oe2R+aSCdlw7wzc9ezL99Zep6FlDYBukdVuxUpBGSDwHxJRQ79zd6zqRLgT3hBqr+mRPZAJlMq2befLQ40i//T7ZIGCdYzJ1/hy0yUcoEEQqo2wB4kjRj7WWdjq+Wk5OOoFh2xJXZZQJn3yShDHIm/tWifI3a3lh9/2pa2pQ4IN8ukx9GxybI19+GXenocRxGkead9nlyk65WFRJFIg2uyqnpm2Spip9iaRM6K0u8/tvSb4ozAdf0bc90qytqOK0zz+mpV83pfMWfEdZfVhJkyjxhPhu8mW0tOJIS3Mq4Ebk+so/IzJ0jLYGZg3Yii10nWypSGCm6HfDzxl22ml4wvPQJZqycyYfB2x8/32enX0v0448kupdd4Z8ijat08zSs9Florp6JfeO2pXa9kYcz+K7bC0n/HFZpwlkpyRE4i8tH3PDZuZtNZK+xSINmRSTnn+U0q47otmVihkil64mXbbCcSLYsJYHhu5Cn0Ir5dinPt+bY99+AbbZSnWAsaHTZsjrktFjplyCkqfkXWQyxPkMninNSoQmHUIoEq4YzevgoVFjqFq6FDMWYOTvsaH+/YvmH4EPoe+p5kwkAYkoRpr5hHEgza8ppqq6rhgjMs9tlESWUKc6FAq4XF9eZ06PNH+SEiDNTQIYC8VfGBDynuILUWHaVBddNguTDegh/h0KsElRKpXoJp4lfpkeiJRMI41Lk/rsxLBVpugyqZZGvmckXgrQoC7wiGyQ0PRlwi4NpxPpKmJW+E5iRCvfRybggWYrZkTR8JX0QrT/wkwQ2UjSesuxJ+BLWTfU+pbvLede1Ua+rXiZaKGKKpapdiawFI1eXu3h02FaClRIxQmgl0CgAoboeLp8CwFzhHkh75tIVkRmJICEnAsBMlocMXqVBjz5NShZ0mzq1AUG6+MyOcPClqQkAnKkaNQ8ZdwoDb2wc+RyFnBdABZpcIWiX2/JLU2nQkkOos5aJfciYdzIN5UkHwFyBbwOteSHqiJUYb90yPmKE+mLTOAFsKhWrkUJ9V8qUNMpK9ssPgVmAuYIM0vYZ5J4Ib/FIkcQpkHCykiAG/ntktSgFlOa7FAxBYRRk9z7EsNgkWlIoy3nQh4iExHQSEx3Rb6TEeaDXJoCPsSJZEMkMynFJvJJhyEF01RxwrVRSIMpjCtDrWcBNgQwEdBC6i3N//dAxHr53Y50uguIopgyiZwkOXqxlxUOE8yG6wAAIABJREFURURJWHZyKw110pGmTIcF2FTKuE5AIHYsjLJIWMqUTYMoEDBJo19ost4SIFZXsc7tmka2k7XSbMWkxQg1EsAkVpIVXwRR8puizp3AKUmi0feAj7pvqyMUcEzW9vd+Kd+zHn6gjusH/kZ3vezfq0AX+NC1Proq0FWBf1yBLvDhH9foP+EZ0o2Ljj+jfmgLRpE+FSlKbUU25KupnDSJsXfOxjUC4lQKKw4IPlnG/LEHUxV1sPMNF9P72JNxcTDLQhttYe74qVR+8B2j5v+OnlMOVJP44jPP8vCMozj6ht+SPkbAh5CF48fS/s17HL9mPdiynXIJX1/IMxNPItpvAlOfelj5HLTpOhV4fHvLLXx+zuW46QwT3niE/I4j1eZaTcE//Zb7D5pOz4Z1hKVGtdM01VRGNolqrEUcy9RIJmwJbfXP5Oe/LmPSQMZ0WClG3XAV3c88ESPOooWx8m9IZs1lNruN1KV6oJXNZMJY7sD95DMWHXQM5YzBmBfupveWo/ECA0svsPi8C2n6/cP0NNv5NA8Hv7SYuuE7Eyx/myd23J/KQNIuylTtfSjjFy2gKQu25pILmnhl+hmsWvQGO1x4Ojv9/OcQ5XFtl5IVkFrTRrpXL3wrxvKF/aC+MnpU5MXTz8aa8zCBot3/8M2QOHcX7CAxIDPzjFpwF3VTJmHI5rnzbb+ny8uHe0J9Dgo8NuEg8os/Yl2Fw/EfL8btO1ABFokSOJkSSrXbg4Q+u+S4M6h//CG6hwG+madp+mQOnnOf4vuKqZyY2Gme3nkePMyV63j8zNNoK5Q4/IariLYbjp6qVI1cbEgD5uNENnEQ8sZp59J+/z2kwzIlK81et99IZuYp2G5MaMfKcb8Ulaksl3h+4jSa3l2CRSXbHX8Mg268hI50jupARzNkE+yR9lP47fXcN2RHBjU0KkhL9MgFLaY5ZTH97XeJRmxDJM15XMIkl+z0Vyxj1j57MePK66k7/vhEAhSLIjxFSTfINNfzRL+tMd12MqE0ZBYlK8u67QZzxmsv4WXzCudxyhqBlUwrQ0Ev3niH+352LrWOw/Q77sPbagBmKLNcmTiK7jthp+hRmXt23ptun35ISlwD7Czdb/gVw086A9/MCAUFK8yqKbsWFnhsyoH0ff49vjENpr72JPlRoxU9Wib2eTWKl46kgVlDtmVIoRXH11jvVHP0hmWQraVsaUlaSySdjgENm5g/aEvCdEC++7Yc+PJzNPftRpWwqHRptKSxMzuXa4i2fh1zt92JXsU2BTZ8VlnNv3zzMUG3XqrhEIBFprUylW6Mi9R98BlPHnMiGzevxenZn2lz7sDecXusdFaZxMZmpFgVultk3s77UffFp0R6qEDKH/L4R+CDRL8a0tTJhRIn4KdUT7wMpDIbKLFFtkqxk+R6KKUkmUW+UwpTy1PymxPjQNUc6mzOZBlYED+UIp6AM5ZOcxpqWj20bIaKgq/YYmIS6edsnHaPjJZms5jmFYvU2Wl8r6TWUJVKQE3R0knnr5T7XiwNvtDVs2x0XNpcjx6ibRfumG7T4vhUaxUUXI8oKFMjWnxJagg8bCeFZ1k0FkqkUjHDiimWSwteVUeqpYBlmhQlRtdJoRVcNMsnknheTaPCqCTO6bS1Nan7tHw1Q5dUkJC6VIac0OvLBVrNUF1fPeWfvVCtL0fPkHJD5UFSENaT6dAtdpVJoDBGnDhC8jIylkzxNfp06NSnMpiuq/wGQgf1W6O5BmHo4+Qc7NCnXCrRPWtTX/JIa+KToCk5lgAW8v8bQp9q3cF2iwoAkVthCUMxbOQsiv9Ezk78GszAptJM0eyXqDdDevkCAFisN1229E01ZW+xTEK3RI84xaaMrtIxTC0iVvIpjYJlUuVZ9EBjU96jQ/fp1WrTiIWju7RKfHGks4WZoqPYrFgUnjKCFVhRx9GF8RAouVQ2jNR5KBXlKKFOqyKKxV9Ip80t00NLUS/5zraYcgZ4WZ26Nh8/q1OvB/RoF7mCgRnINasnXhKaSWMqxPYiukeWMmQUCcWqHORd+QoGhifwErTmUtT6Or77PRT1Q66+rtd0VeA/UoEu8OE/UqWu53RV4H97BbrAh3/CCkjMFWUCYKrphRO6itZupdJsHrINxz7/DFRVipUARiotnTAUW6mf/xiPn3M+Vt+ezHhiAfbgIcSeThA10LLgCd4/8RK0o/fjgNvuJDZs/GeeY96xR3PE9ddhHz8Tyj4Lxu6P/slHHLJhDUG2WhH2Hzv4APzX32OvW2+l1xGH4aWEWhuR/XIF9+42hvZCA0c8eCfdJk0B0yZybIp+maw0LW+/x02TD2Jo6JH3AwrKxyJ5xMo9XPGvO4nFipf9dyuctMMxBfsvwQc9jClJry0ToHIbrFgJA7eAqjxtXkTehmLLRppeXswrP76YnqN2ZP/bb4G6boRmiNHczIuHHU/8+stszloc8PpiaoduB18v4bERY9GiAH2XHZiy6ElK1T0VTVasKr9c+AivnnY5W4/bm7H3/Y6iZqtGqlV3qYpKGB+tRxsynCAXKz8BkdKobxoXef60BHzwDVdR1n/o46/Ah0fvpu6giQn4IM2nmLoJ/Vg+QCaivkc29tgw6xaWXHkD+lYDmfrCU/h1PRS1WQAgIRCIflcYK65Qpf2Alw8/lsILT5Nzy3TgsPdDd1F5+FESoaEml1lhsngSvxmTCossnHkG7Y8+hp2vINh1BMfPexA/X628AXxDVOGCW1j4nscX18xi9eWXkBVvDMthz1t+S+7k0/4EPsRy3GGJypYWbtxyGIPFGE7P8aVt8uNvP6ZYVUe205+irHmYgYnhtfHEbvuRX/olUSw+KAndW4EPH31MMGRLpbCIRZJBlrA1JPr6Xe486EB2OflMRl52WadXpE8sEa2d4MPC/ltju+1kA6mTRcHJ0euEIxl9/TWUbEdJGZTpowFmKJEoHcybdCTupx8Sl4vkpx7M1FtnYWYqiRQdPVSmc6Z4dIRFXp1xMq0L5imzttBIMfD3V7LtcSfhWjkCw8WJ0okXqNvOk5Mm0+PVt2l3auj2y7PZ8fyfKhaIKawXWVPyxIZN3LPt9vRpr8eMzL8PPkiDv2k9Tw/aFjcVUDlhCuPum0MxkyEdirxEJBKd4INquAR8WMvcbXdW4IMkO3xd15OfrPyMIF/9F+BD4EYY6ZjnZsyk/dGnsFM67WaaIZdcxK6nnUCQclSj9N8BPsgs3pAoRwGATAtJozWdDOUgpBiWyaQyRJLSonkEoUs+hmqzFslLWBfVkxdJQhRQNlKslTjMDpE4+Jhpi2ygqSSW2thig+lhBDElR8fUDRoKBYZrWUqxS1hRjdvWQpXusD7uwMza1GkWTYWAwEpj+j4VWkhLWALNSHxOxDxX+WMUELFU1s7wtddMNwSw9qjSLdXci34+Lrnk8xV0RGW0Qokoa5IvxLiZDG6pQG22mna/iOsVMQ2Hqooa1rZuVE1rdWhSkuQlx8AP2rA86JDED/FQiCLMyiyWG2CVipRTBqafJisJNG4btpOlFGpsEedoCuppUQkMOVKmAHoR33quSjRI2ynSYgZpeFR0hJRSVdiRRlmSNCydnJmlsmyxVitiO5JqI04TIW7gE0gqQlU1pbYCaV8aeZNm06AxJfcj8XHxiJwYr+RTZaWTiOAgAYdkUm86OUJXJ5MxiNoLtBPSN3bwwoCyANeuR6Cl6BBWSBxQg6F8MGzHoSOj4TS2q/jZQOQzuRolJwjjIlrokoosjHwlre0NZKSGVkoZ44qUwy9JnoiJaVVg+SUMQ4eMQckvYQcxjmYT+wFxRQ0NbfVkTRszbdLY3k6l7VBl5EiL10PksSxVYgvJPXJdmhU/QdgOBpZlU3Q0qkqxKAuVn4rc4SWCuZ9TAR2tfKOFjHa6scovUBcECtwS1oSAuOqe1PXoqsB/aQW6wIf/0vJ2vXlXBf4/qUAX+PBPOJHSKMo0ZL0RKQpmDy/GyeX5wLE59f13iXv1pJhKkS0KQ0LoyhFROiAsNvDC8edQ//SrjDz/VIZdeAEYOcqpCGPN1zyyxe4Egyo5/pPPIJUnfOZ5HjhyOjNm3YB5wkxwXR4ZcwCZ9z9n8uYVlOqqSW9s5o6th6CnY07+6H3inv1p00LyfoEPTvk55blPYp40gZ1mz8IpCYE0Eet6tlBtfSrCEvUPzGfRCWezdSQK7+9d3Dv1vZ35B382e/v74IOSZWgxHXaK0dcnzAc9zipTwLIVqTi7pa88x71Tj2HcLrsxfu7NhP170x5IxGNMutTG52deytIHn2TiE7OpnTiGDi2FU/SI1iznD3vsh18KGPPWm1TvMAw+f5und9qfjozFkUveZPPwrchhk2krEOstXDN4JIP1Og794EWiHtUUJWJP86gql1h59R08dMscdjz3BA646OeYYaJTTcCHDp4//RzM2fOUVMQUzugPfPxb8GG3hfdQO/mABHwQGYTEqv0r8MGXmDevAB99yu8nTWPkjMPZ9erLcPPVCeCgJRRrW/lxBIqabXkBf5h4COHbL+EELs1RmsOWvAyjdlNk7KJo1WNx7xQ9c4jtF7hu21340fpNBJrJu2mD8778lLh7T2JDaiTiGHE0twh8n+Wz7+Hrc88mH7oUzRSjb7qe/Gln4nQyHxQd34wxV61izojd6N3WqGzhOrr15fDXFxFvMxRTqAam0OZl828qecgL46YSvfk2Mp7MxholLabRsTjyyy9x+/bGkvhMITxHKfSyTundV3jg8EPZ7dzzGX7hhYpOLIZzYnzxPfgwf4CADwU17RUaebuTZ6/rL6X3CTMp2RlFsRZPgLIwIFwfNnzHvD0m0r1+ozKVfNmyuWTTCnX9CU2/bMYqRcCITCK/nY/OvYgNd92FFRTxdYdt7rqeraYfg+dUKPeKlLhyiH652Mbjk6fS9+1lbPBdtrzwPIb96uJOjrNOKFIR8Rz5ejnzd96TbqVG4vjvgw++H2O1N/Bit6G0pQN2uPW3DDjmaNBTCc36X4MP6hL91+BDq2InfF5dw7nrviZI5/8CfEjE3x08NHJf6pZ9TMZ2aMWhxy9/yi4XnE1g/feAD2I8olTwynsiwkylKMiUXpIHqqop9u9OZNq4K9fTyw0VBX+T30FDOku3/oOJl39DVSgzd53NNRVs7tuDASWHguES2AGV69oxmwqYps1qKyDXuzvFrIFZ9NE3NdGjzSe0HVYPyFOVyZNqaKPd7aCiw6Pku1QO34769iKGV6KnDa2rVqnWMtV9IF4ui2nIutEorfiGqtjAGrYNG774HNuOyZQDVgl9ftttcFY0UorbyaZTdG9sYZMYD9ZWYfeoJV62CrcqTaoyQ3pNPU06dN9mCE1//EYZ/sWBRfO2fQgKRfKr11GHRottoQUiaTDZPLCa8tqN9Ak0WiscKjJ9aC42UOf5tGcs4gF98D9ZSn8tw3eOjtezF7mgQH5tI1/h0mfocPQgoIF2eotR61eb+bo2Q189S/d2l7DcxiZLp7bPlrSsW02Y1lXkZbbdY3NUxq2sINejJ/baDXQvJUyB5p51eLVVUA5xLJO1eomelknrJ19QI2IBYTKIZ8GwwQTyHaOYKGonu3Kz8o9wS0Xl8+OLL4Zls97UyPQfiOlYZDe34tS3UrAhGlhH5RcbqIpdGoBVqSw1I4bhffAFPSKPaEA1rc1t2IFHyrUoVmfpyOqkGprIFkKV2FSoq1JghBhimms2KBlgwbbxMim8bjnSFdW0rviOyoJLD81hTVxA226gWlPF1iK5lRtpN0MyQURdXQ3hhgbJ0GBNhUbd0EE0Lv2KikCnql9vyivWEUUhbcN6U/1NEzmvyHf45OVXaZftyG0u0rZ+I7mgpLyZRPSSpL90Pboq8F9VgS7w4b+qsl3v21WB/58q0AU+/BPOptyOk1hAaTYiKmKTzww45tmncPYei2dKPnqZqkiMJROde8HtwMuF1H6zgYf3nkzR72DmW6/h9R1AyTGpdBt5YJd9yKxfy15vvkS3YTtSevI5Fs48kenXXUVq5nHgejwy9gD4bDnT135MW3V3Kr5YyR92H0fr8F5Mf/VZiKsSU7vlX7Fg78lkwpBpX7xEY8+B1BQdNBHqK4d7aBHKNCGVpQ7eP/OXbFjwFOniZjVlFKM3pXWPE93sn/wI/x0FgvQwAj4UTJvRIrs44wRFKtXDCNeKSbX6eEYbC046i/ipN+mzx0j2eeRWmisqqdSzhOVW7DXruGu/aRRTOmd+/DKtVb2o9nXijg28tud4WpavY+y7b5PfYRv4dDHPjNyflpoKZiz/hsaqDFVBiKEX+MNPzqF19rPscfkl9Dt9JrFuUczGOF4HjZfdyftX/p6mLes46uW78foPIS1GbJqBHgmlu8Bzp52NNuchQsvDljH5D3z8Ffjw2L3UHDgBU8AH8XvQxQwvMQvUI1PJPogDtM31XLXHPpx05WV0mzaFsm7jiHmdJCUoVoLQApJcd931eWbsgcQfvIEVBrQ5NRz24RvEQ7ZVKnFJK7BjKxHUCrWh1MFtg7dnxw2rVXDf0so8x7z1CuaQocoHINQFOgixlezCZ/WDC/jw1BOpFPBBd9j95uv+CnwQgwRjzVoe2G4UA4oyQ/VYY2UY88SD1Ow3BkPLJmkQhHiageY18/qB0/FfeUOBDzmZpGqw2bE4etVKCnW1ZETzrpUpuTFpLUPLM4/z2LHHMu33t1Ix4yhlW2EbvgIfZJKYbqnnkQFDFPggBoICSBRru3PIvDvQd9uNQqpSmf/lI4lkjJOp6YqveXKvyXRr3kBW1/giV8Uxqz+FbI2K5CxrIelI0gskZcPl859dyvrZc/DaGhVFffu5tzDgkCPxZNItNUsMKLBKbcw++FCMtz7GrKnhoHn3kh69u9KZSy/RIWEngYe1eAlPjptMnd+h7E//nuwiiGLM9iaer90Gv18tBy5eRFvfLcmHQhcP0Sy5kv+t7CJhPvQstGJh846T4sKGVQSZir8AHyI/Qg8L3DNgGAMb1iVpDXolVT87m+GXnw9m9k/MB1mg2j9JdpGAD+LWLzBThBtDKp1Vcob9DzkUevdkpRMx4ugjmb3/oQxY3wBOiszB+7Pb5Zfw4vTjiT75glLk0v2gMYw68xQKby/Ht8roOw9m/fPv8dltj5Aa1JPDb7iSTSu/5tNPP2L0xCk0fb2Ud66coxgPxy56mI/efUvFFW655y68fNpFtDe0cugzC1n1wXs4folg4yoW3zGXtGayz5zb+aa8GaOtyIgxB3Dd+DHUNHmcPG8Biy6+GG/FUrJuzLqt+nPCrBu5+6izqdxlC3YYuRWf33IfxaCCcVdfQLp7FS+deBH5fbdn2O478c61cxhx3KFkq3O8fsPNdPPgi+6VnPHRa/DtKh7b5wjyQVFdw+IVEBlp9n1sFs+cdznZlQ18OyjLzHsf5qW77qTt8Rfpt8+ujLrzCm7d6QC2aSyyMW0zYdY1VBg+T55yPiurbX725gtsnPcEBcOjqrWNl353LwPOmkH/gsWK2+aRiQJWDe3L7tf8giXTz2Tw/nth9exO/W2Psy6XYuQFp9Bjl9E8PfUIKkyPspti1EU/JrdFb7z1jRiFgGj7LchvWM/8c35BjwhydobVesyMJxdQ//4nxJ5LufE7vr11LmnTYUMgbBIdO1vDhlqHI669hsZ16/l2+VK26jOQl667jZaB1Zz42D3cP2EmA1etxsjkcUfuyvgH7+Sp3adirfyK8df/nNfmP4r7+R+VbGPS/b9n3Ucf8NWVtynDhoPvvoM/NnxHwSwydPQ+vHjUqRirmol33YpxF/6Udz58mXRHyPCJU3jvpttY89QbtNVlOPmtx3npqlnsvMceWFaKp8+4kIote7HLT0/kk9OupCWOqTliLGMu/hce2nkM3Qb1Z+w5p/LiyReT8QK2uuosCq99xrpXXqPJL7M+k+LMD1+CzZu5ftIRbFtwyWkanqIodoEPP/Cnuetl/6EKdIEP/6EydT2pqwL/yyvQBT78ExaAMtjTDBxN3MNDWixHTfl3uepy1eDkVMSVzHiEAirxXKB7AW1iPBjBssuu4rPrb2LPS39Ft/NPx9IdjLDMy2edQXH2gwy672aGTzsM97lXeODYE5h+w3XkTjwRCmXmjZ9A29LPOGXdUsJMhq8uu4VV195B/sRJ7Pa7G7DDCgjKfHTJpXx85xwOmPVLep10HFFQpaK3xDVbdP1yeJKU0BSX1LSMtc3ctO/+DFzzlTLayxiWAg2EsizNiER2KdeGf8dcTp5j6JL/brHrFZdSd9bJGGaFMpRqokC1lsFva8S24JOfX86Ht95Pt0n7MXnu7ZCtVo7cGC5fX/pbVl0xmx89cj3aoVPI+w4tS99j0R5jSQUGB7zzNrkdhsLnS3hqh7EUsmkOfvwp4r23x9EtqF/DnF3Gqk3s9KWLwarBs0Va0cHmhx7n1bMuo8fgLRkzbxb+4Bo8rZJsbBPHhkq8IG7n+VN/AvfOw9PF/O0/D3wY9fh91Ewah6WJ9XmyWF1Ftw2xfFvpyYVhb3a0cfGkyVw+ZzbRoEFqiq/y541AgSRiVKYsDyRcoqPIM2MnEX2wGMfQqLdrOOrLD4j79kIT8EgZqCWJBsI8MAvt3DpoKIObNiuK+DcVFRy9+FWsbYejidRGl+lyiBFKCnvM2gcf5b2TZ1IRlCkbDvveehPOSScq2YUv7mGiexejs3UbeGDITvQrNinGRaOVZ+8F91J74AHK4VEafy0WtoaJFbXzyqTDKL/4mkLn8uKyr8NGx+T4tWsoVNcmpmZaCTcS4zWblXfeyts//SnTH3oIc+pU5YouCv44SuHLpLS5nnkDtyFTLlDlieO7SVvPHhz51AOw3Qg6yGCJU7sfU5DrIHTxv/6SR0aPV8wDoVM3ZGs5/LvPIVdLYAggJYydZO3Hms+aK2/ksyuuxIyKBJHNaJHRTJqGb1iJgaiKOwwwgjIfPDSP1W+8w8gJ4+h/4HgKmWoc0WkbOiVTI+e5fHHN9ay89hqyhQ602Por8EGxKEJfGdcZza0823N7SqO2ZOrLT9BuV1MZCEioHBf/LvjQu9SujOw+rqjgX9Z+hZepVNNlUVTJMaskj0ILc/oOYetCM74WEAUOdRf9nKGX/SyJdxWJipm4Lmjlf47ng+ZLjKHAa5Fi/KjUCpEG6AZ6ykHkIssrMpz36N08dcGvSX/0NU1GwKTZN/LemtWkCh2svWku+SCk5/570WvHnVj66znKPtA5cQLVVb34/KYHmHL5edQv+4qXnlqErPxKLI5++hFePudiNn+5hiP/cB+zTzqHbGOBXa89iw0PP8vy9z5m5lMLuXnGyVQ2tOCE7fTWoCVtsuesm3n92t/SsnYjM55exMNTx9I9sDjg/odYeM2vqFr6FemSxxdD+3PSZdfw2JFnU9p1AKNGD+fDux8i86NxDDlwLN0qsrwx/Xyqxo0kf8BIvn32TcYeMYUXzruQlOeSLfs07rsbEw89isodt2Pe5KOxOzZSJ4wCMcYU753HruOtX/webfkGBvx0BhWjRvL508/Tct9TjD7pCFaO6kd68XKa73kc+vVjx6svok+tw30Hn0KHNL1PPMLc/Q6jmxvipHyiQolB55+C2eLyzl0PkjVsmrfrz9hLL+StQ0+i55FjiXt1J7j2aYLRQ9nxklOxDIfnJxxBliJBUMlOl53Hxx++zeaXF1MbZmjbd1cOO2gcL/zkQlJumzLI/C6d47gXn2T2MadD8yYyQYnBHUkky4aUsJZ0GtMOh869hSW3PkDDa+/i5yz0KMJ2I9z9d6HvwePo2Wax5MKL0M00M+Y9RH2NxaITLqDu6zWM+t1PeOfRp3HfW8FWx04jNWU00WcrWHPRTZQqsky55yZmnXsxdY1tTL/nBhZcdi1Nazdw6uN38+GPL2P918uJMjaZbQZx0I3X8vgBx9GRdzjm0Tu5dfxR5EyLYxfezpOTT8Ab3I3dLjyJ5Uf+hq9qTM54cQGa53LfjyaS3qovY6+4gNeOvYjKZpetfns2f3zlPRpffZ18ETbttg3jjzqa7vuO4rZ9p9GnqZlMWFImnN/Hg/4Ttj1dH/G/sgJd4MP/ytPe9aW7KvB/WYEu8OH/smA/5OkKfNANKmRCbVks796dExa/gd+/P24QkQ4DDEtyzmUaKVZoycBZ6KMy+TU2rWHBiP1I9RvAQUueVJGCRhzw3cP388np51E7bX9GzDwBPv6cx3/5S6bcfCP5k06EjjKPjJuAt/QTpj1+v9pQvf6LqwiXrWSfO67GnH4IppfCLBR4ap8DaPOaOerdRXjZOpwoT8mOVA66TI1kYCwHpqK25I9Fl6aXX+WFw6eozV9es1R2u5i9JSkXEpsozePfb8TVMD4Wt3CL3W64huoTZmDnaqHk0pyR6bWBU9CInBDdb+P9E8/n2z+8zo+u+hV9jj0cN+3QgU/NH9fx5ohJ1G+R4eD3nycqpHl42iF0e+8dGvSISW+9Q9WwYfDlEh4fMVZFBpb6b8khbz8BWZt3z7+CTQ89wdZXnEndmadTHeWV1rbmu5UsmHgE9WHIKU/Pgy3644rDODpZ6fijZIocha28fs75pOc+SVvchiYRbT/w8VeeD38DfBC3c3FwsD2LWNcoiBN/5LH+3ffos/NOlCxHuSOmRbtsiYt9Aj50JqFidBT5w5hJxB+8iaEZ1Kd7cPSKj4m7V6NFkYrDE3M/MRksay5ORxu3DdyWPm1NVPoWKxT48DL6sAR8kLUoDBYttJSL+7qHFrLkpBOoCoq4Wprxs2/DOu4YTC/GSwklOgEfUus2cN+QnehfaFYNeLtdxR4PzaZu2mRFNVYReKHEAkoSQQev7n8I5dfeUKsrG2l0aBEttRXM+OMKOnJVKk4OvYgrsZCexTuX/oI1N8zi8GcXEY8do9akEbtKllHWNTL163l48HbkSyVqgohW3aJjYD8Oe+YhGLwNoeZPYXz0AAAgAElEQVQkSZ1BTLslpqsewZdfKfChutyEEQY0Z7tz1HdLCbK1nUCMpF4kAI4gdut+8zs+vfJKrLBIrKXZbcFdVE84iEjSEJTXggBCSTSmYpokUQjKhNIzHQWolAMXXdOw1zXy1JSpaMs/xPFDjODvgw8lLSDd1M79A3ZkyGWnscs55+IbOWxJPxFTVENyD/6250Nft6B8Eb7q3oMfr16GZ2f/Anwo+CFZr8jdfQbT22vEM0PsQpruF/6MoZdfgK7Z/63gg4r5VekuJn4o5pFiBmBi7Tua2n12p3ddP5acegF1BDQMqGL8ry9n/uU3c/xNv+GpaceSdV0qJ+9F95Hb8/UldxBoJVLHTKJn7WA+vOVejvn8WR7e+0CqWkpoQQlLPurs6ezZYyiPXnoTRz17B6+98BK9zBzs2IcPTv4NcRww/cX5LL7zQWrbCmxe9SXeB8soZmz2v3MOS352Aa0bG5j62pvcN3E36qIs455YxLLnHlYeNmnNYtmgDIftOI55U0+HHw1lj51H8sLsuzl83lwW3XQrE486mHeOuoiqPUbQ+1+OoK6qN9efcTK7rWigHJXJpSvYY84NLLz4FkYdNIGgo4WP7r+TQR0+Rc2iaDpMeHEO955+MZV2lvG/+hlvvfkaFc0l1j34BJMvPJvfffAK5515IQ8ffCSjjpvBMsocdsyh3HvA0Ri5So5Z/DivXX0TlY3tmBu/47slS+n94xkM2nFHlr3zFpqmYfToxRbDR/LKjJPoPX0/CgN70z7raQ5+7gHO/+np/Oq3v+PNfaeQCTvwo1qGXXY2X37wFh1/eJVuQY7143dn4sEH8eYZ56OFLSplY1WukpkvPc3Dh55Iun49ehTQzZdfz5DNjkG1Z7G8wuG41//A3L2m0L+jFU+lUGh4sU7fk6bzTVM7h11yJfeM2QffNjjlzjksbV3NJzffS/ajb9nxmrP44NGX8JpamXbd1dz9zFz26TGAxl/PZm0m4vD5t/P7Y86lf4fHxAdm8fivb8Aoehz2wG95Zt+jwW3DNLN8UQ3nvvY0T447lYbQ5cS3F/L2Jb+lcsSWBO1tfH3tXOzBPdntF6fzzjG/ZO/Z1/PG8y9y0Hk/5qH9J5OvrmLcvb9l9pGnkW302fu6n7Li5SVsfuFFnFLEpHmzeeKG+xiyx04M9CLeuudOsl672Lp0gQ8/8He562X/0Qp0gQ//0Up1Pa+rAv+bK9AFPvyTzn4stO0oYmMqxeALzmfHs34GlVnV0JejVmxTWnhDOdtFlq5irbJllMu+bLA+nHISS5e8xzEfPwf9BmPFFs2vv8WzB0+j0vOod9JUSHRXqY19b5lF+pST0Ase8/cbR9UnH7MyZ1IRpRVdvRTD9BceozhqV7Uxz368jEf3O4TafbZjzP13EEVZSNkUxU1bSUYSEEEM9TyhlIuHvEx329p4c+yerP16hTJuE+dtachk8pjkdP/74IMhU3ORXcQ62cMOZt+7b0Uz8ireUdIlHJFyhKYCPHytTHb9Ku4ffSC+neWEt14gqq1RYIAdllg09UjWv/oKp3/8BkufWswXF15F97CeVbU2B774FnXb7kC0fAmP7TCO6kjDTZlUH30Yo2/6DfcPnUB6UwOHbn6LYqZOpZIQunxyycV8dvs97H3HNfQ54mgsz1Y+A5ocmzIATMCHcmEji449mV5/eIvmuF0ZL/7Qxz8EH1SGfKJtF/Ah0nVFyTdCcZMXDw1TxQYKm0ZM/wJLMtsNnEAnMBM5jFUo8Nx+kzA+eZcoCNno9OC41UuhLg+hsEkkDlAACJn5lskXWri9/3D6t7RSFVmsyOY5cslLhMOHKZPRlBJq6OpcCZtl7bzHeOfE46nyi5RJc+C9s9GPOhLdj3FT0hAkAZ2ZDRu4W5gPhRY0XadVz7P/0w+THrOXYhHI56dCDy22wW3m+XEHob/7gVgCkol0WiXmsF9PDl/+Je1OBXlf2M/tBEaGVEnj8VOOhXmPMu2Vl4j22AO5Bg3RbscpXF0j3bCBh7fYjspSkdowolnAhy0HcugLC6DPANDTCdIWxbTqGvnYJ172FQt3naDAhwiPtVU9OPG7pbjpGmwFfsiSjlRjI03wht/cxKdXXIkdFgiiFLs/ejdVE6eCJYaUKO+LEA9TUIjQVOdTRfFJEoBpoXkesa3hbmjivfOvoPDEQoLiBhwzxvD/PvjgmxrWunrm7LAnxy2ZhzVwewhTasnqsQtmEqr3l2kXiezie+bDF926/U3wQRFMWgs8MmQ4TsdqinpMbSlLn1//mi1/cZZK+vjvYj7oKpoxShg8cjo0Gy/WsFNpeo4ZQ8fQAQz50Y949dTzsZubqDh0X3rstQdvP/kGEy89n/ePORvvj6upnLo7vXYYypqLbkPTCmSPmkJVxVYsuXsuM79dxD3b7cOgFg9HE4vT/8Pee4BbUZ1937+pu54Kh96kFxEQ7Io0FUUBRVDELmKLPZoYE40xmhiT2GIXRRQVRFEQQREBe1cURQEVlF5O233qd91rDjHP+0WffMnzmPf6cjYXcNjsMrNmzcy6//e/FNjxkxOY0Gckc8//NScsvJ/Fs56gjZmkfMowNl95F2u/Xs2UFfNYdvP9tGwoUdi+nty7n7CrzFZygTlTTkCrcxi3/FUeOeoAWuXijFi4jFXzHyK/fiuxqio+aV3inGGTmHvcVLYP783w/vtRTCXQahv4dsFLHPKnS5l/2lX0PnR/qs8YT+HDjXTp2YHll1yFmcnybUzj7Hde4PErbyGRSnPsLy7k8QMPonOmxLfJGGWlOEc9ew/33nwrky+7hKU33U3L/n0w6zJ88uLznPSn33PdNddx84xZ3HzJuVx07a/5y3U3c/lffseMcVNIx6s4ftksnrj5FjpvacTZsoHGLzbTatokOnXvyRdvvI3hB2ht29Jr6ChePPl0Bh41nG+7tqZfsYxvq0Lee+4Fzvz1NSwdP4kWmkspbEmP317C2veWkXvuJVp7Kb4ccyhjj5nIO+f+lEDlT8BXZZWcsXQBC8eeQdXWDWR0TUVZenpA1jJo48T5IG1x9hvLmDdoJK39neo+Fg91diZsDvjF5Sycu4xDLruYNfffz97DD2T1B5/SetQg1i5+keDVVQz5zWWseOR5Drz0DNbMXkLW9unbvxff3HgnG8Msp7+2mHtGTKRVGHLU47ex6Fd/RmsocOy8O5i779FU63HSfsCbabj47QU8d/I1bN64lWlvzufV865G37M9vUYewEtn/IJW1dV0uOo0vpn1AoOnns6si3/NeS89wgMHjqRrIcFe119IrGdXinUZWu0zgAUX/or8229ipNNMeucF7r7st9RUVHP8tJOZefTRdCsWKBbEGLhZdvHP3pub3/ePjEAz+PCPjFLza5pH4D99BBT4IMZ0RU26dTpGEMXzSZew+fE/MwKKXW1KHrrFJ1Vpzn//TczWnSTfDKlTQ3HLVqFwBm5Jw4lFud7VnoedLfHR4w/x8XV/oLLOZeTzj5E89BA0z6Dw6SqePvBQ2np5au0UcdclhssBd92CPe1s7HyBJ4cfTtt3PqDOtjDdyDl/ayrNKSvfpNSlA0Xdo/7xubx31uWE8YARf/od1cedQFCWoD4MqJDJEIqO2lCaeXFEFydvucWYpSKNM6bz9CVX0NopqUWguGtLvrvQv6M59P2LHfEuiCmvCJMNqQSdpp3OyOt+Q973CcvSpDxdRZ/lYhpuUCKZbaTx6ed57qqrGf7rq+h05gVRMeWUqJ0/n0XnXcqYM09mzr2P0K2xEcMo8Y1tceybr1LRfxDhqpXMG3wo1V4WP17GF4mA8RddwNI/zqTNQQdw2BN3QllL1cXX16zn4cOOpqJXG8bPnUFQ2Qa9ECdIQMn1Ve2oay56Qz1LrvwFu558jtb1dZQ0P5Is/JOPHwIfJMFTvCyFDVAq1VEslEjblQRlaVVoWV6R0DTxPI2Er1Oo20KiZRlhaOOZMUmQU6+LFfIsHnU0vP2qHFA2JVty1refE1ZVRh14dGVMGcV0eli5Oh7o2J8ODTuUKd3GRDknvP0yXv9+mIrFEEW6BSq2MWDD3Cf54JQzift5/DDFmMcfRj9+gqgzlHGiGL/Zmoe+ZQd3dx9E93xWMX++SJUx7d1XCbp0ITBlpgaYoSTDJLCzu3hhwAHE139JztJJuJKwoOP37sKxb71DIZUmKZoS1ydj68rs8uEhQ6n4bDXj586mOOZwlf5hai6ebyHAl167jce69qVVLkcsdGkU07cu3Zn46gKoaUegy5UxYjAUCImHJv6nn/PsvkNJuHXEPJOvyyqYunkVbrJGMDPF+hHmgyexn5rHFmE+3HAj8SCH41gMfuIuWo87Ac+OR8aPupBUHCU10oTJ0uSvonwUlGTJpeAVWP/K2zx71uX027qZSr0BN/DA/xvwIVlJwTaVLMIKPHKGT2pzA9dPmMwVS54gZlcomUbeFk6Jj6mZ3ws+dC42UPLh85pWXLT6Q7yqlpiSM6pBwfSxQknfCHn3l7/ioz/dTDezjG9CGP7YdKrGHU7CiP81avNH9XxwBZQTvEhAT7mqih2ujhFPUBCpTjFOXWWavj87A3vdNlY8OY8THr2Jj5a/ATtzdOzdn51ajrW/n07rIwbTbkgfvrl2Oq5EsZ55HO2qerDy9oeZOO8O5v3pT1hvrSadK7LRLHDcUw+w6aElvL1wKaetmMuCyReT2boD47zR9NQq+ez22zj+4xU8MOw0utXlSMTzlGfzfLNHd4bd+luenHK6iu+d/M7LzDlsLFXb8xz24uMsvPYGrHc/V8kTH3QyuPFPd/P08edRe3Af+o09gr069OL5qdNomaygz62X8OJZ19NmSD86HLk/n/7mfgZdcCo7tu1kwxMLSRwxmEETxrHpubexigFD/nAhDxw1ng6bdtFQymMkKxg/4z4eW7GcQ7p35cOrf0+H449no5+hbv5SJj18B3+aej6jjzmW+j6tGRhvw3O//j1nPXwLcy7+JfEdJca9PJf7jzmR/g0meujwddBAt3OPI8hkWD/nRcrzUOjVhYNuuIrFk85iyORjWdu/NUf3G8rcsy6i1nQ5Yea9PDd2Mi2yGZJhOT1vuogP3nyVwpJ3aJWz2XDMYKacOJnnT7+cQspDz5aoT6Q4e+nTPDf6ZBLZBhWvKuS0gi8RmhppP866uM25byznluFHMijTqPxBSkFInW4w5sGbefaGeyjVVDDppz8hVdma6cecROdTR9CiFLL6gafZ648/Z82q9Rw04iAWX/xrOg7pT8UhA1h/zZ1siWucs3w+M4edgKF5THnoNhZcexO57bs4aenD3D/qRPZx0zgNO/mgOs4Fr7zAM0OP5atkwGWLn2b2QRPIFYoMf/xGvv3jLDI7a2n3h3Pp3LYbS0+5ktqN2zjrw2d46KDR9NzlsD2lo5WlKFWWs+/Uk9m4+H02vPEqbY7an32PG88HC18jlfE44K5fcPMRY+i/rh5LGE1/zab6J29QzW9rHoEfGAGx4G5SEwrraOxR+AuaB6x5BJpHoHkE/s8RaGY+/AhzQi7Htibxewm+7tubKe8shVhcFYrSi5BovkAzCD0xbjMIAhetkEPL5Xj58p+z6cWXqGhoJBYYDLjpWlpddB6emSDc+hXzegyhR66BXfEUlpgfhi5733U7sanTiGcLPDliNGUfv6OMClOurgrEr2qqOGPth+TSaSzP54OfX0vdLfdQRonPUzo9Jp/K0N/dhGSsabGYit2Lkik0Rf9WkgrZp8CHL9fyyEFH0GnHNtWRLhgGth8BWELB/yHPhyg4MuKelySHPZlg74svZMhVl+PaMSzdVgkPviaQhhTP4jC4iVv2HsAePXpz7PwlBOk4uvhL7NjCXX0G075QpIWn4/oZpZNvJMGYd5aSGjgI/ePPeXrwgdT4jcpQb2vMwwwMXKOM4XfeQuUpk/B12RafbU88xcIzf8ZR9/2GLpMn0GCkScm7AulTa5hSi9Vv463rb+SzO+6nW2jg+CWcMCAmvPl/8vGDzAdVioKVzUHM5dRjxjJzznOQipM3TJWyIBGuMc1g13ureGnpfE645Dw0PYVjJxQ9XMALq5Rn8WFjCd5cpnw6vk1Vc/amtYQV1Qp2lK5xSTOJqVWED4V6HurYn3YNWzFDna2JCk58a7kCH2wpSk15jxCcFVLF+rmzWTVlKnpYUCyaMXMexRg/Fk10FML0MUAPitgNWf64z3DK1m8k0HLEhx3CGU/PJSirJFQAVgiaS1GzMTeu5/m+Q0hmd1GyTVIlk1pbo+zQ/Tns+ZfUMZOiWM9rNKQ1Ktx6Huk6RLErJky/l8JpkxVQYugunmdG6R/1O5nVrQ9tM/WEAjCYJvnOvZn0xkKobodnmE0AgavmthnEcT77gvn7H4Dl1ZEuxVmfTHPW5k8JylsQapGUwZa0Gt0g1Bw2K/DhBhJBgZJjstcjt9Fh4hRKZhLbUMSfyFBFeBJhxDYRQEhCb5T2QkJOxLmg4FG/6BUWnnMObes3qbjYMDDYnKjm5M2rIFn9N+BDQN5wSe5y1HzUWqbRir5KgShKdKoXoMfj3ws+dMrW4ug6ayuqueDzj/FrWqL7ptrWjKQ8uCb5UIw1G/j4z/dQ+85KqvYbxIBzz8Qvq1SsCuvfELWJ6yoGiYCfclUR34uiJpGsPoMO3I93V67GrKri2Mdu4/Wrbyfz+QZGPHQjT409jY7EaKxIMeb5+5h5wHi6jtifHvvvxce/vV+BSumTx5Csas+a2x8lNbQ/R979O+accRH1X6zngGkTGTj6SGaNnEQmFufcJY9y/1k/xc56TLjjBlb+5WHWvrOMSa8/z+xL/0Cydgexwha0rVl6XHkFG/L1bH5+MUkryfF3/IbZZ/+SxCffMmHJ3Tw+7We0+mozXsJiQ79WTLvuep6ZdCn5QT2YOP1mlkz7FcXXl1HRsSP7/vZSXjjtOjoOG0KnUQN5/5e34PXqwjE33cx94ydz8pz7ePqa35L4dDOVhkX6wqMZ0KojT151LZ1MMW9NcOK8BRTbdeK+4SPos30rLU85g7VaDu+xxYxb8gT3jZ9Idcu2nLJiPq9MPp+tn3zI+Cfv5a4zf0K6ZDLt5Sf4w7QL6eam6PxtlnXFHfQ8cRgy21ZNf4oaJ4bXuxuDfnsFr5x0Ae1GD2fv267miSkX0P2NdazvlGTMQ/cw75hTaVHKk/JhT5FdfPAJWxa+RQc/wY4RvTj6uMNZdMXN9D7sEFrHKnjsqac4b9lclhx3NtnaWiw7RrKmnH3HH83rD85EL2jsNEx6nHAcfadN5sUrfkHd15vo0KkjX61dxynTb+bpi6+jkMkpdkjds8t55Td/hqP6M7T3AD68eRbtrz+XrvsfzAtnnI+xbgvtDx1CYcQgPrnuPkZddxlryfHlky9CVYKTLj6f5Tffy7a3PmDAZafQ76ADmX7xL0haCSb9+Vq2vvQ6Gx5dyNoajfOffojrxkymxx7dOfGOm1g4ZhrJRJyh827j1QcfxbtrEfW4HP/mXGYcPJp++ZB6ipg+7LINRv7mKr5+aSUrV7zM6UvnMOeiK9DWbaXa1UlMPZy+XXvw/tV3YRR3NIMP/+R9uflt/+gINDMf/tGRan5d8wj8J49AM/jwoxz9AOkz6noC97ijGD7zDpxENYHiCgQkCXFzAXYqhp/LqM5d+PV65k6aRHzLtxj1OaqMFI0JDWPi0Yy6/352GDGqG7Yzr/M+9GzYzGYlcQjRTI397r6T5NTzsBocnh55GN5nr5AoQispbvQkn3ZuwVmfvYFjiTGcyfOnTIN5C4jbDtutEEuvxmnXlsnPTof2/ZR2Wj2Ujl3au2JIIYWhCNIbmTFwKJ03bCTw84ribyqfB19R8L8PfJCPSiCFQUhJD7AD6UPZbE2UceBVF9Hj0vPJJFOYvkuiJCCEjtKAFBr44KKLWL94Gce9+SKFPTqDESPmN/LHPnszaMM2Kp0iOULypvl3wYcWfqOKuBN2STnwbSzN6RtXU2xZg9g1VAQOKyafT3bZSsa8Mhc6daGQsJFmdqzo4ZkuZt7h6zvv5/Ubb6KtU6TgZLFSMVwvIPa/6PkQuKAbHjTs5Koxx/G7P9wBB/QhZ9mKKSJMEN8vsOHx5/jww3eYeNO1YCYICia6Lb4iEfiw6LCx8NYydC9gU6KaMzetIaxq8Y+DD28vx9vzv4IPnhhwEkTgw8lnY4QFPD/J0c/OwRwzOnLG1CCvzA7FQ6FAuHoda154GUP36D7peLTKctx4GhNLeU6o2tz1yKz7lEWDD6KtUyBjaZQ5CbbbMOSSaXS+8Y84uqe6+boj0YE+lYUGZu2xN/G6HQy78UbSl1+oWAGa5uEFZgSaNO5iVtc+tM7WqZSPooAPnXozcTf4YP7PgA+f3HADcb9A0TXp9cAf6HbKVIp6jNAUSC1El3hAExpUSoPwM1wSYpSIrq4QuoCRksrieKy6+WbW3nIr6VyjYqn9FXxItaBoCXQlWFBI4BfQxSFW+bQIIOjjBQ5uYwOs305iyF4KHFSyC4X/fRe12SnXoICQb+PlnLZ0Iey7l4pMjQXCUgK9GODGIac5JEIH25cYXgFXJRLVwEvYf027CEMd/cdKu2gCH9T1M0QxH7DiZEOXcSdMxO7bS+hK3Pvq8+gvr2ZAuhVVw/fimycXkyZkmxlj0KVTWHn7I6QHdCVVFmfn0ncwDIPKQXsSM5LsfPdTNpcZbGlhMu3MqVTW1PDWmo/59P7Z7BNW80FpO3v97Ax6VrfF3uWwYv5CGj5Zww7T5ZjLfopupNFtSYLYyezlSzjqL3ey8bU3SHgNxAKT+oo4g/Y6hKeOOIneUw5n0/wVVOyspaTpfNUuzlFHH8NH980h1qc7yaF7sXr6PFr5JYpVSXqOGcVXjyylRa/O6D1bsmXBy8pkeNiEiXy67HUGjh3JCzMepyrnqUybr6otzp9yBs/ffTeW5+HG4vQ5+nhWf7sD58vVtGrcQWzPISpOsv6N9xk9dRLPzZmH5+sMOm4cnz3xLLabp9+JR/PhirdwckV6XXwyumVT41u02ewy64G/sMeBe1IeM1m39E0qQ5ugbWu6jDyYr56YT2WfPrj79GTj4lfptHkHm1rGOXTCRN687xFscTL2fFqMPpDar7bQuG4TLYI4+X7t2aN/F9bNeZGBR4ykVbKS5154gYPPnsjnDz5NIdNIXo5Z+xqGHX0Yix6YSaIYEupxtug6yQP7sv+4UdRocbZ+vpbFj8/lkFMm8Mn9TxNHp93ko1mz6FXa7ciytpPJIf0HsWnhcpLHjFJmz98sfIE2XojdqQPOwD3YsOorTpz1Z95ZsoLOXgzT1NlcY9JeL2PJudewzXLodui+DB83GiuZZubDM7E/WU/HOpdcwmDM9T+lFDNY/cWXfLDoBSrW7aB1m7Z0O/lInn54Fn3rhJkacvBPpvD8vQ/SKe9TZ3qkNZt6HToeNQp39TZ2bPqGI845iWfumUGi6CtD3B1dKxl72GjevvcxJaJrZrT+KAu+/+AvaQYf/oMPfvOuN4/APzwCzeDDPzxU//wLVZyk5WHoZfS77kr2uOJiZcRn01TcSLEqRn8pcWAMVGTW4z+5jIoN31CuOSqRIVYoYlgWjUP34finniVMpdG272J6/wPR3c0Uysqpypaw6us47L67SE6dhtVY4qkRR2CtfBM9XUbo6zS4IbU9OnLRay9ALKnMHZ8ePY52b79HyfTZaEGrUhq0clZ1K2P0Iw/RdcAAYjEbPwjQdclZCAlDMZQMsAsZHt5/NF3WfIXlFsj60n0UWYakFEhH/O8bTkbxoxolLdLlJn2NchLUawYfh3mO/8P1tLn4XLbaMWrEUixKSCR0anFeXMpTp17EyOm/p/XYCcScNAF5npk0hZoly9DcRiFMqE7232M+pP1GCimLmIAJWY1N7Tpw8rr3qY/HqQzjikUxc9+htO7Zh0MXPowZVKkOeD6pBAnKgHHDA4+z7LJr6KQV0QIXNwZF11fmZxKB+c8+/jvPh8AJ0eIhWrHArXuPYECnPRj+9J3UJ1OUF008I8A0S7xy4TU0NjQy9qFbyRkxUlkLEppYiijw4fnDx6K/tRzd9dkUq+KMjWsIW7b8/wA+LMPbc8+/Mh/EUM8L5cj7bHhyNp+dMk3EXJTcOGMXzcMcPTLyyJCi0BB5ToRlpfBUYY0f4ocOxGJK3mNqUpYLewZimQwvX/ML6u59mLZOiUYpzsMUOxMxRs+6l9SYCcqkMQIqIGMUKdu5izndh2B7GQZc9lM6XH9NBM7pPkFgYXgaeq6OR7r0om2mDnFaKBomxY69OU7Ah5bt8P5F8EH2ctMNt7EbfCi5Bt3uupGeU89XppgSYyvyJF2kK8Iw8R3cQhYrngA7wS7dUIaTkloipJFSUCK2ZjWzho6mTd12DF//DnxIt6RkittC9JnCApAflPbdi8xb0RwW3343rFrP6Adu/Q58UHSL78CH9tlGZdRXsFpQc8J4DrznZjKppAKEEh6EekAQeBgqhzeS0hTlfPZ9TNcjiP/fAT4Iq0zKLTuRxIzHsBMJtmzZRn2ZSftGj7Zako/NLG01C931iNllrPca6Wql2WaWsEoeZb4wvkJ8uaBoBlWhiFY06gUw1jRM01SMNTvm45cKpKqq2REWcVyfCjOBUyjiOw4JXdKATAItRb4sIJ1pwOvRgQGnnsEbN9yBHnPI5gsUyuKcf8edLD7nUraVGmnl6lSEwrvR+NYOCEOf3m6Cb8lRmzLpmJdt0NgcuPihRnetkkzgsEnL09qyiHka9YGrUoWCwKdKwCZE5mORS1nkcgWqRUYX+ORFsqNXYpgpXGcXcd2RnA98PSBhGtQ5BcpMxS0h6zi00CxMArbjUBNaihn2raXjWwbJUohp6DQ6WdKpOKbM75Kj4LSM71JCp6Wmq79r4xaVTkCFX2BTPMQpQm+S1Go5xQ7cZYakCj62Jdz2abIAACAASURBVNLCgF16QCnm0cmz+dbNUaklSZaX82VpJ52KOrZpkpM0HM0jFDDdcalokpOKiWzGBs9zKNdjBH6g4k7X+Y10JaHMhNdpDtWhTqV4uqQtjJLLHmK0a+rEdJNCWKK9mOsasMOAXMLkuF9fzgvX3E5lHpKhy6oOCSZfdjGv//T32OLbojgHIVZVNbGci+NkkDNKLKZ3aSENpkHrMI7j54lpmkoPyukhlmVjFx2MUGeb5hJHo11o0SjOsW6InUrzdSFDB7+MkuZRCl0FpCk/Fyxc1dAoUNZ0Q2oGH/7ZO3Pz+/6xEWgGH/6xcWp+VfMI/GePQLPnw490/B0p2cXt/obf0PLy8wmNOGLIrvjBsqBPQYPqTXiU510S32xHKzkqxhAvz3NjTqBsZx1r+nXh7BWvquJEzAHDQi0YHloYgxXv8NjkyRzxp+tJnXs2cT/g4VFHUvjgc879eDlBizSakVJMgUJC3CEMyrwG7tp7fwZ+to2dHcoY/9zj4LUAL4FTZRDUtMRI2Bhm1E2Uzd3tBiLRe/HMTh4bPo6KDz7ApISGLEilsBS3gCYB+98ZY/mfkqmpoj4WhGoRK2ptRxakpqE6w4df81vKfn4aDZ6h5B5Jz8Fw6ilt+IaZB49j8E9OZ+9fXQ+lmGJFrLn2t2z8082YYU511gum8V/AB23lap7Z52Aq/QYaQ4MW2NjEWN+lG5M+XIZfVqZSPXJrP2P60AMZeu5ZdP/NFSRKLTFcU2WOhmaJjXOe4blzL6d3roTpZ8kaDiUTykuQRCPzvyW7ECaABjk80vki0wcNpyzTyKRVL1Jf1ZK4k8A2A/TiDh4+cAxtu/bi8Nn3k7WTpIsij0CZTpqlQgQ+vLlMpR9ssio5ZcNnhK1b/b/BBzkuxQamt+1Dh8x2jEBne7qSE954Gb//nljCSDFkSSvH25BVPV8+/hhfnnk+plYi58UY99J8vBFDiQkzQsAo8eps8p+I5koU8hAtW6LlscQ5itzHMExi2zZx77DhVK/dSLsgIKd7BIFBpqIlx7w0j/igfZtSIwIl7XCCEvZ7H/LssKPwwhxdp55L/ztvUUwKMYn0NUtJg7S6HTzcY0/aNtZiSqSnFBbtezF++dPQrgt+zFanH4YTyS78BO7qL3h2v/2wvQZSjs3X8TRnb1pFWN1ambn9rezCD4p8/cub+PKWWyjTPQolnZo//JyBF/6UwIqhez6hJXMUKkoeK2+7i3cfn80eg/dm2K+vodihRklfzGJIYGlkpQjL7OC5A0aTWL0SM9B+AHzwcG0xrtWVGazmOuDleGDiKQyq7sDeM/6iiCh/z3Byj5JDyS1gWlVsbV3FiS88jdejE76ZJuZqFO2AuMyLQhTHqixO5EehUBgCSur/FuZD6ETGnSLPElJWdHnVFWlK5lvaV5tJVoPKUP4nZKMtYaDR3Ktw5BmxToWMCWmRjjT5eMjzknhiBZpiGMkvKaVF45xCo1EvUJLj42hUKChHJy/Xc11XccUJzyflGyIeY6fhYQcB+bSNZ6ToVF9USmnxpyhaJvVJk1jRQfNcknLsgkip32jJ8AZUe2JyGSJ4YrUrUIJGxjKUrC7edEvJ6nIcfNK+wKWaOlQJL+LaRWdBtM+yt4Eu0rZQSdDioYWI5mTGFwxhtci/QgqGyI52E+DEqNFUwHHGUmGqVDqaYrIJCCWAQhK5TkWyurgKXBX/DZF96Uq6JcdJvkMVyOqeITyfErviIUk3Ritfo15zcDRNHYMy8bBp8vOQ41MUWZE8p4tPleyJTs4KqHQlalVGP6buP45EPGjRtkcwuNjAyv9GDwF15BRvUMcoAjsF6Et7KFbSlliAGQTUuDr1uq7OufoEpItBU0S2RX1Coz5pMHin7HNAoxGyIy1pQxpVGVdJ9WTbozungUC89fhsTgWkHJlT4OgG7UUWKak/Ytgs99Ym36SCRCkHkoClK18uK/TJmaFaPwgoIe+t9HUymnjkKKVWdP8zxLD3O9elZuDhR1rs/Qd/jVwLorNeJc00ez78B8+F5l1vHoEfGoFm5sOPND9kQY6Wot15Z9L391dTSpep5ZawCCqkI1sSirCBrxtSy0XVWKihajU3w4KBQ6le9y1vdkzx0w/ew021xLECthlZ0iSo8Cy0BS8x99RTGf27X5I870ziocfDI4+h+PrnnLP5feqrbJJGJXZJCsZIn8/OjTy+/1C6flvH+j1ac8Jnr1CI16jFtcgSKjyRjERGer7vY1jSOdu9CPWUL8XMvQ6i9fovFVHc0U0V6yjqd0/dgv6+4aR8Rt7SiHkorwLZZdGjy0JTaNx6aPJRPM7l2z8nU1ZBWcHlhV/+BmPdWqrqMux8eyXB6AM5ctZMvHi5Ms4sPDKb1y69krR0sj1XdYL/lvmwG3yo9sSQLB4t0rQU9YcdyIRFcxAniKSukVmxlNeHSfHem1179WBrrJLJf7wRs8xG04s8evAxtNiwjXjDLuVHkbNkqQfVjqkKkdp/YU79IPMhBEeDUhhSVizxwKCDsL/4jEnPPIR/xCj0WEuC+gaMNR/yzNiTaDVkP0Y8NYt8PEnSkRa7hicLWbfAwsPHob++lLgvWu+WnPDlJ4Rt/3vwQdg6m2JpThLZxd+AD24ovToT0/dZ8/AMNpxzCbpeIhvEGL/0OdxDD1ZMF6Hmq0rwu0kUgRFR8In6WaU9hEW1+KbgsP66X7Hk1ntoGZq0CyAbFPDsJJvsCk794m3Mth2iItgQpo3MN4+66Y/xwQWX0mjk2OO0c9jzrluajHRdPM1SoIlev5MZPfrRprGWWCBMHZNi+56MXfw4dO1NSbqOciz/D/Bh/n77Y/v1JEsx1sdTTN34CX51a9UZ/1vwQSQen1zySzbdcw8pMc50TFre9DMGXXIlgRFT3fYgbrIDaL29nqdGHEX800+oi8XZ5+dX0OPnVxBI8SPnq6bRaEth1shLwyegvb0Cyw+/H3zwAwpiTCLyJhU94xCs/4r7jzqOg4bsS79HHvhe8KFdtkHCTQkMUwGihf69OO6pWcQ6dyVwTZy4mOOKsaamzEPlcMacEM8pEKZsZSD7b/F8cJqMO6Vg/atfcpOPRlPhqWI4CUioAlX4UnKZjaJlbfHH2I0Hy3UojIq4aFpGfhlyfRIATp50DU0ViVKQpnxXeZkI66RCFcOQ0eT6Ls+Jj4ynJCvVHtTLKSDFpOS4Cp/EE9aNpmQ04huSj+uKDRR3PBWXKyCHYgHpgQLQrFAK5iAa9yaQpaRFyQ3RN0feMIEWqNdK6S/YYyIQiVuovIFcXTx7VJCzYkPJnguwIuecfJsYNgpgIQC27JMjdi1NY6pYa2J+KwCLKVG7UQEdjQU0ChYsQE+ASoCJNZkcCkjiKe8j4T+ECkQ0A0tGXp2zrl7CMcF2bRJhBE7IZ8rnyz1I9kke0asFQhC+UgQAyUjKvVRAbPmVUKHPAnlELADxutld/0sKk/gX7X7I/VYAKtmHCGyKinj5zIIelVOxIDLKlTGQZ+TeIdf6rIytMBcSGp3yIQ2a+DCECvSpEhmcgjdC6q0QPQhxDJPWDhTw2FQeUl4KSTua8kqK+zqp0COjR+dUmYrGjEAn8XdIBnLcBQoKkEuCbJ9su+y9bE9R/HyEWSYKRTFqtlAJQNFciI7fd3v9L9ykmt/aPALfOwLNzIfmydE8As0j8N+PQDP48N+P0b/8CkXbTepYRZvCAYMZO/shSCSUCWQgkXzKP0GE8NIOllZFSGDqeGLwGGiY+SzPDzmcii2bWNXC4pzX3oJ0C7X68BN5jFJchN3w0lKeOP8cRt18PelzphH34NFRo6n9dCUXvbcEv00rjDApramoN+I7eOu+Yt4xk6iozVLfqwOTls4nTFSq5ZXQqzW/9J3Xg2qV/U0KiqyMduWZe+AoWu3cQg4X1xLdt05MAQqy8Pv+5Y4sKKXQlP2Ul4nBoCyoJDGhIW6wx2VTGXzxpbgVbbC21ZJdspgHzz2ProFOzErgDOzJmCceI6yqBj+PtvwtZpx1Fu3cECNX/F7wocpvoKibqlObNUyqJo3nsD//XkURSvThtsXP8fGplymKvkg3Ko8cxdDpt4Bm4RVqKTy2hOXX3ohZErgiUPISWQonfCnZpH/X1CL8J2bOD4MPYeSj4YiOvsS9++1P9683UNe9Lce/8QbZRAWJosOGO29m5S9voGzUCEbNnY2TSkXmoKERLea9Is+PHkf4ykuqINkVq2Hi5+8Tdu7wg8yH9o3blQToWzvJKe+/gdOn11+ZD0LTV31MP+CTu/7C1suulvKFPAnGLVuEdtD+KnpVSgVdAALZEGUgEC34Vf9RxblGi2U79KB2Bw0vL2P+1DNpkQ+wrTTJQg5Xd8nGErid+3LsOy9CuqoptlJKKB3cEk+NnUzl4kU0JgP2OOUc9rr7VtURl1JOdVo9HSOzi4d69KVtfQQ+CHiSb9udo+Y9iDlwH8WEMGX6/g344H2+hmcV+FBHqhjnm3Q5Z3zzEUFlK0V0loJvt+GkgA+vnnoBmcceU4aTXhin5e9/xt6X/gxfjymwTvlMCHC1tYEFww6m5qsv2BXq5AcNZuKSJeQqDGU0a4rJoynmtDleOfY0iosXEPd+AHwgIKfpUedcKmCtxIannmHZORexz9Ej6TvjYQIpeFVCSXQ90DZHUZvdskWymnCwAsr1OHWJNG+2Kud3779LnVlGMi2GnXLeuoqFkwwCvlz4KqmaGtrvu6dKCfm/AXyIoJfv/iwo6Yl0smVAfHRNTEplTkhBJ0CB+NRIZz56lwB9UeKIFL+h6pZLgSusA5GcyetkvkqRXu5CSfxMLI2Eq6niudGQrr1GjSeXXJnhjuqmZ3RIKY8b6foHSu6W0wNSnph6ihureLP4ygw2LaCYKtWjjrY8pIhX0/KvLDQpuqPv3w3gyd9RwS5dfinCI1ChLhZQUZLTT0CAaH8UMB4KF0HOH3lllHwlnyrlveyjrQrf74pXAS9SAsIoEYaAFajI3woBVyw5BwR8iMCQ3XcMAQMExI56oyG+7kEg54F8godnlBRgodJ5dB1dzHubuv+7wY/IB0bOtN33FlWCR4W4Yo/4iskhx02lLjW578uY+bp4EEX7sBv/VMBGKADJd9upGBpNYy2A6W4QI/LxF3abfE/E9NhqQZULDaakHGnEAx0/DIlrwvIKaTBEugN5ka4IMGOaVHlyLDzqzFDdoyuEmYJOg2GQ8AMFYsnWCFNHvjEnUyKMwAcJsha5j+JQhNE+y78EZBEwRo55rQ0tHPlORdYj2wSsqHvrP3FPan5L8wj84yPQDD7842PV/MrmEfjPHYFm8OFHOfZC3/UVTXNnvJqGPl3VSlEWk5qKZoRG3aKqFBJ3fRzdpdGKFlFJN6RgQXLLdsoa69iaMom360rGrqBFURZSBXzbIG/ZlOUayW5er+Iya848F8sxmTtyNKmP30Dr3oWsHsMMYpTEv8AUCUOBWKaAVZchViqQF8PEmhqMMK4WLZrhK9NGxV+QRXiUthdRU8Uo0jDxkylarvyMisIu8oZ4CkgMoqGKk6jH+Pcf8jmVslDSxSBQOuZCIRbKtFB5JZtdJ1XVCt2oYbMZp0bFfmao3/wFiVJAPgywk2lyrdtTrxuK6rxHQ45d9ZsJHId4aJCzDOqMJMe98SJlAwcSrlzN7AOG0cKpww0C4oZGYFrUtqyhWNaSVjkDLXDYGtaTkCLXzdKmCF6qkrr2bUg2atSVGySdPO7WrSSdEnE/6scJnVh+S2Gd8KKl6z/TZfrvwAf1wQWhBxS5f7/9afv5KgrlFUx8ZQVB3z1V9Ofsw0dS/clqgpFDOWLuXEilZWmvaNW+pmH4BZ4fPZ5w+VIFntTr1Uxa+SZh3x7qmEnEpUhypIumqvpChvvb9aFzw1YMzWJjsozTPnobp3tXLBW1GeCHHkWJ53RcPrnpj+z6ze8ItCKFMMW4ZS9i7rcPgSXzIepSyp9RTzACHiT3hVB6pLoCn7RcI5ufnMOiX15Lp13bSQY2Oc2mwvPw9BLbDYP+U6bR/b4/KCNXJV2yhbQMVqaeW/c8kAO3beMbvYHup1zIXvf+uWl5rkYCzdMws3VM79GbjrW1CggIQ5P6ynYcNvseKg4dRcnXiNnCAJCSxsfy4wj48PQBB5B2GkiWbNZXVXP6+g/wy1si5oqhJp3lqCstUYPPjT+VcMECbCGja2la3fQzBlx8hZJdhFqJotDDfajYXsdTow6k/MvPVWHj9B7A+JdWsLOlrbThScdU+KLu1rL8lPMoLpindPWb49WcvGWVAiO/83wQkEp046jiRh3FMMcbF1zBlplP0HPyEQyYPpNA//vgQ/dsjnwM6ktFupkJtgn7acJ4Rj14D/l0JZYUM4q37+KbeYzaHA8efw77nnka/U48Ct9K/FtkF5oTCSEE1CWQmRVJApQUQ5XWMrNlBrqquPf0kISnUdKl+FVhsXhGSMKVwl0jY2rEfemSS/CIvDaarULvj/k+aZEFSWdasQKkqy/yBjn/NcoCqDU1HEOjbUkAg6g0LilAU6fGiZMxxBXFJ2EGmG6JdKBsidV1I2uElMyAVEm6/2Liu3s/dCUbkXuGLZ45SIHtKblFrRmqol/OKvkUkTkJAJVuAoJla3fGPKpK0VkuZ5sApQIyCA/MFWBOl2dEtmIqSr9wefKmRoXEHu9mwAmwJSo0L2IQyLYIxb9gBep6KeCMFO1SDAuDQoADeZ0wRFQEs4r1FvBD0ZVUyazuE1qJWBjgaDZZ0yLmB8SFnaGSaCSlRQp6DccUCZSAlk3yGnXdFbAhxJPPlmNrhJi+rqQZSojRVLDLPki6lHy/sCF2F+MCQMj5pUAeweXl3Ag0dc+W90vUrtyb5PONIFTxzxWOxpYEdMkLS8NRspxy11bsDksT6YpPoxnQ0gmVZEpd7QJLgXUWPg0iZSSghTpHLXZYEHc1NS8jmVD03SJvkdkjrBRJb1GJRTJ0alZHxs+OROt68n+Gkq60L0QyHgFf6ixZR8jR2C282A0JRXsv11yZdAKWND+aR+BfG4Fm8OFfG7/mdzePwH/GCDSDDz/CcZbLcdK0KUpRWt2BPS6YArEUYrhvez75WLTYkAWFaHqFnhkGripkpMOmaaLDNVXR7wpbQi20TCzfQJdCR8+rjpksT4XW2f6Qg0n23xOSSd56Yg7t131NYIi2Vzpxkn8uPazIvUET4ztZAKqYTjE0a2r7ab4y1Cposj1Cv41oo7J6FK24qyjuJubGEp/OmoletwlHD9WCNy1FrnTDZNHU1Dn8e8NsxWKkDz2Ysv6DKddT6KUixZhDXnTYoYHt2aDpES049NAMed5XHTFZCEpEoe5rkXmg2n8BRETjHVLuGoSGyTeJOP3PPIVYTRVafSPv/uVuWpbcyLRR1lpCuVWFsJj+7e7UheiadPyixZ84/0tBYzV1iSVCUanDm+jLeszA8EoqArP+08/ZvuSVv+7u7k6bPLFbgPJDvIgfBB+aDlvR9Ijnszw2eDit1qwjY0mnfE+mzHmMLYvns+jCn9NZ/AaPOoxhT84Aq0xcAsXFMep9uRleHHMi4dJl+AnRSieZOHcupUOHUrIiUEy66hLnGFVXOW7vO5j9t35FXayc7b17csriZ8m1riLUbNUB1cICO1SqAqw7/WK2Pf6gAtEco5rjlizF3H8gJVPK6hDTM3FNnUzoUaWVMApFQolVDXy0fJ76997j3QceYtPLr1JddKko5FRn0NXjlPlFqnSdT0OfIxc8CyNHUGXFFZvHSwTUallabdvKI732p3VDHbVxaH/iuQy5+zqK8XKqSjahJTp4B7vB4d7u3RhQ20BdzEVzQhqT5fS/6Sr6TDsPimlI6HimQA8hMTFx3LSNuw88lK7bt5PwPbbvO5QJy+aRS5Sr7qkANr7Smecx/IDZB4yh5fsf4oZ5XC1Brzt/T88zziGviwRKWBwpSqFGessunh5xMNVfrSWv2RT6DGTCsuXsqgpJiByoAKWEJGM08O6pP6HuqSdVQbEpXhlFbZaJ4aRcAaJriBxm1dEWurgRYu/cyKIDjsb6aj3Js8ZywD0PKanLf2U+bGJmn73pm82yQ8CSZIp43udbO82UD1+ksU8fygsxSkmNuIqLCchXuzjvvM7s0Sdx6C2/p/eJJ+LFYv8W8CEuqTNiO4JNyhdvEBdLKPBFOVsT5ClQpsfYZhSoFqxLpd1IcZakIOdWLKTg5qkSSQQGGTNGygtp1EvEpHiUDnZoEFomHQsuBU3YPhrZ0CCh+7hBiGXq6J4UfoKl2cTFa0OuMUq7JrM/Ttp3BTImF9coC5MUAx/dK5FOJCnlM4p1IKysWg2qpIjVfdobSb5xHMpDkdNoJA0NvRSQ0QxSmo8dWGyxQlq6PilhV6hoZAlPFsaGnD8hZVo5iaCROlOjoFXS2c1QZ7kUkpV0bNT4JqwjaUJRinwrjRc20MnT+DJlYxcMOspcwlXgi+/5mJqYEIcUNRMtrlNyi7SRVBY9RlakFaEAAQa1FEjGTPxSQDKIUdBcNGGLaXESQS4COc0W1Hl1tEoKNBSjoQCGGSODQ5mRpzwIKTgpwlQleX8znl5GVUFYIXkMW6NBZGWmTgfiNHgFEN8gQuUBUWfpaJpB2hM/Hk8ZGGfl/trEBnFVvLIU35oCjnzLZ6fm086xKDPjZLwiKc1kixH5epS7MbLJEl0yUKuVKZChMsxTlHuPGElbBnZJAC5hhAjNIaTg+VTELEoFX3k6tMOgJMBjrAiOgOkW8VhIsiSf4dMQC2hdNCkZcYpiJmqUaO3p1JpynSwqUMYxLEq+R1bXaKVoOCG79ARWQiPWkCdGQjUcPDEjyphUBCUFKGlGTMmw5HMEjhAbSwG4LHmu+dE8Av/SCDSDD//S8DW/uXkE/kNGoBl8+BEOtAALGcPHT5azIZ7iyrXv4qeqKOi2MrkqmpBypCSNesJKAy/Mg6ZGhGMKwOAqfwSJRow4l4Fy8pYse9MBx9LI61FnKC0mYZ503XRy0qnRo26ctZtPKhxOE1xx2/d9dPluYcIbgfo8VbSoPiGYOSm8NTxbp2REUXuyHZL2qLqL7hZu69aP/pkiQSju6DoxX2zEhBYbdbq/75HX4/T87VX0/NnFZMVxXn2nr6ji0i4LbFH0SuEQdR8jwm70b1MWyNIZsiK6sQAzsoiN+ZFQO2PlsHQpIWzyjo9pmxhCiS9JG9JDT6aFrhCJuuUhOyugikIIxHxNiLpNMhMp5sTdSzqq6ud45NyoIgpV846wJDRunZW33s7WX135vwM+NKEWjbpLeT7L7EHD6Ljma0JdY0MqRrFFNbnMTvoUQuJ5h9zoYRzx7KN4tpRYuxkHAaGbZclRk9GXvowj42cmOOQXV9HyiitQqaaBOLZH07EUFJSHx9u/vYlP77mN7YHBkVdcyYCfnKviRyWGNSFjrowgUUyd1w6fSOm1ReQNl7zdguOXvoSxz0BlEqfKL2kxGgaSkPHRgw/w3vSZJAo+lh7iZhsobNlMa0MnlcuTCgIK0q82ExR9TeoLgoTB9ratOXnB87g9e6i5kRTetyHa7gLf3D2Tzy+8hlbUs92MUf3Tn7L3jZeTx6KyFFfHS7qnskC/d8+B9NvVgFNsUIX7rngKf/xIxj0+A48y5YkhJ6JowsVHRG9sZOGvfsUHjzxCTbyME/9yD+UTRtJgxCn3pVss80HmvYNRynN3t73ptX07hu3TUDDZ66E/0+WEUymaMeJ6AU+PR6aQO7PMOHIk8a/WsK3oM/G639HuvPNpSHkkQwPL06m3PNLFBpZPOA13yYuqS/od+FCjTE93gw9KyuILE0POD5fCO2+y6JBjqXJLtDh9HPtMf/jvgA+R7GKPbIbA1Mh4JVJ2DfnB/Rjz8jxy8TRarYtRYSsWjWCYoZHh7SuuYu30OQy86yb6TzwBL/7vYT7YTpGSAKyhRVqKdCsCcE3R1MfK8eMeVQ05XMNGLGlLcZPqfKh+biFUfw3qtBJloZgJJmgkoExOAtNkZ5BRhn+uFldxjMLUsUMfz47h+Ca6VlLXhrznYesJxWgQGVqFZWN4LhViXigAr55QMrtkmWSrZtATFWyLa2gNjSRT5VRkXfTQVayGjZToTIzGhE+sELIdnfYk2aDVI/63VXYZWUdkX3kqXIMgnSRV9Khz8xBPYbkx1SmvIqtkIDlfPGlyNOohtXYlVX6WLoHGpjBB26Ccb/SN6vJm21WKSVQT1FMw42wLQuokSSVmqv3QikVSoYYr5q6SeCJ+E9LF94ronodhx8k7wl6zRFWBFuSp8U0qHR0nLNGoGdRaAk7HaYUUyTq7ShZtU0nShR24gYGnl7M9LFBtVZJytimpQy7elg3FHGVSvpe3ojrjsYNaquSeR5JGQxh0LhtTYgQsMhaNTn6SL8McumZQGRo4qTiZfCMY4nER+VLIlTGSpUTuEwJNZsSTJWZT7zsqKaZtUa5DPhUS3ep6bI7n6OJa1Grl7DIc2mtZ/EAncGJols0OzVXAUeuSsMgcQVLw/DzbJO3EzJF2DRLxdgSljQoM+VoMkDVxgrCwJDlIC6kOLXYoPwcDr0on3lhQKTly35f0ENfx6UwVOxWcUVLGr5on7LYY8URIzq8i3LcHPfZqS9uu+7Dsuj/iZhrRLAPXKxDTPGVIaTfxVGT/mh/NI/CvjUAz+PCvjV/zu5tH4D9jBJrBhx/lOIfouuh6k2xv2Zapq94Gq4KimEyJ+VQM4mYhou4rObyJpUe0d5HFyoJQCkIpbIQaKb+k9nWExq5rxIuRTlma20WJwTNC4uLMnXdUB8ixnYh62qQQFQMuteiQij0U0q5OUVGEIyZA0m0q5mRFVhEQNjmNCfnTcQTBiEASX3dJaDv5c7v+DNpRpzrmjYYYZoprekTSlc7g339IGRqj17VX0/mKS3BiMcVwECBBNkOorznDI4mhgBNdvjbCHpQpmWqWb6Km5QAAIABJREFUqdg/MSuM/CUCiVZr0j1b2GrspECS5z1LoyDxanZCgToyBgo8CZTfu6ICSxErcpKo72lGZl6KIBKNqXQvlcu80m7rpAJNFYUl18W2JREE3rz9ThovveJ/D3xQBZJLVSHLY3sPpevnXylf/SxxzKqW1DbW0VYYLIFG3dGjGD1vFo6ZVtsjC2tlVeflWDr6JMyXX8YJXQIrhXbQfoxetIjGoEQymVC0ZumMRwqPBiqk3PpsJUayAr1TV7WYdmJCmRagJqJPu+KZurOWRfsfTmrjp2QMh2ysJROWv4ix9yCKhsxAH1vE9AKilYrcus8B9N/ZSHmxSKaUoYhEtQptO9pe+S2ghqfYNDEaEhaZPdrQ46RJDL3slzi2rTTSormPBOZFVtx4G6tuuIMKt0Bjm3ImzXgQe/hgTPGMUGarotMPFZvnlV9ezedzn6Tmy29pb8fZGcL6miouWPs+DVYFFZqs6CNDOmG66G4RzS3gbdyAUVGB3qILDYLGoVGhsmCFvi0nY4i9fRsz+u1L52wdQVgk78bZZ/Z9tDl6vDLMNEW2oFvKCT9d9Fj94AO8MGM6A4eNYNiVV+NXlSvKugCUcix2GR7VXp7FB4/BfO8tbP9vmQ//FXwQCYxILuT8cIIsG2+5i1VX34ila7Q/fgx7zZzxveBDm1KWpFQy0vXWTU595VkY2Id8opyUkPULRTIpm4T40WzfyqMD9iW+q4GBT9xDz/ET8Mx/T9Sm4RQVM8wOTGUoKakcXuiTd6HlsKHUZTbT4v2vyJGkvnt7BowewaoHn8Bys9S4IYl+g8gnA7a9vxI3mcBt04pDeg9k9XMLMXQBNG0GTZnExg9X8c3az+iR9aiL2/SbchwfzX8Of4cUtSbt9x6I74esWbWKjn27kwpDiitXstVKUD54ADW9u/DljCfpZpfzebnOsLNOoXWXnrz00gK+fuVt2uWkqHc5aNokPrjlESX7CX2NbieOo+6d1ez6eq2S8RUTSY45fSpvLnqG8KuNcsXCi1m0OH4ELfr1pTJvUO+7fPnC85Q++ZqDjp3E6wufwM4VadDTWEaWcjek3YTjWfv6x2QbN5D2PHZVtebQEYep1Bo3WcG6VMD4yRNpNWgQ7y1fwjtPLqCbKzGOKQ46+zS0qhhaY4adK97nvbfeJV+R4KBTjqPnsJHseOUNZj80g86eQVW+kTJibDE1up9xLKlOvWjhN2LqOrsci0XTH6D1tq2kDYv6itYcOXUq8+6bQXXdRrSEzprK1hx34QW0THl88MV6vnzyJbrW5vgy7XDYKVNYNfMFNpfq6X/uGLY++yKl9dsUs6/j+MNIxJKsnv2cAhaMuElRrnNu5D8jfDeBvuUcdkyNOjOG26sNJ/zkPIVo73ztI5Y/MAuzYwcOGn4onz22gJzRoKQeHfcfRVXvjqx7/BHy2SK1ViXdjhjKfqdOYtsbb/HarCeJ1+YUcGlUp9j30suwnTpSWjnfFF3efvBuEvV5Dr74Yl696y+YTkDaFwNSH1ezOeiMk3nj0acJrJK6po8YdwqPLHyURNJi7OHH8OkjC8n5jThmkQYTxpx1Ce8+9BialqfvyWfw/KNz6NwyxuYgRt8hg4hnMqxZtoIaMcf1BLGNpENy6WzmPfwoi8H/n39JM/jw//MD3Lx7zSPwPzICzeDD/8gw/vCHSHFbKTpZbL5t3YYp694BibzUpe0s2gt5v7JRxxP2gR7p7pUmVlAHMWmQ7rJE59lCP5fiWDokunIol0WDgAkIxVdzIpt2NwOxGPhSGAnFwVBdfVHXR8ZhQottCkALHBIqRkHRHxR9lZhG0dKJS2dL6Uoj3/fAk1g4gTKkgvdgV4GZfQfTszHDdkoKNJGuqBSlyhzxB2QXnmXQ7apL6XnFFRGbQJgFUnUGptoOX9pSurIHg9DFkKx4KVpVsdukmZDUDl04s7tDG6VK1CnGDOLyurwEvnng5MAS6YqFkUzToMsyNFAdSgEikgImyN8qZcSLjEAVEtTkiGgIiGMpZ/Ny0X6rbr+gQwFuoRErbkMmx/q77ueL6276XwUf6jWXymKWh/YZSsdPP6dSdNnKfd4gHk8QFoVcbJM95kjGPPUYoSHBd0rBojwcAi/PkiNPwl66TMkBTC3G+tY1nLnyXfJlCQyREDSxLOpFESzZ8aIkEPpyaBGISYFwKUT8rwzrPLJYxAV9+HQ1c/YeTucwQ97wydnVjF2+CHPQYEpWFGxnqjSTEGp3cu+gA+i9eYfqJMt8CYRh4/u4foAtFZ8APxI751s4UigMGsCo+bOgXRsKRRsztMV2HqupQC/oHqlMAbbvUkAEKZuwsgM7vBzVqSoFWMncKdgyxTWcxq3EjZCXh0+g9O5HSkdeiFcyYeOn+AKkpVOEivEi8Z+oItR1S1hWJGEJghh5ibQLfWKSXmEZ5DUNKzSIvfshsw87ivLsDgqBQCdp9n32QWoOP4rATin5UKDp5DVUgaplssoElniCwEpQFPPCSAqPkMQLsZBU/XaeHTyS8vVrVOrC9zEfGjWNcmnlC3BYqGXhmBPQX3lTafV7H3cs/WbN+N60i2o3R5UAKW6Mdb06cNq7L0BZmVxlIvTPDfjGKlLpBfjzl/Hu5NNwA58uj95O3+NPwjP+TWkXrqOOXyIQPwOfRs3FsnR2uTq9Lz+XtW8tp/VrX7MxlmLYzddQtt9gFhxyDGVBI2boUD71LGzHpfjQc6zXCmT368u4s05jxTk/p5WW4Iu0wdSlc5WZ7T3HT2HIjoAtuIx8/m5eu/bP1L/7MbZRTr+TxxG34rz6xAKqxhxCG5nqc55lQ1mSk16aS+2GL1g56UrMdpUcNvt+Fv7ierZt28kx559OKlbG/CtuYJdW5II1y7m37d70kbDKRBn97/o5r933ONabHxHTTTJ792TcrX/k02cW8tVt99Eu1Nnue4x+7HaeWbaM0lufMeTsk9j42gq+nL+MyfOfYs45U+i8IUvoJ4iToTFlcdCtN/HawwsofPQuLQsun3Vpz9hrf8HbP7kUO1HD6AV3sOjSX6F9sYUjbr4atz7LU5dfg9W1E8c/cAczrriMVg78P+ydB7gV1bXHf9NOv52qgAgqEewK2BAbFuwNu7GjosZeY4kajYklEXtFEVERezRKLIi9RKygFKVIh1vOPX3K+9be54rvvRjek8TPxH2+T7lcZs6Z+c2eOXv991r/VdMa8eaK+Vw0fiyzXv4LU/76Kht0WZstrvg1Dx16OLVzF5IMi5Rq6tnm9qt4/qEXcRbNViL63pdcwe0jR7LuokW4bozG/fZl68su4JlfX0P5ry9SLuVYMmBjRl58CfeeczL9B27P9ueN4tmdDmNunwyn3H4bz+5wAg17DqLfsK2ZcvLp1LopZiZd9n9uHE31Ddw2cFfWbi+pTjrqKy6wtfGweKqElipNXJaJGHHd1Ur4G33lb0lUKuxYvzafvTWVmUP6cP69t/H08BOIz5vJMi9i1zEP0qlrmpeGHciKUoGh1/6WllyOlx+cwPqbbsDQs0/ijoOPpvuKMku6xDl+3KOMO/lkyqWIY554jLu22ZpUzufw917mtkHb0D/nkaLCCjtkQSbGMX95nGd2PYpkdgWtNWkOePJZ/nTEgcSSDifffRf37nYIjXGX0G9VRqa//OQdbh+0O92KefZ95S88vNPh9GhbwPS11ub4N55l6jXX8c194+mWr6i2qFkluEgZoWRWyneoeRkCq0PAiA+rQ8/sawj8XAgY8eFHuNKSqSCt1uqtOGU/zqdr1tJs2ww6Yl+G//IQwr69aHfXVFkN8UpJaxFtbZQ++pSJN9zI3Dffps6G9lSCYccfzSa/PAK6dQfPU4F3SerLIx93cQsf3foAn49/irb58ynGLRrX78eQI0+h9367QcomqMtQjHzSvggfDiyexeSbr+XL56aQWFogXyrTdegWDLviV6S22IAAcfFXDgd4UQm7WKRt0ms8N/p25rz3Gb1jDdQu/Zo07YQJS02qxOxR/B7EA0JlV/ydl7Ya9FnQlGFZpivdmtbigKMPJ37U7lBjE9lJLLHpjosoE8Cyxcx4YRIv/PE2GpbmyDW3033gIHY+fSTJ7QbjizFgpl73rS+FJN02Sp/PYPJ1t/Dli69QKBVxOzew0fbbsdM5F0DXPhCWKCXBiXsqTZcVBYIPZ/LqnTcz52+TKEYWdkMntjvoQPofdQTUpIik1ECMKRMp8CuQb+X9iRN47eY7Wac5j71wIZ4l0zr9+md4PnTaY1dl9Njh3tlul8kUCtw+cBu6z5hBKijr+mURbSyfmBKVEuT22IW9Hn0IquKDcJQsETGrnLTPkbh/eRE7yqsk8tk1GY6Z9GeCDdahkKojWYnrQNvVjuqSeeK72mVftWyrWt/LArkIOG3YdK0UmXnr7Xx43q+pLxcJLYeSW8fwyc/gbrYlQUw754s4FFghiXI7o/ttQr+vFxC4MsIknNe2aCJafctOzFoD6WfvER+2A0MevZ/W2hpcqe0X5U3SfqqlOZI5I60LpaOB70XkrYiakoh2rvIjUaUCcl6iV4l3JxWSlTZmnHQRMx4cjxVWCKMkw+4eTfrgvagkRZZy1TmHgZjOSVlSR0s+naUjnyk12FalTF4ZxbqkciXeGnkWX4+7jzorIO55+OUEW704nvphO0GUUOKVbvxR7Y7uS+ZOhG87lMW8U9pkCuuKpD1ZlMMywdtv8eTuB9KUW66yc5akO3Po3KmQ6UQppt3uxfMha1nUVOQMffxvZjNhq51pWrSYbMxj3X32YcPx0u2i6vmgyodWdruoy7dS6yZp82oZesvvqD98bwIngRN6qo5dOlks8SK65Np5e8SJBM89q9pH9h17O/0OOgLfsb/tdiEnaJULPLzZDnSe9rHKQlIf/ANe2hRSOpBIj400uYTDwJtupLBsCbMuu5LQr6gxk5Kxo4wSA5X9kY3X0PPi02j/8AN4cyZLe6/B9uedTnzNnryw1Z7UWW1kkwF9zjyPbHMzhVvGEVpp2gaty+BjDmLKry6lLvJI7bQNqUGbsNkBe3HrDsPpt7xImgSDXriVFy+5Bufj2QSRR9PRw2m0avhk7DPUHjGM+vYii5+eRO/jDmJ5Yy1r9+/De4eey5ALT2RBJcfnox9VvJbVJRk5bgxvHHcBU+fP5PTPnuW2zfegVw4Wk2W3sTfxxcS/4PzlHRZVsqx51nFk8RgydBvuOOpY+q5opSmzJgNvuYLxN99LwwdfsvH5I1kyYzqfPf8yBz43jlvOPJH1v84R9+vJFFbQHpXYddzdPHnbOFa8MZme8izo14f9r7mK9w47jn6nnsKiykLm3DOepuaQWV0aGTX2biaePooFhJx0+208uesBrFUOWUCM+KkHMXT9DXl61JkkkxlsP8baxxzABttszgNnnEmmvZ0oSjH00dt5+cLRxL/6gpakxZ5j7mf88SPZINtMLpFgt5tuZOLf3mabDQfy7ilnUOOXWbL+xhx2wcU8PuoEWgOHY954lHGHjaSQSXD8Lbdyz0Encfj1F/PKiWfTkG9mbrGNUv8N2Pvay7DCkMfPu5yuX8ylIW5TKrdjWTGWJxPkHIfasqW8NfwN1+SQsy/jhuNH0VN8b8oF1vbFPDLBrIO3Za2dt6PnwjY+uPJ35Ht3YfDFv6bXtpswZcBOBD27MGTMLYzd+xjWaC4TRhFbXXsmzYsWM/3WRwm61XHAXfdy3957U3GTnPjWK9w5aDC1rschH07h9q2H0n1JEVcaQafTzMfnly89waPDj6FbvsC0eIWRL73GvcP2IJ32OPje0fzx4OPpLBpj81LSeOz9+QfcMHQHuhRyHPHmq1y37R5sicXGd/6OSbNnsfai5cy84z7qiyG5WBI/naC1eQG9XYfw236kP+DmNLsYAnrGo/4v38gBwd7DCZ4xYAwBQ8AQ+J8EjPjwI4wJSeVvi/vUBXEqlZAFnRqVE3euUlIrnpUenVlzi63YdMAAgmyWT995m+a58/BbWwiKBTwRJcQfwkrQniuRDUJ6br4xPbbYhIbePWlZOp9PJr9JduZ8otZ26hIZiuUCXjpJGIbELY/WWITXuzsbDN2KLl27sOjzWXzz4TTaZn2NUyyQqMuQKxWVd0JbIU8mk6G2sRFvi43YYuBAYsUSH095nUUzZuBnW/HzeZWs2rmuL7FFM8TaSjpV4pdl8u+oDAHpKf+PxAcxdWxpbKQUa4IlebXq29q7Bm+Ttdl8h52oT3Vi+Yyv+PylyYQLF1NqbsEVc8eUQ3tROqzbylRShIBeAwawxY47YdfVMfXzT2l+8Q38BcsptmWxPY8g6WJ7NkE+TyyVpthYx0bbDKb/wE1py+eY9dnnfPHm+7R/vZDujkeTVNFaljLzWlGuYNXVsUafvmy8xSDcTXqybN485rz1IXM+/pRKvo2GjLRvLJJb0sY6IhT8s8SHx8fQtOeuytytw2MiT5lUrshdg7ajafaXxENJ3JfEGVcFd3HVki1JZbdh7PnwOPDSVTMA3XUlCsq8MuIE/CeekuaSqrxnYSqJve1QDnryQUhmVOcJSZGRxTBXMjxUUbSlEmOUAKEyCKRDX0S7HZIvttK1tci9O+1Ij5lfE/kl/ChGaNWx++SncAcNrMacuiuIBOw1QTs3rr8x/WbMU0F9hyGnmKLJzx1NEiuqP0VEzrOJ7bwTu0x4mLa0iA/SSq5qvKHc7MUUUDk+6kmQHSj/Bfk8eX/pYKAM51WrvWp/AzFvLZX5/NQz+Gr8OMKgRCxRx9edOjPy8ykUnQS2FcOtOuuL8vDfsnlsEQukBEjX++SdMlaulWRzmfGbbEeX1uXkwjaSMRe7WMOmk8ZSt/POOKoYvmOQ6HNQ7QCrv1JJ4JEkAgnkCpQDrHLIm2ecxYoHx5OsyPh3WZLpzCFf/w3STRQSrkocUsKLZCDJDLBUYskbU3h1rwPoXiyz3HPpc8gINrjndiK32u2iQ3z4Zh7399+C3qUSLX7Ah8k4ly+dQyEVV5knVijZUIEqV1nhBNTPW8GY3uuzbtjOMs9mwJi7WW/EEVSknt4Xnw4xsLVwSkUeHbQzDZ9+qMafaif5A16rEh98SW0X00BVVhVQiAU0lCHnNdB4yShaP5jK+395lfM/+oCrDz6UM+8czfNb70WnIMuKeMgGB59MpxFDcN7/lBX5Al7nLvhJi/fP/z3JTC1bXH4xL93zMIN3GkLzvJl8/fjz9C7G2Ozpm3nhisuJPv5a+U3ETt6LLmGK2Xc8g3vMLjSGETMmvcRhj4/lrqPP4dArTmficWdz3GN3cvt5F9Fp6lwyMYd5TsTBY/7E65fdzayvZnLatGdpfuA52vJtZKIYtftux6RLryMxeSrfxAOOvGM0d51/Izv+7mJev+ZyOn0yjdpYLZvecg3P3jOO+HsfsNl5p1GYOp2pf32NPV57ghorC8UEzFjIzb8aSd9Ymi1+f5lq9dA891Nq2vNUNtmURLqRl487nR2eGsuHZ56P/8XnxOK1FMM6hl19Du+8/gyffjaLY++4jcd33Yu1itJCtJbhb0xg9Fln0/+TOYTtK/BIMm39Ppw8YQx37LAdnVpF+Mgw8PExvHHB1SRnfM6KtMOu48Yz9qTT6LtsOaV112bPP93CnSeexq9u/iMvHHIwmVKF2QMGcOTVl3HDUYdR7tHIBffcx8ND9mFJTZzTX5wAjZ24ePd9GPTpIhqsHK2WR58RB7GoaNOWa2HHrTfhld9cTTfXplgpEYQeXfbcieUJj6032ZaHrv0de//uDJr/NodP7nuc2jBLELdJlUqEsQbs0w9l0cIsux05gicOPZINjj6Qjxa2c+BVF/DyL7ah94jdiW29KdPP+wP1xYCaMMGszbpx0OUX8cAhp9LYrRt73nIjDxy4DwUrwci3p3DzkG2IyiGnLZwBb7+nMvU+m/ISr973CLGyywnvPM3ip14lnW1hcWOcvnscyEPDD6NSzvPLKU/DtPnqOfLh2LuYNvEFDvvkI+4evB2VYAUnv/wKt+1/FKlOIYf++gqe/svrbOravP/I/Rx8/nk889JrbNR/E764fxzploVi3fkD7kqziyHwXQJGfDDjwRAwBFZNwIgPq2a02lvI41hSvL+JfPLrr8uxH06CbASfzGHqNXfy+TtTqG1biB2LU3IclgY+2ZokQ448hEG/Ohm6Nuk0/1JE7qXXmHjdn2ie9iVpP1Q93D1ZmbFdGvqvy/DfnIczaAOIS/lEElraaHvqUR67+U4Si7NYLS3UpurIxkIWOyW6bzCIfc+5hNiAtaBrLRRy0Fzisz/czcePPYdXmEvKc7ADh3Y/pNK1ic0P3Y/1jh4BTQ1QTvD4FlvRZcliCmFJBT0xtbIpQV+1ReffIShxUb62hn6XnMX6I0+Axa1Mf/gxnrn1Njplfep9h6WxgmrILi01212HQ88/m6b9dsOXWLo2BYuW8PF9j/LmPeNIfLOMzrEYMc+mpZClJVHL5rsNZ7NTT4Ve3aAmBoUCTJvOa2PG8NWLLxC1F9XvOtd1Vu7nuYTLettswbZnnQ0bbCLOa9DcTPbtd3j6+pvJfvIlne0YFa+NYnsB10sSdmrkgIvOJL3nDmCXmProEyw+459YdjHxPhr32hXPkpR3sTEUAzOfdIvP2IFD6DR7Fl5UFR9E9HG0Z0IUpiiL+PDIWNX1JCv95pUhhqygl3jrqNPIPfyIFh+kF7wXo5Ro4MDH76W4cX+sdDdi8YSqxJFCHVfKXSxb+YJIrBqXlX5fSl4scnZAulhm1mW/5YPR19G1VCLvSrVQksjKsNdrT2BtNVibmIpAIh4jDqQKbdy8yZb0E9NMJPVXr5xIDbbuO6JfuhVcxAoPkjvuyB6PTqSUSanV+rgUHflJ5cehmgZKxwyVXqHs65UgIcarcrzi66EX9ySLx1J+HoEYJ+YqvHnaiTQ/NoGolFOO8CXq6f+ny1nv1BNVdpEfiou/o7oQiPggteKKhCNXI658TkSjCewysXw7k/Y/mnDS2ySiLO2xogqKvUotA54bQ6fdd1ctb1U7TpEbwopma0sDPouYcApEhvBUvX+JgEQJipPfY8z+I+ibX44XSSGGx+J0Jw6d8Q40dF8pPkg5lO/S7omXRIEvL76Uz26/naai1IXH6HbEIWx2121KfHBDVwkEoi5Z8+cyZsBAfpHLs7g2TZ9LzqL/r06m5NWSUu0AIB8rK7GmFItwxzzP5BNGSQNHVsRsNr/zXtYZcaTyZJEuPlI2Je1HXcl82GInmj7/6F8sPvhKcJGWhGJ2WoxF9ChIq8ImMpeMYvEXX7DB4E1pWd7C+2MmctCE23hk2D6sly+RdSzWP+xkZm1Sz9JnXyZXLLJm3/XYeNi2vD7yIsoNdRz20P2M/vWVpB2P427/LeO32oNMSxt7vTCe5y+5GO9vMwlFcDtjP3r4aRaOfgrrlD2xs1l6DBvC5xMn0fjxcgZcfQxPnXIBxz51L/cdezprfyVlOW0UahsZOOYaPrx6PHM/+JxT577M+KNOI59vpzFKsOVFx/HxLeMIXniTpWvVMfy+23hy1HUM3n8/mud/TPmxiZTbK+zx+FjuuOwqGmZ9yYYXnkRx6hw+efZV9pswlicvPpdF02ez3TnnMHi9tbj7rHPY+Zrf8NWHM5g97S262DbNXXswbP9DeeboEznyr0/x7rGnUP7mC3J5n0pYz5bXnsfc6W/z1aufsO99t3H/vnvSsxDhlURofIT7r7iCxEuv0RCzqCmneXftNfnV4w8ydugOdG1rJ2418IunH+CViy6iZtonLE/HGD5+Ik+eezkNs+dgDR3MoBGH8uTo2xh+6RnMvfkmvn5pCov6b8wFb74MC2bDskW8eOG1tL/xBsV+/Tns2bFMvPEeDjjml9x/xBF0/3o+8+Iuu918E5PvfYb5+WbOfew2HhqwJd1yeZxkjLC+kfVOO5FPv55N3RfLmfbee+xz7Zm89dxfaf/z66yLzcJMXnkgLXcSbDP6aibf/jR7XnomT110HsOuuJBHT7uREx6/lyeG7Mg6R+6Fs25PvrzoKro4KQqVgPmD+zLy8qsYu9dISr9Yg+Ov/z33HbQXxcDj5Lfe4YYhg6mN1XD8ay9z5S67qNKzUbf8jr/d9gBL35zGEa9N4I7zLmfN5iyFTmkOuuwybhp2EE2dGzh8zM1csMshNHWt59xXJnLLkF0YNWUyj/Tfiai4jEM+fI0rDjyUSx+/gxeOuIxC775s1L2e98ffid2zB+sdfDh22WbJI0+S+mIaWdWjxbwMgdUhYMSH1aFn9jUEfi4EjPjwI1xpCVMyWCzHY2HvHhz3yWSQgLoCGTsN+RZK777Kgm8WE0Zxeq3bH69vP2ioUyvWYscgsVS5UibtSnBVgK++ojRjFitmfU2n3gPw+q9DuFYXiirFXoItT69Oy1Ko1YaVkzaBrfjvf0bz0iXUrtWNeP/e0LMPUuhRSkjtuTgFSM/3CinJt2/LE3z+LvNnz1BtDnsP2AS359qQqdWrtuq4FnLr+lszYO5S5asgKazSslI8A3RI830vi3Kiib5XnMs6o46iksqQlNaOK1ph+hyCT7+gfdkc4j3WJDF4U+jVE+IZ7TYZePqNHRW9QbFENHM6s999A8/P06v3mjB0a8jUEcUy5C1X+WIkJIjLt2PJfm0ryP1tOvPe+YT6VIZum2wAG/am3DVJKwkcMmpl3ZUCBj+HLcHg/Pms+PBjgs++ItGpiZptt4J+fQniOjXfaoX3R9/M8svO0mF0tVtJRxj9f2m1GcmxugGZCjR7abZ+9D46770rkZ1QqYzSuk1aoqZayjy0xVC6zJ5NXPWD0J1FKiI+hJK2n8TfdUf2fOR+KpkkWSukRtqzSjpkoZ13Rp7LsocfJhG244Wyeu9ihS5v1sW49KvpkKkHJ0FOugeoBoGhcobPK68MYRmqrifKgyPyWT72EZ445XTWjQrE8GkRs0rmkXhhAAAgAElEQVTiqpXkAS9NpLzt1lK8QMwXaQSVLeBlW7hr4FB6z/iKkGx1oGha0lWlo2JHxnJgW8pQLb39juz+6ASCmjSWVcJW4kON6tohxSdSIFR1olCZBHLsItB1mDYWlJ+KLpMQ74eK4+G1lXnhxKMJnn6WZClHMhT/jxTPUuLCT9+HdfvoDhmOiAMy5ERgk/EdUbTFtM0jKWNSyiMKrbx7w/Usv30cqWVLpeAKPxHRXhSzzTRbPX4vnfbbS/knVKTpjIgZIj6I474jniTSrrSCJWVA4gljl1VGUHnuUm7dfQQ95syne5ij7OcISbAo2cDhH02Bnr0oJMQLRixfxOPEpTUsUJfNMnbIMGq/nkVjxScvXTb23pVtH3kAy5EWu65q3StyC1/P4f6NtqRvvsDMeIyjv3wbv1cfKlGcpNxANuQ9eUZEuPkcd260M31mfYnvZVnhuQy+9V76Hno4JS/CC0PlMSPClp3P8eDAnej0xWc4UnahhJsf8hLiFo5VomgnKcfibPXH68gvW8z03/xWlV3IdRG/nIIrWS/QrRQj5zbQeP5I/vblpxx94QX8YY8DVLC855/vZOzuB7BRNqAt7tHt6ONZlqrgj36csl8kucn6bHTOcUw56ULSW2zEluefwfPjHqVHfT1DLzye29ffkS4Fj91fG8OkMy4g/e4swsjFOnN/1vHTTBv9KOHRw+jWrxdr9V+X10b+ji7JBja84TT+cuiZ7Hbducx8/QOWPfw0oVNS9+wef3uBp7Y/hmh5lgOnvcjtW+5KU2tBGSJu9dBVTL1rAsVX36fhpD1Ibrs5X730KU2ZNdhu+CDuG3Eoa3i17Pnnh/nTzgewQaVIjytOZt6n85gz8VUOfewh/nzCSRRzRT5Zo4HfPzCGe3fcmcNv+j0v3fcEyz58j5pShUK/ddj+3DOZcsZ5bHb1pcx/+gm+eemvdA4SLApi/PKVh7n7lGOpybsceMctTNhrH9YsBVhOI/1uvIjF079g3j3jyNt50k4jpe0Hsc9Rh/PUEcfTpVwibzew/tP38t7555OYNp1sIsaO4yfw6Aln0rPgM+zqS/hg3tfMmz+TToP6s5YNr55/LY0DBrLfBWcz5thjqM8WIe6RKUXM7dXAsWPHM3G7EdQMHcDGZx3GlMNOYsEajfzyvjt54/YniTpl2Obo3fnzISfR5avFLCm107BWH7a59Fz+OuU1eqwI+GTSq/Tfdwe2PupwHt3/OOLSecOB+sAin8iwxx3X8eff3ouzeX/WHtCDpl49mTRqNAdMuIXHDjmExIZ92OnXZ/LS4cfQlHNY5EHvUw5ivaCBqX8Yx+dbrcnpJ4/isWOOppRIc/irk3ls9z0oZ30OmzKJP+y6K7Vlm/4jD6R+aZ7ZE/7CPh88w027H0T/eVmWZSwOee4JHhg+gmQqzkH338ndh57M8qjA+RPv5u7Tz+D4Jx5jwsA9aWxtZqdpL3HXmJs5vGsvJpx7EzX7783GjRnef/Be6vv0psd+B+LaHl9OeJLYl19gi2eUeRkCq0XAiA+rhc/sbAj8TAgY8eFHuNAy1a6XL3lKLFirK2dPfU8F8IGdkqxoXHEClCJ6T3qTf9v1kYQEIBLc+WVCx8WWoNmVFciQUrmI67pqNTaXD0kn4iC9ziVIjrkUynnCpKf+vRIWlQFeQlbPq80qiqUynpjxSZCQK5JMJ/VKsV/C8uL4lUC13PSkX7r4V0qrQXVsETFpVSlhTmuzsqy6aeD29FncSqcgIFdpV2nuschR4oPupv6/X/JbSdXe5Mrz6H/mScoJ3o5SdJFjlCC3UCCZcWnPt5NIJFTbzHwuRypdQ+hH2LKELT3ZpUY+YeFLi1AVHxVJSggaxVSJSzxmU8znsGyLeDxFe7agyjCcpG6LKCulQUHeSrpZhPgStNiBEmGiUpmkHcOyXErt7cRra1T7UCcMlFO4tDa03DhBVCFVltXwBO/94QZaLr3gB4+qtoRNWrqNBDZL4zHWOeFINr7mKnBT+JZHvryC2mQamrP8cf3N+cXyPDUUyDoF8rGQ2pK4/cdpdVIsXbcXx056Brp0Bukv79hk/EC19Xvh4EMofjiV2nJFBWuSDVCUdm11jXwZszj5lptxdx4GtXWUHJdse4lO0pFEVr/F+zQKSLatgPYsk678DbnHHqNGMksqIoI4RPE4bZL+n4xx0NgHiIbviGslIVcgiDk4YlbZWuCODQbTbdEKUlGH+PC/0cnxha6HH3gkt92eoS88TD6ZJOWLf0BFZfgUKiXaKyUaMzWqtaGkIUjj13xYIe1l8EpxdSuVM7YSUWKSSSQGEJK9Ucwz+diR5J98CifM4UYRSRyabY8PUx6n3noTdTvuSNCpC+V4QnnApkvawHNFPCLW2kym7MP8xbx81jkse/c9Ogdyj7Yr/wUJ1sUMdEkixvpHHcYm110LNQkNsmrsqc5a9de1ICb+HiKOiA9JG4vGT+SJa/9A51yR2lKJRFRWbV0rdpIldowtRp1I3wtOpdIUx3NdKPhUyhW8WIzy+x9xy/bDWN92iQUhbWIeuuEG7DzleS3mqXKVMpbtk3thMk8feCyZks83DWlO+vgtaGwAN63rb+SGFsfOMIAPpnPXNkPo61TEx5VlpOn9qzPY9LJzlC+lPDvE/NEuBzBrHn/ccjt+kS+TCItURBz5Qa8Iy/GV7tgei+EG9Wz/x9+QXbaAD66+Hq9SVq12y06gDHi1i3+aL+MxtjjhCDY99XDePuNaWia9x7ROPiMn3MnTO46gV+AyI1Vm0EFHko9HNN/5GKU0FAf2YavjTuDlkVey86/P4YMpr1P7wgcsTpbY4fozaf9wLu889Dw7330Vr949lvzr0whch7VP2p+eWYvJD05krV/uxZCLjmDS3ifgffYNc7fowTGnnMYrJ17F0gHdOfhPv+PW406luKKZPfbbh35Dh/DMYWfhd6tlv8mPc3e/bekTBUT1KXr86Syy495gweSpDH3mt7x95jWEH8+gNVHLXs/dywNHn8waXTuzx73XMG7gvvT0HXpcPor8p4v48smX2OPRG3ng3MsotmQ5dvSVlN6cxsf3PcxW14zihceexH1rJpZkvm3aj0GXnc4rh52NtdG6HHzZFTxw2VUs/Go+I/bdm+6DN+Ghc06n0KWeUbffycQDjibZvBwrnWRpY4qjJjzCM9ffyKL3pxPUOZz02H08sM9BZD6bQ2+a+LQxxu5j/sDrZ1xMYckK2gOfAx64lQmnX6xMXk9+9jHu33oXeshzvtsa7PTo7Vy158Fs0KsX+55/Eo+feDaVQpa1wzQVL8b7PT1+9eBDPLzlgaRSdez9wt2MP/gYeu21DZ279WDmb+6inPboevxwNuy6Fq9eehN+OYdfk2LdoYMpJF023Wwgj15/E93T9ez81HhaH3iWW2+7mU6912DzQoJlrUvZ5U+/5vkrbyAfxDjg+Qd477xr+XzSq+z38jge2esIOmcj9n3ubl68eyxzX32fQu9GTr35Tzy242HEyhE7P3gVb9x6B95fP+Kr7kmOffPPPLH5fpRKPod8+Cy/2+tQ6nyXk+69npfOuJIVX85ixLsPM2bY/mywoMxHdRbHPfkMdx91IrVeghFjRnPpUUfSdZ3ejLr1AW4ZtC2j3nuROwcNp1Me9v/wYZWZ9dxmByKdYErDh7J+73X54JHHOeiUE3l50lMMHjSIZ8UDIu/jyX1tXobAahEw4sNq4TM7GwI/EwJGfPiRLrQlHgiOyzfA+sN3p/tWg1hnv32hrh7q63SGwrfpBBIl+VAsk/3kE9599hkWzZrF0N2H02PYztClC8QcqcLQQVmxmRoJWAoBLG/lq+cn8d7k12jI1LLDnrvhDtlSbU86If0o1OptGBbIyMpqvkD4zQLmv/4+X7z4GrXpDIOPGQED1sKvT+MUE1i2uA6KMCGdLmT5s0T09TxefnQiDfPmMu2xP7NmqYjkXLRSoiKGc4GDyA+qpeX3vGrFm6J3D2p22JaN9j8Qt98AaKolcMssokyDeEFUCqSk20AlgAULiGbNZtKTT0AmzoZ77UL3wduoAKrkxLEsWR+UdHpJr8/htmVx5jUz/aHHWbpoKetsO4juO2wFneohUaMyJ0TDkCBJtVprboVCGVpamfbnF5gxexa/2HRT1tt7D0h7RAmXvCfeCgmCYom4I/3WI1i0mPa/fcynf32F5R9MJfbuez94VEnwk64EpEOpoXb5Igb9996HINWEbXnEUhatzcsozZlLyxvvsy7i7C9p46E6NjFgFLf/MjFmu1C/1UDq+qxNOlZDa8wl4VcIZ81g7pTJdAl8EoFcIb0SnYq7LCiWSXTvysdLlvGLHXdi/xNGwoANlNkmtZKGE8LiZiozv2bSzXdQ/vgTEkuXYTt5FTxLeYGEfSoXQ8qIbJv0Omuzxp67UW4rMm36bFrDMn3W7Unzp9Phw8/oWpRw8vtTfkV8kKCuHHpkdt6VbZ9+kLZ4kjplsimmnwGkXVUv/e6No5n93gekOtWSSIoM5ShfkJRXw1bHHI2/Tg+sWAJPxpMdqnKlWCHPqyedRvvDE/GCdrworIoPjvZZsR3yvXux15WXktp0Iz1+pNtFTkqUirS8/TZP330PSz6eSpcwYE3Pxcq2URIBTsoA1Hq9RZttscB1qd18c2Jr96G2LqWMLDtetmSVVCoUi0Xy2TYqi1eQW7CA0vyF9IoniOdzKnvHs0JykVw1l8jNsCSVotuwIVS6NSixo7Yc0eZYOPkCs1+cRMOKFTSGAWEQUnEcljs27nZD6NFVWMRVFw2CIgteeY2eC1tIWQ7TgxyNuwyl55bbsGjeUpKiPko7PtfHLVdY9srrdFq6lEp+mdI7HS/Jkkw93XfZgVRtjWp5qdpeBgGFmTNZMuUNegYBUSjiwQ+tLY9wpZ2uVKA5MrYa2Hb0ZeSXLuDz39yA40tj30i1KYyFIbEoQnrdFFKNbHTgPjRusi5Pnfd7+voO2R41DDt/FJPOvpyacpFsLMZmu+3FMrdE/ukp5MlTu+WGrD1kO167/n72v+ZyHrn5Zhq/XoDv2czqanHqH+/ixWPOYceLRuEO6ac77sRc2sol0p2buHfnoxi4yeY0DhnA6xdeTY8oQXazXuxx4GG8cN41LG/KEOuzJgeefy40NbJkymRuu/EG1m22cLs1MmL8bYzd9xh65wqE8Rjrnns0rX/9lKUffcmgm8/lmZHnsZYdUxl1/Y7djxWfzmTz44/l6buvw357OulKmV6/PJTy7GW8+dab7P3gtXRZdz1Y0MxbTzzJnHueZU0vxqBzjuT15ycRfDIHrxJi9evBgJGHMfncq5TbSretNmf7y8+DLrVMfeZZpoy+iz7L88TX6MbO553DX865lESxlciLsyBhY3fpzKGnngkDB8PXMxh/3tkk5VmczSmfoHxNHXuffxbv33UnKxYtUc+K3S45n7fuHkfoxdj2tJN54awLaAh8olQtW153BS//fjSxSpndzzmRp866iJp4ArdQxLfjtKzXjf3POINJp11J0a8w8LJTKb3+Ps7GfZn26hRqv1hKNizzZUPEcb++nNfPvpx4ELI0yFPytDlyUC7TLdNAvqWFd9du5NSDf0mvffeBUht8NodbLjqfI669gMevu434gjK7nHk8L95yH6m8z443Xa4YrOGk+Kwu4Jjzzyc2YAB8M48Hrr0e5i5nu513JN+niTf+dAebhTV80+ix9+8v4dkTLlWdUXa+/wZI1sKXs3nmmUfITv4bnRIJdrn1Uh476xJ6LssxJ+Ux4o5buPfCy3H9iKPG3wm+T3nhfB767Y0Esxdw3EP3Mf6YUTRVPHYZ/wdefegB3Offoy23nO6770aDm2Lqi5PFGIZSwqKltZm+6Vpi+TIlk/nwg7+3zY4dBIz4YMaCIWAIrJqAER9WzeifskXJCkjYMVLxFLlKyCJ8FrohDRv148DTTqJu082wO3cBCcTmL2Lu85N46f6HcFe0UJtrUa3gCm6SXFMja+24I4OPOJTkppuq5T1/8Rf4i5Yy8ZobCL+Yg7tgKWvZaeywQAmXOd26subWm7HThWdAbVKXc5RDCm99wKtjH+KrV6fQ3bepL/gUohytsQRLu2fY9bTj6bf7ftDQqFt+LlzInGdf5Klb7yHZVsQu5+hZW0cqK6aFBcriMG9D2XbwAldlFcg6+Pe96uMJlpVLLJMMhHgjUV0t6++zE5teMJJsVKCm6RdqchV8OJUPJk7ko8efpLG9nUyhqNqBLpE2l3X1bH/kUfQ5YAT0XAtk5TfbxsK3nuPJG/6EN20+XSrijR+nPRljgR2QWX9ddj/1FDoN3hy6Nan0XeYvZN6Lk3n6ultYKxvQsLyFMJZiYVRiScqhy7abc9A5p0GPrvjxejzLpTBtOu88+BDT//wcqeWLWdtJ4wYV2r8n2+P/MpAk8yIZhKpuXULylphF1o/IxOtJ4mGJV0f7ChKxGHWViLQvxQWodo0iPniBGDlKBohNznZZrrpI2KTwKMY8KmUpsini+NJeVJeGqC4TltYVamIu2bJPTaoO3/VoDQLyRLSV8qRSCRw7RliJiPkhtdItId9OxgpUACHlLI4E3KFkpIhFSUjkxMj7ZepqM5APlYbUbkfkHJ9YGNDgV9RxBFp9+7uvmJgHuhZFYjQO34ttJoyhOZaUDpvqJUMzZpeIvfM2Y7benX54ZKOK8mWoF/nBSbLMieHuszM73H8ThWRc8ZH8nQoWqVKOd047jxX3PUSiKj7IFs2OQ1MyTqlUYpkfUYolKDoObjKB64REFZ9kJYbn2DS3LqRzPIknq/rVzIvITRCGFl4on+RTkKwZaQKZytBSqlAvnTmUYaa+BmIOKwKE47r44tuQcMjnWql3kmpcCSW5msI2kh6cFZBf12Q681V7K2E6TiQ8S2WidC3lYp5aOySo+NSp6wGhJ8aWEa6bJCjodntWJkPJ9mmU9pxteawoUP4zSzwZC9KBx9FjBV9lMrkxR4lWhaBIOpOg4pdwihaxeIpSzCOf1dlPZdvGsh3ScYc6O6Qk5q+KxA8TH2SciwGnLqaJsTxex+BbLqe4ZCFzLrpelUiJc0jBFePJkHIQqOO2U40s8MvkwiLr2DWkyiWWU2AJEb3cNGnxp0DMZW1WWGV623H1OSuCIgXHIRUmWGKVyThxeoUuyyrLacvEVSveRDGkVRJCpMVnZNNqBaS7dmX/u67myRG/om/ZUv46hUIrnhtnmdyjuNQUykg7VLuulnyxnVixQEOynhWFVtYhAVaSL8kywGskW2mj4ETMd0KVcVNLki/tVtaJp0gFERWvhkV+nnRkkS9nVQlSY2CTiVyW2SF1xKgJLBaLQCmGqrg0NTRRaV5Kwk4xi3Ya3AR1oUvezxJL1LLMqVBbljEZEXcTFEVcdlPKuyhfWYFDgF9Tx7JCWXXIcP0C4jxTrBGB26E1247XqYl4vkgmn6XJS7Gg0q62qa/phN9ewFKddmziqTRf5dvomWmitT2n2tta7S00SD+XZJKZfpnGwKUmFuebqIXuknWkxoJDwXZUi+faRIrafETFsliecYjnirRHFeriSSXGlaWtbWOGJSuWK5FAxm5cGdE62K5kykmCYUVlE37p59kw2YPFhWZavYDaSpH1uvZh6tKv6Rurp8UvscQO6GYlsf0KS6ICayZrCUW4jnnqGTjfKdEpdGgq+ohkv4wKXVL1FMSvRcxla1I0W5I9ViBNmm/EqNb1sMtFUqkMjb5FvpQlW5sg41s05CvkVfvYiO5unfT7ZaHcvfJdK8+jXF7xkOuddmO45YBcSmrXyqwZxWmrtLPc9qhxktTZsixgsbTSSiqdxM4WcaOAyreWv/+XbyqzjSHw9wgY8cGMC0PAEFg1ASM+rJrRP2WLkJCUG1feAVEUqvaEJc/GTzlk/RDHbqASSlAgLTCL1LgOsVIBu9KuHAgksJeJW8pLEVgJiqFFZMdVerP0+E56jjbb88u4MtGXunHlWQANUQ2tWLSmYzRLS85YjEQlJF2JqI0i/Eq7mnb4VkVNxtqjQE2US4FFq5fCinlYdkQl305dzCMhwY1MdlVCuXjuS1AkwZW0MLTUSnp8lZkPEVEMSn5AggTx0MXBJutBSw20+j7d/S5Y0l7QL5KSkvqCnKdFWKkQU1kVERXbo+SmaIssEukaFSjKxCpVaiPlWpTLeVKOuBFKrXpCGQa6bppmz6JNckBq0rQVi6RCqJeAuljGwSdnywprRMxJqoBZVvGLYaSuUS50qfHi2OWCdAVVIo8vzhmeQ0VW68LvD6RXNZgi21YeDC4V5eNQdm3VBjSp6vIleLXISucHGQsqw0S/o0wcZaVZglg5F09KFaTVpUSoUaiyXVKqiZtOW1edPyRqV90bVE8F9W+1boLAL6gAR/aScSoBaoBPY7UVprgXSBZGe1QmcAJKkRyvjDULO9RGjNIGUpXEiPwUhdRLdkmkS2NUaZGXoRJWsIMSJeVW8f095uOE5CSxB5cue+7Dtg/eQykpcpKMNd36s+A3E3/7Hf6ywz50CSssiOsAtakk90nIAsthjVEnsM3vLyUfqyEl3Rssm8DxcaVd6jmXMe/O+0lGRZV+nKiKD6FbIfKlfax4Ykg5hoxTOV5dOiAZJhLMyVlISBSPebSWCyRsm5IaB4qE+k+m93EVtklZjwRpEsqvFOfkfpVrLjlDVUlI/SnMErZHQdqAyrUQIcERY0WLehLkA2nPF1NtQ6VRqXyqSBWect/QbVjl+ju2pQQIT0xhI18ZbiZEqFGdXeT6ibeHVG+F5KQcQ9pWxlNyk6rxFBEow1NpBSxn25Su5WspiwJqLJu4a6sATkqz5LkgzwEZg74dEQS6PKMiZh8/UHwQ3ronihjtunyTyrDVzb+hJOLDhTcSF8FBjs3WXV28QF9Hx03Q7OepcbU4IyNNxrb8JE0765wUXiD3C0rAacu1kpEuHepIPbIqmcdRJWlJLGrTaRbkWpF7VQQJpyKjXO4v7QiyPJ7C23p9Fkz9lC7tgbp/nbCi/DxEHPXEhDO0qIRl5UtSjrvYlaIk4uCkUrh5eR5b+Oka/FybuueFpRxPKl5HXkpvbAsVykuGR6qGsFBB3k2Xu0lGT0hkOxB3Kfk+taWIDKjzxZaxF1LxxNxUWhNrJqlkRpW7JTyPNj+vvEA8zyPyA/XsEdGkRJG4CIpBWdUdyThOhvLdVFLlg5LpZNseYcWn7MaI+T51WBQoqu8HOxlXZUHpaktdGc8VyY+zHMpRQMaSux0k2S0KSrhOjJLlkKgeQzGpv39kI8layodlVYZmFeSMRBzTnWz8SJKhpP4npBL6JERAqeSxnJh6LtnyzJKEn7BCyoqp8sRsoKQ4xbozCVoJaLEqNERy95awvSQ1lZCcVEmK2Cv3neWo7wnJehEBNy2idOSzNB7QOYhRV/aVT458r8l3Uyd1fJ7KXJK7MqHsZeWeSZCTBQrXUoKSH0oZXEDJttSihTzrIim/9Bw8sU2JAooiQnou5UqFOskE8kWA8PBdebaL+WpA11iGJeV2Wi1LPXvijkPct7AkM0mSxSoFJXTH8JQ4al6GwOoRMOLD6vEzexsCPw8CRnz4Ea6zXqWRqYaUA4QEdrVpnKzYVr/vpfWWakZQNWOTiYNHRU36JaSQDAYduskqm0xxZcKjDz4feepnCWQiS/4fENh6Mq2c/dUfkgKuwkO1jxVFRJZMilXdAWXxO7BD1ZJQ2mMmfUtNZPMibqj3lUBV0ur1GrVMmSQcKVQDwFACDAlYZDU3cImr9Pvv93yQf5M1UNlMJnu6raDIBhLYye9CtWra0RpRTjCoBq+qljzSHhQ66LZUSXpkSdq1rKtG1JWEnEXRDimKj4MEv6EYHuoWhOLroFjLLFLe15KzkY4IFQJb2UngSAm+fI4K/B0lzMikVwIbNRmXS6Aug8gV4oshRx9hS73+D3yJPaK+sBVC8QGRz4rks3SAL+GN8nlUQoMYBsqRScAh10m3apQgUh+JyDPynxCW/XUg61sdlB3sSPbWe0j6sZyTkJN3k/0krKpIlwg5dSvEC8RTQgdC8qm6n0Sk9pX3VnFatVWmvo56m7IE+aGNG6nCmKo1pJ7qy0uHb3//lbQcsvFQTchT/TdipycnQG0TiIlq3FLGomG4nI+vv46vrvojDZUKi1LyGS71RQvH9SnF6snsO5zt/3gNpGqxZOYtpg0SRhdbeeWwEyi/9jZRVMQJfJKhlEk4VSFIjzU5bjnOshVREeOIyKLG18KNvITYd/uca0py9tW+pNU/5bdK7FMj9bvmiysZKMFAd+/8tvOHXvPXWSryb8q7Qj1b5GpVny9y91tScqBXN/XV124ocj1kpVmOqOiWcAMRhPTY0cevxSv9blr+0H1H9DvIuftOiC2ryHLfhB7JSCRDKKjnmpidyrNCjwG5v/S1luPVGRvis/LdUpP/321iEdgOJS+gvmSxMJVih+svJbdoAV/87g7i0hJRxB3LVwGo8ttQ92fHuWvhTd8j2pq0WH1miUGuHKfcCa1eqASDulD2tFnhSFcQVDmOeMPIM1a2F/+TimXTENp8E6vQUIEukcdc1yYZWLTEAtKVkPpQxGYxa0XdO/ray7XTvNvk88JQmXPmpHJDrqu8vwTgKlhFtWbORGKvqmWvlHr2hpSdSHGW8Sq/1981oQpMRfRJSiBra7HKDbRfr/xdyrMS8nmOHGtH+9mOa66/l3IicAXyvSBZLPqZI1tKto4IpNLhRY8r9eRUzAPLxlHPhw6ZSLoe6e8P9WwIdS8bbdcq18lS5yfnW7S1H4s8AdvVOIsULxmXInDJp8g4k/EnJUcSmIvWmfTlO06eVbqbjZTClWznW9NjMWyWz5ZzEkbSaUdxUtdUC/QyJlRukRxLJKKKZFpB0ZV20fo+lPtKAnX5bpIzV2NJba+/h4SrnEfZEfGneh3FVkax098nwsRV3vYAACAASURBVLyomvfY6rN1h175PHkSyYgUQUIfi4wtuY8km0PGgXwH+I4YDuvrJRSl+5AwU+VdintIQa6DLUaZeptWEStdiKvvPn0vaBFT3+f6O0z4/lAj2P/fXWy2/k8mYMSH/+Sra87NEPhnETDiwz+L5D94nw7xQdY5pXWh74ZqlSsRyIqqFhIKjp5kyQqQTMgkO0L9JlJrlkSRTIu1uCArubJsqcM9mVRoUUEma2ol+zvTCNmq5PpqhTyuuh3ogEBlDcjkVVYmLZmUhEgTROVhoD9ZTRBLVklNDiPpemDbBKFMfnRYJWKE/CwTHZmESVDhhZJ6r9c2dcDy91/CRNLmZRuZRBcdPWGSUC4RWEoEkZRXrbHo1oZWIAGNDqGUmZyahOmpryWTUquCLUGHbOHL9LEjkJLpokzo5Fx1uOtZZTURkyBE3Pdlcly0fDVJk8lcja8Dg47/lDGf7BtFZGOyUqfPV45L2kfaSunRogjqmv3Ql8g6OtCXaywikZp2W3pyL6cvYoilMgzk3LWxp0xSO1ZIVSCg9pFk8mpQIC0zQx0AyCRTvYcaKxIM6XPtWIPXAa5+DyVqVYUFEadkP3V9JTDruDbVwFe265jIdhydfJ4cRUHMUqtimQRB4g1R/Ws1yP3+8py0m6SZAnYYUPTiLFurB16qEaslK/EvNfEGym6RpR/9ja29Wqxyjqx0/sCuFnOI00mcZbEaCn17qTyEdGATuRE5W/IPCiRmzmONinRJqGD5EalAfCs0245zkSuq7hspdbIj1aJSRDr90tdf/01P4kWSErLazrOa41BtgaKvkRYIqjrd/xowHVKGuiOrG+nd9T2sXzpk0AGFZALpYNML5PqsFEO+e2RKNPREqJOAVAJrkc/0PS/XSu6ljvtLxoGcoogH+mkj7UwlKNPjp8HXoWSLI4GRlGhIQKQ9LvT9Ifdpx6fL7/Qd+0Ne8i7yactTPl3zES2xBD2GbU+pUiA75R2sUkk9VzvatGrJRD+LdAcUHWSqLirfEXXk1pXzluPv5sMiKVWyIOXLMxPlnyEsk+L9i6XayNb6mnlWWsYGEStiUi4FdYFLs+dQX3FYkQgIlRltx33bUebUcc1lBV7udYuEdAhS9r06IM1Ug+J2JWrq7wi5Z2T7DnpyTfRzSO67lfeXvkpapMooITSizdaBrwjHasUcqJNzq94jIjRIMC7CrAggNWI5JAyqn/ctN/Ws0VkharzJE6b6XNL3tL4v5CUBtQTREsDLuBVRO64kB0sJAK5qf6uPU0rFWqrP3rpQzIij6thcOdo7RCwtyGgWEsB3dLeRY9QCvv7zO1rgd3/Un6nOo/oMrz77VOZLVSDTu+vsHy3sr7zL5fmuNGt1ttUTUEKm7l4juU36abByzKl/U5lS+jO0AKfHgSqMqwoAWkTW26hnT1VwVyIFkIy0i5L8PRnpLDKpwJJMpI7njmRWybO4Q0qQp1BgSRmkVtg6njffff6qLjI/7Lb8Ibey2ec/loARH/5jL605MUPgn0jAiA//RJj/6K2+/V5Xkw09LeiYvEiQkook+VQmwbrdXqhaHOrATybsesldB7sq2KgGfkpokPZ18r6RXtGWdNnvrmLYdplIVvkjl7A6SVKhhAoWdRAhwoOEHvJ5EqBLqqu8V01YVgGwrGhJHbdMq5STvQgAkawA6nXdjlVNEQ/0Wq/KXfhOkPS/6Ujau0yc5Twr4t+gPAMk80ImlStXTOXE1QpZNQj/diJYnWFbavVen4Oa+FmQlXpztYovLt46RJd8BZFYJEArO9W2H9XVWWlfKcG+yh+Q1blQ1hZ1BoEOxoSzDiGlPaFaKasGeirAUWKRntAGOuXkB720wKQniCLkSLCgMgtUCYaesCYUHz0r7litk3OtSlAq0V6tlqogQbfgVN08JLNFMijU6uPKgLVjMt6xMijBq2SxSGaABLEdE3zZQ2fv6NTmjsmxXDMd6HUEqNWJczWLRcsbMqb0dVZXQYLE6gpeNVT9Xl6OlBS4FRJ+mZjrsTgRxypC58CibOXxbC00yF0i4pmtNSu1qi2r5LbUbecsbDulVgHlPKWta0lKRnAoetBQDkhFAc0xyWS3qK1IqZOM5o5AQgs3K4N+/bOa6FePXBPQIpW+Uio/WgX2OjCoCoxyv6iAUr/333vpbBf93lq86BDD9KdJCrz8pNrwqsBUZ6LowEQ+SzJmVkoiOqtHiwjyjrJSLiv3MjpEhNP7yu90MCl3vw6MJfNFgme9Uisr0eJt0CIdd1yfhop+0rS4UnLjUB9qs1EVyOkw6luxUgscQvSHvSTglS4kc9Nl1sxJhkeCFmGdihMvitNKoFLSxa9D51Xp4Lcj2JORp+8nSdmXLC5Iq+A6olWanrgW/UsoU+CCq6xKyQSR8lMRzGkl+OkuPY0VKVmB5SrDTLaTDDXJMHBIB64SJSTQlkwxSZEvW5YykZXgUzLf5LNLjrQklee7zkCSIFJEAknRbyzpoHKZrFgHelzn3IiMr4N6CdT17+XeCijYOjtDzq3kSOp+x3jQ10+Z0VagUwQt8r4JqBfrnGpWnnhR1FfPabEHddIwpjqWhI8863UQ3iHWyvdGNd9G8dHjQ5ipDJmqCKDuAxVsa3Y632Hl80nuAOHRFEYscbUAUh/BUsm6UMKeHl8dwoJwk/EtQqhcm1RHhkI1uJfjEMZSEFgUgVDGTKjPRTIO1BiWZ/R3heXqzx2jsuLo8StZXrK98lipHr0IQbFQzKMjdXxCXzI24tVsMBH05WkkWXAi9sixt0nVn6X5yjMwoZ7dujWwzrqIKNsRGXX9PNrVtZSiMS1Y6iK+SP1ePlu+J+XeFQGsYIvABDn1vJeRIONO5IaQFk++t11qyh3ZbWX9Xa0yLzQL/QzTXaPUNTYvQ2C1CBjxYbXwmZ0NgZ8Jgar4YFOStFmVMqkrjjtWjX4mHP7lp6lWMqqrNLp6X6/aq1U4mYRE2u1fwkW92loVGdRvJeTrWBnWZm06GNEBesUu6YCnI9hQKc86TFKrm2pvEQ+qQWW1Tl7e59sUaLWK1rFiLhkY+r0TslreEeR/mzC7cuVVJvy6CGFlwKlWqKqh+z8KwyWNV4IsvUKru07ISyZB+uh1/kRVhqn+rEMXHeh1ZD7I8a5MGVXih1rG0anX367AVskKGy2R6CBfPkGOQZcS6O4PUsuvwieV+qwzKzpe4mchL517oo9PCx/6VVyt9NWVoZlOXdZMtJhTXV37Tmq86lxS/Vy9Aq5LLzrC5I4pv06z/e+ZCTr0jNQ5ykuCl45VN+Ep112EhQ43hg7mHVdAj1O98v0/J/MrpyA6COrwIegIp1eKHx1U/5EJoQSSAXF1/BFFS8o3LFKqJEnSjPVxOzE5UgfKgQru9DiQayjGnEoaoigU1b0oqdGSUi1/EQ8EXXRQUENOJvkykZd7UIsO/11Y+e6o1me0cpR+58xV5oq6y75N/O/YVo5XjDT/sUz1P997pbgjT+mO+6zjancQ1GLFt4km1awIfQbCQn6SFG29vyp6qpZH6LGjQ3ctLnVICB3ZRiJwye+Vv4u0pBXNTvksSDaMDqDlSabvzY4Rs3L1Womj395J/78f5LikNKvNDchIUb+SSBwlAsr9J2NEMh8km0kXcOlx2fHslWdmx1iWUiJBIdkGcrQSxPm2RWdfZx9IkCnnJefXkdyiS+RsVT4hAa28l3AQUU/+LkFv0bWp8S2ydlT1XtEcpFSnQ9wTsUI+WweB8rM+Xrl+IlJIyr4SGOX9VcaSlq2kdKKjhWjH73U7US1C6TGvU/zluOW+U4G+8uLR7yOZDLJKLtkbSX9lVsh3z6ndRpUsaJFGZ66I2KkfE1rUEYFaCMuzuiNk1dw7JKeVok/HMWrZceXVl/fryFyTcSOfK+cg2SZyT0tw3FFe0PFU/DaDpRrEy3hQJQrfZijp49PjoSriVg9QGKlsie+IDf9TCNNyhxbdOp59HfeTnL1sL9sIY+EpjEWwU1kp1e89OWqVfVQVH+SZ0pFJo8ttqtfpW/FBCxxy3kJZBArVBroq1OkxK6VtOjtBtlXbV8emjCsZex0ZbLrgMCKvSuUkO6vj+1q+q1feDyuvS4e48v+7H83WhsD/JmDEBzMqDAFDYNUETObDqhmZLQwBQ8AQMAQMAUPAEDAEDAFD4HsJGPHBDA5DwBBYNQEjPqyakdnCEDAEDAFDwBAwBAwBQ8AQMASM+GDGgCFgCKwGASM+rAY8s6shYAgYAoaAIWAIGAKGgCFgCJjMBzMGDAFDYNUElPggLb+KxvNh1bTMFoaAIWAIGAKGgCFgCBgChoAh8N8IdDiNaWPhYO/hBM8YRIaAIWAI/E8CJvPBjAlDwBAwBAwBQ8AQMAQMAUPAEFgNAibzYTXgmV0NgZ8NASM+/GwutTlRQ8AQMAQMAUPAEDAEDAFD4F9BwIgP/wqq5j0Ngf80AkZ8+E+7ouZ8DAFDwBAwBAwBQ8AQMAQMgR+VgBEfflTc5sMMgX9TAkZ8+De9cOawDQFDwBAwBAwBQ8AQMAQMgZ8GASM+/DSugzkKQ+CnTcCIDz/t62OOzhAwBAwBQ8AQMAQMAUPAEPiJEzDiw0/8ApnDMwR+EgSM+PCTuAzmIAwBQ8AQMAQMAUPAEDAEDIF/VwJGfPh3vXLmuA2BH5OAER9+TNrmswwBQ8AQMAQMAUPAEDAEDIH/OAJGfPiPu6TmhAyBfwEBIz78C6CatzQEDAFDwBAwBAwBQ8AQMAR+PgSM+PDzudbmTA2BH07AiA8/nJ3Z0xAwBAwBQ8AQMAQMAUPAEDAEMOKDGQSGgCGwagJGfFg1I7OFIWAIGAKGgCFgCBgChoAhYAh8LwEjPpjBYQgYAqsmYMSHVTMyWxgChoAhYAgYAoaAIWAIGAKGgBEfzBgwBAyB1SBgxIfVgGd2NQQMAUPAEDAEDAFDwBAwBAwBk/lgxoAhYAismoARH1bNyGxhCBgChoAhYAgYAoaAIWAIGALfS8CID2ZwGAKGwKoJGPFh1YzMFoaAIWAIGAKGgCFgCBgChoAhYMQHMwYMAUNgNQgY8WE14JldDQFDwBAwBAwBQ8AQMAQMAUPAZD6YMWAIGAKrJmDEh1UzMlsYAoaAIWAIGAKGgCFgCBgChsD3EjDigxkchoAhsGoCRnxYNSOzhSFgCBgChoAhYAgYAoaAIWAIGPHBjAFDwBBYDQJGfFgNeGZXQ8AQMAQMAUPAEDAEDAFDwBAwmQ9mDBgChsCqCVTFB5uSFRJYNk7o4AAh0ar3NlsYAoaAIWAIGAKGgCFgCBgChsDPnIARH37mA8CcviHwfyJgMh/+T5jMRoaAIWAIGAKGgCFgCBgChoAh8PcJGPHBjAxDwBBYNQEjPqyakdnCEDAEDAFDwBAwBAwBQ8AQMAS+l4ARH8zgMAQMgVUTMOLDqhmZLQwBQ8AQMAQMAUPAEDAEDAFDwIgPZgwYAobAahBQ4kMMm6LxfFgNjGZXQ8AQMAQMAUPAEDAEDAFD4OdJwEIyHyzlGRcQ7D2c4JmfJwlz1oaAIfCPCJjMBzM+DAFDwBAwBAwBQ8AQMAQMAUNgNQiYsovVgGd2NQR+NgSM+PCzudTmRA0BQ8AQMAQMAUPAEDAEDIF/BQEjPvwrqJr3NAT+0wgY8eE/7Yqa8zEEDAFDwBAwBAwBQ8AQMAR+VAJGfPhRcZsPMwT+TQkY8eHf9MKZwzYEDAFDwBAwBAwBQ8AQMAR+GgSM+PDTuA7mKAyBnzYBIz78tK+POTpDwBAwBAwBQ8AQMAQMAUPgJ07AiA8/8QtkDs8Q+EkQMOLDT+IymIMwBAwBQ8AQMAQMAUPAEDAE/l0JGPHh3/XKmeM2BH5MAkZ8+DFpm88yBAwBQ8AQMAQMAUPAEDAE/uMIGPHhP+6SmhMyBP4FBIz48C+Aat7SEDAEDAFDwBAwBAwBQ8AQ+PkQMOLDz+damzM1BH44ASM+/HB2Zk9DwBAwBAwBQ8AQMAQMAUPAEMCID2YQGAKGwKoJGPFh1YzMFoaAIWAIGAKGgCFgCBgChoAh8L0EjPhgBochYAismoARH1bNyGxhCBgChoAhYAgYAoaAIWAIGAJGfDBjwBAwBFaDgBEfVgOe2dUQMAQMAUPAEDAEDAFDwBAwBEzmgxkDhoAhsGoCRnxYNSOzhSFgCBgChoAhYAgYAoaAIWAIfC8BIz6YwWEIGAKrJmDEh1UzMlsYAoaAIWAIGAKGgCFgCBgChoARH8wYMAQMgdUgYMSH1YBndjUEDAFDwBAwBAwBQ8AQMAQMAZP5YMaAIWAIrJqAER9WzchsYQgYAoaAIWAIGAKGgCFgCBgC30vAiA9mcBgChsCqCRjxYdWMzBaGgCFgCBgChoAhYAgYAoaAIWDEBzMGDAFDYDUIGPFhNeCZXQ0BQ8AQMAQMAUPAEDAEDAFDwGQ+mDFgCBgCqyZgxIdVMzJbGAKGgCFgCPwXe+cBZ0lVrfuv4gl9unu6JzFDGIYhM+Qg4CjIRUAQJImAiiIqKHq9Xp8+01Wu+rzXnFFBFAQFRDEAggEFiUoQSUoeYGBgcocT6lR6v7Wqqvt0nunp6ek+85W/lunuUzv8967dtb691tokQAIkQAIkQAIjEqD4wMlBAiQwNgGKD2Mz4idIgARIgARIgARIgARIgAQoPnAOkAAJbAQBig8bAY+3kgAJkAAJkAAJkAAJkAAJ0POBc4AESGBsAhQfxmbET5AACZAACZAACZAACZAACYxIgOIDJwcJkMDYBFR8cGGiZkQIDRNWZMECECEe+25+ggRIgARIgARIgARIgARIYIsmYEDEB0PthxDhCccivG6LBsLOkwAJDEuAng+cGCRAAiRAAiRAAiRAAiRAAhtBgJ4PGwGPt5LAFkOA4sMWM9TsKAmQAAmQAAmQAAmQAAlsCgIUHzYFVZZJAs1GgOJDs40o+0MCJEACJEACJEACJEACk0qA4sOk4mZlJDBNCRh/gBU7MOFpzgfAikyYaczWNO0Tm00CJEACJEACJEACJEACJDBJBJKcD9CMccz5MEnQWQ0JTEMCqfhgwDPiPvFBFpCYCSen4XCyySRAAiRAAiRAAiRAAiQwuQQoPkwub9ZGAtOVAMWH6TpybDcJkAAJkAAJkAAJkAAJTAECFB+mwCCwCSQwDQhQfJgGg8QmkgAJkAAJkAAJkAAJkMBUJUDxYaqODNtFAlOLAMWHqTUebA0JkAAJkAAJkAAJkAAJTCsCFB+m1XCxsSSw2QhQfNhs6FkxCZAACZAACZAACZAACUx/AhQfpv8YsgckMBkEKD5MBmXWQQIkQAIkQAIkQAIkQAJNSoDiQ5MOLLtFAhNMwLjabokty4RvxIgMwIwNGDEQy/8NcxlxcpTOcJfeMcJ969VuqXtTla1NG63tMUasfH0az7aPSGlU7hszX6TGzcmdbd9E64A8iqM8q5uY+8g1J0eIjbrG6TIyWgkjLyZjlj3GfB9rmRqz/FGepY0ue4tu+xh/W6Y092nc9rHWiU3MfbS/e2M+T2z7uP+2kPtIL9Hj/cu0Hn/3Br1fy6t2HIcnnOlVrhtrrvP3JEACWx4BI37kkURlsO1BvR/8Ap1+36dJDP59+gv98fDCxch4N6TsTV3+FGz7gCY1cm/4xVTlPl3bLu0eqe2NQ0Dugx7rxnVgnM/q5p4zo0ugDSLl4LVC3rgyHBsqQIzFbaw1cqw/XmOtz2x7QnCYMR3w440Z101Z9kS3fay/LRM5H5us7Rm64dYCY6z5Q+5jyLPruf6qSjzWotjw+ynAfcS/e2N1Ywq1PfSBKG1PFJxg7L03xYexho+/J4EtkIDhxeXYgrUeXR9BjOi7s3HlHKcB31fWCMLGsHWtR9OH/BEawYAf9uVzrPI3hMs4jbEBTWDbExzkPvLMHI3N4GeTz2o/x4zFqP5X6ceH4zbWnBxtLRlrXDam7MHrzlht35CX9uHWtBGM7BHX97HW2LH+tgxRA8cqcHijY9j1f0vlPpnzcbg5tDHc2faRH4BNyWZTlr2p1xm2feLnTHSCbeQpPmzAXyN+lAS2FAKGH8e66kaDeryhJsmWAoz93DIIjDb/N9Q02zKIsZckQAIkQAL828E5sKUSMBu2hULghLxhUHzYUicD+00CoxAw4noUIwwBq8H7QawrkyYWZ84WTCDR5Ia/xnSd3YK5seskQAIksCUT4N+OLXn0t+y+y9zPdjKj6AQjb1N82LJnBHtPAsMSMLy4plbW4FQ08YjxcqOJEhvrLzGW4LEpy9+UZQvhTVn+piybbR957SD3zcNmU3Mf66/FWPWPtY6NVv7mLDv5SzD+i20fnt1YXKYz942ZL+vzt2Vjyh+L+8aUzbaPf+0n91F2Nsa//I75jrnpueu+ZdqDAOEJeYZdbMR48lYSaF4Chh97I4gP/Z0ez5I11p/9RqSbsvxNWfZ4XxnXlw3bPrF/oqcCd47p9BnTsZb9xvk0nnFd3/I3ZdnjXcPY9rEIjC1DbMpx3ZRlc84MHdtsLZhu3CdrDdsUc4ZtXz/5Z6Ln5PpzZ86H8f2V4F0k0PwEjDgaxkdwfa00+dxEr2yNzDdl+Zu67E3x1zZjw7aP/ma/qeYkuW8Z3Aevfxszn9ZnLR1v+ZuybBnpTVn+piybbV8/q2SkT413PpI7uY/nnXlTrgWbu+yNeQ+crm3P1o8IJxg2cz6M55HgPSTQ7ASMME04ObijG/P+0ezQ2D8SIAESIAESIAESIAESIIGEQKNeEgMn2Ew4yalBAiQwDAEjHkF8IC0SIAESIAESIAESIAESIAES2EACJxgUHzYQGT9OAlsGAYoPW8Y4s5ckQAIkQAIkQAIkQAIkMBkEKD5MBmXWQQLTkADFh2k4aGwyCZAACZAACZAACZAACUxRAhQfpujAsFkksLkJUHzY3CPA+kmABEiABEiABEiABEigeQhQfGiesWRPSGBCCVB8mFCcLIwESIAESIAESIAESIAEtmgCFB+26OFn50lgZAIUHzg7SIAESIAESIAESIAESIAEJooAxYeJIslySKDJCFB8aLIBZXdIgARIgARIgARIgARIYDMSoPiwGeGzahKYygQoPkzl0WHbSIAESIAESIAESIAESGB6EaD4ML3Gi60lgUkjQPFh0lCzIhIgARIgARIgARIgARJoegIUH5p+iNlBEhgfAYoP4+PGu0iABEiABEiABEiABEiABIYSoPjAWUECJDAsAYoPnBgkQAIkQAIkQAIkQAIkQAITRYDiw0SRZDkk0GQEKD402YCyOyRAAiRAAiRAAiRAAiSwGQlQfNiM8Fk1CUxlAhQfpvLosG0kQAIkQAIkQAIkQAIkML0IUHyYXuPF1pLApBGg+DBpqFkRCZAACZAACZAACZAACTQ9AYoPTT/E7CAJjI8AxYfxceNdJEACJEACJEACJEACJEACQwlQfOCsIAESGJYAxQdODBIgARIgARIgARIgARIggYkiQPFhokiyHBJoMgIUH5psQNkdEiABEiABEiABEiABEtiMBCg+bEb4rJoEpjIBig9TeXTYNhIgARIgARIgARIgARKYXgQoPkyv8WJrSWDSCFB8mDTUrIgESIAESIAESIAESIAEmp4AxYemH2J2kATGR4Diw/i48S4SIAESIAESIAESIAESIIGhBCg+cFaQAAkMS4DiAycGCZAACZAACZAACZAACZDARBGg+DBRJFkOCTQZAYoPTTag7A4JkAAJkAAJkAAJkAAJbEYCFB82I3xWTQJTmQDFh6k8OmwbCZAACZAACZAACZAACUwvAhQfptd4sbUkMGkEKD5MGmpWRAIkQAIkQAIkQAIkQAJNT4DiQ9MPMTtIAuMjQPFhfNx4FwmQAAmQAAmQAAmQAAmQwFACFB84K0iABIYlQPGBE4MESIAESIAESIAESIAESGCiCFB8mCiSLIcEmowAxYcmG1B2hwRIgARIgARIgARIgAQ2IwGKD5sRPqsmgalMgOLDVB4dto0ESIAESIAESIAESIAEphcBig/Ta7zYWhKYNAIUHyYNNSsiARIgARIgARIgARIggaYnQPGh6YeYHSSB8RGg+DA+bryLBEiABEiABEiABEiABEhgKAGKD5wVJEACwxKg+MCJQQIkQAIkQAIkQAIkQAIkMFEEKD5MFEmWQwJNRoDiQ5MNKLtDAiRAAiRAAiRAAiRAApuRAMWHzQifVZPAVCZA8WEqjw7bRgIkQAIkQAIkQAIkQALTiwDFh+k1XmwtCUwaAYoPk4aaFZEACZAACZAACZAACZBA0xOg+ND0Q8wOksD4CFB8GB833kUCJEACJEACJEACJEACJDCUAMUHzgoSIIFhCVB84MQgARIgARIgARIgARIgARKYKAIUHyaKJMshgSYjQPGhyQaU3SEBEiABEiABEiABEiCBzUiA4sNmhM+qSWAqE6D4MJVHh20jARIgARIgARIgARIggelFgOLD9BovtpYEJo0AxYdJQ82KSIAESIAESIAESIAESKDpCVB8aPohZgdJYHwEKD6MjxvvIgESIAESIAESIAESIAESGEqA4gNnBQmQwLAEKD5wYpAACZAACZAACZAACZAACUwUAYoPE0WS5ZBAkxGg+NBkA8rukAAJkAAJkAAJkAAJkMBmJEDxYTPCZ9UkMJUJUHyYyqPDtpEACZAACZAACZAACZDA9CJA8WF6jRdbSwKTRoDiw6ShZkUkQAIkQAIkQAIkQAIk0PQEKD40/RCzgyQwPgIUH8bHjXeRAAmQAAmQAAmQAAmQAAkMJUDxgbOCBEhgWAIUHzgxSIAESIAESIAESIAESIAEJooAxYeJIslySKDJCFB8aLIBZXdIgARIgARIgARIgARIYDMSoPiwGeGzahKYygQoPkzl0WHbSIAESIAESIAESIAESGB6EaD4ML3Gi60lgUkjQPFh0lCzIhIgARIgARIgARIgARJoegIUH5p+iNlBEhgfAYoP4+PGNJXIEgAAIABJREFUu0iABEiABEiABEiABEiABIYSoPjAWUECJDAsAYoPnBgkQAIkQAIkQAIkQAIkQAITRYDiw0SRZDkk0GQEKD402YCyOyRAAiRAAiRAAiRAAiSwGQlQfNiM8Fk1CUxlAhQfpvLosG0kQAIkQAIkQAIkQAIkML0IUHyYXuPF1pLApBGg+DBpqFkRCZAACZAACZAACZAACTQ9AYoPTT/E7CAJjI8AxYfxceNdJEACJEACJEACJEACJEACQwlQfOCsIAESGJYAxQdODBIgARIgARIgARIgARIggYkiQPFhokiyHBJoMgIUH5psQNkdEiABEiABEiABEiABEtiMBCg+bEb4rJoEpjIBig9TeXTYNhIgARIgARIgARIgARKYXgQoPkyv8WJrSWDSCFB8mDTUrIgESIAESIAESIAESIAEmp4AxYemH2J2kATGR4Diw/i48S4SIAESIAESIAESIAESIIGhBCg+cFaQAAkMS4DiAycGCZAACZAACZAACZAACZDARBGg+DBRJFkOCTQZAYoPTTag7A4JkAAJkAAJkAAJkAAJbEYCFB82I3xWTQJTmQDFh6k8OmwbCZAACZAACZAACZAACUwvAhQfptd4sbUkMGkEKD5MGmpWRAIkQAIkQAIkQAIkQAJNT4DiQ9MPMTtIAuMjQPFhfNx4FwmQAAmQAAmQAAmQAAmQwFACFB84K0iABIYlQPGBE4MESIAESIAESIAESIAESGCiCFB8mCiSLIcEmowAxYcmG1B2hwRIgARIgARIgARIgAQ2IwGKD5sRPqsmgalMgOLDVB4dto0ESIAESIAESIAESIAEphcBig/Ta7zYWhKYNAIUHyYNNSsiARIgARIgARIgARIggaYnQPGh6YeYHSSB8RGg+DA+bryLBEiABEiABEiABEiABEhgKAGKD5wVJEACwxKg+MCJQQIkQAIkQAIkQAIkQAIkMFEEKD5MFEmWQwJNRoDiQ5MNKLtDAiRAAiRAAiRAAiRAApuRAMWHzQifVZPAVCZA8WEqjw7bRgIkQAIkQAIkQAIkQALTiwDFh+k1XmwtCUwaAYoPk4aaFZEACZAACZAACZAACZBA0xOg+ND0Q8wOksD4CFB8GB833kUCJEACJEACJEACJEACJDCUAMUHzgoSIIFhCVB84MQgARIgARIgARIgARIgARKYKAIUHyaKJMshgSYjQPGhyQaU3SEBEiABEiABEiABEiCBzUiA4sNmhM+qSWAqE6D4MJVHh20jARIgARIgARIgARIggelFgOLD9BovtpYEJo0AxYdJQ82KSIAESIAESIAESIAESKDpCVB8aPohZgdJYHwEKD6MjxvvIgESIAESIAESIAESIAESGEqA4gNnBQmQwLAEKD5wYpAACZAACZAACZAACZAACUwUAYoPE0WS5ZBAkxGg+NBkA8rukAAJkAAJkAAJkAAJkMBmJEDxYTPCZ9UkMJUJUHyYyqPDtpEACZAACZAACZAACZDA9CJA8WF6jRdbSwKTRoDiw6ShZkUksIEE4uE+HwHGBpYz4OMmIOUaQJj+3Ey+HfuKIwDy6eSGrHkD7x3c6GE7MUpdUlpa+Eh1NBbZ8Jms0IZWJk1N+6vfNDRa+j9m39N7B/S1sbxReiIfy9qijMaqe1C/sluGjM3g+odDnHKR+rOrr6/r2X5tb2PH+4el/+eN/U8bOtqIr9c866u2sfUG5H997Rlrtg7z0bHqHhZL2pl4jJuTXyftTW5JnpO+cR+r8rH6M8zv+4ZmMPANrWsiBmwc7ectJEACTU2A4kNTDy87RwLjJ0DxYfzseCcJTDiBPgOo0SCIY0C+1LIJADO1LuS/fT9Pm9JoeBiDrBAtR2wkE5Flop7+2kUEMzL7yx2uV1p9AISpOGAZCAw1B2FpozNDcRzig94SAoYpLYEZm0BkqP0mbbSkjn6rbmjrBhnajfayGtyRCDapaCLNlA9YMWpGDAdmUvZIl3zeAAIjMSS1r8LRjBFqa+0Rbw0RIISp90k9RoPaUzOgd+rdIxl/yjRtd/oxFVIGKCGDqm8UOFKBKeuy1OVkw9Rf7JD263Bm9WSf184ngtWGjEXWPQOxckhojHKlD4CwTQgnAyCjpF8jsdKfp8+JDrrZJ65ltY02zvpYpOKBtHKAUBMB2ZTMyhqMz5DnUlpgAL7+K21xUnAKbbzLRaOo0V9GOjWT52W4S5+LxgkzzKMj944mPozW5HQpGG+veB8JkEBTE6D40NTDy86RwPgJUHwYPzveSQKbjkDDNmwcx5AvMWiCGFBNYRh7QwzGRr0h0yX6DCYjhineCyI0ZLvIYsFkBmZ+5O6I0VlDBBsmnHRHV81I+YUa8wPdJwbbM4lBNvwlrZHb+42phjY1uiYMZ3TLzzKjXoofbNuKASZaRtpMO7PF1tdwEuHCjBAgMWb7uylmXSK+jHSpUNHYpr7vpTwpy+7fGc8KyQpUozUdGB1vAxHkK+mLCAnyY/m3tEvKS4ZCjHagPet01k+jf5iz4Rqp3X6fyZ9Ms8Rol39JCwbiHlyGDlfjeOgHUuhasTVwkg4qIDHhpc60t8pMBlHuAzwj6d9wV+IbYSRi1WDxRL7PoA17d6YSJOb6AM+Fhi70dWdwGZkAkM1XbWf/Q7qhzggDih9OcEpdKoadg0Pm3XAPzigTd/CvNqrxG1APP0oCJNBMBCg+NNNosi8kMIEEKD5MIEwWRQIbTaDBTui3OVLxIU52z3X3NzMIBng6AH7D9u5g8UF228U4tVIDzYhFjDCzKAy4Y+yGZwb88IbfsHrIeuMQcUKqb7DdUi+NBos/9XBo7H5SQWKkD2cjieeBGLSN94h4YmZW/CDRZGiDk7IT4z5CqLvw8j8jEWHSHe/kvkGDISJPavyLw4iwl7ZaqReAmvVitA7Tr0xUyHgkQ9MfhtBX04CN7bQ++Wi/LZ00LYUrHhxSijvqyKS7+GmLpa9an/RHPWRGgJ02Sjw+siqF1sBrdNXHS4sWbxxVU7TLab+0DyPv5MtYq8bQKEilQp3wHzXEplHsaRzKQQ4zGdrB+ESU61O4svvF80S9TyK4w6mF6/t0ZA/eoOk1OAql0U8m1SbGrmEDIllGeu7HroSfIAES2AIJUHzYAgedXSaB9SFA8WF9KPEzJDBZBBrEh8ypQCxJEQrEugliX/fL1SBUizqNB8jaFzTEyQ8Ju5DPpsabWrdikdnwHRO+aaA4Wh/l82IZyu5xZrAb4hgfogagRYzSUCy1wfvSEqKQbFyPfKXO+GnT1cbNqhE7tk+R6He0yJw/MrtMmzS46tSwSjwW+kUE2VN3hGFW9iiiS5+rgbKOAEsKTeMZ5GejWPGNDgBSVbarnxMPkkajuqG4zDTPutLYNLklUM+GZL9b+txn9A5ShkInGQkN6+gL94g0mkXut0YLNskmnig0qtKkAsBgb4phBjRDk41PZi832s+j4RZGco96LmRVS9hLOifckdwesrY03mcm91WRhEK0ZTyGa3eKaYDjSYNXiQhN8iVX1oSsefJ94smShtJk+ogIPSr2JB5D474GCZJSTmPdWckNuJJHJr1PI6VGuDaiVVoinSLGPaq8kQSanQDFh2YfYfaPBMZJgOLDOMHxNhLYJARSgyEz4qSOWqWMnOXAEWviH/fi7zf/GffecRf23WtvdHZ2Il8oIFfIA44Nz4phmSYMw4Bt2bAsC2b6fcEsAY6F0IoR+SE8P0R+6/nI7bU7VtarmF2cMXKXEss3scDq9cQC6y0n28xqlYmQIeJG+hWKi4bsWKcKgO8n/5afyRUE/Z/VpAoxUK4BHTMQST6GnGRJcJAXEKnbgvxTNZMogm1Kbgj5xgdsA/VKFa5lA1ZmIqaihYg2XjVRP+IQyBnwpA1WEYYHuLmRzScJdVlnGJBolFytDlPuz0ufLMCPgbr8YhCyzN1E+mqnSRJETYkD9JgxTNtR9q1iqqYWoo619C2OYRtpvzIjWpj7ARAF/aylHXUfiKykDumzLXXEqInVbrpqbPfWe9HhlmBGYbLznuXlEBEhyxuSGdQNbjJhbGiKjFC0FlNM5zD11bD7cz4MM1OkydIlR0J7tP1pPoEGr4uky8kklzk65BqU1LRS92E4FmrSB8tBy0iODzLMUQDTEb8eEQKSEBW5kvwRohONnHFCmyRhS4NEjz53nKzeRlWoQdxaE1ZRsArJoxAFWlfioZQ9E+NfLfpFyKSMwdSSnCuAF/gwbZEmE2FK+qKP7aAbGvUb0c4af52EdzVcg8aoMdhI7mv8fDae8rMgCGDbA/OhDDve64klq2dwGVlImqxxjdeQfqxnPcPNy8FlbUw/BjdjrLI3pB/DsRmtrcOVPZF9Gw35SOO5AcO0Xh/dEH4jrknrVRM/NAwBig+cFiRAAsMSoPjAiUECU4lAwy6nGh1xBFsMcz8Elr2A6w5bgrUvrUSrk0PRchGGIcI4UsMriCLkDQumWI5qGSTGgX6vRlEOddtEINvuQYQ4tvCyASw4/miceOn3gLaWEUlIW2QHWcy4Yq0X9tMv4Kqz34P6889h9ZqVcA0bjmnCsmwVO/rDQiTVINAT1fXnYpDIC26lUtH/ys9Cy0C5aKGnp47DT3sjjv3iZ1BtcRE7rchFljobZFaXeuJHIWwJQanV1Qh/4gcX4aof/Rh+TwUL5m+DWIQP24LlOohsE4blY47TgtnztsL2Ry7B3JNOQJxrQQALznAGcGpUCbuaeITUApRvvg3P3Ps32AUDcUserflWFJw8yi1WXz9E9EnEnlTwMUO4dSDqrqO0cBGw927oDWootLYjqsVwnMQTJRMfYhFVxPCX7XKxHO0QKFeB51+C9+C/8Pcbf4e7b/odzHodUT2E5GYwi0W4nTOw7X574sDXH4OtjzkCyLuo1KoodsxKIxcSPwQxyM1sG3yQJ0rjS3qvYaiu0i47+X4vEInQIe0Rdwpp26CbhXfy5p6GdwTJ50TwEevXsREbBtbVKmgrtPcljdS5OchoVMXDMDUaRQQUlQ1iD44ILmEdllMado6qERp4CAIfhu3AcHKJbiAs1W3CBNy0fYNKkHvVn0QSnno1uNIfxwVECBHBRr7EKJe+ZJ5GVvaMRfDrdZj1GFY+D9g2ojjS/pqx+NfIZDJTF5T1W2gGG0yhikZJ6IsZp1ketD2p6qDZUCWPSITQTudgFlqk3heRPjOWaSMIE/8befbky5K1YSxvkuH0Oc1Doz5ZfZ0SwUHLtJJnIrvW16BdH0NxJPFhfetYvxEY+Kkoy72S/njInB1PoZNwT+PztT5s5TPZvNjQ5q1P+Y1lTmZdg+tt/H7wvNmU82hDmTbB5yk+NMEgsgsksCkIUHzYFFRZJgmMl0CD+KAmRxjB8CX+3cDPPvIR5H98IeJaHe12Hl21Clogxr3s5EvoROKWr4bKAKM6MQQKvgvfDhGaIXJBjHoYIM7PxBPtBXzwtj8CO+08YqulWRJeIedR5Co9uOb0s2Hd+lfM7O2BmKpBJCEYsi+adEAEj6wNYvTKiRPJb9Ndb2138j8xMtchRD5fwlLbxtFf/1/setab4Dkl5KJ09zSNR9DeidXjRzACA09f8ws8/u53wwoitJouwqCGHBw1zAPEKBvAS06Ira0SItPAU+0uTr74W9jqyKMQ2nnBNuDKXqKz/5pr1uHxb/8Af/nvL2KhyBV2iLIdinYDKzAQR4kxmJyPkNhxGhJjGHjR7VUPDduzUGvrhL/fYpx77U+BdjHrxTBPxkU9OvRUDwNhdwWW6erueXDXH/DtT/43qk88jUVOAS09vbC8XpRgo54GX0gOChEKPNNG2TVRa8lhh70W48hPXgActL8a7HFbCXXD1nkip13oTvko4kNVDGe/jrzv46Wf/wLXfvMbiHvK2k4rl4frJj4EIiSJIZbL5WBZJizbgmlbiNtzsE1HvywnD6PUArS2YMlJJ8LZbQ8gP0qAT3oyiZxykkTFeMh7HuD7WPmXO+B7tT5PHhWvxMPHduDYNgpRciIGdlwAbDcXkW0ghA1HYlBEH3EaRLGGXXs1hGIhWQN6ugHPR/2ZZ2HUa+jt6UJPTzd6l61AuLoHnl+H5/swXBuFliI6Zs/C1ltvDWf73YCODqCzHcglyTFDM0nPqtpBg0POWEvDYGM3DKo6jwwRfWQQypVkAE079SxK0rXGVoxKHMAtFlLhBTD8eiJkSaJP9TASYSg9FUT+Kx5TGosjYkak4smASw3v5PPKSX4va0sQIJR7Gj4vc2FDjMrB/RyNS7aWjCQ+DL53Y4zIwYb0WN4JY43n+vQr+8zG1DWaJ8P6eDk0eiNsKL8NGUtd81KhYzxCzobUtaH92NDPb8zYbwH3UnzYAgaZXSSB8RCg+DAearyHBDYVgVR8SO1SGGEMQ7weYOIzh74K+//9TrimCVc2ZFPH8sQjXAwtieVv2HFsaGNi9JuoShZ+AyimnvGx5WLZjBk46483APscMHKv5HbZxTc9mGvX4Kt7HYRd13ZhduCjFtXUtht8yIFufqeiQd/JD6ndo7H96Sa6bEi3+JJSwkRX60zMPvsMHPj/Pg0/V4IjhniW8yFO01SIwS9MvDq+ePhrseNDd6LFsRFVxd09uTTawxKvBxuxF6vBLsRWt7dj1jtOw0EXfBpdcQ7t7QMN4UbxQf5t9byE7xx7CrZ65HHM7umBKeET4gAg9pyeuJmKDg0v01kZlhy0GQKyV78aeTw9qwPn/fVm1DraERVLKLotuisuopHuINc9uOKZ8PyL+P4552Hu7XdgRqGAerULJfFYiX34CPs28sUZwJZojDTXgKTkKBRKKNc8PNYxC7scfQyO/vZXEVoR6u0SUpMcDKpOFYNd8Rvc7cUDwwzrWHXJ5fjhe9+LXQqtKNR83SWXtB7ibZNd2U6peh6kZbii6ESG2rKxaaIsHh0dM9AT+Tj+V9eg9ZADJd4FkZy+MjiIIJ3/XpoHwwnrcGp1PHDB5/Dbi76PvXokX4fZJ0BEsvuf1r3WiGDMmo3H/B687/Lvo/PYw9FriiEuJ5WYmtMkC1HQ9otgJsMnXgHlOv585pl48JbbMcNyYdc8OFGkeoVpGTDrAWzNpyJzylTPBgkHkVAHuZaFBmptJQRbdeCUD7wPO57+RiCXR+zkEFiJ906WzyMJI+rPpZFFdGSJZMWTScQEOZnGkP7VqgIdWLUaXU8uxbOP/gtrX1yOl5e9gFqtBpHbttl1EV75+qPQfuB+8B0XhngGIYRVqwHPPI1nH3oY1d4yQj+A4zgopKFabtsMWLnke1s8N1oGeT9JvTKQqWjh95Zhug6s2XOAWTMR2Tmdj7ERISefkxCh3l7EL65AZBmwHEcmJZB6hQxYYPTkk+yBlcFJk5nKj0wRV2S+SbYWmbdpjht9VtJxSMH5us5EcMWrQ7zEJAmsCDXjTUihi4eB2JZn04QdmUkIiylHEsucDvR7HcLU+WSA+4gmkTXhi9dVLB4wSfv0pKEsOW6ft0nayL62JqcReeIhFhtwZW7LvI6TZ8+HHA8cw1KvF2lEP1E9X0VPMgLqMkdjA7nQSPLtRJGOU+I9k5xaI89uX/P1Iwm3QPqchg2po5O2P11XVTnor7Mv/Y2m9knnbJgdDd0Qw6S5Y2TwslA8E5E8Q5alIWcqeelH0uciXVeTRLFJ/6VeTS0kHlOSSUW8xkTeG/SHZ8CwZ15/fQvWwD9xKpnrEc/JOCm9rMPjnT+b6t1g+pVL8WH6jRlbTAKTQoDiw6RgZiUksH4E5MVaTrSIrCynQYyaHSJfqeLCg47Gzo/ep0ZeowdBVrK+jurLopiymUN0Ztokm681CcvQF8AAgRWhEJp4qbUTp9/zJ2DnPUdspJSShIHU4Sx9FlcdcBhae1aiEEQIDAeWhFXoq1tiCicHJUYIDXHF9uGoh4Bcjp73IMag/C4y5ecB8uo5YaBmlbDtB87HPp//NGI3r/f0JSH0Q9QdQ0MTTMn10PUyrtvpcBTWLRvQ7sZdvuyUiKploSU09EW38up9ccJ1v0S9dW6avHNotzNj2qx34YrdX40Zzz6NklGHFRrosSzkZYzEnX1wjHxDUb4lPhG+GhChmUOP3Yljb/0livvtj6ptoCC/9UNUHEtf/DtqVfj33IdrzzoH7osvoDRapsBR6lXjQ4ydYgf8/ffDcb++ErW2VuTF+yEK0Gv6aDeKQ2yzrM9+HMPxu3DLG96M+h//rN4yeV8M7tRCyJSxUaZ0EuiRXGJkaN4F08RW73sf9v3sZ4G8owaWJZ4LibOOWnNRbML0gdj1Ech8iCyUHluKm5cciUr5GeTqlhplw13i9SMmtxyL6r/iFTjpz9chLLTD6gW8kuR8EG+ZxMjV56QO9Dh1OH4d6665GX9/x1tg1mvqySJeHRJGsL6XBHnEloXe0EOQL6C7tR0HnX8+dj3/XFQ625L0J6EFV3JtiJeFVK5Gbh4i3UmuD8MTQwiwXAtGVANWr0Bl6fP4zUc/hZ4nlsLqKaPdD+F6VTW0RQhTFGYJXXEvetrzOP2iS2C/4SSYRg4100P9iqvwxw99GFbFQwtshJVa8pyaBmLTQCUSc1bs/PRnqRdOtpZYYoQr1whWGKOUK2JFtYp6Ryte+8UvYt7pb0U1Z8IzA8zsWou/vOvdeOD667BrVFJvptBJhCL58sSDpe8y4FuuGo+CRASEmgv0OsCeS16B/d9wAuYcdwKsYiuqVkE9XIzQgGPHum7oQbWqegDrHHGMqWB2rY7nvvs93HbdtXjhmRcQSgiPnu5qIZ/P94VHicFrOa7mxDH1dzkNlcrlXBQLRbi7L8Qhx52M3AF7YY1rozUqqgjlmZL7xQNWLUPlqWex4pEn4HX1wnAMRNJPx0auUMDc3fZGfuddsLbFQdHNwwqAqhmgVRrTtQq155Yi7q2pl5N4tpkiutgWItdGMMNB27Z7Yl17ST16WmsRYlfWUBN+lEi81rouDTEzvCpiyfliWzBME1Gri1zVhNHSgeWFGK7TgpndMcI2U9sQxh4sEZO6upNwtKCe5uVJvFmMPOCbDqoiTEWuChe+A/WW6kv4qg90hDgIEDuOPqOyBprw4dRrQNWHt7Yb0d8fwIonHseq5S8giDygaKHU1oFtFu2K3A67wN1uAawZHQgkxMu1kY9E4IuAfCKOGyqimKiqHlVHLhBvsGR++EENM4wY5Z5uuDM64HqZkKcTWYWffu+eNOeKtFueFRG8VARKL8uDF1u6PotGk1O9RPITJeIXr40iQPFho/DxZhJoXgIUH5p3bNmzaUhgRPGh5uHiQ47Fwn/cPaL4IEaTBABkcoNm2k+TNMruWT6M4ZmW7uSJFRZaAVqiHF4sdeCM+28BFu00IrEB4sPTS3HVgYehrWcVCmEE33DgGxLkILtq8gonu4XJCROO+mOE+uKukkgsO3riHp94/osMITJFPd2Bqlot2PkTH8Gun/iw7hrL+2K2sWUFIQJJrCje4aGH6LGHce0Br0eHv25AuxvdcjPxoWZaKMpuvGngwZl5/Pv9f0M8b5GGCwwf0p7s5JtBD36y26vQvvQplAx5eTfXW3wITRkNH04qPqxCK07+643ILd4Lfs6BLeE0pqE7mmalgt6/3ofL3/p2zF+3Gh1xBL+W7KpnV6OoMtamnGlG6nHgbbU97FcvwUnf/SbCUkETU2qQiOwsD7oy8UEDSWpr8ItXHYPS/Q9A3vsz8UHGKt4A8aFv/CzxPohRPvY4nHLVlahHPsxSkr+hX3wIEMW2eovEtvwbEHtk7c134L7j34g4XoVcMLL4IAaaGJoStvI3C/jwi08gaOnU/CBl20fONGALbG0LYNVC9Ng+CoaBP53/SQQ/vFDzPTR6cazvEiLGnx8lXgVhFCMqtOL52MT81x6J477yBRjbzgFsV8WvQEJanGT7OFZfHfESiXRuijmH3grK/3oCl771bLR1leH09KjYkI8AR3aVg5oKArITL0NRlFwuqKO3xYFx1NE46fIrEEc5xGYVN5xyOuJbboUVxElYioY/iaAX65crO88NISjShrjh2JgkcaemeYUdxbBjC3XHwWozxvxzzsbhX/wq/JwcHlvD8h/+GL9+/39gjgXM80xUdHe676BW+KmXiIbLAChJeVle2MSsRtWK0RV7KLt5VOfOx0mf+TTmnXwyvJacCqfiveL4MTxHDMUk42dNRAGvitsv+DwevfBizIyq6KyEMNU7QFYjWRMT8VNWyFAMXjVAEwnXEe8oyfuRCqTPtxex1snhP/90I6oL5yPvtiMyTVSMAK31AH855Qws/cMtmGvlIWlbPAnTEW8IGPByOTxvmtj+6NfixEu+BaNQggxZxayipaeCSw49AnjmebQ5eZh+CCu1g8W4l6/nChH2PORIvP6qHyFoKahnk+/6sGTN7C7jwY98ErddfS1K1ZpKvOLdJV/C88W2HOqmjRPPfAf2+MyHUHFsFKsWyi0GWgJg5aVX4Ndf+grKLyxHW8FFuV5FLH8PYCMwLVQ6Szj5Q/+JHc8+A4ZV0NW5ZgN5mXLinZB6v0llNUeW4RBFETO66+j++1245/LL8cgtt6OwroxSNUBBhDIj1kTJbhSiDgtlx8Zq18aLLrDbUUfg9e95F/J7HwS0uBCBWAQu13D63YSiGL4pOV9EfDBVpLJrFdQf/hd6HngQL61dhbrkpUlX8SyvkOQeyvILiRdNIq6l64OThBa1tJbgbDUbpX32R+wWUXds9SoRUU//Og32mljfxYCfywhQfOBcIAESGJYAxQdODBKYQgRGFB98H5e+8nhsc+9tI4oPYii4aTBGkiG/X4jQl2z48Axx5RUnZjkkM0TJyOP5ljac+o87gB0Wjio+6Hty7MN68in89MDD0VFenYgPcJITDhCjbhjwNZ4ihhWH6rquBqi47OtX4tLsRIYeFKEvewjRJaaHaaFsFbH7/3wWO37gPMBOxIdM+LDFcJK4cnnV9Hrx5E/BfOMjAAAgAElEQVR+igff9RG0RRIDP9ol3hmW7mqJsfZkew6n/eZX6Dj4cM0DMKr4EJVx5W6vQtszT6IFtQ0SH8Q13xJeRozAzGGN2Y7T7v8jjB13RpzPIfRDhKGPnGMgeO5FXHPCm+A++gg64CUu0mG/QKC+Lg3eDiOf25BwKDkxev0AZbiod8zDof/9ccw/982InBzsulhrQ3f1+oxu8SwJunH53gdj5mOP665uPhA36STUZ0PFB8m/oW7NtoXgpJNw3I9+qC7tYS45KqRRfEjEKVWxNEminDDy0Ne+i6UfvwCuVYYhiUdG8KeXcfQNOdbSwfNtbXjbn26AvY/kvTBQsXzYpsz9ZB7KJbvBnhXC8j3c+sHPovb9b6iRlF0blERPXOIjX0OiLAkzsUQQcLE6n8d2hx2Gg3/0PRjtHahobgwJ/5DTU+Rpt2HIqSWxPI0eXK+Cxy78Ia772AV4ResMWF1d6l4eaU6KJOmkiDiS88OXU2sAtEYyzwL0ujaWLd4D77ztdkDM9PpaXLT3Adh+2QtqOEp9WZxAIvkBjogDfZ5UiYmeyBOJoS71Sf3i/6DGp9Rr2GpE2iefgGMvvQyheBDAw41nng3vhptg1cto0+ST8nQnrv16Z7rjnMkukntGnmZ1d0+TV0ampaFFsk605mdgaWRgn/94D/b8xH9gXUsHxMOkWAG8Ynrqr+YBjWB2d+N7hx6BhU89i3y9C4G65PdfWd1JD+SeJF+IegzoGiWT24Qh4ksA1AszcMjn/gszz3+7noxT8yNEeQPOqnW4er99UFq+Aq1hjILjolL3EIgvlz7vFmy7hMdbCjj1uqvQceAB6okT2yEqDz2OXxz2Gswp98A1JP9Kwj5hLCsy4BVc9MStOPmW6+Hsu6d6PFRsCSezYDy7DJfutQ/mGjbyvb2w4kR8CjRnCdBjioNBCS9GLs645WcoHHogDM9CTz5GqRzix4t2xcyVq1CS58AQJwVP65S1RHxbpM/LZnfgvL/9CZgxU9ffiqUzScUu8TwRFUK0627U4Po9wGNP4y8fvgDVu++EVamgYNqwNVwoGRdZr00JGQvE60X6mng0+JGl4UhhzsYubzoDu13wIZS3ng3DbEVRBOw0UaoZBogsISi5SUz13Oq583ZcdvKbscA3EIQeCpXB63869joB0tASCTHRMJNIwzY0YMO08HxbAQd/4Hzs9+GPoMc0UMjnVTBHLElyxx+5M4VeKTZnUyg+bE76rJsEpjABig9TeHDYtC2PwBDxIQJqVoB8EOLqfzsVM2/7/chhF4a49ycvpGJnaOZ5MUzkS3Y7LR9Vx4Dri+dBiNg1YNVtvDxzFt7y0N3AnG3HMOHlZSyA8dgTuOrgIzCjZxXyUSI+lNJQD9mT1WSB4kmsBnSyk+zGLurqsmDDC31YctKE5B5Ik1iGRggxPHrsIvb62heww7lnIxJX2NSC0J03uT8ydRfOCiv4w7n/jvplP0Ne3HoHGBqNZkcWopy89sZmjGWOhSO/9nVse847EYuL+zC97gu7iCu4avdXo/TkY2iJa7BiE72muAknJyRkhtpw4JIjD301sOqmi9XODJzx8G3AdgsRu46eHmIGPvK1btz//76Ep7/9A8wv98KLPVRkFzxO8lSklltfqI18P5b4IKNi2QacUFrg4OUdd8Ib/3gNovnbIB/lAXdk8UH3Uevd+O6C3bDDipf0BAURH/TIRrUqxvK7SGPL09aLYSW3aELSU0/FsZdcAhRc+HIqwiDxQd74Iw0NkjksR4p24fbzPoSey69BGFWQOEcPX7+YFuJhI0ZZvW0OdrvgY9j5vedpGJDvJO7ckipTTF65rGoEvyAihI9b/8/nUf3Ol+FIEta0hg0RH0zJpaKx9OLLkDxvkoGl7uaxwrGw28c/gb3PeSeCOR2QfBY5kR3iUI1OCUMyfB+WV8H9X/oaHvz6hdiup4p8XIFjOahEktxRPiVPQGIuJmFLydwumAai0EfgmFhxwH5485/+CMRFoLwa31+8PxaueAlJ+ISk30xi7NWXwRCXek1X23eaxtB5LJ4CMsvDJMeJPkMuyuLqL+LD5T/WXXMr9HDz6e9A/bob4MKDCoWSr0ZLzpKxZvE1SX29ZqSRJ9I2FTZkDRExQNNxBOlJNDk819qKV3/ny9jujFNQN1uQrwFhLlk7VMuMAxjr1uLi/V+F7ZcuRSn24MlIZNNEhY3GKzkWWMc3/UV/osEYhThGj1lA4e1vwiu/9UWgOAu+L0eHGvCfewnXLN4NW3uBhuvIeSbitSVzW3qZ5Jwx8Vz7TCy54iJs/VpJbGvBCH2YjzyHKw87FDN6ujUHiBnLaSNJu8Q7Qi7HMrDKLOLY236H/EEHqihSNkIUYhO1fz6F3xx6MFqqHoqalyURDwSCrKd5PVI3hxftFux92Vew3RknK6iKHSO/poqf7robOlevQqthIIgCzR8hAyTinzwXwmz51tviLbfcAGy/CLEpoTtAQSqR01RMAz2+DzMK0B7FeOpHl+HGT34KOwcBgmqXspQ5YkeZwZ8Y8CII1txYPe7k5CbxoJHPadclIbBho77Xbnjbr36G8sxZcEodcGW+GuIRJx4eIuq4ui4YYQV3fvZzeOGr38NsSQ4LWZcawihSgSxJupyMRSJApIKE5BEJQ/WE0DU+X8DKHRbirL/8Ed6MNvUEyalIYmu436D0q1veC8nG9Zjiw8bx490k0LQEKD407dCyY9ORwHDiQ9XyUagH+PXxZ6H4+1+P2C1DXxDFg0ASeRn68u8EJhzxNBCXV9NDRXaxw8RN17Mi3Sl71M3hvKf+AXTOGxVZYpQFwKOP4ZpXvhZtPSuRTz0ffM3dIDtwknQM6n4e6Qu7Kwc36IkWOcdFNSjryQT1IEhEEhVIZHctQN000e0Use+3vortz3krIsNNxAdx+9WwjRhOXeKQY9i1Xtzw2jcgd9c9wCDxobET6eaXiga6E2dE6LZcbHP66Tj4+xcCxfyAPg/JNh+V8bM9Dkfh8X+iJa6q8dZjyot+urM3CjE95QO+cqmaDnpLc3Ha43cDM+cisG1IsEjRq8BavhyXLDkM27+0Gu2hBxFw5KXfiUY+ImEs8z80fH3xV1d9WHiq0ILFn/sE9nnf+wC7oHNkAKcGrwrNqeD34sJ5i7DT2lVqdLhREqqQHDs5dix0lvMhC7tQ8UEMrtNOwzE/+AGQs+HLaRlZEkgtW05iACqGjaJWJkeNLscvjngDWu9/NDEyR8kiKEaK5B4Qd/vQLGHta5bgzdf/Qo/NlONcZfydRs8HL4aXi9Q75+6PfxlrvvSZAZ4PG7J+iMGShTOol0D6vWeZqLg2ls/eCu+4/rcwFy2EVyygoJ4EIj6kp3pUK1j7m9/ht+e+H9t1dyMfe5octkesWTFSJUInTV4o/00SSiaXGF8iZlQRo+vVh+KM3/8WsdkKo3sVvrvbPthh5YqBY90QjiVGfxZlkZWniS/TSzOyiKBpRmqkylcsgohhoPCmU/Hay36EimUhF1Zxxzv+HbWrrkUY9CDvOghro+XMEEpJ+FX2lQgVydVrBfCcEO01A55dxMuLFqiBaMyeg6phaSiAJOOVw3ACBHC7u3HJQYdhq6eegB3VgViendHmadbJoU9STsS/fBH5t5+OI77zVXhmW5IbJvLhPfcyrt57L8yqeLr2iWAia58mexThKZZdegPPtLTgmJ9dgXnHHANfvBwkWenf/olrXnMYOjSvyMDWJctcjNDxsdpuwcn33wbsuqc+u1UEaAlMVB59EtcffAhKdR9FPTJV/C2SS56k2KgjDxOr7XbsdenXMf/0U2AZOdSNGPaaKq7ccRd0rFuHnGRgiYMkj4MhAqWp80e+f3breXjHXbcgnrcAseGokJyXxVuOHXYl53CIUlDBA5/7Gu74/BdwUL4V5Z4V8ETMEQlEBQgRQzK/mf4xzQQAzVwhQrmK5UDJlpAaF8/O7sR5d9yMaJv5clSMeqGsMSLMEHkusuGbhorOt33841jxjYsw1/Pg6eQdWSKQ56TP8yYd6gapAi2xgWe2mo2z7rsL3lZzNbymoH/oLIiknfhm8RonAYoP4wTH20ig2QlQfGj2EWb/phWBjREfJKFem7y4yw6n26IvjmEQqeHtxBaqcRmehh/IqzRgthVRK0eo7r4HTrrzt0Aagz8iMH0pCxA/8k/8/JVHac6HzPOhy02smHwgRooBy82jAgMVw4JdKMHwqzDrHkpRCCeUXeJQwzPkpVXa0hrW1Rhdaxdw8Pe/hflnnaH7iI3ig7xu5z2JNw6RK6/DL/dYgrbnnxq0qzmw9fpSLzveceLOHRmhxjOvXLgIb7n3TqBtYHb/4cQH8XxoeeIxlFBVt+oNER80P70Ro2I76CrMxltffBgotqrxtgYGtqmHeOm7l+APH/kQtgpqKt6EscTQi2E2cL+2sWdjig/p+Sfq+G4A3XYB9b32xRuv/w3KczrRMpr4IC4Ofg8u2nYXLFrzsiaFU6NdG5CYWWNdI4kP9uln4KiLL9JwF9+RcyvSEyikQBUfYnQZDto1bihEuPpxXLr7Idh+rWQQSDx6RrrE46Bs+rqzmkcR98+biw8+cg8wo0PngCZObMz5UJckhyHsMMCD/3sRXvzUR8YtPkhqVGlaLfVGENdzTX4pTiS2zFkbiz/8f7Dr//0YvHxBk5Dq8bNmjCCswlndhStedSxmP/UE2iNfd7slEWkoXiCSi0Dyj6ThCcl/M3+CJOdBC0JUowiVI4/AyTf+BoY4y3evwXd3Wowd1q5SZI3osvmjoTTpL6Tc7OeZECDhGaEpRqLkfEh2tSFJCQ0DHWecjiUXX4yKa8I2a3jo/R/HS9/7EeyoCtex4HtjiA/KKpOTBrbOF7VFctKoU5OLVe0dOOJ/P4eZbz0dXS0taFPxAfBtkagC5HvKuOyAV2HWU08hiqvqaSW5ZbIrEyF1s1873G+C9j9Lyb/MuI5KsRXuGafg6O99A4Hdmpi3sY/qs8vw8z0PxOyKDzdKDjaWnX0JTbHkdBzJpGHHWJZrx/G/+jlmv+Zw1EwTeYnluPMRXPlvr8GMuvg8DXNJeE2+ji57Bs544G54C3dELrZQMwIUwhjlR5/ELw9+JVqDUL0uxNsm8UqRMDY5XcNDKbDRY8zA0df9BM4xh+sOvngDOavK+MWiXTGjuwuuemoE8DU0xUBOkrxKOI0DLNt2W7z97lsRd85TLwDx0kk8H9KTJrpexss3/g6/Pe+D2LXswwx6dY7nIz2PRNeIRBaR8LtUcIyBYoP3SSZCCG15Lj1JYixeQm2z0XvQYrzxF1cCpVZNAinHCOclL5Cs3+Kl4Vdx90c/jpe/dRFm+FWUbSAXDBQfGtfGfgmkf8SzmSZjJ1lnHp81C28X3vO31mTMIkaK05lIRJIUmNe4CVB8GDc63kgCzU2A4kNzjy97N80IbIz4oL4HuTzWRh6C9hJ6bEmSBtTFvTQyMEPc0SUmty6pICMELTb22fdQvPozn8GKxdtgvj3omL3B7DLx4aFH8fMlR6Otd5W6/4pbv8RYy26vHOMmgQYrXBN7nHw8djzzNMR1D49fcQ0e/OOfsVUIOLWy7jjJHmE1dY/OxXU1RteYObzqh9/D3DPfOER8EDukpQoEBcB79knctOdhmN2zUneoRroS8cFAPjZRN5I8F3bs4qm2Tpzz6L2wtx7o7TFEfAh6cOXuh6HlycfQakjYxYaLD2K8lW1Hwy7e+ewDiDtmoVdivA0HM3o8XLfktWj914MI/S49BcMOcioQ+aP0bKxXYnH+d9UM8NT4ReSiy5mN4/9wA8Ile6Eo8e4N0AYks5SdznoPfrTDYixY+YKKRBMlPuTOfDP+7aLvaz63wBW5YLD4EGKNkUOnND0OsfqJO/Dbg4/CNr0SepC45I8qPlhiFMYoxTk8OGcuzv3HXah3tMPJiRmRpu3PTrvwgYoTasjAU9+5Ck//5/macHI8l2Qnkfkshp7IDtKGxAVfjkoUp3wfT+y0Pd59152ot89GTrLpy865qGtxDS/89Br87f3/hdldL6oL/5oCYIY5dNR1T7pP+En6LwZn336uHgdZktAMACsPORRvuuUmwCgCa9bi0t33wbZrXk7v6j+1NpOPsiNyG8WixFE9uUR8SIxrETFFxBMz1VKDeu7pb8Z+3/8evIJ4Wvl48mOfwzP/+1UUDfG+MuHr7vzQKwtrEa8g6UfmFZPmj9QbxNNGDG+N0TdtrLYc1PfZG2f+9pdY3V5Ap11QJxzxLJHUmfk1vbhq/8MxZ+nTiFDWhIEje8kk4THJNfRJksellm+H/cY34IjvfgsoJOtibPqoLl2K3+xxELaqSOiYnuGi4WTiUaVeJDJalolVhVk49vpfof2Qg1B2JWNBAOvuh3DNYYdhlpwKMUD+6Gfk53zUW+fjhHvuALbZLjnxwQ5QiGKUH34cvz3wEJQkp0iggSUqPkgP5PnsdUIUfRc1zMBxt94EHLKPhmRI0kh3VTeu2XFXdHSt05wGMlsCU+Zm4vmgc9V18NK22+FNf7sdaO3QRJZl8UxAhEpgolj1gRXL8b+774J9TAO5WlWPm+2KQuRiCUBJiaY5FVQwSzlneVaEunru9GV/EKEigpvPoeKF6G5vx2u+9N+Y8863wEMJOYmsaE0SXspcldNG7v3IJ7Dqwu+jGHrotiLk9FSTweOYfJ/ITwNzHyVPZXIVYeJfc+bgnff/Fd78eXpsp+RGie0IZUP6PjQx77CTmj8cjgDFB84LEiCBYQlQfODEIIEpRkD3oyQZnWFq5v/AAqyoB9e85mR03vaXAa1tNBr1mPTWNqzdZVec9purgVKnJEdItzZ1nym1PtLjxzRgWo5ZszWuf8zXLLGTojr8hx7Brw4/Fu09q5BTsUFy9Mdojw3UEKEmeR1KHXjDfTfBnL+9ur2jdw0u2fkV6FixHO0SVxvJS7tkL5cwDXU4hms5eMnK49U/vQhzTzkJloQd6Lnvvpw9Cl+T0cnZ9R66r7sRv3vjW9AZVnQnPi/5ASA7/BZmRq1YF3XDnT0T0crVmuVczq6XkwIkHME1HazOd+Lo3/8CbQe/YqDbbrpzrS3SIyd7cemCAzDzpWfRovnaTfRaSViAmpuyQxZHKEYm6rlWrI5NtMhupd+DFjOHSlhHrb2ElwsuTvvkxzD/7DcjtF0EbgFVhGhfvg6Xbbsz5qKKXCi7kdLPZLdRIvQDq6q7niUrh5dkZ7+lXU0eKSPq6sYOhTwqvSslHVuajFB2K8W7JdQX9mRXO4JnGfDtDuz25f/BgvPfioKcqzfoyvJcyCkdzrp1uHz73TCna6W6IMspJmKUiov/jGIBXeUu3TVd0T4Lz+YsFZP27/IQxT0aUiPuzpkRK/kJNKGeeKCc9VYc+e1vAkVHpRXJbJ/tvOsuKOrIh7aGdnjBOqz6wx9w3+lno6VShWm5CDU4Pkl+KUfwiVlYVQNU/O/VVEVgBrAjG2udAk678VpUDj0AYVxEsShHwiZJ8OSS0y5rrrh0+3j+4mvwyPve1Sc+SJsavQBUCrLk8yV4tRgzcq1YF6xDIW8Dvb2auDXJo5AkBpX7+7NTyGwK8ILt4pQH74S9aGfkolJiAUn8QM9q/Pz1JyO8+14sjAx0RZVEhAodtOmOsuQwEA8HR8VDBBFKsptt+IhiX72HZgQxemDh+T33xjvuu12FEHtdL777ikOwYPmzsLw62i1DvWp65VGxDYSBGNAyTpbmh9HTXQbPCctANQwwx8qjHlY10aVjmlgOE4s+9lEc8F+fgmebcKwAyy/4Ku79ny+gWJfcHGK4Jl5QUkPVCuHaEYr1CE6hDSsRo63uqSgqGKqRp8doahqG0E2PwE129WtmDNN28LKbx1nL/ol6+xy48rzHZuKKL8ua14Wf7XQgii8tUy8qT8qR00/SJU8EHTG2WyTbpx/AlxNPogiuhORocsyk//K1VRxgpdMC721vxDFf+zrgtGsUR2QGqD+xFNfvuS/aPVkLEgkoE8QSb5EQRcfFstIcHH/L9SjssViPNPWNOty//QvXvGoJOkcRHyIrQty5AMc8eCviuVureBBJclLDRPnvD+N3h7wKxbqvz7fUJ6Kv5lrQo14DtEYteDLXijPv/j2wx86AnhwRIOyu4qoFCzGzt1c9aSQ5ZnJkczbPI+QLLXhhwSKcfs9fgHwJgSQ0lWc2MtBtAm1lD3e+5Sy8/IffIl+tIqcdN1GTnCPqGyKylCQZDvRAZfm1J8cIG0BLXRKk2urJIEt6ItTomS0Q/ydZ/8uWAU9C8+Zshbf8/Q54nbOQE3cMM0RNjkQVLSvycPf//Ri6vvkD2FFNvdmkL1JeskLJsaYSQhKrB4OUnh3yPFyqmtY4wONzZ+JdD9yP7llbwZVknvqHVE5xknDFsWTeKfbyMLWaQ/Fhao0HW0MCU4YAxYcpMxRsCAmk+Q3EiyBOTmiQo9bUezjuxlWvPB6z/3r3iOKD7AuLKb7ofR/Abt/4vOZMkESO8uItr3oFse4kVbnG+ia2jxgG+nrV/xY68jCk4kP9wYcT8aG8ui/swjNjdMqpApJczHYQl2bjdQ/9Dta8HVA3HeT8Lly+w4HYetUKGJGnZ7rXJRGgGagQIeJF3pAj2HI47MofYO6Jb1DxIbZkZ8/XGODItNFlAG1BDf+44H/wzBe+jFkIUYlCFKPkZXyNayGuRyhYbeieZaO0Yo0mrvMsGzlJfim7sjCx1mjFft/4HHY471x1Ix986d6yuFHXe3HZdvuic8ULKGlKNhNlFR/EUJO2RXr2fBi5WLft1njFe9+DedtsjcCVBH0RwnqEsLWEWXvuBcybj9jKIZSYaMdGTc5DuP0B/OaY49FS74Yrp1+khpq6OkvqvlR8kFfrl1o6Me/E1+Hwd58NzJqD8O578MMPfhBza1W01CUxW5rkEBZc+JqpXmKlZS7JC7kvx5i+973Y6SufhGu1jig+1MwIxRVr8ZOFu6OjsgqWJHqLxTHa1F1KMcSjnAPXz+HFgxbjjF/+DGvuuRe3nXIWclEZpoyFGn3J3GoUH5y3vw2v/dY3gYKlhoijZacJCQ2gghAtvpz+IF4BvfjHRz+FF755MfK+r34c4hadiA8SEy475+LJAthWC2q+pwZhzUrmgmm3YeEH34NdPv8pBEZ6skZD2IiID3VXMvP7WHbJL/Dwe88ZIj5k4Qc5BFhVsNFzwIE47vwPoHPxrgiXPYlbvn8p1txwFzoCybg/8JjOzGxJkjRKOJSLvb/zWSw893xENVeFq9AKYT75GC48+DBsXwlR8no0h0HFEfHBRjESM85Tl3NZD0RkkYgEPQhRvEcMD7FYc9IXpxVL99gZ5955K2r5HPKVCq5/yzkoX38D2uK6nnIgx68GstNtxCiJ2KM5HBK39eS4yYHhCCXLwroogkgrMo/iFhfdFR/dTguWXPxtbPPWN6vQ4Rh1vPSpr+CuL34BJa+iuQd6rEATnsq8qUg/4aPTcbDCA7q33Rp1CXmpAe66KtrrNRT8cupJIPvwJmzNn2CiZsWwohjdTgFvfPguxDvtASP2Na9D/xGQ6/DzHQ+Es3IZ2n05N0TVhyQpZRoKIMl4NROErDemo+FIYZScsqPLnw6YgTD0UC51YJfPfwKL3/1eIMqL4xBiM4T/2NO4bq990F4feAxu9jCp+GC5WNY+FyfeeSPcRbvAsERkrcO5/SFcfeS/ocMb+XQeCcPB7IU4+uFbEM+cq6d+iDgmuQiq9z+Cmw5ZgqIfahiHNFdCJ+T50dStRh3FuIBHW9rxjvv+DOy8YyIuxz7CniquXLAAs8oVmKHMokSMzsQT8dzIuQUs32k3nP7XPwO5ouay0BM8QgNdVoT2ZS/jJ4csgbvsaZRUQE7H1pBcKuL3loS1SYCWHC8s4y5pUlUolDA7M0niqOJDMuP0ezmuVE5G6hWB1LLRE+dw+i8vh3nskYiDIiwVH0zk5SGIPdzxkY+i51s/gBV56hVkaiaeROyT2Ss5LsTbzA4jiIw1WpCYtOjx2TPx9nv+Bm+7bRE3iA+y2ifnLfEaJwGKD+MEx9tIoNkJUHxo9hFm/6YXAT1Tfaj4YERduHS/I7HNQw+OKj7Eto2Od74D+1z4pUR8SKOqZedaXHMHBH7Lt6k7q7y2jf6alr7ZxXXUHngIvzz8deiorh1RfAiLM3HsQ7+DOW8RfNtFvrIaP97hQGy7djV8v6wu1er5YEZ94oOcZPBSroDDr74Es084vk98EM8HIxUfykaE1noV151yFsyb/4RcrVs9BHKxBHsAaxwHVpxD+6Id8Yq3vh7Xf+aLaJedTjmhIpQj/MQwNVFGAdZpx+O4Ky5DbCcO8n2vmRqrke5g+z24ZOu9MHfNyyjCU2OoX3wQc9PCGjNEvdiOff/ro9hFjgh1HHQbVd1Fc2Cru7C44ov3huway25sKDnxzAqe++w38MSXvwbLW6c7ifKyXjNDFNJdO9+s6c/LZgHd+++LM379E8TtBVS9UOOol137K9z0oY9iWz0dITkJIdDc9yI+yLGPMu4hQttAEBdgHfEaHHXdFUBuZPGhbkbIL1+Nq3ZejJm9ctRjpDHXMj8074YFeK15dHXVMf//vg+Hfvqj8J9cimsOOQodYQ+sWn1E8SF/zjtwxDe+jjgn+RDEbJDjBvvFhyoiFDVRggeYFVxzzAlou/N+WEEdsXhT6EkNsmdqwhPvgFIO9XU9SRhJlJziUjeTZKZhmMfSRQvw/ofvQZQr6c/kvIi+8x18MdhFfAjw4qXX4sFzzx5RfHDh4LnODpx407UwDtwXK71utEZ1dNbz+Pt7L8BzP78MxbCWnKAgORoantLEphV3/CJwxgk45kcXIw4LyVF+dogXrvwp/nTef6KztxcdsUoNamwJl0JkqaAneQocPZUggmPmUI4jlE0LYT4PP/Y0rGhFCCz+wPtx8Oc/jW7bRmvoow5HrKsAACAASURBVOvPd+OPH78AXcueQmvewdruMnKBiY5yL+aEHjyZG+nRo4NDjmRUJDzkxWJRj22VJKVBew5hYKBzwa449ZdXItx6tp5SI+n5Vnz6a0PEh1yYmIY1CT0RN67IQLTDzjj2pz9CvNcCGFUDyy65Cjdf8DlsXe2GE9W1X+K1kFOBT0JZkr7XWtrw+ltvAPYVbyUx/hvEh9oa/GzHA+GuegEzgggS2KDHi6a6ahZMo8a6Lce5OonYIuueYavnQyLAAD2zSliad/Ghm28Ett8ZpiTPycm6HKj4cP3e4vkwvPgg4yz5ZZbPmofT7/sz4nnb6RGzKj785R+4+qjXjio+yI69PXcRjnrkFkQzZqvHkIgP4r3Ve9/DKj6UwjjJISHJLhvEhxB1PQ3mseIsvOvRu4Dt5PSiVHzoruDKBduPKj5IcuC1i/fFKXf+EXDyA8QHv15F97W/xvXnnItZXi9sDcVK/GYkMaomaUSEup48IeF3ybg7ycGVKNsebMlTEoookeT6kOdYxKPYMlAIwiQnj+moSLpuyf449dofw2rdCrYRoCbrdyo+3PahD6N84aXq+SBndkgtMs56Skrq7ZV58cl635jfY/DLgMhTy+bMw9n334toZgciOUJWcm+oF5apIh+vcROg+DBudLyRBJqbAMWH5h5f9m66ERDDVJOXidunBUesPXmT8rvwg8WvwvZPPjai+CBJzyqOg7nnvRv7f+2zsFDUFz7NCCbv/YUkAVhjhnuxkpKj9xL311Ev3RT1Ubv/AVx7+LHorK0bUXyISrNw7IMiPuyA0HLgrFuBH223N2b1rNDd6SIcDWKQTPq5SF485f3exMv5Fhx+1WDxQQxEOYJR8jb4yK/twk9efQw6H38cblhFEElCTV9309Y5cjRhEbueehz2ecsbcMnJb8PCwENo2GrE100flpQT5rB0x4U498F7gEJxYAR4Kj6IEYmgBxfPW4z5XatQQE1fqjPxQWjIC2q3FcNzSnj9Dy9B+ymvly13jQN3zWTnX3cXU2tUiowk74UDWH4VN514FuKbfg8XVU2UKOKDvMDLy3xdXtDFXTs2sM5txw6f/hh2+cA56CpKCrYccpGHzt5uXLjHgVj0whrkUVeOYrKJ+7MYsJbGzscIxYU6dNC1x5449a6bgNYZQ+KkM7dzHz5yy1bgql33wexajxpdRiQyipj2sgsOdLkSi96KPb/5Oezw5lMRPfcCfrPk9WjrXQmzJokzh/d8KLzznXjNN76GyJE2JYJGo/gg4QV5sRfqVURrX8YlByzBghUrYYubfD3xWqlbYtwYWFvI4w3f/Aquec8HMC+UUA/ZVRWPoQCe9Dcw8XTbTPzHc4/BL7Tq8aKy890oPlQd8ZwIsfyyX+Mf7zprRPEhNPJYteOOOPOuvyDoKKGq4lQNLT1VWGsjXLHPLphZFa8PSSQ5VHwQ0ake2Xhhz53w9r/fAZhFBF4E06zirv/4CJb/8HJ0+iHMSAKXxKhMPDwkWay4tYuAVIxFVopRthy8XMgj2GYBOnbcWUMC8raFOYv3xL7vejfCeXPQAyNJ7loPgEoNqMhRiIEKI1i5Fn//6jfw2JVXYabw1yis/rCDbA2QeVvO5THjrSdin9PehGKhhNCNUKkDs7bfDZjdicgWd38bcVjFqv/++gDxoWwGmrtBjFB5HsSvxxP55JCDVcTpas2jGNtweuq48S1vQ+XmG9FZLetetggi4gQg80N2sgsSylRqxdF/uRHYebGcLzpQfKiswtU7HYTc6hf7xIdcn0Es4Ueyi21jnWOia8FWWHDSSXrsr3yk0tOrxy9GUYg4ilCYMwf7H34EZiw5FHU7j6IkKXUAz6wjfPwZ3LDXfiOKD4Zs60cGVs7ZBmc+eDvCWVvBlHAxw4N7979w9eGHjS4+2CI+7IijHrkVYWunig6Z+NBz38O48eBXok36Ip4f0UDxoa4rKvBUcQ7Oe+I+xPPmwtDjegOEvVVcue3ong+mYaF3v1fgxNt+N0R8QL2Gq084BS133I2WWrdm67BiGVkDnuadCOFqktXE00nWyLLjqvCcjGVZPVJavUDlWPmkrv+GrUfEttUloM7XnxtGCx6Z04H3PvUgugwT7QU5DaNffLj1g/+J6vcuhx178HXdl7VJTggS7y6oeCm5SSryDJmGzqORrhUtebiHHorTrr4aYUte9GENGREPCFlLE1ma1zgJUHwYJzjeRgLNToDiQ7OPMPs3vQhEEmGQiA91w4KbbdkF63DJbkuwYOkTI4oPciSiuCYvPP892OeLn1KnUXGb1T39EOh15NUuMcAkElaOROszNMQAGYuUeDLHPnr+di9+e9SJmFFZM0B8mBHGmu2/YtowZ8zF60R82GqhJqB0lz6JK/c/EjPXLddkZ0WIgS65GGI9n16Sysnu5otuHkf98gp0vO4YWKGDyE4AiOeGiCtR7MF+8ln85N+OQ+ey59WVW3pjQFyOgS7TRVexA6de+AW4++yCbx10DHavS34CB7nIQM0KNH7aDhw81dmBtz/1L5jtrQkieXkWd35VC5IdbERlXDR3N8zvXoUWo64iSCY+iFQg7fdcExUUcdxll6J04vEqPgw5qCKxxrUeOf1Cw+69Mn6y35GY88+HYds+TF+ciMURODHwewxxSQ6Qj0ysdNtx7LVXw3nda1CRM+rThG1tvWvwhxPOhPnn25Vor5klBpQcAanng5QoO6pRHmt22gUn33kDMGvuAPGhcdfb96tw/z975wFmVXWu/9+up02fYehFBETsBZRiRREVFEVBUBELGm+MMfWa3HRv2r1JNJaYogI2QFEjSq8iFhQRKwqKKEhn+mm7/p9v7RmKMmj0Ps9fydk+FoRzzt5rrbNnf7/1fu+79iOmHd+f6nyTMurUAhOxh5TzFof47ZKuEK+g/0N/ocMF5+K8/yFPHHMqVdmdhPtpuyi67jpOvvWPuJoLdiSK3hM+SCuGKhpDj/yGD5l2eF86phtxdI2EH3XZZ+2QmG+wuaKMy+bM4C+nns3B6QYCVaDLOXqkLbBdk52l1Yx9cRFBjy54poWt+subPR9cgUYiSnAUfHj92itahQ85K0Zs8GmcMeVhiBWpecxrWSxLx99Wx6P9T6R08xbCfATBWkBetA8sRYyGZsZ5t6iIa7e+Q2gVE7ryZa9n3oixsPBZbF/KbinSJcUggiRSNMvud1LWLAE7ApfaimJO+M/v0XvM5VAqvi7yxZTdcVHZJ8nZEUwT6busJU9UBKHXDBl1UrkmmLeQqZddRXlTVnmu7OuQknJLIs6o52eQOPIY8EwcgUaqmLTR5JyavWm0IMu7N/6M1+66gzaawCHxL4mMSuUvaauS1Z3XUjQO7M+YhU/hGBZBqJFwXTY99ijzbrqBTrX1JMQ/pVnb0AIfJB1EivEzFz8NfY5uzkDcQ/ngNTC161HEdmyixPNwNJOUuq6ABjMgJW03rk9dUTEn3fF7Ki8ZjSbeHxF52fv7KnQwtMjGRGeikZIOD1PApYP/9jpmHnu88nzY55hJ24Fmsr1dJy59ezlhcaV6D193sV98+zPhgyPwoV0Phq5aSFjZjkDaFySr2NBpXLaC+UOGknI85Q+j/E3UTn/UdhGI2apv805pBdeufimCD+pu7xHU1DOtpxhONkQKBGWusXfbhaFbNB7blxFLZn+q7YL6Ou4+4hi6b96KEWajFJZQin5pcwjIWy5FXhTt62PzgW3SY9xojhp7sQJpr955Nx/OWUinnHi6iLZHMLb8FLJosjUqHVe1iilPERJ8UFzBZaueJejeTXnr5NkNHxbecCPuvVMUvlYzHEgiRkCT4ZO3NEryEvlp8HHMoOrE/mjxJIEf4DgOnufheq6CTbqYonarZsSPbiZ1xFFkpJVEOJO0fLXEd37mD8XP+qH5b/37Bfjwbz39hYsvjEDrI1CAD4XVURiBr9IIyMaZ9NqK/FqMA3fpheuZ2HsAnT96r1X4IEVKXrdpN+YS+v3jDwReSJgw1Q5zU6hT5PhqB1l2/JQ0XHbmxQNC1R7SePsZA6G8zVzqX3iJ2Wdd8Km2iz3hg1HejrNfnwfVXQh1E2PVSh488Ww6OHVRbr0ItTUD6cNW7RC6peDD5lhCwYeyoWftAR+k2JEiLETzM+xcuIyZF1xKh2wDvtqVjxEaOUp8SGOzsbiCK5fNhI5t+PPBJ9KncRNaaCtvvyYzMtlLeAYf2glGPv8s8cP7qOhHMYZTXmNKJd8MH/wm/lbdm44NNaT0veGDlLniNi9pEg1miqFT7sc6/1ylSpBHftnplWdXeUCXwrHFP2DXKDfU8beeJ9Bz22awXFU/SguJXGciDGnQpDffUTF6W5PljHnpeYJe3ZRGRdQrWQsSXhMvXHQV+RlzZO+PRisg7kbu9QIpZNysUFwExAQuzs5uPbj4xTnQtkOr8EF6QrRnXmD6uedTKfBBD9AVfIiUDxLrWKeZNFqlDJ3xEEWnDyS9dh1zjj+DqvxO8qG0aexb+VDxrRs48fe/U6aQgWl+yvMh60vpIv3aLk0vLGf+kPMpd5posjSKxHxOqS7ypFyL7YccwphFs7mt78kcumWDKsaKfJlDn3obih2bnXqSEY89gDnsVLWL/Un4oN4ycNhw32O8dX3rng9Z0yB27mDOnPogjfFSlcQh5ZOhhSQDjSdPHID2xmrIe0jqbPQ5keBbeaso/w2Lj80Ul9WuxomXKfNLI1PDlGNOovrDj3YZHu4Cgs1RhLbAByNGnZulrrSCU3/zE6qvuIQgWUpWVDRqB1/KOVlvYuAZFYXKaFS+M4gBaaRwknaEIj8Pjz/NE5ePpyjfelaMvLLOSnHh20vQehyK4QoMlN12Wc+SV7DbGDf0M6y65ge8P3ki5Wo3WrRU0uAU+SmIUal4RuS1BI2DTmbUwhkKaEnHjeblqVuygBnXXE27TVtJKcglhqSiA4raLkT9k46nOO+F+RF8EOOLPdsunDqmdD2a+M7NlPgeed2iLIjUFrVWSMK3KA/ivJsyufSVZ+HgPhFt3Qd3CY1IuZJrToSJOeDbMsIewRvrmHn88ZRKW9A+DvE8wDBp6HIwo157Fj8p6gW5Hhd75XtMHdCfiv14Pohix+7Yk7NWLSQobxv5zsha0zUan32Z+Wed3Sp88E0X27N5r7Kaq9eswKsoE+wboZ+GNNMO7klpTZ2CD+pW/wn4INAkfdwJnP/MbLASuKIwavZ84L13uOPovhyWy6rWnyb1s0OaKqK0inzMJ573KSVBrRmj/SUjOPLWW3BLEjhuSKrJZeYl48gse5b2QYATuEr1QGjTaBlUu7Jm8jTJ94m4+p6MWjQTBh6vkkT2hA8LvnkD3n1TsVSjhhgD65SFPg26R50O7QQ0mSmMM05g0MR7oKS0eaaa7+kKvAQRdLIkHNUgZ0hYrnxvZeXJD2ErWhuf9TPxq/Ts8NU7lwJ8+OrNSeGMCiPwlRiBAnz4SkxD4SQKI9A8AtIeoWTlzfBBOXzLQ1MjE3udSOeN77cKH5QBoq6xs7yayssvoEeHrhgxHb2slLJOnUm0OwjKy6AoDnHR/UvkponeAiA+7bu492dJwoPuUfPs88w5Z+Sn2i72hA9mRXuGvjGPsKITummjvfAcD59yHh28RhxNCjR9D/gQqNYM0w/ZFi/izCceoPSsIbvgg3QJyzOgPGgabhOv3fEP3rn5Ftq4afKGyI8ThHqOCj9EHo0/KG3DVe++AOXF/KPHQDpvfhvTt1UBUy8P6EZIMg877SJ63XEnfa64XD1kyu6mlG8RJBDQEaI5Ddzd9lA6NdZQrMtn7VY+SHEnaR0SdZixihg67X60885We3dJVZpKqd4CHyKooZ75WwrSTCN3tz+U3g21uHpeGXCIRZrAh1SAiiFV4l/N4MPiEq5+axX59m2wAxvN08gnRCXQwJKLrsJ/fK7sQZK2QkrcKGiwUcwc5T1CVykNYiTY0qkLY1fMR6vu1Cp8EA+ELfc9xPM3fJsypzHq/Q7ExFIKalkxPg1xm3o/yZhl8+DoPmxf+RpLTxdYsRNHnOxbgQ/tv/99jvnlz/FNmXPjU/BBSnpRTlhBnnf+5zY++ulviQdN1NsGJU4MTQ/ZYWRJuhrmkGGc8dA9PHzROCqeXUyguxRLi5EUnAo+6OQopnjCpQy6+/c4RgxbFcO7lQ8RfHBZ/7cpvHPjN1pVPmR0jeKR53DqQ/dRZ5UrDBNT7v4Bpq+z4MzTqXv+RdUyonse8ebyX0VZNofK2J5JXZhkZNM7OPFSLD9A27mZSYccR5d0A2ItIEoAldAQhRgoXwgjFEm6DqXteL+8lGuXzMXv0p68ZhLmfBIxadVRq1FdnylxKfJrU9ocBOYYGK68qUnOkLYWl3DaI8y46hqS+f1Fi8r3pYgR7y7D734IsYyAS6kXm9tKms9RoGfgpVk66lpqZjxJiZ9rlqtL25HI8iXpIAJDjigKBp3K+QueEmpCPpBdfIdND01lyQ030TnbpEw1c82z1GI4KddQL2khb71IePChnzaczNXwcLdjiNdsptT3yek2ldKCg8e2WEDK0akOS3m92OSK1S+S7yg76s0JHwoy7L3FbTanssr/lbHzLFGR+AQr1zGrf19KmhMrPvlzy9N9NMvG6XUY570wDy9RpnbYFXx4Yz1T+/bdL3zImSHxTocwROBDaZX6joqBq5xe49LlzD/73Fbhg2u52K7NRx06ccXaV/CSkgUjrREepLM82r0nxTtqVGuQJS0Jn4IPBpnj+3PekllgxnFNYR6R4SQLZ3Pv+RfROydIKKBetXRZEdSSnztmiO6J4WSc9UUJRj45heITjiUXLyEIDOK5LLWPPc2ib1xPdb6hWd9jYoS2Sg+q9kUbk1WgKO7r5OPVDLztfyi76lJCUTTsoXyYc931cP+jCj5IO48gqjaBT5PmKRWFxNNuQ+P0KX+m/IIxYCUjLxZJoWlOummZNz8UL5Ko/UaphVSekvxZcRhtJtGFh5MvOgIF+PBFR67wusIIHOAjUIAPB/gEFy7vazYCn1Q+SL0buOhhjkk9jqfTpvX7gQ+yux3SqJs0VVdgbWugTGIdQw1HN6gpKaMhYdFhwHGc870biR9+KFgxAk1epUt7sfilRS0Izc/iUgipglkKKC9E1312PrOUOcMupsKpVzGQIp8ViXUqEMF7QMawoKoT576+gLCsPYZtEy5dzKODL6LUk/QJeUODvNqZF6f03fBhR6KYMxR8OBPda267CMWALirbDaeRRdfeRP1Dj1PppVUrCZ706mYp9+Rc4qxv04HxH4iXQ5z7+pxOh/eXY/liRKnRGAsIHI92YYzaeJyGiy5i1F//QhAz0U0pEuSQ+EWJhgwxsvX8ReBDUy3Fhovua6R1k0QgkuWAnJjjhSLfL+bsaQ8QO+8sZXwoXQV7ZC1Gu6wqgmGPzPr67dzdrjc9cvUq1SMMRWAsD+SSTBL5uEsgqUShvl9exnVvv0K6TRUJyRLIajgpKS3qWTzqWpxHZ6mdQ6k7S5oNJtJSIusSlSfxky6mnmJL+w6MfWUxepvWlQ+SJLDmd7fxxq9+TZkUCs3zJa0Ekambix9PsNWPM+7VZdCrGxsXLmH5BZdRmqtV19GCWqR4lCUkrv0iEe/0o5s56qf/RWBK/GCIrYv5XzOWkTUWioO/nHOaSYPOptsLr4CWUbujpY6FZhps19MYDnS45nr63vk/LP7Wj8jd81dMw1dmitLU0mhBsSsAKMXL1ZX8aNNbEXwIjahtQKbDDRH4IGkX79/1EGu+8x9qrOT4ZNRmFp2K0SMYOPkf+LFi9fl4WTFbUEai8886gx1LllBuxQnyWeJqT1h2hZs9VQxNRRamKWZEem30Hrkc3rtvMW3AENrnm1RkpkRPyvy3tEKI2aelTFItNpOk64SrGXjLz8i1KVWbt4kWaYWAM032cHXUIpB5snylMhLHflO+0KJW0aBYc0hPnca8CdeTSud3j/8nbpWCGGpT5Zz/5iKCboeSFMIh69eU84l8N9CiFqDAaWT+eePILVpAwo2iNlvmXuCDr0sMpEZTaOCddDrD5z5OOqaJDQdWQ5YZl4zDWLCESjdLRrdVZG8sEO1EtG4Mw+TjRIJxa1YStuuKJkWjQkBRzCJZSWc5gsTOLZSKt4tmUKYKY48ddkjKsygK4qwtTzLu9ecJ23VEEzmKarlovum1wEHdUPdB+e6odeKAZ0cqCv+VtcwacIKKCd3X4UnSimnBYccydNks/FiJKnilTI6/to5pJ/SjPC/6k30feTPE7nwIZ61aRFhUpc5P7goKPix6ngXDhpN0/Oa2C2mpkUI5ikkODZcwsNnYrStXvrWCMCEIVDQqLmG6iccOPoyi7TuUqsvcAz5EkEtMTXVyfQcyfPFMQjOGZ2rocg8MdDbf9WcW/fgndEt75MO8UpbIPVxUPjIy0ixmEaPWsljftoJvrViCW9WepiaPuJ0gjEHi1beYfPJg2mdqFcQmEDBik9MMStR8ZqmzQ+UD4lsVFF91GQNu/T2hqTJtojUc5Jh/9XX4D05XLWmSauLpBh08n4zm0WBB0tFpTJZz0pN3UnrKMDQjFcXfNpuK7uq0aYnTjbhElHYi56Uwd9RyUxA+fKnnpwJ8+FLDV3hxYQQO3BEowIcDd24LV/Y1HIFIqi0PfFE0mdTWvhjN5Wq576C+dN6+ab9XtR9vLRKmqfpdJcwvXVFMclB/Rtx1J7TvSA06RUYcW56pdZR8X4qHlDyLifmhJb2wUrDl2LF4EQsuHEuJ20Dckye3hDIKk31m2RXP6hb1nXoy8tWFGCVt1cNj+MwSZg8dg+3WKkm97BlnDEM5t8vOmerpF2+DWIrBTz1M2ZmD0ZXM21eFmDjgJ+UBsnEnCwePxFv5MpVByCZD4IX0n2fxjADTS9HYsw8Xv7WIrKbz/JX/SfDA34njktZlBzZGypEWgoAaK8fWtt2Z8NqLbC8tolKPNxd9njLpdG0DK9PAxI5HUJ3ZieWmSSgjM5N4cz+91KDyeF8XTzFs1nSM007G8u0oT24fO6p7TV7NFqZ2O5ZKtwHfy2J7Yi4oYEMefmWfVSdvBRS5BuvL2zB+zQr8qjZKByLqAtuXcPscS8+/iprZT5PyM6pwDZEdTwmKQ8VtlvjNUEizyXXuyQUr52JU7g0fFNppTvgQ0LX8qu/y/tQHKXbSVMhcqU+NojbzlkMb12ZNRSfGvfE8QdsU703/J+9e8R8knEbVb+0ZshJCJOBAdlmlFSNn6vT87W847KabwIhMRlrWq/LZkMMVRYpLZbaGx7sdT9W2LTSZntp9TYYixdcJkxaBY3DUPX+i7RUXs/x3t1P3k99S4qepV7GRGrHAIwxlVxS2FLXj8tXP4XfqogwcW9IdDA/lAWL7Pu/cOol1N9+0Cz588ksWEiN5yQX0feguHD1JiRMQ2pKqEJJwNOafP4KGZ5ZRkg9UUom48At/EpNUpWjRpe0gpKaolNEb1uKWVKBpAZn5C5k37CJKnWyr32tTd7GCGB+ZxfSffg8HnTEMJyWzESkv9lciqTYi5R8jiREqkJFAz7Hh97fxxo9vISExjq18srzz1kQ5Y1YvxerUE0/mTNa750m2qRpnL5C0CKGVaeYNvojM0sWUyN1At9QOu8yAKIBEyh7TEqwL84QnncBlT08FwwYv5ON/TGTmz35JZ0d2vVsan0JlHCoqoNJAp4kEr/XqzPdeWgapykjZYThRo4lnKVPNB7t1piS9g5QjmpQoilIUI2JT6pomO7wcYVERVzz7LO6RhylBmWFoOE6zr4y0EmgafpAmaSXUWpOrlDhQSbtwtCzOq6uZ3f+kVg0nRdEjbTBlAwZz7FMPQaIUzwnIGRlKVm9met++lDlRKor89UnFhbR8OAf14uxVz2DE5Do1fCMyGm2c+wwLzjtP3ZNtlYYTGU7KIXNcofl8aMEb7dvz85dfJ4gXoydjkG0g1Fwe69ab4h11n/pM9Qaap8wt831PYvjCmWAn1f1UF/Dleay69lrefWAapZ6mVF3yqXIXV+kSBCRUm4xDPpbE6dqb4S/PRiuuUmBHRWAKt9r0Efcd1p+D6mqUEkt8fAQqyE+PehPicgpqTfsEVjHe+FEMuf123HgMy9FwbVl7GZ4fexWN0/+Jobk4poEXGnRS8aqeiuu0fNhmpDhz/n2UDzwHzUzuMjQKJEGleR37XqCMROWeINRZIq3lOxkhQ8Ep4rNSOL7ECBTgw5cYvMJLCyNwII9AAT4cyLNbuLav3Qi0Ch/ydUw8qC+dtn38heGD8j2XXeVkjLwb4iSL2VhdwbVPPYJzcBc0o5i4VEwaZE15CNSw5TlMBP1mc3Sdl2Pb3LksHj2OUqcxKoD3AR8aOvdi5KqF6EXVCj54ixYy95xLiXl1rcAHnXigsSOW4syZUykZfNoe8EFT/gVS1GlbNvDwcadRuX0z5SFsDhwSWgJ0MUEL8MNi9AGDOGfBFHJ2HG/S0yy8chRtTIN638U3bRKuGA8G1Fs51ifbcMOGNTQWp7BdA9uUXW9PbXu6loHVVMfETgIfarH9tDJ/bIEPIvmNHlN1auNJzpv7OPrJgz4/fKjdytQuR6v2lSDIYwcGWcMg6atO5r3gw4cV1Vwh8KGySiVuiImgJQ/PRo4lw8dTN3fWfuGDAJ6MwIcuvRjxisCH9q2mXehuEwtGXkXN/DkUuWlKwwg+CF6S98kaDh38JG9VtWe8GNtVxHnnoWm8c+UNFAcCQHbDB0Na4MWLRNQhhsbht91Kj+uv32W+KQWUKp5aKmBHIxMPSDbt4P7yg+nq5UgbnvK9sENxEjBw45YyVjxr+XzC3gfx4fSnWT3uGxTn62k0ZNXq2H6g5NqieFlnpRj/2jNwaG9VYeyCDy7kTElk8Hnj9/9gw09/sB/4EKdk7Ej6Tb4DT0sSy0eyAzFYjedh/nnn0bjseQUfxAxQcI8IgdgIBgAAIABJREFUBVpMI3VDV/L5j5PFXL5xLX5ZhYo92fn4EzxzyRWU+a1EN8r60qVlJslGu4SLls9B73E4TlJgUAQf9teY/in4IDvVRo71v/kjb//0N18KPshusTJOlQn00sw+ZQTOC0spklnSbYIgMrwMNV+pm6SrPlZUxSo/zyEXDyNMlvH+ileof+1VeiRixNJZpTiRMZNEE5kbPdAocQzSsSJSl49k4P/+gsbSNpRiqQyNXfAhneWBbp0pzexU8CH6ZsrIROqIrKyzeJKsFtJt5Pn0+90v0IqLm7e8Rc4hwDEqwEmKoahBYOgEdgJTgKxEbZInu+IN5g48RaUz7OsQBYEdT8Ex/Th10RNkzKQyujX9LCx8lScvOIeUQJBW4ENgBHjdD1XwQbfLm+GD+NT4NM5eyoIRI1qFD2JtuQWb9w/uzrdee4VcKsH2TBOdLRO/Ic0/e/SipL4pakH45NECH044meELZirPB1FxCJSQdrh/nj4Yd/lKivOC4aK4YrF7VOIXAUsRMqDBMCk9diAnL3oEUhXNChn5cxra1o1MPuxEuu6swdHyrcIHKfvzWhJn3EUMu/tu3ER8L/iwbMx4Mo/NwNA9HF1XbR1t/UjlU69DFSk2BB7nPPE3is4bTajHlLJBMRaBVkE0zXIEThrDSkWKLlnLe8AHgb8F5cOXeoQqwIcvNXyFFxdG4MAdgQJ8OHDntnBlX8MR+CR8kN7jQJQP+Tomde9Hx60bvzB8UI7opk7ey1GuRLIW260iPjy6M99YOpdsvIyEZI0JbNDFfUAeyqXAlZ1TcbbX0f08W2c8xTOXXU2p24gtppYkVKFsSBSlRDzqFumuvRm5agEk2+CbIc68uSw87woFHyxfdlv3Vj64hkHc19geTzJ01qOkTjt5D/gg5omGKpSaVr7G4ycPpb2TVqkLTaGkOOgEWl4limaMIo686SZ6/PoHkcHg0leYfubptBNRr5cjq+skPVuJ4pvMPJsTFVzz2vNkDzoIw9GwLBklX21+KfjQUMPETkdSna3FDjIqOlBi38R9P/Kbl31njZpYkgsXPkk4sP+/Bh86HEm5U6cMAyP4oJOQwrk5jq5F+fBRZVvGrXkFv6Jib/igZ1k8fDz182bvHz5oAVktRrZLTy54ZS56xX7gg5fmqVNG4K9cTszLUCzARRV7kYlmznCp8OOsbteFCWtWEBTFeGfSA6yZ8G2SQRrrE/BBtBjSSZ03dfre/Rc6jhunjN6ixpXd8EHtqzs6XsLFXPcejx7an2qnkayoBlRko5Ahk6ypUW/FuWTdGwRtqqh/7kUWnDmctvkGsrKrKfGNYjaoe8SCGJusFCdP+jMdxl6sUgx2wQcnJGf5ahd55a/uZMt//1er8EFK54rLRtPv3tvVetekIC0SqbdPMhcqOXzmuRcp8kJMT6wJPQX6VDuT+DiISaNu8H4yyZUfr8VLlWN4Lhsevp8VE75Nsbfv9AQZEhm9BDE2JSsYvWY5VHQgn5CY0i8AHwIZnjzv3fJ73vn571R85xdVPkgRK34PKjXHbWDGwGGwYrkyJNU1C09BMpkHV8XplsmvRdBe1p5NgYubFTWGRJ3myQUZSrVIlSJXlRNvCSOgKG9gBhbvp+KMXz4f/bBe1GR9yuICCPaAD41pJnfrTFm2liJXymPlHqLgg6gLFFO14ni6zk43i2/FsG2VQaIUMrIMA4GbmsbmtuV89/Zb0Qf1I1NUSjKIKwsAsT3MPv86c047tVX4oDgMPturOjJy6UyKeh4C4rfh5Jl2wjkUvfe6isjdH3zwe/Rh6KvPoFtlu+CDtAalBT5ceGGr8KEUaetJ8H5lFdeseI6aUgO7vISinIczaymzx11KcT6vEh8+ZbYp8MHQcfqfyrB5T4Ehng8hhhj6Zh3uPepoqjdsIemEhEEWQ8w+m+GDap0T+CBtD7pFdf/TGbBgKkGspNm8V3wVdLTNHzHxsP50qxXlg7Nf+JCVKNrL9w0flo6+gtwTT2MankpFMTyTUnzSmk/G1Ei6ESBuO+ps+t5+G5RVRWDJ/kRwphoHASMWaTE81nViioIqd6GoHamQdvFlnqIK8OHLjF7htYUROIBHoAAfDuDJLVza128EPgkfZPNJ4i0Nt4HJ3fvRYcuGLwwfVCHTHGoRC0XwquFbJbzrNXHoVZdz4m23ocfjKoVAWt+VnFoezHXpLZbnNBMjcNg6/XGWjb+OEqcRM5AyOaHk5dJ2Iftf0g/c1O1QLnp1ASSq8MyQ/JzZLB5x5eeADynOnvMoyVNO2gM+6GR12Wj2+OCBR3npP75Feb4RW5dHXp3AddSDrxQu2+MljJ3+CAwdhKNZ2Os3MvXYY2nTlFaRio0hJAMxHhSgkWe7WcSomY8SnjSAuFUUyYMFKfjgmjpWXQ2TBD7k67Ca4UO2BT5oQWQQKL3x8SQjF87AH3Di54cPO7cyrcMRlLo16NLbHwiQ2Td82FDVjsvFwb68PFIWtCgf9CyLhl1Bw/w5+4UPIl/P6DHVdjHilTn7hw/pHTx63GDi694jLrOrUkSk2I36u8O4j5UzWXtQTyasfgk/ZrJm0kO8f913ML0GpQ5pabuQ9SuvEgmzKB8G3HsP1WPEBM4gCGVXPFrOqktFVW4adQ2baHzyKVZe/0NKPEnbEMAk6MPA1E12Bhm2Jkq5fst6guIytPfWMvmYfnRO1+EphYGkgYQ4pq/gWJ1eRPl1Yzn1zj+BFtsNH/IBOTtQ8OHln9/G9t/+vFX44BpxKi+/hBP/dhthmFSeHk6RtF24lGQDlpx7PpkXlpMUXxRPBOBRDKLABynOFdKzLd5NJvnGpvcjz4d8nvX338MbN91MPNd66oRuuFh+jC0lbRj1/gooqiIXl/IviuSVXfrWjk8pH5rhw9pf/Y53f/H7LwUfRNkgCTEKPjgNPDHgHMxXV6j3FPggbQ0CH8SwVBJX5F4hkn1dEi9CASqy/RzBJxlHafMIVZuKoXao5TsqLVU7zATB0IGMeHQyGDHwJc1ALAP2gA8NTUzq1pnyXN1u+CB+BWEEH0zdxgkiA07V+698HiLxT/Tr6N8CBfy21TR06sDYRTNoSCRJhSmVhiPODellrzJn8Gn7UT74JHSTGjvJ2vaVjJpwHeWpEp565CG0l9+hymlS95f9wYeg52GctVLgQ+ku+CAJNBmBDyNHtgofIlcKDcespOrM0xl0239D+wpY8Sp/vWQCXet3qGhkx3V2XfOudSOQwTBwBpzKufNmgB6XZFUFH4KGNBOPPoaOW3YqxY8XpJHGtT3hgxiCipFw2rCpOuFUBi56BN8qjrqrpI1M4MOWDUwS+FCzE2c/8EEMMh2zCH/cxZx9112fart4ZtQ48v+cqeCDcB3b15X5q4DAJj2kXDQ2usXqIIPeuw+de/SkoaGBfD5PXV2d+nd9fT2dO3fmqp//GGvwqaRTJQq2y3dKfpbIvUa8Lna5BH/9HiW+CmdcgA9fhVkonENhBL6CI1CAD1/BSSmc0r/vCHyq7UI9mweQ2cn9PfvTfvNHXxg+KOmrSiEQky4xeZSHbl0ZfNUXlTJizetQliRvWWiumMHJ06fKnVQ71GFoYIgz/YNTWH7djZR4jcq8TDp+94QPOUOUD4dykSgf7HIcG/KzZvPMhVcrzwfpx5c+7L08HzSNWKix3UoyfOGTxE4agOGJvF4Fx6vCVVz63/vZH3jjf39PKkir90j5sq/uq/SEILD4qKiYq1a+DN07kfND4tkMf+vWk251jcTCHGLCKAFx8ll5zSVrFXP0nb+l61XjCaXUVg5zEvUY4Bq6art4sMNRVGR3YngZsXpUhpO2QBdNetvF6S+gJpZg9NLZOP2O//zwYdsmHul8NKVurVJbiBli2tCb+95FxLzb82Fjm/Zc9u7L+OUVCoz4hrmr7WLukDFklyz8jLaLkKwRw+l6CCNengX7Uz407WRqr75U1e7Ac9PKayEtIEcVbC6eFWC7SV7r3o1vv/sKrqHx3uQprPvGd9G8WhLSsqKJGkVEMxq2JrGqkMFn4KSJVI8aRdTfEvmbtMCHXdVgkGb25RMIpz5JTMTUekg8MJTjvaWJ4Sds7tCeCe++QRBLodfu5B99jqBbzTYCUcL4Yo0psMVBlo9hVfBB7y5MeOV5ECM9TQpS2TGVdqIA3XNY/pM/Ufu/t7QKH7KYVF4xmkH/uJPQTClDwkYxCcWhpNbhyYEnw+p3KDdsPD+tuvnFOFPk6RJtKFadGcMkfVhvRq14Ht9IYHgeH/7tT6z87s8oEoVRK4dmuuAZbEpUMu7jN6C4WikDJJJUVxryfwE+iLgkbOKNm3/B5j/d/ZltF9sk4nX1s5gdDsYzI636bs8HZdmg0jk0t4EnBw1X8CHmiw2gKKHE9yNQ8yftCAJKlJFmGDkdJFTjSKQgEmWCkvCH0sSkqWIyYcT4sCjBx4cfxDenPojevovyBMGOqfMIdXGT0DClSm7KMLFzByqdeoqcuHrPCP201I8R5VKxn7K3LXEirWxrh4HB9rYVjH/nZTJlJcRD0XII73BoWvoKc4ec0bryQVNhuRihSZMRw9MtfPFxMF2KHR/LiSJ3WzukRU3vfRSnvzQf3SqPDD5lHYvnw5PzWTBqlEoNkaQU5aexh+dDJuFju5DyYvhWER+IAWVVMWYmQ6omTXHkF6rAg6g89jqU8sHAP2kwZ898jDCWUvc3QzwfXJjUsxdtNm5VIFL0KzLuyuxSxkXmVRCPptFgWVSecAoDFkwjsIt3tV0oqLtlA/f27kf3+rr9ej6IP0iDpFtcN54z7rgDxzKwHfHgkbWXJoIPszAlrleUZ77AvRBHIjl11L1CgFjG1JWPzp7fjk96bKwqivOdFUtwDjlEzZkRiC+QrBDxEpFew3/fZ5H/gysvwIf/g0EsvEVhBA7EESjAhwNxVgvX9LUdgX3BhyD00d0GHupxItUbP/jS8CHUpP9e2grA8kNKHcjqMXr/7jd0u/pishXlmGEcU2I/JW5N8QcptjUMz+Gje+5j1bdvpshrUD3TAh9EzqzaLkIfR+DDQX24aNVCMEvJW+Eu+CBtF63BB3FOl/hLgQ/2oP674IOUbmLsF3eyvD7yOjbMfgI7zJC2DNrk5VPzKj1BC2zeLSrhmx++C0VlUZ9xkOWOrodwaEMjZraBbCgFSRS7GXXmxyj+9pUM+sMfCEIbX/kVihzcUxGaVmM997c/kjZZiaiTFIN9w4eddoJLls3B6Xvc54cPmzbwWNfjKPVrkTmW3cO0YRDz5dF+b/jwcXUHLhX4UFb+Kc+HOWdeQu6ZRZ9pOClZ9m633pwv8KG8XeueD41bmdblSCobG3BChxQ2ac0mFoqJn4trBST1cracNoiRs6Yr6fPH0/7J6iu+AUEdCU8Kk93wQVCAFAU5PWTgxIm0ufji1uGDkJV0E3897iR6vbeeIGhSRamAmaxmkIzZpMOQphOO4+KF8/GwMfMZHjvtVJKvvqIiKlWyCVCn5ZXU3yfOBx2ruXrta81GelFFYSr44GP4Hsv+8/c03vrb1tsuDANj6GBOf3gSlFSRz3o4iRAjXUtxOsYDvQ6lqqGehPIscNSusLQByc67FEIx02SLqCSGDmHIk4+RJ0bM81h/1+9YefOvKG696wKBD6FnsDFZyZVb3oZkpYrMVPBBDBqNfwE+SAcATbz2w5+x5da/fqbyYXuqkktWL8VsL/Dh04aTvnyfBD74TTw1aDj6Ky9h+VFIbJQpIveHqOgXsCcQQg5DTnuPOFH5fyJzV/ca4QsyfobNYT+5iapvX0VTWSXFbhJMm606lKk/swd8aExzb6f2VLmNFLtxVZgL2Gg5WmJu5dfy39EK2fdhGjHesDUmrH+DfHU7bLkJqqLdoeHZ5cw7c2jrygeJ2tQCin3JcRAdmGQ4SGyy0nVErob72U6XVhOjzzGcJvDBKBWZCL4hng8BjY/PYcGYMfuFD2KIm8rJvVhDt5LUuWkFrwXmOHLNAt72Bx9OPoOzZ04nsFNqrpQKLO8zuXsvqrdsV4a70gYkdwKBSjL3Ah/k82S0Gy2Lqv6n03/+lE/BB21zBB8Obvgs+ODTJID4G1cy+PbbPwUfFo28DO+pOViGjxfK97fZSFU1TOwVLNSMmnbPc0viRcv/cas7c+SffkX1mNFojo2uaziWzFpIrAAfvuxzVAE+fNkRLLy+MAIH6AgU4MMBOrGFy/p6jkCrng9+E1N7DaDyw/e+MHyQx17ZjZWdanEEl2Jfdqxyhk+TaVJT1YVr330eJ5VUQEEKBCkYZJ9Rdr+kMDe8PO/eegdrf/prUk69euT0PgEfRPmQ73E4F65cSGgW45gh2adnsnTkNcT9+lbhgxWG1MZKFHywBp64W/mgBM8hdqaBRceei7fmVdAzNNgmHbMGDZLsYOsqAWFD5y5MeHMFJCPJsgi6Jx0/iMq336XUTSvDOYEMcVWU+phanPdPPZqr584l1BIq2149eLbAh7pa7u94FG1ytRhBVkUISi69GG2KesTURPngs8OKM+bFhTjHHv354cNH63mse1/Kg3q80JUyulX4sLldR8a88zJeaSlmaChlgTKc1LPMOmM0zrNLPhM+5M0E7kGHcp7Ah9Lq1uHDurd44uhTKU83Sngn0qQiZpUinRf9gayDmFFJ2x98i26//CGBZlLz1DxWjrwMtHqS7t7wQdp7JG7RMXQGTJ5Em4suUm0X+1Q+BELCMtze/UiO2VFPnkYFH+KhSYNuEJfEEsum7dVXcNRtf8TzYlh+hmcuv5SGJ/+p5ifmW6qArdXylGum8gxYW1bM+I1rIFGE36wUMFzIm77yHVh80y/J/uVPrcIH2Vnd0qMbl65aTlYrxrYtGvw69f7e5Dk8cv0EqmU9KeNIXzURtMAHUT4Yps5WA4793k10+9VPcLUUCc9l7Z9v4c2f/o6i1rsuwHAJfINNRVVcuf1dsEvJSYSqwAdZAyp5Yt/HvtouXD3NK9/9Mdv+/Hflz7A/z4edxW0Y/fYSjHatwwcBk3qYZeZJw+HlF5W5ojh0SHEq0vWo0145qShvGDEolDOWBA4FLpQ+pMWGQHRM0vIkYg+T+uIKRj42hdTAE0CXdAxIW9E9ydgTPtQ3ck/nDrTxmihxpVkogg+78IMU/7t/sUeJ+ulxk/X+TsLm2g1vkq2sJu4ZUrOD7lC/9Hnmn3nuftoudNU6Eguic5TGEDFmlFYClVirNDB7opC9P98Xc87Dj+W0lxag6yUqFSaCDz6N02ez4NJLW4UPSiEnscmmrmCx4YckTRNfDGzF80X6YPYHH0yD8JQhDJE2NDNJoObPRUu7TD64F+2216hWGVnd+4IPMuKN8t0cOJgT5j78afjw8Yfcc+gJ9Gis/4y0CxfBvLHrr+T0P//5U/BhwQVjCWbOxTIC8oGHLmoZgSBqVjURCanZj/kBGTE73mO4P2m2GbgmJTdM4LTb/4jmxxW9yMUiv5C4LMIoMbdwfLERKMCHLzZuhVcVRuCAH4ECfDjgp7hwgV+rERAHeZWtHkVtKvWBeD6Eaab1HkTFujWtXo4SEqsWCZ2MKUJdTT2AmWHkNq9cGXTx9NNU37AYNsoj/M54SL0FReXdGf7cDOrbV2DppWrvUmBFKspVw7dCDDfP6t//kXW//gOpvMAHKSLikQdBmJMtUFwtRtMhh3PxKwvwjZQqVnMzZrD0ouuIBfXYzW0XadOgWIIlxCdC7UZCbbyE8xc+hTHgBCWnVm0Xzc7qsa0beazXyZQ2bsHX82RMg+q8TqPmYMRsMjmfxiOP4bIXl4IZV7uGcuJzR15C49PzqPIzamzlUV7MMyOrzBjPdankB+++hWaL1Fh2Z6NiQT5X31nDA52OotKpwZJECoEPuqmKCykUDM3EDwQ+JLh0+SKcY45SO+8tJgZRWdXKsX4d0w/uR0XYsBs+qPcW5UM0j3nLI+UabG7fibGrX8YrkXmRsktkwbJ9nGbW4NF4y5aS8mTHWYoDKcEjN35RHCRlvOW6tSS5HocyYvksKJNSOSqDNGW8oKlYQ80PqJv5OEsuuZr2mkZTNoMZmiq21FbKBx8zYeOHRRx73x2YFw3HNmLsmL+Y54ePIh7Uk/AFjkTxegKwZB0p+GAaDJw8iaqRI1uFD06Yxd5ezz09jqJ3polcmFVVqRla6hw8XebFZujEvxKOvgg9SGKSZdUPfsDGv/9NpVzYzfAhY4fYjjTnmLxHyDU1GwhKylUMpEopbZZqC3xYcMOPyP/jLyp2c19HHHhLDxk78wlKB50RWeZbHqxYxV3nXk4HkfsHolCS5pBI2i+eD7K7LyhE1vhHsRgXPzaV8OzT0cMUSd/jnVt/wdu/+B+KJc6xtcNw8QU+FFdx1Y41YJWolI2YRM/KeXyG8kETHwO1pnWVqKjgw403s/Uvf6dIKZf2fche/c7Saka/tQSjbXdcURd9ImrTD0Lk/UWbNPPk4WgvvYTuia+BocClJLOIAWkUDCquBFHbgcAHuQZ5bbRvHaUNyJqRIxfT8D2NUs+itl0nhk76G0VnnBT9IbkfCfNTa0HHkA+qqeXezp2p8tIU+5JlE0FE+aOyvAPZxRfYqlqHBJm2DmxsLc7a4iQT1r1KY2VbUr4e3UoEPix5jvlnDdsvfPAEkiAeLqHyuwj1gJjyeJTWtf2FIct5+nD0cQx5YT6aViI5tYQyaaFL0yOzWDTuUpK+3tx2IeA3ej+5X5RgkSGkPiaQWVqVUOs/rtBFZKOo4n/3qXwICC0d7dSzGPLUNHwziabL+nLRGvJMEvhQU0tCtdKIc4Yom2TuZS6j0ZZ/5swY5aecwcBZDyn4IN9/uReqUd+wnomHnsBB6UZlOBmpQExEp7Jn1Kby1iBO4ptXMfhPt+LYpmq78GzhcGkWjriEcNYCDNMnJ8lE8rMj0ImJQaQkm2gRGJaffQJ097wHR4qY3UdMK6boR9dy+M9/FI13CK4d/RkxFy54Pnypp6cCfPhSw1d4cWEEDtwRKMCHA3duC1f2dRwBgQ2G7Aj65DUT2YQJfAc9aOTBI06h+r39wActIJ6MUxPGsAcPpH3X7mxY8hw1b6/kaNOmwRGgoUdmZ594CJYH9JpEnDHPLSR99DHEpWT0wTFQD85SH8ifCcM0b/7gJ7x/5z8odR3EL16cwsVYrth3cXSfIEzQOLA/Fy5+El+LKZ+IuunTeOnKH2IGDWq3VgESwyTly+Oz7A7KY6jBjnixcomnr3gnGOrhLxTzR8MnfOtlnuw3mPK8mPmFxGVHT8n5ZZxC6jSDigvO4/SJ99BYlFInXJzNsfon/8VLd93HQa6U7BnSRoinRT29JZh8IOZyb68gW1xGQp7zDZ8GLaDUlfiMGia36U21REj6cr0GGc0iEapudlXe+JrFJjvBlS8txT2yD5YnMX0SUyePvfuBD+veY9rBfWlDWsURikRf/CRa4IM81mdNn4RnsrVjF8a+9Tx+SRm6GDoq5YMHZiMzRO6+/DWSohoQUbTyz0AV69Jnb0qrhEiktSR1Pftw8QvzobiMjERYImaGlvLzEFARc3Js+O9f8vIfb0XLOUjRnVTlcyRplr9Fsr6DOEPXPENRjyMhF7DxrRdYcspwumQalBeH7GpLwWeqHUnRS0iLg82AyROpuuhCiX7YpXyQklbtSgcBOSMg/uxKnhx8Jkm3Qe2aO5oZzXHgoZUb+OkShr76PE73bqro0LQM6/5yH6t+8OMo6rPZSyDUpADWyQYuieIiTp8/nczRJ1HqxggslybbIxkkMN08z3zrmzTd+6BKydjXYei6MiDdqmtolVU4YlwaenibN1Mp52hpyttBwIuAraiYjnrRpYddINibbQ5i/IpnyXepJC6KDTdg9e238PYvbqFYqGArR6i56HqMdaUVXPfhKkhWq91cMdWMDGFbL6QFQUnRLb3s4psi0Aw9z8orv8Wmh+7Hdlv3mpAki5rK9lwikbntDsI3BCCAKVGiRnOOhJhOyvx5jcw/51LyixeTCCSENlRxtnL1op1RyTBGDnRBfzL10l8vbVFiOhooU1ExCzV9k6QnUbhq1RLoGTTdZHuH7ly8dBF+147ouRy6pPaYFjFfU981vWY7j3Q/mop0AwSu8v4Q8CHrVr7rUkeqSMhAIIQ0D9m7zE5l2PcsSP3QYGNVKRPeXc6moiRVVrkyThQVQP2CF1g47GyK3H1Hbcqa91TFjTLYlJhNuQfkBc+YAoMjtUdrh6777Ox3LKMWzQerNEpv8PKEgU/D1Cd49uorIx8T8REJZYVF7Q7yidKGIrfqrKi3NIlJloI8qp8FD8nvtTbbMgeubmAOOYezZkxTXhWGLmoRD/nyPtCpMxU7a4iJx41Atj0+NwI8ci4yl3G0c89k8OMPK28UsStxrTBSJXy0jimH9Kc614CvOerzYr5YV0bwQYC48iNClHhx2v3gW5z4i1/h2SamA4GtITHAS0ZcjjdrrooBzQkG0UMSyvdBIIuorDTl6SH3FFnvLR4bLcO+5xhIsxs3XM5Zf/oDYoeqS2tR8x/IGuJLUji+xAgU4MOXGLzCSwsjcCCPQAE+HMizW7i2r98IfAn4EOg6tXacQb/8MR2/PYEw56Fn8zx60w0Yjy6gLBT5bQQe9rUDt5WAUdMfhpEXYAeWeiLfBR8EAsjDq9/IK9+4iS0PTCPlOqoszUmsnh5Q5Lvkm+GDNvQshsx4EN+Iq1aNndMe5uWr/hMrbNwnfBAsIOXM9ngxo56bTXDssbvhg+xGhTlq5j3NcxdcQZHnqdz2ROCr3VVfdr2kUNIDUmeczpAp95NJxjBsk1iTw6vjrmPjoqUUNdSruDwpwmTnM+7LrlvIB5WVXPb6cvIdOhLzNAUfGrWAEqnwGncwqfpQ2obZ/cOHWJIrX34W9/Denx8+fLiOR7odTyVNSjGi4MMuzwcZ7d3wYVunrox58zn80jJ0X4pqDdMVk7jI6M/wftKWAAAgAElEQVR46fX9wgflZREkaOhzBCOfmwtFIt33VIlneha+bqoCMO7kWTZ6NDWz5mC6UqiJjkK0C5HXn9qZDjVqkxVcUrsazDIVJbj5zRdZdPK5dP4EfIh2/kX5IKobk4ET76XNqL3bLvaED57h8u6Pfs3mu/5O2LRVtQa5mOSUEWeIkYiRMys4e+0KdratUsqCVJhj+9SneHb81VS4kssRGRki1xT4BCIn1zX6/P2PdBxztYrfxApIGw4x8TbJ53jmP66lafIjrcIHMbqU98hYNl48iesH+Nk05dI94mQJlVuifHJzYoIUvLIz3FyEWvE4648+jvGz/klDMqDErFCwZc1tv2H1j36hTDo/Cz58UFrBtXvCB+UhsP+0i9bgw8vj/oMtUx4kJo6RrRyfBz6owl0K6iDN/LPHklu8WK1DwQ7SYCAhjPK3FJUmeaXZUQGhmq18TqK4UAFVApkiKCnrXg/kdzwMLa+gzod2MZ2//11O/cXNKhJSojT2gg87tjK1+9FUZhvRfE+l0CixQjNYkGJcXEKlcFcKjGbvCTl/+S3V/tEyFEY561IJrv7g1SjaVvWbSRHrUjf3ORac13rbhcC6hOy+i+qoudiXr16Lb6HgytZxDwh8qBE/k8XzwSghY6LggxDYmgem8/x1E1qFD+JHEymfIsVHy/UrRYkCh3v7YOw57QoAibpp6DCGPDkFX4+pc1HwIRvwQJeu+4UPMoACSCQlQztvKIMffeAT8CGE9e8zpfcA2uYbW4UP0ey4pK0U7X94I/1+/ks8y9gLPiwcPhbmLlT3cmk/k5USmbpGrT2RtiWa+7x4ZuzH4TNulmB+8zJO+d/fEQYx5XEkwFTeyFGmroXjS4xAAT58icErvLQwAgfyCBTgw4E8u4Vr+/qNwJeAD/IYVhur4OKXZ9Fw+CFi2UXoZ0hu/Zgneg+hJL1N7bDvCz7Ig1pWNzniNz+n8w9vwvBi6gkub4p8VerNaKdaXO2XjrmKJjH88vLYoY6jGWonNuW7yj/CDxOUjr6YAff/hcBMqDSBHVMeUPDBpgnDE62DtpfyQaIY5a/t8SIueWEu3tHinRApH6Q+0tw0G++8nVU/vkUpHqR2iIeB8pPIeT6l8tCtG2xOJUn068dBJ/ajyLKofXs1a56aTWUYEnPy5EM3imOUHdbQUg72G4pLGTbjURKnDMKUItAIaNICisRwrH4rE9tG8EE8D6xQMuR3Kx9kgcle7pZEEeNXLMPt0+vzw4ePP2Ral2OpCBowRO3ia3ukXewNH3Z0OYjRbyzDLynFCCRqsxk+6PU8MXAY1oo394IPUrTnmpUPakdUNiyDhFK1XPDMLEiUkDcEPgj0MMlrIp72SWSyTO93IsnVa7DFNNKX0j8SVstDvBSJYWjxcWU5Eza9DdKX7odse2M5C046h46yq6k8KSLlw57wIYPOoPvuofqSvdMu9oQPhDmeOOtiUs+9QJCvVcoLH4usSjuJTE/zqTact+Yl0u3KsUMbw2lg09SnePH6GynNNeyCD5LAIkWo9MCLB4N91VjOuutvhK6NFhcTQLm2GEYuyzPXXkP6oelqt3pfhyELTiQ4Rgw/sBSIEEm6HoqNn4yOZBxEJpue5ivwoKpZFe6gUW+m6HfHbfQcczEkbRUX6ZshG2/7E29/5+ZdrQf7vmFFyof1pRVcs75Z+aCM+Fv2vP8F5YNUZ0aeFy+9ju2PTPk/gQ+BQCEyzBs6hvyixcSbFTgCOtUeeWhjq0BeUeYEZLU4aSOJK/4Goa9SbCT6V3bOpXCWtjDZFRdVRDz0iIsRrZnk1bZt+NmKF6BtVQQfjD2UD9s2M+XgY6jKNqEFu+GDYMaozUNQiHy63Cd8fCPyYIhaMXZHvcp/1yeqMY44nGFPPkRQLfDBIlS9/y51c55l4fnDW227EBgbwQeNrPiTKOW+7MwHxEIpq5WFY6s/lzTdp/7EvoxcPE99t9JmoCCv3PC23TeFl755favwwdOkKUzSVSKEE7W5yPdWYIvwttaTNlrgQ/yc4ZzxzykKDsm5aKELmYAHunbbL3yQtNfA99D0OMYF53Dq1Ml7wQdDWoQ+WMuUQwfS1mn6TPiQsYvo8J/f5vif/vxT8GHeOaMxFzyDp6w8DWJYqq0patATpVeUciIgMJrl1sfbsSpp+6vvcuQPb8IPTeUXIV4qmieKmubOva/fU8RX5YwL8OGrMhOF8yiMwFdsBArw4Ss2IYXT+TcfgX3Ah1B67f0GHjjsJNq+v7bVARI5fL1dzohVC/B79cTIWzgxD8uvZ3p1P8obtqjdxH2pHqR8kSIved3lDPrrnwmzlniXkTcj6bAUcmozOVfPgnNH4S5dKuJ67EAe8ET5IN4CLhmJvCRJu6uv5Jg7fgfSO+zl2fzARFZd9xPVdiG7j/J4nDbNSMUgqROaoeTQ2+Ipxr64AOeoI7B9k1Dk2GjYuSaeu2oCNdMeVypzMcxMhAENJjh+QJUYjGkG2dCgLjSxYinibl7OjCblgiBFs6d2V33NVGBDeqEtzeVj3ebYP/+RbteNx5DrlFYO1TNtQN02Jrfro9ouzMDdBR/ioiJRQmYpNg22pUq5XJQPvXt8fviwZSMPdzqKqqBR7TJK73rG0FWhEu1d7lY+7OzanVGvPxvBB19gz27lw2Mnnk1s5dt7wQdL4IOuYwbS9+wiHMcjSfb4voxY9CTESlSkXCRUll5xHVuub/sOHjzyOKq378CU4l35T0hZGIEHKWLyocnOY/twzXMLCLVSZca387WXmHfK2bTP1BOE5l7wQbqupczPaBr97/kb7caO2SvtYi/40FjLpONOpc26tRiGQ1zAl8AHaTMQfwFLJ+3rVI8cRscRw0ilSslu28xLd/4d+501xN0Mhuoll9JL+tujc5H648Pe3bnu5ZcJrBS6IetA1p6Nkc+wbNx4Gqc/2Sp8EGWKFLK2+EX4UvKYeKrtxld+CnYoBZCGKzvkyjw02oKVtevYFjU9DmHMwjlY1ZWE2TRY5eRsqLnjDt668Qf7EcRHRa9pxPmopJLxH7wK8SqCWCS4j2bmX4MPoZ5j2eirqX38UTW+rR2ifKit6sBoabto2+1TbRctsYWhmBsGGRacexmZhQuI+3m1ZuT85D2kDUcgQ0ILlYJlgxUjfvhRlHRoQ3rrZurfeYe2mTxlTlSaS8++tCjItMl3QRJEsrrFBxVVXD13Jn6fnhi2TV7fAz5s3cTDBx9DdT4DUgSH8rky7wFiZKt8JTSbnGnTZISEthnFTXqBghyizdBEwaFrvFGS4tLf/DddLh2pDBSLjURzK5xL7axlLL7gfIrcfTuEqlhR2TGXW4OodpoJhxlIlK5wOimPW58vXQ9oGNCPCxbMBqM0gg9eBG02/+NBVt74LQX0pI0mMutsVqQhgAaVqhLPR58lRhXiiaBLEpG0aCjZ0r4L8Qg+aMTPOZ8znnhot/IhEPjgM7lLV6pq61ptu1AnE0rbRQzrwmGcMnUSoZHc1XYhkbDaurVMPfykz1Q+iMdFk5mk84+/y7E//knUduFqiBhP2i7mDr0Yc/FSAhyCUFe+PTlp1tBlrgN17YYW+eK4oShtIhghh5oOUSUpnxLYFmvLkH/eT8npp6CbFnldFDp+FN+6O6f13/yh5AtffgE+fOGhK7ywMAIH9ggU4MOBPb+Fq/u6jcA+4IPa5vfqmXRIfzqsX9f6FWka24qLuGzFQuh2KGRj+EmX0KxjVt/hWK+8hiG7t/s45HFYSlFn1HDOnTIJPUyqx9q84RMLxCPBVPJqK1fPE/1Op+idd/C1HJYU6MqeUR4CRS4b4GlJun77Rg777X9hGElw86y/56+8/a1fYfj1zRJkSXYwKWr2fBDZv1zm1liSy15aSP7II7A9k0CXXmSdeM1Onjx1CPE331QJBUlX4EFIrRlGIEHtQIuZpPT8xpWru41ItmUXNNojlmJEiiF57JSe6aiZII9rllAyYQIn3HqLSg7QxJxRl4JJh4btPNT+cBXhp4nnwyeUD7omppw6O4rLGSvKhx7dPj982LaR+9seTntDgkRdpbrINsOHyC5vN3yoPagHF726RLVdGJ6Oa+hYeQesJqYcO5jiN9/bCz6IdDiri+t+BB+kpSLQknDaaZw1cyqYkvogMy6fI5aNGnEng7N8JY8PHU77rLQSRJZ9qqe7uTyW7gJxYuh1y/c4+vvfh6AIP6bR+Mpy5p5+DlVNtQpmtCgf5DxklAVQyfn0/etddLxi3C7Phxadgbjzq16aHdu4t9cxdGjYocwliwLZyxWzyahrXeCR9J03SrEYi6uCUXTzhucSk6JTSl3xgVDnHJXnyrtegw/KS/jGB2vJ2iUk7CinxdctNCfDC6PG0PDUnFbhg6xD1Tmveu2jsjvy+4haBqxA9vYlocFV6RlSMFtYNOoGW22Tfn/8H7qPH6+MNk1dAGCSnAhr/n4Pr33jxkje3sqhWhU0iy1lbbnsvRWQqCKIK8qh4IM0LLV27KvtIiDD4guvID1zBvHPaLuoa9NRwQetuquK01Xmn82eDy1+A6qgcxtZNGI8jfPmYXtZTHX1EmWrKQ8SgVxB6NEUj1EybBhD7rgdUnFwsmybN58nvvNDuuxootT3lHOB9NuLYkTULuJtIaOz2Yxzzp13UXbNOHXteeX10uz5sOVjHux+NO3FH8F1lFpHNX9oUowGpLSEghWbjZAuw8+i/blnYSVT+NkcTn0DXi5P7Y6dhH5A5cn96DXkDLIJWccpSpR6RThGntqZz7F4ZOvwwbekJPYpdTUVyyvrPq3J3TFQxopeaBE2G4T6Aj8+4b1jaCGNJ53A+XOfVi1NEXxwFUTZ8JeJvPG97yoTRzGGbWnlaPlu+gmdIJunpLnUzso327bxHIcKPU69Mvrd99GifEicex6DH3sQz4hFng8CH3IBkzp2prqhEUut/0hNsuueoL5fYr4r3zWL2MjzOGnKxAg+OODYQRQJ+/4aHj3q1P16Pqh31XzqjTiH3PJf9Pn2d3ATdnRPNUM0p1HBB2PxMwioEc/duIIPomiLkmtS8mtdp9EQuYqok6LzVetU2jDyArl0DFPj/bL2fPOt5QTVbQhzPn5cVrW8j8ge9uPX83V7rvj/c74F+PD/Z9wLn1oYga/8CBTgw1d+igon+G81AvuCD/LIGDQysecJdPzwg1aHQzoGPq5Icc1Li/C7HIbh2uStgFDfwaJzryCYt6RVN/+oP9YgP/Ichk2ZiC3O3+JrLq7hwj40I4IPtdt48PAT6bh9GzmBD+phVPQFOnFcmiyBBUl6/uhmev/s+2haTPVgr/vrHay+8RaMoL7ZvtDcq+1C4IP0wG+PFXPpy4vIH3HYLviQ1QISH2/h4T7H0ildT4PpUeyIYD5kpwVxV+TGeeUK7+g6jm4rZYCm5VXxXeTIXlZLL3Dkfa5KSSWL97C1YmoGnsKF86cTWJGzvbRwiFSb2q080OEIFeGntwYfdIMdqTLGrnoB96DOnx8+bP+YSe0Pp22QxjRCDGmvNgySKnFBdu5bhw/KnM9xFXyYfNggKtd8tH/4IGkTWpw2o0dz/OQ70M1itfMvu6iqG1/MSt08b/zqD6z93z9Q5uZ3tee09I+3LLwdZoKLlj2BcdyJaEESx4bsi8uZffrZVOVq0UP7i8OHDz/k/l7HUO03kdECykNpJjJJN8MHMf7zxMhPtZTIXIrtp6xUifeMuunFOyMqNkTw3gwfgO2pBJeuX0NjSaUymUzEZffcxPKyPDdiJE1zFqod5f0f+/h9TVfmhvL5ge4rl/2kzB0GH8VjtBt6KkPuvhsq26FLdKIu6oyUOu+aKY/wwuXjSQStwwfb8KK0i5JqLl/9PJR1iuCD7LKrVfKvwYdQyzJv+FjcebM/03CyvrqTgg+06aIgm6hc9oQPLf31RjN8aJg3j5gnVy6mkWIkK2qQUBWFImffYJkMvuMO2l15pTKtNMIcupPlme/ezMeTHqVjLi+NF0oxoKmUDIEXkYwgp5lUjhnHwMn3KrNBuV/tgg+bNvDAwcco+IAXxdaqmEuBp35IsR5nexBSU1bC5YvmwJGHqYjcvcw6VRSloitKwJ+RXgJMkqK+kf/8f+ydB7hU1bn3f7tPO5XeEbCBiAXsiqioKGLF3luMSYwx5aZ4TbymaGI00cTYe+9gRcWGCHYsKCoqRaVz2rTdv+dde0aKHEzM993vwp2dh0g5M7P3WmvvWe///RcBHya/yPNHHtYp80EK55ShoQcmrp5mkQVRYxbyHXQLwPKFFSKYg0T+JoaRqx8i78mP3pkJTz6mPB/yhnjpeArB++yv1/LBf/ysU/BBYJsuusiCAkIrzXJLo+SYOD7UuxqxX+iUYZOYfupkxx/KmPtuJTDsVYaT5Zhb+/aje1s7upLYrMm4UHeEMqcUMM4mc+Sh7Hr79V8HHz6ew73bjPlm5gMBBVtkSn+i53En4GdTa4APj409jNSL0xWkKeCWmCMX9QBNC5RE0NJSLDctljXl2PrgAyBlEwUhxfY85UKBFcuW09baSo+u3dj37B+SHT+GspWhLjSIHWEyCYSSfKdVAZ7/VXuQ/3sXWwMf/u+NZe2daiOwUY1ADXzYqKazdjEb/AisBT4IfTeOPHStyI1DdqDvgnnruUSN1oYGjpz5LP5mQ5XrvsT9mWE7D26/H+n33lZMgHUdsgUumRrBkRMYf8fN2LGkRVTAB9HaiwZbSr1P53L3yD3p27qcoulhh+LyLxt9YSIk4INnZBhxySX0/cHJmFoGzff45Jq/KfDBjKVvLkWhsabng2z044jlqXqOe+053K2GrgIf9JB45ps8sfdBdC+20GZHCnwQ5sNSS8MJHOE7qHhJyXwX6m/CmJVCxieMLdWdlo511eBOuqLiZyG9MTtwWLzZNhz9+lTCjK2c7WOVIKCjrVjErX22VuDD6rKLatqFoUuyg56AD+++it+/9z8PPqxczM29htHVb1MbfSc0vgIfpC8vdPVq2sXazIfQ1DGE+aC3c9XgkfT/YkWn4IMjXUFd0i9SDP7+2Wz65wsxjKzq/Ccme4k0wSoWeeKQY4mef4FUWFbUZCmSquZt1f8utrIcPX8mUc+B6L6j5APu9Jk8vs/+dPXaMKJvDz4s/MfVvHTOz+mrh7TqRXK+lLHSPZYiOyAXp5Sbf0lKS0m/EElOJK4L4rcgHhPC5kjAByldpbyrdmhL6QwHvjwVb5vtcIJQdUSLuhiPlpg2/mCKU1/sFHwQLX9i5pf4EsghfyOflYg8UJ128ROwowQQaLEzFEcN44jrr8AaPBS0jEpgLdriH2JhhSYrpkzhuUMPo76T9AQ1O5q4iqT42Exz0qwXsAYMJUqLiWYCPkiXv7NjXcwHAR8eH3ckPPcMlte57kJYQu09+nHkW88o8MGTfrHxdfBBnaPfwTOHJswHx0+YDzL6KsVCR/k6CDO/PZVjzDXXUH/sMbhC3hDWiNcOL73CnUeeTM+VbWhxGc0wFAYglpRiDGpJ2o2n0bLdrhz78jSlu3KF2VNlPnw+n1uHbEfv0EMLfVISDyv3uCEFqYyRTtmq54vmHKc9/wxstvlXQ6Zms4IBCBFBOur4AbFhEUZagkU4IplwaZ30PC8ceUSn4INIjGR9lNNNhNsOY88Lfow1qC8sXsnzv/w94cyXyUbr9t1RwJkWUdxzV8YL80GrI2+EyshXHkof//kqPv7lLzoFHzRTiuyA2EqxLGcz6OCxDN59Z6J2n2l3Tib15quk5b3Wcai0C8NQ4MOeAj5I2oWSGoXKOfOOAQPpsmLlesCHquzCJnfMEex0yzVrgA9aEMLHH3DfNnv9U54PbrqBsbdei73fOPy6zBrgw+S9Dqbu5VcIY0/JAYVdJfMs3yq5UL7zHJbWN7LnhT+n+wlHQyYDhoDbMch5yO8lKUj+rMMyR8M2szTkJcJG/EDkaZJ8p4lcr3Z86xGogQ/feuhqL6yNwMY9AjXwYeOe39rVbWgjEIu2Pona9DUTU/LhhWfrt3Ndr+EMXLmk8yvSTObZNmfMfoO4ez80TYLRpdpZytX9hzOglF+P7CLCs3QyJxzH6OuvUdT6+gi8SDazBgVCMnEJd8p0Hpt4Ij3ybSqTXorXpMwQ93kRNUNoNbDtDX+j+fhD0XBwAo8P/3QJn51/ObG8s0TFqchKMX2Ufp2UdBpZTD51Mpz4xjTCLbdQ0gkVMxh7fP6Hq5j1m/9SyQZhIMWEGPwlxpXi4SCFqXTepGBS9HDxMFBFR0K+TyzYEtd56ZZLV7RkSvyfRlc35sse/Zj4zrNE3QaorqXUc4EeYrYt487eI2gsrcRWbvmGKliFUSH2cbZh40YxX2brOfmD14l790UiHjW1ca+W651MWXE5N9RtQe+4g7zu0aga9yZOrNGhWPXyOVLK2Cwf2J+jpz8F3XsQGBbtMTQJMLBoIX/cZAhDVaxckiQgLBXxHqgXtzsiFakp3Vsx+et/6e/Y7JwzVVpGVqTksr3WoGTFpJcu4b4RO9OwZKkaM9+MiEWmE6hAOrJmikJQZlZDEz9dMIsg1YxZsPAbTcovTueZ/Q7BDFtJh6bq6lYLdNFjm5aDF0fscu3VNJ54nJIpyOf6ehlN+XropEoWz+2zD/mXp1NnGhTDMnYs5VwS8bkqjkBMMuMEJFJdZJn9RECShEEm7JbqUU0XkGJit3uvh4mH0+BaKp1CmEGO287T+00kmDZNaePXdcg9KXryeupYQUnFAdYL60AzaZH0BTNUHiKUhWifJsh1Zemgfkx84Eb8QT2JdYdUZCXxtVaSeGCXy3hvzOK2/falf7mozDElflL5D6i1LUVVhCayI9+kNdPEIZNuRdtzF0IzrZgyX2VEfhXtUDl/iQatFNQq5lCkCyJ/UD4BZabufQTll5/F9IJOox/lXuroNYAj3nyKqLkfoaW4QBgilVLSAY2wop3X4yJTxx1LfurTZCRhRIwiMSjoAg7JPShmhDrLTZu9776NhgmHUDAkUUYjMgOMJUt4cPBI6kodFA2PrqFFScktkgwDmWGJ7JwzYjg/mjENbEMZ5ErEYizGiJ8v4M4tRtK1XECPArVei8LUkGhY8cxRd0aGuU1NnPrmNKKB/Srrc82YTflLZR8q2ZwSSyxXqSKHJTZWIoOf58VjJ5IVhsU6D/mkmHldmzll6nNYm/VTBqSmXUf46AtMOuJg6lbzi1jbf0e8Crx99mD/yfehmfUKaEuL50MU8vFlV/Px+WJOKjeEAKcJsFY951TKolQO+Fi3OOqGv9N14qGEloSDmPgffsnkHUZRVyygifRsLbmHyDo0zcI+4nBG33ktgZ5OpDK+hxHb3Nl/AN1aV1D2PFKWieEnIJ/ccSreUo8RyFeSj7ocPZGdbrgK10nhyDDJd0JcJPrkAx7eaQxd3JIygHXEOFc98SQxKVYeNCKzaY5tPs80MeGZB9G23ZbYlitNTI11t4NnRh9M8bWXqZNnu7pfQgoifzNCMpGw1mxWWg3sd/d1NI3fqwKcV58KFXmXMGtk/EJhm8n7y/eFjGSs2EmKFCf3Sk158e/soGrgw78zerXX1kZgIx6BGviwEU9u7dI2wBGogg9RiC+UcLW7jKDUyvW9hzOgbVmnFyVb7WX1zUyc9gjBVluDblMqttKwcAEPbT+WXKF1rUT7VW8l2vEgZTPiogvpfd45tOkOGbEUULt36fYGGG1Lmf1ff+HtK66meyA6dOEji7eCbA01VqrNn0HeqGPME/di77M7wjVIBS4fXnwx8379V6J1gA+epAMA9bHFR6ksJ7/xEuEWmxHqckUeVinP04edQvDMMxgi9fBlREw8DTLKl0AAkMTGTfaPougVMEO6nfK7YiWpQTaboh+XYkxKel+PKFgwwNWZV1fHmOfuoXm7PdB8W6EUge5jti7nrt4jaCi3VMAHnYJozaXA0gIsw8YLIr7MNXDKR29Atz4EhoGuKZ//SuBbJ1MW5Lmrx7Y0t35O3ipT70vRI7n3OivNWG2GMxJ3qpnMbcrxndenQ+8+tMcpAkenKfDRPpjDQweNJ/X5QtJRQsIX0rB4b3TzRXMe0WbF1PsR7akGtrzhSvocc5hiazS6GtgycknMYXnKFKYecSwN+QIS2yrO72KeqAeRcpR3BW6RKNATT2DvG/+CS4Z0SaOUjilOfY5n9zuMtFkk5UnKRAXuUZ4Yor2XVJSI3f7xD7KnnkBac1TVJ74TrtuOLgaheYMHBgwgs3IxKSuF6wubZc3dv3RoVeKGJG8o4CGBOGQdJsaCnR8mGeKzDmPkP/5CfVCvXutbEXaxhaf2OYpw5kudgg8FM1Dmqg16I0uiEroT0bWURM2uNFPoQZG6bBPL0FiUTjFs4hHs8YeLlFle2TGV1jwtQEqoIcmNJUJyQRkWLOaqkTsypK01KXZiTd1PVcDFlVRJPSYdSAxrPU1nHMNuV/4e10xjKdAliQOU8ZA1nYALCeogrCc5ZAQTAE4kUmIfUOKFvY4g/8pz3wg+5PtswmFvTiFu7EtgGgrwMaS7bibgg5g2itafqMjT+0ykPO05MqHAiQJr6bSbGnWKbJUAjG1WhjH33kr9QQer+8t2ddxUhL3sSx4ePAo7vwJSOl1LGm263MsaKTG0xFfr7d3thvKTl14UZ0UFPqRkMQjQt3A+d2+5A02lDgWwyqou6maSDJG4vSgvgI8au3HiOy8R9Ov7NcnDqpUTKfNXVXlWJkJYUiIRaXvgOaYdc2Tiw7CuQ+RApk7H9sM4+PHnQRgqtka77tAw4z0e3HOX9YIP4m/i77sn+02+G92owxUTSUm7iEI+vPTvfHrBL5PxDoUTkoAjiRuJHMKQsVjQszenvDUDGhoopIUVFpFe4fHQoAHUdXQkkg8Fx652b2kRumZjTzyc3e+4Bt9Iq9SMOAwwQpO7Bw2hedliXL+MY4vkS+YkYbDJk04ENiKraTVsup1wDIPXGQkAACAASURBVLtcdxVLzDRZoC6MFWgRvfcGk0bvQ4+yq2J7c7FGQdaTMuGEvOMrQLRXnOZ9p56jXn6MaKuh6IZFZMjnSFBLO8/uOoG2t1+hPkq8GeQpJxIZMZysi8Q4U9ZGE7s/dAsN48YSCAjVSeCF8s+oeHok0ENi9SD3k2LBdB6UsQFuLv7bT7kGPvy3D3ntA2sjsGGMQA182DDmqXaW/1tGYC3wQcgEmrRnWpdy3YDtGCib804OFZeZSrP178+n3/dOw7VsnPY2Hj7mNKwnnyMtmtz1jONSTeP4JycR77s3rVg0yZZwZRthqQRBkdaZM7nnzHMYUHQVfTcpMQzsWPgNBis1VxWVrakmDnruERi1jUpM0H2XORf/gQUXXqnAB0vphlcxHxT4oEMutPgom+PUN6cTDBmiCmAFPpQLXDNkJIOWLsUP82SiJFBNum1CcS/ZMRlfjOWSzbT0/2VDrGTaMibKvC65cPEJkO5yUqSBm9bpUoqZZxtsfu2f2Oa4UyFOK+ZDpPvoK5dyZ59taHBbcLRYdUQLUoCHAj6EX4EPi+obOfmjN6FLr38efPAKTN3tMNw3phPqBZU8IBIW2U53GEk8n0hLJLNjXmOGMX+4gIHHHqfiSwPxn4giHj/xFBY/+jj94iQVIEk+sGjXIxqiBHwQd/9cCJ87GfZ74gHqR49WwFaamA7pQArrwPeY9uOfsfSa66hT0X7SUY7RoxBHswhCjZJt0aIFHP/o0/j77CYJfGRdDd/yyD/5DLMOPwnTa0n8QSrggxTCkgCgmvSmwU5/v46G045XkZky/sJekc+WQtTqgDv69qNHqZQkEUjFsFqHVgAuMdMrS1db5lUhcwlII74kVbZAZ0tctODvDe3Dd9+bieE3qDWhTOpKLTy25xHor8/sFHyQMl96wQUtzSJTU4SRhpKLGWmUdQfXNtC6dqXHuN3Z/XunYw7fQpVjgjQ4hk0gsZ4SgxBpKnmkFPtkAh+9rcDNO+5K/0/nq+yMhL2RMDeqdY+Hn7AItDSfbtKLH0x/mqCpidjJUVQgWzIO1dcKeCXrW3n3yRiL/0kFfFDgTFDkuTGHU3zthW8EH0r9BnPIG08SCfhg6GuADwnrpJK14ed5fPQhaG+8gunL7CRilHYBydzkHOUs2s0ce957C5kDxyc+AaGOZ7nYy5dw56ajqG9fQdqxqHNDVgrwItypSABDH0/Ah22Hct60FyG9Fvgw/zPu3HIHurgFxYkSAKKsG+p+lVI70ESy47CgqQvHSWHep3/nCYxCT5E2u6y/CvgQ2IpDRNsDTzPtmGOp60QmozwwLINgt1Ec8PAU4rSuENzlpZAujz7Lw8cf843gQ7j/GPaddDeanquAD64a6Nl/+AsL/uuCTsEHwwiIQotFgzfhxJkvQHMzRd0ikrjl5R6TNhtCbj3gg2Y4OAKa3X41nmZjRJFKytDcmPuGDScrZsdxgCP3rtyfCnQQxpGOqfx/oM2y6X7cUexwzRUssRsUqyErTDPxDXplOlPGTqBboSNhGhBR0CMMibEg/gp86BanedvJcvI7LxINHqLuh9XBh6d2OpDi7DdUUpKw7gIxFdbkGyWmTuKX0RX4sONDN9Ewdv8Efqs6Tq79cKjeZFUKiUorEZ+RyrOpk3SQ/y3bkX/zOmvgw785gLWX10ZgYx2BGviwsc5s7bo2zBFQXRihk4qmOWE+6KJPXfEFNwzakf6llZ1el2jecSwkI33whAMxenZn4bQZuK/PIhdVNPxrdZKrbyba2UWpLKe8OR1/k/64jk3OKzPpez/ky6enUWhfTrpQZBPZoApFXLgQ0haKDdV9SiFdLF9JBVS3dPoU/P59VXGmBUXev/gSvvjtVQp8MINEEy+yi7TILrQQaTRmQ5O5dQ2c+uZL+IMHq265EXvoK1Zwy6Yj6dO+Al93SUtLHpOyLt27gFIqJu2DE+hKgiEdeqkdhEosnS0pxETfLy0uFZgo9PNIQBMD19ao9wKWGgb2mcdzwOV/ASOr9qvC7NBWfMkdfbel0WtdDXwQrbl04BPwwQ1CljQ0c9LHb0GTyCL+SeZDucys7/+Cz2+/CdtvU8WiFUvfG4q6RH3K5jrxfliStlnWvZkJv/gFPXfaFa/Qztx77+GVG29lQBDilEpqZpNQQVPRmHPS2ZciXUAaYhY0NXPCzGnQb1Pl9O6JSoAydX6E/vlybtp7P/p+uQC8ohAJ1KbfDCuhn06ONsemxdY4cc58Cl2yIgWnTsmmyyy44z7eOeMcMm6HKjy/Ah+0ik+CiunUGPmri+j5q3NxLZmH5FrFJE7OpH3Kczx2+FF0931CZbq55iHXl1I2cxLdmcR+SjKJdGhFEqFMJ9fDfZAi6dNe3Thr9nRwehKnbGVZJ+DDI7sdivn2652CD1IQLw8jmsaMYegZJ9DQvyd+MU/gRmipHPU9uqH16Eqcy6FZqvxV8htZZ+pEJRtWUTZ0ZV4oihczLGMUXR4/4lisp55XVyb8AAF9ZFykcJYRigx5bUxrHNPa2JVhp5/AqJ//FDJZJTPSbanShUovpps6sZnY5Ek0qXS3RWKTlOCVXAy/wNQ9D6P8xrRvBB/K/Ydw8OtPrBt8ENaRfL7IKtwOJu82nszstwldKS5FPBLR5mg0uRJMmqS3tDs5Rt9/M5kDxqmud73IJmKf1ilP8Phhx9ElLGPqBrkgpk0SWirMBwEffAEfthnKuQI+ZNYCHz77hDuG7qjAB6siW3M1SawxlIGgS0B97LC4SxNHvTmDsM+AJA60It35Sr8g95Duq8QUMbSUQwwbY1vurRLL73+cl449sVPwQdgS8jzTxu7OuIeeJKykqgS6w7zzf8uHf/qjAp2qx9ryB2E+ROP2Yuzke9DiDKIOcioyjXcuupQvfndhp+BDKHeFZrKgb3++886r0NhMu2J8RMQfzGfSqFHUFTqXXcSmQ+aoI9n91qtwI0vdC4ak/3gxd283EueDOeqZIveaev5LZGXF1BUB0zSddt2kx8ET2OH66wjr6hWTR9g2RTOk5dHJTD3qZPqWy+pZJWvdMwLMUHF3KFkBqUAYcCneztXznU/ehG49lRHx6uDDEzvsjzfnbTK+h6Ub+JH4txiKAZQiJK/rFM16dn/wRnLj9lT+FXIk8a9rUhkkC0i8gCwBL5ViKVKsN2HVKWB0vVyqDXOL8d941jXw4b9xsGsfVRuBDWkEauDDhjRbtXPd+EegCj6I2aNmqsxyTQqxLz7jjuFj6JFfusYYrL559Q0pXIRun6KojNoMmkPRonssNz3CMHHlX/2o6n/FR2BZz76c9M5MyDVIC175TFw2ZASDvliJqUzjJMIuCa2UzpBsPpV7gxTyUiSbMX5oUhg+nMNffho/W4flC5WjyMxf/oqWy25GMwoYYeImvjr4EOsaTqgr8OH0WTMIBm2iMtxNv0Tw/Is8eNAx9ApLtOEqV3IxBCvpAVZF353SVDo7RdOgQ6jtjkEkDvsx1BsGKd8nCCWQLaakqnRTGRVi6WR1nVbXx99zFyZMfgAyQskXv4kAvdjCvSK7KLVgxH6F+bAKfDB1Cy+MWdGlO8d98Oq/Bj4EId6Tz/Dgkceqa3NlMx0nJomeLhvqUPk/CAhQ1k3aLDGgtJXng/gkyOa73vVJB6KglqQP8b+QOTbQ44hMLJab4qsQqw7m8mGbc9wzT0J9T2QCy1EBu7CcwqcLaHn0eWZedjndgwJR6CF2EVI0yDJIGSkiJ8VSQjqyKU58+x38Hl3wA5eUyDPyK3n5oj+w8PpbafJdrFJC9a+utCo1XNgtwfAdOODh29DrUoSZenCy6MUIzS7zyCmn493/MHXeuk1RxXch7wRkjBSaG5DRLeJQzPsCQpF2SJG/Hn96XTNYVt/I0e9Ogx4DCQ0TTfwC3FYe3GYc2Y/eUeO2riMybebX13PmS88RDeyFmxZOilyZ9FtFFCBlWIiQ3MV9X5GCKp1zFdMo4JdicegK2BGWQ+SVFCbx7q9/y8Irr8YsF3E1H0sV3bLGdDLSxcVTEhipgD3TYqlpsum++9D/0AnUNTSrdV1yQ9I9etFz222I6tN4YtgoxWOsKQZRFXxQsgtcntxxHO6bL5GKknle5zVrGor58OYUooY+iMmp8nyoyC4q5AoF8OEXuGer3amf+wGOyBzEryZ2aTcNskHlqeEIoyfFLrdfRfNBB7HI0OgbmZgFl1d+9GNW3Hw76aiMa1qkQvEPEN5OIrtIaVCILRaM2ZnTHn9CaU3WkF3M/4zbNtueLn4BWz2XFKyEE4uZqkR3+qqwzWcaOPSFxwm2Ho4h81+99tV4+QJtiTymw84oCVdzNe2CIsvufozpJ55MrhPmg4AxApPo4/Zi3P2PE6UkPScijnTuGj2W3MyZpMT0sJND1yy0A/dl7wdvVwalJVMkN8n98MZ//p5ll16MxNJKKksCNq6SXYgrhnBEFm26Oae/Nh0vmyUwBeAt4T3/OpP3H0eDp4xevnaInEmeK91OOokdrrucIJaozeS9Bft67cQTmffAZLqF8pwOKMVuUqBXUmeUv1AUUrJMnF12Zv877yLu3kRRnZGG7RWY87s/8volf6ZvKE4eKIBUAT2hcHXE8Fie5wK6pvmgRzfOmvsWZTNDytSJzCSxSC+3MWXHAyi9/6aKaZb7SgBIMXBNZG4hy42IslPHuMm30LjX3uI48xX4sPaFt6tEk8SXRDGG5HoFeK6Ma+JyUju+5QjUwIdvOXC1l9VGYGMfgRr4sLHPcO36NqwRkOh36XzGISXNJCXFgmxWF37KXcP3pFtpeafgg9DbhcrcEOgUdY2iqSkfgVQc0SL7L2EBSPe1cgjwEMYhpi5Fu0k8Zm8OfviOr2QHRK1cNWArRixtUT3ZhLqd1FXyJ0V0V28n/aQIwzBwY4f0ERPY/bZrCKwMKU+2cXlm/Px8Wi6/GU0vqA2mGEZWDSdFdiHnkooMPszVJeDDwEEYivJb4uUf/pjWG++kLizTanpkfUvpnQt6oNI7srGm9N15p46W+gb67rQDjZsNxkyn4dNPmP3oIzQXSnQNQuVd0a5J304YG5KMEeE4FngxX/TozrGvPEfcqxea7iizRS2/nHv6JJ4P8lmJ7GIV+CCGg37EtwMfopiwfQXX99ucLUolCrFPWpmwJSOtJAEiE5GUjjjJVlBjL5IIxepIDDWV2acm5oTSiU7mWMZYgAz5e2HSRKaFc8wE9rn+euI4S1yK0S2P6w44gPa332VwETKBzE1C8ZbCQl4nxo5qWekO7bpO3tHptfd+NG+7HU46Q1Qq0Pbu23z09FQGBhFBuUONrRR11Ug+WSFJeCissLO0De6B2VjPQb/8T3qM2Q/SNpTbuWX4tnSd97k693Uecs0SHRtp2Foa1w9Iix48lDQEnWKYQACdHjJGepY97ruB+vETVGGm/ADcViaNGEf6487BB1d3aBs6lOOnTSXK5tb8FGlkWzJeSvuhqpfq9VahDOerIjc5O/lj4PtYlsmKSY/w1Mln4LS10EVltHgq9tCKdDIKjEKlyAizSTTxos1f7uiU0mmiUojjQN6HtrpGzpn0ANaIzSmlbEVJF/BI2SKsznyIXVT3+K3p3wg+uAM2ZcIbTxDVdw4+SDiE5uW5e4tdaJ4/V4UUivRGWE2yZuzIVOCQGLiWhWF0/KGMv/RPlDISY5mi5ckXePT0M+nX2oJ00AVUEImKMI/kXkhkF5FKa3HOPpkxl10KAsTJ87Hq+fDpXG7ZfCTdw7LyqRE/FrFkTEcSIxuyEp8+sUa7YRPttgNNI3fCzmSIo8TQUwFDFW2W1ujQZ6utaNhjV+JMk5IsJRquMkvvmsT0U07tFHyQuRUJkT5uLPvd/xiRI+Wrr54vd4zclcb3Z2MpycK6j3WCDwI+RxGvnf87Vlz2x07BBzHAFcBlyeZDOe3Vlwjqc0ruJGkurbc/xNQzz6RuPeCDb1l0P+Hr4IMsa/faa3n45+fT0JanXuXkhArEFQhEvFAEdlNxzRmTBc11fGfKY5Q3GUA5lSEVuaQ/+ZJ7xo3HWjCP7pWbo92UhB+hlVReq57nMhU2H23Slx/MfgXPacSOgjXAhydG7Y/34SzFIJFno5j7mrGIOHQVdZvPmrQXAg657SrqDzsB9MRfJjFVWZP5UAw6MNIWvsjEdBNN03Hk22UV+rBh7R/+Z51tDXz4nzUftbOpjcD/mBGogQ//Y6aidiK1EUgAgq+BD34I8+dy51Z70t1fU3bxNdpupctalCg6U2IkIe2LGVfCL/6q01cZbOmIh1FIi2lz5Mzn8bbfCidKJxTUcBlX9B/GqKXtdCglrSQpSBkjxXCyHxcrNyWPlt2adNr1NMP//Ht6fO9UND1FxpXKNc/0n/6S1r/egq4XvwY+iHeEeENIPN7sbJbTRfoxcBCWZiqN8Y3bjWLTOfOJwnbyGY10UcjJBnldaMYBjuGwIp1lWc+enHb/Pej9ehE5Do7pQFsLrU8/zuRzz6fvijaMoKhiJaVAVkkKmrAKQjKhxrJsI6Mn30bXMaMTGz/ZrLYu4a6+W9PktmFKD20tzwc1JrHGyq49OFaYD43d/2nZRaDM8Dq4f5vR1L37DqGhkwmli54kcoSqM5gwH4QWnCQxSEGmVNbq72UrLT9fVsz7JJFBijUp2lTYqIpIjSjbJttd92d6H38iRpQhiGPsD9/jmhG7MMAU88kI8aAvay6pSLrFOoFo8qWsiDSVVJGys+pz0E2isgpeVH1/KawtHdywrDr/HWLwthr4kHg7JL8k5m6pGdLkOHzSpTs/eHc2ftrGKq3kwd6DqW8XSU8nhRmQ0VBrdWU2R27gAGwpbtyARbPfp5tkI3ilTh8j0hnO0YR7+lHs848r8Q0pckNiv43Jw/cnNXc94EMmw6KtN+eM56fgqoJIQKBYKSokblZMOSUqVpqskSliIDkSpoD6VQEBkr9d5fvqiWfFFwu5frc96LG4jUa3QxV2ReW4b6riWfxU2swQTw9o8nwlxcgbGq5l4bhSYgcqZWBpuon9L/kd3U45GjeTUh4okgYgBJ81wIeozOM77E/w9gycMAGX1nWIpMPfZHPGv/Y4UX1vtT7lMVJlPlTnSZdEHreD24eMoufihejC1MAgR6iSQMxQom6l/+zTaDi8kbMYccREegwczNIPPmLu1Oeo72gh7XWodJ8wFlGWpcAKMZxUYKUe0YHNzjdcSdOxR2PYNmUxs62CDx/N4eahO9IzEiBKZC1S1BpkI1tFoBZMl16Bhqc5LHEscpEkssQEEteq/EdWK0obGvhEh+8+Mwl9yy1VzKnK5I3LLLnjIV4+9fT1gg+RHqAfuC9j73uU2JI58MEPuWPLETQvWKAAvX8ZfAhDZv7yIlr/+udOwYeEc2GxdOjWnDzzBeK6rHo22F6eDy66nDkXX0JWkjPWcYhZo29a9DjhJHa87nIiAQT0SsqM3MvTX+TmQ46k14oSdcp/Q8CHhMmTljAmTbhvLrqlsdS26LLnaPb59a8xhgwkXrKI6eddSMuzz2H54tmTJNSstKDBV7kX6p4Qhop8SQnrwt93NIc8ejeBVY8pzK7VmA+PbLsP8afv4/jlJGlJjH8jAR/k9yF5zaOr0Ui487Zs/R8/JkplFDC+rqOusRlrQF/ly+GnU4nJswKmK4hpotioHd9uBGrgw7cbt9qraiOw0Y9ADXzY6Ke4doEb1AgoH6+E0CyUX+WpJ92hTz7hbgEfgpY1LiehfieFnWzgZOMkW3bpWkthpMAJMbpTFl8SRZmkBcj7S99XgASJtAsH9ufQl55mRe+e5AR88F1sOri071BGLS/QKoZi0n8UoCFGFV+JjjtWxbxtGvi6Qb6xG4c9+wRtW26mwIOMyC60PC/9+Be0XnETNq7qaOqqU2WSqsRemlpiXPlhxuHU16YTbbplUtAV2vnrkM3Zvr2EZgas1AMyroAPmmI+iLFczszypWHT99gj2enPF9OeTWNaSqSNGfvY5RYu3npnBs9bTJfQJxAatJgsxtJPlUg+MaOLKdhNdPvdzxj143OkpE6AmpWLuKvfcLqUOzB0cVfXKWnSURbFchIUJz+2rFsPjnv/NeLm7irqM/GATwCAzg4xThSvg+Kf/s5rv/ovvLhMLlB9UkUUVuwHqfZEVy8pHZFUebEyLBQ/AV2qSomuVxBBwkxJR2JSGdGq5inxwJAiUuvXiwOnPUZ7r76kxEVf/BrefoOHthtNNynYgIIumm2RtdhK8uKplnaoZD9Z0U1rOitDF9vRlW+HdIpV+oGUm5oUw1J/xzieSD++Lr2QqxUPC015GMBHuUZOmzeXYiZDZuGnPLftbuiFdgVzreuQxvRyXWPzk49hy1/8FKd7M4aTJm7NM//5GUz9znfp39paeXXyHqJOl0NZgBg6VmgztXsDv5n3IV4qp6QJ+K08NGJ/sh+9rUCfrx0CHIi7yKjtGD/1Ecg2I3SX0A4pqutP0l7UPSWFmoBmqyIIkk8X64fKGSVRiQkY6BkadjnPs6efQct9j9PTd5H/CWvJiKS4luBOjQ5iylZIoy8xkiFFU1eslmyQsFNkjaxINzPoB2cz7MJfEDopjErWpvj5JaGMSYGtRWUeG7Uf4Tszvxl8GLwF4199TIEPvhhOytqsyC4UQUXWZhihFdu4ZdB29Fu+hFjAB8V8iGk3hIkj6EdINvJJaTptqQwrQp0GkTOIWEVTYigVCyzeLQJ+iW+JgAZJYocUpBF+tpGDpz1FcfjmOKatCm25TwSu096dzU0jdqWn3O8CzGgeWrQKfCADuaI8eyxWGGKQK89FWa/JfK8OBzRraVYaGVLfOY7Rf/xD0jl3ZP7KLL3tQWacdkbnng/K4DPAGr8/e907OQEfYhf8mLsHD6dp0eeJBKeTQxO5yoH7MuaBO4iNDJJ2Ij4G+AEzf34hbVdersAH+VW9S6pLTcDRsiQebb09J02XRBCHyNLQO9p59ce/ZNFNN34l4Vj74+V7QQyKe554Ejtee9ka4IPMs/XlfG7ablcGLS/jxB752Ffgm9znIrPJS6SqSq4QFptOuwAKjV2U/Kfkl5S3SLObV7GYcSjMPpNWK6bBT+QxSS5R8sz07SwjL76ALt89GddqICWGkmbyrBbZxeQRe6HN/xBLZEsSTSqMiUAgOXmPAMsyaPYtPhQPItvAEdBMgewSJ7om82FhXRe2P2Iiu/z+P5VfUtmWczHU95u6YWvgw7+zfaqBD//O6NVeWxuBjXgEauDDRjy5tUvbAEcgEt8G6R0mRmdCt11pd9D86ZdMGrY/aXdRwuxe7dJkj7SamqLTi7bjkMCIlZlhOoQGM8XnvsfyLl04Y9L9BLvsgS2NYyEMiHyj2M5NvbZkQLEdz5QiXjaAodLpynZdKOPCkJD6rWsY83E2S+a049nnT5fim+lKAoG0Mgs8fObZcOt99MFnsSOdSYNervR0dYTLIbRsyyirruSxL03HHLp9cpEfzeGO7ben2XUT08hKCZUwOGIVQxhmNCK3jh6nnsj2V/2RvJ6mXqpry2eFDl1cg4eOOBJtypPk/JKifodSHAl2IBprPJw4osNwyBx9JGOu/gsd2Qx1UjR9uYD7hm5Pt3wrgRaTjmU3alKQ4kY6jbEEOJrMbWzg9Pdfp9yrt9pAC7TSucV6MkXtlRi6+OOPuHP/cTQvXkzOD3DFYA1b+nhqs6yEFaJtrogKZItd1sVcMElFkCOJjBM+RMKUaMmKCWVAc5xhoWWy5QXnsdXPf0yHnG2sk5J68P03mbT9GGUsKgCSJaaFCo5KzrzKrJD1JWwLzxApSETGFyPQ1R0dVl9ycl5rLkGZqyoDQBIvhF1h+vBZKstZn38MdfXMveivLPzzFWiltdNcVhVqohRfkMty3Bsv4my6lVp3gZh+ChDiejx0yIFkX5qO7cmMSuygzLOwN5IISnknTzfoaOjFkW/PJN+nN6Z4jbgt3DlyL5o+eBdTCpTVakPR8MvhxzYtIruY8Zw630SAnhibCjAhq2Kty/7Gh49K9FD1u0fhxZd5bPyJdM+3kLeKCpvIeY6KhxSuS8JUT6CURPxUPclkxjJi5ohFlx+dxfDLLsKIHRVJq9AQMQaUQjGS5BEwvRIP7zgWc/br2KIZ6uRQzIdBW3DQ608QNvSkrMn6EmPXAIwEuJTnjhEGUG7j1kHb0WvpYlW1uUbSPV670E4gmsqarfxXsWLWGjyh0wuLRgDTkiYRnRbt9d05ZfZbFLrn1JymQoMOQ0xPPfQZ73D/XmMxozIZBYx1XuBXnyGdXbdlG3ieyZcHjeHkex8A01ImoSWtSPGae5jxg3NUnGh1/lZ/H1kvrjw7DxnPHrfeTZg2MSJJC5K4ymE0f/n5WlDHmmch/hz22L0Z88j9dFhp6pXkQ7KFI2Z+7+e0X/33TudLnqWG4fP+sM05e/osVTiHto4Rajx7+BGUHn1CJeSs6xDJkG/YNBx7HLvd8Ddi3VEKBXnmCXvGiNqYPHRPen08m5WOQT7WafLkE8tEmk+ongdfZxesWqXrCRcxE7mYyOmk8J+fznHU9Cfxhg7BcLIYgYLT1b2que08uvUYwnkfJPNcgdXWvqbqOvume7LsaBgNvRk3R1hrXdW9ImtW5lGx/2qWD9/4HFvPD9TAh39n9GqvrY3ARjwCNfBhI57c2qVtgCMg2epaBXwIIHY9itmQ7GdfcPfwsWTdhQmlXSU4JNenTPS15M9iINfZIRpdMXCXbmldbJGXBIT6Lgz99fcZce5ZBHozphTtNnRoAXX5Nm7uvRVD8u14RpkgknI06bDLR7tCPZdISjFA9DWW9OzOd6Y+QTRkc0LNUtprlRgRFnjkjLPJ3juFVGm5itALTI1mz1JlVLslcYvSx4QluToOnfYCxtbbqkLw86uv4ZXzfkZjxfG9uplc1fULFAARGfWkjjqCPW77G+2kqBfTAlM6chG5dnjnez9g/E8bFQAAIABJREFU2R23Ux8XhByMq/z4I4qGpYwlU6EU9CmWjtiGk56cTNiti3K858vPuG7L7elZLBKY0pkVPbCByFoMeadQIi4t5jbUcebbr+L3H4ghho9VLsp6dr+hB+VSO9kUzLn8r7x60WUMciOisExZ+QdIYoKkASS+DqpoqkjThbosW3WVjvCVD0fSiRbAwojKCr5YYebwRm3NEQ/eqa4p0FLKR0IzIrTZsxT4kPUTI07RbsvMutKll7Uin6EMCZWausKTESBCRm592/pVhd+qfntSfAiwJvIRqYln5TKcs3iOosffOHoC3d6eRUoMJDt5b/n7FZkME+fMxOo9mFiXGYhISXqAFzHrgl8x/5rrsYs+ceyiaZa6DgWUKTlTSMrI0BZmOPilZ4i3Ha7qJa1Q4Mlt9iSe/66yvF9dhpCYRYppp8XCTfvz3bdmUE5JN1b+IRHAaIoO9K+jD9XiNYw9zFKJByccTf1Lr5Lx87RaAa5hkvGkyF91UyvDyLUkLa4Wk4olXtCh4exTGHnlJRCn1P0kLB9LMWBiVYSKcaUYWz643RgyH7+jCrtOwQdJDxm0OQeK7KKhN26F+WAL+GAmjh6qPhPwodjC7YNG0mt5Aj54wsxR63U9EoM1IJQ1i9NIyQAilZaTDiyKVh3djp3IyCsupqO+TjEX7EgnLxG9gYt7ze1MPvc8UrGn7mWZ8/XBD+tbvfKMM8nxwZ7b893HxNzSWQU+XH03r5zzQ1KdgA8C2IiHTdNhB7HbLauBD57O3ZsMo3nJl+sFH4RdxJg9GPvkJPJWmjrBHSxPAa8zzv45HesBH4TJpukuH40YxnemvaGkBIEtLCWYeujhlB9/cr3gQ2A4ZCdOZPQt1xAba4EPpRbeveBiPv/btWheK5FuqYhMYVsEuqdSjgT87OxY31y0mD518rUj33d2E+80ZPjxh7OgrlFJvOTe8gPxJgKt3MqDm++EtWQhKWXEKfBU58c3gQ8FkZo59Rz9yTvQu5/67k0ie5M45n8ZUdwAtxz/D0+5Bj78Pxzc2lvXRmBDHoEa+LAhz17t3DfCEVBVkjL8sxWlIaZguWS/WMoVg3dgmLtc9ZcSicWqvZHsk6pM0a/vmJItmLiZlyJfGWuVw5i2VJbRPzuPTX71AxYZET2NBjQviZUT/X+mo50b+wxj8452XL1MSyXSMis+EnESd2jqdbRELu/lMvzwntuxxuypCjXDlNI4Kfi0uMyLv76QLy+/lp6FNgp24lOQ9QwkoaNox3RVCQkaC1JNHPHKiwTDh5EJPJ497lS8+x8iEycq+uRKVpWnqijWoV3PUXf8Uexyw+W0C/NBJR/EFIyIbMnl3d9cyId/+Ss9PS9JgDCE+ivgSEL4lbjHQLOZP3gIpz76AGw+OEF0Zr3F3TuOpbdfwtUkQUKELQZSrguEUdaEKKIxpz7Ld16bCYO2UKDBP1WMVoCeklYmvaKF+486jeCFaXSLPTKGhu/JFjjx2BCIIenhJ1ef/JIRWx1tkp8QFEpjYGSzGI1X6lOc99wTaFsNIxCmigAPUYQueon31w0+JO9dMaqUYlzo0BXAS9ZeWRNt9dcLDXmN/JwkjFSP6m+rZyl8hHpJciDmhSaHnyyZDWWL6wZtS5+VX6ixW5dpZPLeGgXL4tDZr2AN2gzJTMlrIXUCjpRjPrrsz8y+8Pc0SmM+VnkSirEhh8giWiyPOjNN6NWx+SUX0v+HZ+Gb4LQXeGarvbEXvl11plhdpKCmUujjs/t34Zw5b9BhN5BWlqmV1qhEg1Rvyn/hiVQFH8QaMfYKOF8s5sqh27G9JxKYMh1OhKWWfbLqBQxTDBf5vfg5VMpYVw8T0z8rS+ako9jt2r8QaRlVfounhKSeVMEHuS2McoH7t96dpnlzQICDTg5ZTW6/IYx/9XHo1h9fOs+C6VVkF2qtKeQrhMJybh+ygwIfpHhfFXn6zzEQFFCx2nkEWoBryz2qkfbSLDRsTpz1EvHQIUhspS1MoEijaEDGLfHKmeex6M47SIu3RBARCYj7LYtSsXx1tEbe3X0EZ0156ivmQ1krUvjH3bzyw/WADwLYaCHNR0xg55vuIsqIPMqDUsRdmwyjiwJn1iO7kOjIXXZi3NOPUUhlyPkQWEnK0PTv/geFq6/q9Kok0BSjzKfbbs0ZL76iTDkF5BVPjmcPOYzyE1Nw1sN8CEyH1IRD2OuuG4glUWZ15kMYw6J5/G27HRi+okWV5yUFQCSRveLL0Zl3SPLE7vxoy/h0dSETpnnP0Rl03ncYc+GFYGREw5JIliIBeyNY9jl3bbkrTfkWjEAgUxUD0+mbfxP44GoBgd3MIXPfhF59E18TJXkUcLqGPfwLj7N1/WgNfPg3B7D28toIbKwjUAMfNtaZrV3XBjkCqtkidHLZc6mYzYiyGZDyfC7fclf6fvEhpvgtKAPCpAtaNbOTWlnV3F9r1yRbMCt2KNenmSuc98F9OfPyK6kfvAU0NBGIjl9+SFQSpvzHx+lo4y8Dh7NZexE7cgk0n5RErUlXSLPJayZLdY10717sdcUfqRuzO2Qb1MbNVA77sncM0cMyxUlPcc9JZ7Gp61L2O5RhYlqKOolvtCTVQTaYJh19tuDwN6dR7tpI2itx2y77kHvvzcQVvdL5rzaZq9dumw5fRAa7XPgrBp57BqVsE1nF444pi2miV2b+1dcw4/zf0KfgKr104vogRH6TUEV2ShJCmvn9B3D8zVeTHr1DUty/8Dx3jZtIN7dE2Y5IlWWLLyrzAKdq66hpvJ/LcMbMl2HIMNUVVsyBb9q8BhGtHe3oTfVkg4D8+x9wx+HHscmSpaQLkjAiJZxY9yctuIThIBGgiVa+Oh7yZ7lcFTdpSLSihla2+DRlce6Lz+Bvuilk61TMamwESjohju6dMR/EY0C29FK4yjlIioo6A7XH15TB5Lrt2xIJgK/MMFcdVVBMzrGMQRdJIYhDnu7q8HNhPqwIeWjwKLrlv6j4Iqy7ZJBieGk6x2GzX8YauCm+ZlFSdnUhpquz8KYbeOGHP6TR92hUXVglElLnJO/YlorJhGKYWM+Kg/dj4gO3k9ctcuU2Hhk6hrrPZqvXVIE8VfBXgD5Dc5jTvYEzPn2HYkY67wKuyRkJjacy2f8iRbsKPvhKjx6Qybcy97qbmHHhJfQslDAjkfYkkotk5FfxfpRXggKI5P+kMJPWcR3pYw5n1+uuVIWbFMHKFyIW+UmMEcjaEN18gXu23JluX34ikRudPifl6jp6DeDQ16dUokkTmY8WBsTKwE8o6hXwIb+MWzfbgT7Llii/E5FVJUfnhWGVVVJNRVndw0CuWzgfvmayPJWjbsJ+HHD93wlyXdSzr4q8CJsrXS4w6YAjMadNJ2Uk4IMn57ieb4D1Mx98HOp5f/T2fOfJKWBZKh7VJQEfZp67PvAhYZt0OeJgdrrpTqJ0Je2iEHDHwKF0WylRyZ2fmaEZlHcaxQFTn6CQzirwwbfEk+WbwQexSoz0IvNHbstpz8+ogA86ehDz9CGH4j/x1HrBh9BMYRx4IPvee0uF+SBASkV2IcskbOWKffZnyxlvksOnXSQ8ka2ehBLfmjyh1n2sby7ClE9zWZ43NvM2H8IJMx7Hr28iFBMZzcJ2JBJXHkhFVsx6laf3PIwuXkF9NwoIul4PjW/YBUjShac3sP9706D/IGXMLNchd56AD+t+zm2QW4v/HyddAx/+f4x67TNrI7ABjEANfNgAJql2iv97RkBZGEZJw0cVHCUPPy3GkyHRYy8x4++XMfuddym3dZCxUxii544iwjBUoEVOt9Sf5Zc4fFf/TQy3em49gvrhm7H9GcdhbbslkcTOSRkqaINs6O1kXyy1lHATzHKJKWedx9t33cNm9Y04K9pUPF0+DlmsR6zommPCf5zLVkcfCU4jgWGrNANNNnCVAkFFQgpw0OZz6977kluwEL+lhZyWVkWsbPPabY/2BoNlrSHH//L39PzVORQtnXShjZd/9Ts++utf6GHb5DJZCvm8OkcpHnTRpEv8Y1MDy+0MP3h8Emw5mKJhK2BD+VFoMUFHHm/2e1w1ZizD9Ax2KVKu/UIZLsYBnqOTbsjyxfIC3caP58Drr6TQbGEZDvabb3L7jmPpa+ssi0pkfAMz1ImMmIweUfR9Rf9/P5vjJ2+8Cv0Hq+gHSdBIbPM6r0hFMiGU/ThMQBjHjPBmzWLSqWdjvDMbMyPJBjr5vEf3lK2uNwwj/NAntC38QDq0FinNxhdGR+zRkGmm7Los23EEx/zjChg2FFdPYQfJnPh2pAw260IdffZbin5fF4kJ5yrZRdJTl0NRbxR7IG2kKEqkpZ7Fj/KqO7g628apvCQWZoXpJIBY6JPWHbxI8kwSYKxsmCoKVkwxX+3VwDlzZ8GcJTy739FkWj+jEJTXKGFsuU4ZY8WisXjfyXL2h69h9R1EGMk4R2odyTguf/AeJp1+Gl3LvgIgBEwTEEiBMegU/ZDumkauvg+vbjWQk6dMJsqk0Att3L31XnT5fK5KPxDkrORHykxTbOzkfbJRlk+7duX42TOJu3YV/0RiUzwYjFX+F9/UZl3tMSZSmuqvskoLEd8ID63UxvQ/XMq7v/sb25KinVYlieliZCiGSRKIJEFILRgI0GRoWEJJj3WKUjwevD/jbrwenDqSBAOJ2tUTz4dQU/IBMZO9ZcAIeiyZh1mJUl39CZvYyIruXWdp114cN/tF4sY+FP2IVNpQEa+hUZVVCOoVgNfGbUNG0nvpEuUBEekmQVQNHF3381v5RVSArMQxwCBPWa2Ves1SZrFlvZ5Phg/m5EfvRO+7CUaonB8TPVAs8w8pr8y9e+xP/VtvY2oenltSVpTfFnzI2jZFD97aeTg/ff5FBT7ILVGK87T89hreuug3ncsuhPdhxHSZeDA7XncHUVbkCC5aYHBHryF0b1m2BviwdlqR0A1cxXx4lFK6jrpA5tlVa3DqKT8kuvWmZN18BamtGlsFHxtl5o3altOfm6HQQtcW8AGeOeRQ4qeeVeBDdd2tMecShSpSi3HjGHf/bcRmOjG3VXI+Db0YEmc1Wp58isnjjmSwEeKbHoYniUSStyKpFZ1LeNY3F1l5lsZpPop8Bv/oe4y8+D/xbXHSEXvKqv+MqJxcFrw4hVcPOIFGr6BWjPK9WU906dq3pPLQWW38YkvSjuqY8PHrxL2F3aPUKsr0VgBx+Z6oHd96BGrgw7ceutoLayOwcY9ADXzYuOe3dnUb2AiI0aTILaTTJmb14rotkXOBVyYlIIHWltD6XQ/yRchkKvnlCqoAS4AEQS+EGpFkJlAWfr/kFDapDVss/gmZFLElm8akiFDdx4rGVQAQobiGK1dg2g58uYRw9nssmrdQddP6DNsCrX9f6NkNMmny4jFASm2QFXtCPrW626y490VSDIY+S554AqfgsuLzZWiKHi3Fpkds2vTfdgdSI3clarQoS+FqamiFmNabb2DurFl4ZRfbsnDL5YQNEEcqZSE1cCA7H388bLYZbiSb5EzStVLgRmJYl3HzLJs0icf+cQt6PkAT6njgopcCCmbya+x+Exh+9jnQtwdlJ8aQFIi2MvfsegDtCz6mI6cRdgTUWVkMR8MSo0bTwQtCBh92EPtfejHkmhXlwTOSaFJhSXR2lMQ0T7rHInUxJS5T0jRKmPOX8vYFl/DeI/fRZKdpX7aYrlqKjHhARLLNT7rVUq7qVkqZ+62U60ynMHp24bhzvg8nTiQ0NYq6SdrMKoNHWQqhFSk/ibT4O7w5k4d32o+GWN5xFfjQYWmqaHfCEEe6i1Kgamm0bAPl2MIvray42mvKRV7ApjAMFDXaMi2Uh0GkkZKBiIRdknTppZCJdCnWA8XCmNuzO2e98wrMX8mfdt2XEd0doiXLMRP6jioSfJkDPUHFChq0774LJ055AM+uU/eJeBiIh0QQ61gffszftt+Rvl5A91DYAAnoIWcgIEGRIl3sBhZ7If1+djbb/foCyXVUkoH7xx5Bl/dmKxmLnKMwBZS3gkoViNCsBl6rz/LjOW9RyuRIGxZYYRJhq2b62x/Ku1KhKwGtfjtNuk3r1Xdx2zk/oU9DI7bbQanciog9lAmpMFKksJTnQhRSp6UoSAJGuo4uJx/Dvpf+CbR08gyxYpUiUwUf1HjlW7l605EM9dtxW9q+Fr9bLc7E/HBhczdOnv0CZpeBCdshFjAxIhLPB5GAKHpTgOa1cMOQHemzeBFR5JK2sgo0+ibmg5LzVNglAnaEhkY+EjNHcFKNuH37cdB9NxCM2FJ1wdOyMNWQJ+BDSYN060pu3XM8PeZ8RMlrUUa6gTIjXHWsXeSvXlOunYDgx8JrStF63AROuP5GymKeK4AU7bx32vmsuPUmbHWOXzfYkaWrpS1yE8ax6y1341sSS1xGK0Xc3H8LereuWKNTv/Z5ybh2bLcNh784lbyToV7Ah6iogMyHJp5C3aMPrxM8kCtN4kmLLNxpe05//lU1Rp6hKwDzvj3HkJ3+ynrBh9jOEO27H+MevlNcUtYEH+R5KckdbsjM7/2UeffchlNcSTrSyZBSDClhGXV2rP4va4+3eNMsFbbYqO05+vFHIW0RS1qRgMtKhCWwiqDiLp88eh/vHvVd6n0B4gR8sNAFMOzk+CbwITBjXKuJQz56jbhnX3xJnxG5idzTiVdr7fj2I1ADH7792NVeWRuBjXoEauDDRj29tYvb0EZA4hdTYrxliLZeCsCgAkRI7J4wrCVMTSo5ARdU+HxFZRGrglG61LK502UjH4WqOJRDCgFDimaJnxRswgvRU0kagIgQEuqz+VXvSv4cRQGuVyQttOMophT4pFNCypd0CQ/dzAjHWHUi40yCfVQZD8oEswIAyOdL4RjhUied9I4CZiYp0oncpHNaNvHjCCubVTF5dtkldGzC2CT2OrBsE8MwiXwf3ZYYzUp8gUQeuHKePrGTI5V2JNVO0XQVEBJBUQrpyMOIy0krPJBunfyj7OwtZUypnDbzMaFTR5yzaC2X6WqbrAwCmltc8Dqge0bMIkCK4diDttbkz6kUpA3K9fUq/lI8DyKjqFw5khyEdR+K5ZJoKVT16UvXNgzIxCZawYUvF/PujTfz3N0P0hjGRO2tqqts2wZRwSPlZCinHeo2H0Jm+FD2uvB8aHQopCx03yAlG/iKE0iiz1duAcnJaBHF6c/z2O7jadISN/lVhpNJsSrAg8pyaGxiYRSz2X77o/XqRX7OJ+ilEq7rKsaNFFCyzgzTZOnC+cRffEavujqC9rwqlxMBRDW5LiYyI0qazudN3Tnrk4/ASDHzL1fwzM1X0q0lwPYr3UnR9UsBImvXMGjq05sD7r2Fjk374Nj1NAhSp4Y3whPmQLHMB1f8g6f+eiXpZcvpkkspBpFIACQ61Ew7fNHRxuDdd+GwW6/Fr++GJQhfyuf+w08gfnaGAlGKkY+TzWDoOnHJRSsHLNMCtj3vB4y86Hwi2yEjn62HxGoChSvyr2kuVHpJtbKRIlbOMwjRTdHRB2iFDmgv8+SFF/HZk1PQWlpwhNFhGJierOUA3YjRxYWPFC0WzCPkvKlP4u+wIxk/MXOVmM2ESZWkXYgBa9YrcseovXE+mkVG+WOsuT6rnXEBH5ZtsgnHv/oUcVM/gkjDUUymCvggoIasDwGYSiu4dbu9aPrkExocm2LJU9e3Pkp81SS3CtxItGacshWQstww6TtuPAf+4b/Q+venrJIcDME+1UoS+ZEwJTrikLpigfv3PRRrxkxF/5f8GgG3Vj9WSVYqy3+1f1zbmlLSKiIjy4BLfsU25/4IV7MVKcyP83xwxvl8ecsN6wEfNDxHo8cxh7PjVTdTdGI0v0A6tLhv2Cga5n+2XvCBbJpg913Yf9L9dNjZZI0bZfWMu2v80XR74Rl15utiL9haimLcwZe7VMCH2MezLfUUeu2UU1h++z3rBR9K6OQOm8het10DTm4N8EHTXDw/VmCn1Vrgtn33JXzrZbqlHdIdAjKJ2KbzY/UlpgDL1ar6laGGu/t2HD/pLvy6rlihsC6SezuJYTUTIMAvMfuuG/j0jP8gF5RUjLBIr1TaSifHN4EPvqPhO81MkLSLnn0Upi2Mp1CTlJCa7uLf3D/VwId/cwBrL6+NwMY6AjXwYWOd2dp1bZAjoJgPFfBBTCctz0WzbAVESJe8usELPSlCE7CgWr/K75QLf0IKUAWN2uNVGA3yfrJ3F9M6tYFVMYECPFTfVX6XbNrl5+Rvpb9UikrU61l0P8aQ3PgqS0I+pwiaVPmyO68emmhxE2NEicxL2t7SIPXQ7QrPQkuc92WTaUYhnq+rTbscQskXU7tCFBHYKVLyl16EaerK2065nlc8JeT1bX6BUBI3Aqm9bdU1lWtT4IN8thA/hJuvBwlhokLnjeMAR8w3lReB6LyliDTEG46s0G9bO+horCNanKexzqaUinF0RxrUxEZUMRyM8Tvy6A11rIhiRRdPyWeaAiPJBa4nKH71HXnsE0khb9rk5bw1nXrxlPDE7l4qH0kUKECpqPLokbjTXEYV7uoz1MLJIG27gheTsRM9vhjDxbKBlw2/FGWRMGOSheA++wyTxx5Cs+ar1Aih7staqWqdleYeWJRLs+/vLqDLqSeBk1VFtzpkMpT2v3ohMZRc5pz7Ez68ZzLpvCSLBMqcUbwrPJF2xAG2ZdCBxry6Zs6a8wHt2Qz16mQLSRyLzFyVvSML2TTBdcGy8dvLlHp1V51gBQAoA5Ckw1vGIydASL4Ewu4RP4MqnUeuTbOTRZFNsUhSH8wcjTG4YZlcS574nfcotLeR22wwdO2SsGvaOqAjD7l66N+btkxaAXtZH/SqC6cajH8NfJCuuSrOZSHHSc840gyMUkxkaZSEQY9Hyg0ThtPbs3j/yaeZ+9obtM6bT9jRQVCS8YoJMo302WYoY8/9Pum9dqfdaaSuEoEr0y34iGI+xJrygPA7VpJ76Q3+ftapOG35xENhtWMV+GCw12/+kwE/Oo1SmMIybZV8ohQPhq7wPy/0sU0d3e/g80uv5pHf/pZuqQz59gJZQ/T4638Mq/QOxYrRCG2DDi1m6I7bs8u558Do0RRsHT80adRkbUvqiBi9CvtHWEU2HX6JJhn6yc9wwwknk4k8MsqHI/lghbdVivVVZyLRq8m/y/klIMmq9KCOpjSeleX4t1+mXFeHnq4j9j0cM2DF3+/mhZ+cp2QXyrh1tbGT26pkGeRzNtuc832G/+LXKhVH90ukDZspBx9N+ampClCuPkOrzIfqY3JFJs0W3zuL7S68gGIqo2QXxALQRjxy/JlYjzyAFgqQJPdL5RorF+ZpDn42pGP3XTnx4cfVxYl8LSWg00238Oz3f0DWCxT4oX5VXifvEug6LabFoB+ew8jf/grNyqifEfAuucQyJg4FkS/lO+jm+tw/bl8Kn35I80of56sY5IQplKznytir30eVhKbEKDeQ54EhRqg6XffZlz1u/wcdXRppcT36aw3JC5XjoyTXCJwkkTMub91wFZ/+6Nd0dUvqeaaARXnw/xPHqrleJVtpl++RHgM5ZM4rhNkGYt1UfkWJl8pqAOE/8f61H/naCNTAh9qiqI1AbQTWOQI18KG2MGojsJGOwNeoxv8ih3Tt139Nn7zauFUZFp0N5fpe+/XiICkIvu17re9c1tUxXP1zvtIEd7LxXPu8Vr+ur4rJ/0vraV207upbr+88quNZ/Zm1zyshfYT8H/bOA8yuqlz/v7XbadPTSCP0JqD0FnrvApHeROxXxca1/e+1i9jgqiiIoFRpQUQMvUoLNaGEFmmBEBIy7dRd/8+39jmTyWRmEpIASVjbZ8hk5uy913rXPsd873q/9w2vuoGpp36KUWGRshhRKkUmEvO4tFhoknQFHOaMHsMxD/4L1t0AxOHPlTaRRVVlYxdf/xmHFKc/zG37HMuEyjwW2JKU4dAW2/RYMVU3ZERNyg+Px1va+eLLL+jCXoiowK7ixqKUSPfCB8NzICZLW6+Ba9v/70t7Jge+tvH6xriW9swv72MwcFzSWiG7/tqLQ0djCnMkMQgp+eM7MW7GG/Y9M3AuMofe3l6ape1Edo7l/abbKupacyF7CgXd+mVnJflAWmsiHCGC+h1S9kmRaoVSTtaJknIAXb3QvVCMP1IiSa5bLqd/1v8e9pa1mknl8lDIw8YbQUsOstJeJr4qi4i7gVg3SFcpIyVNQtQYvPQqT1x6Db0vvoaVd3HzGXKFgsZmrbFjsRxRwCRUS728M/cNit09lLp7qfWWCMtVwmpNF/XVjTfiqK98EXezTYk9NCmis3s6uzSp+8DXvsbjt92GUw2xQyEyRACWYHku0ahRbPep09jmtE8SZxzdApbEPo60ivUs5PLDj6V75izyyiFrOURhqIv03rBGfkQ71p57c/LZvyDK56CjKRWW1crkbZvSA/dz0ydPI+wp41YjElGXaNRFkeDwQhzSvOUWfGXqtfgZF2v0KCJZm3IVu1Tm+kMOZOETT7JWUxtJsaoNG3WMrxC4rk3XBuvx5esuI95wPRIrm5KRmpgI6+10OvdG87mekB/VKs/86v+44Se/YDPHxamUaHKgybXoLnXr68rzI1/y2Ii4TJ6emuXQWWiiMm48J33rTDKHHwbtbbqNRcYjz/oSD5ktXGKZ0hMzufCAI9lGyL/yAhJpuXKFcE59juRoKCvkmfUTIS/kmUsJF/HgESJD1lP7ZozfhDfWGcfx066mJphbGTL1zz/x4UkDa82xnAgY8mE5gTOnGQTWdAQM+bCmr7CZ34cWgZVNPgwH5HBkQaMYfr8WYkXGIuc2/hG7tOsMNp/lOWcoXN5NcTzwGgML5f6/l2IlxKd45VRuPf3zrFXuTo0ZRSASizlhKhiR9hFxsp/RluWrr86gs1Cgze7oM/Ic7J6ShDDvput58NjPMa7WRacUHgpaZfdVJSywocN2qAVRy6qmAAAgAElEQVQWT48dzZnPPUOYa9FKFTG/ELm8kq+GKmDATVYGJo1Lvtu1ahBXjTaT94t8EGJACqVY2jJEvSLqkMaOu1Y1RESJKIOcpRIQjWe7UqnoIs8TEU3DvKHeotVQtIgSB5Xp82/R7VyN1+g3dfolLR1SBFrikyGEiKh1RA6VW7yhQVRWjc8CXWSKV0gYkfjiK6Lwck3ULEuH2EqRmuszjhmEjBRhUV8XUajJMFUtp1Wu+D04UlzGhFKUinDfk3JTCmdRDAhpEKFkLtKfpeNidNxO+mhI1rCoZ5oLBBlXJyrUqmVapA2s2IOVF/NWeXPUv4S4EZJFS7KkSnakz424vQNxtNEy/t53yGc97Y/B2/Mh16QjPLUfj4xZ4jibClr3RSWAtnZ6xUTYs3Ux7MQ1VFSF+W9r7wu6i3UCSugfMcgQWUgIG2yYklLtIyhJix0JGRmnKKbiEj3TH6bzjbfEroSgWqMW+FrF4hWaWHfvPQlHdVDON5FRHhmBQ+CyhVjS32i8RHAk7WFN8p59pxPmzuPhH57N7Aem4y9cwKhshqhYJI5E3SOQuKjEIXBtKoUMzibrcOC3vkbLbjtQbsriqSZt4Np4zy/xvvQhcMTnxCdXKTPvhpu54axfEha7SKKYQuCQzWbI5XJks1lcaRNMEmo1n96eHt2qV6vU9HyzmYxW/vm1Gp7n0TVxDF+44iKCdSfgF1q1SkhEcjIgSS0R00tzLDcChnxYbujMiQaBNRsBQz6s2etrZvchRmBlkw/vtljrD/3Sisb+1343r30vlrd/4T5UUb+8BezKGu/S1na4OUgxFka9FK/6Fzee8hk2jMUsMk0ZkPYIsXiTQ4q1opPh8RaX774yk2qhgEUBV/fZLDoahI0uypOQe3/xE944+3eM6+2hnJHiUtEcKiqWyJhtWiKLXmXz8Kg2vvef54hyLbpIEbWFbg6pS+GXBavh5vlerF2fTL7uc7EsY3y3r1lCcSQ72zprUDo0Gi6PdY8VWS+R/9tW3+7vQHXCwPuHYaiJB61mqKeZyGtkF73RpRInqauCo4vzeovCQDVSvTgVIYbEsqZWmOkhvIB41PSRJPLDeiuEnoeCkvgh6I4oK20NiWTXOj1fd8kMY/YnlivSciJmp9JaJMoDuX8gqQ1JSJvk3dQHo2vJ/teqkyb6RlqF0Q+hJI2XtYR0SBSJpE8EkW4VSiTSVHbT60028i4QQ1LtJ9FoTxByIfBRmTy12NLzES8b8coQ6iOIlTZQ1e0affdNSCzxWYEoKOE4GSINQBqrK/Ox6/0rtTjUigkxkRQySs/fkjaGWOwmKVdqeLkWfN3zoMhI+5mQEUo8e6pkvAxKEml0X4T4BskcZSwxcVCjlinoVgahQYSg0Gth694PlJAPkpxiSRMG9FR6GZHLYZWLWE5KfqgF8+maNYs3XniJqFTDVg5eNs86m22Ju+nGkPfSOIlcjpIvxsd5cgO8QZb4/xmx5nESqjodqEquJmoqwUdayhKUTiOpL7DMSTMe0juR6BY5PVfdmyhKISclmYSoEe8gIc4ci5KbpRKFtClXtxVpPxeJaTbkw7v9+Or/ekM+rAh65lyDwBqMgCEf1uDFNVMzCAxsC3g3iCytwF2Raw08d2ltBP1fvyIkyLKOudFKMPD1KxOTZR3LYK9b2jiGJVDEQqJaxps9j0sPmULm7bdIVI2abAnq6k/hhCJndygXcqx14F4cdN654GXTHW2pQfpVbIuRD3HCqxdfxr3f+xEji91Uopre9ZSUgsAKcS1H+yWIgWP3rltz2r9urJvbpTvouoR4l+TD+/U86KK6XuQM9XysyJo2zh2KfOu7d5/oIC18U8yGIAgGDGiJcUvbhezip5Pr84dpFHO6uBsqb7Bh+ioKBh3OW7fgqA9HivNhwwKkVUETANqNdpF5TSN+Z5gIkaLWMyikSciV7+oGA/pSdT8Y3T40yIKkT/ii2r//9LW9St2tRY8/TN8SobwfPCUWtamRrlxXxA79JqgFFBJPWX+Gxe9GlB2uJ+4pi2wy02STfkVxXXwhPxaPFFtZqFBaA0RpkDIdYgwsBIO0QcmkGg4j6T3TeabpxukzIWROf7+fMPFJIhtPSKdGMd44r59dicxd/ioevHqOYoSqxMY4HY8lzIN4fUjnj6g6tEuO5BWlQOj8pMTXpp+aQdKSJnnv24SJkCVyRmobI1GWetACiJOazPZ/j/UtXZx6T5Q0CSNKEDEUTYkzSUjRBNASTFX9Wnoc9Sv1U9LUGRdNvkhbSDHwyduuNt3VM7HFt0gIOKN8WIHPNEM+rAB45lSDwJqMgCEf1uTVNXMzCBgEDAIDEJDiSHYuc6UY6815+C/Pxm3LosZ0pCVSb4mu194iqESMWn8drPGjSTpGEkVK98DLP8cH2is2WhJ0tVQL6fz3vcx9dLouhAJfvD5jImrU4kAbAmZacqz7iUNgnY1wyKU7wVKEDFXofphXUW/dpwD01VH9vl+RmM/+9dhgEA9vE5NWsX0USKOYbLRjiDfIIPGLjemk7gGL5iX7zI1UFDEU1T4LQxySjCFPoRAE+tlJK++03tX1ZjzA7LK/vKHfReu1af/fSomvwxZSxmARISPqBiEC+or8xcmVxvTT3KB68k/jwnXGo3G5el2/qL6u30amod9fDSB0Nd4vdWHgNFKBQx/JolVD/ZUd4qVSV7fkRLnQn42pn9vHxCymAEmvG1mxTsIRUkKKfq/hQFnHQg9Pzuvv+ajiejeLGEqmb2sVRzrCVjwsZAipFa+skZy8NJlL6koqz0cDDu1PK196DlGDglt8Yesk2BIr3wiIqufU9DFkDWw0OyKfVzLOd2ck+2H+mBpk7oZ8MA+EQcAgMCgChnwwD4ZBwCBgEPgQISB1Qo8ko0iR5Kc947HIr+s1gBbc++L24FG0IsqOpVNUHJ1MqrQke/HGi0XRf7EYGUoSRVjF06oHiSYVxYT8gz6gbMe6GMkS0qWkj7uJ9sTBlupGtls1+WD+wT/k49iopIaVFCz7wywtBEOU5foiEmIz3K1Ef6CNMBsF76IKXD8kiTTzD3Loa2q1wqJKsBHPm9IZ0vQxzHMgLRxSeerHRUirtDht3N7uK2z7jb//RPttiOuxLNaWUadz9Jz6ndTHxCzWM7H47LTkv9E70o+46FMbDHOuQKLTXurJG/2Jgjp5kZbEix+NEWq8GiA25mQJDZNyA0KpDLWWaQ3fb666DSSljuR3EhgkpIi8RfUh85Qx9Sdo9MBFjSAmlkonmNSbUrQaQilxoJBmrnqSRCIZzfKel7aJpbznGwvbnzBpWHQ00ncGec6k2WUgp9L/ZVqhsRghkxpw6tvoya+kN9qyvyXXpFca8mFNWk0zF4PASkTAkA8rEUxzKYOAQcAgsOojkBBEvjYuDHV8qpvKyuMY27YIbMhEClWLKeYtHc/YIW3jYUjkiL+A/JN98X+U9ykfpEe+vpWaETG2L50aGSL9L3mfQMTbocIKa0R5RZhkyNcLGt8RV30pTgz5MOQzNBhTsAL10YopHwZnLhp19tJWsf8GfaOeXSyac7h56RhZaUdIVQ7yX6020MkGirhfYkJa7PYba71VoVGfLxEHWldRaFJDW1TWd+elfO+H/6JLLvqhboPR/hM65Fb/L21NqJtC1GUJgy+j+C+kepDG7xstIo1iuEHmNEgBDVH9xfWU5ZQb6ONT6nIQeVk/wqXxmn7cD5FuM0hnK1oCIXPEW0JaTxIJINEEgHgqpG0Q9dyVumopNUVNw5vT+QuBJC1X6QBronfSP1tkDJK+UmniYeinRc+1QT5YiW5BSdUnqYJC+z8MdQwEpfG6+rMlHiENlxsZcXpdhSvX1JHJq/6n+So8QkM+rMKLY4ZmEPggETDkwweJvrm3QcAgYBB4vxHQVVO94lfSsV3fn6xXU1oB0dhVtOv/BpddUckZlH/ti6P/MEdDBW+JaaHe/WzsPorM2kqvreu5RBv6NUwORZKtL/9+47E63q9/9boigA1kAPpjsaiCHaa4q/+q3xj6yIfBKux+V6rbNPT9ZFlu13hx4x6NTeu0fK2bR+pqVR7ifjcbOJaBmA1J6kiBnB66cB7Q+jIQmMYc0vEt2lLXhFqdMRgM8qUNZ1giZ9EAdenfuFb6Z/9if5BlHOLclH+p04Bph0s/0iCdW3+CZJGLxgAgG8SAvOlFBdU4+olllkZS9Z1Tv7QY0zaQ1Z8Xw5EPQz25dZDS6yxaJ0FPJ8r0PcSr44fDKjNmQz6sMkthBmIQWLUQMOTDqrUeZjQGAYOAQcAgYBAwCBgEDAIGgdUZAUM+rM6rZ8ZuEHgPETDkw3sIrrm0QcAgYBAwCBgEDAIGAYOAQeBDhoAhHz5kC26maxBYVgQM+bCsSJnXGQQMAgYBg4BBwCBgEDAIGAQMAktDwJAPS0PI/N4g8CFFwJAPH9KFN9NeMxBoZKM3ZrNk3vnKm2f/e63ofQaOe+AoV/T6K2/W5koGAYOAQcAgYBAwCLxLBAz58C4BMy83CHxYEDDkw4dlpc0810gEDPmwRi6rmZRBwCBgEDAIGARWZwQM+bA6r54Zu0HgPUTAkA/vIbjm0gaBlY1ALFFn/Y6BCoGlKQr6n2tZi/uMD7z2wLH3v9eKKhOWNs4Vvf7Kxt1czyBgEDAIGAQMAgaBZUbAkA/LDJV5oUHgw4WAIR8+XOttZruKI9DIb++fyyaRdPJzO5HYw+HJh1hy7oeJK5RYQ4k+16/R+er17yVJLY6IlKSqyQ0l7Tw9IpVgy98bsYj9T+p3s0Yim/wonUd6M7mfjlPsd8QqTYVX9cH0jSlJYx9VX/Zc1BfR1vea+nUWpcQNkTvYL0au37d9o6sPQA9WIh8bse59kfL1fPlGVHxf0J6+WAPEFXmg6osxRM6erMVQa9k/lnAxHDTYi2LxEiV4plfpiyUcMlZwcZT6ZjbI2kk8Xf/4wEUoDMhcHPisNB4OAV2lIXcyQsG27xlZkejIFVkOc65BwCBgEDAIrCwEDPmwspA01zEIrGEIGPJhDVtQM53VGwEpgO0kIVIRdmyDr3jTCnCskNE1SKwIXBcp3VXNB7uenV6v1hO7n5pBiIh+9aSK0qI+sYRhsJB4dFEgRFGETYJcab6b0BxnUMomkyiiOKHkKHJ+SC0IKGSyaZEYJ2DLdRRBHOvx1SwPN0gj4X03IZNEEDr4Lnhyjh8iAepxHBBmXOSutlAdCZSrAfmcSxLHJDE4lkU6lRJEOVAWoY6sj/U58ivBSi7rhDU9lpRAEOrCgijBkvk6FmESkODqITuCqxWRxAqVuGAFwq5QcR3KQLvg4VcIMnksH7KWngI+kEWuWYM4pFqGbKEJnBV43mplcPN6DlF92WTtVaw0BhU35RFkXSR3XtM1/UgSWyp3BYEmp0Iygkgir3agCkkOagS4VR/LKtDtpcNtCiNiO9b4yNU1uWJBHNVwLFtjjbIXPTt9hEF6v6qqafy9WE5SBNUyVj6LpSwiWb/ExrHtlPSoP39CimnywwJHPz8R2JEeu49LBgsnSIfex3qtALTmVIOAQcAgYBD4QBEw5MMHCr+5uUFg1UXAkA+r7tqYkX0YEZDCTApgK8JKbFSgqHqQSWpUr7+dJ665lhlPPEGpXMb3fXK5HNI+Yds2lm2Tzefq30vxbi/+u0JBkw7yOlwbL5sBxyaTz9ExbiybnXwy1XHNZMkSShUYiBoihIzCrQZQfoskl0MJiVD1dZEYJRFWWysqyVAJE3Jea1qgavIhRoU2JRfCoJtWx4HOHshlIaiB5abVphSxUv2qUI8riW1UPpcSLKoKZKTs18WrFLRWul2uj1D4mXqBLnv78iohUvTmfxwTVUs4QrYI0SCFuZ0WvbGTpUSGHDFOmFB1bGIS8qUSJGF6o6oLbgwZOa8+vriCHweUMh0ESYbRiyQa7/5pTUJN+fhCKAivkJQ02VGtRWS95hRnYUwaSgs9jzgdi50QJDaWY+lfWwRYdfIhUK6+nq9BqNBSCsBtJsrI+RG271PJWJrUsEVWg0M1jMh4LoEfkHVTRmWREmGAFKHB+ohywYGupIqjHE3OuMSo2NfPmR5Yn0okoVqtELsFbDenn/GM3CAQwiR9DCoWeLh6XOYwCBgEDAIGgdUaAUM+rNbLZwZvEHjvEDDkw3uHrbmyQeDdI6AL64TQTvfw7dAmSCq4r77CTz+yEztJuWrb1Go1/NivawDSXXFpi3AcT6sZGkf/7wt4qDgh0voBKV5DXdDX8CnbBawph3P0Jb8FL6/JByV1un5FyOP/7yye+O1vdE3uOg7lclmPQ3a0M7ks7Qfsx2F/+iOonKYCanmlFRxOmCos1FOPcs4Z36R75nNkS1VyrqPbO6QElnFX8w69VpWN99mTY879PTS3k7g2KgkJdIFv6dYPUQD07zwR3qJqQV5+WIugWBIZBaVHpvPCrKeZP3cOXfPfoFqMsZVLx4g2tjlgT0YfejClQguOssgECt9VOEGJ4u33cu+f/siTTz1JVqQQ5QoKl8hziN0EJ++w29FT2P7Mb9JVaKLNlvku31GLfZTl6fl4UUA893VenHYTUTmk5kdEhYwmj1xREVgWQRLj5rJsuNWWZDbYgMD1qCkhUBS2FPwqIrBtIllnIQ+CCC8owzOzoRxD1gFPNAsJeKJaEUmKEFAejB6NH0eEck/hW5I4VURoccsAb5AoJSbkHqKgiOMKrrAdPSV47U3eefoJ3p47l86FC4nDmEJzgfaODiZstCHOOpvAxElUrACVy5EN5fEKwQ7w3QiXPGqF5CTLtxbmLIOAQcAgYBBYqQgY8mGlwmkuZhBYcxAw5MOas5ZmJmsCAlqDnxA54u6gUJUQJwOlf03jjpP/i5auN/UspSgNIqER0iKw8dVQB+jCsI5H43eRsvoKSn2bOE5fYyv8xOUpu8D/LnwOci1EVlaPg6iMXfP537ZJ7JOE2JZFOSpr0kMID0dIChTPdLQzZepljNp5D6jE+M0uiYrJSK9ELebFr3yB+6+4jvHVhEJSxSIlPkSrEIqTRS7DgrDCnOYsu/3kZ2x78mnE+bwuhAMrVTI40o4g3Ru6Fk5wkgA7jEDaT174D/f88SIeuvxqJtoOTrFIkyfkSEBgSStHBjdxcD2PWZVOjvj5T1nni5+jlvOwA0XiJrgL3+aSfQ+mPONJOlpyeNWEnB/hRaKlkE6GECvr8lYIe5/3eyaecjR42eV+6uR6suWvC/DnXuZX++3LxM4eWiLB1iKyYk3MCOEiK12LRbGhNB6HXXcpTXvuQsVrwgsVdhSCE1GxZTU8sn4M3Qu57tRP8vYd99Pq5LTCQjc5RCGFmkNNxZQdxULXYdJ+ezPlD7+juz1P3vZw6uSDdGY0vEFSCgjmCwElLSrVKlQqFO+4nWt+cy5dj81i7UyejF9GhZEmKGxlpc9qHBPEIT22Q7DeRPb65ldY58TjNMEUKwtbjFRF5eHKlRcnO5YbYHOiQcAgYBAwCHxQCBjy4YNC3tzXILCKI2DIh1V8gczwPlwIaDIhSojtSHsiuGLYGFWoXDWVO07+Ih49QwKyyNRxoGNffxPA1ABSDq24r/cviGD+zUI7p899AgodWkCvzSmTGqpzAX9ceys2rHalBoH9vCQatpQLMs1sf9GvWf+Y4yBwCTxpHUnIim9Fb43rd9yK8NU3GB1CLgqoxlXp6tA+Dk4MLVJcA/NaCngHHcyhF/6ZKN+UKh1EOaHZEghsKCY1CpbCqxbhrfnc9sWv8tyDjzI6jGkqV8lHAY5uxkjLWNFXiBrAwcYh5m3bY+HWW3LSTX+n1tGCi0Mgr5g3h2t22ZuW11/HU4Fux+h2IRsqnMSiasVkUNTsAu2nn8KOv/052PnlfkBDMfgMpT3FZsH9D3PT4UexbrGbDAHiqiDeCn2HtDgopecv/hBvb7Axn3ngHroLeVqtAlQjyESUlCIjM6r2EN16Gxd84jjW18YQsW5tSVtTImTWAbHGvOy6vJ5r4uTrriG/+w7EtjgwpKqH1PRSEccRrvhuVGsEXkQ+TojveoBLPv9lWjo7sXt6ycexXq+Sl5JFQhylp6fPXKQUblDTPiIL8MjvuCO7fudMxh60P4nt0LWgl7b2Zk1aaXPTFWlpWe5VMScaBAwCBgGDwEpAwJAPKwFEcwmDwJqIgCEf1sRVNXNabRGQktmTXWBL2iNsnXCRxDWKl13Dfad+GZfikHMbuF88kIIQC8D+P9OWAPWriYbhjREjOX7OI0TZDuwk7fsPlY+zcD5/Gf8xJtWKRNo4MOlLsGjshpdVli3+8hvWPvlErNAjdMQCMcIr1rDmLuDanbYmW/bJV3wSfF3U1pzU6VCTD3GkxfYLnQylXXZiytSpJB3t0oGiTTJVKpMgtBNiFeAFRUp3/ZtfHXMKk6XjIIkpVnpo8jyknUG8IITYEPyaa6IW8LS/gZcIoeDyUEuOH73yAlGhRb9Q2lwyb7zG37aZzOj583C0nSV0eZD3lfYhKLkJ+dDCUjmiIz7OHn/7I7bTtNzPWlSrgowrgddvu4NpJ53A2r1dRIRUbWjx09XRBIyslfho1r8WNo/iuHtuIfzIZnhCidQi4kxEGZumSBiKLq478SQyd9yL6urRdheOtNGIzYJ4SdZNJuXv0l6z0Gth8u9+x9rHTyFxxXC0QRgIgSBtHfVkDiExSgt58exfcf8fLmStYjf5RGiMdGxxLORHajaZEj/1sdeVOFUr0q0/a5FhARazmlvY56wfsOEnTyXMZfQ6C0FiyIflfqzMiQYBg4BBYFVAwJAPq8IqmDEYBFZBBAz5sAouihnShxeBElAQU8F6I0UqMohZeNnfePC0r5CNuocFZzizvlq9oJQLDIy+lFKxNHFtpsy+j4rTQTZydNEvxWK2ax6XjtuKsX6nbhQQm8RGfKb4MEjqQqLybHLJbxh94glkI08TD5EdkPUTStPu5dYjDqXFcnAj8bIQ+kFaPsTxIR1x1UloCyNKlkvvNltx5LRpxB0taZEszQl15UNshRBVeOfOO7n6uNPYLsnQ2TUXT/bz9e66jG0g7SLXd/Q4m8KEHiyeHNHK/85+AZqaiP2EmpeQmfMal39sV8Z1LiS2AmItEbFoFfUJCQudgFYxeYyy9O53APtOuxzLyiz3w+pLSoeTwalVmf/gI9x4xJFM6unUSSdFV9Fc06GnmjBIW2eUVqvIVzHx2O2Cc2g6/TiS2CMr3iCeKBksmnwbqj2cs8VWbPbaG0SWT+CAGzq4sU3NinWCR2L5eJIsEiq6M61s/YtfsM6nTwZXCJF0jQVTaawhFElDFbwc0z95GvdedTE7NI8mKM7HkSfUtqhFcT1BJNGESR9pop/glPAIXQ/PsmiqVrUKZSEOzxfyHHnuOYw/8ThwXD0/Qz4s92NlTjQIGAQMAqsCAoZ8WBVWwYzBILAKImDIh1VwUcyQPrwIpOSDJABIr0EauSj69bcvuYyHPv0NvGjh8ORDI9qwXuzpwlX/LI2nHHg0ynShBLo32pAps+6lV7Wmu+c21BRku9/iinFbsHa5s24/qUMf6zGQqZrCV21scOmv6DjhGJoCMUpMKKoqTUHC1cefTv6ffyeTWESB+D1IISpmkrYmDYSEKGagOQiJE4vuj32UI2+5kaCtFceVlog0qlPfNfEJX3yRPx1zPJOemc2EsMw7tkMlCsl7WYp+lSYy+rpCCwh83YT0emKAGdMuQR3K4aUxa/GFmY9CezuRmDt6YM95nSu32p0xnZ3ETogfx3iJoimRMcZ0ugFZZRH4NrV9DuLAW68kp5bf80FULqW4Rgs2nXffzx2HTGFSRVpbQqrYhNL60k9BIEg3AiS8XAude+/AYddfRq+dpzmyCB1p11AUfAfefJs/bLolm1R7JU+DsrJwEsmSUHWnCSEEQmwCEuUwx3HY9Q/nM+LU43RMZkaiMIUsUEKAiKeEyECKzLj8Su494xtMJKIt51GV8aoEV9YzUmRUhrIVYEnSSd+zuIh8UOQIdCtNkSaJcHWyzEsUsyyHb91+C2y5BXEmQ2yJm0h9AS1tp2oSOD+8H4tm5gYBg8Dqh4AhH1a/NTMjNgi8LwgY8uF9gdncxCCwbAhIjWeHCYkj5a6dqgrCEnPOu4BnvvEDrEgiGIY4VIyrxFwRKvXdZrHvayVLTWsRRNA++BFYiuLmm3H0Iw/o3W2SgEjMHm2XbPcCLh6/PuNLlVSO3y9No3G1XqeVHS47h45jjiDnZ3Uh2pvzaSp1c/mGuzBm7qtDDlvICDEd9J2IbOBS2nZrDrv7Rvx8k45e1CoLSfp0fXJBmRe//kMeP/8CmlWV9lpERdsfpkRD6mOx6BDFhDQBdErSphXS6scklst/JkziMzMeI2rKEVsuThAQvfEyUzffg9ZyFxkrwo8TPNIISGkNcQh1q0hIDme/AznghkvBWX7yQZgE6ayIVY3yw49z124H0hYUKbsxzUFKugx1lByY1z6Wz740m84Wh2ZRh0RVfFvcLTJw/iVcfsZXGJnJQLEXJwrq3heW9o6wkkB7Xeh2Eiuhojy2uuD/mHTiSWCL1kHiMiMClaUHmxEC7mNPccVeuzKiVO5TNQwcnxaoWLFuHZKlECWKtL/Iz90oJcCERtBrLqaltsPCyMdubWatDdZn51v+BR3tlJWLJ8IQaeVwQx0kKuSVYSCW7XPEvMogYBAwCHzACBjy4QNeAHN7g8CqioAhH1bVlTHj+lAiMBj5QFji1d/9kVln/mhY8kFZMbaVUAvFlSGNSPTcLL4vVIS4OqRF+mCHkA+Vj27BUQ/dVycfxBhQvBBcMl0LuHjC8ORDxWljhyvOpeUTh5MNc1iJoupWyD73Ahd9dG8m+kMbZQ4kHyrbb8shd95AUGjWCRW+dFpEIZYXov7zMpdOPpi23gVk4jIjquJz4PaRKg1FRmOOQh40oejS5a7QBhFVK88z48fxpaefIPTgG8gAACAASURBVG7JapLH8UOCN//DtR/Zg7byO2SlaE4kZDNZnHwQLwlyeAcdyn5T/7JC5IMIXLQtpuVTeuhR7tr9oGUmH2puwpvZVj7z3AsUx3XgxuAGZZKMjSrWuH/KCXQ98CCuX8MOfaw6+RBKwS/xmYnoKnRDBWUroWp5bPWn3zLp+JPwPZdMKNRHrNtVAmyaFxS58cSTqd53Gy2V2tDkg0InaDhC3GjxRNoqop/HRP9Na11s/V/oJSCbadYYixfFwRddQP6gA+j2mnTrT8YW8iFCqBNDPnwoPxLNpA0CBoHVEwFDPqye62ZGbRB4zxEw5MN7DrG5gUFg2REYSD5YUsDFJV4+9zxe+PZPUaE0Zgx+SGGX2AmlQpZS4uBkslSDGrZfpS1RZKqifRiafKhtuxVH/PsuEjeHShYnH/46fn3GlodWPkSqjR2u+S3Zow7FjbM4lkWSFHnpnD/y7HfPplDpGnLcA8kHf6cdOPD26wnyTZp8kKMk6odaF3POuYgZ3/0ptlvFiatM8C3e6Xfl/iaH6Y9jYhVTExl/IsaWFkXl8PioEfz3rKeJ20T54OCEEcHcV5i6+e4UeuZrkiLCWkL5IHYKtSRL4bAj2Pu6i2AFPB+EfAikMFc+xfsf5u69Dl1m8iG2QzpzLRx9zTWE++1FEEJGjBqtELsScekGm9G+8B1NPGSVTZKIU4cEhqTkg+g3vGQR+VCxM2z959+x9rEnUHRdmsNEp65UMoogqtLyahcXbLoFm7Qoqu90okSFMMiho1DtlGhwYvH0SNNG0iYP+T59BuXn0tDhuhkWBkW8TBPFoMqrG63P1x68j6htpG7bkOc/ccSCU+Ea5cOyf5CYVxoEDAIGgQ8WAUM+fLD4m7sbBFZZBAz5sMoujRnYhxGB/uSDTrvQ5EOZF395Dv/5n18MSz5IKVmybTo/sgEHf++7jNh5F7AVL19wAQ//5De0B7Jj3ci3WBxdUT7UdtiGI+65ncTNL04+LJzPJRM2YK3K0ORDLOTDdb8nf8TBkGS1D0C2uJC/H3YsufsewQ6ry0w+BDvvyAG3TiUo1MmHGDqtiPZSJ7fvfQz29Efp9Xw8R9FejuhSiS5U00I3TVlIMxMSfBVRyqRKkExo0SSeD06WZ0aO4BtPPkHc0Uxku7hJQjT/NaZusSe5hW+RjcUSU2nviP5tF1JY+2RpPnwKe1zzpxUiH2TrX8iHGJ+eex/g3n2PoC3oXaa2C9sO6bUzrHfGGWzxw/8hyuTwywGZqIL1xjyu2HZb2ktFso5HHErpLtoXCdkUskNmFuMkjsZK2i58IR8uOo+Jxx5Ht+PSGoF4e1YyCZmgl9unfJraP26SV5PRfh2Dkw82CaIlkQjPhqGoLRNVUEkiEvGQEJPSuoeDNBe5tkcpquJ5OV5qyfO5B+4lWnttcPO67Uh6XoS4SEdrDoOAQcAgYBBYDRAw5MNqsEhmiAaBDwIBQz58EKibexoEhkBg0LaLqMyTP/gJc3/2O+y4MiR2YtG30M2x+W++z4afPo3Ayaa2hW8v5LpNdqG5e67eeR7sqNmK2vZbc9TdtxG4UvRXdaNGTTlk357LFetvxsjS0KqLULWy4/V/oP3Qg4mTLIEdk31zDtdttzvNb76OpVIFQ+Po7xsxUPkQTd6Z/aZdTdjUipPYhH5C1UuwX5jFLdsfwKieTnpdXxfAuVCK51h7MqS76VL0JjqlQUps11Y40kLgZojE8DIOecdz6PzIJnzurjugUKAaW2RtCxa8ztSt98N76zXcsKp37JckHxICVaDtyKOZfMUfwF7+tAthREIxdcSn865/89ABU2jxuyk5MS2htDsMpVMBz4roiWPmbLwxn398OlG2hTgEt7SQNy69ggfP/AatNb/urpCmZqRmlZJiIV8xbpwqH0p2QuDm2P6v5zPuqCn02BbNkaR6QODG+poXb7wN67z5hk4pUZpAWJIIsCxLJ3N4SUwtn2euX6LFyZIPI5KoSiS2kbZNEqb3FUJEm4/qh0KPjHdyebb+7jfY8FvfJLSyOh5ULireEdKqYQ6DgEHAIGAQWC0QMOTDarFMZpAGgfcfAUM+vP+YmzsaBIZEYFDyIa7w2P/7AW+f/YelkA82nU0dHDn9ZkqbbIqvC/6Y9t5u/tKxEePDUj3rYMnbC/ng77gtR955C6HXhBNVwPLwsfHensvl627KqMrQZpcVp5Vd/nEBI/c9AOIcNcen98Z/8vAJp5MvdxOl2QXLRD7Eu+7CvtOuxi8048U21WpM7NTovuV2Hvz4ibQlVWIVYccuviVuhqH2IGiQD5FSRI6iksS4Eu0Y5im7Hn7GoeREVEc1c9hPf8ToPffCam4hSCxt1Km63uKGbfaH12eTDaVwH0z5kBCQZ8TRx7PTZb9bMeVDP/LhndvuZvohxy4z+ZC1pJHB5tGWLF9/9T/E+Q5tEOrWeph6yCHYD91PLtQZqNK3UNcZSGaEUDNiApngxXXlg5NQUx67X30JIw47nFAKfd2qYWELcfPWa/xl861Zu6cX5bgE0pIxyBMs5EOkLBZkC+S22ICWjdZl/ouzqc58njGSQuLElCpCOIj3iFAOqSllgxbRWR5Ollc2X5/Tp99P6MpzqM0itJJm8LwW82FiEDAIGAQMAqsgAoZ8WAUXxQzJILAqIGDIh1VhFcwYDAJ1BAYlH5IK07/9Pyz45fk4ydDtC1LIdY5s5+jpd8HEjYklLtNNsBbO4aKJmzGhKgX14G0XQj4EO2/PEUI+OPmUfLAz+ImF99abXL7epoyqDq266PZa2POfFzFyt30gypHkYm48/bN4f7kMO66hlFg/Lhv5kOw2mX2mXU0tVyCTOESJwoqqPP/9n/Lcr36DE5fIh+Dh8Y5jkRUzyjr5IHeQPXYrn6U7qJJZbz02+/I3WG/HnXE6OiAsQ1szgePi51vJOnY9/SHELs7npu0OJHj5eXKBtoIkg71Y20UghXqcY8zxJ7H9X3+rCZrlPWKdaqII8Hn7X7fx2BEnLTP54BCTtXM8O6LAyXfcgrvpR4kEg9JCLtp0U0a+87ZWg8hyq8TVSgVpudEtEET4Flr5IIRN2Uko4nDQDVfRdODBqDgksm3KODRXa7z11z8x7atfZUJNGzA0pApLTFvIB/GLmPTNM/nYGZ8mcmPsWsLM75/NC5dcQXOpB1vHlqYeEKK+SPM40y95Nguxw4wJI/nirJnU8u19JpOJpTNnTdjF8j5s5jyDgEHAIPD+ImDIh/cXb3M3g8Bqg4AhH1abpTID/TAgoHvbo4TEXhS1SVJl+re+R+evL8SKh1YfSPm2oKOF4x+7FyZspG39EhWipj/M3/Y5kPZKdciUAq182GUHPn77NCK3gBtWwMngx0I+zOGKDTZjVGVo4qM318RuN1/JyO321bvtcfIOl2+7G+s8P5uqFUC0uPKh/1rqlgCJ8FQRKs7g77UbB//zapJsTseGxraDUylz98ePofeuO3CiGpnYJlC23qWXoz2Oqeii2iKU/oOmsQQ7bsmRF59PMm4ccZygLPEqqLedKAdf78GLmWGqmrCL7zBt+4PwX3qWTFTVIv/AtshHls6FKFkhlm0RB1nGfObTbHHez7DqbRe6jUD8NLSnhigOIJGL1jUH8l0acyr797onJN37VwlBUmPeTbfy+FGn0hr06raLplCCPQcniuQqvkpox+E1FbPlr3/Gep/7Eo7t4jz9FNftvC0tfoBQDbq9JZE2if4plaJ9SP8uBIBoCuZ7eY689e/kd9mt/ouYiu2QC4rc/IkT6L7hnxQsRZObp+r72InSrS2ZJEpVKNrF0uP19Sdy/D33wcgW8GzsckC8sIuL99yfSS+/goqCfnoHIR8aDSHpE2HZijeyTZzy+ixqTe24jqtJE0nMMNTDh+ET0MzRIGAQWEMQMOTDGrKQZhoGgZWNgCEfVjai5noGgRVAQAIO3TghtqQotFPDvaTKQ2d+h+I5F5PEQ/suSBG5sKODY5+4h3Di+jrZwCXEuvQarvvMp2ny/SHJh6qj8CfvyJG33Uxg5/CiKjgeoRTeb77MVRt/lI5hyIdKrpnJN19Fx477gBXz9vS7uXv/oxhX7KXk2Vj+0IW0/o2V4CRiLJilsu8eHH7DVeDlCcWjwnJxujq5cee9cF98HisMkT37ohNrz4eq7TA2CugmpOTCKDWS2V6BYx+/G2e9ccRKswCDHyrUSQriJ2D3dnLz9gdSe3EWmbikTRFLHozwxU1DsdCOcWRVojwtp5/C1uf/Aoes7mxoxEmmZX1KQOhmB/3L+q1t0RzU6Yc6HHESa/LhrX/eypNHfZKWqJdeFwqBKASGIR9sm5Yo4R1qlPfZlyk3/QPXzvL4GWey8MJzcfxIj0DIh/7+GouDEBLaEonpMqfQwgn334az+Uc1GSGcQGiFONWFXD35IPKPzZBmDVrcJsqhj5NYhMoil/gEKtReD44qwKlT2O38C4njCOUoVDWBLNz7qf+ifNnluGLk2c8vQmnyYdFRzSlKvscxc2YRjRxNIoSKmIEqpe9hpA8r8OFiTjUIGAQMAu8fAoZ8eP+wNncyCKxWCBjyYbVaLjPYNR0BEft7g5AP//7amVR+ewkkwykfLDpHjuCYx+8lnLAOYWKTIeDN75/FI7/8Bbnq0MoHIR/C3XbmiNtupkaGTFID203Jh9de5KqPbDMs+VDONrH3rdeSnbwnVhTy2I9/woIfnk3WCogcj6QmtMrgx0DywT9gLw6ZeqUmHyKR5otnQed8Lt98G0bPn48dhZos6HWgECbULJtRcUSXkA+ehe8r8jvsxiF3/IOokNOxj0PfOxiWfKi60Bqk5EOXHWOpmCB0GXvaqWx73tlgt9R7G0S5kVosNIgIifaU4fd5fGp5hRhMiqpFOmKUJgaEfJh7wzRmHH36MpMPSis8xP4Rnmrp4L/nvYz0UlywxXZMmPsSGS3wkLjT4cmHoI98aOXUZx4mnjAJy7Y1YRLp2M5Ofrfex9hw3gId1ykaEJmjkA9+nXzwbZmRzDPL+r8/i/VP/7yILbAcC+VbBEmJ1355Hi/+4EfYgahnFhlHDiQfahkoCvnw4mOw3gaaQLMN+bCmf+yZ+RkEDAJrHgKGfFjz1tTMyCCwUhAw5MNKgdFcxCCwchAYiny494xvUPv9ZUsnH0aP4pjH7iYcvw5RYuNFNWb+1zeZc/mlOOXSsMqHeI/JHH7rNCqRS05aJSyHKLawX36ev22+LSOqEqA4+FHJtHDgndcT7bwzTqmXf+11OKOmT2cBNb1/nxtgONn/KgPJh/CgfTno2svAKxCJpF85BHPn8teNtmBiqQc3EaNCm143oSmAmrJpTwJ6VEzZtaglOfb82Y8ZfcZn6Mam1R7alyFO/GHJh8CGQiTGjIpeIR8QpYJLZt892O/KC6m2d6SqCfFUiMX80k4ZCKnFpYaXbgRRBTTUD/ISS6IoYzJpXwZ+XOXN629i5rGfWWbywVUynojmKMucQjMnvvgwZJv527jNafLnkZH2jmR48sEipGYnuJHLq7kmTn/5KcIRY7AdR5MmiRWgFs7jN+t/jI909WC7Fn4QYSmliZMAR5NbNTcmsS2CKMcmf/0t6x1zgp60tJQ4AoIKmHPuH3nizG+Ti4MUlPoxkHwoWyE1CnziqQdg0836yIdQKYTMMcqHlfM5Y65iEDAIGATeYwQM+fAeA2wubxBYXREw5MPqunJm3GskAoOSD1GZaZ/9IvbFU1EMbfoocvmesWsx5eHbCSesq7fZrSjgsVM/z2tXXEazLtoHP0T54B2wD/tOvUYbTnoEJFJEWw7quae5eutdaK8Mfe+y08L+d12H2mU7gmdnc8MO+7BJ6R3m2hK9KMVso/pe8v66UUHFuu0iUjk47ED2u+IiyDbpHXQxS6y8/hpXbrYVkyq9WCLpF/JBKx9iAlyaCCipmJpt0eU2cdJDdxNsuRndQcxINzvMs5K2XUixbRc7uW3Hg6m99ByFpEYSRgRWRCYWvwobTVM4MZHt0DNxEodceRHZDcZrlYCKbVS+GVyPxLK0T0UQSkqHqyMzhbxoaighLInYlFYFhVI2tajCG1Nv5OkTvkBT0E2vk9AUijXk0G0X4lVRzNrkqzbVbBt7Xnw2mZYOph18HDV6yQshIo0j4qWhfSgWP1LtQUo+OLHLGy3tfHL2DPyOUTrpwhb3SgKo9nL+hM3YpKsb35KwTPGRiDX5IM0vQj6URN1iO5o02O7aC5lw6JFpnKc0fsRijVnljd9eyGNf/wZNWlIxNPkQZSzCpMDBT9wDm2yq0zNE+aDJhzXyHW8mZRAwCBgE1kgEDPmwRi6rmZRBYMURMOTDimNormAQWGkIDEU+/OvTn8e95IalKB8UPePHMuWhOwnHTcJSNioKefSkz/DmVVeSS6RoH5p8yBy4ryYftOdDf/Jh1lNctfXOdAyjfCjZLex377Xkttmap37/V2Z/938YX+1mgW3hxB4qEVvHwY+B5IM6/ED2veJi3XaR2EIMWJRmv8Q1W27LxGpRJzZIOd/jJLrtwleunps0IUTKYWFzO8c/cR+V9dbBSTzcobsudAE+HPkQIZiJ8sEmke/FI8KxeNt2idpH4Sgr9cZwPeL2ZsZvtQUb7bcXE7faAnvMOHAdSpkcNWxa5EoCg4zHDlOFhLKphmVNPjxz4heXmXyQ0t93IBd6+Hae5oN3Inh7Ad5jz9NFFRVE2rNiWcmHOa3tnDZ7BhUhHyReVUxPoyqq6x3+vME2bNzbTcUSNMS0U1QbqfIhS0hZBQS2S1U1s931f2bCQYemyoc6+ZBQ4/VzzufxM/+bJnkORCFSPwYqHxJXEVrNHPj4PbDxJprIESNPQz6stI8YcyGDgEHAIPB+IGDIh/cDZXMPg8BqiIAhH1bDRTNDXnMRGIp8uPG0z5C9/J/Dkg9SkhcnjOeo6XcSjpmYkg9hyMPHncY7112Lp3MdhiYfsgftp8kH38riJb42HtTKh2dmcOXWOzPSH9q3oWy3sv+TN5Eduz43HXkKtUfuYUSlqFsixHFQJWl05WDHkuTDQex75cXg5lLyIbToeeFZ/rHdZCZWeiFJLSK73ZiCbM5bLtlYduUFAYd5hXaOe+ZBquPHk00y4A73vCxJPlRfnEUTvlY+COEgxo3gaPwSCcZUEt6RgdBlLfEj0D+FiiUmmDadTkx+7Cg23nM/tvzyFwnWGUfS3KbJAFu8GGTCwkI0yIegxBvX/oNnTvnSMpMPkR3oa2XJUlQu3YWY1iimqRIyl4BWTZgsO/nwems7n5o9g3LHKI1tTpQPQhTMe5O/brI9GxW7KStJE5G2kpBcLE0bLnkiykpaJRx8p4Vt/34xEw44sN52EWOFDsryeeWXv+Op73yPbCJtF0OTD+KJEVkt7D/jXthwY93OIeRDIK0ea+7b3szMIGAQMAisaQgY8mFNW1EzH4PASkLAkA8rCUhzGYPAykBAp13oaEGpUC3dDqDCMv/45OnkrpoG0dBpF1J6lydO5AghH0aP17v1VhzwwCdOpfsf1+NIBOUw5EPukAPZ+7prCCwXL5aoRkVsOdhPP8UVW+3AqHDo8yuZEez38LXYqpm/7f5x8v48CrUyTiRWjRlk9zsULkObIKQFuJT00oyhAz3EH0C3XWRRRxzEvlf8BZwcsZ0g9hNdTz/NTTvtwTi/qFUUUiBL2kU2hJrlkomlqo+xcZmbb+W4Zx4mmrg2tpg2DNd1oZUPgnOi2y5u3ekQai/N0m0XBEI8RFpNYSfSYiCNBhEVJUh7ugWh5FZ0C4InBbXuLLEILUVoQ9Fq0ukjk7/9NTb/9KngZeuEg7RdxGl6A4pqWOLNq/7Bs6d9iXzQQ9lKyOt2hbTxwuprvxBVgASDKBInJBPEeBTothNtPtmagGvZJLk8vaUevf6irLASWcv0SjJE0XCkwZXSdhFjxx6vtbZx+n9mUG4fpc/LxgnEPsx+mcu32o11Kt1aWSLkg84kiW0iHE0+VFWEBJP6dhvb/OMSJuy/L0raLuThDWyUHfDyWefyzP98n4xcc5i0i8SSB6ONfYV8WH9DEkeUFqnyQWisYUUsK+MNaK5hEDAIGAQMAisDAUM+rAwUzTUMAmsgAoZ8WAMX1Uxp9UZASk5V9yGIpNj0q/z9iCNxpt1Ndpj2BSnnO0evxdGP3KULb4l5tBKfOw8/mtIt/yITJWn04yBHxVGMOOVkdjn/T8R2hCVFuyuUQUDmyf8wdfuP0hwM7UGwoNDMcReewxtvvs6/v/MT2v0E35FYSov2WEIaK7ySUYyKbEpJog0RR0VQFGcBIVqSBFdZVMngHXsE+1z0BxKJ2kwivftdufchbt73IEYHJQIR/4uPRP1c8YQQUsC30mSMt7IFTp09k2DseOzQEvHG0EcS6chIKehVqZNbdz6U8qyZtKkIK4wpWb7GLBNbuihfpK/QuhBqSjBNSYQUWdFfpOYO1Ywi69vaAHO9r36Wj/z0u1QdF5cMylKaCLCSmCSpMOeCK5n5X2fgUiYbK3zEJDMt4DOabJG/2bxWsGiPcjRXKzo1QxQBifghxAmuHpG0Q0DNrmJHTRStHBNViRJlrMijYtu0RVVKyDgiAu0s6TFn9ChOe/5RgtZRKEk40WaZVawZL3HtDpPJR0WapcVFnyUkj6JqORRiIWci/ERRcVrYcdqljN1rf618kLErUT7YAa/8+Fc888Mf4YViWrpk9Km0X8hX4CTU4jyHv/AoTFoXLCF1ErDqkaWLRBOr95vcjN4gYBAwCKzZCBjyYc1eXzM7g8ByI2DIh+WGzpxoEHhvEJACV0vmddxhSj5cf/jH8W69j4ykBQx5OHStNZ5PPHIn0fgJuhC1oxp3HHY05dumkYlibd44FPkw8pOnsvMfziexQ5QYCnhQk+DNx15i6o4fozkcet+5qhxKhRzVpMzE0MathRR1AWvRGkq5WeGtnEdbNaIitaQlpAT0IiaR4EbUyQePzHFHsfdF5xG7eYIkAtuies9D3LzfgYwOypp8sBJpKxDiQupcabaIqAn5gMP8fDMnvzQTf8xYnMhCOgWGPJJIG0JKYoUqd3KbJh+eoiUJNPkQpHIGfYhoQ3bgRaXhxkIcSIEtmgIrDXCQeWlCIf3TtyM9r8Rq4pURLex59vdZ/9gpxNlmyaIgTMBukA/nX8lTX/oKDmXd0lDF0zqFWEV48hohPiyHCUccyKvPvYo960WsuFpP8UxvntIxomdQxG6NqjeG7Y45msf+9mesqESulqHo2TQHZcLEwxPCZjHy4TGC1pHYsTx9kmDhYz3+PNftvBvZuEhLIBaUriY9hHyoWA5NmnwICRKbiifkw2Wstce+S5IPP/oFT//wJ0soHxrYNsgHUWKENHGYRG2uPQnEU8OQD+/NB425qkHAIGAQeO8QMOTDe4etubJBYLVGwJAPq/XymcGviQgsRj4o8Sascu0hh5G/80FcvXM8+CHlZ8/4iUx5RDwfxqIkKSCscschn6Byxy148fDkw+hPncaO5/2BxFpEPviy1z39Oabusg0tw5API5wW3gp78QloR/rzLYqWFOAWXiipCy5z7SrrBx5VFeKriLY4pkfJa8ALF5EP2eOnsNefzyOyxc4wBufdkQ/vNLVy4kszqY4apZMqpH4djnzoUz6UO7l9l8MoPTtTkw8qTA06paFD1BmhFWuyQUgHaZmwY7GTsNLfS41cJ0LsWMgQRdaxKIU1yiRk2sYxK5/lq0/dTyWfx8u26Jp6KPKhhoc0XgQq0u0ooXKoWjm2Ovv71Hp8nvrpWbQG5b42BKEn6nqZ+nchLzSP4gvPPsLF232M5t6FdJSyFF0bJynhhEOTD3pOYYjlRqjpT3PdbnstnXzApuq1scPNl7HWbnsvQT7M/sHPefZHP009HwYhwPqTD5HdwqFCPoyfSKJSzwdRdwhPolkdcxgEDAIGAYPAqo6AIR9W9RUy4zMIfEAIGPLhAwLe3NYgMBQCg5EP1xx8KIW7HloK+WDTs/Ykpky/k2DUWnp33Q4q3H7IFGp33Ior5ekwyofRp5/Kjr8/fwnywX7oWf6+63bDkg/NdpZyXCO2xJ5R2i0kGcGiajsUXZfWrbZm5KQxzLvmVhw7wQ+rtMcxvaImsNDmiWnbhUfu+E+w50W/J1QZIulpeJfkw8LmNk54aSaVkSPIJe7wRgH92y7Kndwx+XBNPjTHfp18sLT6QSIpJelCUiDE46HxPw9b21DWCHWCZCxFciI+BeI+IU0rCblCM12lXsKmsez0q/9h1HFHUs004bn5xciHGV/+Cl6SKh+EfMiImaMlngyiQsgQ5DvY+KzvseH2k/nrXvsztreTjH6IRKGR6PtLEW/HCSPyrdza1sw3ZtzH1P32Rz3/DGPKOUqWRWiXcIPhyYcwCLC9GPXQTK7bY59hyYdQBdoNo5ZpZ3shH3bda3HywfJ56Qc/Z9aPf7ZU8qFiS5tNK4e+9DiMn5BqgBrkg7S3GNMH88FpEDAIGARWBwQM+bA6rJIZo0HgA0DAkA8fAOjmlgaB4RDoTz6Ij6Hyq1yy19603/84ubrQfrDzRfnQOWECxzx6F9GY8ZIiia0Cbt77YKwH7kMF0rIxdNvFul/+Epv//JeEqoobZ0kcibH08aY/zz/33IlseeiWD9n5l61pcTyQfv+smDBG0myheL3g8alpf4dRI7h4811pjWp4tmJEFFPRlo5iqahwlKKqMrScchyTzz+XUHk67UJ2/4N7HtFtF6OCklZDDNd2saDQwkmzn6IyaiSZyB227SKOAhLb1b4NVrWbOyd/nN6nnyAfVMhaDn4U63SL0A7w4ojWWGm7RomZDK2sNpm0lUU56SZvO9RimY+0Zrg0x2LEGGq1RHNiU7aaeGnDCXz237fhjxyBpdUNkMQV5vzfRTzxjTMHkA8xJTvS5EMsbhCZNrY650esd9xJ/GWb7eh4aTZtdW2GjFHWu4hFzAAAIABJREFUQNolMhFkrBbcr3+B7f7fV7l2+8m4Lz/P6FpWt5hU7RJEi5MPb641hlOffwy/qUOrOZQmUqpYdz7M1IMP1+RDs/h46AYXaQJZ1HYRWgFh4lK2m9j19r8xcgD5gFVj1nd+zCu/Pgc3qAzq+dB4nquO4N3EUc8/Cuuup58NWxJFhFQx5IP54DQIGAQMAqsLAoZ8WF1WyozTIPA+I2DIh/cZcHM7g8DSEFiSfKhw8e57MurhmcMaTmryYeLaHPOopF2MQ2mvBZ9pex2M88B9EElaxdDkw/pnfIXNfnb2EuSD89AsTT7kq9JgMPhRcsGVtg5iqk6C8mFskqNkW8waUeC/nn0ESr2cv+FkxqkIojIdYYw0kcjuthTsDfKh9dTj2eWP52jyQcgXaXcI73+Cm/fej5F+cankg/Z8eHEG1bXWwouclUA+xERWRC6OaBbDxcRhQSbLa3FIrmMUVnc3Y0QZUerEq3suhJatTSqFihAWSPI+cAo842X5/ItPE44bLRRKaisp5MM5FzLjm9/q83wQ5YP8rlgnPSzxVMh0sMn//ZgNTzqRez79Wd7827WsJfPT8Z8JNSfGiWPyEXTTwgH3/Qt3my24fZs9qL40k9ZAEjokUaRCMMDzYcXJB4ey05KSD5P3XEz5IOTDs9/+Ea/+RsiH6vDkg5fgJwWO+s+TMGHtPvJBvDYcQz4s7aPD/N4gYBAwCKwqCBjyYVVZCTMOg8AqhoAhH1axBTHDMQgsQT7Uyly46+6Me3wWXuQPCZA0PHRNmqSVD8HIMahQUhCqKfnw0P1LJR82+OoZbHbWzwmSKm6UJdFpFzWEfLhxjx1p8odOu5Bd90IsQoCIbk9oEIe2wKXXsqnt8jE+fvvN8MqrXL31/jQXO0nsCi1a+ZCaUmrTyLryof2TJ7LTeb8mstO2C00+PPwUt+yxNyNrvboNYjjlwzxJu3jhSWrjJ+BG9gqRD7EoHyRc0orI6EQJm16vifnrjuPYn3+fzI47U7n5Fi4989uMW9hNUygNEEI3SKClo5syRCcRWZLioKjmxvCJaTdSmbwFlp3RbRNxXGbOry9k5n9/ezHyQVQRJSfQMaJCZBTtApteeA7rnXgc4TVT+eupn2ItP9HGkWJGWXMjvCimJYx5yWvjlLkvkhTyTN9qP+bNfhQncslEEUpVljCcXDHyITWcrAr5cPe1jNhx1yXIh6f/+we8ds656fM7ROuPPNi1DFTjPFNefYp4zFgd9SptPGKiacgH89loEDAIGARWGwQM+bDaLJUZqEHg/UXAkA/vL97mbgaBpSIgUYbi1yAGe7Lzb1WLXLDL7qw94wWdXjHUIWL4rknrcPRjdxO0j0Zp48Mq03Y7CGf6A0shH2w2/NpX2PSsswhiHzf2SByJUAxwHnqaG3afTHO4KPlh4Bhkl16+xP+gy0mI4oiWxGEhWQ664NfkTzgJXn2Z67bck5FRhTIV8nFMtd7Dvxj5cNqJ7PT7XxHZOXFSILITwsef5fad96C91kvFTshEIvxP0y4kJlNHXNYdCV/PZTn9hcfwx6+Lih1cMYrUA07TIPrbBsRRTfspyGFXurlj8scpPvM4eb+q2y7iKNRzksYH0THYTpZ5mQy7nvdrxh2+L7SOgK4euv/+T27+0jcZU5TwUFlBR/sgiBJElAkVJ8KKXXyrlUMv/APJKUfqXX25cxKXef1Xf2Lmt76jyYd8Pe1CQjoqdkAuijTpUcrm2ez/zmbSqSdDVxdXbLk9rW91oqhh2bYmaaQ1oSW0eGbdDfjMrEd1Usj0rfdn7vMPaz+KXACZWLwonMXSLgYnH3ysux9k6gFH0BwW8bSPh8wrbbuoKYd8EmqfDz+GstfG7ndfR8cOk1FK1gMd2xlbNZ7+5vd54zfn4uq0lqFdI2MvYb6V58RXnyYaMRZsIXAM+bDUDw3zAoOAQcAgsGohYMiHVWs9zGgMAqsMAoZ8WGWWwgzEICAIiHZAClYxLRS/A3D9Mn/ZaTJjH39WF8BDHw7d663LlMfuJGkeTWhJhKTPLdvvS+2xf5NDYQ2x61xybXY46weM+trXtSzeSQKkpo8jBx64l9v2PwKrIoX14EcrMd3KRgIxIivEshJygfg9jOHE5x7AWmtt1KvPc90mO9AaVKjaiqZI4etCVnIrHVQS04vH2C+ezva/+SmJk5fAR6T8D2bP5q4Nd6Q1KTMvGzOyKqV5agYppEevbWmvA3EkeKHN5XPPTKc4am1stxlxOkhRS8kHHWNa/17Ih8iWoE0LVenirt2OoPfpGeRrRXKWix8FVGyL5gjtvyABmL1Jlj1u/Tste+1OWPaxcy7OgvlcvutBTHjhRSoSURnbNCUJ7ziQEfGDJF7YFj2Ww9o//g5bfP1rJHYWK4qJkzJv/uS3zPzhj3HEcDKxkOjSRAW4ktYB2niyamfZ5sLfss6JJ0NUY+rkQ8hMfxSfIm2OgxdZGr+c00z2R99jhzM+D06R23Y4hOTxBwksX8do5pOs9qLoH7X59vjxnPj0g/jNo/CUUCaS7BFiP/0c122zL2ODbnrsiFxkU1OhNi4NrP/P3nlASVKVX/xWVaeZ2RzIQUmSQYIrQWDJIqAgIIgBVFRUQEREBEQBxb8KKigCIoiCkjMoSUFWSRKWnKOwuGzeCR2r/ue+nq+p7e2JOzvT3XPrsPR0d9ULv/dmzvnu+0LgSm26hJeJJOYFLdj1nzdg/FYfcfIC90/k9nAXnjr++3j3rHOQcnLS0rVPrdpFJsxj5pRx+NorLwBjJwERObjUGsr5oD+QIiACItA4BCQ+NM5aaaQiMKwEJD4MK251JgJ9EVhSfKAxn8i145JtPoJVH3sOXi8JJ2l6L1x7LRzw2D8QtU5Byaehncdft9wZpccfcKfsvYkPH/6/0zD12ONcDgYTH0rFANG/7sWde+yPRK6jx8G3gZUrXNZJ+DwbT3hIFlN4a4334bNP/wtRy1h4r76Aa9afhgnFbE3xAVEJ7UhhlaO+jK3P+hGiRIszOotREdHrr+GOD2yDCfmFeDcdYXKubMBSvOCVCwK0leh9EeKVTAKfe/JB4P3roxiUcyKUr27ZgQJMdwQJUygWfUoPPjxX7eIT6HzmCbTkO2qKDwmGTiTasMNdN6N1u2kIikySWURbKY9HjzgWc/58FYpB3oV7UHyY0y0+ME1lyo+cOLDSScdiq1NORpjIwGMyyagTb532Kzz5ox/3Kj7kEi3Y8ve/xpqf/gyyTIh51/24+aDPY2znbEQBvVSA9qgFpfR4HPTEY8BKU1BILsKMnQ5C4aH7+i8++B6KYRFeAARPPYtrttwVK+YXoj1RQmtxSfGhLSyhxISgiSQWBK3Y7Z83YuKW2zvBhB4RdN0pejk89q0TMfec3yIdUgjqTXwoYeZKE/C1F59BNGayEzkkPvT1N0Pfi4AIiEDdEZD4UHdLogGJQH0QkPhQH+ugUYhAN4Ea4kN2MS7Zdges9vjzQOSO0Xu4AixaZx188vF7EKYnIkrQpM7j5k12gPfMI0hFUa/iw7Y/OwOTjzm2Ij6w5EGx6COccQ/u2H0/pFylgtoXnfGzgY9EGCAVhaAOMSfyseZXvoytfnUmwiAN/5XncdX60zA5pDcBevB8SGK1Y76KLX92hvMMcIZnsQS8/RquXvdDWCXfjoXJEBMKzl/ClZhkuAH9J9rCcgLH130PB//tBmDHndGZTMDnCX638FLxerD0FSwT6TnpAV77PNy53b7ofO4ptBW7kEaAXFhELub5kAgZCtGGne75K1o+vJVLC9nh5dGCPF78zml44VfnIfLzaC0EaIkizOsWHxg6wPwPBb8NE4/7GrY64zSEibTz9qD48OapZ+Ppn/xfr+JDPtmKLS7+DdY85FDkPB/pd2fjZ6ushZ29CF2FTkRtacz3xuDF8eNw3LPPAZkUcoU5+Md2+8Gf+ZATH/zQR1tfng++h9CLUEIRyZdexZUbfwQr5xZicbf4QE8UEsv5AVrDEvJeEcVkCguCNux5342YtPl2iJing8IZk256OTx49PGYd8GFSBWYvaFn8SEIi3hq1RXxjedmotQ2CfRJoZJB/wpVu9AfSREQARFoGAISHxpmqTRQERheAhIfhpe3ehOBPgjU8nxYjN9vswPWnPkCIhczX/uiebtovfVwAMWH1ASEPpM4FnDjRtsh+dzjSFAU6CXsYvuzfoyJRx2zhPhQKHhOfLiT4kORlQp66NsvOiM+GdLoZpLGEt6dOAV73nIdWrbYDMlkBv7Lz+KqDbfF5FK+Z/HBS2KNY76GD/70NCdYRJ6HKFtCsGg2Llv/Q1h9/v/Q5ZJbmj8DT945L+YwKBu1byHEbmeehqlHfQ1z2saCwRs8iee3AeffnfSB+gMFAZfMkOLDorm4Y9t90PX8M2gNu5D0fBRKpSXEhyQ8tCODne+9Ha3bfgiJgoeFXh5j/BJeOvkMPHf2r10OhrZCwokPDLvIuKojTD9ZRCkxFhO++VVsccbpiBIplxuhFHbg9VN+jmd/+rM+xYctLzkPaxx8CHJdAdItRfzz+OOw8JzzMblYQBj5eCMzGTtdfi5W2fPjQJBCiWEXW+2FRLf4wGSPrWEGueqwi9VWxWeefC/sgpi6kEXrrHdx+TpbYdXOhejoFh9CR8xH1g+QoTjjlxAmkljot2HPGTdh0ubbIgyickhMiWU7C7j/yG9i3qV/QJAvIIh6Fh+4Js+suRKOfmYmipnx5SSTzKLhSXzQn04REAERaCACEh8aaLE0VBEYTgISH4aTtvoSgT4JVOV8AJAsduDiadtj9T48H2jeLlp/XRzw8F2I2qagxPKEKODGDbZF+sUnXNWAqAT4vo8wXDJ3BHM+TD/nZ8h8+csI/FQl7CIKk+i6+3bcu8/BvYZdlIKCy1GBKOnCDZiY8Nk1puJLD/wT3kprAKUCguefwnVbTMf4fFeP4kOHn8aax34dm/7kB4j8tMv5EJR8oLAQV221E6Y885zLGsCSlgy5YA4B3uMj6dz5Kc0Ux7Vg8brvx8F334a548a5cJO0l4IXReXkAX65BgXLNzIfRKkUIe0lAIoP0/ZC1wvPIIMud7rPK+75wHwInd4YTP/Hrch0iw+FlIdEsQNPHX0i3rjwEnfSz4SYYyJvCfGBhS6zSGPFE7+JTX94KhAknRASoQsvfudHePHsX/QoPjDJZpefwrQ/XojVDjqYNThRGgMEnW/jnPU2x/tnL0BbNBZvrLk6DnvsToTjpsDLhwiDTtz9ob3hP3Y/ioGrE4KWUpqzXiLnw9w118Ahj89AYfwU+CUPURAh6xUwZuEiXLbGplhp0VxkU0AqT4krcuJDpx+48qM5rwAvmUanPxa73nUVxk/bEcUE/SaADNeuqx13f/pwFP52C1As1RQf7NciDw9PvW9FnPDCMygkxiDZXV6TAlNcOOrz10g3iIAIiIAIjCQBiQ8jSV99i0AdE5D4UMeLo6GNRgI1xIdCOy6Ztj1Wm/lCr2EXFB8Wrr8uDvzPXQjbprjzfuZuuH79D6Ptpafge72LDzuf+3MnPvhecgnxoePOv+Kf+xyMZC9hF/AKrupEwU8gHXooegkUD9wTe/3pEhT8sfCiPBLPP4Vrt5iOiYUcOoOoZtgFxYf3fesb2OTMUxH6KTD0wy96iPws7v3U51G4/hZ4JZq1HnJ+iNaQP5fFhxzTawZMZxghO34Cdr/wXKT33MklnUQxghckgDACkknnFVJwCTmLCEMPKZ7Gz5uN27beA6U3XkYy6kDQ7UlRHXbRgRbs9q87kZq2JVJIosQqE9lO/G33TyJ13wxk/Rz8KMDYyKuEXTDnQ9oL0e5lsM6Zp2C9Y48BkhmXe4JhFy8cfwZe/uWv+hAf0vjwZb/DqgccREUEUSZCR342svc+hOsP/zaKfgJfuPz3SG+3OQp+OZllhA7cvfVeSDz+IApBAVHkIx2muwUchkyEQJRCXHxgqEQpAFgTo23RAvx+5Q2xetci5JIhMvmyFwfzZ1B8YNhFGJTDXhaHLdj+9iuwwvRdkUswUWgJbZ1Ub3L48zY7YqXnn0ZEL4mQRURrX9kgibnbb4nD/nqzKy06JpEoh11IfBiNfww1ZxEQgcYlIPGhcddOIxeB5UpA4sNyxavGRWCgBKrCLhgakFuMiz+8PdZ88qU+wi4SmL/BuvjUw3HxIY/r1p2GMS8/zQP/Xj0fdv3N2UgfcYQLQohXu2i/4zYnPqR7KfNJDwvmTVgcJJAKmWnCx1aX/AKTP/tZJMJWhFEOiWdm4uqtdsHkYr538eG4bvGB3gqeT10DnYlOzPvleXji26ciFdLbwUfWhQEUXX6CIEoiy1wFfhGreEn3/ulxY7DDr3+C1XbcDV4iVfZ6gOdyYXgTxrgCmkyMWYw8N2a8Ows3fXA3JGe/BS9cjAQrTkTRkmEXEZBPT8C0W6/BmB22ZW1RZFIJ5F9/A1dvsyfWfudNLPJyrqIDxYf5sWoXLPnZlWzDFr/9OVb4zKFAshV+BJRKHXj++NPx6jnn9iw++BGyiQymXX4RVv3kgYhKHHcOpaSPTC6H+fc/i45SFyZO3wptTlwI4JFHuAh3bbkXUk881G/xIcmUoR7FhyLaFs/HZWtviYnvvo2wJUBbF2WUctiFiQ8ec25EfGY81vjlKVj/yCORo86DCC2dwKKnnsLVe34cGy74H7oiShI9iw+LEyls8t1jse6Jx6OrZRxa5Pkw0D8gul8EREAE6oGAxId6WAWNQQTqkIDEhzpcFA1pFBOgMerxJN8DD6VdrHvXQvxhmx2wxhMvuNNkliWkUVwu2dCdwMAhS2DhRhvgwIdvRykzGaHnuTKdV33gQxj/xovlMp2hF3v+Pc4Mu9jzt+ci+vxnkEhkkGTEfhQhjAIsvPUW/Hu/TyNd6jnfBA1dhAUEnofFyRRyyfH4xON3I7/2OhiTTyNMhPCffgQ3b7kbWktdrIeBgGEalAC80OVcKEURuhIZrHPCsdjwtJMQeZny9IpAKcihfca/cMce+2FKVxb5IHL/2vKR44Uo4NQQeSW0hkASQHuqFa9GBaRWXR2psWMQZIvoKGaRmDwZ+/3yZ2jdYnN4mYzLxhAUS4jefQs3bDod6Xmz0OIVUaCXBEs+0IiOmOkgRDFIYmGqDWsf9VVs8Z1vAX4JyOZw7yk/wNzLb8Aq2XaX74LGP70BOLZUVELBK8FLplBIT8IeF1+A4sd3g5/MuJwGUdiJp489Fa//5jwnPmQiH11eWQAqudfynlicymCbqy/Byh/bz42L+SI6C11oTaaBXASkA7AeSSZXRJRMIlGivLIYt225J1JPPeKSj4ZMrhlyzkX6bDjPBwavzF1jDXz6sftQGDcVyVIJYcrDYgQYv3gRbtx9X4QPzMDYVALFPNeqLOK4hJJE5EeIQg9+kMHs9dbAvtdfg8z7VwaiPPw3FuKWY45H/p5/Y2qxA+3FrAufcDk2mMsBLOvJi3semJsYg/2vugjBPrvA88c54amY5haIkOF6+OVQGF0iIAIiIAJ1TUDiQ10vjwYnAiNHQOLDyLFXzyKwNAFnaNKpHU584Km+37kIl267A1Z/4nlnAJv4ELnY+yXFh0Ubb4IDHr4NpfRElDwfqc7FuGKDD2H8W68gKPH+2ldnIsDu5/wC/pe+4IzklMsKwBPtJObfeB0ePPBzSBV7rrRR8pPwwi60IsK7qTTGb7UDdr3janS1jUFLzgdSHvDkw7hjqz3gFTsQROXzc5roRYoP7j1P91ux3knHYYPvn4jIz7jxFlyehgISs97CX7bZDSu88RZKAStHhMgUfBdJ0dPF5/mvK/AwthShyyshl2I5z6/iQz/5MfI+q2EkXSLEcPabuH7j6WhdOAutvodcGKLkJ5AMQ5cfgTkzcn4KC5NpzEu3Ys2tt0Swwji8/sCDGDN7NiZ25RCEBef1kU8wB4WP1iJzK+RdVY5SqgULWibjoHv/jtKma7sEnWmnIXXhyaNOxpvnn48AnUiHZfEhHRWQdf1zP0SYn85g2xv+iJV23xc+Q0J6scPzAFI5tr0IN269B1LPPopMmHdjKngZsKoExQeGrjjxYc01cegj/0Rh7FQkozyQDLAYSYzN5fDgt7+NOZf8CeM7FiOLcpWR+GX7ka/5RApz194AK0/bFH46wvyHH0fpiecwxfeQjyhohUiUPCcOMacGq1iwPUoQFDVmjV0Fh8y4CV2bvA8t4TjWUkVXS1l8GFsMgcTSySr1Z0QEREAERKDuCEh8qLsl0YBEoD4ISHyoj3XQKESgTGAZxYf2TTfD/g/dilJqwoDEh65EgO3OPAOTv31cuawhDVUKH1EKc667Gv855HD4xZ49H2hKelRLUHCx+h845URs+N3jkE0lkc578GhtznwYf9tqDwRhV+/iw8nfLosPXtocH5BFhDH5BfjP0Sdi1qVXoiXbjjDJMJIQXtizQWrf5AIPbaUIDIjoCpIYf9ih2OnX56KQSQFRAsliEYW3X8V1G++E8e1zndhAcSTvBwiiEMmI4gPlmAC+l0beSyHyUyiWihib8hHlFiHpA51hAR2Bj1wy6apcJMISElHRlTldiADPtrbhu2+9huyEcU56ceJD2ImZ3zgJb114Ya/iw4JMBtvceBlW2m1vl1OiN/GBukO6wBQhC3Hj1rsj/dzjPYsPUQrz13o/DvnPvSiMmYJEELmqKOUqICGihx7E1Tvsjk38JP6bW+A8RXq6yDvFKiHJVnSkQiDbhfFUh6IS2h29hPN4WVIE4+fl6TycnoTj/vc8Fo1PYFw0tiw+pMs+Pq1OfJDng/5UioAIiEADEJD40ACLpCGKwEgQkPgwEtTVpwj0RGAZxYeOzTbHfg9SfBhfPlnvp+cDxYctTjoRq536fZQiIChluw29FN69+go8/pkjEBVo0ta+0jxR91mRoQS0TMUOd1+D8ZtsgWI64zw1aMDj8Yfw1632cKkh/bBcsLGm58Mpx2ODU75bER/46GIfSEddyN7zL/z1gMOwwrw5SPkhOiNa2FQ2al9m1OZ8D21hhJIfod0L4O+/L/a69FKUMkmUogCpMETujRdxzUY7YYX8Yngh5Q6a3jS0Q9D/30MJYzMZdHZlMdZrQ1fUhdbUBBSKWYQoIB+W817QuwBIMXMCOoOiE1rawgBzvDSye34EB//lD8iPn4SAxUFpVRc78PhRJ+Ht3/2uV/FhYUsLtrnpcqy4y159ig8sipohmvx8XL/1Hmh5YWav4sPCtdfCpyg+tE1GIcGKGIBXAvKJElIL5uDSNTfHRu2L0NVSQme2uETJVq4vK6gwFCgKi064yTFhZQJIlSj6sOSrj8VhEYGXRBSRJOM1WMGiXAaV0kMJPt7deWd8+tar0JlpQToKXKUTtkNMGaeK6U+HCIiACIhAAxCQ+NAAi6QhisBIEJD4MBLU1acI9FN8iHzAWzwfF03bDms9+0o5v0GPVxKLN9kU+z98KwqJCYh8D6mORbhq423Q+trzSDNPQOzZct6I8kXxYY2vHIFNzj4LQZIuBbRcWZczg9lX/QVPfv6rCPM0actX/Fm+DxjOwNoKiSRa1t4QH330TgTBBJRSdNMPkSxFiCg+bL0ngqgLSeYMqBIfmKOiK9GCDU77HtY9/puIghaEpXJuiCIN0KiA5MJFuP3Aw4B/PoBUfj4WeyFanBP/e1d8bCY+dPkexlF8QOjG6O37MXz0T38CWtPO6A1KZfHh6g13wNTsIleilOfxgQt4CFHwIhSConsXsDoGcxzQM8LlmaDHB71EPCRdPoMASWclF7CYuRWCNEoh8BICHHH3dShu/UEkW6e4/AVhsQTfy+H+L3wT8y+7vFfxYW4yiV1uvwbjd9gdCb9cBaKny3k+5JhPYiGu3mw6xrz8FDJhudRmwUsjEZXeC7uIUliw1lo4+KG/I9s6GcVMEm0UHwpAVyZES64TV2+/D1Z44im0F+cgEQVLiA9LsPci5BNF5J1I4CFV9Fy5TXIp7zZmHglR9BgCVHQ5IzjWVOtYzPOB/W+8AcFOH8ZiP0IrWtzakzGnyvCT3rw99EdFBERABESgbghIfKibpdBARKC+CEh8qK/10GhGO4Eqz4fIj+AtnIfztvwQ1n/5rT7EhwTo+fCJ+29GITnBJfPL5Dvw5/W2xMRZryHBA/wejHSKD5M/dyi2u+giZItM7teFKEWxIo13rrgcTxz2VXgFZhKoLT4kXGWFIuYk01j7S1/EZuf8GL4/BgHzUKKAIPT7Fh8ogiRbscEZJ2Pd445xOR+ojzhHe2e5hkChE/PuewC3HPIlTJj/Diam08hm3xNF3K0xUcXlzgCQDTyMcwkYQ3QGSRQ+ujv2vfIKRC0phB5P2ENkX3se12y80xLiQ6q76zyY4JI5IFy9DFelgoJKJionTCw4EcJ3ST4pSiDykAmLLrFiOwc/bkXM2/QDOOS2q4Cx4xEuDOGPTSMMKX1k8e/Dv4kFf/5zH+JDCrvecQ3Gf2R3BCxd0k/x4cpNd8S4V57pVXyYs+Ya+Myj9yHfNgXFVICWsrMHOtNAslhAcuYruHTH7TEunItMznfrWevikNLdiVDpqMA0kpxhOZ0k2TBTSQFFv+S8HlqRQjHVgv+1ZfDuhFZ845GHEU0Yi3xYQsrPuC7YDi8KFb3NebT/6dD8RUAERKCOCEh8qKPF0FBEoJ4ISHyop9XQWESgVtjFovn45cabYbO35riEkz1fCWS32Ar73HcdCqmJCH0f6a7FuGy9LTBp1utIVsXaV3s+rHbkl/HBc36JzgLQFuSd54RLOHnT9XjggM8gVTIzcGnPhyjto63gY1YqjQ/+6Vy8/xMHIZdIoSVk/gDmihiA+PDjU7Hut77hwi7c+TgrRjDXZeihK5lHutiFJ8/4BZ76xXloaV+AsVUWaXxe5XoaDAHwMK5IzwcmWUxh4c4fwcE3XI+wJY3IT5TFh1efwzWbTK/yfCgpgts1AAAgAElEQVSnQ3SJEakpOOmhrIYwZCTlKnbw4jk+nDhRCMqJQr1SAWNKPjItK+CpCRkcftd1CNdfB57fhmTBZ3EShKUS/KgLMw47BouuuKJX8WFeKo1d77wW47bbtU/xwRJOhuFCXLnxDhj/2rO9ig+zVl4Jhz/9EEpjp7oSnRRX6P3SGTBLg4/Um3PwxwP3gz/zfkzOMydIbfGBn7Z2R0eQFceRc94O5ERZpoQSQ3MQIhMCbX4L3kUKz4xP43MXn4spH9sLfrIFUTEPP8EUn65GS2WFlfFBfyJFQAREoCEISHxoiGXSIEVg+AlIfBh+5upRBHol4LzLuytpRjRiuxbj5x/YGJu+NQcBQyGqLhrFvEpeEsUPb4e9774Shcz4sudDrgO3brsnCo8+gFbfncl3exFEZQ8B55nAspQJTP/l2Uh99lAkW8YhxSAKGtslH6X77sUte34CY4vveT44CzwWAZJPRBhT9NG+8qrYe+bfgYmrY3EiwBjG9LNKBnMCPPYwbtxmTyceUFZgqUZXSdOjIUqvBN+Vx9zgJz/Aesd8HaGXctU82r0ixtKqD33MS3LcXZg8fxEeOe5UPHftdZjU2Q4/KssCruomk0SU9YBuLhQEPIwtlMMu8okM5my7NT53y83A2DGOUxCWkHvtRVyx8Q5YIbsYmYi+DmXhgxcTPDIEo9wkvR043gjZgEklGW7htITu8pEs/xlicQZoKaWwKMpgzysuQsu+09GRGIMW5pJoz6OlLVUWH0pduOcLR6H9iquRRKcLL+gKfJeHouAxH0W53bmZFux+x3UYv+1O8PoIu3DpEXIUNxbgLxt/BJMYdhMVUPQ4p7Sr4EGfBM6P1S5enzoFX3nhMRTHTUKCsT6cnV9EHglkKUbliki8/AIu/ugumDp7IdJuGxpnQi/XFeFLLgjdmOlpQ9HB9Bnmt+BeZZUS/pwJAwReBnMz47Dq4Z/C1j/9PnKtbUCxhHSUcK4OIT08urmyN6V80B9PERABEWgIAhIfGmKZNEgRGH4CEh+Gn7l6FIEeCRRZ0pHWGk+WfaAY5ZEoZHH957+K/91yG9bNFmlRutNoGtlM3Oe3ZrAon8O8zBhscdIZ2PSYwzEv4yPvlbBiqYhZ5/4BVx97AtZIsaQl4+xpbANdKMJPJdHlRZgztgVff+BBYJWV0cX4/FQK6chH0JkF3vwvTt99D3zwf2+XT9xLZeOxLJCUHerHoBWzMy0I9tkFH/3Db1FoyTgxhFUiPIYW8KYXX8ZZ2+6MtRa1Y1Kh04WQtHena1gx77nykq+3jMVuf7oQq3z8oygEreU4//ecC5x3gReFCDryQD7CjF+fh1d//Uv47e3IZDswnvkDIsoCQDEol2j0ApbxBNIlzjuJ9swEFHbaDvtdeRHQNhF0QvAZGvLKSzh/pz0xZdb/HDc/KiHv01gP3DxdQkXze+DPzpAuhwOwagWDCvJMrplsQTYK0Zlow4KVVsT+F/4Kk7f7MKJkBn7EqiAM4WBixiTACiLZDjx06hl46YJLMKVzIUK/hPZUudTq+ALQGnrIIo23Jk3Ggbdch8xWmyFMpOB7vcRdFAAWAfEWv4tLPvgRvO/V1xF5WSxKAfkSMJltJhiWEyDyMnhl9dXxlSf+jcVjx6HF81zpUwpfJc9DKV9AmuVKugp47s678dARX8fEhfOQ8ktIBiVEBSbcTDgvmdAlkyx1V6+gdwjzgZTFGv5XSBVQDEOMTbWhPevjbT+FTQ49FNPO+hG6xiWQSJSTcDKJJf/pEgEREAERaEgCEh8actk0aBFY/gQkPix/xupBBPpNgAUeA548l3yECQoEERL5xUjOXYDn/3gF3n7sMYSFojPKS6US8qUionQSk1dfGe/feRessNNuyEVFRBPGO5s91dUBr70Lz158CZ75y/VI5QrwcgWUiiXkinl4LSmMXWkKpn39q5h40McAL0AHAhQ8n+n+kKYXQS6H20/+Pt495wK0tbYhKpWcQcoEi8wKQSO4va0Fsya24SuXXYzMFpug2DLGpWtMRhRLQjdmf95inL/b3pjwyutYIZdHMoqc8Z4LInRlPHQijdkTxuObd90CrLMmin4GKXP06E7eUCl4QAuaR/IAOp95BPeddx4euf5mbNA2Hom5C5Ap0m+hhAySyKCIrM/MCiFKiVa87EfY+fQfYJ1vfhGJoNV5YOTDTrS2d+Kaw76MF2/+K1ZP+EinA7R2eUiW3gszKYX0k3jPMPaiPHyXyYAiBZM5JrEwCjFmxSnY9IBPYp1vfwPZ8S3A+MnOc4Jt8QqDPLJMUOn5SBbyePuG23H7547EurkcuAJM3snUlSn3GmBBuhUzW5M4/tF/o2PVqUglW6vSbC65xXKdEaJWD5nsIly72/4YM+NhtCGLIgpo9dMohDl0MJwCAUK/De9ssBY+/Y/bUBo3AUEi6QQfiislrywy+fRMWdwFP9WKeddeid9//Uisk06jZd5cTOD6ki1STnyhv4QLsnDeKB7Kq+Qh9D2M5d6OPJcbZPaEcdjt+G9hrSMOR2c6gULLWLRQxqCnh8SHfv/N0I0iIAIiUIcEJD7U4aJoSCJQDwQkPtTDKmgMItBNwIkP9HoIfXdy3UE39iiLyTTGSt1u8gUKFJ5z2eeJcrKlxRl4NKK7slmMTY1xJQqdiOGC5POAn4eroUlPApZeCFlP00eU8F1uiDDw4DE/Q5BGNvLhezSpeW8RfjHrPBjyr7yJXD4PrysHj0keczxeZ5shwsnjkFhzNWRWnIpO1nsIUkg7L4Wiy3+QjRJoLeSRe+Y5zH/sUeRn/Q9esYRiKUIeIeYtmIfJK66G1afvgpbN10e+hfUwEhVjnYNxDiFu+CWk6I3Avl1Gyg6gowuluQvR+cp/8dYdd+HVx57E7Nf/i3lvvI2VE0nMjToRTJqASauviZ0/dxgm7/9xdE5qQ6tXrhrRGeXKpThnzUX2iafx1N13ozO7GNHshRXxgZ4mnD+TRFL4CTnvUhHFEEi2tsAfOwarbbQ+1t1zN7SuthK8SZOATArtPoNYPIyDh6Rz3QCioADWm+gqFjCG1v2cRbj3hB/iuRtuxXi/vI4UAaKoiGIywIJMEpsfehB2/t630TVhIpJOOOj5cnkumKQxOx/zbroT1xz9XaQWLkYQRsgwFwirfqS4zRjW4mOrIz6Haad8B2FLK3yPiR79ivjgxJYwhFdiEEUALHgHuXdn40+HfQn+489i5UIObc53hO4lCQS5Trd3OAYm88zTO6a1FYtyXQjCVnR4rZi42zTsetZpSH3gfeiiF4eTuihyOGlG4oP+IoqACIhAYxOQ+NDY66fRi8ByIyDxYbmhVcMiMHACeZZmZG6B7oR+OZ7Ke8wnECLDz3lyThGBLumuwiMtXx/UGRi/z5Nt5vNLFgL4NNCTfJ75FVi3As6lvZKvwSVQLCdJzEdFpD0fxVKIVMDsBbTni0ikfXhOhXDR+wijIgIvcCEITIeQcHkkPIQdXQjTSeT8wOUjSNNMddUJQneKT0d8GpfZ7EKXiLGtrc0lcSzQII+AFNNJdJUQBT7CtgzyPoceIRF211fkIHgSX0k1EblKEuU2mCYgjzEBsz26+pJUPejvD6cMsEpHgkf4VDCSAItjpFqQzySQ6q6gkGNhzbB86o5FHQBzD4QFxnCUwz4ocrh2CS2W8ILtudwZ3SECCR853wfbi4ohkomyMMS5t3UPy4XTeEWgK4KfSaILBeQ6F2M880q4sBYuYPdrqQAkmFgigWKhhCiRQt5PoCVJg72XK4TbE6Uw50Jt0NkJtHcCLS1AF4Uo8gyBgOVUAUyagHyQQJfnY0yUduKWeT4QAGeXz2XRks4gm88hEwTAonZk77obV/7k/7DghZcxLpVElMthYpH+OuUKFyU/gUIQuH2RHjcOG3/8k9js6G8A4wKEK05Ep8eypAmkOZ5OMBFEOVxEng8D/+OhJ0RABESgfghIfKiftdBIRKCuCEh8qKvl0GBGOwEarbQFk7QcLd+Bhb5bqcGqZI/OMrR7aKzTyO421OM8zVhdotzme2kDy8n83HF19ytvpA3c/daS/ZWTOpZbXiIqnzkQaOPzse5chCWf7vhAqltMKVeNoBVermLw3pQ47yU/o/hQTrDJFstz4jPxNBBlWaR8WXvlKTA7A90MeDGTRtmEdh4DEb0qysqL79iFzH5RKenI+bk5e0CreYu4dqonHTmxxHGoJN/sTrDI991L6CJGbODUP3wKMkyySaIeuqiZdGeTKH/CnsoPcJyciSvv6YSacplLVqTotexkJWFpCdmyYoUUPUVAccRDKkzAZ84QiltMAEkvEwSOGNNwuHwe3eJUdX0VaiP8mmNNhDkXluNCYN58G4v/8whmv/MacvTOSaYwZtJUrLr5FsCaawKtGSCTBlIUUMr6B9cpFSWcAOWgW9bO0f6HQPMXAREQgcYmIPGhsddPoxeB5UZA4sNyQ6uGRWDgBMqBFDQR/bIBaBY1mwqAnLNia190w/fKLgNOBCgb3OVkiO5NxQqOqQaxihXuBntvr/Hj9fi9Szz3nooQdSsUNkwamHT/jzfDfBXOKyJmkGeTNL/py1D2mCgnHeT/aHh3j6tb6Yh37Qz1GBInAlS48XmKMeRVDkGJmECxux3yjec0dNU8u1E5QaEfy1c+3y/f68YcV0DoecErnrfCJcFkhoRy4Un3bHc5CLfuNnandZTKoTF+2cODIkQ50We3wtPL+FypTXZSBIos6elHSHEhogjFlOcEiLbu6hNdLhknkCAAlyGyu+EeANCRosh1pQeHEysiJLq6XIJS5yYTZMshMZwdxZlkCkUmAfXKpTOD0HNiDZt3oSsM/ener847px/cdYsIiIAIiEBdE5D4UNfLo8GJwMgRkPgwcuzVswgsTaD7WL/Qbb3TsCu79Xeb73FL256ueELQwC7H6tMotNPpSqgFT5trMDfjueyGEPcj6Db6XelFnlS/Z+W/V/eh3GAyDMqhH92GOCtAdKsozDjhDG5XCrNbXKDMYBdTFIJhCKyYQAGC6oCrqxih6LssA7ESoTUmEEUIXUWF8lURAcLu2TKUwb7klFi8wotcfgG2b8KBe9ixKwsKNPKrNRbe8p6TA8NJzLvivcVwyRZdUz4882BxAzMNiJ9TSCpXhUiUXQDKnZfdHrrZMVcHc1JQ4ojK1R+qlZcefoc6GObBoTHCIlMWC9JcCFdxopwfpCVbZpFNAhkuQYFlO0KXA8QVFa01eScYUCgiw25PlQjIMwGp7yOVSrowISYitYmUE3LSuyMEi6emrDYs91SpyNidipfFe+VM9cdBBERABESggQlIfGjgxdPQRWB5EpD4sDzpqm0RGCiB7tPnotddRrPbEC7bgXZW/l6j8VAK2q+WX6AcqFC2uM2GdIZwtzt9pYW4gemXvS7ofeFsf/fPDONKNsDuNq3oZLklH0lnhpfN/bB8Ch5vOyyW4xickEKLm9Uhyn3RNE0yv4ITWGgZd2eXTJR/7I7+6NEYZiusNFHszgFRniIFBAoe/Jd0yRlNV6EXgOdyVlDcKJvJFYHGhYRwChR9KAb05v/AxArdqoYL3yiXp7SBsiBqRTipsGHtirIKVAi6S1K6WBR6CTAEwkSU99xVGILB5KGsjFFuvttlo5ehMX1CK4eWAwrpspdCC8NJPKADEdpQRCpfzhWSTURIRsx34SHvQASuCkZP4kPkMX0mk5bSpYJrWha8WLLVD1jhpFt8sbG6BXFQXf+Rq7ta3pmsnFKuttq9z7qFiIH+2uh+ERABERCBuiIg8aGulkODEYH6ISDxoX7WQiMRAREQAREQAREQAREQgUYnIPGh0VdQ4xeB5URA4sNyAqtmRUAEREAEREAEREAERGAUEpD4MAoXXVMWgf4QkPjQH0q6RwREQAREQAREQAREQAREoD8EJD70h5LuEYFRSEDiwyhcdE1ZBERABERABERABERABJYTAYkPywmsmhWBRicg8aHRV1DjFwEREAEREAEREAEREIH6ISDxoX7WQiMRgboiIPGhrpZDgxEBERABERABERABERCBhiYg8aGhl0+DF4HlR0Diw/Jjq5ZFQAREQAREQAREQAREYLQRkPgw2lZc8xWBfhKQ+NBPULpNBERABERABERABERABESgTwISH/pEpBtEYHQSkPgwOtddsxYBERABERABERABERCB5UFA4sPyoKo2RaAJCEh8aIJF1BREQAREQAREQAREQAREoE4ISHyok4XQMESg3ghIfKi3FdF4REAEREAEREAEREAERKBxCUh8aNy108hFYLkSkPiwXPGqcREQAREQAREQAREQAREYVQQkPoyq5dZkRaD/BCQ+9J+V7hQBERABERABERABERABEeidgMQH7RAREIGaBCQ+aGOIgAiIgAiIgAiIgAiIgAgMFQGJD0NFUu2IQJMRkPjQZAuq6YiACIiACIiACIiACIjACBKQ+DCC8NW1CNQzAYkP9bw6GpsIiIAIiIAIiIAIiIAINBYBiQ+NtV4arQgMGwGJD8OGWh2JgAiIgAiIgAiIgAiIQNMTkPjQ9EusCYrA4AhIfBgcNz0lAiIgAiIgAiIgAiIgAiKwNAGJD9oVIiACNQlIfNDGEAEREAEREAEREAEREAERGCoCEh+GiqTaEYEmIyDxockWVNMRAREQAREQAREQAREQgREkIPFhBOGraxGoZwISH+p5dTQ2ERABERABERABERABEWgsAhIfGmu9NFoRGDYCEh+GDbU6EgEREAEREAEREAEREIGmJyDxoemXWBMUgcERkPgwOG56SgREQAREQAREQAREQAREYGkCEh+0K0RABGoSkPigjSECIiACIiACIiACIiACIjBUBCQ+DBVJtSMCTUZA4kOTLaimIwIiIAIiIAIiIAIiIAIjSEDiwwjCV9ciUM8EJD7U8+pobCIgAiIgAiIgAiIgAiLQWAQkPjTWemm0IjBsBCQ+DBtqdSQCIiACIiACIiACIiACTU9A4kPTL7EmKAKDIyDxYXDc9JQIiIAIiIAIiIAIiIAIiMDSBCQ+aFeIgAjUJCDxQRtDBERABERABERABERABERgqAhIfBgqkmpHBJqMgMSHJltQTUcEREAEREAEREAEREAERpCAxIcRhK+uRaCeCUh8qOfV0dhEQAREQAREQAREQAREoLEISHxorPXSaEVg2AhIfBg21OpIBERABERABERABERABJqegMSHpl9iTVAEBkdA4sPguOkpERABERABERABERABERCBpQlIfNCuEAERqElA4oM2hgiIgAiIgAiIgAiIgAiIwFARkPgwVCTVjgg0GQGJD022oJqOCIiACIiACIiACIiACIwgAYkPIwhfXYtAPROQ+FDPq6OxiYAIiIAIiIAIiIAIiEBjEZD40FjrpdGKwLARkPgwbKjVkQiIgAiIgAiIgAiIgAg0PQGJD02/xJqgCAyOgMSHwXHTUyIgAiIgAiIgAiIgAiIgAksTkPigXSECIlCTgMQHbQwREAEREAEREAEREAEREIGhIiDxYahIqh0RaDICEh+abEE1HREQAREQAREQAREQAREYQQISH0YQvroWgXomIPGhnldHYxMBERABERABERABERCBxiIg8aGx1kujFYFhIyDxYdhQqyMREAEREAEREAEREAERaHoCEh+afok1QREYHAGJD4PjpqdEQAREQAREQAREQAREQASWJiDxQbtCBESgJgGJD9oYIiACIiACIiACIiACIiACQ0VA4sNQkVQ7ItBkBCQ+NNmCajoiIAIiIAIiIAIiIAIiMIIEJD6MIHx1LQL1TEDiQz2vjsYmAiIgAiIgAiIgAiIgAo1FQOJDY62XRisCw0ZA4sOwoVZHIiACIiACIiACIiACItD0BCQ+NP0Sa4IiMDgCEh8Gx01PiYAIiIAIiIAIiIAIiIAILE1A4oN2hQiIQE0CEh+0MURABERABERABERABERABIaKgMSHoSKpdkSgyQhIfGiyBdV0REAEREAEREAEREAERGAECUh8GEH46loE6pmAxId6Xh2NTQREQAREQAREQAREQAQai4DEh8ZaL41WBIaNgMSHYUOtjkRABERABERABERABESg6QlIfGj6JdYERWBwBCQ+DI6bnhIBERABERABERABERABEViagMQH7QoREIGaBCQ+aGOIgAiIgAiIgAiIgAiIgAgMFQGJD0NFUu2IQJMRkPjQZAuq6YiACIiACIiACIiACIjACBKQ+DCC8NW1CNQzAYkP9bw6GpsIiIAIiIAIiIAIiIAINBYBiQ+NtV4arQgMGwGJD8OGWh2JgAiIgAiIgAiIgAiIQNMTkPjQ9EusCYrA4AhIfBgcNz0lAiIgAiIgAiIgAiIgAiKwNAGJD9oVIiACNQlIfNDGEAEREAEREAEREAEREAERGCoCEh+GiqTaEYEmIyDxockWVNMRAREQAREQAREQAREQgREkIPFhBOGraxGoZwISH+p5dTQ2ERABERABERABERABEWgsAhIfGmu9NFoRGDYCEh+GDbU6EgEREAEREAEREAEREIGmJyDxoemXWBMUgcERkPgwOG56SgREQAREQAREQAREQAREYGkCEh+0K0RABGoSkPigjSECIiACIiACIiACIiACIjBUBCQ+DBVJtSMCTUZA4kOTLaimIwIiIAIiIAIiIAIiIAIjSEDiwwjCV9ciUM8EJD7U8+pobCIgAiIgAiIgAiIgAiLQWAQkPjTWemm0IjBsBCQ+DBtqdSQCIiACIiACIiACIiACTU9A4kPTL7EmKAKDIyDxYXDc9JQIiIAIiIAIiIAIiIAIiMDSBCQ+aFeIgAjUJCDxQRtDBERABERABERABERABERgqAhIfBgqkmpHBJqMgMSHJltQTUcEREAEREAEREAEREAERpCAxIcRhK+uRaCeCUh8qOfV0dhEQAREQAREQAREQAREoLEISHxorPXSaEVg2AhIfBg21OpIBERABERABERABERABJqegMSHpl9iTVAEBkdA4sPguOkpERABERABERABERABERCBpQlIfNCuEAERqElA4oM2hgiIgAiIgAiIgAiIgAiIwFARkPgwVCTVjgg0GQGJD022oJqOCIiACIiACIiACIiACIwgAYkPIwhfXYtAPROQ+FDPq6OxiYAIiIAIiIAIiIAIiEBjEZD40FjrpdGKwLARkPgwbKjVkQiIgAiIgAiIgAiIgAg0PQGJD02/xJqgCAyOgMSHwXHTUyIgAiIgAiIgAiIgAiIgAksTkPigXSECIlCTgMQHbQwREAEREAEREAEREAEREIGhIiDxYahIqh0RaDICEh+abEE1HREQAREQAREQAREQAREYQQISH0YQvroWgXomIPGhnldHYxMBERABERABERABERCBxiIg8aGx1kujFYFhIyDxYdhQqyMREAEREAEREAEREAERaHoCEh+afok1QREYHAGJD4PjpqdEQAREQAREQAREQAREQASWJiDxQbtCBESgJgGJD9oYIiACIiACIiACIiACIiACQ0VA4sNQkVQ7ItBkBCQ+NNmCajoiIAIiIAIiIAIiIAIiMIIEJD6MIHx1LQL1TEDiQz2vjsYmAiIgAiIgAiIgAiIgAo1FQOJDY62XRisCw0ZA4sOwoVZHIiACIiACIiACIiACItD0BCQ+NP0Sa4IiMDgCEh8Gx01PiYAIiIAIiIAIiIAIiIAILE1A4oN2hQiIQE0CEh+0MURABERABERABERABERABIaKgMSHoSKpdkSgyQhIfGiyBdV0REAEREAEREAEREAERGAECUh8GEH46loE6pmAxId6Xh2NTQREQAREQAREQAREQAQai4DEh8ZaL41WBIaNgMSHYUOtjkRABERABERABERABESg6QlIfGj6JdYERWBwBCQ+DI6bnhIBERCB5UogiiK0t7djzJgxKBQK7udcLodSqeT+8fsgCJBIJNDa2ur+8WdevJ+X7/vuHs/zlhorn+e/MAzdfbyKxaL7mZ8lk8nKd3zPfwsXLsSrr76K119/HZ2dna7t1VdfHeussw6mTp3q3vPi+Pg827eLY+B7fsfxpVIpdz/fs89aY+wJMMdp4+ac+Z7/+DPbMj4cg7Wbz+cr3xvX3haQY81msxXGdi/7Nc7Vz8d58j6+f+uttzBr1iy8+eabjhnHM2nSJKy77rpYbbXVkMlk3GfGyhj2NDbex7mQn/Hk8/zHPtnXK6+84l75Pp1OY6211sKaa66J8ePHOz7kzzlU92VjtvHYvoivYW/jin9n3LkWtdaZfdna23OcD9fRmM2ePdt91dLSgsmTJ2PllVfGSiut5MbO3wX2wfnZXuDz/MzatX3LV/LienIP85UM7H6Oj9+zn7a2NvczL35vDAayP5frHwY1LgKNQUDiQ2Osk0YpAsNOQOLDsCNXhyIgAiLQN4GzzjoLN998M1577TXMnTu3IjqYkWkGFo0vfkbDkkbmLrvsgh133BHTpk1zxpQZmuwxbkCZ+EAh4SMf+YgzaO0eCgwUM8xAvPXWW3Huuefi/vvvd/d0dXU5g5Jt0MCnsbbFFlvglFNOcX2bURs3qtnWOeecgzPPPNPdv3jxYvcsDfDHHnvMGYQcb1+XGen33HMPPvvZz7px27xOPPFEHHPMMZX3ZPjTn/7UzYMGK5ldccUVmD59ep9iB9vdZJNNMH/+/Ipx+8EPfhC33HKLG3f8MkGF86ax+vDDD+Oqq67CX/7yF8ybN2+JteP3JpDQkP7kJz+J73znO1hllVWc4W2Gb29GvhnNvIdzo6hx2WWXOb5cO9sbJsjwdezYsdh2221x+umnY/PNN0dHR4f7rHpf/OQnP3HMTNCIjyMuJlU/Vz1e2x/Gg/OLi0wco60bx//ggw/i0ksvxY033lgRB9imiWF8Zf8UIPbee28cfPDBbq/VEgXIhJ9ToODeuvvuu8E9/NJLL7l583sT6CJgyvkAACAASURBVGyv8pXrys+599dee21ss802+OUvf7kUo772qL4XARGAxAdtAhEQgZoEJD5oY4iACIhAHRLYbrvtnEFmIoEZWWbQm4FlRhmNJxqZ/J4G7Iorrojvfe97OOKII5wxah4QZrhau++88w5WXXXVimFIMYOf0eOCr/vtt58bBy/zJLBTY7Zp7ZpHxuc+9zn84he/cGKIGag29gULFjgjm89TaKAAwf7mzJnj+uvrsnnweYos//rXvyqPcD488acnhp1Yn3HGGc7YZv98hl4GN910E3bbbbe+unIG8Pvf/37873//c2zY5lZbbQWKHtUiCbnz+6effhrf+MY38NBDD7n+2K8Z4SYUmEFtn3NO5H/eeefhox/96FLeCNUDjTNg+//4xz9w5JFHurlz3SmamMFOwYXjsL74yn3z+c9/Hr/73e8q3hYmCrBtikM/+MEPXBucV/zq7fS/WpjgXjEPFXow0NsjLj6YJwr31tFHH43HH3/cCUT8nOOMi2YcFy+bh/FftGhRZQ7mCWTeE3feeSdOOOEEPP/885Xfi/jviI3X1ta8J+z3imN53/ve5563fdznptENIiACRkDig/aCCIiAxAftAREQARFoFALbb7+9M67NOIobQOb9YMaYuZrHDVoaonQh32uvvXDxxRdXhIO4izoNMHpV8DSZl4VL0Fh899133ckyXzkGGoU0KM0QjI+Lz5oxx3433HBD/P3vf18iFIT9cnw777wz7rvvvorLOw1UCgQUSqrd/KvXKn7iHx8LP+epPvuMe2T86Ec/wsknn+yMchNHbrvtNmfk93VxvAxVePvttytjpTfJv//976UeNUFgxowZ2HXXXSvCgwkONi/eR6PWxJH4fCjC3H777W4e/bm4HlzX448/3q0N2zbGfH7cuHHuPQ10C3uwted42M9dd91VEQRsPSk+fP/7318iZMbGUy0w9CZMxMWx//73vy4sp1p8OO2003D22We7cZqAY8JJPCSC38f3GL+jlw3FBfK09TXh4aSTTsJvfvMb164JTyacWPsWtmICSzzUxLwi6P3w4osvSnzoz4bUPSKwJAGJD9oRIiACEh+0B0RABESgUQhQfHjggQecAcWLp+40NmlU8gTfDFt6D9DVnq7+PD2nsWyGJF9ppNOV/qijjqoY0XEjn8YpvRTip9o8Rd96661dyAGNWhrGNMS+8pWvuM8nTJjgRAl6Efz+9793xi9DMSy0ge3vsMMO4OkzL2ubxuEjjzwCzs0MPH5HN3eOo6+4esvBQKP5Yx/7WEVoYLsMO6ArPo1Jyzfx4x//eAlDmvcxbILP9nWZRwLnaUb7hz/84SW8LawN9mmcuD7MKUFvhi9+8YtO/FljjTWcZwe5cJ4zZ84EvTIoZJAZ5802pkyZ4nJDWFhHXJwwTxVb22uuuQaHHXaY89Dg8/z8Ax/4gPNaoMDDPcK22R89MngvQ3jsovHN8IUrr7yykkOCIgVDLn71q19VcinEOfF7esNYiI6NqTqkwtacHLh3uI/JgxefJU96O/zhD3+oePaYpwXHvM8++zgRhyIW58FnXn75ZScucc9xTm+88YYL2TEhzsZCMYOCk+V7MG+PD33oQ/jWt77lwpHohWFePOTO9vk7xPU1rx7j+cwzz/S1VfS9CIjA0gQkPmhXiIAISHzQHhABERCBRiEQFx9oYNGYp4u9neaagUejy4xjxrj/7Gc/ww9/+MOKQctnmRCSBm+tnAqMgafBbKfaNP7oCUHhwQwxhhEw/0H8ZN2SOtJw4+n7JZdc4gxhGrUcBy/mifjyl79cOe03cYG5Bhjnb/kN2AZFCeaN6OvivVtuuSWee+45Z/Bbwk2erlPEMGGF8xku8YHzpZFNXsw5cdBBB7k8GnxPI7fao8NO6MmNjHhZ4kzmbfjqV7/qnok/FxcfaIhvttlmTvBhv+yfggoFCTvpJwvL+WDCEMUZGu8WDsL1uvzyy3HIIYdU9osZ6ybixNeDzzGshs9w7XgPxQEKARMnTlzCW4L7inPi+DgPsjCh6/zzz3ecbM6cG39mOAjzdHB/mDdPPJyCn1Fs436kOMGLY7DQH4bIcK9b35azhP1RCCIn/g6YqGNCDvcR9ztzcMQ5U8yR+NDXb6S+F4GaBCQ+aGOIgAhIfNAeEAEREIFGIRAXH2jA8uTWwgpMeDDjm+9pSNIQpOFFl3oaTZYDguEXjF2nqBAXEOw5Gnt2UszPLFEl80bQyLdTdAoGNGp5mWFNw5bjo+DBU3MTLPgZ72U+BzMOLc7///7v/3DqqadWvB/YHgWF//znP70uj1XjsCSBVnWCxj4NYrtMoBku8cGMYBuPCTlcEzO+4xOLJ0Tkuj711FMVAYIGMZ/jZVUt+LMZxeR74IEHuhANC4FhfhB6mcRzO1jOBLbBZ014otcKKz7wYl9cY4oHlh+C62bPcOzV1+GHH+48Fiy/BO9h6A73WPyiSMDPqoWXJ598EkzcaeICn+e46ZHCfWsVS6ytuPcH52RCm3mHGCOy4O/HHnvs4R41jwiKXxQfjDn3qwkQ9rvAMVJ8oEdEPPxC4kOj/LXUOOuQgMSHOlwUDUkE6oGAEk7WwypoDCIgAiJQRaA67GKnnXbCHXfcUTEw4yf8NJjMsKeBTsOeoRZmjNKzgWEZDJ2oFh9o0NFItJwBbNeeY4JIGpls306p4wa2GZB2omxJIE3IoOHIagFf+9rXXL8WZ8/PGepBI9vCFdgG/1kuBxMY4lg4VhqpFBviHh/MIUEjPp4DozfPB4ZC9BXiMZCwCxujeUBYDgjzPOD3xsRyPpiRSz7f/va3K4lCeR+9OLgmcU8VEx9o6DOpJu+zxJ0Mq2ByRIY5WAULM9JNgLJ1p8DD8AK2xz5ojDPZ4wYbbFAJmyFHy/ER588xf+pTn8INN9xQEY4YTsLQFNsndr8xMPHA8jrQY8EShdoaMPklRQ1LNml7O75GfJ5tWd4IsrawIuvj2GOPdbkeLI8DWXO+m266aeX3g8/Y2CykiZ9xDhRiTOhR2IX+JIvAMhGQ+LBM+PSwCDQvAYkPzbu2mpkIiEADE6gWH3gqbIkaq0+TrbICjTD+zNNexvLzPY15JvujETZ58uQlkv4Rj7nOm3FnRj/DN775zW9WTpp7M9YtBOOJJ54AT+FNCOHnFAX++c9/upWIV36gEXvttde68VkOgZ///OeVPi0XQnwJOVaWP+RcLK8D3ex5mm6iSPx+JpykEGOeCJzDX//6V5dIs6+SloMRH6qFkng+BwujsJN6ExMYbsI5xb1YHn30UZfvwBJFxpMlsrIFT/J58XOWG73ooovc+1oMqsUDvucJP4UKM9IPOOCAyn6p3lvVv0IWdmFM6Ukxa9asCs+e9gnvp4cFBTDeY8IVk39ed911fa5Hf36VWWnkt7/9bSVPCvlRmOEeqSVoxNtkSVT+nijsoj+kdY8I9ElA4kOfiHSDCIxOAhIfRue6a9YiIAJ1TqA38aHawLM4f3oSMOyC+Rl4Qm4XY/3//Oc/V1zP48/TAKXruxldfIbv2U48Nr4nozLu5UBBgKfMDNUwQYRt0TjliXzcW4PJD+nWThGA4Ry8j88zJMD6qu6TBiJP/S3JIr+nwMD8AdUhAhyXldo0YYX30zWfxv7yFB/M68BO1u3E3hibqMD3ZMOSnnYPn2HyTOZhsHa4JmbskyPXxjxEKKYwwaTlcbD7am1v64MhLvR24DPkxn7oARHvr6dfj8GKD2yPVSgoasUrTNALYvPNN68kUR3Mr6V5d1x//fXOK8ZCLrjfrrrqKlcu1gSPnuYo8WEw5PWMCPRIQOKDNocIiEBNAhIftDFEQAREoA4J9CY+VA/XXPB5ik6vBysPyNN0uuPT84Au5eYtUC0+MKeDGeg0RnmaTdf/ePWK3jwfLOkfjVsa/PQ24GUJ/eixQYM//hl/3mijjVwuCjPSOT6GhzCZYq2L1T5YccOMV+aUoIjBKhFmWNtznDuTF7KEJ3+2MAdWBGFCx+URdhEfs4WFcG7sn8kQuS7M70C2NHaZF4FGP8t/mtcC58aKDRRUeMXHyTAYJna0zxhO88ILLzhPhr5O9q0tel7QW8JCJ6wtCkC1kmNWr8NgxQdyoOdNvKoJq4DQa6U6X8RAfx1NACMfho9QeLO9x3Kp5Lv++utXcmTUCumR+DBQ6rpfBHolIPFBG0QEREDig/aACIiACDQKgWrxgUn6/vSnP1W8F2ik0nWebuXM/s9yhjRuafRa/gZ6FjC0Yd11162EPFS75leHXdAY5UkxKyfYKXFfhjqZmpcExQPmFLDP+HrBBRe4agNx8YH93nvvva4UJX+255kTgLktOAcrv2gJKxl6wrmay/7uu++OW2+9tdJudcjAjTfe6OZCLwcr7cmwECZrpOAS90QwjwHLjcBXVj+gIWsceiq1aWPnQMzjg2OkdwGrV3DMLF/Kz5irwISQuLhgVSbYFhNyMg9E9cXSnPRysKSeFF/43gxtO93vaY/ze7LmnmEIhM2fr/SmIJOhDrswrvF9ZuNldYsLL7ywUm50WX432Q+FFe614447riJosS8KECwfymSU5iFSLRQx5wPX2/atcj4sy2roWRGAxAdtAhEQAYkP2gMiIAIi0CgEqsUHM1jNSI279tNQouHIcAQmKaQb/+mnn+7KPfJU3IzjuLFtHKrFB35Ol39Wj4jnIegvtzfffBNrrbVWpdKGhUaccMIJrgmbhxmlHK/lfODJOw1regPExQHOj1UzeHpNMcDECIYcsAQpr+owCo6dBjW9OMwNn89RfGFoh+WaMDEmngiSz3FcDPGYPXu2mwvH0JP4wP65HpZ4k8Y9Gb700kuVEBG7h/3GxRYLfeCcebEfEx+qQwToyUFRwsI24jz7sz7VIhKTRbJfjofztJwgvbU1UM8H23Nkzr1oc+Q8TzvtNJx44on9GXqv9xgnq7zCJJ7f+c533LpToLHSm6z2wt+J6dOnO68bKwXKvfLOO+9g3333rayNxIdlXhY1MLoJSHwY3euv2YtAjwQUdqHNIQIiIAJ1SCAuPsSNZyuvGDckaShZ2ASNZoZObL311u60l94PdKmna7udfMe9H2rlfFgW8YFGJk+QrVwkDWXG+v/gBz9YSnxg3zQU48IExQIa3zwV57Pm/cCKCKxmwPnzH6tl0GCuLs1YvZQ0eDmWuHG/9957uxwY5GQc2ZdVp6BHCcfAfyY80IjuSXywMqe8h1VG+I9tmFHMtsmfbBgGQ1GDAg058TvmQeCzFF56Ex/I5C9/+UvFu4Jz7S3HQzUL8ziIP0PjnONnqUmKEcvD84H9MdSEHgjx3BRc08MOO6yyL5bl19BKv5rnz+uvv45vfetb+Nvf/lYRFNi+lRQ1wcq8aMiBvyeWPFXiw7Kshp4VAXk+aA+IgAjUJiDxQTtDBERABOqQQLXnA0/Mebofz89A49aMfCvzaMY0P6ehxXZosPJUm+8trMCmPNSeDzxBpnFtRhzHQ2OcrvAWa2+n4RwDT6WZu8CqQXA8fG/lGy2en2U8mbvCPDyOPvpo/OIXv6gkEoyHPrBdExLOPfdc8N54wkF+z8SNrBLBk3DmjKD3BfMPMLSFeSHIirzJsa+wC7bH5+ltwpwX7Ms8HDivj3/84y4cgIIJLzPAyYhGM/vnK9uoFh/MU4TzYTWH3//+95WwE7ZHMSMebmHiVK0tzbZtf8RFAOaRYMUJGuDLS3zgetq+sDmRM3N4LOtlFUTYDn8PrKoK14D7i5VfKFzxZxNs7PfA2Jl4YV4pEh+WdVX0/CgnIM+HUb4BNH0R6ImAxAftDREQARGoQwLV4gPzGzBxHq941QhLaEijn4Y2vR1oUNEg42k7T3PXW289lxOCRn11XoCexIdLL73UGdADvZjzgbkZLMkjx0fD+/DDD18qtp/eCJzLTjvthGeffdYlI6S4wDExZIEJCfk8kwHSU8AMSwoCDMOgl0RPxrJxoYjAcA1WlaDxyc9NwLDwDUuYybly3PQesRN0Pm/j7Mnzgc8zkSSFDBMU+BmTfDJPA8fe08U50fjn/SbY/PSnP3XhFRwr18vyVRx//PFOGOG4ub4sITlz5kwnktRKojjQtevP/QMNu7A26aVCTw8Tmfg5QyO+//3vu31WHRLSn7HUusc8SNjeM888A5byZLJPrqOJO/FcIrZPyZD38PfFkpfSa4ht6BIBERgwAYkPA0amB0RgdBCQ+DA61lmzFAERaDACAxEfaCzRcKIBywoKrHhBd3Ma2wwtoIHLk1+691cb67XEh8985jO45JJLKhUY+oPOXPnvv/9+MKmjiSTsj8krGepQy0Bm/3SRpyFtuQxoONJlnh4TvJg089BDD62EljA8gPPsT2lIGpysgkDPCQoE5tFg5T3ZF8UMjpP909BnqMZqq63mKmlQELG59JZwcu2113ahBeRg3hv01OipcocxZd8UUUxg4PNx8YHvTWygBwvDFLimnBe9WZhk1DxHaEgvbxFisOID9yDXjWzInLw/+clP4o9//KMTT5ZFfLC9Z22Qw4wZM1wOB64fPTr4GfumF8zXvvY1cL3sfrKnQGG5SiQ+9Oc3XveIQK8EJD5og4iACNQkIPFBG0MEREAE6pBAX+KDGVxmKDHHAI07C7+ggRo//ed3LGvJU/becj7wFJrlClm2k2331/vBck5Q+LjssssqSSRpDL/99tsutKCW8GGnzTT2mRPBym7y/auvvuqMRhq8FCDMuKZ3x5e+9KVeS0NWG6RcYnoNfP3rX3fGKMWH+EVefGaVVVZxoQ2sIsEcBW+99Val8kZP4gM9MygE8DJhgCfuLGdpokZPW4zrRTYUiix0pNrzwYxkeoNY5RLzimCoCE/oLe9HvYoPNPy5B61SB8e7wgoruDXmHliWcVfnvaCXxRZbbOEEBbIzrwdWHeHnFppiYUi8h2IWw1gsJERhF3X4R1FDaiQCEh8aabU0VhEYRgISH4YRtroSAREQgf4S6E18qD4l5vu4FwCNeOZD+OEPf+gMdPvuwQcfxCabbLKU+BDPI8HxMR8CT4yr8yj0NHbeZ+IDQxzoMWClMhk6wTKTJpJUt2Hx+j//+c/BsAIahHyWY7JT/Y033tiJACZMUGihgNCX50O8CgJDKXhZckV6hjDUg0YxxRaKDRbawc8YssIwAbK0PAA9iQ//+Mc/XBlHu49GNvMMMFSGV3V50zgDcqb4YCEX/C4uPphgQ6OdY6E4Yl4S/I7rfNRRR1X499ZXf/deb/cN1vOBa7HjjjuCnjGW5JH9sKwqy6sOxWX5Qb73ve85Lx/uY4o73GOsjLLbbrtVRA4LtYmLd5b7Q54PQ7EaamOUE5D4MMo3gKYvAj0RkPigvSECIiACdUigL8+H+JDNyI673f/97393oQZ28kuD9fbbb3cGWFy8qA67oPFKw58n6kxmWKuf+GcWZkBDmJ4VPFlmmxwTBYK99toLV1xxhXuklucDx8x7mVeBxr61RwOeYRc0+JlDwubIMqL/+c9/3Cn6slzVp+UmbMTbXHXVVV3iy74STrKSB8tGmtBAvsz1wJCLeI6DeNu2VjTGWS40Lj7QcGbOB7usf57OT5s2DS+88EJlTMzn8eijj1ZKk/KZ+Ml+NSPjbR4txtsqi/TFdLDiA9slE+4/CgImWPE9hQHO0YSTWiEYJhaY0MZXfsZ52HzZBteL3iH0bLH2KAKZ5wxFpVoXvVemTp3qxiXxoa9doO9FoE8CEh/6RKQbRGB0EpD4MDrXXbMWARGocwIDFR/MqGT8PE/TWcKSxrslQGQ4wJ133umM+XgoRbX4YGLFyiuv7HIx9Mf7gcYk++UJNkUPXpbUkd4WZoRXh3DQWOSz5pXAhI1MjEmDnWIJy4V+6lOfcoY4jWPef8stt7gkglbNYrDLWC0+VLfDvvorPjCfBnlb6APbuu+++1zui54MaQsFYNLFX//615UEnRwXS3zycxMSbO5s/+KLL3YVIjh/Mucr8yZ84hOfcBxtDPHX6rnRE4B87f6B5IoYrPjA/tgP81uQCdfd2Fx99dXYf//9l5hvfMy2B+MiG8UFejbwsu/p1XLTTTfh4IMPdhzM+4ZeMwzx6I2JxIfB/ibpORGoSUDigzaGCIhATQISH7QxREAERKAOCQxEfLAygXFjlV4LNLrMSKcByxNz5lKIeyDwe8t3YMkNaeQxN8QRRxzhykea8VvLpZ8GH5+jAcwkkVaaks8wBIOn8nyuVlWKeIlEtkHPCYZAcDy8n6fUFEFYccA8KZg/gt8va5LCvpachmt/xQcKDTxd5xysosKBBx7ocl+wHY41fvEzho7MnTvX5WvgxfnyWV4/+tGPwNCB6otrxXt4Qs81JxNL0knOLGVJNvQ4qSXO8Fneb+vJe3hxfH2FsNhYBis+2PMMrTn77LMruRW4NyhCMHSFwpglAo3vtXj+Ds6b4zbBih4z/NmEBgpWzFdCnnyO+4dhQFb6tKewFIkPff1G6HsRGBABiQ8DwqWbRWD0EJD4MHrWWjMVARFoIAIDER9sWjQg33zzTXzxi190Hgh20ksjbJ999nGu52bs2TO1PB9Y7YHGGJ9jKUSKCkzGV8sLgokSTXjgaTYvS+THeP7p06e7zyyRX9wToLo9joXiCBMFmoFshjlfDznkEHfyb9USeiqzOZhlrhWG0V/xgUKCJSs0QYBGL8MJNtxww5reD8yDwXCL+fPnu5AT48LnKficfPLJlWmYkGAJRFn1ggk3LVSD4oEJQKwqQq8Tsqn2uoiLVGyTIR/0NqHBT8GiP9dgxQcLZ6BXDsNonnvuObfG5sHBsdFTh3uN86KIEt/XnI/tL1YVYfiNJVm1fU5hiklCrS/O/6yzznI5MfiZ7ctayS0lPvRn9XWPCPSbgMSHfqPSjSIwughIfBhd663ZioAINAiBavGBIQ10T+cJrlWy4FToaUAjjF4NF110kcuvYEapGVksxXjPPfe4cpZmmPYkPtCQYxlCnhbTIOSzNE5pDFPAYFUHtkGDmafVZ555JliFwcQCGnz8+ZhjjgFzIfBUeiBlFCkusGIGDUWrjGDhBcz1wBwHNq+4gTrUy2phF6ycYJUleKrOvAXVxiu/53f00OB6mDiy4oorujWhsW3lHimsUKyhd4Od1pMRjXByppFM8eh3v/tdJadBfG4mQHz+85/HVVddtYT3A9eOSRNpbDMBJnNo2Ek/x8V8CC+//LIToRi+YuEXbJ9j6auyCftmGVbuMROOGEYxa9asJcSC3taCfXIdmQuEYzJvD9sj9LhhH3vuuadLAErWFLgo1jBnyZ///Ge392bOnOk8a0zsYZ8MV+Ge42fmgcLfC+7nni6bB0UgsrPcHxwPvXCefvrpod5aak8ERgMBiQ+jYZU1RxEYBAGJD4OApkdEQAREYHkTiIsPcWM77sZvrvpmwFnsviXzM7fzyy+/3OUfoBFfHd9f7fnAeX360592CR1ZcpLP0EiM5zOgsWxJAy05n73SaOPpOMtaWv6IgYgPbMdO8q1NGoQbbbQRHn744UqCwb4M5WVdn4GID2S6YMECF/ZAY5/GMcfOMVpoCfmZoMKxWQJF5rNguUka1RRT2Ba9ESgOcN2rQzY4Lj7LNWHuB5bztBwKvDeeSyFeNpLtck0pVMW9UBiiwASNPSVirBY+Bis+mGeJ5Qf517/+hYMOOggUd3iZt0K8/KUJAbb/LTSE7ynQsEIKhTB7luIBk3Ja8koKQhTIqhnG5xQXHxjOYskrJT4s62+Qnh/lBCQ+jPINoOmLQE8EJD5ob4iACIhAHRKo9nyIhyHYcONJ9UxUsBwANCY/+9nPutwBTLZnz9Mw6y3hJI2/Qw89FBdeeKFzgz/jjDOcB0L8tJ99mYeDGY58pSF40kknOdd5fm8iQn/FB0uaud9+++Huu++uuNlznhdccAF42m9Gfa0QkKFcxoGIDxYOwLwL++67L+bMmVNJBmmhITZeC6Egm1NOOQVMVsk1+s1vfuPmS87M18ET+1reCOaFwXa4Ln/4wx/caT/DBkzciPOOn+RbGVNbM+4DrhfHYSEMvTFcFs8HijCW+8M8E+gxQS8XeuXw4ufxvCP8zOZCFiZM8JVeJfS4sX14ySWXuBwl5iXDtq655hqXiLM/4TnMv8E2JT4M5W+R2hrFBCQ+jOLF19RFoDcCEh+0P0RABESgDgnExQcaWPYvbuzbaTINVv7MMpdM2rfjjju6f8zdQCPVwgDiJ+E25VqeDwcccIALDaBxy4oXLCPJKgJmHNoJtCX1Y0gB8zGccMIJTugwI9MMw/6KDxwTjT8apDQmaUhyDAz1YDJKuvhbqEKcx/JYvoGIDyYIcBwMV6GYwBAZM6iNE9/zZ4orNPrp1m8VLI488sjKCT7nyTCAnqpQcK1NAOIrhQeKEPRUeeONNxyzeJ9xoYZ7hUY2K4YwtIFeFqwaQdZ9GenLIj6Yd4J5s3CMti9nzJiB888/33l7MMSCoogJXrbetsYMu2F5TgpR3O8MVeE/em/Q68EEC9730EMP9cujg89QMGKeDkvCKc+H5fFbpTZHEQGJD6NosTVVERgIAYkPA6Gle0VABERgmAjQCKP7Pl95Is6f+WoCgIU0MNEhwyDoMm7eCT1l9K819FoJJ1mqkKEa/I79MRyAJ8OM1WeIAPMW0FilmzvDITbZZBN3j/XbX2HAjPa4ez2NU3ptWKgH37Ps5I9//OMB5Y5Y1mViv+bRYIY850XDuC8xhc8y+eFjjz3m8kCwHbJiMkSGAjCvgV3mvWJhGCYUcC3NOO9tLnZSb/dQ/GDSUb5SwOB46ZHC/mlc06uC4gbXqlbixd764tgsD0ecQX+YVLdrwllcBOMep8jEPcaxkxvHzsSfHD9zN3Ds1SIJGVieE87LWPZUZaXWWMzrpnptl3d4z7LuUz0vAnVKQOJDnS6MhiUCI01A4sNIr4D6FwEREIEaBMwgN2M0Vx11/QAAIABJREFUfpJtRrsZSmbI9dfoj3dXXWqTbcTFBxpfluSQY7CwDr7SELUcFHyObQ3EWDMPCo7HTvO/+93vugoFFDPoqk9DnXkJmE9hoMbysmwsYxr3GrBT+77ajXtCmLdJ/Jm4gRtfu77aHcj3xjY+D/OksPwdfXk61OovvvfMm2Ew7dRqOy4AUDioDlWp3vfxNpaVY7UYYm33JTQNZE10rwiMIgISH0bRYmuqIjAQAhIfBkJL94qACIjAMBOggc+rukSmGX4mOAzW+OrL88HEhLgAUcsAZf+9JfbrDZuVgOSJPUsomrDBvhmCcc455wxY2FjWZVrWnBIWVmDeINUiRk9ixEDHXW00cz/Qa4QeA9WXJask3+EUcvo7JxOgbL/bc9yjFDgGI3Is6zr2d+y6TwREYAkCEh+0IURABGoSkPigjSECIiACdU6gL2HBkhhyGnFvgv5Mqy/xoVr0sDbNqIuffg/U0KOBbu2zlOLmm2/uwkysWgGrMzB8gUbn8iyr2R9OA70nnq/Bfu4phwPbNnaWy2EwXizVa1O9HywcgXzrTXyotXeqP6vO/2DzrfZOiCfZlOfCQHeu7heBISEg8WFIMKoREWg+AhIfmm9NNSMREAER6DeBWgknmTySOR+swkC/G+vjxrhgYQY3+1+0aBH22msvlx+BoRaWbJClFI8++miX+6AeDeah4qJ2REAERKDJCEh8aLIF1XREYKgISHwYKpJqRwREQAQakEB1zgdOYXmJDyY4UEywE/4nnngCu+++OxYuXFgpc8gEmuuvvz7uv/9+R5SeD8viCdCAy6Ihi4AIiEAjE5D40Mirp7GLwHIkIPFhOcJV0yIgAiJQ7wSG0/OBLOjZQJf/d955B+edd55LLmmfmdDA0o8UJVjhwHJO9DfZY73z1vhEQAREYBQQkPgwChZZUxSBwRCQ+DAYanpGBERABBqcgOWRoAcCkxNabDzFiEMPPRSXXXaZS/I4kLKdfSFh6AT/HXvssbjiiiswZ86cSjlJjoMeD62trbjrrruwwQYbuDwP8aoNit/vi7C+FwEREIG6ICDxoS6WQYMQgfojIPGh/tZEIxIBERCB5U7AEkXyta2tzXkfWFnII444Aueff35FkBjKwXR2dmLq1KmVMp1s28IwWOnixhtvxMYbb+y6lNgwlOTVlgiIgAgMGwGJD8OGWh2JQGMRkPjQWOul0YqACIjAkBCIiw/0OKCXgxn8X/jCF3DBBRe494Mpb9jTAC3h5PTp0zFjxgzncUExgiLDJz7xCVx88cXO24ElOxVmMSTLrEZEQAREYCQISHwYCerqUwQagIDEhwZYJA1RBERABIaagIkPbPeRRx7B5MmTkc1mnfFPMWCNNdZwXQ5l2AXbY7+33XYb9t57b9cXwyuuvfZarLLKKi7hJIUH5nnI5XINV15zqNdI7YmACIhAgxKQ+NCgC6dhi8DyJiDxYXkTVvsiIAIiIAIVAiyjyRCP008/HT/84Q+d0EDvCvOKECoREAEREIGGJyDxoeGXUBMQgeVDQOLD8uGqVkVABERABGoQsASS9HLgz6x8IfFBW0UEREAEmoqAxIemWk5NRgSGjoDEh6FjqZZEQAREQAR6IWBhHXxlngmKDwzxUGJJbRsREAERaCoCEh+aajk1GREYOgISH4aOpVoSAREQARHogwDDLhhqEb8UcqFtIwIiIAJNRUDiQ1MtpyYjAkNHQOLD0LFUSyIgAiIgAiIgAiIgAiIw2glIfBjtO0DzF4EeCEh80NYQAREQAREQAREQAREQAREYKgISH4aKpNoRgSYjIPGhyRZU0xEBERABERABERABERCBESQg8WEE4atrEahnAhIf6nl1NDYREAEREAEREAEREAERaCwCEh8aa700WhEYNgISH4YNtToSAREQAREQAREQAREQgaYnIPGh6ZdYExSBwRGQ+DA4bnpKBERABERABERABERABERgaQISH7QrREAEahKQ+KCNIQIiIAIiIAIiIAIiIAIiMFQEJD4MFUm1IwJNRkDiQ5MtqKYjAiIgAiIgAiIgAiIgAiNIQOLDCMJX1yJQzwQkPtTz6mhsIiACIiACIiACIiACItBYBCQ+NNZ6abQiMGwEJD4MG2p1JAIiIAIiIAIiIAIiIAJNT0DiQ9MvsSYoAoMjIPFhcNz0lAiIgAiIgAiIgAiIgAiIwNIEJD5oV4iACNQkIPFBG0MEREAEREAEREAEREAERGCoCEh8GCqSakcEmoyAxIcmW1BNRwREQAREQAREQAREQARGkIDEhxGEr65FoJ4JSHyo59XR2ERABERABERABERABESgsQhIfGis9dJoRWDYCEh8GDbU6kgEREAEREAEREAEREAEmp6AxIemX2JNUAQGR0Diw+C46SkREAEREAEREAEREAEREIGlCUh80K4QARGoSUDigzaGCIiACIiACIiACIiACIjAUBGQ+DBUJNWOCDQZAYkPTbagmo4IiIAIiIAIiIAIiIAIjCABiQ8jCF9di0A9E5D4UM+ro7GJgAiIgAiIgAiIgAiIQGMRkPjQWOul0YrAsBGQ+DBsqNWRCIiACIiACIiACIiACDQ9AYkPTb/EmqAIDI6AxIfBcdNTIiACIiACIiACIiACIiACSxOQ+KBdIQIiUJOAxAdtDBEQAREQAREQAREQAREQgaEiIPFhqEiqHRFoMgISH5psQTUdERABERABERABERABERhBAhIfRhC+uhaBeiYg8aGeV0djEwEREAEREAEREAEREIHGIiDxobHWS6MVgWEjIPFh2FCrIxEQAREQAREQAREQARFoegISH5p+iTVBERgcAYkPg+Omp0RABERABERABERABERABJYmIPFBu0IERKAmAYkP2hgiIAIiIAIiIAIiIAIiIAJDRUDiw1CRVDsi0GQEJD402YJqOiIgAiIgAiIgAiIgAiIwggQkPowgfHUtAvVMQOJDPa+OxiYCIiACIvD/7J0HmBzF0YbrgqTTKeeEJCQkMgIhgkRG5IzJJpqcTLTJGJPMD8Ym2xiMMWDA5IzIOeeckRBZgJBQPl3a/3n71Oe+0ezM9O7c3e6qikeP0O5Mh6+re7u+rqpWBBQBRUARUASKCwElH4prvLS1ikCbIaDkQ5tBrRUpAoqAIqAIKAKKgCKgCCgCJY+Akg8lP8TaQUUgNwSUfMgNN31LEVAEFAFFQBFQBBQBRUARUAQWR0DJB9UKRUARCEVAyQdVDEVAEVAEFAFFQBFQBBQBRUARSAsBJR/SQlLLUQRKDAElH0psQLU7ioAioAgoAoqAIqAIKAKKQDsioORDO4KvVSsChYyAkg+FPDraNkVAEVAEFAFFQBFQBBQBRaC4EFDyobjGS1urCLQZAko+tBnUWpEioAgoAoqAIqAIKAKKgCJQ8ggo+VDyQ6wdVARyQ0DJh9xw07cUAUVAEVAEFAFFQBFQBBQBRWBxBJR8UK1QBBSBUASUfFDFUAQUAUVAEVAEFAFFQBFQBBSBtBBQ8iEtJLUcRaDEEFDyocQGVLujCCgCuSFw5ZVXyhFHHNH88uuvvy7jxo1brLB+/frJ9OnTzefbb7+93HvvvblVqG8pAoqAIqAIKAKliYCSD6U5rtorRSBvBJR8yBtCLaAQEfjHP/4hhx9+eKKmVVdXS7du3QSjcsyYMTJ+/HjZbbfdZMCAAYne14dKA4FXXnnFjL2VU045Rc4777wWnXv22Wdlww03bP7srLPOkjPOOCMxAH/5y1/khBNOSPx80gdXXXVVefvtt5M+rs8VAQI+a9gyyywjn3/+eXOv9thjD7n11lsT9XKvvfaSG2+8MdGz+pAioAgoAgkRUPIhIVD6mCKwpCGg5MOSNuJLSH85tb7sssvknXfekY8//lhqa2u9el5ZWSm/+c1v5MILL5SePXt6vasPFy8CkA+QEAg6APmw9957S5cuXeTJJ5+U3/72t/Ltt9+a7/nsk08+kSFDhiTusJIPiaFa4h9844035PLLLzdr2Icffhi6hg0ePFhWW2012WijjVqQWrfddpvcfvvthpCaPHmyZDKZFniWl5cLhAXvQrTusssuSzzeCoAioAikioCSD6nCqYUpAqWDgJIPpTOW2pMsCJx//vnCKbYrPXr0kF9++UUaGhpkxowZ8uqrrxpD88UXX2zx3EorrSTPPPOM9OnTR/FdAhD46quvZJtttpH3338/srcQUrfccotsscUWXqhY8mHXXXeVE0880XjXdO/eXfC+qaiokNmzZ0uvXr0WK/OGG24wBiL6WldXJ/Pnz5eZM2fKCy+8IIcddpio54PXMBTdw2FrGGuSDf+J6tCWW24pjzzySItHdthhB7nnnnuKDgdtsCKgCBQNAko+FM1QaUMVgbZFQMmHtsVba2sHBKLIB7c5eEesueaa8u6777Zo5X777SfXXXddO7Rcq2wPBBYuXCg33XST3HXXXebkGHKqvr5eIKyWX3552XzzzeXQQw+V/v37ezfPkg+XXnqpHH300Yu9DyEWRj7897//FVzpg/Ljjz8aAkPJB++hKKoXlHwoquHSxioCioCIkg+qBYqAIhCKgJIPqhglj0BS8gEgrr76amNYusKJ9M8//2yMTxVFIB8ELPlw5513yk477ZQ3+UABnTt3luWWW05zPuQzMAX+rpIPBT5A2jxFQBEIIqDkg+qEIqAIKPmgOrBkIuBDPhBnvcYaaywGFG7LnHirKAL5IGDJB8J88LIJiq/nA++PHj3a5J/QhJP5jExhv6vkQ2GPj7ZOEVAEFkNAyQdVCkVAEVDyQXVgyUTAh3yYOnWqjBgxYjGgiLnfZ599lkwAtdepIUDywJdeekm4YYAbVtIgH4jdJyxEkwamNkwFV5CSDwU3JNogRUARiEZAyQfVEEVAEVDyQXVgyUTAh3zgujpOkoNCcsHdd9+9+eN///vf5qT5s88+E5IUTps2TebOnSuNjY0mF8DAgQNlwoQJJhkgSSutxF2Bd8wxx8gll1xiHqfMQYMGLdYWvDDCEh3OmTNHunbtap4PSzJnC/rpp5+kb9++5p877rij3HvvvS3q+OMf/2hudeDq0WxiE3by/XrrrWcSH2aTp556SlZeeeXI8nj366+/lqWWWsrcLjJr1qzI8sju7wp5Ga666ip59NFHze0m/LtTp04mHwLjsOeeexpMgkLCvjT7GWyX74zLxfMhrI5c9ZOyGPu//e1vvk1vfn7dddc1yQyjcOVhbpL5/e9/n7geEm1yfeR9991n8rJ89913Mm/ePDPn4oR3wTauTfnoIGvH3//+d3n66aflyy+/NMlDIZjIE7L99tvLEUccYZKL5iKtTT6kPQ/o48Ybb5y1q+jI888/3/w9YxoWhsS6EebRk+t8dxsUhmmSsWHtffjhh5sfzWeuBevz0aFsvw9umYQMsg6SnHT48OHGq4/fMfdKYZ6PG/9812effiUZA32mKBBQ8qEohkkbqQi0PQKa86HtMdca2xgBH/KBDfH666+/WAs5rXY3bHEGsi2gQ4cOJlklxi9y5ZVXykknnSQQBa5w9d3aa69tbuXYbrvtzFcYVpAXGNQkFrQbeozsE044wXy+YMEC8/nEiRPNhpj6ENz7zznnHGMAWSkrK5NNN93UGIbcroBcfPHFcvrpp5vbExCu3vu///s/2XDDDc1Vo5MmTTKkiisQHPSHdiAXXHCB/PWvfxVIDVdoyyabbGL6DAmQrTxCBrbaaiu59tprjbF25JFHGiOTPBvZylt66aWbv8JwwSvF7WuYinGLBSSSJWh4BvzS7KfbrlzUPC3yIVf9pM1pkA+PPfZYVlzJUQFh9Yc//CF0roXh9s033xgdibuFJPguJBnzCc+lmpqaVtNB9J95zW0k2WTUqFHm5hyux/SV1iYf0p4H9O/www+XJ554wtzO4goE0O9+9zuDl5VPP/3UrHUQN/ZaUK4CPeSQQ8ytMK7kM9/dcp599llzwxF/23U0blwgpo877jjTNyv5zDW3Pl8d4vdh//33N2s0/+8jJFH+17/+ZW7YiVsH812fffvl0w99tqARUPKhoIdHG6cItB8CSj60H/Zacxsh4EM+YEiffPLJLVrG5ouToaqqqhYbTjZ8nCIdfPDB5kSJDew//vEPY1S5wvuc0tpTTzwN8DhwhYSBH330kUAQBAUjn405Bttzzz3X/PUXX3xhjHv+5sTV3RDzEB4UbJStjBs3Tl5//fUWxXMiBdkCcXDNNdcY48wVm6PA/QxSA8LCFQiNX/3qVy0+C7slJO3yIIvwNnCNvssuu0wOPPBA45VCm8DHCoYoxktQ0m5XrqqdJvmQq35a8gEiDFIHTx4MLIxBTvRd4QQa4oz5gRF3wAEHiHuqnRTXOLy23npreeihh1o8tvrqq8vll18u/M3cxIsCQ8eVf/7zn3LQQQe1qk5z8k2/rYAV5AseD/vuu6/cfffdzd+RNyZ47WVc3/m+tckH24ak45V0vrOeXH/99S26CB7B9Y8HIGa4AhSvJ9aXs88+e7H1MK357jYIIuSiiy4ya7ebbJjx++STT1q0/fvvvzdeba4w3rnONVtOPjoUphsQyPyOQeBC6OB1YwlsWydzh7nemut9Pv1KMi/0mYJGQMmHgh4ebZwi0H4IKPnQfthrzW2EQFLygY3amDFjDFHgCoY/p/fBDSdu/JykBwUigsSVrnA6xcktgpv4sssuK5MnT27xzAMPPCCczgcF0uDNN980dbmhHzzHiTAEBIb2f/7zH5NLwEoc+YCLOYQGG+obb7xRdtttt8XqTmqMcC3lzjvv3OL9tiAfGK/33nuvud611lpLXnnlleZ/c0Wl9TqxH4bhnHY/c1XtNMmHXPXTkg82BMH2Ba+OIPkwc+ZMQ0wgnFhDVECkWZf6pLhG4QXBQZiQPRHn2Y4dOwrE2dChQ5tfbQ/yAW+KIUOGmDAfK6eddpqce+655p+EIzHHXPnggw9kxRVX9FKRXEMEslWCkQ+BEJSk45V0viclH1i7IIkgXyFB995779CmpzXf3cJtiBrkmev15kM+5DrXaEe+OhRFPth+4uUQJOEg9B588MEWOCcd/yTkU7798pog+nAhIqDkQyGOirZJESgABJR8KIBB0Ca0LgJR5AMn5pz6P/nkk0KuAwwaV0aOHGmIBGtg2e/4Nydl5HAICqfuhBC4gnHvEgOcOh199NEtniFGmna4Ym/fIPcDhp8Nq3Cf+eGHH0w4BbkOuMKR+HIkinzgFGyDDTYQEmzecccdsu2224YOQpLNKAYoBtaHH37YoozWJh+4MYJQFVdw0cZ7xUpYLHOY4ZV2P3PV6DTJh1z1E/IBPQyOZxz5QJ9//etfm9wdaZIPhFqsssoqLSDF2yFI8LUH+XDbbbctRgjiWWNDpyD2gmEWV1xxhQkt8pFCIh985nsS8uHMM8+Us846yxBMGLV4zoRJmvPdLR8CCxKXtYLcCFZ8yIdc5xp15atDSciHF198cTFcIa0ff/zxFlAnWQd5IQn5kG+/fOaHPluQCCj5UJDDoo1SBNofASUf2n8MtAWtjECuG3dcpDmR4zTXR8Ji5inHPc3DTZfkihibrrz11lsm74IV3ICvvvpqQ4ywSc8meG1AlCxcuNCcZrGxzEY+UCehCty8EHeLR9xmlFCTzTbbLDThZGuTD+SrOP7441tAEmbYEe7i5tjAwMDQcCXtfvroi/tsWuRDVP1J9DPs/STkQ/C9OFyT4BRGIK2wwgqLkSPtQT5AIEIkukL4AMQeEjae6GwwPCQOh0IJu/Cd71HkQ21trTmNZ23E0GfdYg3LJmnOd1sHIR4QyeShCIYlJCUf8p1r+epQEvIBzz1CL1xBB4PrZ9L5moR8yLdfcXNCvy94BJR8KPgh0gYqAu2DgJIP7YO71tqGCCQhH8gI3qtXL0MIcPJGCMI666yTUyuTGnec0pPx3xUICjbjCIkeOTXFfRWvh7CbL+y77maQHBPEnBN+EMz5gGEEWUACTQTPDUITsknUZhSvEUItyGGBYYoXhSutTT6wmQ6GwxBfTpy9K2R550YSV9wbP/g87X7mpDhZjFXKYozCvGxyqSepfgbLbi/ygXZAlqG7VvAAwktp2LBhzZ+1B/kQlosibkzwjCK0wEcKgXzIZb5nIx9IaEs+FjumhKG89tprzYlww7BJc77b8q1HAPrFrTyutBX5kK8ORZEPkCtgDMnjJgRm3Sapr004afudJvmQb7985oc+W5AIKPlQkMOijVIE2h8BJR/afwy0Ba2MQNKcDz7NIHEjORjwVODEjJhvblvA8yCY3Z1yg54PfIZ7Oid99fX1LYwqEiQSR06yPLK9k+chLLeEfYn3uc6TjPFWOM0jqRs3bVjh2jqSpbmutsRYv/zyy0KuhDCJ2ozSNtpIyAdJN4P5KJKSD0lxD5ZHGMvNN9/c4nX+jeu/K+TXICeGK/yb2weSbLpz6WfSPgWfS8vzIQ39DLYtLfLBLZfcDSSLxLuIuQDxx7iS3NIVkrFiILqn02uuuaa5EpQ8AJCH+ZAPSccrqIO0FwPWR8LmRdz7hUA+5DIPwsgHTtzx5gomc4Q0DCandHFJc77bcknUSwgMhFzQgyUp+ZDvXMtXh5KQ6/QXogEMwRnPuKTrfZxu2u/ba24kbZ8+1+YIKPnQ5pBrhYpAcSCg5ENxjJO2Mg8E0iYfjjrqKMG930fCyAfex1AOEgtcQUebIQQ4DQwmQgvWS1tokxVimCEagrcD8D3kAwkB3VPk4C0abvnZyAcIFrLRE3tPNnWu1Mv1toukOAY3t3iJ3HTTTS1eDyMfuB4vmMuDf7sGbtr9TNqn4HNpkA9p6qfbvtYgH8JwwkgiYWPw1hnIOuZGlKdOsLykt10kHa+gDjJ3SCrpCh5H2ci8pPUEn2tv8iHX+R5GPkB4cqUuV66Sr8YVEiO6N4e436U53225eARQJ2QIBKorSciHNOZavjqUlHywfRsxYoTJScJcCuYjCVsHk+pse82NpO3T59ocASUf2hxyrVARKA4ElHwojnHSVuaBQJrkQ/DqMJrFiS2neZzEkk+AE1hOZF3JRj6EJVHDa4EbGdiUrrrqquamCzL9c6VhUHCrxbh2cxhwgsdpHld+/ulPf2p+BWObsvDSwBvA9dC4/fbbF7utghfZjBIe4grEBkkAKY/EggMGDDAJyHbaaacWz7EZBS9Xwsrj6k5uCHAlSXls/IM44+kRFnaB4eoKJ+gkuLOSdj+TqCtGmL3Bwf4/5EPv3r0Xex1SJUnYBXjj1u8K+kn/rH6ecMIJi+FG7o9sNwzYsjBawq7aDCZjTTreuPFzswyJ6bjW0/UAogyulQ0mHySO3If4w6gMu2ozqNO56iBGXPDGAIg4ksemKSRRBSNXWGtcV/ps9XHLTvB6T5KuuleAttY82H///RfzZqA9kEJTpkwxOLnX5EJI4IkVTDBK+9Kc77a/EAx4jJG8dOzYsea2DTsnySsS9M5AX+1Vm/nONVtXvjoUphtctQm5wJxirYOI5kpRvPOskOeC9Zvfj6jxL7S5YXHj1igkGDqS5rzTsvJCQMmHvODTlxWB0kVAyYfSHVvt2SIE0iQfCDHAuHCFMAbXjdU3pj7s5Iv8DmTKJ4s67s5W2Hi5wgbzz3/+c/NHvMcVnriyk3DSTSjGlZ24CCP2xM++CJHAFYC4wbt1ZTsJw02eE1/rPUDeh1w9H9jcnn766S36lS2hGRt+i8Fll10mxxxzTIv3wu6u79q1q5Dg00rShJM8Tz9xq7f9jEq05l4FmW283MYGn6df+Xo+ZNPPiRMnNlcdZsRlI8fc9ib1fHD7lY1sCo43ekpCQVcg8dycKOgnyVhdkoJcAVy1CnaQKsFEjq7ng21X0jYl0cGwdnPjTHAuBOdt1OIcphdRng9hz7vl26sk3c/sjS/Bd8EPHINi54FNCJmNHHTDvCgjzPOBazoJCQMTyNGgLuCZhccX89YV5nZa851yISTJGUKOHAhZ1j7wsGMV5/kQNtfItcPnVsJ+C2ySX1tXNh2CzI0bW+rJlvOB3wZXIDCDBKMNdUlzblAnGLbG3KBsyCrKh3yorKyMmkr6XfsioORD++KvtSsCBYuAkg8FOzTasLQQSJN8CNuQsnElWWXUhjPKuMNY2WWXXRbrLifKbJCrq6uN1wPZ4d2rNjmF5nSOhJRWMB5skskw8oFNPcKpI31xDTn3XVtemKGGyzTJ2Qi5sJLEU4Fn0/R8wItjjTXWaIEbp3uuwcqpnz2ptA9yFSntdSXtfibRXTbPjKvdSFvyIR/Ph7DTWm5CcfUzjHxoD88Ha6SAA+EzQY+VffbZp8WpObfPBK8GdD1dwsiH1vZ8wJAOzl08FFyPoyS6EPdMe3o+5DPfwzwfLPlAnxl7yJHguO65557C9cSu5DvfWUuZYyQVRvCaYi7giYH3ijsP+T7O8yGfuYZu03fqzFeHojwfXPwIB5owYUILTAkPwtMkar3P1fMh335lmxMWN9ZOvPfCrp+Om0/6fZsgoORDm8CslSgCxYeAkg/FN2baYk8E0iQfyNJODgZXcM0ljMGKr+cDJzm4vpJo0hVIBGLfJ02aZNyrg6c8ZMwnbMMKRgJ9td4LnMLh0m6FWx/c8AYMNzdZHiQH7rr8jXAa9uijj8odd9zRol3bbrutYMC7p7kk3iR5mytsdDE+XAkrj1NQMqO78vbbby9WHrePUJ57GsjG2A2pCPaRjfW1117bomxCUghniWuX7Wdcu9x+upiEeUK4ZdlQGjbRkEC8O3/+fDn22GMX03Di0QmbiBOIl2ByTTByCRhOQIOZ/YmzHz9+fGTxGNUQGa5AcFl9sZ+7GODuH9QfTt232WYb87g1+AgBePjhh1uUDdlgDfswfYCkQV9tOBK6js67AqGBZ5Gti7/RQcKMXHHbZD9PooPMXXJTEP5khXl41llnmbwGVuJ0wW1L0EuCd8EGY84VPAMvsf+rAAAgAElEQVQuuuiiFvOQ74N1XXrppcaryRU8SLg9IlhX2Hi588A+n3S+46lkb9ax9VMvIQ62nYQCoKMuhjyLgW6vLLXP5jLfWY9JSop+QNhazw5bFjqy/vrrGz1yQ0DOOOMMmTZtWgvcICm5uhfJNtcIQ7NCfpLgXCMsirXM1pVNh7ha2dYVNq62jjDdwGsCUsWVML0nvMXmC2Js05gbtq359qtF451/oAt4l+CJFRaKmO09/bzNEVDyoc0h1woVgeJAQMmH4hgnbWUeCKRJPoRl1MdAIjwCcoD4YeLJScLoSpxbO0acey0mG0GMSG694FYGTvBxD16wYIEplg0YnhCuEPtKG9j08SyhBq5nA2W6YRVhZfC+NTDsZjwYi88zdtPHs8RpU1fwlg/bHreNtC1YHmUFT6843QqWxzP8cQ2EsOdoH3XTP8pwjbGwumhfWLvC2h9Wn30ObCmHcaEN9oQuSnV5BiOSa1UtptyYEhSLuXU15nYHMHfHgXfA1sWHz3iGP7SP9yk/aKBazCwW9IlyeAfMIUUoO/ge7QgK72E0YVSiH8FxdOviXb638dtuWdRr+wemwbppI9+j67auYN+D/eLflBWsL9gm2hE21vSHdrlGe9hzvG/HDIzsmFpX+6gwDMqzfbKhAGH6aeczZdo5z/oQNMjC8LXzIFgXYxw23924euoirAudDVt/3M/C9JGy+JMEQ+rhWfpgiaps+hQ23901z7bFzgNL+DE+lNmjRw9DgFiSN0zneNe2O9tcs2so7eGZoK7RHzyRqMuOVTZds+1Hf3gHzF2PqWxrl9U96kJf7Xth64odW4tH3PhnmxsWG9u+qDlk12d+O+zvWJK5QZnoBIQmoWTgEzWX8tg26Kv5I6DkQ/4YagmKQEkioORDSQ6rdooEjJxckePg3Xffbd78u8iQcAvDHq8DrvELntKHoUh2dk6ggwkM7bNsqjbbbLPFTnHZOHK3OjHoYTJnzhzjDmwTgnFqhccDGzO7WbfvcTKOm7qbZJJT4KlTpzafthI/z20U5BCwwkYXF2c2bmz6EE79IEbc9m+xxRbmRPm8884z7shBIwNjGbfoq666yhiE5JzgBNa9BpHy2PRyQoVHBKeB4BtWHoYWng9knee0GM8E7qAPnrK75XHqZYVTc/oRbGcQZ063wY36rGCsZWuX20+ex705rp9uu5LMQjbqnI5y4gxxxZ+ZM2cu9iobbnSVeHjCZfCIaQv9pG2EBZGQD/0KCh4Va6+9trm1xb1qFVyJ90eH48YlWCaGE6fK6DleGuhh8OSeucspNnqMVxCeIWDohiBRLgYlCf0IK+G71tJBrojkRB+SJk6CeQGCz1sjDK8m8pqQ0+Ljjz9ejGzkPW4r4PQaD4FTTz21OWcBuOHdwbuEWAWJG9YC8jfw7m677SbMjTTnAfUxJpCwQUKItRASl/Yi77zzjhx66KFCWEBQ8KrBy4p10+aAyHW+o0eu5xdGq03k6uZ6wFMBLx/wD+IGZuQyYI3K97eAkCDXcPbVITyu8FhiTXVz2sTpH99TL/OL9QyJWgfzXZ99++XmzMjWF0vWhJGfSfqvz7QJAko+tAnMWokiUHwIKPlQfGOmLU6AALcxhGVMz/Yq4RRBb4Vsz2Ls4E2BYYUBxEaO6y1xE2dTiqFNUsPgiRcbpaBx5NbhJujitgtc021yLfeEh1wQQRdl3LwhW6yEJZmz39F+e9MDxi5J+4IGAvHWUbcfYNRZYiMsYabbLzbz3JCBwRglEDoQMGH9C5YHWeQKxAcx3Bh2eIzQNgwXjGNcnOlL2N32EDhR7fLtZ7BdUf21Bg9u7cEbE6Leg4wKnk66z0fpJwYymCTVT0JiSCYaJxBrbnhFHK62PE5LIRBoE0k90aW99trLJAJEwq5X5HM3SSkGNm71UcLJNjrR2jqIB9STTz5pbkkgFwyCsU1YFjlSmJeQk1EZ+q1eUNbhhx8eB735Huy4Pta+y80oEHhJBLzxvEpzHlBv1I0f3GLCTQsI4V9xxK9dG2x/4uY7fQoasZBT4MmNFRB5JLq0N8hYkoF1Nu7qSshZGyKU9m8B/UqqQ9RNguE4YY7ZtZAbayAtIArdUMEk8zXf9Tlpv+Jur7CePpCULmkUh4N+3+YIKPnQ5pBrhYpAcSCg5ENxjJO2cglAgNsjML4wJCAFOJ1kc2VzA/hstFzXV1/okr4LYWHdZ31dX336QvttXb594XmfuuyzSTEItsc9KY3DxCZLo2828WRU/7L1w6d/vni47Ulaj2vIxeFov09adi742Hd82pWtHreMXHQx6TsWjyS4+DwbVr/P+/n23+d9n2fzmYc+/c82flaP4/Q9lzUzHxzi2hOGW9y6FYaB7/psiflccja4dfn2L+n80+dSQUDJh1Rg1EIUgdJDQMmH0htT7VGRIrDffvsZ93BcrW0SsCLtijZbEVAEFAFFQBFQBJZcBJR8WHLHXnuuCEQioOSDKogi0IYIkMcAd2jc310hpp0bGHDRJpQjeINAGzZRq1IEFAFFQBFQBBQBRSAfBJR8yAc9fVcRKGEElHwo4cHVrhUeAjYXBUkwbU4K3EhJGMe1lyR65Oo+FUVAEVAEFAFFQBFQBIoUASUfinTgtNmKQGsjoORDayOs5SsCDgKWfCDBGuEV3GzAPfT33XefrLDCCvLWW2+JZvBWlVEEFAFFQBFQBBSBIkZAyYciHjxtuiLQmggo+dCa6GrZikAAgWy3cJDtn9s2uEpRRRFQBBQBRUARUAQUgSJGQMmHIh48bboi0JoIKPnQmuhq2YpAAIGvvvrK3FvPtXjcrd6/f3/hqsWzzz470bVpCqgioAgoAoqAIqAIKAIFjoCSDwU+QNo8RaC9EFDyob2Q13oVAUVAEVAEFAFFQBFQBBSB0kNAyYfSG1PtkSKQCgJKPqQCoxaiCCgCioAioAgoAoqAIqAIKAIiouSDqoEioAiEIqDkgyqGIqAIKAKKgCKgCCgCioAioAikhYCSD2khqeUoAiWGgJIPJTag2h1FoLUReOWVV+Twww+XTz75RObPn2+q22233eTWW2+Nrfqbb76RkSNHSl1dnZSXl8uIESPkkEMOkRNPPDHy3dVXX93cBDJ+/Hh56aWXYuvhgRtuuMFcXUp+jfr6+qzv0I7hw4fLvvvuK2eeeWaL53j3qquukmeffVamTJkis2bNkurqahk8eLBMmDDBvLPhhhsuVvZHH30ke+65p3z44YdSW1trvuc9EopeffXVssYaa7R4509/+pNceeWV8u2330rHjh1lzTXXlOeffz5RP5M+lAYeSesqxudWXHFFYdy+/PJLGTZsWHMXwG2//fYzt9Jcfvnlxdg10+awebvxxhvLk08+2aJPf/3rX42Oou9cAwwWu+++u1xwwQWxfWc9OP/88+XOO+807yPM91133VVOOukk6dy5c3MZb775plxyySXyxhtvyHfffSfz5s2TPn36mLlxxBFHyFZbbRVbnz6gCCgCBYuAkg8FOzTaMEWgfRFQ8qF98dfaFYGiReCBBx6Q7bbbzrS/Q4cOxmgbNGhQZH9+//vfC8YNgkF33XXXxfYfgxDyoaamxjwL6bHsssvGvmcfOP300w0Bccstt7R4B2Pyb3/7m+y8885yxx13tPguk8nIOeecI2eddZYxnv7whz/IxIkTTYLQOXPmyNtvv22uSuWK1B133NH0o0ePHou1iefGjRsnjY2NxqCivmzCTSirrrqqPPPMM7Leeusl7p/vg7ng4VtHMT5/2mmnyXnnnWeMXsZ2qaWWMoTX3nvvLV988YU89thjsskmmxRj11q0mXmLzldUVJikt7fffrvssssui/ULPXn99dfl4YcfTtRnCL7111/fkBwQFRCUkHUQGSTUXWeddYxuV1ZWmvKuuOIK8/mf//xn2WabbQwxASHBPPnggw/MWJxyyikt6t5ss80MkQFhiUBYsDb861//atU5kwgAfUgRUARcBJR8UH1QBBSBUASUfFDFUAQUgZwQwIjhRLRTp04yc+ZM+eMf/7iY54BbMIbI0KFDpVevXsKtH0nJB4xCTkY//fRTefHFF+XUU08VPAWSyu9+9ztjpPzjH/9o8UoU+UD5GF+rrbaaPPfcc9K1a9fQ6jjNxXiCmHj00UeNQRcUjDDq5rt33nlHVlpppdCyfvWrXxkPjfvvvz9p13J6Lhc8cqqoyF4C+0svvVRuuukmo2sY5hBK6MCxxx5rbqkpBWHeQqgcf/zxZs7i9QPB53ol0E9f8uG///2v8fYJ86aAeMBjiWf22GMPAyPkA+RGkIC01xGHEZq0c+zYsYZs2GuvvUw5lHnYYYcZDw6IPhVFQBEoCASUfCiIYdBGKAKFh4CSD4U3JtoiRaAoELBGzIEHHigXXXSR8XrA+wGjIUw4DcVQwJi7/vrrE5EPeCDgeXDttdfK5MmT5eCDDzYExtSpU03YRhI56KCDpG/fvsYd3JVs5AN9GDVqlCECOMVda621slbDM8svv7xpGye8tC8oP//8s/HUmDFjhnByC0kRFIwwQko4aV9llVWSdCvnZ3zxyLkifbEgEbDzdtq0aYYIIzyCcCOICFd8yYdjjjnGeIxAbv3lL39pUdZxxx1nQix4hr8RyAdCkiBBgsJ8Zd7cddddAinnCt5TkES33XZb83eEPuEtgWdFNnKvIAdDG6UIlC4CSj6U7thqzxSBvBBQ8iEv+PRlRWDJRcAaMRjOGNcQBYQ24A0RFIwM8jtAQDz++OOJyQfyHnDCCdkwd+5cGThwoMkzgQv8pptumgj8rbfeWjbYYAM5+eSTWzyfjXyw7vfkZ/j4449j68Bow30c0uDdd98NfZ5wC+pDCNWw4Sr24S233NKEdJBfoLXFF4/Wbo+W37YI2Hn7yy+/iA2dwusBXXdzXfiSDyeccIIhHfgbbyBXor4L6z0EI/lh7r77bhPW5AphT8xNyIl7771XmDvMO8Iv+vXrZzyVIA9VFAFFoF0RUPKhXeHXyhWBwkVAyYfCHZt2aRmnt5yCff/99831kwCvZ8+e5oSXjSBGlHu6jVHIptMmGcMIxdAkrphNZ7du3Vr0hSRmJNe78cYbzWnVwoULjXszSfx+85vfCKdkYe3IBsjo0aONwYsrrm33yiuvbDbWuBTTLk7XcPVHeJ5TM9qMi3WcfPbZZ82b2aOPPtqcrpEYkE0wBiOGJJttXPNxZ/Yt86effjK5BXC3/+GHH0ysObHTxDy7ORT4Hvdvm8gt2G427OBKPzGGOdlEMIoffPBB4zGAYHTgBcDG3XoQWAzBvqqqKg4S871rxBAnT2w47SY5Y1D+/e9/m5NV2s7Je1LPB0IWevfu3RxmQagGBjo4/+c//0nUTgwV6sYl3JVs5MO6665rwjuShoXQb5sc78cffzQGUFDQeYwjjCSwRu/tHIJgIZcAuSyWXnrpRH3K5yFfPGxdcXqai+7HrQVdunRpsR658/qAAw4welRWVma8aSC1mNfu+pVkHXj11Ve936G+KInrF/MMiVtP3DrIHwIRR+gBa2xQMLgh/+JCD9x5SxmsX3xGLgXws+JLPjz00EMCscVcmDRpUovmod+ERfAMZEGUkB+FUC68igjBCPNkOOOMM0xOFr7jGWTzzTc3pCSeWNdcc00+U0TfVQQUgfwRUPIhfwy1BEWgJBFQ8qEkhzW/TmG0YvTak1/i5YlVJ672vffeM4a8TRpIXDTJ8Tg1++c//yk77LCDucmATTAbazaHGFcYEQgbym233VYeeeQRs+HHuOQ73sdghqiAlECC7Qj2CqODdyE/cnkeYwmSBCMUA5dN8xNPPGFik2k3eQboG/+2J2kQA7SZWw4gTNgAQ2Lwbwwh3zLJlcDNBpzy0W8MAfDib5vwzmJHHzFq+DckhU1wSNtw+8c4xF0ZoTzIBndzzufUh3s/z0IIsGHHk4CwBvIXQB5gxGULnXDHwDViIDcYVwRdGTNmTPOjGEoYgRgF6A4EUxLyAT1CD1944QWji8jTTz9tYsq5OQL9CBJbQR1BN8CJcAa3TTyXjXywLt9xOSxsXRiD3JSAQEzhZREmfLfRRhuZr9AZ3NMRPqNtuKznIugL2JKsz+oKRBwkWPAmg1zwsHoTp6eHHnqo13xKuhZkWwcgclhvIKHcBJ2+60Yua0fUOCXtF2XErSdh9TDfMe5t0lUSOPLHJmSN06Eg+QAhyDrB+0899VSzjgbJB/QX7yGMfQg2dI5/u3lOIOxYx7gVhHkOQctcZ22xa2Rc+wh1Yo3K5knkej5AyLKGWc+HAQMGGM8HQrVUFAFFoF0RUPKhXeHXyhWBwkVAyYfCHZt2a1m2zfs999xjYmxXWGEFc4UgAmGAkRaWBJBTemJzuSmA55CLL77YGKBhp8psbiEwWoN8sEarS1ZAFNBuazjixm/JBza/CKeBXNdoyQcMME5KIT6Q6dOnm404BisGvW+ZNmEhWd3xdLBisSMu+sgjj2z+HC8MjFvXM8WHfIAQwjAgR4M9fbWF25Nrxozn4sQ1YjitpB3cCkAmeq6ntGKf+/rrrw1ZkJR8IDyBxI8YI1YgMqgHgwnCZP/9949sJh4MxINDoOHB40o28gFDDpLnwgsvFOLL48QSPTzHHMEgziYk2+NKUggRxpLT7J122smQR3jR+ArXFJLsErxtIj/yaoAx30H6uJILHryfRE8h6XzmU9K1IGw9gvBhLYJ4YE66EkU+hK0DvJvLO9nGKmm/eD9uPQnWwTzDMwnvJQg4JF/ygTJs6BAkGCQWhIJLPuAhxToJ8QppzFjj5cAccdcRCENursADwRWeZW4kITUhudHnsHwPlGlzPnBLhw3JYI7zm8RviF3PfeeSPq8IKAKpIqDkQ6pwamGKQOkgoORD6Yxlaj3JthFns7fbbrsZYwcjHYGIwGvhtddeM/ezu8IGlSznGIsYWginWZyccSLLCbYr5AXg5G2LLbYwH/ueYGZ7npNh2o3B7pIPeA9wUmYljHwgSSAGc9Smmc0/BgGnyr5lcnoJNmBlCQ/aw9WPEB8YsmzarWCQY9yAk5Wk5AOGOzkTCA2AJAi6+HOKSEZ/2kF74iR4goohcuKJJxqMMcgJ1UEwDCZMmNCc8DEp+cCY8a5LvlAe3ia4XfMdxmSU/P3vfzfXWxLmEJRs5ANjzek1oTSEDcUJYS6E9yCEskTdigAueHHgbQJJA/mAGzphN77CPMJrglNrjC5bP9cmgplN7OeWmwsevJ9ETzEYfeZT0rUgOK+5NpU+cqLO1aRB8V0HotaabGtH1Fgl7Ve2Mtz1JPgMyVAJq4D0tJIG+YAHG0Y7JIMlPF3yweZy4Hur63hJzZ4923g6Idxmw9oNMUjYA8lVIfGYE8w1wvYIUQq7ktb2BS8nyNWjjjoqVH+z3XYBKcJvCqFNKoqAIlAQCCj5UBDDoI1QBAoPASUfCm9M2r1Fwc07p1mchhGrTygCRifGJJ8Tm4tRyzuu4UEnMPbJ44Dg0ssmGcMu2/NJjQj7XJKwi5dfftmcLBPLzGbZJR+C9YWRD0kGI8pYiCqTjbnFA6PCTfZmT2ghdCB2rJCrAWMXI9JKUvIB0sGOEWNHu10hpIaTT8gWjIo4CZIPJIDDjZyxhiDBewMvEXCH7LC6kIR8oH7aGuVKzvjjMUDoTDbhZJR6Xbzss9nIB+oFK4wviI44gdiwHga4fLshAGHvnnvuucYbCMFjBmMtLnwkWA4GOLjibcPcZNy4RQPiA9KH/BFhRl4ueOSip7Q3qe6HrR1uf931iHAt+s28wdXeDUmy74SRD3HrQC7vhI2ti1Vcv7LpVdR6AgFMPhzXsyAN8oG2QBKgH4SgcdUoc5hkshAGeKvxb0Ie7LWz5PSBBIWgRSC8mGeEczHHXeGqWQgCnoHcCBPmAcQDeoNXU9htNoRYQDxB3CF4NEE48Dy5WlQUAUWgYBBQ8qFghkIboggUFgJKPhTWeBREa+xGPNiYZZZZxpxeY8yzMcT1t1evXuYxTv2DhgCnadY1mJM6XHmjng/Wl6/nAxtnjDHc0DklD5IVwfriyAdOqzkBJN4aY5qNL8kyOSXPRmpElclGvnv37pFjHszZQMI5NtlHHHFE83tR5ENY4XhpMDZBISwCAgSccO+OkyD5wPMkAcT4IKkiBjDeG/QR48BKEvKBMiCMSFAXJnhnEI4RdkWgfZ7xwrgnzCF4uwTPZCMf8MiB/Ema1NLmuwA3CBir49nwg1DhlBkdCgt/icOd7yECyeuAMYZBjpAEkVPoYAhPvnjkoqfUGaX7cWuHi4FdB/DagUhCfwkfyWbIBteNJOtALu+EjZNPv3JZTwhx4GYKN0QrLfKB/hAewZyziV4t+YCekqPE9XyAZEM3rOcDek//IUdtcluLEeQqnlYQYjwTFMpl3hGyQViYDWtLMhf0GUVAEShIBJR8KMhh0UYpAu2PgJIP7T8GBdeC4EYcA5vPiMHFrR7DCeOM01ri6PFkwMsB48AVvCSGDBliNpIYu5APeEpg2AZP+sNAyId8IOElG1luRiDTOpIv+YB7PIYe+RAwfEiGiCGAMWTDLoL9SHr6CznTp0+fWF0Ae/JiuKd8ST0fCAmxYxTm+cBJMm7skAW4UMdJGPlAngEbfsMJ5zHHHGNOqN047CTkA7gRdmFPOINtgQTDyCaxHF4AYcYK4SrcgsLJbNgJeTbywXomUDaeFXFCO2gP7vAYa0mE5HuESnDCzJzwFdqFBwAeGtbzgUShJP3M5vmQKx7uaX5SPaU/UboPYZd0LbDrAP2CdOBkHn0ieSqu9jaJp8XQXTeSrgO5vBM2Zj79ymU9IXSBxKSQTlbSJB+YS3jx0A8S8LJO4PkAoUDd5GMgRCiY88ElqPBaCnryQNRajwnGzYZk0QfCh6iLtSJJjhXfuaLPKwKKQLsgoORDu8CulSoChY+Akg+FP0Zt3sIoox9PAnID2LhgTuZJ9IXRGYy3tVnLiRfnFBzBaCBuFyPe3UCHdTJX8gEjHjKAk2GbPyJf8oETbU7RMd7dZI+Um2vYBe9i4HICHrwhIgwPCAGSW7J5d43ppOQDJBHv05cw8see4JOng9jrOAkjH3jHeiVANmFg8ZwrceQDpBVx5eRHCIby2HLIM0K+EYSrPTHEg0ICRowi+hUm2cgHDHpOaSHMom6voEzylODlgXF23XXXmUSqQSFsxk2KiOcMJAHJEvFkyVWYd3j0MAdt7gtyguAOH5bzIVc8fPXU9ifOkyjpWhC2DnCTh71ZhnAhdz7Y533WgVzeyTZuSfqVy3rCGkFYAqE2bvLUNMkH+kS4EYleEdZPyAcEHbO3XTAv8XKyt11AUEHEQlbgQUX4lSvW84G24vFhc+iwzuAdRZJb/lZRBBSBkkFAyYeSGUrtiCKQLgJKPqSLZ0mUFmX0W7dcm4yPTSqbVRIABpPm4SVBEkL3ykL7PF4JQaM0CF6u5AMbW7w07NWPttx8PB+sFwenf5AnruRDPnDax0lmNld56sG4IokdfSLsg9NfV5KSD7xjM8lTJ0ndXLEhE7g9Y5jHSTbygdtK9tlnn2aDBQPZlTjygWtc7777bnPlaJQwFpBaXPlHgjtXIBBw/aYt2YyabOQD5ZA8EawwJME7W5I8O36QLJAcYXHqEEzEwuOmTr9waV9rrbVM0tZ83cvDbrvgtB8SxL3tIl88kuhpcKziyIeka0G2dcASoYQgkVTUin3eZx3I5Z1supmkX7msJ4wBZJobwkQb0iYfIAcg9iDUXPIhbj3AwwxPFLzN7Py37+CthRcTXio2WS6eOMxB9DUuT0pc3fq9IqAIFBwCSj4U3JBogxSBwkBAyYfCGIeCakVws48LLi77bBIhFHCX5hSOE19OhzmNw3UWg41TV06/ONUlSRmnshhvNvcD8e7E9pIAjg0qccRk/+eUnDq4+cHegpEr+UB5nIwHJR/ywV7xSGwyJACbcjwg2GwThkHZ5L3wNcDoM2EK/M2Vnnvuuae5chEjgxNEjF6MawwarjEk2RpGsSs+5ANGKIYv3hMYMZBJuESTxA4SCSMAozjJlXjZyAfCdDD88R4g4WRQ4sgHPGjAIc4Fm1PXCy64wISJMBZWx6gPMgfiAa+SYGJN254o8oFnrrzySnONIHkGINcwphkbxhnDngR8xMcTHoKXjXUrD/bX3hRhPycUCa8g/k5DIGnQEcIvrAcA7cE7AP1MA48keuomTKXOOPIh6VqQbR3AgGd9wSMInc113aCtvmtN1Lgl6RdGOPM26XqCpwTeQHgKBG/4SJt8oG+scazlPuQDIUcQjYRcQDZw2wW/HXjKMdfABe8J6wVE+AzrUJTQBm7+UVEEFIGiQ0DJh6IbMm2wItA2CCj50DY4F00tGKEk8XNDCzCsCWPACCPXAEYhJ/FWMMbwcCATOxnLOf3ltJfElFxVGIz/ZRPK6ToJBTm55qSNZGUYEhidnJAF20F9bGLZgN95552GtMCVF8G4swagbXfc8yQhJEEfghENqQJhAclAW3DpxjvAFTbXeAuQwwCDF2MHo5RTZoxsyBiu/+MmkKRlUj5tJs8A7s3ffvutwY8bHCB1wA+swINrNyF1IGoQ4q7xVrBECwY/BjMnlmeffbYxqBg7sKA9NgkcbtuQGXwGwYHxYjHE2Gaso4S+4taP2z9jhws2HgIY4jZ/AUQJ+DIuVvjM6gh5P+gHSUwPPvhgo1OQVRBclkjAs4HEem7oDGWhN3yO7tjbMCBpiFXHoIHYoo9JBYwgFYg7J9GlKxi4ZOrHuCU/A8nyIDlwK2cuQKQQphIl9I2QDNqKQY6Lub2uMGkbc32OnBecNKeBR5yeMud95hPPxq0FPOOuR+68Pumkk0zCTgxcXP7BmXHJ9nzYusE6gD77vmPXjmzjEtcv1rik6wmeHegecy1KCAlDHyExwyTJvHXfw5sHYV2yV20Gyw0SvXiFQQhCMti1GJINsoU1lnAmYbUAACAASURBVDlthbwPcblllHzIdebre4pAuyOg5EO7D4E2QBEoTASUfCjMcdFWKQKKQA4IrL322saYhJiAUEkiNkkmbuMkbSwlUTyKfzTxZiF/BaRiNkHnGWuIUIguFUVAEVAE2hkBJR/aeQC0ekWgUBFQ8qFQR0bbpQgoAt4IcML6wQcfeJ30c3LOKSyeLHjXlJIoHsU/miS6xQuKUIhsQqgTHmaE3+D9pKIIKAKKQDsjoORDOw+AVq8IFCoCSj4U6shouxQBRcAbAUInuAng3nvv9Xp34sSJ5jYTQjpKSRSP4h9NwqVIUkrYUpSQKwWyiVAUFUVAEVAE2hkBJR/aeQC0ekWgUBFQ8qFQR0bbpQgoAt4IkGcE93PyAfgIyTbJf0HOjlISxaP4R5PwIa42jruamDwSXKVrr8ks/p5rDxQBRaCIEVDyoYgHT5uuCLQmAko+tCa6WrYioAi0KQJ77bWXuQ1k/fXX96qXZJl4S5BcspRE8Sj+0SS5JbeWkEw1SkhKy202EGkqioAioAi0MwJKPrTzAGj1ikChIqDkQ6GOjLZLEVAEFAFFQBFQBBQBRUARKD4ElHwovjHTFisCbYKAkg9tArNWoggoAoqAIqAIKAKKgCKgCCwRCCj5sEQMs3ZSEfBHQMkHf8z0DUVAEVAEFAFFQBFQBBQBRUARCEdAyQfVDEVAEQhFQMkHVQxFQBFQBBQBRUARUAQUAUVAEUgLASUf0kJSy1EESgwBJR9KbEC1O4qAIqAIKAKKgCKgCCgCikA7IqDkQzuCr1UrAoWMgJIPhTw62jZFQBFQBBQBRUARUAQUAUWguBBQ8qG4xktbqwi0GQJKPrQZ1FqRIqAIKAKKgCKQHYFXXnlFDj/8cPnkk09k/vz5zQ+WlZVJ165dZemll5bNNttMjjnmGBk2bJhCqQgoAopAoSKg5EOhjoy2SxFoZwSUfGjnAdDqFQFFQBFQBBQBF4EHHnhAtttuO+nUqZPU1NRIbW2tfP3113LbbbfJWWedZT6///77ZYMNNlDgFAFFQBEoRASUfCjEUdE2KQIFgICSDwUwCNoERUARUAQUAUXAIhAkH1xkLr/8cjn66KON58PkyZOlsrJSgVMEFAFFoNAQUPKh0EZE26MIFAgCSj4UyEBoMxQBRUARUAQUARCIIh9mzJghffr0MUA9//zzsu666ypoioAioAgUGgJKPhTaiGh7FIECQUDJhwIZCG2GIqAIKAKKgCIQRz7wfZcuXUxOiBtuuEH22WefggTtm2++kaFDh4a27YsvvjD5K1QUAUWgZBFQ8qFkh1Y7pgjkh0DRkg8k3OJ06McffzQxsZwErbXWWnL66aebv63gnvrMM8/It99+K3PmzJH+/fubWNo///nPJoFXEokr4+qrr5YzzzxTvv/+e1PcyiuvbNo2fPhwOeCAA+T6668XEoatttpq8vjjj8tvf/tbuemmm2Kr/uyzz+TJJ5/MWvadd94pxx9/vHz11VemrNGjR8vuu+8u//rXv5rbwucdO3aUnj17yvLLLy877rijqb9Dhw7mnai2h5VPzDH9QObOnSt/+ctfhOemTJkimUxGRowYITvvvLOccMIJ0q1bt+Y+/vTTTyZWmTjlH374QZZaailZf/315bzzzpNBgwZFYnHKKafIxRdfLAsXLjQ4LrvssnLppZfKFltsIV9++aXstttu8s4770hDQ4NsueWWplzaRZ0u7ozPHnvsIR988IFp68CBA+Wvf/2r7Lnnnqb+uHF2G0ldV155pdx4442mPNrWo0cPGTx4sPzmN7+RN954o9XG2B2DXHENjnucnmQbIF/dRw+T6k0uuvnqq696zcULLrjAS7f23XdfM39Yd1hH0MV7773XzMFevXrJNttsI+eee+5iOh2nL8cdd5yBONfx5N3bb7/dq2254GvnfpL++M5b8My2jiZZ6+LWXXTPZ91Ka47ELvQhD0R5PtTX15ucD42NjXLLLbeYNT/YVtZ6fnfc30KqYb3kN+Ddd9817/ft29fo66GHHmpaETeukB7uGGWrh7JyJR/y0cska/gVV1xh+szvELLKKqvIww8/LPPmzZNddtlF3nvvPfP70K9fP7NPYD3fb7/9zO8cz/B7uu2225p/+/5uZNOFt99+W/baay/56KOPTN1BGTVqlBlrfld85gi/Fb5rop0nSbCknf/973/N7yA6xfrFb6EV9lunnnqqSZAaJrn8fvjM4bTGmr2Gzx7PF8Nc1ogieEfJhyIYJG2iItAeCBQt+bDGGmvI1ltvbTKDQyKweeDHm/hXMoXbExeMXJ7BaMA4POecc4xhyr/ZnCWRJGVMmzbNGBzLLbecfPzxx83F8oO8ww47yH/+8x9Zb731zOd77723MdIxYnr37i1bbbWVPPHEE/LSSy/JSiutJN999515ln+z6chWtq0EA5tNIUYdEnyeDRPG+WGHHWY2VhAWGN1WfMvnvQULFpg20td//vOfpo91dXVmg8SmhX7gEky7Zs6cKWuuuabZjLJJwcjgO/4G27feess8FyWMFZtACJZPP/10sUfZgBMDfeGFF5rv3n//fbOpXHvtteXll19u8fz48eOFrPJs9Ng8W0kyzjzL5p/N5yOPPGI2JOgX7QeLs88+u5l0ac0xph354uqrJ9nGx0f3ffQmTJeDbQjqftQ7YXOR5311C32aMGGCjBkzRq677jqjk8y9u+66y2yy0aM333zTkBFJ9YV5ke94Updv23KZ+0n0n/7kgq1ve3x0z3fdymUtjfs9Yd078MADjX7YNQ+yGDIaotlKFPkA0bvMMss0r3OstUnmits2SFrWr+eee675dynpuMaNURwGSb6PqyNs3lNu0jV86tSp5jcY7PitcGWjjTYyBxavvfaasM+wcs0118jBBx9s5vgll1zi/buRpN/83k+aNMmQmgj7Gf5wwGIlF2x850lSLNlH/P73vze/oxAJY8eONfsxcIMo4QCFPkWJb9t8f0PSGmvfdibFkOe4wWbXXXeVQw45xEDFnm311Vc3B0l235hEfwrsGSUfCmxAtDmKQKEgULTkA6fbjz32mFRVVTVj+atf/Uruueceufbaa2X//fc3n2P0wvyzWUGmT59uTjQ48YGlTyJJygj7YcK4pU0QD5RhBfKB04AVV1zRfLTppps2kw8Yxgg/RP/3f/8XSz48/fTTsvHGG0eSD7ZesKE9K6ywgnz44Yd5bWYwsv/4xz+afvzpT39qAeOxxx5rPBP+8Ic/GGP8pJNOMidInITi6WDFPsfpxJFHHhk5FGy+2Fj+/PPP8tRTTwkbRCvEQA8ZMsScvGAIIrmQD0nGmbLxwoDA4TQM49MVNq2QMUhrjjHl54trts1UNj3JNkA+uu+jN9SX1kY721ykDl/dsgY+p2GQnq787ne/k4suusiMzfnnn2++SqIvGOv5jid1+bYtCt+wtcWnP7lg6zvePrpHe9LSP985Qt0YYxMnTpSrrrrKeGAhnBpbTyk8N6xEkQ9497Hmjhs3Tl5//fXE67irp2HkQ1I9jRujyIU84ZdxdWQjH5Ku4WkZpHQnaZ1xXccThf3ML7/8ItXV1eZxX/Ih25z1nSdJ+2VJhptvvll+/etfN3cxX/Ihar32ncNpjXVrYQho9BfiBrKBQzS7NnBgBCnJXC9CUfKhCAdNm6wItAUCRUs+EELhuvUDFi6TuELed9995lQ9m/CDzo+89RTIBehgGcEfps8//9y0h1PVVVddtUUVuHsOGDCg+bMw8gGDmv4RHpFtI8YpGiEHhBNEeT7YinDL5nk2wHhaWMlloweBwUl/8HSIMvHYWGeddQxxwskHpzj8zeeWXOG5O+64w5AseE2wmY+TE0880Xg2ECbhhq1cdtllxvXd7VMu5ENY/WG6gkcF5bMpgPhxhSvxIEdwT2/NMabOfHHNNu7Z9CTb+Pjovo/eUF8uuunTHtsnH92KMvCt7jM2eGAhSfQFIiPf8aQu37b5ri0+/ckFW9/x9h3rtPTPd46wXkCYctIOQYmwZvEbAfHqnqTzXZB8wKsMI4rTd9ZAQsYI4bMEdpK54s7fMPIhqZ7GjVHcOp7k+7g6spEPSdfwtAzSNPcYhMRgZHJAYsWHfMi2HwjTjaj9SdT4BH8PN998c3MIBAkPGW8lH/Ihrm2+czitsfZda3x1Aw8SDm0IleGQCNlwww1NWCdrhvVwSjJ/CuQZJR8KZCC0GYpAoSFQtOSDCyQkAoQDJ0hs8B566CGpqKjIinVrkw+4s+KZAXHAaXxcSEEY+eA2PmwjhpGx0047mR8q6ooiH9i44uZ70EEHmZAONra4jVvx3ehRHjHHxKbyrmtkUyZkCLkPENwHccPkWTZXhEZYsac0bFQgMeIEd2M8G8CVfhCygmDo42UAsWKFH2xOEn3CLsLqD+oKMdHUn63v2fqQ9hi77cgV1+C4x+lJtr655UTpvo/e4I2AjvnqZnCjnXQu+uhWlIFPLgjmA8YRbuzoSRJ9SWM86btP28rLy0PxjVpbctF/H2x9xzup7oFNGvqXyxzBmGKNxtOOdZhwnUcffVS23357k4sHkoqQQFcs+eB+xjo6cuRIk1cEzyu89+J+J7LN2SD54DOucWMUt44n+T6ujlIkHyC0CF3AmLeSlHyImrO5rolJfg8h/Al/xSsRj1O8QPDayJV8iFuvc5nDrUE+xLUzSsez7T85UCNsF+9OiEnmKPtHwi/w1iVEKi6EJcncasNnlHxoQ7C1KkWgmBAoavIBl1M3nAEPA07T7QJNNnDyOxBDSXZtDGGSIWEUuMZ61IAlLcNuljiRwvDGs+LFF180p1qEFUSJr2FKv9m44rILM54t50OwTuKEcQWHtMDwsGLbHtVGFy/cQm08O8RPkFwhJtO6jfLDH5fVPCzuNltb2OhALuEiTNgGrsx8Rj4Jm0STd0kwyoYoGGLCd2E5H5KOc1zfs7U77TFmo9K9e/dIvYrDNdu4Z9OTbJUl1f047Fy94fSPJLK+uulutH3nYlLdijLwZ82aZQxKhLnBZjlqrlhM0xhPyvJpG/M2aOTFrS1xY5jvvPUd76S6R7vi2u6jfz5zBNIXd2pOiTFaEAhT8vAEQ9EsflFhF3Hz0H7PGo/3HIQFhgxJgK0uBsmHOGzcOoNjFFVPrpshXz2gnqRrOM+mZZD61BmHBUlnO3fu3CI0MQn5EDdnc1kTffqFHhNu5noe2r765HxIsl7H6WnYHE5rrH3WGl99tHidccYZJi+Z+9ttvUvIFYPnUxGJkg9FNFjaVEWgLREoavLBAsUPJS6ouP1Zt3eyfNsNFgkQIQFICMmPO8RA0rCLpGXYHyYMD0gHTuVxiSWJHO75bo6C4AD7GKYkdOTkiyvWNtlkE1NUXMJJCBfaR0I83MtpF14HdiPqe8oEeUPGb0518XJg0+AKXgnkYKBdGGDW88EalPko+IMPPmiSPdIHvBsYV8rn1gJXaBueD+S2IESDGzhmz55tThnJB8JppJtwMuk4u5nmgx4HUf1Ke4zdk8pccQ2Oe5yexBk9cbrvozdsIvP1fIhrT7A/SXUrysBHJyDbIMLAk3GyNxNE6Usa40l/fNrG/HR1IMnakqv+J8XWdy3yWXfT0L9c5sjkyZON5wNeMdbzgd8r1rE4zwd0x002GLXGBLHjPXSOpIDkoYGcJ7kv4x4kH3zG1aeeXNd6Xz2gnqRreJrkg0+dcViQtJEQQoxNK3HkQ5I565IPSddEn36x5yJkh0TQJHJm75WL50OStuUyh9MmH5K001cfed71fOBWMPTAej7gTYfnA0RiEYmSD0U0WNpURaAtESgJ8sECxikSJ/swxBijuKViGNsrMN0f9CTkA+5vScsI2yxh9NqbLbhlIlv4RVLDlJNg2s0pGjHiVuLIB1eh8Jjgh81N8pjLRg9mHsMezwPcAl1hA4J3gY175wcTzxNOSHA5zkdIyoVnC+WxgSfUgoSiNvu7Wzbt22effcwPOMYg137RFv7N2FrywWecKR/ig3c5xXQ3immQD0nHmLryxTVq3MP0JI58cG96yab7PnrjbpqDt8hk0/1s7ySZi0l1K8rAxysHDwo24MwDH33Jdzypy7dtVgd89C4X/U+Kre9a5Lvupql/PnOEtQgvNeqH+EUIFYQUTZLzIcmamQ07vG/wkoKMIPcEbQjL+ZB0XH3qSdLusGd89cB3DU/DIPWtMwoLfhs32GADE5oDse/uVbLdduEzZ33miW+/SIxN2CP5mwgDRXIhH5L8flC27xxOY6x9f1d8MaR8m/OB8Buuw0VYM1g7yPng5nfJdV618XtKPrQx4FqdIlAsCJQU+cAm7u9//7vgvshCzuk7pwkYiq4kzflgT/CTlJFts2Q3qEcccYT87W9/C9WLpOQDBjTeC5yYueJDPljXcm6fwA03249qVPl8R7Z1sq7jJnjWWWe1aI9N3sdtGFxFydVknOhkczH2nSwQSyeffLIJq2Bs3BjZJGUFwy58xtntOx4ouEcnkbTHmDrzxTVqgx+mJ9n66aP7PnqTq276tCfYpyS6FWXg432FVxL6ftRRR5nibZ/j9CXf8aQu37ZZrJKuLT79yQVbX6PTd6zT1D+fOQIWYbddcHKNzvBd0tsufOchXkTklICEIDyN38Uw8iGpnmbDPKyeJGtj2DO+euC7hqdhkPrWGYUFc5+Tb/ImBPcq2cgHnznrM098+vX111+b0Ea8H9hn2UOAfMkHMMi2d/Kdw2mMddRvUVg7fTCk7Gy3XXCNN56zwQOeXOdVG7+n5EMbA67VKQLFgkBRkg+4rxL7h/GJWyqnBXfffbcxxgirIHkhiQk5IeeHB4MdTwE8IFjICcOwIQFRA4XrftIysv248yMEU08sODGRwdsRqD+pYZr09DfYFlwVuWGDjS7EAJhx0mKvpfTd6NFmNpqc1HCSxtVxnOCxueVaUZKh0WfCT8j9QN1sRvibUxJuq8ALgc0Wmxc2xm4iyrjJQ5gBY48LNKcEZIz3kSD54DPO1MMJIuOIoYdnBfGujA1JTukjca7BcU57jGlHvrj66omv0ROm+z56kzb5kGQuJtEta+Cvu+66Zm0hxIp8Mri2M7+4l525bnOQJNWXfMfTJR+Sti2XuZ+0P0F9SYKtb3t819189S9uLY1bh7iRAM88wi+sJxyebHjm8NtkJZ+cD/Z3gnEi2SdXE956663GgIHkQMLIh6TjGhZ2ka2eODx81xT7fJBw913D0zBIfevM1ldOyYcPHy4vvPDCYjdjxYVdcONUUMKScfrME59+4e1Ani2IVghXK2mQD9nWa985nMZYR/0WhbXTB0PKxoOSfcwhhxxiIOT3hPkKGcVaXqSi5EORDpw2WxFobQSKknzAYOUUnR9rEguS8ApjlLwKJ510UrNRTSImfhRxs8ftFIOQk3pOmnDVx/jmKkz35ocg4EnKIIEjp502vIP4R0Ib2FDQnosuusgkuYQYwSODzSDCBhNjhQ0EP1bkYCBMw/0RJ/s13gNhZXOtKIYvcb0IYQ6EIbCZdUNN2IwQrkEiTH7IaANtRHzLZxNLsjSEfA5c+wYBwOaTccB1HDzwqnCvQqU95557rjz88MPNYzZixAhDYPCsbyzjvvvuazLGowtuosmoCYP74h577GEIE/AmJId4aMiQJOPs6gob9csvv9y4mZJHgrwjjB+kC+XZTURrjLE7BrniGhx3cIvSk2y4RulPNt1Pqje56CbzOtt8iZqLbv/idMuSD4RkkW/EzjV0mLvumV/MdVeS6kuu42nr8mlbLvjauZ+0P0G9icLWtz3BtS7pupur/uU6R3x+xDFkMEL4zcIAQXCv50QZ/WVtDZOw+cx6DMFBDpKtttrKvA/hyzV+kM+EwqDDnCTb9SpuXKnbnV/8O6weexORT9/ts756YNfDpGs4BAx9xiDPRQiLINE1VyqDYz57jLFjx5pcCfx+RAm/VdzmxW+mz34AbHJZE5NgyaEBz7G3Iq8JusRv7O67727yMfEbS64C9mocDCXR27TnMOGlaYz1XnvtZRJB+uzxkmAYt//MRT8L6B0lHwpoMLQpikAhIVCU5EMhAahtaR8EIG04FTrvvPPapwFaa8kiEKdb1sDfYYcd5J577ikoHAq5bQAVh21BgamNUQRaGQHIIcilr776KmtNkAdcGc2hyXXXXdfKLdLiFYHUEFDyITUotSBFoLQQUPKhtMZziegN4RaEw2BoEb+sogikhUAS3bIGPq7rJJgsJCnktiXBtpCw1LYoAq2NAN4CeP8RvpVNmDd4ERKuc+WVV7Z2k7R8RSAtBJR8SAtJLUcRKDEElHwosQEtxe5wqwS3ZHBVKkKoBKEOuOeqKAL5IJCLbkUldcynLWm8W0htywXbNDDQMhSBYkFg6NChQlJBbouIEuL/CSslhFNFESgSBJR8KJKB0mYqAm2NgJIPbY241ueNANenkjPj2GOPlXvvvVe4RQNX1Hziir0boS+UJAK56FYhGfjBQSmktuWCbUkqmXZKEciCAHmayEsQd2UzOTn69etn8heoKAJFgoCSD0UyUNpMRaCtEVDyoa0R1/q8EbjmmmsM8cBtGuuss46JeyWZp4oikC8Cvrp18cUXGwOADPUk6CTJ5GGHHWaSTLa3FFrbfLFtb/y0fkWgrREggSu3nMQR6Xj5ccsX11urKAJFgoCSD0UyUNpMRaCtEVDyoa0R1/oUgRwRIDs9Bm+c8ExDQ4PJQu8rvEuWcv5E1cV3eKOQ9BPheR/hffpj2xj1Ps9yjzxZ5nOty74X1y+esxjYv337ZeuIw4QxAj+LQ9zztm22L3Z8krwXfDdJn8LGP0ldLn5xOus+m+vYWvyS1EUdPnhbnFysk+iQxTuuTWHj4M6NJO/THuZRrv1KOg8tdrQvybzN1je3nCg9tDjnOw/j9Mril3TeBtts11uuWo5bd33nvFt2sN6kc9G+F/e8W1fcs2Ft4X2fsfJdv2yd/BZwwxU6mHQuJlnv9JnUEVDyIXVItUBFoDQQUPKhNMZRe1HiCOD1wYYLQyFOXPIgCVkR3JwGDcKw+uyGnc203XTGtcv9no2j3URaYyvOEAkagknrC26k40gVi7EPdi6G1hCMe993nNyNtu+m28XYbtqT4Gexi+tLNsMori7XwExiaEcZYHFttG1hLkFkJZlLbn0+xrBtCwQd9ca1LViPr667Ou5Tl8Xc13B0CYskesQzPvMwbE1KWg/P2X7F6R/PunPDB7vgnI8jHiwGrh7F9cmuxWFkQFxbffvl1hVXdrZ56KtHcf0P+x6ckaRXbOdSh76TCgJKPqQCoxaiCJQeAko+lN6Yao9KDAE2W5yqkfW8U6dOsb1zT0Bz2UQmecduoHMxQmwHXG+GqE65/bGkRywIgQeSGtE8Fzyd9KnLjlVSXKz3SBIyIdgHW1eS9uVi+Ll98KnLvud6xkS10T1xTqJ7bln23aR18W5SvXPrSTqewX7SLuauT79sX1oTc9vOXOqy7+aKSVJdd0/GffCzRr7P+xaHXPrkq4M+cz44l6jLfpYEE9crKM4Tzj7ro3dBXfAZ21zqoT7es+s0JGISHJKskfpM6ggo+ZA6pFqgIlAaCCj5UBrjqL0oUQTYqJLfghwD3Ak/a9asyJ5i6PAOV7PNmzfPKxyiurraEBx2gxtVkevtUFVVJfPnz/cagR49esiMGTMMmUJ7k0jnzp3Ns5xc+wjv0a8kJ930i80t7QPruA272w76gmFrN8iMRZT7MiEX9KV79+4yZ86c2C7ZU1zKpS7G17YvSd/YqNOeOPx4hraBNe/wx6cu2mLx43TSnlSGdZC+0B76wbNxbQuWwXh17drVjJUNYYkCkmfQBWLs4+ZSkHyw40Sbk+Btn0P/fOcHfZo9e7bBPm5+gB0Y8w71ROlcGDYWvySeVTa0gPXFd36wfjG+do7ErS9gzNrCGNfU1MTOD/cBMKce63kShYnVwVzmPHVS14IFC0z1Fp9sjUX/aFfPnj3N+MaJnYu8g86yTrgeFlH9skY56zp10bYoAW87h1hfmCdJhXeph/GNmu+2PLvO8o7v2NLnSZMmmSSd1BvXr6R90OdSR0DJh9Qh1QIVgdJAQMmH0hhH7UWJIsCmc+rUqWajz4YwbmPnngL5GiG+EOZTV/C0Kskm2rbPt1/5tNMXk0J93gfvfPvQlni3ZV354pL0fd+x8n0+aTvCnssHb9925lNXPn30fTdIUEYRU22JgW9dvv12n2/ruoYNG2ZIW5tzKJ+267uthoCSD60GrRasCBQ3Ako+FPf4aetLHAHrtl3i3dTuKQKKgCKgCCgCiRCA7EgS4pGoMH2otRBQ8qG1kNVyFYEiR0DJhyIfQG1+aSPgJoRLkpCvLU8L86nL56TM59kwbcinnaWiXfli6INDe9Xl6xHj06e2fNYXP9/n8+lLPnPJt5351JVPH33f9emXz7O0w/d5t+35vNuaGPiWnW1NT5rHJ436tIycEFDyISfY9CVFoPQRUPKh9MdYe1jkCPgk5HMNsODmM00Ycklg6Nbv877Ps2F9zPf9NHFrr7LaEoP2qqs19b0tx80XP9/n8+lLPnX5vttWa1k+ePi+mw8GYWREVP2+dfn2Jdf1PJ96eNeGtfjk48m3Tn0/JwSUfMgJNn1JESh9BJR8KP0x1h4qAoqAIqAIKAKKgCKgCCgCbYWAkg9thbTWowgUGQJKPhTZgGlzFQFFQBFQBBQBRUARUAQUgQJGQMmHAh4cbZoi0J4IKPnQnuhr3YqAIqAIKAKKgCKgCCgCikBpIaDkQ2mNp/ZGEUgNASUfUoNSC1IEFAFFQBFQBBQBRUARUASWeASUfFjiVUABUATCEVDyQTVDEVAEFAFFQBFQBBQBRUARUATSQkDJh7SQ1HIUgRJDQMmHEhtQ7Y4ioAgoAoqAIqAIKAKKgCLQjggo+dCO4GvVikAhI6DkQyGPjrZNEVAEFAFF7y6S0gAAIABJREFUQBFQBBQBRUARKC4ElHworvHS1ioCbYaAkg9tBrVWpAgoAoqAIqAIKALFjkAmk5GysrJi74a2XxFoTQSUfGhNdLVsRaCIEVDyoYgHT5uuCCgCioAioAgoAoqAIqAIFBgCSj4U2IBocxSBQkFAyYdCGQlthyKgCCgCioAioAgUNALW66GxsdF4P6gHREEPlzau/RBQ8qH9sNeaFYGCRkDJh4IeHm2cIqAIKAKKgCKgCBQKApAP/KmtrZVOnTop+VAoA6PtKDQElHwotBHR9igCBYKAkg8FMhDaDEVAEVAEFAFFQBEoPATq6+ulsrLSNIz//+6776Rr167Sq1cvJR8Kb7i0RYWBgJIPhTEO2gpFoOAQUPKh4IZEG6QIKAKKgCKgCCgChYBAQ0ODVFRUCGEWSE1Njdxzzz2y4447SlVVlZSXlxdCM7UNikChIaDkQ6GNiLZHESgQBJR8KJCB0GYoAoqAIqAIKAKKQGEhYMkH/kaeffZZ6dy5s6y11lpKPBTWUGlrCgsBJR8Kazy0NYpAwSCg5EPBDIU2RBFQBBQBRUARUAQKCQE3seQbb7whb7/9tuy6667SpUsXk/vBhmMUUpu1LYpAASCg5EMBDII2QREoRASUfCjEUWmjNjVl7RZpbGxYFLdaHhq/msmIea6hoXHRSU/THedsytTltI0GqwCqsYnWdMwLYDC0CYqAIpAVgUZp8lJAMpJp8Vy5VEiZlEWiZ3/bGhvrpb6+UTp27CjTpv0oD9w/SSZusqGMGLF08/t624UqoiIQioCSD6oYioAiEIqAkg9LvGKwMWvanGUyIdeGLdq3NcJASJloeOsSrzAKgCKgCCgCBY1ARpryM4QL1EN28gHCwRKspHkoKyuXutpGuf76G6Rfv/6y3fZbmd9Be+Wmkg8FrQrauPZDQMmH9sNea1YEChoBJR8Kenhap3FsmpD/eS/YjVTF/ypseVj0v88X7dnsxqt1WqilFjICOvaFPDraNkVAEciHfBCpNwA2kfEVhpu//fZ75LvvpskRhx8m5ZWNxlvQhlso+aD6pgiEIqDkgyqGIqAIhCJQEOSDNYatQaxj1boIcFUYQgbvhQtrpEMHMnlnZO7cefLBBx/JoIFDpHPnLjJt2jSZMmWqDBo0UMaNW12qqiqkoZGQi4w0JeHCE6Lp+jGV0kPAnZe2d9xtz6lghw4dSq/D2iNFQBFY4hFozCw0GJSXdZC6uoy88vLrMunBR2W77XaQNdccI5UdmyBySfwlHjQFQBFYHAElH1QrFAFFoHDJBwxZTg/0BCG7lqaJjb0yrGkD1SAZEx9bLj9Pnykvv/S6rLTSSlJR0VGmfvGVTJ48RUaMGCHrrbe2dOxULoRfQD6Y9zIZqahY3AhNs60uImHGcBCx1qrbtx3u823RJltfEox810Lab8u1xFVckjXfPke127cs3/7p84qAItD2CLgeVPb/+dsmeIzKLRPMN2TftzdT0Bv7/3xXV1dn8jawfkG6R60p8+f/ItXVXUSkg0z+/Cv5+9+ulsGDl5Jf/3o3GTSot+AMoaIIKAKxCCj5EAuRPqAILJkIFITng5IP8cqXpgHmGnoZqTcupJIpkx9/nCFPPfmsrLnmeJk/b6G888678s0338oKKywvG264gXTv0VkqcXQoIybDxtQufsd5mm31Nfpbq27fdhQz+eDqB5t2vBwsrkmTTvqOg5IP8WuAPqEIlBoCQe+BpF6QYc9BSFjyoq62Xl5/7XVDQIxdfTXp0aPHIug45DDpi7JKJlNnPB6+/eZHufZfN8pSSw2VMWNWkVVXW1Gqqysj3y218dH+KAJ5IKDkQx7g6auKQCkjoORDkYyurzGXtFuNmTppaKiTivIO8sMPM+TRR56QsautKT/8MF1eefk1+fnnGbL66qvJRhtvIP0H9GpKtCV15u+KCoiHxY+BWqutSU71W6vuJYV8sORC8ya+rk46derUfLMJHg/2ZDJKx3zHQcmHpDNWn1MEShMB66mAd0KcZ5VFwK5TrEnWo+Gjjz6S6/99g3z++efmsf79+8thhx22yKOvQsr42YogH2jHnNkL5Jyzz5fevfvLSiuuLBM3WU+69+go/F6Wl2vIWWlqoPYqZQSUfEgZUC1OESgVBJR8KJKR9DXmorrlGnoNDbVSV18rnauqZebM2TLpwcdk8KBhhnx48423pba2XtZaa01Zf4MJMmhw76aTpUytyfdQWVkhmYx6PsSpUJpjF1dXEoImTjfsCSJGABvxqqoqWbBggXFb5o/1VIpyi/bts5IPcSOr3ysCpYVAowm3LDehEDULa6RmQY106VItnaqqjKdV+PrSlAnZEhRc/zxzxkypru4s1V26yCuvvCpXXXWV9O3VV3r37C3ff/+9+dOzZy8555yzpd/AflJWXtZEQDRL001OViAeLrnkCmmoL5Nxq68lK6+8oowY2VfqGyFF8PiDfIi+qrO0Rkp7owjkhICSDznBpi8pAqWPQEGQD/Yk1cSWL3Yrd+kPQlwPm7xE09vsYDwinBTV19dKbV2NOd2eO2euPPzwE1Je1lF+mTlPJn/+pTE8x6y6iqy++qoydFj/po1fw0Lp2NEmmmxJPvganXF9b7FFXHRLR9g7adcb5f7ra+Cn3bY48iDr94vmF99bD4eK8ibPFTPvGstM4lGSSrKpN59mRDp27CDz5s2Tbl27SKdOHRa929jkvkwqeP7OtPSA8e2zkg8+M0GfVQQKHwHyArGAuBcnQShkTHiEyI/f/ShvvvGmPPvcczJ//nxZMH++dO3WTUaPGiXbbb+9DB0+zJAMkAUVlewNWJMaTXnsGWrmz5f77rpfnnj0CVlq6DDZaONN5IGHHpKJm24qG2w0QbpUd5HvvvxezjjtTKmtrZPtfrWd7Lbnzk1LVnPoBWXye1ghtbUNUruwTq75583yySefyHrrTZClhg6SDTeakJWoKPxR0BYqAu2GgJIP7Qa9VqwIFDYCSj4U9viY1qVNPrhxtoRcLKxdYDZ5xPe/8vIb8v13P8mPP8yUmgVNp95Dhw2R1VYbIyusONJs2hozJO1qShDKdWSu+BqdPvC3pYHqSzD49KM18Ypqtx0qSzyY08VFR4CQDvX1TYnZZs2aZf7g5dCnTx+jG/zp2aObdO7cyTS/iTBkF78o90em5a0nvnrQlmOb61jpe4qAIpAcgbq6hSZ8ojlfDDZ+WZn8MO0Hueuuu+W1l1+VhQtrzZrDegLpSX4ZiPDq6mrZe6+9ZaOJG0pDpkEqO3DTUp2UV5SZ5+vrRM456xz54tMp0lhXb8iMmrpa2WOvX8vue+4hZZUZyTRkROpEDj3oCGloyMjKY1eR40842pAXFS3IB9awCvll5ly59tob5Isp35jbnZZeeilZbewq0rNX10U5jhb38kuOhj6pCCxxCCj5sMQNuXZYEUiGgJIPyXBq16fSJh+s8cjfnE7VN9TKTz/9ZDZ1kyd/KVOnfCuffvKFdOxQbciH6i5VhnxYd721TJ6Hikoykjdd1xm8atPX6PQBti0N1BZJOQMeF759jGu3b3lRmEXV1XRm+L8r4jiFxKOGs0lyjs6fv9AYALgpf/nll9K1a1dZZZVVZObMmU1ERK9e0rm6U1PeD4OJ/WM0IS8SKg4jHz3RZxUBRaD9EeC3pUwapa6uQTp0qDJrxqQHH5EHH5xkcgl17dzZrCtz586VTCPhfDxb15zvoXNVlRx40AGyzgbrSiOeWOXcrlQhs2fPlr9ceKm8/+5H0q9nL/nyiynGI6u8Q6WcdsZpMm7tcZIpa5RyKZfGhRk58rCjZO7c+bLM8qPk9DNOFS5oYtVrWr/EtI9rNa+44h/y4QefyJgxq0rv3j1l44nry8BBfSKTK7c/ytoCRaBgEVDyoWCHRhumCLQvAko+tC/+iWpPm3xgE0joRVNsfxP5MG3aNHO6/dOPM+WLKV/LC8+/Kr169jebPTwdxo0bK1tuuYk5geLKTU61MJor7aXni3qSpiEdBKctDdRSJx/oX2VFk7cC5ENDfUbmzl1gDAEStb3//vsmUdsGG2xgyIhu3brJwP79pUuXzouSjja92SScHCr5kGgy60OKwJKCQKbpN4YEjVMmfyEPPDBJXn/tLWlsFJOjgdC9ddaZIBtvvLH07NnTEA9VnTvIzTfdKvfec49UlpdLj5495KRTT5HRo0cK/AOeEueff758/tnXMnTwUjJy+HB54tFHjFdEWWWZnHHmGbLy2JVNiAYhZZAPvz38aPll5mwZv8EEOeKow6QMEqPcuGE0hVssbJDbb79b3nj9HRk5chnp2rWzjJ+wliy//IhFqR2y3+y0pAyl9lMRyAEBJR9yAE1fUQSWBASKjnyIc4dvTeO3vRSitcgHCAhOsQm7+PHHH82p99w5NfLmG+/Kyy+9YcgH3GarOneUTTbZSNYeP854PnDbBS735uQ8cOl5mvi7Ny+AfVSCQ2MKE1+cyUQkK0s+gnF6lryk6Cd98cqnXXg+2PoYe8rqUNnBnDjW1zXK9J9mmdwOb731lkyePFn69esnm2yyiXzwwQey1FJLyYD+faVvX04Cm4iHikrGv4mACPYjzX75lpXW2Gg5ioAi4IeAvZqXtxYuqJWOnTrI4489JXfecZdZWwYOHCyzZ8+VrbbaUsaPX0MGDu5nvK7M+l4hUruwXsrLy+SuO++WW266Wfr07Stbbb2NyQFB2NiNN94sr732mgwZPFy23HwLydTVy6UX/VVqFs6Xnn16yvEnHC/LrriclFeWCX5dUi9y2EFHmsTJy628vPzuhOOkvKJRpKxBGhsIHayQW/57hzz37IsyatSyMnLkSBmz6ooyatRQaczwm2OJB9PCJr41vfRLfuDq04pAcSGg5ENxjZe2VhFoMwSUfGgzqHOvKG3ywcbXYsxXVpbLvPlzDPnA5rB2YaM8/NDj8uYb70nvXgOMwT9gYD/ZeustZfXVVzEGJ7ddNF21SZLB/E68o1BR8mFxdNImH5rGUIwB8PP02fL111/LSy+9LFOmTJFRo5aRrbfeWp5//gVZdtnRMnjQIOndu5dJQNnYiCs119ahneR/yC/3R1t6teQ+E/VNRUARyIaAvSqzidQul5r5tXLH7ffLm2++IfPnL5CBA/uZ6y7XWGOcDBs2RMoqmxI/8qx9h3UA8mH6DzPk5BNOkenTp8uoZZeT3x51lLz73ofy5JNPSK+efWT7HbeWlVZYThbMmSeHHnSwIVL7Dewvp55+mgweNkgaIcelTOprGuTIQ48y3hZLjx4hvz/xeOlYVSHctMFv13PPvizXX3ejWeuGDBki2++wrfTsWW1ySxBayO/cImpEyYc2Uv3gb4GSz20EfPrVKPmQPqZaoiJQEggo+VAEw5g2+cCPO14OCK6vkA8//PCDzJgxQyorq+T2W++Wjz+aLFWdSDDYWfoP6CsTJ25ksn6zUaxvqDEJJ0kO1poJJ5V8aF3ywXqSmPCbxjKZO6dO3n33XXnuuedk6tSpsswyy8juu+8uDz30kKy5xhqy9NLDzPh37VptiCeTdHTR5tx6QNgW+24YlXwogoVIm6gIxCBgSQRCt2696QH57tufpEfPbjJy5DBZeZUVZdy4VU3YnvGXKoMAaPJWM7dg8Nkiz7XG+jK54E8XymuvvyFdunaTfv0HSKeqaunUqbMccMBvZMCgbtKpU4V8+v4ncsqJp0hVp86y9DLLyMmnnirdenWRTFnG5LOpmbNQjjriGJNwcsBSA+XsP53ZFDbW2ChPP/2C3HrLnTJw4CCztq219uqyypjlzbOsbea2jrLGRTdNsdCp50NbTAB+j1yJ83hsizZpHTkhoORDTrDpS4pA6SNQdORDi3u7wsanBF0iW4N8sBnGOfheWDtfpk+fIbNnzZO62gZ58MHH5MMPPjNuqd27d5OBg/rL2muvIRM32VCqqjpIXX1N06l3WZPbqiu+RmfUFFPyIW3yod6MGXs7m/OhMdN0w4VkyqVmQaO88MILxq35s88+l379+svOO+8skyZNku22205GLbO0yQnRvXtX6dmze9P4G/KBcI6WbfXVAyUfSv/HRntYhAg4YQbWJMw04tlQIWWNTVfxirn1xvAGJsnj6y+/Iw8+8JBMnznbeDo0NNTLllttKiNGDpHGTIMJ3eMdCEveabpBqbH55h2zojSUyeOPPClXXnm19OjZWzKZchkwaKDstNNOssyo4dKnV1dT1k033CR333Wf9O8/QPr07S3n/N85UgZhYNpTLvNnz5NjjjpO6mrrZMhSQ+Sc884WKauQF156Vf597XXG22HAgP6y9vg1ZO3xYw0pTxJM2twUVmjz2rDQUegSHHYR1Xf3PlXGc1FGIJsNqEIWiAiHFeDHp/VCYIxI5aJrmsukPiNSCb/T0JSo1FzJWlFpPFiMF0ole42ma1rLpEKafnzI7lEr5dLJyX/sNDQj0ljWFF5qrpM2V0Kbu6GlrIw2dAgZUkixJs+YRtq3SP7n42kue13k9VmCG870liklH9LDUktSBEoKgaIjH0wcZ4TYjP6lNEqtQT5wQkWCyYaGhVJbN1/mzasxIRfvv/epfDHlWxMDO2/eAhk0iE1dL1lppRVk6603M//f0FhrwjU4oaggdbgjvkZnW5IPNh9EEt3IJ7whSfn2GV+88mlXo8nVUWbGnY0bCSchIhYuXGjIh/q6MnnkkUfkvfc+kE8//VSqq7vK5ptvLg8/9Ijsf8B+suzokSY0B8+HAQP6ms1c0yZs8XwcafbLtywf/PVZRUARiEBgkR1nZzpzHnu8yRQvk0xDI7a8LKytNb8FD9/3mDz+yHPSraq79BnaW1ZcZQUZPny4LLfcUKlvwOBrNAkfjfHnGHa0oMU8z4h8+M4H8sczzzFkQXWXbrLHr/eQ9dafIN26NRmajXUZOfmk0+TzKV8ZEmHFVZaTww7fXzKZOnN7RWNDRubNmSfHH/c7mf3LbFlu9HJyxhl/kFdff1uuvOZa6datiwwfPkwGDe4ru+66k1R2KDfefCohCLjkQvOPl5Nz2PmsaXSbbi8x6kNoTQNjwjXNTWF6GWP4wwhAImDql8nCRWV0gkxorJFMWYXUlXWUysYKKYeoMqQSJZYbTz3+g5RoqKyXxroOUlXZQTKNdSJlTSVlGiulrIJbVuolQ5llkEnoTpkpS0yNTeRHmXXhM28adt78X4Nh1f+362wiIPiO274WDztV3WmBgJIPqhCKgCIQioCSD0WgGK1BPtjQi4aGWpm/YI4sWLBQGurL5I7b75Xyso7yzDPPy8wZs2XppYcbwgG31B1/ta0MHTpYMpxamFMr3FOVfMhHhXwN6zTJB7LBEzYD+VCzoFa6VPeQ22+/U5577nn55ptvpW/ffrLOhHXk0UcfM+EXa4xb1SSF69KlWvr06dV04rnojIuTUFfS7JdvWfmMh76rCCgCDgIB8qG+oV46cktOY0a+mfqluVGiT/++0qlzZ3n88afkofseln69B0vXzj1k7fXWkNHLjZTa2vnCe9hxAwYPaDIkWTcivOYyDRmZOnmqIRdqautl8JAhcvofTpPBQ/o2Na6xQbAz9/j13lJW3kkGDRokm2+1iWy59cZSAbmRqZQMxGpNrRx1xNHyyy+zpGNlJxnQv598+/0PUt2jh/To0V3WXXe8bLTx+uZqzfKK8OS5qg8BfWgBSBNm9Ytc37jCtNwY5rWwQ1KGB0F5pTQ0dJEyxoRnTSZPhh/yqol/mIMXTUWZzJnfKN2qMtKhrExqMxlZWFYhnebVS6+ulVLXAKFhWAWp6lAh5ZBZ5WUyDy+aTJmYPKIkEi2bZ8JuGqVCyuu7SlWlSH2mRiogCxogMsoXeewtbNJDQ4Pg4QAR4dwgbS5DITzVkgz24MvcD7XIc6NlzivVFSUfVAcUAUUgHgElH+Ixavcn0iYf7DWbTbGVDTJj5nT56cefpXPnbnLdv/9jTijeeutdmTNnjgwcMNiEXSy//GjZbvutZeDA/iZbOCcOiJIP+amHr2GdJvnAJoxdIK7GXEXXt88Aufnm2+T++x80OUBGLTNaxo4dK6+88prJ+TFu9dVNuEWfvj2lurrTohNMdIjr9P7nngoiafbLt6z8RkTfVgQUgWYEHPKBzxoaGzDpZN7sOXLGyacaQ+70s86U5158SR555DFZeYUxUlfTILNmzpbahvny5ZdfmPWF65wbGutl2eVGy5ZbbCbrb7iBVJAzyHFkbDHPG0Vef/kN+fOFf5GKiioZs9oYOfHkY5tuMqoQqa9ZKK+9+pZccfmV0rGqqwwcOFD2O2BvGTV6qEhZvXHDN/mIGjNy7DG/ly+/mGpu9sFdv0u3rtKpS2cZMXKYHHjgAdKvX09paGw03nw+3nFLrpbgGWAYoEUQZKSxrKI5fAHCgeu5TRZj4zhQLjUZvBU6SX2mTOogjqRRZs+tk19m1sv0H3+Wn2ctkF6Dl5YPP/lEVho9Qr6aOkUqu/aSubUiS3WeL6NHDpHuPXrInLlzZMG8OTJ8UD9Z8MvPUt2lp7z3zQKT22PurJkyatnBUtEpY8ilX+ZlpFuHcunVvUzq6mqlV9eO0lAn0hFPDLwtMo3SoaLe/D+8U1nGhoEsIiDMzyPhIhXGM7A5wdGir5vCRlQiEFDPB1UPRUARCEWgXciHKAPK3YyEtXhJDLtoYuObrklMwxDD7Z4/JA1kI/fdd9/KlMlTZeDAIXL/fQ/KtO9/lo8//lR++eUX6da1pyw9YpjJ+bD5FpvIoEF9pb6hblFCLhKF5Wd0Rs1Ln5wPQZ0KJqnyzaDtPh/EPI4A8K3LxcC3Lq91zSR4azIgjOuquZq0KQzj++9+kB7d+8uTTz4tN998s8z4eaZxlx45cpS5CWXVVcfKcqNHyaDBAwwB1aVrRyFfCHHXTTHWLT0ffJOEac4Hr5HUhxWBtkEgQD5gS2L4z5o+Qw7e/0BjhA5fZpQMGzlSKjp2kupOXeTVl1+RWTNmybyaOVLdpUpqamokk2k0uWX4zendp6eMnzBeDjz0YKnqXGVuuuAPuRZYi7jeuW5hvVx+0RXyzLMvSJ9+/WX0sqPlpFOOMTdh4M4v9Q1yycVXyPPP/z975wFnR1nu/+/MmdPP9t6y2c1ueiOkEkIVAqiooPeKWK+CKCgoYLkoinSwgnjlyl/0etGL144XkSItlISW3naT7G6ym+19T53y/zzv2QlLhGSXBAjkDJ+wbc7MO8+88877/N7f8/s9SyQrj0gkzDXXfYv8ghC67mBaOrrmQeQl/vznB/jFz+8mO5zN4KC0KcjKd5/O2WefTU5OWMXxFaz7NyeyR/RZ/mk83sdscJs9CjwIFUF0hFIJdK9fYGillhCXtQkDkjZEYzA46BCLw67d7QwM95HCwrKD9PSYnDC3kty8EOECnUcea6K6rJjaKQFa2qFhdx9TilMsmFPKnk6Ljp4eSvOzKS8IMNzdQ1l5AU9uaacwp5iGLTvIyo1g6h6SRi6DI14Sg6309zUTCRsEDJ2IP5fccBb1daXk5IDfAJ9qqoPHESAivSBjOShWj3Q10UWS79PCRu6/DPAwjg6cAR/GEaTMLpkIHI0RyIAPb4e7fpjBB5lYyCQvDWbArl272LlzFxUVVWzetI21a9fx+GOr6OzsIhzOpra2htNPfxcrzziViooyHFJqlUgplO+HFh0OcMS9JW8X8OFg13wwsOLNBh8UadSSfyL+5lVJQeuevRQWVPHwww/zt/sfUJabkUg2paXlqg56yZIlZIXDTJpURU1tNYGgB0OxVE00XSioryy/yYAPb4eBJdPGTAQOEoH9wIdENIbP6+P+P/yJX971c8yUiREMcsyiZbTubae1tVWV5FkpUwHbWTlZij1VUlLCtm3b2LRpE9FoVJVuffFLX2DRksXqPeT3+9U45AIQYrV547U3s6d1L0UlpZSVl/KFSz9HfkFWesXdgk9+/NOMDMcpKqmgvr6eL13xWUWjFzDUQaj+8r2udt+wbiP33Xefot4fu3ghS5cvIic7a59Q5v6CuUd7v/jnd5boNIwC1ramFh+UbKTcCstGN9OxtnWdpA57uiw2NrQxGDMZHBwkN+QjFneYMaMWX1inua2bafXl/N9fG7j4/HqV0g8k4LHHVnH8kkWUFPkZScJLm9sxrDgzZk7iocc3E0vaVFeWM7OukIIgSNXnIBa6ozMwMMLgSBQjXMSjzzXTORAg4iRYMLeaedOgbwT6e+DhB57AZ1gUFkaoKKskO+hjSlU++REp34hhOwm8Xh8pEcC0I4jOpeZYatFFwC8RVdVEJ0KQrcx2oAhkwIdM/8hEIBOBV41ABnx4O3SMQwQfXm0lXhJPteKjaWrCuG3bdnzeoAIlHnroHzz66KPEogkMT0BRZU8++UQWLprPnDmzFK1VbMgUc+IIZT4cDBA42N8PyM4ZFaMaC5IcqBtNJBF/I5kPIvKlbO00nWQqzX4JBsLEE3Fa93SQHSnmscce49lnn6WhYQfd3d3k5xdSXl7O8ctPwDZtZs2eQf3UWnx+lNWd9AWPIeJxh6b9kWE+vB0Gokwbj7oIjAEfVIWEA3++93/5yW23E/EHMTxeSf3ILSqjo6d3lOkQZeaMaRyz+FglWJubJ4BBevvPn/5cuefIODd5ShU333yTAjfTLjy2AkRlvLz/Lw/wt/seoqevj1A4zPwF8/jiZReSTCWVVeeu7U186bIrCfjDVE6qZdmyZXzwX88a1aGxlHOCsLGUIKbw6m2NkaFhZdspjC3Jdm1bmHtj6j5cUcWMgYF6T7wSFE//LMajAjXHTAF49FEAGvqi0Nk5yOatjQyMxCktq6R5Tyf+UIT3njVdvCiIxZJs2LCdhUtmqRsgTIgnHtvEB86cRTw1Qu9QgtWrV/OhM88kacWVWORgEkZ6hikujdDY6vDihkY0Xae6KIs5U4vx+WBHRwtFuUU0bGtg/rFz6U3AEq5sAAAgAElEQVTCQ6vbaen2kjXUzdmnTyNlwVD/COXlYV58sZmly6pVP4jZ8NtfP8606hJ89iDVFYWUlBcTiIQJ+NJvNcsGjyrNMPGOWrgK+LA/S/dgc4qjbuyADPhwFN70zCVnIjCeCGTAh/FE6a3e5xDBh/19s+XnsSUcw8NRXnzxRXY07mTatBn8+c9/5qGHHsE0RQ3KS13dFJYtW8zSZYs47rilKtm0rJSaNB6pzIf9b9n+E4ODTRTGTr72n4gd7Of9j30kgQ/KoUT3EE8k0yuOviCxeIyuzj5iIw4vvPACzzzzDM3Nu4nHkxQWFlJUWKKYD8ODIyxZuojJkyswvI5KAoT1IP1BREoPZcuAD4cSvcxnMxF4YyOwz7zQdrjqy1fSsHkLTsoilbJwPD4C4Rwcw0NWToSTTjqBj5z3L3hCHhJJ4d/r+Hw6fX1DZGUF+exnL6G9vR2fV1PuE3PnzlXAg+s00dPTw89++v/o2jug9svOzWXeMXO46POfVC4Kum7z9/97gB/f/p+UllQQCGVz6aWXUltfDpqFpqddFl42Q/SQUhaagVGtgrQbgwt47BufM+DDvk70T+CDOFSMgg9ibCmJd9egSf9glOFYjJ29SdZt2cqK45aCaTJ/Zh7PPb2T4uJCvNhkG2lHiZ7eTmonl9DR2UZeTgW7GrqZNreSxj3NTJkxmVWr1lGZn0tVSbFiOcQcg5yATd9gnEEzQPeAyUgsSml+iLA+Qk9HBx19IRYfU8+e5i6q6orY1ZPg+YZehqwSCvq3csmnZrJ1+xApM0ZuXpEC3X1BDz19e9DyJrF2bTNzppRQnutDtEpb2/rZ2dxGIplg6ZI6CvIj5Gd5hEuD1zGV5okujhmjcXCDNpH3/Bv7tB4xR8+AD0fMrcg0JBOBIysCmi3w/zi2gyVr4zjEa77Yxn72YJoPEznPRPfdZ+k90Q8e4v5KF+uAFqJCB0xPlvZpXoy9awdZqXHsdIlFumZR5gammjzIy1LXDEaGo6xfv56H/v4wK08/g9///vc8+LcHFT3WY/ipqa1RE8qFSxaxYsVypSQtk0m1/dMKyeFbNppI2YV7C/Z9Zr9mTBR8SMtqv/rmHssFdV6NrXAgfY6J9nH3msbTzQ48ATLVJF/2MU0RDbXVhFxWGzvau+jsGGDz5s08+eRTNDbsIBAIqbILoUzXTZkqBuwsWnSsEmoTZXivNy3+pnqv9E0xU1ddIt1XJ7JlwIeJRCuzbyYCb04EkiIwKQ+5jBsORAeHuPjCi+jv6iaZSBKOhElYDoGcCFNnzOTTn/4UVVVVGF5hRbmChOlxQYAKr9fDb+/9A/fcc48S+Tt95Wlc9HkplxDtGEONHb/73/9j25ZtmIkYm7dtoWpyNae+62QlVCnvG8dKcfFFX6StfS+TJ9cwqaaaK678UrocX23ued2fM/T4fb1FjEC0l00dxDJSomNjYWJhOB48tk+VtYhmQ8IexvZYBDWbkUSIQSNAnwbPrW/iuVVbWTR9HjneYSYtq6dp23bmTZ5MIOAj6YFtjQOUZGdRkqfTZ0HDlmGS0X5mTiulvMggNRwnoPtp3NVA+aRJaEaA/u4uJpXmI6S6kaTNcMqDyHJYoilhBNBH3yujrxrljtFj6yQHhI/RT8rJYmvLAB2DPexpHaI6mGLW1Mk07Wqjqqoe3fDS39fBSafUMDho4Yl4WLWqETs6yKkrFpCIQe/wIKYnzJbteygoqmTT+ibq6iezYrlHMSE8zhAhzYPhBNFsDSGRKtMvTcQpJZhesA0xXFHCmq5Vp6sW8eY8uUfEWTLgwxFxGzKNyETgyItABnwYc0+OZPBBJl3y4n1V8EGu4UC5nmWm5Z1HX9yK3ipKSupXHkSYevv27fz6nt9wzvvP4b4//4Xf3vs7BvsHCGdlUz99miq7WLx0CUuXLiJppmtzRQQ6bZ718jbRpPNAj8SRDj647Xs7gQ9SV51ur67AB8PwqeRC2C8vvbiRlpYWHnjgQbZtayASzqK0tFLZ2JWXVRIJB/eBD1Jy4fMbCoSQGu+xYEsGfDjyBvpMizIReD0RSHsapcFvWfFtamjks//2GbyaTlZWFrFEnGAkwgc/8q+8/4PnqlI8pSWjBPrGggAuMAlNTc1ccflX8KJTXlHGjTddhz8kxHwPyaTNHT/+f5yw/Dg2bVjHX+7/CxWTqrjgws8wbWodXs1De1sbn7voEgyfQV5eHvMWzOPiSz5/4Hfg67n4d/BnXrF2sa+0JgWyUKEWFES/wUsSDylZqEDABIctTW10JXZTVFlI884hli86Bp/HZu9wP2seXcUl552tcIunNzbR2t5FQbgAazhKpDDtNCHzhfrafCZVZBE2NHTHK7gWlp62vzQTNlneFLptktK9pDw+ZYKJk8LQPGhoim2p9CYsB9NOYfg8+G0NTe8jZYUxPQGSDiSj4BMcwIauXpve/iEFgG1v2MSCedMxk8PsHbSYO7eOtqa9TKooIBT2YenwxHMt5BeWgpWkf7CP4tIS1j2/neKcLJYvqCY3aOPVU3h0f3oGpAmonxgFvvxp8EFPO0Glo5fu/xOD5N/2HTADPrztb2HmAjIReGMikAEfjkLwQS7ZtEVtOu1SIGJNbW1t/OkPf2LZ0uU8/OCD/O9vf09XRyeR7Bxq6qaocotly4/jhBOWE08mFPigGRregzAMDqXbvpXgw4GAKBdseC1Ggpt8vxYQ81YyH8T2ThgKIjQp4INMxkTsLR5L8uQTzypniwcffJhNm7ZgW44CH+rqhHpaSGlJEYsWL6SmZhLBoA+vT8djKCe1fdvBrv21+kOG+XAoT0rms5kIvDERiJspvJ60doLhMbj1hhtZ9ejjJOMJfIZBIBSkuraWm374PbWiLuDDKF7xquCD/E2Azgs+fSFDfQNk52Rx220/IL+4iHg8QW/vIP/zm9/x6U99krvvuosNWzZRObmKj3/8Y9TXTcaMpfjHI49w+20/obi0WLGyLrn0EgViHG2Z3cTvuCTCQn0Q68hRv8g0tpTepMzSZ2LpJkkMhk0vuqHT1grPbupg/bomlsyfzvEn5NDTP8xwNMLv/rqK+cfPZ2ZdhHVPdlFfnovhsXh+43OEcgJMr65h2qRC7FQfBbl5sl5B0pR3UAKfx4tjeRmIJwlGgqoJAhRENAs7MYIWCBND+l46dRfMXJXdaBrJlLijCBwmgEYUPS5/7AJfEbYTxNKTePGStDRUHw56iSdtHF0jZGiMjMRFKZOEL0xbZzeJkUHqqivZ1dpBeU0V9z/8HCeetJBnHr6PY5fMR/eGee7pJiJaKZMKc/HQyYx5JUq4ORgMk0yBX8keJRXEYOPFj0B3aWepUc/RfSDEvjKmid/Et9MnMuDD2+luZdqaicCbGIEM+HAUgg/K7cK21JxDJaIY9PX18/RTzyiv66dXreKJJ1bR0dauykHKqypZuHABJ51yMitXnoblyIvfq6yv36nMh4NZuqo522jJyatpQByJZReOk1KAQzpBkNILU4EPAiQl4imefuo5mpqa2LhxM+vWbaCnu5fs7HxmzpxJdlYOU2onq34gbhfhSABDwCevrFilZ68uGCN9aqIMmAz48CaO+plTZSIwzgioOn9LdGJ0Vj/1LN+7+RblZGGLy4VHx7RNlp94Apd95Qp0r6HGF9kEqNif+SCMCFm1lq83Xn8TLz33girbuOSSS1h2/DK18n3vvb9XlXznvv8D/PtXr2I4PsKM2TO54MJP4TW8OEmTz154If19Q+Tk5VBaWsq1N1w7WuYxzos6mndT7ywHbLdscjQvTt9obK/OgKYxaMHeriQvPLcDjxOhZk4VA302Xa17Oee9FXT2QNNO2LozimWYzKoLsW7NWioLs1iyqB7bSVFZ5Vc2lh4LAp4RLMsglbLxBXRsVeQRJJbQFOg0kjTJzo0o68uw/DURRfdH2NPVz66dLQqUyMnLY3JtlepjyUQCMxVV4FRJ1Qzqy4oIBRxGkg6tnRo5uRo+xyHXr6FrSVU6Yjop/B4/MvPxEcBM2owIo8fnwYfDrpY9mOLo4Qmxs7WD+ql1+KwRQpEc2jpM8gsNhgf6qS3NxUo4bNrTzJaGFmZNmU9NRTZZYUUGxaNAB7HwFKAnzTB92aIz/e7NgA9H80OYufZMBDIRGDf4sH+o3GTh9YjsHNBJ4C3kpR0tZRcKn7dSalLp8/nVS1hWxFt3t/HnP/2ZHQ2NvPjCWro7u0ikTKpra1iwYD6nvOtU3vOes5Tmg9DuFaHwDdR8GJvQqtf3BHQEJsou2L9/jwd8GO/w8U/gxGHs46/mZPJa7RKdclk5SrMT0vRoWbkxDAMzZauyi61bt9LU1MLWrdtp2N6Ix+Nn8eLFREfiLFm8kJkzpyn3k2DIq4AHWX0yvOmJrEwK3fbsWwEdZ5Ay4MM4A3UYdxvLLHIBI1cTxL2X7n1M27J6lB2iKwx4GJvylhwqFoupa3GvXcaXeDxOIBDYB6ZNZMyRD8kxJa7BYHol193cuO7PmpJzu397S4Kw30kTiYRiQu1rkwOWabO7qZlrvv1tBnr7SMTiBHx+HMcmFAow/9gFXPHNq17JPFDZ1SvLLqQPybgjw/hv/+d33Pvr36jYn332+/joJ85naDDK2vVrlQClrB1/5UtfxxfyM2vubD7+iY8R8HtpbWrhkosvxu8LqbKLc889l7M/cDY+WXY+jOPqkXAvDncb1C2RhXj5n5NKu1Zp6YUIwxMEx8+IA9s7TJ5Z38r6zY0YusYXPn8yTY3daOSyZu1OaqdPUu+NhrUd+JIGc2aWkpPTQ9WkQnKyDHxSjilOSl4R+hzBH/ATsxM4tg9Z6pCKnAQWI0mDzdvbiPa2qWfG9viYO3MapTlBfB4HS9N5el0Dc2bWE4um2LqzhXlzpyiCxuZNW5g/dzpJW2PN9gFCGMyeGWYwBn/4y1rCwRg53gDHzahkclUBQ7EBLN1Sz7Zm6YR9IVJCfsBUwske5QCVUs4tjsdDR2+Uzp4+LNtH/7CPcE42kYIYsVQPZXnZtO3uJlg9hYcfb8bpSzK9ooS6igi15Tqh0a5omxa62GSooI/VP5FCkqOis2aYD4f7Ic4cLxOBd0gEMuDDmBt5NIEPKcvEFtTfYyjvc1kF7+nq4+abbqGvp4eNGzbT2d6BaTsUFBepsouVZ57BmWeuVCJKslru6M4bWnaRAR8O9yiTttpMJ/q6mvjLipLUZycSKbZv26VcT8TpYsuWbeza2YRt68yfP5/BgWFOWLGcuXNnKeZDJCuomA9+v6HAh7EinAdifbzWFWXAh8N9rw9+PLcvpJNCTYEL8lV+L0l0KBRS30tCnrbVFWs9VYH9jtjk2gRMka9yXXKNY9lME+3HkrjLuCjH3D9OY8VYxzKEJJATBTje6ODvA5gcqcFPMTQwzI9v/zEb1q4jHoup/rDo2IXsaNyOZaeYNXcO37r+WjTvmL7xKuCDSjBtYdtpPPv0c/zgu99VLIcZ02dx9TVXsX37Djq6Ozj55BW0trTxnauvJ5Qd5rQzTue0009RTIv/vOOn/PEPfyArkksgFOD73/8+RWWF6ZAcFfnc67/77jqBUkzQEjjYJHEQ94o4XvoHPKx5qZXmthgLlkwlOx8eeGAjJ580gzKfh1VP7MaXX8X29u1UlOcQbe/j+JmTmTfVh+E1iQqzTtOVLlXQBK8SlbLpi8foSfmIBIKsfW49c+ZOJZQTZlNjG22dcU49ppZQAEZsaNy2iznTahA8u60vxiNPv8A57z6ers4oWxp3smjpbHbs6CDo91BVVojXJ/uZrF+9jdNOm0Vnd4znX9rF2afPRE846LZFKGywaftOPF6d6kmTVQC72vooyMsjKyjgWhyP4VNzIN0w0i4oUtphwUAcdrbvpntoiO5Bi7q6eno6ephSU8SumJdVT7cQNjUKfDbHza1kb/M6Zk6dQmlxriKYiCZSwKthO4m0NhKiWyFlL/rR0F8z4MPrf1wzn8xE4B0dgXGDD2OTA3eCKpHJMB8OvX+Mx+3icApOyr0UwUkBH2QyGPD61EpGX08f37jqaoJ+PxvWb6Jp5y6GozFyC/KV0OCZ7z6Lc8/9wMtlF5qD8QZqPmTAh4P3LRHgGrsJs+G1t7Tbhct8SO+nq5+Hh6LsaGzhiSeeYMeOXeze3Ur73g7FfJCyC3HDELX5xYuPpaKyjFDYr3zS/QGvYj+MXdF9PclUBnw4+L0+3Hu4SbD0CREaFcBheHgYSaKFEVBeXq6sViWRdpPzdxLzQY2DlqWeiZ07dyrQQAAI+bm+vj6tazNOtpULPMj+cswtW7a84na59sZjWRZTp05V+7jgx+G+v4dyPHec6O/o447bfqxccGSkGRoaUv3jtNNO49mnVinR2Vnz5vKNa751UPDBZVNIEtzctIevX3GlsvwtLirnh7d/j9tvv4PPfPZT5OVF+OXPf8V9f3yA2fNnc/Y572fevDkkE3H+7WOfICDMDEujsLiQ7//oey8DDxnw4YC3XNbf0xiNpcopEzbEdZ3eJDS1p3hoVQ/R4T7ys7zMmzOJ559bR0VFGX19g5x50lS62ky2bN5LUbnJySfUEXQ0ImKEYrZieHKJE6DbSpKKJQjELaqKCojZMfYOx9nRauJ1dJJDfSxbXKdKbF7ashN/qJh5lRESiTjeUICX1m9n3qypaB7oGob7HnuOj5y1iP7eIRqaW5k9bzqbtzYT0D3MrKtUx2nvT7J+zQbOOHMBfQMWjdv3sPiYIkIpCy0UImpatLUPUFhUTDLp0NvTx7NPPcl7zjyDSETYGXESiST5+Xk4tnAfRAsLvLqHkXgcJ2ATx6BzwMMLz7fS19PPySfNYvX2XvKLSti9bSeFOQZLFlYjhKdVT+2ifxBWzK+kvMSLZlv4vQ4eTWw6hS2aLs5QjX9nbxnw4Z19fzNXl4nA647AuMEHt5ZTvbzGTMgy4MPrjv2+D77Z4IPcS3HtlvOmkhZe3asm3YMDQ3z31u8piu1A/xCN2xsYGoni8XmZPn0q53/so5x77vvV52TFW9l1ZsouDtoB3siyi4OefMwOY8suXNBBaNCSdPX3DdLTPchf//pX1qx5nr6+AYaHRohGk0ybNk39/T3vPoPjVxynJqQiNillF4GggA/GKIvCBTZett0cb/sy4MN4I3X49nPBB0ksFyxYkF75G1UPdV0LKioq+NrXvsYFF1ygTuyyIw5fK966I7nXL2K7QvUfGBjYZxMr2ieVlZXjBh9cEEGAB7EozsnJecWF7f+efPe7382f/vQnBVQIsDNekOONjZaj+oC6x+i07tnDf/zwTrZv3ar0FkLhIG1tewkGArznve/lz3/8vXr2p82awbeu/456T7z8Uvvnsot0jMTq2SKVSHD5pVfQ199PwB/mIx/7GC+99AKfv+RC/AEPN99wCy272pl/7Hze/8EPUFZWRCqZ5NYbb2Ggv5+y0goWHCs6RCdiSgyVtecbG50j/uivEBJwQeiXg5JSb31hv+lYjsFQEra0JFm1tpkdnTZ2ZCpGsotJRcO8+5TJdLYNYejZrH6+mbjTzOTSMk5bNJXSSAor2Us4UEJcqjd8EBuBjS17ifk08rLD9Da3MWdqDf5sLz1Jk2dX78FnOZy0pJaICEHoDg1NzfQOWCydXqE0pIYtnV1NeygvKyEU8dHSa/PMuh2cc1I98ZEYu1o7qa2vprmln87WVo5fPIsU8OKOHvSUxtw5+bS0jTA8OMLsuhzyDR8pEgwmEzQ2tjNj5jTa21OYyRhr1z7LOWefrtQZOrq7Cfh85ETCWGaS9rYW6qurxXsFw0rhePKIWToxzVb6Rp1dI3S2DtLc0cuKE2ezfl0zNXVlaD4PvdEUDz2+hbKq6dRkJRlsb2XhMXWUFvgwtBQGFh7x4BQAIu1TvU/xU3gR77AunAEfjvhBI9PATATemgiMG3w4UHIwUQDiQMc61Fr9QwnjG1124TJG0ivPL79m3nDwYUxQ0nJTUueZFkJyLAfd0TAMnb6eQf563//xf/fdpzQAtm/dxuDwEL5ggLq6Wj78kfM477wPK09w2URg7I10u9j/Xr5Wv1G+5VJOMOZVfrA1hYNN9g/UF9x2jLffHwr4oKzFRnUaxtO3D3xd6bKL9KpmGiDQNYOUmVKCkwP9UX71q1/x5JOrGBwcwUxZSn1++vTpDA0N86FzP8CSpYsoLi5UCYKUW4j2h/i663qacu0ef6IJVQZ8GM/dfWP2EZ2PWbNmpZ9pPc2EccFmYUDIz+9///v57W9/q5Jld5+x45n7Wfnq7uMm1m5Zh9s/5HPus+NqScjfXDHUsSCI7Cfg2NiyBdnXBUFcRoELJLigifw8toxEfn6151WO/fTTT3PKKafs07SQvnvddddx+eWXv+IYBxsz3GsQZoDYULptk+PJecZuZ5xxBvfff/8+tsV4x5LD3QPE0UYWYCUpTVssymtBo3tvD3f86Ce8tHEHkawwlVXlVJYX85c//wmf4ePfPvVp/vueXykW3PSZM7jhluvTQrYHyJ7cZ1zimEqmuOrKr7G7ZTeGz0dRUQnHn3ACp51+msrJvnDJ5eTkFDJrzjQ+8pEPEQgKCwXi8aR6N2majddrpNkpYiOd2RjVOVSL6o5mkbRNVQaBZqDbGl4BfnSHYTvF3iEPf3+ikaQTIJht4AT8PL66jwp/BTWFCZbNCzDc3U8sCpOn55CfpVEUCSLwksdjpoUUJYnWdGxNWAoJHnn4CU4+6QSMkJ+eoTi9vb3UTy7HTsGjz65n6qRKDDNBzaRCdMODZWhs3bmb8vxsskMRBoZEkNQmNz+Io1usW7+FwsIqqspzSMaTjIyMkF+YRzxpsbFhN119w/h9AXJ1h8n1AnQYbNnRQlYgSE1JHtleD0lNo2cwxeNPPEVtbR1lZSWq7YND3dRWVzBkQUNzO9Mml5JKmAwPDjMy2M2MusmKARFURp8ym1CzJnWtwhjRNC9D/SZx28MDz7xA1awZ7GhKYEaT5Pttlh9bTr8H/uc3T3Jc3XSqi71UVnvJydawTROfFpHCRzRNSlWiWKLBRABD/hN5COnSb/9unQEfMuNSJgKZCLxqBMYNPhwofuOZlI39fAZ8eGvBB9uxcWQCaJqIKFLAmxYYs1IWOxp3cctNN2GZDhvXb6Cjq5PCkmLq66eosotPfOLj6EaaWizgwxvpdjFR8MGVdFKWbweqPhhHnfU7GXxIJ2paus5fT69WStnN7pZ2br/9dqX3IBoQwnwwTZDVb6FbX3ThBcw/Zi7hcEAJTkqu4THSwJXX60+DGaPJ60Tr5TPgw1v3hpISAQEfJElWTgQ33qiS5+9+97uqHEN+J9vatWuZMWPGy3aKo2CTW6rglhzIz6ILIMdL27qmV/gU42rUbeVl15X07+UcAnSMFbx0zyvHccEFN0quUOPYEkD3HEpA1TTV8VxwYyzI4R7DPaZc57//+7+r58E97oknnsiDDz647+fxggPSfgEfRC/D1ZA477zzyM/Pf8UNlrIOcXlwgeiJvkMPV29xbGVzoJJ5SfyEzhYdjPHD796mRIc1XxbHHDuflWe8i6xwgK9ccbliLnzuws/xi1/+gpSdompSFd/7wffwB30HTZjc65X7893rb+a51WsUYyIUjPCpz3yaZccdR3PzHm648RZKS8s56eTjOfXU40FzwaP0uCVtnegYc7hidqQe52VNh3QLU+JS4tEw7SSOJqUDMGgF2dRo8fize7F1m2PmFbFgbpDeIfjf+weI7hlh8cwItRWDZAe9TJpcgt+fTr8NSzSeZO4y1qczzYCMOTA8JMaYHprbugkV5bG7dQ81JaWUFWbRsGeIwmwfQ129aFaS4tICAllhoqbJzsat5OcWojkBcnOzyMoySFgpzJSD3+dT7ErRgLCsFJqmk1K4h8FANKXeU2UiIhnQiUn5YHwYj2OTHwji9wj44KF7YIQdO5qZMWMmoSD09EbRPRYFOVl0m7B1WxPFBQUYAsg7KSJBD5Gwj6DXwK8JS8FV6ky/NxPKLMSD33awdI2mvhEaO5I8t343SVOnJD/MGafWcP/fU3S0buJ9Z5UR9uk0bh+iqmwS02sNHGsArxHGa1tKc8l2BMQR4UvhP4hdp4yZb3t9nQz4cKQOFpl2ZSLwFkdg3ODD4ZwcZcCHIwN8kAmgMB98RnrSLzabI8NRvv7Vr9LT3adcLzq7uygpL1Pgw9LjlnHBBZ8hEPKql/6RxnzIgA8HE69LW4Clnz9dJWZSdqF+Z2vs2d3BbbfdpvQehoej9PX2Y0ltdWEhfX19KvEQ5kMg4MUhpVYoJa8U6rXPF3hFork/u+dg41wGfDhYhN64v0vZhYiKyngg2+7duykrK6Ojo4NJkybt0wkRJoAwAtyk3v0qn5H3gzjmyDgiq9FjnTFc1oErXCmfG8tukGRdVOjl7+IS4WovuGwBVyfB/Sq/l3/hcHhf29xEf6yrhFtCIF9fi4kjz4A4Jki5kVyzXENXVxfZ2dmqz49lVIznDuwPPshnVq1axdKlS1/xcdHXUMr7oxoRE3WHGU9bxrOPJHSSoIrNohTa93f18j+/+QP/99cHCYdzlJ7DsuMWs/z4RWxav5FvXnUVhsfLZV+8jP/46X9gYVE9uZpbv38LXim7OMhq7cu6Dw6///Vv+Z9f/wbN8JCXW8AXL7uMGbNn8JM7/pOtWxsoKS3jX/71HKZNr1EJbxpwGB2vXJbGODU5xhOLt/s+idELkKoGMRpxkg6msFq8jvI52jk8wj9W97J+qx/Nn09hoc3CaV7qCgywHX7++y3MmlTF0vkhaiuEEZPCwS8PN4YU4jhyXBtDboEAVQqSSAsnDqZMfLohGBFDyRSO38uLazdRWVBIdVkJze19aKk4U6pKMXSHRDxGIBwimhKRxySO7cHnDSgNKmmtRxMWhIFj68o9w7ZTygElDTBCwrTx+gMKF/DammLg2J60VoP4cKyZUXcAACAASURBVAkAoVARj8FIKkUyYREKRRSQMDISIxwJqrFj9cZtDI3EmFRRRU1VEdu2NFJXU0E46EcoGz7DPxrVNACbckSMUiduOWR5ZMwbwfF5GTA9RFMaG5pjbG1uIZIXZMfqACVFKZaeHMIIhnjq6WGsoQgL6v0smKUT8KYwHA/ehJ7WzpJwekUCNCaSncqs822+ZcCHt/kNzDQ/E4E3KgIZ8GFMZI+6sgt532m6mqiIArnQDoXSeuP117P2pfXsbW2jf3CAnII8amsmc+yihVx88ecJZwWJxeJqxcrveWWBw+EEqfbv9Acru8iAD+MDH9JxTdPrhfEgyZkwXYaHEvzsZz9j8+attLd30tPdy/BwnIKCApWQfeubV3Ha6aeSnR1heKRfgQ+i/REM+veBD2NXoifSFzLgwxs1xB/8uMJ8EFFR2SQJFvHFqqoqBU65QIL0kTlz5iiGwB/+8AcFEghY8I1vfEOxIeT7r371q4pqPTg4yI9//GMlunj33XcrsGLy5MlcffXV6ng/+clP+Mc//rHPjvKee+5R5xbWzerVq5XopZR5fOITn1C/f+CBB7jrrrsU2CAimNdfn6b4f/SjH1XJu9CxP/ShD3HOOecoAEzasWfPHvW9lFNceOGF6piRSOSfgiEggGiaiO7Dcccdp/q5lKEIMCDX4YIa4wUHXPBB2uo+C+vWrWP27Nn/dO7X+6wc/I6Ofw8BH3DERtWgvbmFO396N2vXbSErp5DKqlrq6idx/IplTJ1azYZ1G7n8S18mOyuHy774JW659VZszWTmrJnceMsNeCQrHSf4IC1c9cjj3PbDH6nEuL5uGtdef728kPjhD2+nra2DqdOmcf5HP6icdUSKJA1cpFkwY0t+xstKGX9U3p57Snosb+P0yrm4WRmMmD5GgM1NJuu37MCXXcnGlhEloKhZUaqzdIy+HsIem6r6UlYsKSHiBY82iI1YT2bT3WPj9+pEwl48lkVQ0ABJ7vfda2EdWDgphx0NuygoLSOKTVv7XubX16KLs6ehYydjZIf8OGZcLVwkk2LbG8TWRINKx0oZyprSUKCHlHYYOKZXySMkFYDowTLTzjziRiHjk98nZWFpQMLjcbCtJD5x5lEohYbmSZI0BUQIKiBd9C48Hil3SPen3T2DhLNCGJoXx3TYsmkjSxbOxbFF+0TQFvHsGAU9JLIORJM2a17aSG4gxPT6KrLDOkkzhumESHm87B6yWNfQSOuOGCecOJ8de02e2NCKEywkNxAg2rKNOVVBli4ppLoki4AFIUUmSQi9BFsTqEfO+7avu8iAD2/PoSTT6kwE3vAIvCb4MJHEYaKtzDAf3lzmw9h4u/oIlqs7IS89K10fLfOJ6EiMv9//N35yx08V+CASVd6An5KSIo4/YQVXXnkFvkB65VLAh/01H6QvvFF02KMRfBgvAOPud6Dn1hFv931bGjQS8EHdL2Rip/Hzn9/NE0+soru7l67Obvr7hxX4IEnl175yJWe/7z1KaDIaG1RU7ZzcLCKR0L6kwL3/br37eMeRDPgw0VH08O3vll24927Dhg0KUBBGQlFRkfoq93HZsmX88pe/VECCbMImuPfee/nABz6gWBKSYAtbQMCGzs5OxaL59re/rSb5cjw5rhxHgIW//OUv6hiSOArbQH6/cuVKHnnkEZVcXnTRRQqMkARDxBnl97KPgCRS/uGWdLhtvuqqq7jmmmvUPtJm6a9y3ve85z1K2FG+l3btvwnQIseU8eyzn/2sar+AK9ImiYuUR4wtJTpY1F3wQQQnpe1yLevXr1fX7x7HTZYV80wo5a/SroOd51D+Lm10mSeKqeL10dG8mx/fdju7du1G9wQorZ7CgoVLKC4Ks3z5Inx+L2uefpYbrr8evzfET26/k8u+dClDsQHqp9Zz0y03YUhSOoF86aVnnueWm28maZmUFJdx6/e+R8qyuPjiL5CXl8+iJUs499z3EAyJs45bRze62n4oAXiHfXYfy0zQh2QSgnEs4nQnHEx/CX97sof120d41+JJWIbNoKPx2DNNxPo1ppcVMb/Gy9RqnYoinaDXQVcyjjYJTFJ2hL/+dTuRcIzTTjkGkXvyYeNViXn6ZkvibwkzxTLp7xthYCSGGfCSlZNFvj+IzzaxPAmVxGuOjUcX1p2D5gkoK++EaRLwhRkeMNEw8ftMQkEpARM9qgBRDaKmhm2ZCrRoaGxioH+AgoJ8ZtRXsas9RtOOLZQW5DJtyiSGh0cI+kOEw168JNCdNJChib6RoAfpVivw3NR9mGKJ6UAiZjI80EdFRZECHzSP6Dzois0hZaoCkCRtWLOuAd0XYGpdJU899gLHHTuFkiwD3RsAyyBqOyQNh91DfTy/vp912yO0xQsZ8kBxYRz/yF6m5vuJ9rcyc840jjsmn3w7RcAaAiOE6QQEg1P/3uZbBnx4m9/ATPMzEXijIpABH8ZE9p3KfDgQ+CA1v45QGMWjXeoZY0kFOnzhkkuV24XmkRpLi9zcbE5beTpXX/1NVdurROBeRfPBTQbGm3ROpGNnwAe3ZOK1ozYR8MEtv1B0djSiIxa/+MUveOihR+jq6lGCkwI+lJaW0t/fz9e/+hVOO/0UNXHrH+jGHzDIz89VzIeX3TPSNdkZ8GEiPfut3XfTpk0sXLhwX9lEY2Oj0iwQdoOU3EgSLSv53/rWt7jyyivx+/37klfXteGll15Sx5A+Jf1FSjekREMAAfmdJPgCPkhfe9/73vea4IMwIqTvCFvhjjvuUJoTdXV16hgCkIr46eECH+S6HnroIc4880x1bGFpCNtBtBikD0v7xenDPfd47tL+zAcBFgQMEScNOeZJJ53EnXfeSW5urorjm635sM/NYvQZFebbzu27uOOHt9GprHU9lJRPoqS6lmmzZ7H02FkUFKbFM//4u9/xq1/+N+WlVdx0/U1c/IUvMJIYQixDb7j5enRhwU0gYWrcuI2bb7qJgeEhxXy47qbrWLPmRe6882dUVlbxrtNOY/nxi9E9sspujVkJzgAQbl+U+7KPCRJL4Qn6GU5FSfoDtA6a/PGBNRRVzGF3W5QplQYJc5ic3CIaNsWwYwGWL8hi6Tw52hBBoRBocWw7zJ62QYyIn6zcfP729x4C3i7qJucxo7ZEJeqi9ZTWfhAShE3cTqiyC93xYmo6CQEjNA2vbRJQTAVTlUikHIdoMoVtG+i+IDua2plcUcpAzzDrXtrIae9aikcXMMKS14wCDRr2dDEYS6B5gwSzQqzb1MgJK+bTtKuD/MJCWnsGMawEUyqKyAl4iA7H2LytgarJ9dSUBDFTcRJxi0AgpIQjvYbbTwUcTLMhJNGXahIlgeIIu2JUhHXU/ccRcB6d3qEUT7+wkYWLZmF5fAwPOHiS3dSW5mCYDppj4PF5SNhxYsL20Hw8vSnJQ88P0p3Iw7YGOHlhiBMXBdi8DR5/YRMLF01jRZ1BKQm8KQfbK+VY6o26b8h5I+ZT4xnPDnGfDPhwiAHMfDwTgXdqBDLgw1EOPkjaaZtp8S5ZkTCTDgN9fXz1K19XYmCWYyvwwev1sPLMM7j++uuU5kNKPLQNT7q2cr8tw3x4ZUD2B00OxdHlQAwBF/h5rcFqf+ZDetL6suZDPGbxm9/8hj/+8c/s2dOWBqMSFnl5eSoxveZb3+SYBfOJxYYxrTj5BTkKlBLBSTmOOwkeKwY43klThvnw1r1iRPNBSipcNoHLPvjMZz7Drl279rlXtLe3q7KJf/u3f1POF7LJir6AF7/73e/48Ic/rMYRseUU1oKUR9xwww2q77jgw8GYDw8//LA6hgs+SJmHCEK6uhGHE3yQxE3KRm666SZ1TnG9kPOsWLFCXZswMe6777595x7PHRqr+SDAg4C0AjK4+hVqnPV4+OlPf8onP/nJfcKY4zn24djHfUZdR5Ktm3fxo+/9iOhAH6RS6v4WV1Yze/EisvLyOfNdx2EYkqA53HXnnTz4wEMUFZRy43W38KUvX8ZwfJDaKbVce/21eP3ifjD+Vu7YvJ1vXvUNook4xy5YxDeu/gb/ceddbNq0mcmTazj3Q+cwaVIFhtg0jDospU+QAR/2Bx/kZ0sbIaGHiFoGLzZY/O3Rlzhm4Qz8Rpyp9dk88mIL2eEi8nwBOrbv5rRltdSU2hh2HK9HUl0Rj4yqUovmvSKi2MyMeTN56JFOzjy+hOefeZ6TVyxQwoxBudVjwAd0EayW0ogAScvG9HhIYRIUVl1MWJIBhuMmO1r3kldcwvPrdrBg4Qz+ev86Tlw8m+ICD6uf2sKK46djeGwCfhuvCMBikLJtYqZN3PHQ1T/I7r39zJlTzdCgSXtnN02dPdSU5TOlKJf8sLAGNHa395BbmEPQl3bkatvbRywaU0l9YWE+4YgfGxPdTmteCQghub6AELKP8Bxsx9znSmaL8aat09zaza69PZi6lHE42M4wx86fqpw1ejqHcUydSFYAX0Ajzyc21lFMr58dPR6efH6Q7Y27+NDZM5lS5aVx2OQ3D+5lT0eCE6cW895ZYepLdZJi8SkOJWMmCm/T0qIM+DD+4TCzZyYCR1UEjjjwYSKTl8N+pw7ikHAo51OCyTJvEgqfrBqMudD0e++1Z21q/9EyCQEL1Da2rQeZ8L0W80EaJC9qM5nCsqSu069eeM0tu7njtjt49NHHiI1E0yvZWJxy6qnceLMo4YeIieCkLmKDrlf1qCi0KJGrl7fbKNe+TaXGh3R7D1iuM2qG5epwv5FWm24/eL2J9aGAD6rA9UDbgQTYhH7qdh3ViFHhSdtSgpOyGvXg3x/kv//7HjZs2ASyIqR7FC3cMHx899abqK+vo6+vi0DQS3FJkSq5kPKL/ZkPE13RzYAPhzK6HNpnpbxASiZcBwrp15Kciu6BbJI4f/nLX1ZAgvzthRdeYPHixepvLsvh5ptvVswIuY8isLho0SIFPlx77bVqPwEfnn/+edWXxlN2cemll/LNb35TraqLpoMAIwJiyM9jmQ9uKYOUXbjnF70K0W6Qa3itsgtpp/x9+fLl6npcrQsBCqqrq5WGhZRcbNy4UV3TeK1jXfBBmA2ugKdoSsjxRUtCPX+Oo5J8iZML+ox3LDm0O+1gpyx0Iy0w+NzTa/jpXXfTPzAsRfVEgmHVrmMWLaKytprlJx1Hfk5w1FYRrvvWNaxdu47p02bxta9/nYs/9wWisSFmzpnFt6/9tqrXn8gAv2fHbq748peV5sPcOfP46Mc/zuVXXsnkybVMnzGdj37sw6rkQoQmRxegRy8/rWxwtG0yyso/Q5URiJCCF0tKGKQMQkupYolOy88jLw3y1OpBfHh596l5hPVufP4UDdFSXlizkVkV2Zy+uJbiUAq/lgRhIWjB9NK/ZpJwvMRt+Otjq5k+fz5PPdPCee+uZ+fWnWipFDPragn5xclGmBKOYj5Ymq3mDqJbmnB02vtjSmthUmEug9199FtQWl7AP1ZtZvaCmTz65HZmzJlKS8sQw73NnLVyNg/97QVmzaglO2QzpaJAiU7KMZ2UwAQOltegpWuAzdtaWbZ0FgN9CaLxEXIKc+nr6CKASVFerpqfbNnZhj+UhUfswL0BtqzfQP2UaqrLc9VrT4SSN27eSlZWBJ/XS15uLgGvTxlbqzFF3olqaiOlItLbdCxbY/P2nZRWVeEJ+EnGoirmvkCItS9uIuT1UF1ZqcbRjp4hZlcXkh0QCkMaOBm0dZ5+cRfBYB7DUZO9ZPH01l6GU2FCiR5W1HhYeUwhtWVBHMW+sNAcP5rlES1Y0GPqnW0TSmtaHPlbBnw48u9RpoWZCLwlEdCcgy2ljqNZBzvEmzOxGkdDJ7jLRFas9y/Z2P+aRTvhdW8qox6tzX8d6t77gw/K2s49ni6Jholt2Ri6l+hQjJ07dnH7j27j2WdWo6VMUmZKISenr1zJN6/+JsUlxcQSCXRDxxeQVe/R2s/RaxS6pVsPmgZORterZBXkAGGYcD9xjyXgjdhHjs5HXR3u1x1vlUq//snt/pcoMThc26GVBqVZKipWTnqSlbY5NNF1Wf0xePyxJ7jrrp+zbv16bKm51Q1SqaSi33/vu7cyZUotzS27yMoKU1NTjT8gdoaimP/P9fQTYcBkwIfD1UMmfhxhPsydO3ef3aVbZiB9QxLxK664QukhiN2qWHDKJm4Q8rOUZ0iCLvv88Y9/VMmrlFxIfxHNBwEtpJ+Jk0RDQ4NK4t/73vcqEUkXoFIlXLrOaaedxmOPPaaO/53vfEc5cMi+S5YsUfoLcr6xzAeXRSCJvbBzRJtEfrdt2zZ1DEn+5fOu5oOce2z/F50KOZ6IUYqOhYAaArjItSkxO79fgRhyTeNdeXTBBxG3lLbI55588kkVX2EVSRxdG9APfvCDSkPjjdR8cMFYGc2UcJ6Alyloa2rj2muuZ29/B46mM2/uItr39ihq+qmnnsSk6jLmHTMdzVBoOXbK5CuXXcHOHTs5ZsFCvnD5pVz06c+qgv+Z8+Zw1be/gUfo7HKecQLjvXt7uOTzF6t3SW1tLXUCLK3fSDicxb9++IMsWjI/fTx5b7yO997En4Qj+xMi6SDwsV/ABzuJZMem4VMWmvKXwX4vqzZupVvLpXlvNqmhBJMLOphepTO9oobfPbqJYxfWMntyiIjHxjB9SKWMrTukzBh+PaRunvJbcHT2dkdZtXobWbmlvOu4MrRUkvjwEIW5efg8woYRtywRi3RIaQbxWJJQOMi2XZ209UQpLSmhtiSEbVk8tWMXWdkF7Gntp7q2lE2bOwhFsskriPDC889x3r8s509/fJxzzjqRsA7ZfvCIs4YOHlPH0m2SukXrQIw1a3ax4ri5bN/azOTqfEaiCQrzcxQIkkzZRHJCrNu6m6LSYp57YTszZ0ynvamRyaX5VJQUkJ9jMDxiKSBtxrHzaWluoW5yJbqZUpoUUmJmig6WoSnJTZF+1JUbGCRTKQVoCBii6yOkiDA47OXF57awbFENYZ+wPCJs2zmCpvVSX1OFrt6jcRLEGXIC7OjwcP9jTfRpRRjeMJZtE/b3csaKckLRIfzDFjU12RjeYbyaF68lzheCOg0rJxCLnDROdGR3V2ldBnw48u9RpoWZCLwlEciADwcI+9EAPsgbTMAFWWHweXwkEyk62jq47jvfYfWzz5KKJdJ2djgsWryYa6+7jsk1k0lZJjJzMXyu77og8o7aV5apdFlaGH07ZsCHIxN8kAm99PH0ircXK6Xx7LOr+dGPfsS6dRsI+IVaatPfN8D0GTO46eYbyM3NoaNzL4WFBUydVquUw5PJuGJG7L9NJGnIgA9vyfivTuqWXbgJ3sUXX6wYDccff7xiREgi7TpfuCKJZ5xxBk899ZRKpAV0kPIIAQjmzZvHM888o5L4xx9/nFNPPXUf0HX++eerJPPnP/+5cpcQ0EHOORZ8kJIP2QS4kMRcdCJuvfVWBWJIPx0rOOn2LzfJdxkKbhtl/wOBD83Nzao9shUXFyPXJO3+r//6L9Um+bwAEnLO/d0uXisZfjW3i2effZZjjjlGXaswN6SURTZhREjs3QTb7QGHM9GWkUeGZFWsoNk4psVA7wA3XncTzbta0AIG553/UabUzuCWm3/ArFmzmTN3BkuXLSA3P4yjOYodJ+DDFV/8stIBWr7iRD594QVc+JkLVEI2b+ExfOPb30AT5sMEwIf2pr189cqv0DswoAAfw+cnEApRW1vHxz9xPiVl+RPS23jrnqA36cxOWt8hoYuZpEOAuCoNiGpZrOuyeeYfO5hRl8+suQX88n83Q041p54eZufqnRQnTKbPriU338DrsTDEPtPW0zoHZpT08B1UHp0mNklHI2kbPPnMJqbUTmNKuYGVSqLrtupH0qE88p/mo7dngMY9/YpBUDWpjOFUktbuAUpLcynN8qrSzL+vbqK8vJhESqOzo59QJMCa59dx7rkns2b1VpYtmcX6FzdTmBPCjg8zb2Y9hTl+VRIqBAvHZxF3ksRsL03N/Qz2xwj7HWZMrWQklsDv9RGNjqh5h8cf5Pl1W5k2azrd3YNkhYMM9HYzs64K23HwezV6BpL0DQ5SWFrInpY9TK+poKezh5zsLHR0dja3MKWuFt2w8AntQB4icVvR9PQih+gkOUMkCdLV56GjvYfpdUX4DYtYSqdzwCHR08SsqbWKDWI5UXUNpuZRrhit/Q6/X7sXpz9MxDKoLB2itHyErOwi1jzTqzQkli/Kw7ZjBHQbjx1Es3U0CYYucJPcsJdZp29SD5zoaTLgw0Qjltk/E4GjJAIZ8OEoBx/kRZpKJvFoOn7DC5ZNV3s311z9LZ587HESCUksPZimRVX1JL77vVuZPWcOmthZGR4cz8urUmPBBxXWUbnmDPhwZIAPjjJ/H2U+uKU/o5ZjXo9POX2tfeklbrjxJsQeMDc7X630dHR0suKEE/j6N6+iu7tLrQjNnTubgsJcRQM1zWSG+fA2fmG4ZRdyCZLciMijMBdk5d/dpORBGADuPsJcELFJSZTFElPcK8QpQsosxOpSWAbCKBBNCHG+EPBClW/JJH50Ndv9fiz48MQTT6j9fv3rXyv7TAEF/va3v6kyDjnGrFmz9pVduMwHYQ64ZRQCErhODnLcA4EPApp85CMfSYOro+VMcg63fXL8H/zgB3zuc5/7J/DhtZgQLvggDBGX2SFaEiLGKX+Ta5Lrke+lPERYGvsfa7wsi/F0ObdKS/IlKbno6e7mlptuYlfjTjQMzv/Ux3n/ue/jth/eRWNDswKYCwuzWXnGCWhCFFFOOJCKJ7js819kT8tuVp5xFmef8wG+fOmXFDBx7NJFXPnvV+zjd42X+bD+uZe45upr0L2+NNDpaBSVlpCfn8flV1xKJHt0xXc8F3o07CNZrGkR9/lIyEI4CWxHZ0NLgnsfbSASKqM0x6Ygy0PcDtHUG8cXsFk+NZ/FFV68os/k1RkWS8nGVpIxixk15RTnijVlatTiURYRTHUvLMej7Dpl89myem9i6WIFKX8XoWqNgBGhWUoc8kvwejW6OnsorCjimbUCWlRQU+jHY9k8vqZV2bWKrtTmzTuYOaOGp59+jpUrj6O/3yQ726tELKMjcbJ8BuGgd0xqnVSlC8LIsMQS0/ZgWxpYceWOEQxGsG0TQ/eIcRcJS2N3WweRvELyIgbRWIzO9k4KioowfAFSDpiOTsAPbV0jaFaK4oJs+ru6yM/JUayH/v5BJlWXsHNnAzU1NWimgBbetEXnqDaEToykY7CnK0VjYxPLl85UIs0YHh5f08hx0yeRG/bRN5RkINpHyo5SWV6CX/OR1HQ6dZ1nHm2hOq+MaVPlOM209sUwqSAxFKMw28/cmbmEfANINLypiHoWNWMQpEyGf2YbHmGPQQZ8OMJuSKY5mQgcKRHIgA+HAD6MXa2VKdpYGtzhLLtIU2ZfP8nOneSrxGG0REEszdRqnpJ1VhkpIioeHRyiccs2fnPPPax5djXJRJR4MqHcDgqLivjcJZ/n9NNXUlFZAT6/8tveJzAo9ae2VKCmN6X9MFpqkV55y5RdHOqDf0hlF6MftseIhMpKjnuznKTNjoadyh5RKKliFyhUWqGnrzzzLC743EU0NjZQUVnGCScsT9d4q7v96oUuGebDod7tN+fzLvjgluNI2URlZeW+k8v4sb/dpAALkmBL4j9p0iRaW1uVJaewHqRMwmXUNDU1qQRfdBUksRfnCmEXyDlfDXxwmQ9nnXUWf//739VnxXFCQIf93S7GMh/EhUN0H+S8wmaQ8erVNB/kd3KcsUCAgBXp8qOXgQcpJ4nFYghbQxxgXJaQXKccW7QaBNyQ65fPuyUdLviQn5+vdCPk78IQEeaDtE1KSYTtIG0QTQkR63RBCgH8JO4C/Li6G/szLibaI6ScTt07y2Ggf5Af/eCHbNq0QVHhP/zh8/jgh/9FrQ5/7avfYHJ1PfPmz2XSpDLmLZiqKN5SbK5q+pMpvnjRJbS37eX8j32cRUuXcuXlVyjmw9IVx3HZlZe9gum2r537vbbca7VMi/v/9Cfuvuu/8HgDxOMmgVCQ2vopnHvu+1m4aD668frfeRON05G+v4qbWimQF6mJ6bEZ0X1s3JPixXWtlJeV8XzjTlJ6kIC/hKmT/GxZvYXlc4o4dVkxpt1PWA/RH9N5ZkMLMSdEfmEee3Zs4+xT5hJSVqbJ9DtawUi2AqfkkZCvyViMYCTAYDKG7vMxEB1hT1Mrs+tniUwE63c1UFdXrYSKiyqq6eiPkh8JUOCHiKHT3DmIz2eQmx2ip6eHnJwsPOpcYnnpU5MF0faQV4ptJgn4/GhSYpA08fgNUqaF5vFh2eJ6I/1ZFkwEixHh66BiZXi09N9sOZZuYAm7w5HyFIilLBIWePx+tja0qJIPr99PPJWisjSX4YE4HtskHDTo6x0iOydXWXYGAhoFuTns7ewiLycXr64rcc5UyiTkE5cPh6jjY9u2JjTLpKy0lPVbt5NdXM70ynKSUZt12zcpFoXoowx0tbNk/gwMPYnudYiaIbY29rG3Y5iklLlNzqcgP5uuoQS7GkZUuccJxxeS7R8g6OQjNTaGkVQAh9iAutvhZEsdxmchAz4cxmBmDpWJwDspAhnw4SgEH9RkW3BzWTFUNNn0a8yMx2lramH7hk10dXXQtnsP3T2d7GzaxfoNG0imkiqx+JfzzmPlytMJZWVDIKwm7Yq6L3ado6moCz7I1wzz4chgPsiNEHE3V4NC6T5oaZtNJbRlemhpbubb3/6OSiIjkSyVgO1t6+Dcc8/lXWecSXdPN3PmzGTZMrHAy4AP74SXwVjmgzzH+4MP+1+jgAzCipCSDNFxkOdf/onmgogqSvKsnv9RbRGZGAtzQsYb+V60DoR14LpB7K/54IIAktBLiYIwJ4T5IJswKVzBybHglgAPohMh5xS2hLAw5FrGCk5KIu+yCqQ9ovPgOnjce++9iskhn/n9gg20JgAAIABJREFU73+v2BzSDim5EBtR+ezPfvYzLrroItUOAUdkP2mDywhRY59tKxBGwAv5jLRnzZo1HHvssWzfvl3FTPaX34v+gwh1yjHE7lNYHzI2y/kE3HCZIofMhBDGuGnxi7t/pVgXYqs8a9YMrrpawBqNF1/YwB0/vpMVK06ipKSEU09bgc8vQj2iMOBB03TiwyN8/oLPMzQwwJcvvxJb1/jR93+oVrLf84GzOf+THxkX88EFHyROd/7oNh79xxOkTA8e3UdpRRl5hXl87nOfobyy5G1R1P5mPf8KzHM0FEaQimPqBhu6df73se1UldZw1hI/HTb85J514KslaPbzqZOrWFAOhj9O1OhRWgEvrG+nqcNmxalTef6lTjpaW5lRU8nSOUUEEDvTtPS1fLWV76QwGz3qHZ7QdPriNg0tbRSVlLFj8xZOWjIbnwONHS1UlJUwEo0yFDVJOQH6ugfJdlLUVhbgzw2kNSKUa4mADIZiGKgz2S+zJ6U/ioW3bALyRSLZdLS3U15WRVfnCLaVpKwsG59HBDflaH52dw+rUoosv0FYHFeUS4VHaZngpJSmgq37lQVo/3Cc7t5+cvPz6OnqZmvDDpYsXkzDlo3MmT6d7LCfzq4+yiuKGRpK4fWAx+shGo+TnR2iu6MPMxanvLQUj5ZA93sR/oWUauiOQ3trL+H8HDwhg0QC7rvvCU5611IKc3wKLHnppR3kZXupry4kJMwJj8Mw+Wzd7bBtcw8rlhbT1rSZ0ulTeXr1IOtWb2P5sgpOWVFJgCR+M4BcupAepCQqAz68WU9g5jyZCGQicDgjkAEfjkLwQS5ZaJMyy0gmTQzNg98wSMWitDbtpHl7I9UVlapqonl3Ey+ufVGt3m3f0agm1aee9i5lE1c3fQamN7RvldPwpWmAY5kPb1fw4VAYBofkZnGQp/vQ2iWeJaPe7KN8bJXAyX9qZU2ns7NbuQY8/NA/VJIUi8Xp7e3lvPPOZ3J1LcXFRSxdtphp0+oy4MPhHInfwmNNFHxwE0jRbhBLTDfJXrp0KY8++qhK8F9tJc79nLAJJNl3SzH213xwk/OKigoaGxsVO0CSd0nM9y+7cM8zHvDBFXaUdggrQbQs5Hs53/r16xUrQ5w1RAtCyiSkfSI+J/1fkmXRs5AyCfm9HEvYH2OBh/3BB4mD/BMARNp5//33KxBG9A3k/KJ7IcffuXOnOrYbh2XLliknDBeEORT2gyNAc8rkiSee5u67f0kiYTKlbjI33HQ9ZiqGbgS5++f3sPrZ5znppFMoKMhj5ZnHjyLGKSVCKy+K3s4uLvzUBYra/t3v/5BNW7fw/352lxo3PnXhZzjjPWekHTDHqfkgcfj2v3+VLRsbQA9iJjXqp9VTO7WGS77wGcWg8xhHfE37m/LUuiCejU48bVDE1pYhHnm+haQ3n8HuHqrys5mzcBIdndCwtZOFcyMsmRZC5GGTFtiBQfpjKTx6Po88vgtvIAvdazJvbhkNW/aSG/KycHp2GmhQ4p6SUEuZVPp90TPYS0NzB5NnzmTdthGGhkaYVJLDMbV+PKZFbzyuyjCFIbGtcTc19bMI+j3kkiIcgKQmlI00qJGwRPDag6756e0bpK+nT80rBBB4/sX1HL9iEV29cdY89//Zew8wu67y3P+3y+llei8aadR7t1xk2QbLMXApJoZwIU/IH0gw5JrejG0IJRBKCpBAEnKBcLnhphOHEpoNxrYsy0XFaiNN7/X0ttv/+daZI8ayccG4n+3Hj6SZXb+99lrre9f7ve89XHbFXn76k1t58WWX03d8jpnJQa7cv4OgKcwMjUxJ45Y7jrCsrRGtmGZNTzv1sZBK9JWvmOZTZJEKP0/+bhU9wgFNlXXce6JfiSgX0mmaayMUCwXF9hMYRsB3n08nlS3gCotT15gcHae7rYP0fILuziY8UwQ65c2YaMISsUSfwqOkF5lNBxkZGWXrunbsYh7NCzI2MYfh1+jqbCIgVTRGgZzrUHKkH8jgOgbLVoQ4OVKg7+w4WzauUOelVGDtiiBR3cJ0xGlEXMWq4MPT8gFWL1KNQDUCv/EIVMGHFyj4II4UMqkpWbbSe/DruhqAZ8ZGmRkbUx7bQdPHQnaB8YlxNVE+faaPiakplQRcvPcSrnrpy1m9ZaeagCtasrAnxDmjElO9vKLxXGQ+qMLOX3M7H3z4TVIinwz4YGtl6KEymZXHO7eqKnaCWrlO/2N//AluueW75HI5JTgpSdArX3ENDXWNXH75ZWzfsZW6utjiymS17OLXbCbPmsOeKPhQuXFJoCV5rpRP/MVf/AXXX3/9Q4CHCuCgUoFFh53Xve51yoFCGAKyLQUfRKSyYlH57W9/m9e85jXcd999CgyQhH+p1eYTZT4sdZWQcpDe3l51fRHXFMaGJEDyPUhiLKUhlVIKEb0U14+LLrpIgRQVcEXcN2SfpeDAUs2HCngg1wiFQuo4Oa/QzoU1IWwH+bcwOYTZIcfKfnv37lVARSWulfv4dRqMa9uMDQ3z8Y99ipnZBVpaWvnMZz9NvC6K7RRxbIMPffBmctkiF1xwIZdcchErV7ehGfLdF9F1WbGG1PwC73jb9TiWzZf+6svcfucdfP1rX1cJ6gdvuoFtu7ep5OzRwIdK+Y7sk0wmeO/1f8T8TBI0sTsM09jcxNvf8VbWruupgg+LL3tpXy1aDDld51TG5D9/epa2pkZ2bqqhv7/EgQdOEXGCdPojXH1xOz09KdJkyNBOLiH6EDY1tcKe8DExavGjnxzg2tdcQirncPRIHxtWr6K3Xcokyz4K0qvblsfk5BRiG2tGDRbyOoeOzXD7wTM0Nbawe1MPcW+Szb1xMm6cudkkufQ8Xb09nOg7y+YNvdSbebRiBssXl+xdlfFkihYFS0C/MD/44d30Lu+is7Odmhr4t1vu4tLLLiSdhxOn+tm5awXHjp5m26bVDJzMMXDqGNdeuxtNk0UTk5GpEncPTXLprm4O3XmYHet6aKuPYypnF4esZaD7DYbG5klnMqq/Wt7ZoBJ6KckomX5yJQ+/7uHXNIrZjNKzEnZEc3OLAlT6h8dY1tPB7EKa5PwCa3q6EROYsZERfBEf0YYoQTNMIZGnJhKh6GQg6JC0azh1/DgXbu6AQg6dGhw9jOWDlOOQsw3iGsRF1NKwyLsmB47Pc2bCoL9/ipVrwmzb0cPUkMuJ+/u5aEcLW9aHCQjXwhMb5GrZxa/TJ1aPqUagGoFnPgJV8OFJgA9P1+t70poPS/JoOZcklEohXgADSbIdG811SczOMjo8qMovTBkqozFyhRS5bIZYNKpWAB84fJiD9x4ibxUVDf/iffvLImGNjcpvXDQkxN+7MkFX11HUzV+6YlSSEKXcrLKSRYs2teLyBBysn0KrzaV6Hk/0Pf8mwYaHXfsxQJFHu7ZodNniX77EavMc+CCCYk55pfHjH/8E//RP/6RWZwWAkKRMKOk19fW86lWvZNOmjRjKaq2sKapem3oX52CnchLyBCzyHi3eT2k8n+jLfR7tX9FlEA0C0SKQtiCJrpQHiBjiI21LE0hJrmUVX8CDpeUCj1YmIPsJ80EEKyXJFwCi4izxqle9iu9+97vnLlsBJUQLYfv27SrJF30JAQoq9pcCKMh9iE6JsB8qYMLs7KzaR9w2pC3LdSvggtzf5z//eUQnQp539+7dirFRSfIr7VbOLdf86le/qu5ZwJV3vetd6hoCEEiZRGWTuFS0I+SbaWpqehj7Q84rcZZnlxKVyibHCbgirArZRwAO0a143N/Pkn5QdafSx7tlgc9issBN77mJ6flp8sUCf/13X6a5vRHRfdE0EfhzeN97b6Qm3sDq1Su59rUvIxrzKeBDbHaV3a6m0Xeqjw+8//3YlsW3vvUt/uNf/43v/tf38fv8fPDmD7N+y7rHVXah7s/zmJma5kPvfB+pVIZCsUQoGuGyKy7nzde9GZ9frruoSfQ8+t4e16NIzqyXpR18Qk4slY9y/C5ZzWOmZPDNH4wwNJrit69ez4N3387OSy/i0BmP/Pg4L7lgGZuWS7FMirwX587DGYbGJrGdCZpjMXZs2UgkaDI/O8/E5DSJZIa6hlZ2b+4kVLQphhxKuugJmNx1xwl6e5cRb/ThN6SUIcSZwSwjozmsksuOTS3Egh7ZxCC+WDulbIrutgZs0QgxZAYBTi6DgcNULkDYH8SMuoyO5JidsVi7Kcxdd4zwoj0rVXvVwwb3n0ySKTosTM+SnJ3ktddcyt3HR+js6MAQMcdSitUr5dsRi08YmpqlaNbRUOvjZz/8BVfu20Nt2EQKSg1sFjwfEsI7fn6QHdu3sDAzSVNtnPq6mAIbDAm2ppG3XTzDUqKQIT2IYQXwXJ3JQoHJyQmWLWtnejZJfV0dolcSCwc5fmaUlas7CZmQyeaoCwXxuTKXchQzIWcGOX7iLD7dIB4JIXSM2vomPJ/G8b4pTvaNqFKKVd3NbNm0Uglh5m04dHSSEwOn2fuySzkyAHf97DQrauNs7w3iZ5Q9uzYi0INTzOAPiPBmABaFQT1D2B5FdLXHM75VNR+e8VdQvYFqBJ6dEaiCD4/yXs5PiJ5KOv2jNY8nAz6oiaik9IsTVFWlLwmsW67t9GSSh4tjWcxNTzE9MUlQVvPQsEoFSlaOTCpFyF9Wvh8aHeH0wFnGJyYoOh4r123hsssuY/2GDQTiUaUnIHZWkpUqkczF1U45tiLaprQGhDa4NFn1KlTtKvjwqF3FkwQfJFGrgA+S9JxjrdgePl3onPCJT3yKf/7nfyaZTKrkUFZj9191FZ3dXbziFa9g3bo151zGBXiogg/Pzs798dyVJJnyvyT6sgovGh+SpJ+/LWUwyO+kbchWV1en/hRtBEma5VyPtlIv55FrSJuS/kDqumVlVa6fSqVUUi5tVM4voo3S/gQEkIReyiTkWNlXQA/5u2hPqCS7WDzHQpiZmVG6D7IJgFbZ5PkqehVLn0/OIyCDfAsVcEWYXu3t7QpQkPsRwELuQ1gKwniQEhM5l9yTbBV7zwq7QhhEAoDIvvIzOZfcc0Xw8vz4yvHC+ti8efM5wcnzY/543qfsI8/jX3Qq+Ye/+z/85Hs/pVgq8MY3v5GXvvK3Fn03xZsIRodn+ZNPfpauzl56ejp55TX7CUd0XFfAaRGb9BSj4Xvf/T7f+N9fU+KTf//Vr6qSi3sOHsLnC3DTxz5C79oVjxt8kHscHhzmhnd+gGwmgy/gp6ahhhv/+KMsW96tQJKAP6BAjxfcJvocOojahgIfyrIbJHWLec/HLb8YJ5v2iIUbGBvpZ/+V60UCgjvuOsm1l6+luwVMLUfJ83N2ROPAPYO8/CW91IVgbNbmF3fcwytfeqFyzRgZHqdUclizroegC5LH5k1ILs4Vjt8/SGdXO4GYn1J6mqbGZvoH5ikUdFb01HLscB+XXrgKzy1RdEwyiXkaa0NoZoCSZjKbKDFw+hS7dmzin265m2iohyv2t3Do0DiJWZdLrmjj+JE5aiIlsoUk6zZt4O4jI8Rr6+nujDA7lmRZew0H7usnEg6zbX0r2USW1oYIruapOI3PzlEiSH1dhIO3H+LiPduJBA3lnOHZonURYiZp88B9h3jRZXsIKotQNfFB1xykKMN2fVian4KYgRgip2CpUhLD9ZM0dXEU58SJPlpb22moiyhS5NDoBP2jCbp7evAbLrnkDKuXdxEzDSXOavp8ZO0ihunn6NEhXNehrbuZuvoYv7jrOMFwHRs2tCmRzP5TZ+jsaCFeEy8zTjz4/m33Uows48FxYZc1MXHyMK9/6W5OHztCpCbGK/cuJ4gAQnk0AoJOqU/F0z08PY/Ow/vwZ+BbqoIPz0DQq5esRuC5EIGnBXx4rEA8W1c2n6/ggzAfhI0gAIAaSV2LQibD9MQ4xUxW/c4pFijkcpTcPGJU7VcrGRrjkxPMJRP0DfYzOjGNL1jH9p07eMlLX0pbZweeqatJqKxqarquvL8r29J4PhL4UN7vCVAJn0Lmw2O12Wfq90+m7EKJpS8BH+QZZOVSSmVsoZqbZf2OT37yk6omXxI3cboQAcF169dzwYV7uOaaa5ToXxl0EDZLGXwopwm/pNicY7c8zgSiynx4eltU5f1U2A9Lr36+ZkPFzaECGggwIE4oopEg7UN+/qlPfYp3vvOdKol/LIFESfBFW0HcMiqJe0UfQf5dcZGQP2WruFPIcUttNZcm+hWWQmUf6X/k2QRwqJxTEv/KvyvPu5TJUYmJ3JsAKAJGVMQ0K7ajFSBC2n6F6VDZT46X4yrHnK8HUbmmABKVZ5efVQBBuRcBWSS28jM5168LQEjsRLjyTz/9edwi7N+/nz982/9X9jDwSYzLoM7dB47wja//X3btvJhQyMerr70an18ASumHdWzLxmeafP0b3+CWf/8O0UiEr33jG9zwvvczNDBEOBLjTz77aZramxWrXrbHY7V5pu8MH7j+fYrhIONEU1sTf/lXX1IOF8ZiDJeOHU/v1/EMXq1CBlR9qqzZZxDCfoJafnqqyO33jnLZ1i50C249cBojWE+4OMXLL+hi18p6gmGbPAVSWpwf3z5GMe1xzeWd1BppJvUY9x0ZQXfSXLR9nRpp/YaGZUPAgFKxyNHBBWZz8s4d1vZ2cPDA/dTUd7Gqu4mmBoPRiZQC6Draa5F017Uswn4xvJQFCw+7lGNiIYUebSJnmwz2DdLe1sSZ0QUmRwvsvqSV+YkS+bTHmg1+EjMGZtiluyuq7ufQkTOqDKq2LkrfqdN0dbQzeGaaNatWEHQsZsZHWbdmuWKHuAYk0lklUCl9xOH7jrJHyn+8MohgWQVSInyZzOJaJXra65R7h6kLr0PABw+LJB5x0iU/o6PS3xTo6YwQ1DNKN0Iz4uRLJSWOOTM3hz8QIhyJMDU9iy/exJGjx/HpDru2b6Y+YjI8OMKyjg50EQf1e2TEOjQSFgdzLNdlIZ3j0JGzXHLxFgzNxbWLJOamyaaTrF6zRmlxiYOY6wX4r59Pck//CB0rVrB9UwMhDcYG4eChcd7ysnZWtMmQW8CUB3ZlnmXi6SLqKfO7MhjxDG9V8OEZfgHVy1cj8GyNwNMCPjwWhf2xJqvPVPCeP+DDL02ZZJxStcgCOohatFXCs4rkMlmlZC6q5p5VUr7uwnzI5ZP4DZ14NKaOK1olJman6R8eYnJqjsm5LIFQkCuv2s++Ky4nFo9jBPwUigU1eRZldWFaLK1dlYl7uU66rHZdzlt1tc9S8OEx28VTCD48GWvTipvEU9FuBQB6tO3RvjUBH5YyH5auUqskzEI5HXzuc5/jtttuUwCSJJqSRDW2NHPNb/82r3nNtcr33O/3qbKLpQDE0vuS8z1u2vgiFftXPdezFZx8Kt7v03XO87UY5N+S+EpN9PnxPj9BlzIIcaw4e/as2lfsIYX1ICwA2fdXJd3ybBVLS+kbll6nAmxUynwqgEcl2VduOoahEv6KwKVKdBe1a6SvOOe6swiASPuV61R+J8dWQIRKnCvfg+y3lBUhJWbCvJAkfimgUolFBSCpPNNjtXWJr1xfEn4B9c4HQSr94/nMkaWxf1xtY7FPFOG8j9x8swKI6+ub+MhHb6K+Po7rolZyZXPsEl//+j9x7Ogptm29gLa2Jl68/wI0SWAWwQfFlHM8vvzlL3PbT35KOBTif3/ta/zhm99CckHYKY382Rf/gmAsiL544scCH+RZ06k017/1ehbmF4jGorzpzb/PFVe9uOzFI2w5ES19XA/8fNtJxmVZFBDULY9FigSNHJ02+PK3z+CPNtAUmGPlsgYaW+q4/+AkL9ndzCWrdJyS2De6lDyLkh5jdA6+d8vd/P41FxAjRToW5/jZGXKJSS7ZsQEfNp4j31O5TQ7NLDCdCLNyYyOH7jzOxrUtJObyzM0G2XtRI2NjGbo7o5TsEn5DRmpHMmqC/hCOJNuiKeRYTKULDKcctEANfSeHWL9uJSXXZmKoQF1jgbnJFG2NnaQzfXS2rWNocoxgWKO3uxW3mCEU0ImEI8ymFvAHo8TMANhqfV+BBqrfkIUTQ6NYsnFssbQNMDkxq3RDrGKJWE1YsX1cX5AjR/tY2bscMdEICVChSXIucXbI6xZZN0D/mSQ+X4xSMYWpZ1i3ugvDc/GrOYqBJfMl0YNxYSGRUvOWSEMNB+/to6ujle7WGGf7R2hubKIuFsQqCQBSIGD6cSwNU5AMHQbGZxidzrN5UzdBipiGyfz8HKVSoXzvbrl/0wlR1DS+/cPjuOFaZpJ5EnMOc/MONTVdbK2d4SWXLScecwkaeXRNGoyIwwrnQ7w3nhVirVXw4fnWPVWfpxqB31AEnhbw4Ync67Mp0Xi+gA8yLEmRg5rUVVZWnDLV2ikUlBJzsZCnmMkpwSWZm6bm59XEpOQUcW1LCY2J0rl4sYvN2uDYCCdO93HsRD+ZfI7Ori5+7/ffyNpNG4jG4+paMoiKDkTFa76SQJzTg1h0FK+AD+V28qvLLh7WNp5C8OGJtNmnct9zDILFqfgTmZBX2m8lQROidSWZqiSBso9aNdZ0MvMpJLEU+7+KnaEkoyKQ197RwTWvvZbf+Z3fUStTFdr8rwIffp2YLAWoKonls6k/+HWe6flyjCTyAioIOCAaCeJAIe9GkvZ//Md/VJogklA/4WT5+RKgZ/A5xEpQLC/L/ag4Ddrc8p3/5G/+5m9o7+7hk5/9DA31NapnLRYtgoFFTQdN58/+7K+U1ebVv/UKtm7dyPqNXQgKWfYC0PFk8PA8brrpZh48cpRL9+7lbdddx3V/+FZKRUtZIX7xb7+EL1i2bVbf7VKt3vM6rAqYJMDlB9/zQcbGxojEovzpZz5NXX3tC95e06OI5vnFIRLPdJhxC8w4Uf7pv3KcGtCwDJcSc7x0fxfp4XHq3RSvvXodxdIsXrCRXBZiRp54MES6ALfdKW4iGls3r6RoWtx5xwEu2bWZ9oYIulvCr5tkcnkh8JPQQvzirgl6lnczfPoBXnzpKpySwR13DGJ4RVpbo2zatByfv4ipSbmmiYZfpbriqOFXoJXFXN7h5ESGkh5H13ycOXmMK6/cxu23nmHnjmX85Ae3cdnefZRKU6xc3snhY+PEYwGWtzdgegWl1eB6Nv5QlKxlKcvMkOnD5zlojq1AB09sOk0fJctSTl2eLXpGOrpRtumU4VI3yiWn/UMTNNTVEA4FCfp0SvkCgZBfaV1lDD+zWYejh49zwe5NWI6w/WZoru/i1Il+XrSrm6KAmH6/Yi5ouh/LdlVM57MWQ8NjbNywnJmZlAJjd+7chk+Ho0cG2bihg4jPh5WzlPOHeE1lLZc7Dp5i56711Jjy3frKwI0JBRumZycJhQM0xoNY6MxkA3z/Fyc5MZqjvrWXvoFBxUTcFHOJaml+a/96fHqJgJ5X3yleAF0PPVuAuyr48AyOC9VLVyPwbI5AFXx4lLfz/AEfhGz7UPCh7ETl4QjDIZ8jm86QSiyQT6WxC3ncUnGRkm+pOl+7VBaVE/Vnz9CZnp1hen6eofEZ+ocG1UrVjl072X/1b7G8d4VKVIq2pSi0Ur+rtCCUiFl5knwutkqQskzxPZ/5cP6rqYIPT2xufj74UKGKV8CIiqCfrAaXCkVGB4cQZf+vfe1r3HPPPSqZrOgAhCJhXrx/P+JUIPX9lRXycyu+i0r3T6azq4IPTyZ6T+2xS7/dAwcOcNVVVymNho997GPcdNNN6tuuAGWPyVh6am/1BXd2xyvHXsBhYbSVcnk+9P4PMDQwyJuv+0P2v+wlDymFke9eQCMBlD77mS9QKnqsXrWR3bu3s2pN60PAB1tWlh2Xd7zjHUyOjfM/X/c6XvXb1/Cm332jAh9WrlzNx//0EyohfCyrTRk/Kqw3KW1597s+QDqdUsyZP/7YzYRCzwqRvGe0/dhuFl1yWyNM2tGY0+DffzTJiZM22VyQaFsjc0WbsDbLztZZ3nT1KjwylPwN/ORYgsmhfsy501y7fx819a2kPI0TIznuO3KcmK/I6t4ONq7pwVBuEbrSZypZGj+49Wds3XcZo5MFjt0/xN4dy1i3LKTW0mfm1KK/cqNQ/YBWUBoGJVvj7NkxOrtWUltjYAo44JbI6wEOn51kfLZId0cHmlWkoSbIxNg0bW21zM/O0dPRRihi4tM1zMWyPZkFeLaHa5dZkwWrpIBxy/SrRRApO9A8WwFttuaRV6Cbgb8k8wo/uu5ThBGVg6tphtyrLvIWKKKl65BKJLHtEvV1NUqXYTpvcnpgAkPPs7K3mYDPpICPX9w1ztjQNG9+9Sb17YgOSSQcLetkLepaJTMlguEgM/PzSrumZ/kKzg6MMDg0QVdnDxvWNpPLedjpLG2NonFj4+k+zo4lOXV6ECsxzLadF9PU2qjAhzMDC0zNjLFrxzoCZgLXLaHrbYwswDdvOcIVr9zMf//wFDu2rWRbt8HsMOhOltU9EQJmQYEQBiFs28A0n4B21lPX4qvgw1MX2+qZqxF4TkegCj68AMEHxUpYBAHsXI6FmRkS83N4Ut+rQTQYIDE3r+iL4lxh6qZa4xBactEuoZkGmXyedLHAbCLJwOAggyPDmH4fuy7Yzd59++hdtVKVX1Rs6JayHdS0wBPmhQi5lWvEdW1xxaLKfHhIi/xNMh/kXBXGgyQBFSE/obzHIlFGzw4o4OHf//3flVCerFLKPsJ0CIRD1DY28MY3vpErrrhCieedu7cKDfZJdoVV8OFJBvApPvyXq9YeGzduVG1FBBKljVT0CSqlBU/xrVRPvyQCyj4XKaGT/ltnanyCN/3eG6mtqeXVv/1qYrUxtm3fTm1DY7mm3HMJBINk8zk+++m/BM/H+nVbufLKy6lrMB8CPjhWWfzzve99n7IZ/F9/9Eds27aN6/7gD5Hfrd+wkRv/+CMYwbLWj2yPxnyo9D8iCvq+938Yx7GVjelHP3JjFXw4B8oXleiH8K5aAAAgAElEQVRgSg/yoweyHLh3mPXLOkhk89w36eAmHTa2+XjTq1qoj8yAFudEv86Bk6d56RUbkVfodyAjSpQCLLsakQAYkoSrDF8EUh2SmRz9o9MsW7ECz3C55ecnuPCi9Zw5OcbyuhDbexuxpX7ALxYcARzbw2/KwsMC9Y11pAoeB+59EN0fZ/fWLmJ+TYEPlqeTc03+4f/+J6986UtoiBgUMwlqauOYpkhZC0BQtvUQfQKf6C/oJiVPU44P4sJSLHrEQjqlXJGU6SORyBP169TIgyg3EAdPM9R4Flfi1VIoqWPbwrgsu3oKyBAUNxxxchKNCM9VgIv8XDbTMMjjo29ggvbmBiJhP6lSlkTB4O7D46zoWc7Obp25hRQL87Os7l2uWKABnzCHbAV22J6nmIGhWBzd72dgeIqS5bF8eSunR/NMjU0Qw+GyC1Zh6kUKdh7PjGM7OkHDkyIS8i4cfXAGG5stm9sEIyGgWcTEOayQRwvFuKe/wH/ddog1vb1sXNnG3Yfu4bK9u/jRLXdz1b7t9HT58Omi/2DiuWXh6GfBVgUfngUvoXoL1Qg8GyNQBR9eEOCDkCoXmQ+V53U9HNtWTIeF6Wml92CLToOmq1rHoOlXbId83lKraQHTR7FUpGSXaY/CahiZnMAfDZFIJrn1Zz9Tk9m2znZWrFzJ5S+6gjXr16lJrvINlxFVyLyG/kv2gyt3Va7blolImdlQLbtY2iR/0+CDxFiJgS7Wylf+PTczy63f/yHf+MbXFcgkzAaf308kElbJgWaazM7PKeBB7AulDGNR9KGsOFllPjwb+/ff2D1VWDTyp4CFMumvOFGohFMYTFKn/zgFRn9jN1Y9EcJ8UFoRmkHfiRP877/9qhLrk+/TJ+/Kc9TS9cV79/J7b3oT8fo6JSugGwZf+IuvMHB2lK3bdnH11ftpbgk9BHwQvYd7Dt6jrEmFrv5nn/88wUCA9777PYr5cPEle/mjd16P5hfqeLnO/NHAB2k/wrx48MHjfOrTn1PJ6FVX7ef1r38dZkWMQk6yRA7ohfSKpXzAo4Btahwac/jmLce5dN82rlhn0DeX5as/naYnb/J7l3fR3FrE9eVxqOHwPbKgMMWObW3K2argwNBMgrGhM1x50Q7MYhrHC4NuohkwMDJBqLaWsZksA2MLxOrbSVsFMoVZtq7rwZ6ZZ1NnK8GgjWXM4jgxNFEpKDocuOs+9lxyISUNvvVvP2fPpZcyO3KKzWu6aKkNYbsimqhz4swoq7raifrFQaKE64gFdxDHtQU6wNCkTKuI4+TwDD9FPcJEwmJwdBzNtVnW3MjKzjq+87M+wrGoAh/i4QDLltVy/8l+AvEYqeQ8KxpqaG1uIbGQIZNOU7LyrFy+DN3wlJBjrQi4it6KKK0uQmQlq0TAFyDjpnFsg/HBFDoBIo01HBkYJNDQSTAYoN5J4XkOtdEQAZ+Glc/SVF8HrkhsaujC0JDx1B9kai7B5GyS9q5OHnigH6O+g6nRaS7e3EN7HBxrgWg0RFFsMXXRTCpSws89959lKpFlw6Z1uErgO8fw8Vk2dHewujeORYk0QY4O5Tl1dIS9W9aSD8Hhw32QN5S956UXrqCzxUCTvsAxFJPiWbBVwYdnwUuo3kI1As/GCFTBh6cJfHgyLgWVyf2v24A8VxSQy5unSeW/i+Z4CmzIJJJqwC5m84qSmJxdYGpikp6OZdTW1qiVD5kslu34Fmmzpsnk5BQLiQVq6mtxPIeTfadJZbNljQdNY+OWzWy/YBcrVq8iFAwq+qOUbyjrtsVacZmglA3fyracS4UaBYLQytzJc9tDE5vKet/icy1xWihPgJ856P+ptGR9IjJsDysbElqsKGnbXll01NMUVXt+bp7vf+973H37z8nnC3R3dyhNh1A4qKwUFcW2ZDGfFivERi6++BJWrVmLoUQny44XDykyVQ6r4jdeeTci2fXYahVV5sOv+4VXj3shReD871p8GTXX5a4DB/jKV76C2HzmCwVlt6mJw4fpwypZ+AyTcDTKO973HtZu2Siy/3zyw58knynQu2Y1r339tcRrw2X3GjVgyBK5xg++/wO++Nd/pSjt//md7zBwtp+bPnQDhk/n6pe/jNe/4X8+DnHZ8kq3Y4nCv8v/+/a/8K//+R8EAj7eet0fsG/fJWrFu9yRPHZf8Zx934uP6FFaHLHE0aTSq3voRciaWSa9KH/7H/3KJeKVL1nNxs4YC+N57js8wFXbVrK+24ej5ynoDhnbj5UPcMv37+KivTtoa/cjkggzsznuv/Mgr3nZZUSNfLnfF30GI8jYXI4jR85yxSWbKKWTRGp8pPUQI/1TmDasXd5KwCe2jR45q4irBxkYGqGxoZUHHzjBrt1blL7h8b5p0rk8dY1BcvMzbFu7kpjfVAKLokWiCj41WzlCGNKcHAEZfEws5KmvC2HnS/z0Z6fZc/FK6kJBfnjLYS69fDX+QJBDhya4cF87P7pnmlW9zdiZWebmZ9iweR13Hz5F74puTMfD7/kIR3WmpxO0tNRx8tQAbS2t+AJBTp54kIa6KKt6OpXYpFQjyMzAtlDt1yEjMAieLaAJ5B2HEwNjOEaMfBa6m+qYT0yycVMrEzNTiuFVF6snvZClOx7G0C2KMt4ZsljjkMlanB0exYxHSUyHlGD3pXuXkU9nGRuaob1JXEPCBAMejqtRcl0e7BvEMwLEG1ooFG0SC0WG+o9x1RW7iYY0/Lr4npgK7Ln1zln6huaxHJMN7QUu2rWC0YzJydMzXL09QmNMFnqiOJrMsyrtSt66cCx0ERJ5Oj+vKvjwnO2oqjdejcBTG4Eq+PACAB9EWEkSQZWui72TK8JNLplUgvnpGbLpLDJbKeYKilo7Nz1LwAwohwtDxJ1kCiHWcpZzTsl+dHQUy7aUirWseJoBn6p91GT1ytBJZTMKeNi+exc9PcuVSrqco6Iur+rCjbKV3K8CVx4LfFgKVpzvMPFCBR8elpgsad+ygqOYDsUiBoaid05OTHDw7kOcPH6MUiZDV1eX0nnw+03CkaBiQExOTpArFtXqUzqdY+PmzWzeupVINK5qhk3xNVu6Unke+FDW4X7shKIKPjy1nX317M+PCDwMVCw4HHngAT7xqT9R/akwlqQsZsv2bXR1dNJ/uo+f/PBHjI2MKrcPKZ172zvfwYuv3s9H3/9RAr4grV1tXHHVi1i2vHMJ+OAq8OEv/+KL3PaLnxOvqeHv//7vGTh7lg+8+70YAYPX/94beMUrXvHIffhD2AsCPogloKHGkZtv+Bgn+09TW1fDxz/xEVpaGhULorw9c8Dx09NCZLSyyzLQnrHI/HNxxBNVC5JA41/vTPDzB8sr4w0Rh66wH29hniv2tLNljYmp5cjaPqaTLqGIH7/fYX7W4d7DJ2loixOJRUjNJuhqamJdTwMB8grkmM3kGFvIoQXrmJrIsGpZAw0RHUPPghlEd03k1tSrMDxS+RLT0xkaOhsYGBxXjMiTD55m7yW7CMd8TEwWGBkfY/u2XuWSZdoW0cUyLAEexLHB9SxVRiCL8R4hRucK/McPf8H+qy6lPhbglh/dT0uHyZ6NGzl66Cw7draRL5Y4czbPqo3t3HnvOBFTpz7s0tgSJ1QT5Ye3HebKvZuZnckp4Uhh97iuRUdbM2PjU9TE49i2iT9kKJeL9EKCloa4Ynk2NjQSCAaU/aVp5tCVb2ewXKohzBxPY3B8nmCohpmZNOGoQSRukkov0NneRjJd4vix01x9wUZVyuH4ysKsPnmfDuRtBy9o8OPbzrB8VTf1zSanz4yyvK2N3JxwGHKsWt6Ihk8BATnHU8zCnA0PHB0mkSyy54JeVXbiWTlcscX1R8hKtUjIz09vHyGfrqGnu0BLt5/+ySD3HZxn36Y4F24Kojs5fAGx2vQrwKHMLxXwQbanlRJRBR+eng6lepVqBJ5zEaiCDy9A8EFGSs12lKPF1OQkczNzlAolRduVEbmQKWCLwrMh9ZLifV0u2RCatRq+TFNpAoTDYdK5DFK/K9oQnq6pMotIbVxZNmo+kzXr17Nnzx5aWlqIxGKiWFXWCjB0Rc2U5LUCPpxP2a6CDw9vnI/FfBCGSmU7P56uU1QMExGRE4Gs0eEx+k72qXeZz+bKE7SWJsVyqaurUdaJ8v4XFhYwfD784SCD4mO+fDmX7N1LS3u7su4r0+2XLFhWwYfn3EBQveHnTgTOBx/mxqb5wA0fJLGQIBqL8YY3vIHLr7yi7DYk9e6aRmJ+gf/3D9/iJz/+sQKQs7kcf3DdH3LowANomkEoHuaCS/ZwyaUXPgR88IoeN938UU6cPsnuPXv4wAfew8EDh/j0xz+pHC6uu/5t7Nu3T/XpDxMaPR98kBC7OnMzC7z3XR+k6Fqs6F3Ghz/8AYIhf7kPeZ6DD8J4KDP9TMU8k6RVkl4oYdk5kprJ8XGTf/zxEBPFELqvCS2rEXey7F5p8juX1RAKu+TdPHcfGWI+Y6A5efbuWk19LEy+5NE/Mqw0GeKRKCFTx7Qcgj5ZKNCxdR8LBYuzYymmJrNMjQ/zu9fuJahJqmoryr5KqHUHGe2TWZ2f/fwY67euoasjxOEH+lne2aFS2sHBATo625iZmWfbxm5cO0/YDCmMSVJd8UwZms6g6y69zVE0q4RhBpjJww/vPEJHVxcbVtVzz+EpNCPNlnUrOHtihN6V9Zi+ACdOT9G9so2xoQQdtTU0x33SfEhaHvcc6WfPrl6mRjPEYwaJhXlqY0GaG+s5fWqAVSu6mJvJs2CVyOYyLOtow695HD/2INu3b1NaI2fPDrFxYwc+w48pjAA1FSniCH9T8+NqJoMT87S01HL06FmWLe/B9TQSyRS+oJ/l9VHS2QL9YyOsW7WciGHiFy6nLgyKArcdGmDVlvWcHplgYGSS9StXYWSz9Db6aavzoUsbkHmQCGh6BoeOniaVc9mxcx0+YY44HicePEzQB22tbSRSeeqbO9XCwC3/3seWK1dhReG7/zXJ9GAQ00vy1jd0sa4hhyHMB2VOKiBEefMUs0hKcKXBPS1WnFXw4bkzrFTvtBqBpzUCVfDhBQA+SNmFGnwqZRe2jVsokkkmmZ2cViUU+VwezRX/9WyZnhuMqHILofPKyrbPZyitAElUhTkhwnKBUJCFRILJ6SmVzErdf01dHdF4TE1up6anidXVsnnLFrbt2M7KVavK6LvMMg2Z5JTVsyuOCY9VL37+75c6ur1wmA9Ln/rhjVdKW34V+CBUBwGVRGn+yP1HOXH8OH4zoNgNVtHmzJkzNDU1EQj48flNRYkuC8RZGD5T1ZankhkC4TA7du1SpReBQLAKPjytXXb1Yi/0CJwPPvzzt/6fEokVmvvNH/0I6zasU8CD9BSW4yrleyl1sIslvvWNb/Lf3/0euWyWurp6Vq5ch4dOrD7O5h1beNGVlz0EfJgamuLd738fluPw+t99Ay9/+Uv56Y9v5e++/Dc4ns17P/Q+du7ceU7z4yHv5jzwQfomp+jxwANH+dyf/jlGyM8rX/U/uObVwpywz4kTP5+ZDx7Z8oq05xMzhvL/Pik+LFGwLOZcP//ne/ex5sLd/PeBPmYmwoSKjXQ1zvK7r2hmbdjFskP0TWQYSMywcVMPE8Oz5EbnuOzCdQIfYLlF/P4QJau8zh0wRW8gh88fpOQ5OJpJwdXIZD3uuecoWzYtp60hSFjmCZqpEvyMU+To6QE6e9Zz9FiWcNwlGtXpao5w7MgpdmxZj2MXmZ1J0N7eQlgvqoTXFR0n3U/G0njg1DBDEws4dolX7NtCXchU7STjatx6Tx8NLW20NUUYPJtSQpbtLTFCPkimsjQ0RfjRTw5yyb7dDA3209kQpaOhBs/wcc/xIWwjpOYp8zMTbNy4huTCLLGwn7pYjPmZOTqaWwgEDFKOx71HTnLB9nVoDpw+Oci69T0MDM0wNjHB7os2Uyh4GLZGJCgpeRGf6VK0XTwtQMrK4NfC3H3wGJs2b2N4dFJpXi3rbVUCnoeP9dHc3kRmfoatK3uISk6vOdiaRdLycf/pIerau8k68ODh01y5YzU9NX5MinhmWTCz7M7hI1W00cwAlquRzVscPvwg69f10toYVSUrfX1nWN7To+ZemuXnmwdPQNdGDv98mqBTT9aZp7dllv/1snXUBYuLYJ60M1HgLBOKXHKKcaFYF0/9VgUfnvoYV69QjcBzMgLPOvDhsaL4WAnqYx3/RH7/m7TaVOQ3qYNfXOkv5+BSL//YdPQncs+PtK8M/jIxVaJwBlj5PKVMjszCAjPTMwwPjarVMHG1GB0ZJegPqfIIvz+IqZdLJUKhALV1cSyrRC6fUcCEABG5vEx0/IhjwszcrGJHdHd3k83nGZ+YIJlO09bezu49F7B95w5aOtrV4CnsCVc31LnVRFkcOJQf1kO3pTFaGruHKj788hi1/6Ly9ZON2697/PnwwPnAyK97XtVmZKnsEWJUaVtqgu8455woxIlA6TsI8TKXZXp6moGBQaXrIUCClGCEg2F0zSCZzSutB5miyKRIACcpvZAa8lwuRzQewTTL9cRd3d1s3LyFuvoGtUIT9IvNWfk6AkKpa+rl9q3m1+XlvXPbw4CkJd/FIz3fk4lZ9dhqBJ5PEZBvqyIYOzY2xkc//BH1jb797W/n0iv2oS2Kv5b7yCUVUa4koTYfevd7GR0cxtR1AsE4sdo66prredFvvZiL915QXrkulfD5ffzsv2/lS1/+CpZr84UvfYn29na++Q//wHf++d8IRPx85s8+q0q1HnEsewTmg+do/PUXv8JtP/0FkdoYb73uLey5cMdiFl55S8/fsguXjMAB6I5PvRjLsTADst6uky/p3NOXYyKdo2NtEwMTCQ7dliJiRXn1y+Ns6Zkh7MbIF/zcfXyYfCDEqvUdPHD7EfZt3khTTFyjHBzdwlEawNJ3eyQSCxiaRUdrPZpRXohwPb/SHOjvn6KuPkhDTQBTRKj1AMMT0wRqY+RdjbPDaaLhNjQ9rxLmUiFBe1MDAdOjoTauctqSCyFNBCVtxWwoeAY5C2750UH2vWg342MlGv15lrfG8RtQ0jVOjiRwtQB9Jx+kvb6etsY2MtkFele003dmlOnpSVo6GlmxokeNK4ZXJCglo5qPu4+eURolBcslMTuLVfJYvqyV6clJ2pobMMTJSUAUy8WM+xmdmKO9pYHpiQVqYjVKHyKTc9ScyIz76B9LMdI3wurl7fQuq8VxivgN4TCIUkIWkyCubWBZcOzEEL3rupjPFUnO5Whpq6fgOAyePsHGnm66G+LKViSRTRIPR8jaBlMJjxMDE3R3NLG6PUygZInuJzlNx6/pFIpZ/D6fEgO10Dne18/oeIZt2zfhODqNtZBKehhuiYYacbUQamGR75xI8J37NGqMFvylLE3LDKaHT/A/tq1l1+ogflMsdQWBFIHLstiFo+UV46IKPjyfRoTqs1Qj8NyLQBV8eJR39lwGH5aq05eXV8qbpIJ2ocDc+CRWNks6keHswIBKKuvr60mlMszPJcrMhkAAq1RStliWVaSmJkpjU4Oi/aXSCZWQ6ppflVTI9Y4fP67KLUSkUI4Vuv749LQCJISyuHnbNrbt3E5Dc9Mi+0EsofRzlo4PS0i1RVbEYrXiQzUepIT44cDN8xt8kCraRwAfFsU6laCnVQZz5L3J0kfFgUDe1ahYovYPMDU1pZS+s+k0A/1Dqj42Fq9F8wUVu0WSm3g8qsouRPNDrMQsu0h9Yz21tXVk8wUCwZAqqVm2rEe9B7+hK3Ey2c69lkoSJAKj52k+VMGH595gUb3jZ08EyiumHv/yL//Ct7/1bTasW8+NH71JcfiDQf958ruLI4BbtlocON3PB971HtLJFC2tXdTU1mOGfFy+/wpe+j+uKpdSiXWnbfGlz3+RO+++m2AkzN/83VcwzQCf/+xnuf+ee6lrqOVzf/l5BVg+otPJIzAf8ukib3/79RRytgI8PnTDB2nvaFS50S/7hOcz+JCTwn10W1Q9RaiwiIVL0gkxMe3yjX8ZJNocY3phgJe/bDcDD1iEbJvXvTKEa89jUI9u5il4Jvf3pbn/gVF2b1/N9pVBZa+pCfdBgQ8GyaRDoeTnzOAg20SToVggGvTw3AI+MwRuQHXWDgUMU1gLJkXHRyJvcffhY2zctpbxiRxW0Y+VneaSC3o5c6qf5d0thENlUNs0QuSskkqIE5k0Z84OsGrdBsWKPHjvKJm8lP3ouPl5XnbFJnS7qEQWk0WPTN6huT7G6PD9rFu5DU98HbwkptZIwXbwmQVyeQMzFFTFA1K24WAocMP0Q9GGkAkLCy61NXpZw0GkpIDp6RnSyTS1TVHq62vx4Wd+JqXGNH1xJ9t1SJsGx0+NMnpmhKsu20Mw4LAwN03AHyZeU0tAlzEXpQsh4EPegWNnhsjYDut6V5C3PDJFAShcmqMREuOjhGIBWjtaiZClVBSRzSCZkks07sOvWSJvSTptU4yFGTw9RGdTPU11UTzPVkKRwxOTJHJg+OuIRGMULTh1/BjJ6WFe+6qrCGpFDN1hzojxtR8kOXk8yZ6tTWzf5iNfMrjj1hlev7+Z2gjEAmWmA25ZX8LRBN6Qv1aZD8+e3rx6J9UIvPAiUAUfnsfgQ6X+X1TEKytlooiUmZsnMTWDJlabuSIPPnhSlU/U1dcT8IfIF4p44oft2HQ0tdLV3UE6nWR4ZECtUMlERZgOMvkQ8EGJnPl8TE5OMjQ4SCwao6G+nlA4zMzcnDp3tDZOvK6OxtZmLr38Mmrr6tCV9VV5EvZIrAcRx6yACSqpXTKlVit6VfBhEVBadAoRJxFZvXKUX5tiL9iOQyqVUu8mn0ooR5NsNsfpE6dwHFcJ0k1NzjA1NcPKDZtVvA0REPWZRGNhVWJTKOQV+CSlGDU1dYqCLatGy1euYsuWrapmXJG8hd0poqKiKSJWnvJq1Z+aoo0u3argwwtvsKk+8W82AsI8u+mmmxjsH+Itb3kL+6/ar77RyqcmMKXggZI8ybdoS59gO4rx8LY3/wGzE1NqRbe1vYNANMjaTet47eteq+wAdc8jl8vyjrdeTzKTZdO2LXz4xhvV93zTh2/k+OEjXLzvYt79/vco4OFheg/lDnuJsn4ZNL3tRz/ji1/8a8LBGLsvvpC3vf0tZeBBXwqqPp/BhxKa60cT/U2RWNLS5PDIenG+f2uSlD/AwMgQyRmLpnAzLfE0v/OSHpr8Ln7Tx/HROezCPKtXrSRlaUzO2Bw9ch87NnSzur0VgRJcw1JJuoePH//8BE1tXURqgkyND7Jt43LCpqtYDqZXBqksT9wsHIYmZihaUZraGjh4/wiZXIJLLt5I/5kpRo7fz6tffhU+08FvCrtO5ghCrwiSyRXxh6JkihZnBwcx/SGampqJhv0MDxcYn0ygGS6bu2vpahItBRtPD5ArOPiE9WhmcW0BBaT4psT8gqEsuWcXRgn52hmZSVBIzVDj16iJ15JxPSzXIh41aWmoZXq6QENDDL8PgiFpi5pyfhZ1A7+Ww3VKBAiSSuaorakr24WrqYdGSnNJpgpQ1OlojGLKcVZBlT3EYzEKJYeQT8avEoZhMjaXJlnUOTM2x+7NPfzsjqOs3LhGuXtM9A+xatkyxmen0CN+ti+L4nM0PCuMZngYvgIFL4+thSm5Ie46PoVezBF0Cuzespqw38ByC6rsxdH8WB4kbI+7D54kEg6yY0MvYb1EWCvguTEcn8asDV/4+n286sWb2dRtMrAA3/z+FLtaI1z14igBkoRkYHaj6vuT91yWZ6pqPvxme+Pq2aoRqEbgiUSgCj48T8GHysqYAiC08uqDqFt5tk1qbpapkTFSc/PkcwUlGJXL5alvbMTUfUq0TOSKZGVMGA6SjDY3N9C8qEguE498IaeOSaVz5+wzxbJxbnaO5uZmamJxxkbHGJ+ZJByOEIyGmU8mlTDlBRfu4eK9+5SOgGGaZScMmcDKPaqZcnnm6uiumkjIfw8HH6SM5eGT1F8yH576cpZf1XSeurILWYVZLG1YcvGKTaknSz9SqyrlPaKnblnMLyxw+tRpxsfHKWVzJBcShAIBZZkZ9Itve4nZ2Vk03aS2sZW5+XnFWhHdB2k3AkD5ggGKhTLYFI5ECPj9FAol2jrb2b37Avz+gPJUV+UzsrqyWHJRUZCTn1WEMhfJEQ8rN3o0l46nozTpiXSa1X2rEXgmI1DRyREg8d3vehd20eJDN97IyjWrVTlcMCRCc+XtnMXzIvggP5ME66/+8kvc8Ytf4HMD1DQ04AsHaW5r4dW/fQ093e1S1s7tt97Kl774FTTD5D3vfy87d++kWLD4xMc/ztm+Pq57+3Xsu+LSXxmKio0yyhHJwC053HjDzZw+fZamxlZ+/w9+j90XbC8zABYBy6fTB/CZeIeyuo8nFsXlJy06aYpGiAdnDL7+b6d48UvW0t4KJ07kGXlwhst21rJrjUMYk0IhRsIucOCOo+zatZWaWhMxq5Yh4fSRs2zesBLdp+FoLjlHwxY7bc3gdP88J0+f5eJLdlEfd0lOTdHT0qjo9yVHo4DHQjpJa22c46enWEhpxGpiNLcEGR0+w5YNy9EKRWpjYaXNYTslVabn6j5yRYuTfcOsXrdajeHH+0aI1jRy5MgJdm/fgFXwKBSLSs/B7xSJR3V0Q5wdhKOh49geyUyB+RmXTGGBmhqDfNpPoVgiXqfhM+pUyWc0CLrrEA4byidEbDENXAr5LIlEHseV+8orZ4tgMKDmFTV1tdQFPUpFC18gptpuwGdgaDa255LLFfECMu/wYeIjoCteqBKMdDw/JVtjemGG7pZGDKeAaRjK8lIKF+YLcPzIWWpqhTGoKeHuS3atxypBKlukb3iYvdu7iQj70JYFGoeimyPr2aTsAEPjCwQDMdob47jZDImpCTau7VULO4LppJw8U4k0h4/2sWXrBfiDAWJByODwDCAAACAASURBVOUcPDtPUyhKxJT9cvz43klSKdi8ppuDx8e4f8SgWTN5w6tb6a7NEvQsdDeuSi8s3VWwlF4FH56Jz796zWoEqhE4Nzd5tFn/4wzTb+AUv/JKlRX7R1TTfpz39+vu9lwtu6jctxIL9MRruyzh5ZZsKBaZmZwil0ySS4ni9STDI2OMj09QKBTV/729q2hsbCQSjlJTG6GQz5PNZZVeRE1NnJqaGjWYKpeEYl6tCMg2NzPPwMAArc2tqhRD6PpDY8MsJJOEIhHlu53J5aitq+eSffvYtnMrsXiNcsDQDEOt2quRdzF5dvSygnoFUFjKfJB6TEnFz5ksiIOGOvzp0dF4Im3qibSjc8nCr7hA2aJt8TkroIzYg1mWYjwYnlbW03BdxA61r69P6TyMjY2SX0ipduC5GoVCgcbGZvWe5+cTrFy9mvlESrmeyORLdDwsEahUgENYleHIRLGmtkYJUQqborY2zq5dO2ltbVUrUcpmVYnc2YoJU1nLVODDOc/xclv8JaRUftAq+PBEWlR13xdUBCpo5qJdctmy0mNualpZXuqGwSf/9FM0d7T/suTpPOBhabzkW77jjjv48z//c0JGhNZWOc7AHw7x0quvZt+lu3FKFp+4+WYePHmGcDzG5z7/ORqa6tWlv/f9/6a/v583vfmNRCKiEfPIm1PpARwXQzOZHZ3m+ne+B8MMsmr1at75vuuIxSPn9GmejyCjcnZaouskThLCKhSAXQQQZYV+oQRf+OdDzAdbadDjON4ovSsbmB2c5JoXbaEhJtbILlYpoByihucLDE9MsGdzDzVixqmBW3DQAkFyeQvX7+PA/ScVKyGZK7Bm7XJRNOTkqXGaa4PUBCw2re6k5DjkPZ0f33VWMQ0u3dSOYYY5eXqS9tZa6uuDWIUMtVGxyxQASQQj/UqM0XZ1UnkXIxggl3cppufo7GrivhNj4A8R8vsopJJ0t9QrwEHEHF0FdhhkCzCbyjMyNUc6n2d1ZxdBwyYW8VETDWLoMspZatFDbGHDekAJWeZKDoGgj5Il7B2NgKFTtGwMUdR0PQyxkpZxyHMp2R6ZbI6GgIkvXK9inC4UwUqzrCWqXFfskr/Mtijl0XRhb5rq3YgnlOhRTc6n8AU0GiMxQvIeBdB3XYqGTsayuf3gKXZt38Qdtx9k5/YtxGMBCgWbAwfuZefu7dREDbKJFB2NoiMBM/NJ7j3eTw4fF+/dSK0OU1MJZqemWdXbTTgYUC4Xtl3CNU0S6RyG4SMQCjAzX+L42XGyRZtELsfWrg52r2nA1D2mCxb/eNtZRjP1ZFIGdeFaBcqsbJ7n9Vf1UGsU0GwTzzQpGY4qgRSu4tOwVQUnn4YgVy9RjcBzMQLPeuZDFXx44s3qfPDBETFHTcPKF3HzeTLJFIV0mvmZGU6eOMHs3DzBQIh0OquSylLJVqvXK3tX0dRcp/AAARzqG2oVBV+sNaWUQ3QEcoWscjwQLQBZSU8mUxTzRULBIHPzcyykFlQZR219Pf5wmEQqhc8fYG5hgate8lts3rxZ1WEqfYKKX2MFfJCktQI+CH1/iSihq4QMX3jgg7voXKLEQ3VdxUTelSQUovkg7GXRbRDgZ3BwkPHxMfVOrZKFZtkszM4xMzNLd/cy1qxZRyqVpr6uQfmbJ1Nii6ZTFJ0PYZ6ISKVMlqV8w7YJhcLKDUMmokkBlEJ+tmzZwpp1a5XPusyk5X5kxVPOUwUfnvi3Wz2iGoGHReA88EG+Tc3xOPXgcT764ZuUoO8nPvMpIvFYmQq/uC1lPVR+VinFkz7hTW96E04BLt17BWf6B5RLUWNDI+9559sZOnuGG2/4kCrV2LZrBx/44PsVsGGY0udAoWDh8xvKSeNXbTYOuqhHOB5eweGzn/kcx46dUEyKq66+mje88doljIelmg/PnzZwPviQF/FdScO9nKqFyekR7utLcP+DA+zcuZVb7jhLOlXAV8rz+9fuoKdJVqnzzM3aHD02gB4IMJVzODMwzIVb17F3+wqCslIvHhquqxL2M6PTnB4YY9dF20hmHe67/ySdnR20NkWVyPTytjqChoNu+rn78GkyVohN27o4dewIHe09BAIxBvpG2bC6g2jIQLdL2D5dJeaW7WA5umoH995/mnhdPZlMkULWY9mKJvAXccnTVl+LYRnUGj7lapXyuczOFhkenEXzTGriflrao8RjJppn4KqaIJegOFRkLYbGRXCyi4mZOShk6epq59TZMVpbWzh67BS18RhbN63gvkPH2LZ9PQHDIzk/R3NDXXlWIKv8nkeEEnk7QNrV+dfv3I7mJfjd175EibJKZAUACogLhLjCGKIbIUabGnOpNINDw2xbvRrd0AlITYeAD46wMYWx4TJXcglFfJw5M0kw4Ffj4ejELN3L2pRV5+jAMPGwQU3EpLO1UQElRc9kdDqDLxDAsbL4zADN9VEyyQzZdIauzib8pqacQ2xX2CEGg+NJ7jp4L9t2bKOru065mBy99ySru1vp7qglp8GRCZtbfjaKbjTglWy6mv1M9t/HNVduYeOyiNKaUOs6mkAP5yswPWXfWxV8eMpCWz1xNQLP7QhUwYdHeX9PZMX6sZrB0+l2cT74IAOxgA/FbB4rk6GUL5BNJpifmubUqVNMTs0QDoXJZHJKHDKfL6okMxyKkC+kFY2xo6ODxqZ6VQYhVo2yjiHMh4KVY2F+XgEXUpMaicRobmzBsR3uPXQP41PjtHV00NQiq+OyFqYRCIWYTyxQ19DIlfuvZNWqVWr1TtUNC8iAh6sAiF8KJp7TrFgMtCurPS9A8MGrOFmoMpVysl+yLNzFnxezOQU6zM7Okcmk1bsSloNyr0BTiuDyrgRMCodEVDKmBObSmTT1Dc0KZBDmggAYwkaRhEP0PeR4OUaYD2K9advlyczatWvYdcFu5VUvoIMq+VjMf6rgw2P1CtXfVyPwOCLwSOCDC6cfPM7Hb/4oHZ0d/PGn/oRAJFTWWVlkRD0S+FBJhoUp9e53v5vkfI4P33Azf/7nXyASjRLyB7jhhvfx5S9+gTvvvAPdp3PDjR9WiY+iLC1uluUo8OHRNtu1VBmfrPIfvfcYH//YJ1RFXby2hg9++EMs7+1+VPDicUTmWb/L+eBD1oOQJ6DMPLbmp9+q4f9+/yR7d64lmnU5YdkcuG2ArR31vGp/PXXhAkUroMriZFHAwmMyaZMvaQycOsP+vevwy3vQQYoirKJDSfO4/1g/6zauliIPROLg3vtOsPeC1QR0B7+IMrqO0oSYz9jcfd9JNu/aimvYDA6MEjIDLGtrIR7UCZpS3mAzbxmMTM0zMTGJZvhYv2k1mWSO239+D5dffhFxv8mBg8e49LKNFKwkYb9J0AvjZWW+YHNH3wium2P9+h7q4mF8poddcAiYJtMLGVWCOTo0yO7t65Vw5L1HzrJ8Za8CLoRls279Cs4OzNDU3ETfmSGyqSR7L9rMsaN9rF/XQ8CnqZ811NZgmGWb2Wy+pMQtC16In9wxxIqeFqZHh9l/xWoVg+nkAtFAnJBpKBcOOUaNo2iMDI9QH6+htaYGR4f/n733gJPsKs+8/1X31q1c1dXVOafJQRM0mhllESRENmDwhxcbMNgGjBdscMBpPy9e27s2tsHYxni9NrbZz/DZBhsLZIFymqTJoXs6TedYXTnde+vu7z3VNWoNQhqxQ5DUR+pfT3ffuvfcc8M57/M+7/PkZV4TUWXLJixzb8VFWQPRDRVWw/zCMtlCiY7uNpZSJcanlmiI1tHX5WdibIwtfW2KLSr2nYWSzqnzo9S1NNJYH2FpPonHDc0N4h4iLKEKUcPBshwqHh+Hz0zS2NJArM6P4XLwazZzSZvJS5fYua0fR9OUh8rXH5tndCJLb08X2zbolLIm4+eneP2dfQT1wmr5RRBc1fvl+9DWwYfvwyCvH2J9BF6MI3BNwIdrceI1q8ArqZc/SCrmDyv4cGW/amMkAWKtHrhmX6kmVFVzz2XwIZfOsDQ7y/TEBIsLC+TzRSxRl/Z4qaurq1L9BJm3KpTNPIbhwefzqbKL+vqYAgqymRRls6hqJEX7QYJdW+iQuo6he9HcOosLc4xPjOMLBKrlFW6NRCajsvC79+7h8JFj3LB/P6+689W0d3QoKXZVWuES6qGlBCXXipk9g76qwIdq3ezlr9WyC7kfn68U6IUIHl55f9cWlFd7bz7XfbRWz0JpNwgSsKYpBsGqsr06L7uq6SDHlrGulltUrffmZmaYn5phdm5OicWZQkkV5wvTVM4ji3NzSuOhpbmVulgdFVtqSAuUy6a63rFYoxKYNC2LRCKBWp56vSo7WQUfIgqI0j1ikSrlHw5tba284hWvUEGKErUTG1VDapoFhKiWwNQColpO9tnKLq7FO2R9H+sj8JIcgSvAB8nOSgnd3PQMv/3rv6mEgn/7d39H6TZIrXutPRf4INt87WtfY3Jilg/87Pv5vU/+MRMTUzTU1yux4Iceuh9Nd7F95xZ+5RO/qqjfCg5W4PDl6riarMuzDruAlEL3d9kiUvlfGB0Zw3ZsDt5ykJ//zx9S2fOXS6utb2xxfsgV8AZMcu4QXxly+NIjk/TWt+BdnGL3nQOce2KWt97YzKauklKlLBYNEuki7S0oocqiy0fZhuNPnufg9RvQDYeiXcSvh1hcWlFJgsVUmUefPEZvbzfxeCPnz59nz/Y2GusilK0yyaUUhZJFZ1c32aLJ4ROj9G3ZpIQkRRS0oc7HHTftpT6sUTYzTCU9PPjYU9zx6tuU7sDS8gpbNzdz5PAoYb/Bzdva1bvf7fEoxoFk51PJHFNTk7grHrrae6lv1chaZdweh3zBYnm+SMhbx5nxMTLZJG6ryBtefTMBDcZHZzB0XbFsphbn2HHdDhLJHB5fgMmJKdqaGqivCzC/kMAXEO0L4TE4xKJhcsUiyXSOeLyeiaLO1x8cZ2gowZ6tPbzplfXUifNkpUzZNplZLjA9Pc/uXdsU20BKNpYWFhXToaMxjkvEJ90as/kyqUKR2YlL3LJzG3XCAHKJNaaQLERkuSrqenpoEs0XJhgLc/H8FEG/m77uGH69SNBbtbjMZytcuDhJQ08Xo8PjdHR04apYqlQil03S1FDPxo64WkPlbJ2RqWUCwRAtjV4qpTQB3ebCyBK64aW/W8a9rCxSp5dL3PvQBW67azcriRWKeS/5nJummMmOAR9Bp4BW8OD2+dfBh5fLi2f9PNdH4Id0BNbBh+e4MC8W8OHZwAjlOrAq/KeCdMe5DD5kkilmJi5xaWRU2S0GQmFVdhEOR9UCIpXKqMBWRKUMw60o9RLAit1iOBwiGAyq7Lf8bFXKigEhopKN8ap+gOgGCCQgx5lfnCWZShGuq1NMh+nZeRKpJLt372H80iSLS0sqeBUHjIamRiUEZYjFpwS3FW01yK5Sfdc2OaeKLBZ+QOCD9OVZFd6f5X66WvBB7XONjoMqYRAvcl1X11JYKboj10SMx8TCy0LXPaSSSWVxKl/FbE5dQwEbhLEg4IOUtYyPj1HM56mvb6C3t1cBTtPT05hlSzEahLFieH3V8gy3m2w2SzqXJRgWu01N7TMcDiogShT1hfWQy2UVIHH33XcTEDEyt0vdJ5LFUkDJOvjwQ/raX+/Wi2oErgAfRDdAyqtEPPYTv/hxxRL7gz/5FKG66POWXQijSd4f8j6Rd0s2VyASinD25Bn+9E/+ArfjqpbVSYDmcfFrn/g4O3btxL0G1LjCNfc7DqVtiUOAwX/8+zf51B/8iXrHtLY38Zuf/E2isRBeT/U99nJoNfDBMt14sDEdm5TP4Le+eJGz834MAjRi4vFkuL7H4F2v6cBwkqzkozx1YgHdPcfN+xsxnBAVT4RCyUXEEBeGEpZTxtLdWBUfI+PzJNIZNm/ZRNCAC8NTlPM5ero7iNdVy/QyOZP5+WUam9sV6CxzqFg8fuOhSTLJOV59+27iYQ2PYaG5CiobbxPjyMkRAvWNtHdEeOTJYRzT5BU3beb06QlecV2dTEhYlRhlx8X4VIGl1CJ9m1qJBT14CjlSRZhcKJCvuFkRzaD6AOVChvlMma7ObtylDBs7m4n7QbNMMMWVQth3Do5bzk/WIuLGJEkJVzV5LyVAjqNEVCuieaTJdighTAFVTs65ue+xSywu5OmsD3H7jkbuuCGO11VRlptSsjCzkOLChQt0dnTR3taCY5aJBA10ee7cJXKOwVgyS9asoNkmHWEvrSEvmtLuqAJoAjyYjpvB0SkcI0ggEuX0mYtcv3cjAY+L4eFhulubiISCeFwCqjhMLC5TKlpE6uoJBgymZpZUgqezLY6hhLarCZaS6XD48DE2DnQTCerUhXxUKuKGIcxHi4C8DASQdAweODZO9/ZujpydwfDESa/kKeVm+NHX7iailfFKfY6wkVZtsL/Hz9468+F7PMDru18fgRfrCKyDDy8B8KHGdpBTqQkuyuSmMhG6hmg+yBRZzOZV2cXM5BTzU5PMz8ySXFlRjAdxPxDwQWj6AiDEYjGlBYDYYjkVFfgqpkNFGBIepUAttNt0NqmC2Pr6egb6BpidnRU3Twr5ggI2SqUCyysJDJ9fTbKpXBah7IpvvEf3cWFoUFlyvvFH3sx1u3ehi1K1R68yH+yq2KQcT85HFha1JhR/WTApkckaALFGcPJ7zXy4VuCDumarq3nJaNaylbXF6lpdB7nObrvKH6gBAhJMiMinCEsKZdTr1pUWhzAXpNxCartFEFJ+jsXrFdAQDkVVaYZ4oct1a2xsVmUWQV9EaTnIQkp+zhbyyp1E+uDxCIgRoK4uqpxOZPFXKhUJBPzcddddNLc1q3tNPiff18GHF+uUsN7vH7oRuFJwUjpoi9J/kV/96C8yvzDPZz//l8Qa5X393JoPtXO7DEI4ZfW+tgo2v/WJ32JsZJxcIa+Ah1ffdSc/9+EPqpIqVYIlwsCqNO7qRkgyueVCmQ/+zM/jsj2YdoW7XvtqfvKn36ksFT0u4/K77+r2+OLd6vL73GVTcemkLRcnx0t84d8P42/YRDJts3NHK8lLE7zxxhg7O92ULU3ZMXb1ddBbp+EqZlhcKTI+O8+ePdvR7QI+V4WyXcHlCSPFkIUynDw5qESGg34PN+3fS9inq2BbrKtLFVhIFLk0vcDGTf089uhj3HbzAZW5P3V+gYDhYuuGFuUu4VQcpmaniUQiGLoPn9/g0OlLxNu7CYbgxIkxhofO8I63voGQXiagSwC9zNCFcfr6NtDZHVGaIaLHYNvLnD63wtCouFh043Zn2LSxnkJ+lL6eLWSKEPJCyAW6iCoLLU9uNCmDcFWoaAI8SGmmCF6W8eqGEuFUotpu+YywHasMQAcNEzeZfInzk0WWshqHDp/mnW+5kUo2SX9rkFDAo46pe8U5Qz7n5sLwBKmVFHt2biXk07FLZQyfTcr0cGZ4Gm84Rtir4zbTbGgVLayabHLVU7ZgWugePyNTC6RyBdr7uimbDuelBGZTP0ExobEr1AWFo2EiZyAFOKlMiUtT8zS2NhOKeJmeW2Elm6avt4uwx4Uu2IJlqTk+EA7T2tkhBjKIU/nCUhZ3MUVfsySOXIynXBy+uEKguZ377vk6e3duoTHsp6cxQH9nCJ+76lRSHbHveVsHH77nQ7x+gPUReHGOwDr48BIAH1SgJzT31a+1+ghCw1VVjGuYD0PnL7AwPUVyaVkFpROTU5SKZXbt2q0m4fa2TiLRiCq/CAQ8SohJFrUiNFgo5Fdp/kKtLGI7JebmFlSWvaOtQwW7pUKZ5EpSofySKZfFbL5UUsKWjlujr7+fRCpNJp1Xx5memaGprZXXvP619A0MqOBX1NcrpapwoexDmA/amhJjYT1YovqwBnyosQauphzi/7bs4lqBD3LNlMWo1OtapiqrqAFItZKTGpBkmxZOucq4EDaEAEWi2SFWmQI0SCvnC4qJIp+R7KZkMVXJjNtNNBZRnxG3CwF0xKUkFourfQlgYWh+tS+5XslkkvmlRQU++P3CigkSi0UJhUMkkwm1z3A4oECQffv2sWPXDmUHJseUshwBUtaZDy/OSWG91z9kI/AdmA/y7vtff/45vn7vvXzsV3+J6w8eqIIDq+3Zyi5qf6uVbpVtee5Fl0Hjk7/+25w8dhKXrinxyv/2P/4bLU1NVRebNaDG1YIPTsXiM5/6NI88dBi3o7Nh02b+88f/Mw0tIeVmIPaGNeD1h2zEr3l3ngaT8+TwkrA9fPkrh3nzG27ANEHMKQ6dG6G/ycU77+wjKppKZTd/+40HeeXde+j2+AlVPCzbFe57+DAH9m2nKarjscu43EGOX5hkaGqRTVu3KcB/U1+clcUMmpWnr7UZrBxZG2x3gJLtIluEw0ePs31LHz3tUcYuTRCqb2J5fo5Nvd14XC7Gx2ZZTuTYdt0AhjARNBcZy82jx06xY88ujh49zfW7trE4N82GTZ2cG0qRSYxzYNdGopKccMRRQuxEHcoBF9NzeR56+BQ37Lue9gadqAeCnrICE3xenwIPKrZoCbnQNC9llTIRydKyuk+kxEGCdXFqkLWI5lQU46G6LKhailedR904bkMJRzqWJClcjM/lCIYMUosjbBkYIF3SePL4FPu21RMP+ylWXDhuF5lMiYnRcZrj9bQ3x3G7C5RsHxMzWeU+YZby7NvVj+Zk0T018Kz2gLrJmzaax6sYC8MLCZYSeeKxDuankySWFmhqMNi2pZ2gzySkShO9zC0k8UcbKNoOwxPTxBoamEwmCPq9bOuIExRQKZtR+kypCiRyDlbZYnB0klyuwG17N9HmF5akm4yu8W9PLDOXMrhxX5iWOigum4ycnOAVt/djGAUMl4aL7wvraB18uOZvkvUdro/AS2ME1sGHlxD4UAtaaxoBNfE/UWuWfEAxl8fO5xk6f57U4jJmIc/Y2ARPPXVC1f3fdNPNVCoOra1VOqZYK+qCvOuasqHyGJIB15XVol0xVXZFCJlyXAExOts7FMU/FAgycekSqZU0ti22VyJiaDMyNqqy6QcOHlTMhtnZeTSPoYLcpVSKG2+9jbvvfh1mqYzPJ1n2iLo6EtB6/dXJUgSo1O9WbecEVFG61assiKcv53PXE7tE5npNW2vjWaVSfufP11gVV1N2Id1VApprjrV2z7KoEhq1OjfJ4ti2Cuhr4pvyeyllkIBeSioCWkABDTL2UloxMjKibE1lG3EuSS4vqWsQDouQZEWVYkiZjAAI5aIs7KqZy6ptmk44ElGfzRVLahvZrzApBHyoiUyKDohKlogol+OQXFmms72d9vZWdXZ93T3c9MrbFDChykQ8YodWVuCDOg9FIX06zFjXfHhpTB7rZ/GDGQH1PpDnquLwwP3389lPf4ZXvepV/OyHPohmeC4DgArYlId9DXih3p1VYwHRIZZ4kkqprNhwH/vYL6l3irChhPn2yd/7b0TjMSXgJ24A1ffGWvZZdV/ShMXtUmGfHM9W74l7/vVb/O3f/IMCOoU598u//HH2HdxNuVzC8Gqo2o6XZKuqEcnMJP8S4Fy5o8qYm4sk/I2cmIbzTx7j1p07mUiXCXYGuf++i/zo9Z1s7ndh6DmKTpRHDi+QLlrcclunMpc2LDcnT1/iuu1t+DzCWvFy7myKgS1xihY89dQpmlvibOpvR/wZKmJVKSUZpkmy4uXk8VFVYtmzvZ1E2eTi0CCtgRDeYpmenk5CET+WOFlZlgqcF+eL1MebGT77H9z5qjspFOHUhQmCMRcdPc1o6OTSbi6cPadEiG++8Tq0SlkJOqZNjX99+CTt3f3c0Bei4pRZnJulraVDldzoLrlfimiXA2Gh1KyWMsg/a3O9LYkH+cFU92DVZltKIPLKIlMmp4ol7h1eHJEiEuBCOXK4kAJQDxYeqcVwQRGLkuYjZ7p55IGnaIzr7Lxuu8LTLo5NsWmgS1mXTg4vMzYyyQ237iLsB8uUqyn9fboM0tE9VRFt28anG3hcUCoW8fkMctk0C3mL+ZU8rW1dzC6klMvU3t39FLNZ6qIBZRUqz5+7UmFicp5c2SFnaUSbGplNpZWDRltDgDavbCOilH6OD89wfjJFzupifmmErX0Rbti0ieYoWE4G0+1neknn0Klpdu5r5fTJEYJaE24rz+7NAVoaA3ilbEtZX8ukvvo8ry1rvUpm01U8uuvgw1UM0vom6yPwchyBdfDhJQg+yCldZkLIZC2US8umkM2psot0YoX5qWmGBy8o9eqhoREunB9UAWk8Hmf37r10dHRgeHwEQ34CAZ+i17s1KeUwVWZF9B4kWx4MB9Sx5ubmCAdDauFaXxdTQW8mmcbrDeAL+MkVCpy7cF4pV2/dsZ2GhgbltrCcTGIEQwyOjJBMZ3nLW95Gf98A0XCYxsZ6xdqQYNzwGQoYqc2RFRXBulaZDwI+VFkQSpFLDcBzL2zFKvQZ4MOVohLfI/BBjnqlRrwqp1i1zfw21kaV0anYDH6vD0/FwxNPPMEDDzyg6LCbN29W+gwCSBw+dEhlgvr6+qq1vC4Xp0+fZuPGjepUM6msumbye6/PTzAcJhyOqEyNBDRigSfMB2GvyDUV0EGCkCrLIsPc4qw6Vj6XpbW5mc6ONrVoi0YivOLuVysVewGVLpfNrGo+rIMPL8epZf2cv5cjIMG8POOzMzN87MMfUc/cn3zm0yprWmMmqDdcRYKm1Whi9dtawUhRLhT73V/5lV9hfn5ePevy1dTUxNZt23jvB96nwER5B9eA0dp5KeBhdZ9VQFGCtJLSofnmvffyZ3/+t/h9YTLZFLfcchMf/YWfV2C2MoZUTIqXtuBkbYZZCz54XFkWtBCf/8Ykbf4ge/rrefjELIcGR2kNGXziXfvwaUWlseFoOgUT7n3wkBITbW1qJDW3SGdHK/299RSsHJhRvvavj/H6N92kwCSvAWOXpimX8vT3damgWJH8y2WePLdET1sr2GWOX5zADmtsEkv47AAAIABJREFU3tQPC8ts72pQWgmWG7KmScF24fPrnD03z6XxWV59yy6CEoRXYD6Rolgq0dXdRKnkqDkmFoywbWsPmRIEdCXVwPxKkS987SFC4Sjvu3MXgYAILkpJhQAMuirnwWUqJsPT98KzBMM1xMwpKe0HWzOqds52AaECOnpQFRFUNR+85EoVCpZGxe1C8zmEsTBkWWCXcAydlPSi4hUkAiOAEu88P7jM0kqa9vZ6OlpC1Ps0FhaznL84wc7NfURDXvweEVQuq+fBrDhYbo3ldI5sJkMmkaarpYWWBgHzi3g0NxnThcvrYWouSaZQorOtmZJpk0ks0dQQIxwURqcwgBwyWREhjZAowKnBCXKmQ/9ALyKl1BoQJxMpezWZWCrihBsYG4VyaY6Bbh+JiRXChsPGrSF03UuxGOVrh8bYvqeXr98ziFdvp5SZZudmgwO7uqjzyRtBeCFrx/1psOdqmU1X8X5bBx+uYpDWN1kfgZfjCKyDDy9R8KF2WjJJW46FXTbJZ7KUMxkmJbO9uKyofMmVFNlsQWXExcpLFrRitSnZ9LpoPeFIkGDQj9/vw+WuqKyVgA/FUtWWU5gPErhKDXEkFFaL1KA/QC6bVRRI2bdQ9/OFAnPz86pbYrO5YcNGCgWTuaUlBrZsYWxyiqdOnmLTxs289c1vVSCIP6DjDwWrZQarjhvVhXOVIqnAByWmKRm5qlL10+35mA8/HOBDTVRSxk25XYiWxaptppxL1fXDUeCCgDuj50e57777lDbD9ddfr7QbRMdBvstXfUQAhbC6JgIEiR6HBBJyrWLRqHK7CITkmoZUZk4zDCVAZ5bFBlWrCo2uOmzIMWtuGuVykVxRHDRMRY8N+f3Ux6LK7tOj69x+1ytpbG6qsjT0qlCoyv+tu128HOeVa3bO4sjwl3/5lxw6dOhyVv7gwYN89KMf5dZbb33BxxHw7fd///f50pe+xKVLlxQrSPb3y7/8y9x0003Pur9r1QcBaH/3d3+Xo0ePMiFOQ4uL6llrbW3lxhtv5IMf/KDqy7O1Z+v3gQMH+IWPfpRH7rtflV/d/frX8c53vhO312ByYoI/+MM/5OixK47V0sKNN93Ez77//RzYf4DJS1P89m//9uW+jFwaVQBkNp+jKIK1uq6A6P379/PhD3/4Gf2rAtxSd19lWJhFE2/Axxe/8Pd89atfpVLRyZfKSpD23e/+T4TCIpQnZVnVpLZL0aleeu0ZRBOFPMj/VYFPRzcYMeHT//ui0kjY2ddBe5dGJgPlpWXu2Osm6I0yPZEnGPXhC1UtrGfnSkxeStLRHqetPUDFMXHh4/SpC2qOCARC6j2+aaBdWUwG/QZ5s6ASCLZCidwcOjGGyzZIJ3J0b+ihpNu4KyW2tNbhdzlUDIfFlTynB8fIFBxa2trZvjnO9JxJIVmmXFqmaC+xf88eFpbA64GjJ86yZXsrrfF65lMOJ8+O0doUY1t/TGX1Exnw+qBFbCltE130nEwpLaxee+1yjuDpufuyXtNqIkHKBO2KG5fupmhXsQvBrpSOlZQhGiByCn4l0CxqCi4eP3WJcxOLvOXOfcQ0B79dqpZm+NyUXBpl24UuCQp3gaJl8L/+v0M0dm7EIs2+Pe3EAmUiHoPFJYvjR45y+803EvAIMKeQEESIYSZpMjI2gc/jY/NAL1bZxi4VaIqHxLhLtmIlW2B2boHOXtG5gGPHzrJ1yyYlHOmhIKszBQ4JsQh3kDwaBVk3FWFpyWZo6BT7dvTS3RjG43bIoZMHTh+aZdeOVjSPSdjjoZh3iASyuGWtZ9fx5KTJ6cFZphfStHW0cf11cU49eZE7b91Acwh0x7pc3vkMEHANoHgNnsx18OEaDOL6LtZH4KU4At8T8OHZ3Beeb/DW6hWs3fZq6vefb9/f7d+fy6Xghe5TFT6sajLUPlsrk3ih+3o2McVaDe/a8VKBrVD+RbDJtBT4IMwH8Z3OLK9gl4rMzM6xkkirsot0OsvOnTuVxWVjYyOhYESJSorWQlXIyVLMBwk+LVsIjTL5F9TiR0ALoVJK1ly0CYTmmcvmRJXhGW4NsrBNplP4RIAy0kDJcgjVR8HjVSUgC/OLbN26nY0D/cozu7uvVwXOsgiWTLxk0RXjWJInNb2Hy+CD9Ki2iHmerNraGubV0ohn3HdXuGus/dv/TdnFszEf1mYUXY7YjFZpyzW71BoA8NTRY8xNzqq/yZjLuEi2UoAiARkSy8v4DK+6FlI2IUCCABDCkFB0acfEH/ASr48r8TdZFImriO7xqutfLKG2lf7I50UforYfr0/sVqulL15Dx+/1Eo2GlDWf9OWGmw/S2d1VzY56dNX32pVYt9p8oU/4+vYyAh/60If4sz/7M2655RY+/elPs2XLFpVl/amf+in1/bOf/Swf+MAHrnqwBLC7+eab1bPyhS98QbnsCGAnx3nkkUf467/+a37iJ37iGfu7ln148sknVfAuQfy73/1utm3bxvLyMvfffz8f+chHVOmaACMf//jHn9GHK/t92223KWZZrd+f+NivMDY0rEDe3/zN32Tbddfx5JEnOXjTQT78cz/HT77nJ9leO9a3HuAjH/2oOtZ73vUu0slsla2kaXT3dPOpz/wxP/b2d1AulIhGohQtk57eHv7y85+r9u/31vZPagmECq9RMW2yySx/+zd/x0MPPaTe7+lSgRtvvoUPfegDhMO+pxkZimX2dAB61RfwRbLhZQvo1fNUip4CK1csMnqQe46V+dZT88wszhPwOGxo66a8PMX73rGHlqYKZsXNww89xdatG4nFPZTyOUKBOgJut9JuMt3LeNwRTNsglUnTEPVTKHi4cPYMiZUFbrn1RjW+Xl9AgTwSzOaLFeVc5VgVHn90iJ27NlMs2aSXZti1tZOKncH2ebk4ssTcQpGdu/o4dnyC1rYY7R1hpsdyjE+c59WvvF7ts5iBhx85ya13XIftKpFMahQdnaOnR8inl3jFDVvZ2C4BszASHHxWGjSfmDcrEEHGQllpq8VF7cKq1YpKaKxtEpyXHIPloouRSwtMTk2r9UlXr7AzXZg5MaXI0hnz4vPplHDx5IVZLq2U2N0VpzceVgKaSHLCZVYTF6uFgGa5hOkKcGbKZKFgU6KIYyXY0tVM2NDwenxYBYvjTx7nlhtvwO+XnjmYTp6HDl+go2sDvR0R0mlYXlwh4HXT1Bgl4EUB/VI6oRwrLAfTRiVgJDkgTE3HWiFeF8Kri/aJRrpkYxshphZSjFyYoqW1i66uqhPNHfu3q/VXydFZyDmcevwJbrt1P45HUywTsTb1UiCotC/8XLLd/PO/n2XbgW20tVTI5G3mBlO0xbzs7ArjE4cM9QxW7bCfUX6xXnbxInnTrHdzfQRevCNwTcAHQfSfq11VbfwascR18OG5b6jvBD7Ufq9qfVdrc2U6lxSBqCVL2UVBbBnHx3HKFsVshkvjE4yMjFMoFMlm8+zZs4eGhiZFz/foXgxvVePB5/OqEgzDUARHJfgk1920y5dBFUvYFfk8uruaQV9eXCKTy6uA1uV2Uc4XVQZ/amqK+ngctydAwTQpVRzauruVjdbQ0EXGRy4ph4bXvO4uWtraLoMOUgIg5ReiI+HxPm2/KWsJWVeskiFUf2qim2vFN58xqgpMqYp0SpMayGf8vIZ7KOepgmnJXK2CArVSidr32r5r+6uBQFdqPlwJPqwFpKp13FWL1Br7QPYrgI5oO5w5dRoPutJmkCyq6DMI0CDjK+MqgE8xX1SghOxXaq0HBgYUiCALHqdSUmUycm1KpthxplWGU0Qny5ZNPidZE1vtS4Ii+S6Bj/QlEg0p0KlYLCgB0ngsRk9PF/V1UbyGl57N/Wzbvl0ddy3zQS3VJEulakyrbV3z4cU7YXy/ev53f/d3CgiQ8iy59+UerzVhLEgpkdyrZ86cUaVHV9Nkf7Lfv//7v+fHf/zHL39Enq/+/n5V2nT27Fn1b2nXug8CPtx5553qmboSVP+nf/on3va2t6nfP/XUU+zatety/66m37/zG/8vh548pN5Tv/iLv4hl29z5xrtZmJnFkEhIzQmaUtv/889+lg9+5CNq/7ffdJtimYlmxNZtW3n9m99AKpHisUce5R/+4R8oSHCmbJZNvvz/f0n17+iRY+zZs1tZLUr5Wj6V41+/+m/c8/V71Rwi5XuBQIA7XvMq3vK2txCJBKsU+5dBq77vVx2Y1NxiK9DXdipKN+fEcoA//9vHiDVfR9Yl45pjX38n+dGLvO+dG8hokEgXOX5yjAMHt/Af33iImw/upyvu4+LZWXYMNOH2prEJcez4Ah1ddYRCFh6iyk1hfiFBNpNkoL+Hgm1huw1Onhtm+NIMXc1RJfYcC4cYGV5h6NwpXnfXTQR8poS1FPDhVHycOL3I4nKWLVs6aWrU+ca9X+dVr7mTgEfDNiGdTHP/A9/gx97+dlJFG49X44GHLrCUtti4YzOjg0NsbvZz665eHKskoiLo4vFoBzFtHbdHdKLKSgTD7ZJoXl8FIJSHlYIfLJlzxRJSODVOloIrxHjK5MzgEts2tpNKZHnw0cfoH9hKRHcx0BSmtzWE4a5QcjQStpuCB5568CQ37NiG3+eiPqyhSdCthCGqxxKrDEf3kwbmShVODV3AVTHIzFls7B6gs8MiHPRRSpkMD45z3c4+5QQjGhSPHx9i354t5AtQLsLFwSH279tINmcRDukI3uF2y7lUdSmkVCNXLHP2wkUaGxvoa2tWlpq2WcBjGIqNcezcEA1tvazMzBAKROkdqGduJkVfW5RiLoEvGGY2maVUtvEG6nAFdXJFm+npBeoML73NUQytwoJV5snjJmcnZ2jt99PT2cvIyVk85hI/dtcOJSDq9WqUygU1f1dnZUlQPF1KdQ0e13XmwzUYxPVdrI/AS3EE1sGH57iqLzbmw1rwQU5LLXDdrsuaDyI4mV9ZYXJsnJLoPxTySvNhcHCEdDqjgvq+vn48HoNUKq08rIX5UF9fR3NzI/GGmBKclBhZBCcluLUdS5VcSMBbKhRV8CmaD0pkrFBiYSlRtW+0K/i8XlU6MDQ0RFdXF9lSiZHxS1Q8OvVNzcQbmlhJpHjqyDGWkyvs2rObAzfeqGjJ8cYG5bDg8Rpq37rXqHp9r9Iv5VSfBuyfBh9qwb0syte2Wm7lSoKDctVQTIqnt14LNNTGdS0g8WzOGc8Af9bwMeTzUmBRa4qdslouIp8R5oNtOrg1F5ZZdauQTK3QzoVW2xJvVHamEpDJOAggI4wQCcSUPeZKmsRKgsaGRupj9UoEUjKWkt1saK7HNEtKJEvsVQXsEZXxYKTqbJIvmCrQENBBGA/iYCLHl/3atolY5wmQ4dHdSvOhu7uTtuZmdV0aO1rYvXdPla2xKky3lvmwDj68FKeP79057d27VwXhkt3/0z/902870Fve8hb+5V/+RbEg/uqv/up5OyIiqgLESZmFPA8CwK1tH/vYx/jDP/xD3v/+96syD2nXug8CPkh5hzADrmzyHpCAXZ490V+Q8gxpV9vvn/hPP0F9uJ7pmWlKxRJbtmzmwcce5OFvPUS+VEBzuzl75iwPP/ww933jXh544hHlSLNtyzZ+67f+Cz/69rfx+GOP86uf+FUeuP9BRWv/+te/wT9+8R+rILNp8uWvfEn9+85X3cXr7349ZqnA4NmzitafWElWwQ1NUwyVN77xjey98XoFOghw4RFfwCvatUuwPu/l/75tUOV0rAKsKugURwObXKmI2+vhvnGLJx6c5f/50Q2MpuDMxTSjD5/gPXfdwP59BimXw7ceH0b31LFlezP3PfgYb7nrRuZn4dLZi7zxjn5sT55kXueb3zzFHXdcTzq5Qkdzg6L6S25Api67UkZz64zNzjM0Mc++/buwciYzszNoXj/9nU1K80AIKUUnq5wkUgUXhieoSgAGBxNEwkFam72cP/sU1+/brnQU7JLG0SePcNPtW6loFrOLJrm82DW7efLoBIFwgBu2N9DoAa2YV2LVLt3BrGRxaKjaOFfK+LQSmug2OIGqPpMiI1QBAeVihUclJWS29JKi4I5yZLLEmQvTNAZ0pV0wmyxy7OQFtnV3E9RtNnfF8epQtipcnJ4Fb4iAHlHAD7pFU8RH2O3gd4tPpcTZFi5Hw3JclNxyXIdEpYBZquPE0RW8WgRNH+LWG7Yh+tQL8yLwPMpNN+7FrMCZ8yO4dZ+SmZKEwMb+epJJi4mJMbw+jYHONvxeYTUIn8PFzEKColkhHJe1jKbWGelEkbZGnyLHmLbD+ZEJ6ltaaaszGByapqO/XW1HPk8k5MIxCziGwXTOoWiHOXnuItlSgmhdBKdgoFVsbr2pH6+rwIWJEH/+N1O4wkHqG734XMuEPHO89w17iHo0VfJi2UV0tTaSC6AG5aqtdK/ioVoHH65ikNY3WR+Bl+MIXBPw4dky8WsH82pKJ74fZRcvtBzkxQo+1DL0KpjV3NgK4a8ot4tiKsXMxCQrC4uU8znSmSyzMwtMTU0zNDSsFufbt+9UdP1ctqAWBGKzKMwHw9AIhgIqMBf6vgS+Hq+uglMFQBSKCvDIZ3P4fT7i9VJWUWF0ZIS5mVkaYvX4PIYKaoOBAKbmcOTEcWy3Rl08TsmyCQbrVHB+/twgF8cucdOtt6ja7ubWFjXBi5VctK4Ot0cnFAqia1XdB13qiCXJJFrYct7ifuF6mkWw9n5UVp5qSVAt3agCCjVVcvkLSrhxLUCwdl+1f9fYEErfoFKlMMqxa8yFqu5B9QCXuUHKGuzpndd0HlQfRB3dFDZGVTBUAn8BasTfW1ToZVGfXl5RVHEJngR0kDERQECajGsuWWU5SD+EhSJfovkgfytbBSXYVRWc9KlxlEWR1MlGojGi0ZgCDwTUkOPPzMyoYwkLolDIUSpKtamjqKR1kQitrc30dnUp9oW/LsQNB/YrgESJgYluxOoArjMfXo5Ty3d/zur9EAyqe/B//s//yXvf+95v25kAElK+IAwpuU+fb475oz/6I37hF36BO+64Q5U5XNlE1+ENb3iDYlpIKZOAqde6D883IgKOCKgoug3COpD2Qvp97Mhx/ugPPqXASnEMEpFBKYETiz45H2m+YADD8PKVe/6ZXD7H6177OuTchRovTQBdeT3ZVgVNdzN4dkiBPAJ+fvOh+5TgbFdHF9fv3kc2lSYerVfBnbyP4k0N3HbH7aq0pC5ej2648CimXPV9e6Wt5ksefFilQdji/FAxqbg1/uQbT1Gc9lGaW6ZzbzsHXjnAY/94mg+8cQfuwKIST7wwmuHsyAqpokUgrHPnrZv52tfOsn/bADt7RRPAxfRymkceP8P+629m5MI4t9zcq5ygpiYvsaGnjZBXo1wpMbecZXhygU3bttLgcZEpw+TSoirVaPIFMNxuUhWToYlxHFNnbGyKbdt2EY+HWVlMMjJ4mtfceTMlFywnspw5fpbrduwkEg8oU6hD5xY4P7RAe3OYcNBLvC7I9u4wgUoZt0TsLlE2qF7p6QWHlZRJR6ePiK+Ip2JjOKFV4EEmQAn/BRJAOXckk2V0PUhrXZ4Fy+CpaZNjT42zqzfO9t5G/BEX0xkI+IV1sEzIqzMzOc4dt1zH1OQ8jQ31rKQczoyOYYQ97N7aR6MOMWXlbVF2W2Laib4qvChHLlIhZ/s5MZggV9TQrCTNDSH6uhqVO8fI8DilosPOnQPK6WV2NkksVqfWRJfGJsnlk1y/dwfJpIAXOkG/D13WBI6UXlSYX8kxv5JVJRhm2Y1ZTLKlu5XOtphaQxRLFpmSSTBSHd9zo1kSi0vUey0O7OjFVSkonaYVvPzHA+eoi8TYfl2T0o2ouHQefGiQO27dSKOeI22H+KPP55lLa+CZZ//eKI0Bm04f7N1aj6N8ykUho6oJUrWzqrphXaO2Dj5co4Fc3836CLzURuCagA/XYlC+X+DDWkDh+cpBXlTgg6opXQ10KyICVg3ChQJfAx9K+YIqu0gsLDA3OUV6JcHSUoJMJk8+V+DIkaPMzy+wd+8+spkso6PjxOqj7D9wA329PQj8L4KTDQ31dHa1qyDVqtSYD0UFPkjmTlgOhrATPAb+QFhl3eTYsiBOLieUO0KxVCRr5hidGCeRydHS2UEwEmNkeBRXxc3mzVv5X1/43wTCIaTGefOWLQRDQQyvl+6eHnVehrAfXG48moZf3DBEqJGqVaVk6iUQloy/YmjYT9eRSjAsE3UtyJf7V9NEk2MV+HdstCvcL+ReqGkz1EAHOS97FXSQv0kAVFOFX8t8qIkvqkW4stb6drFLBV5IvscljJGyAgukPOWee+5RAIII0snYzs9WNR/kS34WAEj+LkGBZEnDvrCy2pTPCyggQYFsY5ZNUrkUwXBIMVukHliEKv2hEMWSqcapxmCR77XyEvm80NwXFuZUZq21pYVSsUC5VKSrs11Zbsr41rc2snff9WrMFR1lDeCyDj5cizfky2cfEjyLyKG0r3zlK7zpTW/6tpMXtxfRbJAm4o2dnZ3POUBS0iClDd+JKSEAX80VRkov5Nm41n14viso2i1SSvW+972Pz3/+82rzF9LvM2fP0tezga/8879wz799jXwuj+64cUtQIQw4eW9obrZs3cpnPveHCtD8qfe+j8997nNomtgx2uge7Znfhc0ALMwtsmHrAOlMmo39G7ntptu5MHSBU+dOkkqnnvPU/uqv/4p3v+c9z3C3eKl6XVTxBjGDVJOMCutMN2SAqZUV/vw/TvKjB26nvgSL7gSEg0w9Psi7XrMT2zcPpSaRRiBVyTC17ObUyTwriSJubYG3v2U3McfEdPlYyDuk8iWmx20mh+e44xVdjIwOs7G/h84mPy7HolDKg+4nma9wfniSOI209AQ4dO4sA73NbGpuxdBgrgj3PvQod916Ez6fi7HxeVXqd93WDaLPiLhZ5kw4ffYiO7Z3Kgbj3KJk6bMYsTDnxkZoDjvs37uBsAT3moXHyaogtuwKUHQb5Ms2//71C6ykyuw/2MOODTG8dgVvxa0ESKvMhyr4UK5IIG1w/Pg4pu1h344wOU+Ei1k4emSKgToXXQ0aoXicZVtnfLHMmbPn2TCwkcX5Ga7b0kV2YY7uhjCRhhjDiyXG5ieIBbwc7O+i2agmG0pKWyKDFy9uy19ViNQcCu4Sy45F2tY4/B+D7Lt+gLbmAB5Ro6jAxaE5NFeM3oGgYlrMziXJZXI0NjUQi3oVg0LSDnbZVmKh8m8R9LYdF2NzK4i/RdaEbK5Ie2OYrrgXxyzhM6oizQK+HL84Q6JkMDWfpa25lfaIQW+Dh6jfrcRGk47OY4+OsG/XBiKRrAI4cuUA9zxwhn03dLMxZJDXDb5xdIHhxTwbt8VpDPnwZAxGD53ix9+6o7pW0lX6YfUCeNbBh+d7Sa//fX0E1kfgmozAiwJ8qAVbzwcWPN+ISMwnWV5pKsNzZbvCfvH59rc2k1PTC6jpDUhQvLYp2+rvkeCkTHbSqjJKVYcEOZUatViZm5VLygZteW6ebHKFpcV5zEKBlZUU42OT2JbDkSNPMTw8ypbNO+jr7VcK2tGYT7ldiNuBsPM2bd5Ee3srIkAodlsVSyyfSmTzGaUHIIGwAiAcWwEDdsnCqVQI+P3obmEouBWFV/Qh0qUcGWFfFIu4DINMvsjcwjKbN2ykPtbAPV+/n1OnTtPa3s6O7dfR27+R1o52tm3drkpEIuE6VbMozIz6eEjFvGWzTDabxixXxRNFJFGuuSqT0F14PJIjECqw3Au2qq+QDJ0sKmxX1f/aNksYwpygymIQZe6nldkdBXYomoW7KiIqKSdZ2KvSD5eusojC0FAMCyX6WQUd5EuaLBQqkllUYhUoZoFyqBCBKo9PUTCGL47w6KOPqjr0xqZGRaVW4ypLm1WKtuxLQAYpaxELU7NssWVgM21tbWqMlbZDqaQAAfXlFecQoUa78Hp9aB4PBSmXKZVUOUtZaoRXhSxl0STHKeTyl0sw0qkMtmRQHRvDo9HX10NTWzNev6HKZvbtu14dsypkXi33kaYyLMraq9pkMbu2DKN612rX7Pl4vud2/e/PHAG5zsqlxO1WrAABn+Q6yr0n7a1vfetlYbK1IHHtXfdsZUc1NlBNu2TtNs/HUpCSHwHMpH35y19WAfiVTdwdaloP3/rWty4DEd/p2oqQrohUri1pWLutnGtNV+Kf//mfFUPiWvfhue47GX8BC2VMhdUh5SbSXmi/f+RHfkQJ1s7PzSsbThH4LeQL+Pw+xZRqa2+nqbGRYLjKLFl7rGft3ypOqvrnq/bvD/7HH/Ced78X0ywTjkTYed0OxdioXSt518o7SUQxpT+/8Ru/oQQ2Xz5NothVISI153tIAkdHbI4fHcUwTArlItt2XMf50xd4za3tdHd4MC2dYlEjsZijvTGE36iCF9l8Hkd3EfRVCLrLZAoRnjg6yJ4btytNgXTKZnpinlJhkZsP7MaqyinwzfseVwyUaHOceFOEbLJCYmmOxrhOT3szFctB0w1KmovTQ+OEXCG2dNSRcXSOnJ9gW0+UpjBkPSEGj07R3BqisTNOyq4wOJrlwvkEXsdmx45WdnQG0F0yN7rQ5b3viBBptdzARqdsazxxcpazl5Zp7upkx7Yoc+NpEpOTtHd3smEggmFZRDwiaF2hXAkyn4SHDo0zsLuHmflB9KLBQEc3mq/IiZOjNLX009ipcXxsRjl1BUwP+/e2k8DN8Jllboi7aOpt4OuPPM7e/QcZurSAxxOlvcFHwDFpMHQCmqlEPMVm2lEMRksl/22qzL35xBLxuhZymQpjkxP0b2xFM7w8+shFtm1po7UxqBwmHLOIrhsUHBdlzUPZQWkoZRYW2NTbhqdiVdc+uClYNo8fOUVneyu9nS14BKxwLPX+tRywHTclG0p2hSMnx9i8ZYB0aoVyNsnOTT3oiDCmxuSCxZnhEQa2bkDXXSxNJ5gC73wCAAAgAElEQVS+OMlr7thJ1FfB685xeiXAZ+6doqmlg8pKknxZx5NJ8OF39NPoTRDw1SH8D8tVPWPDlHqZa+aCu858ePm89NbPdH0EXtAIrIMPa4frRQo+mAppXw3sJOMsrAfRT5b6+9Xg2CoXKZcKLM7MIlbrSwtzLC/MMze3wPlzQ4qKOz01z7mzF4nHmy8H+E0tUQYGeunsbFfik2K5KawC0XxQWgBWteRAwAnlylAxlfChLDy0VRV027YQVWmrLBZgXlVzLf1K59K4PIbywvZFoswvLjM4PEJDrEFZQRp6hMOHD3Ph4kWCgTDX37CfffsPMjCwQQWrAX+QUrlIU1O90qWQEpGyWSSfz2GWBGzwKGBCAm9ddyu9CrUmFBaDJdua+AI+XFL7WKlgOTZeydwLcCKrNynbUCCBrjIXtaCpYplU7ApuTVS75bumvsu+3SIsZdlKYLNWdmGJ2JvQBjQ3uoBSFUexRKTWshbgK2tSuXYlm+HhYVXvLuMr2Vfpv2QpJStatT4Nqm0FGBHwQZpkiwUMa4o1qSBGSjGEASF6DErwU86l4lalFcIPyeayFIpF8sVidV9OhcWVBKPDwwqM8Ht9VRaD9LVUYuvmLXgMH+VcjoX5WZUt6enrprm1GX/IR7y5lb1796jjCfig2CGXwYdVZe3aPfpt4IP8QZgoTwuAym++WzeYF/QGXN+4+jzYtmLPSNlBX1+fuofknpOShhqLpjZUNdBB3a+rDKvnGsbada3ppDwf+CD76u7uVoyG3/u931M6CVc2CapF8V7adwIo1n6mxir45Cc/ya/92q89a3drjKa/+Iu/4Gd+5meueR+ea4zEPlfEKOWZlaBdOfuAcrKR5/6F9LtWAiafr419jcUn5yjHuuuuu77tWFfbP7kuNWBG9rthw4ZngA9r9/PTP/3TirX1sgIfLtfNl1UQXsFgxeXhz750iNcf3E9dHB4/MUpHSx/HHjvBe965C9sRm8Qg33hgFL9m4LGK3HawD78vj+YpYotAsiPOEAZFgpwby5M1C7Q2hyhncrgtD+1NBsFANXs9NbVA2XTo7m1m+NICo+MTNDa0s6kvTtjnxiVZA8fD9FIaI+TF1rwsTKUopZYJNzYxtZRg++ZO4iEBIsbw5Ex2795IolzhiZMXCEbaaayLcvLQEV55y07aowaaBLDCtlROVJLtVx4filFoVnQSFnzrxBLnpjJ4Q3WsLCzQ01qPtTLPjTs72bupDk8lofaRsH0s2T6OXCwxu6wR9szTrPvxVTxs3xvmqeOzLMwmeNPrt7GctbiYzmOYBhsaPLh8Gg89Mssdu1vwh1wcPnaSbTuvYzZpMTadwqN5WJm6yF037KC7yVgtuZQSERHSlnm8Gn3LOUg1QraoMT6V5NjpM7zilQcxvG7yWZvhC+e4ed9OBbr4PS5VViGgwGwyz6mhUVqbmgj7XHgdk772ZjTRtHB5mFlaIVsosKGzFce2lPOFwEyaW9YDMhc7lCoeDh07y4atm3EZukqsJBcTtNb7MXRZ2xWVS8fjx2eYmDPx+iNE/RV2bY4Tj1YTLiFyLDohPnvvIrMzGVq8NnWNdRRTRe4+2MzG5gxBI4ztMrBcRUm1YFjBKvhwbUov1sGH9fXF+gisj8CzjsA6+LB2WF4i4IOckrbKvJCgomLZShxMwIel2Tm8mpuV5UUmx8eYmZnl0ti0ytwvL6cZPD9MfX2zYj60tLSycVM3ff29+BVosIhplVTtv9hhSbbe5w2pEbSsctX+0ay6LkgGQdlGKkq/SSGfU3NaQ2M96WRKZVan5+dI5TJYLjf1Lc0EQhHOXhhk9OIokXCMLVt2KE/wx558gqHBEXr7B3jt69+o+iVBtJQPCBDS1NSAP+CjUMgqbQKZOQ0JlMslJeIm+g8+v1+dg/RRFswSJAuTIBKNqD5ncxk0XSMaFZEpHd0tE744XAijQYAH+arSNQVnUKDDKpVZyi+eZj641OJB/lNMHbV95bK9l4yBY9qKISL0VanLnp6api4cUQyD4cFh5WohfZR6dgEgJCsrP0t5gy/kU0G5Yre4XKo+XfYv2g/SQkaISCSKYXhUAFkLDpWdnu5TfReGg4y/aDMI80H2LTZ9mUKeifFxdcyVZSnJWSIUCCo1/FAgwEoyg0f0InSNUMhPR2cb9Y1xQtEgdQ1NSgFf6U2sCmasgw8vjllH7hFVbyzPQySCsAokoBRRR9EDqOkF1ILay04uNaeYteqsqwFv7czlvpPn4DIjbFVz5PlGRrLlEnDv3r2bY8eOfZumw1qmwt/8zd/wkz/5k8+5S7kvBVz57//9v3+blWXtg/KuEKBFhCdFH+Ja9+G5Oviud71LuXB84hOf4Hd+53cub/rd9LtWAlZz+lkLFsm1+E7H+m76J5+paVU8GwgkWhHyrhHxzpdFe4bdRVmKCCjhZayk82df+hbvf+0dmIW0+BVz7PA4QVz8yN1b1TwxNJbl0socu3cMcP7IEDt6W2iJC1tNmBQeKpqUY5icu1RipaxzYXSWeFinPexhoLmO5gY3huFQdmyGhkfx+qLUx1sU+88yYWUhRTSsE4louCouUtkKh09ewBP2q7l0Q08vRcemVCzicZWJNdQzl3IYPHmOW/f14PMGSRXg0SeH6N/QycLUMDfu3Y5fA8MtTMeKYvwJY7B6z1W/y5fM8ZNZm1NzFR46tUTeCeMPGLhtjS6nTH1liTe/souwJ4etWyTdUf7+4YucnhM2XittUZsd7VFawzqxBoezp8fY0NnEpnYvesXDE8kkDz1whJ+6+1Y0l5cv//sQN9zSx8YOnfPnZunqbmVoIs180mJpeYU6A67ra2XHQEDVOeh61QrV5ZZEThV8EEFmAQWSpsnxwQka23soFgRJKdDbGSGzlGV5fpmd27pVSaJcw+OnRzDCMZZSWTZu7sIqlSikEvR1NFWdLUT7QUiTmhvDqdqVyzhVbAGDKkJKVECDpfmZXcopNma2VGFiYpJo0Mem3nbqAobSnxC2ZlnzspSvYLvciIau7NIuydqjQkvYoaDpPDGaZWKizB1761lJlHj08BgNYYu33bkZw7FxSZkqBaUboTkh1Z9r1NbBh2s0kOu7WR+Bl9oIrIMPL0HwQSZ7sbuUJoGkYCpSSiDgg5RdyEokk1phZnKCubl5kis55XpRKMjvC/R097Np0xbl1e5yix1YiURiSWU0onUhhMmQTqdoaxMQoL5KtRdVb7GhvKzUWK1zzKaz5LIZivk8llmmvbVZZcUlMJ6YmmJiZoaVTIZgPE5dfZx0Ns/E2CXFdPD7wyoLe3FkjPvvf4BsrsCBm26mpbmNffv2KycHCd4lKDctEbusBvzyJfuXRXhAgRJiZSWLrohye5B+xsTDvlQgWhclkUyokhGfYRAKB2VlgM8fUfuVMgXlRy77VeUXKKaEBPEyxJIcUeQSBVK4lLq76EDUgn6ppVZKFHZVMV70HhxLnCOqonpSaiEWXf19fRw9epSjTx5SQEJ7e7sK+qQkQwI4ASvknFra2xSgIswG0YSQ73Ke8jdhKtSFYiojLPsQlfnkSlJ9Xj4TjcTVuUh/ZHtVarG6b1USomvqOsl5SJ9OnjxJMrGisq/JRAJN91IXDFIXCSmni7pYhEh9lHAkRLAupsAHJb6lV/Uz1sGHF890IfeQ3EsiNCsip8I8eMc73qHEBuX+qYEIUgsulHrJzMvzJPe53JtXtlqpjwAaAmLJvS7Z8qtls8gzK5oO4hAhwbKwH8QCU4594cIFvvrVryoxRmlf+MIX1DbP1aSvAlj8/u//Pr/0S7/0rJsKICnP3Kc+9Sk++tGPqvfGtezDd+rfI488wu23386BAweUE8ZaJ47vpt81lkPteDUQQn6WY0lJyf79+9Wx5B33fG1t/x588MHLGjo1pohoZawtu3i+/b2k/16T85H5EEu9a1csgxPzDl/85mneedsWuts95Ism//Yvj/LmV9zMQIdHyQ185b7jRDpb6Ots5fH7jnDnTXtoiWp4hfDgCDsPxGQzaWvcf2SeMxfG2LWpk4MbGumJGegemzJl3LqHdLlEMpVjbHyBimWwfeNGGiJS8meBzOm2izMXZvCE4rT2RFmeT7E8tUxK97NvazN1Wp4lO8ADh6fY1d5IT4/O+LTYdJcY6O9gbm6S1iaH3tZm7AJ4/DIxVn0+quCDMP9WM/nAUqHA0eFFTk2WGF6w8YTaCIdDFAsu6vMVmvQCb7o1REdECBkVlkw3//j4DIMJg4Wcn4jPoc6VJ+4Hn1Gkuy3MQIuXJh/EjABTRoZEIk1/XQv3PzHF4KzOgYMxYn4XuVSRxoYY54YmaOjsZHImTXNdkI1dOlrBppzL0t4SxS0FCG5hIUj/hc3oUiWCKSdP3uXjyPklFmaKNIY1btrfgt+tMTI0SyTsp6mpKjqZzhXVmiOZNplPphTI0FAXIBbwqKSPYoS4q7abbmEjyv5zJaXPIj6mXa1xdExsvAxPzHJpepbWrj6aGsNKwFJ3LAKag9tycOkeJZC5YlVYztlMzaZZWCiQTqTobvSzqTtCrLmemWyFe751mpaGBm7c300ua/PYQ2d419t2ERKWolKZEL8TaV5EJeYatXXw4RoN5Ppu1kfgpTYCLy/wQdXm1+jcz3IpXyDz4Rm4hcLIqwG4WmBfwVv7Xmo+XFl2IX2QJcBlGrsSu7CU5oOUXVjFPIV8lqnxcVZWkuiaj9Onz1Iu2eian67OXkolUwETS8szKmMo4kT19VGamhtpaIhRXx+jubmJWCy+mpWs1vdbdlkF2ap2Uik4ulQmpZDLqdIM2ywrMTdNXDGKZWbm5xgaH6Mg2gqagT8UJhoKY5ZtZmbmlH6BCDUNDl5k6OKo+rsAE29/+ztUll1AA1V64KqogKhGB3a5KmQy6aoTQ8BHIOBXE78smCOREGF/gHw+q4LyfCGHS9ldVkECzZC6R5+yCQuHo4SCYTRNV4sSuaxFy1TsCGm1rHEN6BGQwrSrwZocS+4FYTiIgKcEYlRslSWROuz6WIxsOsP01JTSzRChu+xKSgX7ErwJ3VrVgVqWKqvYsGkjsca4Eo8Uu01xw5CASZoSfayvJ2AELwtfynWQJvuQmm/JCAkjpFAuqb5pHmE/oPolzIeK8hyv1p6LJocEa6PDYsOaZmlhAd3jI2B4aKiP0d7WQixeh+7VaWiK4/GLS8o21XdxQLmy7EKejrWlQd/+hKyXXfygJpfaO0uALnFGEeFSscIVrQfRP1DsqUpFlUB85jOfUfeHvBP++I//mDe/+c2Kwi+AQC0Ylf0Jw0CCXKHc19x3JKMv5QxXU3YhYyH3pQAMX/ziF5Xji9zj0r9t27Zxww03KGaCtO8kSrl2PIVFJCyh//pf/yu//uu//qxDXeu/CDBKucC17sOzHVT6JO4Q8ryLiKbYCl+Lfn83x/puP/NczIcf1D39gzuuWC4Jvb6qcmOJuKADn/u3BZ4cKdIRLOOyCvR0NVFKjfOz79yPsaoJdGJkiuPnIbVUopha4M2v3c2GXh9+LYPuKmOZGidPTjOXtclUgpRMjVfe2E15fpnOehe+cIycZVPxelZ1C6BgOixNFFiZz7B7S4RIWMBzsWnUGRxZYD5ZYuO2fuoDoBcspvM2rVEXIVeO42MpEoUAt25rIu8yWVguszBhyiTP3t1xPHpGiuVwOX4l5FPTNKr6NgnwIME2WC4RtSwzk7RI2QG+9cQIaBHKBYuA4QfNIGAneePBFna0SUlIAcvl58Qli3sPT3Ah5ycciNIe1wl4TBLLSZqjDtt6/MQNr3Lt6tsiNpMlZef5vx9OsFQI8yN3+Jm6NE82XWDrQBeFkokR8XL89CXsUo7bD26lmKwwMz7KgT0DuKyiEn1UwbdkGOSETMhrJdKOm8efmsBvNBGLGKwkBjlw3Q5ss8LxU8fYs2cXHsNd1TMSyVFLhCs9pDJlPK4K+eQyXaKVpauVmWI/LGQdljN5RqcXiITD9HXEaAh6CLodrIpDIp0jU7Roao2RzYhQdZHJkYu0NcZobw2i6QEKFS8nB1McOz9BtmLTu7WfpkadXo+XEydOsGfPJtAD/MuDIwRbOgl4HFyZLJcuzPK6O3fQ3QIRTa6hjePoShxVynKvTdUF6+DDD+5FtH7k9RH4oR6BdfDhGQjCM10IXsiVq1km/rCBD6rO2iVZe4dyMc/81DR2qUgum2ZqbIzlxAo4GtPTsxQLUh5hsrSYJJ3OqpKM5cS8Eo+UwH7jpn42bOhjYEMfvb09KtitUbFlG/m3CEAK20LKMCSQV8KDyklByjWqpR9eT9WFwhLdBcvmxLmzzK2s4NYNGlta6O3sVboH8hUKRejpH0Bzezh5+jTHT56mWCzz+te9kVh9PYV8/nLZgWQJJTCqi9VRKKSZnZ1R6u29vb3U1UWqjg2axqaNAwR9/v/D3psHWZLd9b2fzLx597Vu1a19767q6n2ZfdVIGjQSkgBJCLBYAnjxHjgM4Wf7DxPhF3b4hYEgIMI4jJ8fGGNb8EBYwqBBGs2iGY1mumemp/e19n2vunvdNTNvvvid2zVqBqGeDSGNKiMquutWLidPnpuZv+/5LlRKRQU+SLvEDEranUmn6evvJ13YUayH3p5eWlpa1XrKnKtWo1SvYnrEwFEM2BrKO0EkGE16utg2aU3Dx1t0dJEu1Gt1NWsr/SDeGQLItCVb2drcZHJighs3bijpRVQSPbzNOFJJmdhN6xAA4eDBg9iaphgPAj5If4snhOjE5bwEeCllS2ob+WyX8SD/lwKyUKzgOC5Vq4bHYxIIBZXhpsx416w6hs+L1+NRoIdIZiReVbwpZCZcZBdLy2tUi0VikRAjI/tItiYwvB7au1L4QhEOHTqowAePtwm63M582AMf3s7d5Lu/rowVGVfCLpBxJ+NqF3yQe5qMNQHARIIjY/HDH/6werkVAEyYDbLO448/zuc+9zkFMMhYVNrtTEaBjVL0C6NApEXKS+RdLrenU0g7jh079h33KPINWU9YD8J+ePOyy+aQz4VV8clPfvKOLXy7bXjzDsVTQxgP0vdimikAyZuX96rdb+VY76R9ss0e+HB7zwn44NCQWW2ZT3ZNRAj4G/99lvHtMAGtxGh/H11Jjczyq/wfP3kvUY/EYqKip2uuRqXksrJQZm7mJgO9Ye49sR/HtTBcH5ktm2DCwPXoTE7lces2dx1O4lYzlCoujhnjKy++Rqitj4qjUd+p0BUPE/N6uOtQKx6jpoCJakNMID3kyw1uTM4Sjxgc6EgQiMZxlUyzxgunz3LynvvQnRqvXJnAxcNDd58kHgS/yAN08Xa6hZyoqZddy+vmBM/u5IejeZjLFJjfKBLv7Gar6HL+8iYtiRZcx+DG8hTD/VHu3xflWIeXABVqrkclZWwWXZ69mmdlqUx3d4xEMsTicp2gr8ZHH4pQ3oTF5TWOHmshIBMYviD/7fkFbsw7fPbRVgxviGwmT8xrEwv7iaeivHruBk6tzAP3HKNUcCllchw/mCKoNTCxmm3XhBGkKTJH3bVpGB6qEmW6XmMrU8By6hwe7iIS0rg5O0etUefovlGBFfCjUcplWd0xmF1Y5uihg5iaRWsshOE6ypCzbsOTp2+ykS/T3j+izJ+9jSpxj81do52KMZMrW8wvrROOJ0lvZ4lH/PS2JfAbOmJf1ZwoMcjUXKZW8kyvF8hZBsMDneyP6NyYWqK3pcHBff08eT7LM+dX6G2LcqgzwvTNBY4dOsjD93qJIYCYRICIjEMEPnvgwx1v/nsr7PXAXg+8qx7YAx/eh+CDnJKQOHZn5UWCIch2sZBjcWYWv8cgn00rzwcxnMxlxdVepAohyjs1Tr/8mgIGlLeBUAAdi1AoyKHDYxw/fpTOrjbFSJDCW4raZgpJk/kg4IO4oIvPg8gPZD/VSlkxHXRDaIzyma3o/I1GUwIwOTenKIqRWIJYIkkkGGZ5eYWtLQE+XFKdXYphMTO7wHPPf4NKpabkGFLESNGtjBV9wabERNNUsVOrF1TyRdM7IaVkCLlcRtG/xWU6qpgQLol4nGp5B6dukc1sq2Lpgx/6ENv5POVSM8pSQI1wWCIso+pcHcPAf0sfLr/LcaUt0hdCN5VXGPm/aXgUAyWVbFU+GFKo1awKuldXYERnezuzMzOK/uw3vcqJ3q5W3tDei7GbsA+koBfwQ8COquMocEBmnuU8BQCSgtBpONSrdXayO+ochRUi7RIwRraVHzEgKxZLWA1HMSbEZLJYKjWlKwEfumkqoEgM7zLbaQWmVMvNyE6RpCwsriiTsLZkC0eOHFQxrLpp0N3XhT8cVcwHMSw0fU267R748K7uzd+1jXfBBZH9CFNBZuPlOu6CD7vfq9vTU0Tf//M///MKUJPvgABYQuX/2Z/9WX71V3/1DTq//E3G0enTp1Vk5s2bN5Wk490uEkH7wz/8w7e+13cGNERC8ud//ufK+PCP/uiP/tbhhbkxNjamPpf/j46O3rGJb7cNt+9Q+viJJ55Q39Uvf/nL6nv87Zb3ot1v9VjvpH174MO3uWoNF0d3lC+SsB+W8wa/9cenaR19hLmJGdpC7dSz6zxxv5eP35fCU5O5ci+WT8DrMrZrYlsBZUDouSXtM4XSX3BZybq0pTRCAZE1wLlziwwOtqoEC0lNKNkmr93cYDFtMXa4j298/XU+/OARokaVkVQMu1FRyRmlmhgb+lW0pky5bOVKrC1Oc3RoGNsT5pkXrzHSn2RkXxJbIhu/Pkd3exSfJ82xA714XROtccvAWRP/oabMs7nsmk021DuCgBLFusuVmVXKRitVM8IrlzbAG2ErLawOl5C3zki3jwdOtFPf2SEYCGI3dDYzkpiRIWAkyVdKTKysMb3g49ChduK+CpXVIqZZoWX/Prbn0hzbF2E2l6ekpchv5tH8AVpjXihs4NazHD1+gM3sDj0dYean5plbynLfyaN0t2iKAeDTm15KAj6o8Gsx5mx4lJyy5lQp2FXSZR879QC51WXuOdWjQKY//l9P8rGPfYSUTxgYFpnVZar+NnTTj0d3lclnubhDR0sE3ZH3Eo204yNnQ8mB5bUy2dVFukMNHj01gqUbrOarXLo6wYHDxxE/7cyWRSrmoZAp0BGNEgoKwO9QceuU8VLGYD4Dzzw3SX51hRP3HeHDRxK0e+pc2zT4vS++zs9/+kGsnS3irW381Zdf4Z/84v206hl0ywd6iJrRQDidxnsjvdhjPtzxKbK3wl4P/GD2wPsWfHjDcPr2R+Lfo+xi9zD/EMwHW5CGW6QN5XukXBGbs5WK+aAiHhyyW5vcvHqZVEsCq1ZlZnKC2Zl55heWVWRmf/8+orEkN2+Os7G+hWGYKmYzEPRhek16erro7e9RsgsxfRQphuAOkvwghkkSXSnGjTK7Ly8gCphQb08uxXxB/SuxVgI+CKW6XK6pRIqNdJq1dJpCSeaIdLq7uikLYGF41KxqtW4RT7RQqVq88sqr2I6rgI2AP6iKDzGNFOZJqVTF5/OqQsgf8NDamlQgiLA+Gk5dtVUYHD6vSTwUJhwO0ZpMslPMKmlBIZdRlMiPf/wTzC8tkU5nVfSkafpUkSAmlwJ0NDwG8ZYW0pm0+lzO32N6qFaqKh2jofvUcAgFgop+qfwbyjUlYxEAJp6MslMsKoBgaWFBAR7JRAv5fIHVlUUFFAj9WrT0AjLILLT0g7xt7gjzolRSunChxktht2s+Kf1tl20FFsiPzDLLeJT9yXkHQzFCoQi66VHnWyztUCjusCMAhGNRseoUcjlVTErEprA3xBxU2nLpwgVMbwCvrjPY18O+fUP4gz4MU6enr4dQIs7BsYMkW5PK90MpboSDemtiTGCmv1t2IaP2W+Zku9+lt+oP8IN5637vz/pLX/oSP/VTP6UABfle3c58aAJrrirgxQhyfX1dAWMq8cZxmoyi0VEVEfkrv/IrTeZLo6E8BiRdQmIuZTxJYf9egA9izPgbv/EbfOITn1DF+50WkYsIKPLQQw+pNr15EW8LMdgUWYec21uRhrzdNuwec35+XrFEhK0hJpO70qlvdw7vtt1v51jvpH174MObrprc8gS0121szaKMzrmJNU7f2ObAfUd4+ZlpPvepQ3zxv1/gn/3vJ0mSw6sFwTFpeMW0sYYren7Dq+R76PLdMrFcnZdemWIxrRGJ2MrDKWTGiUVaiLTA4EAIvWGhGWFyjka+Dt/45hxutchnPnYUX6NOVHcV4215a5OnXzyNP9JNPNmPXSvTkvTQmYrQkYiyUfTwjdOL/PBjfYS8Lk+fu8mBgRE0q0EskqE16sWnRdBssxkhbdSV3EDEng1NzAubd3pdyT9raIjxpknOCnBhdpuz46tkqnEso5Wt0g6jbTE8VpWWaISGU6ZUKbCR3sQbiuIPJ3niviiNsjAO83hb2jh9vsFmpkopP8sjx47QHXW4sFpWTMO+mEW1rhHpjvOVp+eo6368ms1Yd4xDw1EMquwf8FMuwvjlcfLlOmNHDjMzNc7YQJJDfS3obh1X82FrHhVrqTkGjbqD7rcp2hUWcx4u3sjTEvVyYKgN04uacFlYWeDo2H5Mu0EQKOg66YLFxPgE7ckYAaPByGAfWkNiyz2UHA9nL07j6DJBEGKgq4W2IPjcMju2h4oACq7GjekVsYJkZXmVA4P99Hcn6YwKVUb8vDy4hofVrM1KvsJyepv1zQwhXxv7R5Ic6wgS0Wsslg3+v69O8VOfOMjqVppkb5LP/4/zfO4zRxiOpvHVgqDFcLw1dPXG2JSVvstlD3x4lx24t/leD7xfe0BriFPet1neysvXW+2UNxtgvdXtZL3b6XvNGfbvvCizaXkQ3jorqcPf8vIuPB/udIw77frt9Peb+1M0lbcXdtIWV6Igb/kFuJaNKQkXWxs897Wn6OtuJxmLMTc5qWa5xZjq3LnL1Gou/QP7yRUK6nSEqitpEyJj6DS9EP0AACAASURBVB/sU2yDjq4O4q0JAn4/bW1JAn4PJckhd8SVWhgNaSrVEtFwmHK1RLVWVh4F1Yq8VDXQNR2/t8k62NjKUrMsZfhYKO0o/4eqVWdoeFhJPmKRuCqSd0pitujHFwiqIqZmORSLO/gDIVWE7xpYBkNBvKZXzdyafkm38BP0eQkGTexaVWVlh0NBurs7MTGVC3hbqo3t9Brb21sKsBgaHFDF0cSNqTfAGykOJIJTaI6VagUbiayMqTEmxfbuuBRmgwAGImsQyUZHqptCscy+0YMsLKwwv7DCQE8Ph0b3q6hLFY+paQpEEHBBpBTCMpE4TWFcSBEoBZ4URAJQ2FLk3fJ4aJppBhUrQ/pg13gyGoipwS+FXzQaoVjYYWNzQwEjHm+AYCCM7vWo/fuDARW1Ke2Ymp6irF5mXHXdJWpTAAsxxBRwY21lBa8vqAwne7u7GBzoxRfw4g8HaGlN0Dc8qBISpGit1QXo0RXIofxHxMJbMWNkDkzUwJqKNBNWyLfG/Z2/23f6ju39/Z31wC7zQbwQvvjFL6q0C1l+8id/Unk+CAAmYJZ4OEgxKwCEjFcp1mW87wINBw4cUJKLf/pP/6kak7IvYUf8p//0nxSTQtYXXxO5j9xpET8JOYYAHW9eBMSQsSbykKeeekoxCO60yLoiKRGG0reTfggwIYW+eD2I54Ms73UbZJ9XrlxR7RVg53d/93ffuHf8Xe1/J+3e3dfbPdY7aZ9ssye7uO3qKfBB4hor1DSDLH6+cmaJcDyFz1thY3KTUydHFLvw5378XlWkalYR3fDi6j5lYCypETriY2RTtRx0M0bFNfiT//l1Tt37GK2dujKfLGUdxi9Oc9+xPlqiLro3yMTcMg2/l96eFNmcw+Z8BrOe44G7htE9dbD82DrM5reZWK8QCXewMLHCI/d0YbhZfC1tXL7WwN7J8eA9cWqOwevjaby1Cv0dPnq6g3iVACOE1rh1z9Yr4JRxDYOqFqImUpOKRcgw8FIn4LNUMVu2/JRw2ChUOXulTLYUxfGW+MzjSfS6S6moUamjpBYX5+bZtjVaevoJpzPcfSxBMGwxtVDi2pTJ9JJFWyrEwYEGR5IectU6vqTFmbN5trZi3P9onPOXVtEi7awsbpP0ezi2P0JXrMA9I61k17NotRC5zBrJ0X7OjBcYSJmc6DAJkQdPiAp+xFFJuIzqwmg6NVdndrPMwkaOZHcKO5PjxECr8kn42ksvMnZSTEIjUKlx9uYqeAK0JgJ0pmJ4hVVgNDBlMkTirRsm5WKZaCggNBTE+9V16miys4ZHATl5G67PpSk5OoWKOIiY+H0mHivLvUd68Et8p6sxvrBJodSgp7ODRFiiOCFibkI9Rk03WXVd/vBPLzHUP0JvX5CG1+BP/+ws/9tP3cOJrgIhy4RGAHwS3S3Aw52NaO90z4U9z4e30Ed7q+z1wA9kD+yBD7df9jshBO9iiNxp1+8WfNhFW6R43GU+7BqoNeqWAgfmpyf52l8/yf6hPg6OjLC1tsrrZ19naWmN7XSBtdVtTG+YcCyqimspfDc30ypVYuzgKMm2NoKhAMdOHCUai6mZe9uqKFmFYju4DWpi3qi5BAM+CsUC2+lNHNvBthzsuq2K2Vg0oZgaG1sZdI+HXLHA2sYG29k0hZ0dWlNtChSJhpsO9VvptIoCi0TjrKysKjOmet3C9DZBAaXN1FCyhFAwSLVWQ9PlAeqSbIlhShqHa7O1uUaxmKc9lcJvBhQw0tvbg2Fo1KySMn1s70hx7PBhtte3CAYCqmiS4j2byaoiXPolEArT0d7JdjqtCplavck+KFcqahtHaOjFMrruUTNY0WgLy8vrLC6vkohF6e3pbKZ9LC6qth88OKbAlkqljGlK0kaTOSEFnJJNBAJkc7nm75GwoqTuLlLsy8/u7LNEbYrcxLZslXohkg0pENXMNQJSVFheW21KTpItqt/FYNAX8HNjcoLM9rYCbzpS7Qr0EENMOa54a9gODHR1cWB0P6GgXzEcgpEQqc42hg+M3CruPNTqTeqq5jGaEaQqvqyZQbcHPryLm8jf06YyFmR8SLKDAAj/+T//Z1UUf+Yzn1HggxT78nf5vktBK+CByCcefvhhBRCo2NZGQ20r4MM//+f/XLVUWEK/8Au/oEwjL168yIMPPqiADfFgudMihf+zzz7LV77ylb+16r/9t/+Wf/2v/7UyuxTGwu4i30Fp8/PPP8+v/dqvqZ/bFwFCJJbzD//wD1W7dhcB2wSYkO/JtWvXVDG9Cz68l214+eWXFVNDkjv+5b/8l3fqgjf+/nbbLRu+k2O9k23eDvhwp+vzljvke3lFdZsTL4QqVfzkMPn3/+UVQpEWTh3vpq89zOnT88RCdT7+2Ageq4YpUZquQUPzIeoFyUeS2XfFHhQZn+5TlPpLVxbZ2nKwPUW6elqJhluwCjWGu2Nots2lG+tUNambA8wurxIKhClnt/jkD91F0BC2nJgphlXhu6M3WMnXeOrJKzxw6iDHD4RxsMlVPTz97ByPPzrA1MQldkpBIt0dHGgL0xb1YOoioZQiOCCxFGrWw9UsNKcujojSciwnwPMvXgLdzwMPH1QMOI+rEZKCmwpZvNxYNjj3+jr9nRWeeKBHsRPE6FHEKsJ/XK25PPvaMnk7SSDvY6jfR2uvwXPfuElxJ0gk1ILfk6Oen+EDJ08wcCBBwXX5/J+fp1BK0L9/kGxhi0AiyOZ6mtZgFLu4xj1HU5wYbWV5eorB7mFCfoPFosuVhQr9KR+jMYvuiBiTN3D0EBLe9Qb4oLieJgUxoXQcLs1usrG0xOP3nCQaNChYJeZXVjh6YFSxH+q1Bl7To/wZ5FoaKg1ERBpNboijBZrSU4nebDqSY0jkJwI+OchgqLseCrUGK+kyvqiPxbUSq1tbmNUcH3voLgKU8JoGtuaVrA4MMdV2NeqaRsDdxuNEqZgm667Gl55ZYXExx2CHgePWWd5weOTUPj5yyiBkCeAh4IOMOwGV9pgP38u3mb227fXA93sP7IEP7yPwQZk/ygPMMFRagRQFaua54SqZhYAP33juWQZ6OxkdHlb+AhcvXODatQly+TLnzwmrALx+n5oZb86456jZFl3dnbQkW0i1p3j8Ix8mFo+rnmvYFtlshkIhp1IcNM3BEgNHU1dURDGfCCtpgks2nVMeAvI4FyBicWVDSSfK9aqK3dzOpJGdxBIJymV5qJrKAFJ8CYSgIwX41lZGeRZ4PF5Mj0/5HewaNMr5SyEuv0uZKzP/hw6O3fJisFmcnyWfz9GabFHHlcIpHpckC8n0tikUcwpAOXH0KAvTU2rfwkqQfcqMbaVSJZlsQcekvS3F9PQUlm3T3tGu+kuxE2wbXzBCuVpT5o4ej4/1jTTVmqV+hAUSijSlIivLK6qtYion28pxWlriFAsFtoSJ4ZfEjWZhJ20R9azh9Sqph4ASssj2UuiLQaWwSkK+sPpMwCBpSyQSZWenqMzsfL6werEolksK1KnUqsr3QeQgcwvzLK+vMX7jhho/+4f3KWbF8uKS+lcorSK76OloZ6Cvl4Dfi+k1iCZi9PR3K/Cht7e3mXhwi3akGRqOEKv2wIfv+eeEAGHCJnjuueeU74OMqc9+9rPKfFHGlrBwBMwSdo6Mxd///d9XMgYZY7vMiV3wQWQXMj5lLAib4t/8m3/DX//1Xyvmg4APb5X5INv9h//wH1SahhxT4hx/7/d+TzEUpG3i3SBjc3eR7+jhw4fVr9JW8Ua5fREWlQAgAmxKPKeYZgqT45d+6Zc4c+YM//W//lflWbG7CADyXrbh5MmTCoR5K4syrL2VqPN22y37fyfHeifbvB3w4U7X5630y/fFOq7kT9WpaD62ah7+2xcucXBskGqhjGWEuXLhVX72U49wsM+nDA5t5VUkmnsPtiHAQwOPFJEy4S7AOBpVXcOjeSQsiXypzsTUBstLGU4eHaG/K4DfW2RiukG1oRFuDbOwusmhsQ5uXFmkp9XL/r4YBVdjpwAzU3PE2kMk2nvRLI2b56a4755u3ECQ06+ukstVeeKJIV4/e0O+SWyW1znR1cax0Q6sWpGAZH9KmkXDg+VK4at0JspIUWIiGw2TyfkCp68scupDR5hbreOr2Dw8GCIarrCt+3lxXOPSmav89AeT7O9JYAirVZMqvIatG2w4AaY2TMaXYP7SKg2txuCRHja2c7ilCh97pI/2iItdLhAIRNEjDaZWa7x6bQMz3Mm1iRJtXSFCwRKt8RjlnEN6Y5PHH+0lt5lTBpctEZ256QKXZzKkqxDQLIYjdT7x0Bge3UHTm+DK7eCDvMfYupdCuc5EtipPYGJ+D8mYB5kHuTYxwf6BQcIS290QpqekgAjTT8AEeb0Q4KEh3YfT0DB0P1XBnsRnQqWFOYo5GPY7eJVXl5d0tqYYLb62FE7IQ1Xz4ytWGUz66YyIj1aZekMcQL00RS8ujubH45bANimjkTNMXriQZ2Hd5Z79XkJBg61CgOWZKX7uE8OEGzUFPrimgCPS1Ns9PN7xt25PdvGOu25vw70eeH/3wN8JPrz5tN/OzPybt303sou3245vLyJ5ixfxTvSEt7ibb7eaUMzfq+XN/VmX7OhbO98lrwvDYFczLyGRxXyOietXeemF5wl4dY6MjdGWiLOxvsHU9Dxzc8tcvTJBqWyp4lS2FVPJat2mWq8xMrqPw0eOcOjIIe6+5y6qtSpz8/MUc0UVVWnXq3i9ugIf8rkMruhPNU3FLor3gcguyjtl5Y+QzYgXAaS3C0rPKmaHK2urrG9u4g8FCYZDqqiRNIrVtVVs8ZRQ4EOeQqFIzbabD8eGpooMKdrlZV2i+OSYu276UpgcOXKkGf3oMVSqhcgrZBEZhqRUiEeExHU6IhtxbFVQd6ZSTF27ouIpky1JVVTPzc+p7YQ1IXTTnu6eZhsrVSLRCB7DUFKQQDCo6JK1qkVVRY66LC6tKRmGPxhiZ6ek3MZ34wql/UcOHyZfKCiQwTR1lTqwsbmpZprlRz4/fOiQaq+ra+o8ZXsZB/J/WaRAlHOPBsXXIfRGQSh9I/4aUgjWqiLViFAoFdW64schTBM53oVLFxF3s6rIRqrVplmmrpNNZ1Tf9nR10dHZQywUpKOtjXA4oOJNk6lWBob7GRzZp0zzJJ5Urpdsq/TAyvNBxuffjNrcjYPdk128V3eFt7+f3fvI6uoqP/3TP628ED760Y82zUgdh1dffVUBdCJF+O3f/m0FYAnbQSQDkhghaTQCYu2uL+DDP/7H/1jJLmR7WU9MLIWp8Ad/8Ae8/vrrKjLzrYAPYlApx7x8+TISASrjW1g8x48f5xd/8RcV6+HNi3wfBeAQ5oP4McjPmxeRJ/36r/86YpgpgIvIlgSQkBQMiby8fXmv2yBtl/N5K8vt4IOs/3baLeu/k2O93W2+8IUvKAaKgEKyyP1WYlB/53d+R42Td3J93krffE+vI5JPeQkxLIquweSmxdMv3uRDHziOVUxDvJVXvj7Oz3z0AC1mHZ/fw2vnr9Da1kNXVys1zVW0fMNyMEWaZpqUXAfb8JDJ7ih3QiMQwhs2mZ6ep1YqcOLgKHEpSus62Z0CidaoouhPTSyTT+d46N4jBLx1NjB5+Zs3ObSvj+nFSTRPDLcSoS9pMjgSpeDx8eT/vMyDD+4n0Qq25SMSMTh/ZZZ79veQCHgxxZBR0hF0SejQqbomC6sZfLEWXNumO+FRPkfbOxp/8eIiaT2qmAJmscRjvRof/UAXN4oOf/FygQQav/xEHMOV542/qcxzoK65rNc1vvraMlk7Tm80yFomzVa5TE9nK/sTJg+MeAnpzWLeNnTKWoUzV4ro0VYaAYMXvlnHE24Q9eYZHWrn+o0sDdtLvbxDa9LLQI8f29oit1Gka2CQYNLPay/NcqQnyodPpvC5EpUtzy55e7olu5CnWUPABF0xUm7kbK5Orynjza5UC/uHgopNalVr7BscJKqSxlwl07Q0TUll5PkfDQcwJN7SyaPpEVa3i6xs5pSnlbAeYrEQo/3tRE0vbkOjWoZMqY4e9zK5UWF6Y5uobRCs5fjhRw5Ao6qetZrhA1cMMm0h0qALICHJK8J0cYNMpeFrp9e5b7SF9i6Dp1+cZHutyD/7hftpNUQ+F6SuOZi6EkS+F1+zPfDhvejFvX3s9cD7sAf2wIfbL+r3KfhgS2EnNHeEVikFn8Rq1lTRKkWgPD53Cnmmbl7nm89/HdeqcOr4cQ6O7GdtdZUrV25y4+Y0N65PMzO3rGIXpZAUyYGt6Ur7/4HHHuGhRx5RsgTLrjMxOcHWdoZoOEY8FqFcKtJwapimFMQG0WgI26phy8uBZZETBkW1rto1OTFNrVZnayOvinfDa7KZ3iYtXgPhIKbXq3wCNCQhQlgDzWhIx3Up7ZSpi/eB7iGXyatiV/wgpEgX9oHIMDRx2K9U1Qt7vCVBPBEjFImo4kn6Y2VtWRXVgoDYjq0YFgI8KE8FA/ymycL0uKKNh4IhBXBIoRaPxWlJJoUvSXorrdgKuqG/4b0gbfD5/eQKRba2ttU5xuItbGxtKV2mISwGFwUiSKEk/SoUbzGbEqbCbmqAFHzC0IjF4rS1teL1+pTpo0odMDUFPMis6O1pFgJCSMHi1ZrSEwEbJAFDjK2kKBA/jmrNwecL4AsG1Ax2JpfFdwucuH7zBi+9coadQkGtL3GoAlyId4gcp7uzk67uPuX50CnpIX6vcnNvbW9lYKhfeT7I+d8OPsi7jyx74MP35pNjNwpPAAEB6YSxsOsTs+tj8swzzygwStZ57bXX+K3f+i01/v7jf/yPyo/h3/27f6d+l3vNb/7mb/Loo48q5oSMP2FLCPAgsh5hEHz+85/nX/yLf6FAhL1lrwfelz0g4IPMZHsccq7OmZtbrOc1OlNxxi+9RLYxRH55hv/7lz5E3G9jORpzW2XOXRpnbGSEjt4Il85fQ6vkePT+k2jyQPIGeObMBXp6Bmnky5TqFplihmPHh2mLBPEKIO140DRxVKiCoVGpaaS360T9LbQkJMXIIu01OXN6luGedgyvjebxE/H7uPzqBA8/PsqlzTov/dV5fu4f3cfNyetsbleJRIIcOzhCMuLBp4Gh0GQxZHSpaT5OX55lM6+zlHVIRAz29UQY7kty9nKG87MlrGg3M2ubDMaS9LrrfPoTvbw6u81LV2XmvoPPPuQhGiihCWvRjaj950ouz56/SFr303PwIEEHFldyVLQA3lqZj59I0OEVlqeDI4wBw2CrmufslSw1fwu2N8SLp9fxBLzEvBaxaJRSuaHSmebni3SkIph6lki4zMmDXYrtKcyBa9c2GUqFePBQiIBdx2eIgWfgbw5T8fPQDeX/dH61wPmJTWoNLwdHBjk+AOVSmZmbE5w8dYKIBrWag+M1sBSrAV785mvsH+pnqEeiPfO4epjVbAXLFYNRVz1/+/ralThGphWEESJdPrNUYHYtw3Juh+7hUUZ6TF5/7jyf/vBJfF5LMUaFhSIEEgE8JPLTsXx49B0xFaFBmOWKh//nC5c52t/D3Q+lxFaC//XFJX7iI730x8TvyUtd34vafF/el/ZOaq8Hvsd64C2DD9+p3XdiRbyXzIc79d+35lfvtOa3+fv3KfggePmu54MKvZQHZKMJSEgRILILu15jZvwGzzz1VUJ+D22JBMN9faqw+OpTzzI5OcfqyhZzC6uqIJWCIhyJkGxvp7evjwcefoBTp06pVISr1y5z/cYNRQHt7x1mdHQ/wYAXwyOKT4dGo4Jpeshm08oPoVgosr2dJuANUN4psbCwpFgCxWyNTCaLZhpU63WVvlB3mt4J4ifgNaFcrlDcERUoCkAQ5kPddvB6/Vjlupr5l0JcZjAHBgaaCRLLS+p8nWb6J4Yp5k3Q1z/I6MExtrc3WVqYUwCAFEgjIyPqfGUmV14eQgE/8zOTCnwRFsHufpUEwnHw+0LMzy/cAneaTAuZmZV1JV0jl82pNA4BLTLZvAJBxLncdsHv87NTLCkJicwAi9Zc3PUF7FHxpY2GYkHkslkFOoghZiQcVsCI/M30m8oDQha5znJMoaTLeUsbrFKTAbILRsixpR2K6WD41TDZzmbUtuFohFKloiJARYLxzTOnuXn9uurP7s4udV4N21H76u3pIRAIK9lFayKufD10A9q72hkeGaZ7oE/NgEvRqnwehGq6Bz68g5vQd2+TXfBhdnZWSX9kHOzKeRQzRdf55V/+ZV555RXFYJDPdmVAct+Q35tj3laNlnEin8t2auw0vhXFK58LmCXLWzEO/u71wt6R9nrgPewB5XbdoE6DLCZfPr3M8raXI2MphjthaQemzs7wTz4+jM+oUXV8lE1YK8KX/vTrapb8Mz/yMJ1RiPrFR0mSK7y8cHaCRx4+RIAGlqWzudkgvZ3h1NFWjEYWv0fHteXp6+CKhwRedF3ilkX56GBoNXa8fupVHSoOgYjLynaZ86/Pc9fRQRLdIf7i1W0SdoUnHuxW7w0VGxxrk1QghaNMCUQK0uRWVu0yDW+QFy6tEWvv5IUzS4T8daKBOvedGuHsuTUss4OL00ukuvsobWyTCrqcOB7ihbOvUXd68DQCfOyxXvb1acSUkEMTJwnypQz1QJSJTYvZbZuoqTMxu02lbtBpVvnZxwYIG0UwQ5Q1L049S9EKMrm8zWLGYW69Qjw1xNJKlsJGmkc/MCb2naysW0xNrJKIxujt8tHTrjPU6WN8fIq6ZZLN14kEvHzo7l6G4sJAEVmFXxlNqjSmW2bmTfkE5MVk8vVt1nMOVm2HD93dz2iHh0sXrtAzeJhEwMHnN1lYz7K+XaBm2SpWdKi3k86WEH6tRNnxYGk+cjsNfF6dmaklkvEgjZ00+4YHwGM2ZTcOlKpw4dwUhaKFYZokAzYfuW8Ewy0pZozrDVJrqiaUs4Qu6g7dxusWwPGyhYf/8bVlBlu7KFrXWS2YVNIt/Mgjfdwz3MB1LFzDpyaw3hPew57h5Ht4Y9nb1V4PvL964C2DD98JQLjTy+R7CT7ccV/qQfEOl+9T8EHSLqSqbFLZvxW1udtXTq2uDCdnJm7y5b/4kjKclLQLn6ErYOAv//IrTE7NYdU18oWK8niQmfYO+enpVV4P8WRcgRFr66u8fv6sokI/+shjjO47ooCClmSEaCRAvVokl99UJkjCXrBsh3KpRGmnhGM5pLfTVMs1Njc2SW/uKDBB3mfqtk3dttSxhSEghW0w4FGFzU65RD5XVMwHMYfzeP24jovuGsoAUhgK8iORlFLg3LhxQ2ktpSgX48n1zQ12KmW6unsZHtmPZdWYnZ1WhZYU5ydOnFKF8+TkJFNTM4T8PsqlvAIfBJwQLbSsK8eWgsrnCxGNxNhOb6v+8/t9imYuxpzCEtjJZtXLmwAKV69foyJAiOOgGTqGZqoXF9FxCxNDQANpgwAgsr68u8rvYtYpQIWckxR4zdjMBsGQX/2+K72Q7eV3FbNp2TgVB6/Pq/pFAACJ4pT9Sj8aHgEfNErVitJDSCrHwtKSYkHkiwUhdPDK6dOqgEy1tjWBKzS1/f7hYeXIvn9wAL8pxpVF/AEvPQO9jI7JjF33Gxp15f4pr6p74MM7vBF9dzbbBR+ENn/fffcpiYUAWDK25J4u11+MEUV+8fTTT6vxJODDLjti11NGxpYaX4bRHDMyW3cLvNi9B8n3Zpepc6fnxXfn7PeOstcDfw89ILR3rU6lAVk3yBee2+SFM1sEzShB3cJo8zEYyfNrP3EQzalScPw8c2WdhbUyI0MDvH72Co/ev597x0J4KCg2Y9EJ87WXZqlWbEb7orS2dbK+kSMeq7O/N4ivYSMZDWgmZfFs8oGtzCrFh6HpWWCRJ1vawSp4aIlECYRd1vN1yrUIHW0mhUad3/+rZR4YjPLQ4QSGaAO9GiareO0uah5LFbSGbapns9zbMy48+fwMa7kIw0MpdK3ETnaB9pYEDSdIqe6nrulsbGdojSSVrPLYXZ0kWzVKObh5PY8ZtNnXmSS/NE8qZHHfiV68pkPG8XNt3uC1a2XW1yep4uXA2CgHWzQ+OGKhGznqWpiKHsJLjmIlzPjqKgS7uD4lYISFR+8ivZ7D1gr07O/k7MVrRMNdVIoVnvjwAOvLyyQ8eUIek87efZQqOjfG53jwWCeHUjr+Rh684m0l/gfKAlJJGGSRR9u2DV8/n2Zuo4buVvmxDwzRGXTZ3tyi4oQ40BdSkxBzK1vgDdLWGpHkVIIG+PQGmlYjW3UpVAxefPk8ba1tJKNBBrtT+CkSiQcU8FDDYCmTZWM5S1ukh+5UiLoJES+E3CpuPQ++CFUC1Boai2vbrKTr+Dxd9PfY9EYcXEsjZxp8/uubeEoa/fvr+FN9zF+HlJblRx+J4VpVNDO4Bz78PdwW9na51wN7PfA3e0Bzv0M1v/tyqm623yGz8k7Mhzd3+ncCEN4Vc+HdXt3vYfDhW322+/iTk3WVoaPWMNRDUQwJxSfZ0DWR46uHiGU1lN+CqbtsLs/zJ3/0B/R2pOhItZFObzFxc4LpqVkmpmYwPAEaupd0focHH3qYtvZOlVwgKRAipZDIvYnJmywvL9HT2cWPfvrTDAwOK7NJ06vT09tBOr1JsbitzB7FN0AiLUWXWatXVSEsLvkCCkxNTLGylFUmjELzFy8DmX0X1oUU4h7hHLolVQhLtKbos8WbQKQMLS0JZTxZLFQJhcMkW1tJtCRoaUkqnwYBOiKhcNPnoFZjeXkVnz94y5zSx/rWBpVamVSqQ42YZLJVSTYEULl06SrZTEZJNSKRsJJWHD9+RIEFxZ28Ai4kAnR09IBK3hDDulgkoXwfotEYjYZDuSBykooq1AQI2Upvq4KuIVpMF0yPX8lR2lIptra3VVznLnvBsoWgKaCBSDbidHZ24/P6WFlZJplooSUaVkagu34Pu0CEFHcSp+k6mmqLgA8Cw9SpYQAAIABJREFUYkj/Sf/KTzgaRxMvB0Nnp1RifmGBldUV9VK4ur6m6KvTk1PNGW1/AI9pKL+OSETiNfuIBIL09fQquYWYiUYTYWXIOXb4AN09XcpcUraV9BB171Dfp7+Z5Lv7FfvbBei7AA3f7ff+B3h7GTdvvh/LtXm7Ecc/wF24d+p7PfBGD6jnsFtVPgZbWpzffTLPxWs7tMVaqDk2Eb3IR++N8OGTYfyNCtu5GjmrTLKjhZAeYD3rcOb5F3jgxAj9A+1UdZOKq7NehmzB5RsvXOLIcB/9SYPhbj8+06KhB1lbqzA5s0rRshk6MEJ7u4ewBwKNMn7dZscqULJbKW4V6W1tQfdIioYAjNLgOrmGh9/884t87gMHsSybS7NZWkLw2Ik29JpLOBKkYYFHq1P3eNhB59KSy4vPXyaiRfjJHx/m9LVJ1ne87OtMcN++GBM36zx3dQPbn+Cx4TD93ZAtb7NRr7FZipDZ1gh5fZSrBVwrz6nBBA+PtWBadRqmlxeu1fnq66uMjbQo+YfP51DNrfHAkX6SAfFfEGanRqmcoWpFefncVU4+eIJSHVa2bK5emmXVSeI6XgY6xeS5oID6M9+c4oG7DhPwbREM+cCM4gvAxlKdnfVJHr97P91xn4IclN+DepO65V902+PMcaGow9fHIb1psz/p8vAhk0Ily3Nnlvj0B47iujWKDUsZjQorQeSnpuultz1IQEgotRKu4ef1a+sYoW5FsuhqF94KtAYgJMaU9RKG10fJclSUuGvX0T1iLumqFC8Zb/WGQ10Lsl1w+eKXnmVg3z4KtsScmnzioYNiQULNcPiTZ5fQPQ3uv7sDwxvkK0/foDsa5OceGwArKw7WoPgn78nzeM/zYe/euNcDez3wbXtgD3y4vVu+n8AHFdvUfCSK4ZE8EyVMUcAHXSiSjrwoyIPLVayCgEennNvky1/6M25evUpXZ9O5/sVvvISmeajWJCrLS6yljWyhyql77lefTU3PqqOEQ0FlzDhx86YqsD/y+OOMjOxDM704jkVrWwKvT+jWknZQx+PRFWVfc3RMSd+w6tTqFWanp5vSiKUlNtZlZsdgaHiIQDCgWA/CBtg/MkLDkXSIZhEvRbRIE6TQV34EPh/XboyztLimAIPWVIrRsQPqc4mPFPAiFokyMTGl2AqlnQqDg8PKY0Gi9JYkhiweVTIHeRkR9kU4FFVgxaVLV9RxZLZfABTXdYgnotRqFfKFrGJ5REMRFSso4IIcw+8PKABDAAY5ll2tqaJfzPhmZqZU+4VBIbPDNadKwBshEo0SiUVVqoU32JS5yLmJfEQKQmlLW2uKaDSuABSJyOxMtdHb06XAB9mXsB12GRByPGmPVRPTTK8y0lxdWWFrc0sVkuIt0d072IzklPgv06RmWUzPzihgR5gPNydn2CkWVT/VK2W8PpOBvn7VByI3aYsk6O3rUeMsEPDS2tFKR2fTBLAt1fq3wIc35oluuaHf/lXbAx/+4Z9Iu+Cy/Hs7gLx7bXb/vsdU+Ie/Vnst+P7oAYGOXdfC6+6wVI/z619YJlfwKxNJCTHsNnU+8YFW7h4FvSo+Qx4cX1WlPPj0GGVhpOXrxDwNwirZQGOjZPHCNy9Sb4TI13UOdCYZTgUY6A5imDC9XuTStXUeuPcA3qDB5ck1itkc/a1R7jrQrVIz6hasF6uk11c4OjKk2AtimiiJ1FLMblY8/Nmri/zMhwZYzcKrk2m6oh5GE3X6utrUTL8h7CYsivhYKOs899oi2e0idx8a44FDOrNbNuPLZUrZLEf627EbBk9dWuTQ3cMMG7CTWSLaYkKygwtzZfI5m9JmgZ7OEK1tMerFHK0+jYFkiFSbl+0q/OlXxhk9lFTPwVKxQTZdpr89wNg+P06lypVLZ3jogQ9SqcH4zTWylTyprg76B+O8diHDbKWFyxdneeTEAInoFpF4hJtXCuoZ/cgDbTi6wdMvXaHeiBI14eMPDrOvzYNPmFsiVXyT/uB2oFaepVmPh88/PUW9lqQ3WOWTj3WomNXnX1nj8ZPDGGaNxfQGF28WMPwRAiGberlBzJfi/mMxDAFzbLg2V+LmUp25xTU62qKEfHUO9SU5PtSGoVuisaQiRpeajqkLs0VYibc8OKhjuZby4JherlAsmRzc78fR4WsvXOXhQ0fob4Oaa/PshQy5Wojh3hBeD2xXYObyMv/nj/SgNWwcrwSevmf26Hvgw/fHbWuvlXs98F3vgT3w4X0IPqhZS9vFvAVCVGp1FUmVWVvmq09+SaVeCH1+eWWZZ579Bj5/iEg8QSzRxpETdzO/tEaxVKVSs1RhLu7dXq9JtVxifm5GFcNPPPGE6jkBMIJBv3LtnpubYXhfP/v3D6l0jIHefhq2zcryovpXzAjXV1eUAV1CojptD9tbafaN7Kd/cFABAWI4KYX01tYG/QPdSjsudHCJzZPiXGQVwsAQ0GRxeZW11TUVU5VoaVHsgd6Bfo4eO4qm6UqnLmkT4tnQ1tauPB3ks2yuwOihowocEHmJ+E4YepNqvrm5rSQO4WCIWq1KNBZWbAeJDhUAIhQK0NvdoWQeHR2dZDNZ6vVm3KAYPtq2GGHpqo2yHynsBWwR8ET6Ss7HY/rQdI2UGGB6DNY2N1TxJ+wL+bsAC7L/lkSSWs1S27e0tCpgRvpg189h19ND1pVzkf6Tz4r5guKFqlmSRkOZaoqXhUgu5F1KEjk6u7sV0CGSFonAu3j5Ev5QVP1d2l7IZhTzIR4VNa5Ehmns6+lXDBPdo9OaaqWltUX9SEpAOCK0X3nxlkJ2t5i9BZB9G/Dhb7Ol3pOZlu/6DfT7+YC7L9JvBh92r80e+PD9fHX32v4P0QPifiLgg8cts1KP8Vt/OiXQPT63xlIuQ5sb5Kd/9ABjvTYBzYPMnq8Vq3hDXgKmTtWQIh8S4qGi13B0m1y5RjTYQqEKlg+qWZdadpuergiuz8NqzuUbZ6f5iR8ao2ZLPCdUq3D55XN88vG7lMxPpI3KmcWx8Bo2uu7gugZWQ2QUHqY3bc7ObfOxUx1cm9vh7OQag0mTDx5qJxrx41LGaFgYjp+y5ef5Cys8c26cRz76IUwv+HIWne2mYhBcvjrJVnqT1oF9XJpe59jJ4yxcuc7YcIqxg21Mb0LegavXNtHrNR4+1Kskf8+/ck35E5W213jk1BGOHDD4q69Oka6vceT4fayvVpieyGIamjpWPFKhUtniofvuZeb6KscPdRP0wbKYVGs+bD3MU+c3sasaSX+d44eStHf6uXm1wY2rV3jsoT48fp1QMs6NSRu3VuLUvhD9cV2Za6pYqu8APthOlZInwJ++MI7b6OHUcJiEf4uOVIy5ZZ3BlAev32Z6eZ2VLZ2xo11KupHeqnD9wiSffPgwkZCD5TYo42d8qcLUfE4Zd2pulf5UkNGOCH6vTs0xqBu6kvMICbmmCYuiyY5IBuTa1tlpeHn+/AYef4LuiEbOTnPx/E2Go2184rFDWHqd12crXBh3qRVybG5vEmgbRLNK/Kt/NEjYcCmZ4nLxHgVt7nk+/EPcgvaOudcD3xc9sAc+vA/BBzmlhtXA5zGU/MK2HZxKie31BZ576knWlxcYHuhXkoAv/sWTJFq7OXTkKEeOn8LwhVhcWWN6dpHtTJ7tTLpprCgUw2KeukRU7pRob296AmiaQTgcpFTOs7S0yOBQL61tSY4cOcixI4eJhcP4vSI5cNhYW1EsiOUlMacKsLa8iu7qDO4bYnRsjGRLC/lSURXqUlBLIS4meMJukAJcwIWrV64oqYK0vVAsEo5EFSNDUiQkEjPaEqe7u4ephTkFrpimT+nZhdkgxnqLi0vomoeOnkHFFJBi/sqVq6ytbijwIRgMK9lFMBBkaGgQp2GpmX8BIZoz+Q26OloUPVKAAZGChEJRlZjR2tpGZ0c3lUpNRepls3muXLmigAGvKX4LYtAXVMkd4mvh9fsU8JLOZRUTRAwohXEh5y8AgBhTCv1RXsikXeJBEQhFVbt39fXCUpDzloLRH/DhMTSlrRezSvGiEGBFmVjm81RKVTS3yYSR48QScUqVMgsLC5x59VWisRYCfr9iauTS2zgNW4Ewcv6SlpEIBhUrYnB4iEQyrjw4unt6eOKJj+IPSspI88VIvCmas+W77JxvUVf/7rviHvjw3XxivFlq8e2kc3vgw3fziuwd6/3QAwp8aNhKdrFQCfPb/+MsH3/8BAHdZClfZfbSPD/3qQO0BgoEPBGu3Nzg4tRNHCURDCgJxlAqxhP3HcUv8Ydejae+/iIP3PtBLM3DUy9dpC0cYbS3laG+BI7RoOyYnLu6RXrqpmL4+eMJ1lbm2defZGQwpe7DRcshJFR9zaHhltE1S/lJ1Bw/jhHgqy9N0z7QR9StcvrSFHq0nb5gncdPdKELiC1lc6OKR5gaboD5rTov3lgi7eh4olG0nTiFpXE++8MHaG0zKGtwZXobXB/+YJhnXrlKLBDlyKEBXnptUUkIJFIyEjQ41p9kcm6D8YVN7r3vCNvLa9Ryazz+wZPki/Dq5QlCkYSSJ964Ma5Adklfcm2HlmSA9ZVl/HaF+w/30pXSSedzrO/YaMFObm7ojI/P4WtkOTDciT8Q5/qVJY4cGCIVt8mmZ4mnhpXvQqNWYagNBtpMgoaYZfhUesTty9+4b2o2OTS+eX2DYj7B4aEgtcIi+4a72Nr0YJW2GNgXZz1b5dXX01iOB7xpnEaFo/uPc7Tbj1cXI2qb7bLJ+YktVre2GBvpZKC/lYQJXqemvLnKmIyv7bC0IaliOvPbRfyuS8qs8NGHxtD0GoWGn6++sshq2uFAp49wh6ASHgZDcYbbGjS8FuNrBs++vsqpo/3Mzq+ymLGp5rb4Vz9zCr+bpuzVCBLFg+e9+DruMR/ei17c28deD7wPe+DvBB/uaOx4W2e8W8+H3Zm3ps74zSrx72Kvfz/LLqTvNHnN0NRsv7wrCGAgDtKyVApp0iuLPPXlv8BnQKotyaVLl/irJ7+GGYzz6R//CT78kY8xPbfMxcvXOXvhEuVaXckecrkM1VKZbE6iNSMEAj662jtUZJ4UwuXKDrbEb06MKzqnsAOeeOKHOHbsMD6voaIro5EI+cw21VKJuekZlcYR9gfY2NhQrIV77rmHnv4+VQgvrSzT399PuVRRs/KyztjYmGIpnDlzRjEZMpm08ikQ6cLKyooq5uX/5XJZpXO8euki129cR9c93HvvvXR39yrmQ8Afoq2jA8vyKKaBeDmcO3eepcUVBXDIehIrqNkNhvcNYds1FXfZ3dPJ2tqKehlp74gRCgaIxRLKpPK1115XUo+uzh4SiRY2t9KMj4+rRI5yucrG+pZibHR2dikAIhDwYwmF1dtsW760w8svv8yxY8cUq0HaKV4T2UwOj8erXrYMw1SGmcJSEcaCADPyufwr8hE5j87OdsVWaDIwbAUiCEgh+1KMiqqkg3iZmZmmWq/R09errmG5WlXtff3cRQYHBhRjo1Yukctn1XWSUdXZ0UFfexuhcIj9o6M03AZzi0ucOHGST33qU4QippL+CPggx2+aEzaNB4UJcWcN6R748F280+0daq8H9nrg76EHBGYV8aMwDCbzJr/3xy/x4NExThxOsVyyOPPMa/yTn3+IoGcLa8dA97ewLVGPGsxMFqnYJY4OtdEeFAmjRtl1+ZO/fIof+bGPceV6jvaeOD67yubMAveeGKThVHBdPzY+PDZUa1CwHBJxg6CnTsCsU3HLuJpfpUvo4iHhlAkaQty3Kdteap4wf/jnr/CJj9xPawRmt2B2tczdfT6G4ha2ZlAXhoS6v9uYRoNstY7rD/PCzQZX54rMzuc52u/nngE4eShFvmpz8foc9x3bj9Sxz8/A5HheSScqxSo+s8GQnGeHyZVrC6QzOfXMv+dkQhQovPTieSKpHpZzIlOM0dkWQ9NtUikd2zZYXMgS8McU87G7N0Zn0KAvZjPcE+HyjcsY8R4sT5Ivv7aFY1XoajO5/55OlpbgmWcu8MmPnKQjDqX0OpFYO+cuL5JKhnn8niRGtUTYJ4CLueud/G1HSt2pkHEqzG+5bG6GsSs12pMFjo72sLRos51e4uSJQbJlh1LZUGkVbV2QL1jYZYPDXZJQYql3io0djfmtMu2dUcIByOVtfFqNLmFByDNV8zOXg9VMg9X1LMF4nJ3NVQZCNg8d6cFrVqhoPuYLPl46O8dHHh0EH0xOZhiOJehP1Gl4aizlI3zxuXP82MdPUSg1mTYvPnWRf/aZE/g9Bap6A4MgRkOiW7Xv6PX2Fr4+e+DDW+ikvVX2euAHsQf2wIf3C/PhNvBBTkkYD8p00kX5LZRzGRanb/DsV7/MQE+n0jJevnKFM2fO4ZoBfvTHPs0jj/0Q1ydm+Msnv8LiyjrJZJuKzJyanmJ5cRHHsVUMZTKRUOCCFJnCSmhJJlSx+9Wv/jU9PV0Yhq4MGweH+mnvaKWvp4fWWJxiNqMyqrKb22S302pGX8ANeciNHT6kZvYXl5fUPlOdHdTLNRXzJ7P2Aj50d3dz9uzZJgMgGMByHDLZjGJCiKu0SBlkNv6+++9jeWNd+TFI0d/amlKeClevCBihc/jIcZbWthVwIoX5zZvjKk1DZA3xeAsXz1/Aa3iUiaLM+g8O9jN6YD+rq8ssLy8yNjbA0NCwAi+2ttJcuHBBbX/48GECgaBq7/j4JB3t0hfC+pBr4BAIhBRw06BBOpuhq7ub3r5eyvWaAjHuvvtuxXp47bWzTb+JhtBn6wpEiERixBNJvD6/YoXsekTINZCkDmGISHvk/7ufyblL8S/ryr/lYpFoPKYAmumZaRVpmkgm30g2uHhJGCCr6vdSIU86s41VqyvDyePHjnDi4JgCiiKxGLNz88zMzfPERz/Kpz/944QiErHZ/DLV603/iT3w4QfxkbJ3zns98IPbAwI+aDjUHZdLqzZnzq/xoRODVHc2WG3AxKUZfuEn7iXi3YC6D8tIslWDzUKJc2en6OtNsbO+wKc+cr/qxIzb4OmXLmC5EdY20hw+PIpZr+GtZnjwrn0EzAYvffM1Dh9+kHiLF1tzxQVKAQU+LKx6iYYRYD1fJeYN4JpeBXTEvGA6JSzXS95j8v/+yTf55Z96hJnpDE++fI229m4e2RfkxEAY1xehWIOl9QbJdp2gX45QY3tH56++PsNGKUlqoBWvsAvaHO4aSWGVykxOrHDk0H6+9tI81wseDF+S9FqGwVScnrhBX7+fQs1iai0LusnoUALThvTaEtFkO3N5l4Udg+zaFA+eGmPy6ia9nSl0MXWubNLeHaCjK06lCpOXrnPv0X2Y2g654g7xzn6ef2WFuVyEUn2Ng0NJIsFWMjnU+0xnm85gW4LjoyIdhK0svH5mjuP7whwfjhH0GEqW8h181qk1qtT1BiWCXL5axW3oROMF9vUmsAoGr549z0MfOKHMtJ/+2gTRWCuHTiSp1y1e/sZlPnjXEH1dURWNmquZfO2b11RSVTTsUtmpkAx6OXWoj0jIT9H1cXE6xysXZ9k3epSOTo+KY+3yQ8Cy0Y2SGnNVT5xz11Yp7dRwA/J+tsOPPXSSuFml2iiQttv4k6+M85EPjrG5AZen82zPL/N/fe4QoSDYwl40mkabe+DDD+59bO/M93rg77sH9sCH9yH4IDILQzgPigEhVBKbncwmU9cu8dpL3+Dwgf2sra0yMT5OJldgp2IztP8AJ07dzepGhv/y3/5Y+RIM7RtRXg/Xrl1Vxoni0xD0+1Rx+9nPfkY9nETbKcWwyBc+/8f/XbESmrPuxVuz5MPcf889xEJhFmdnaI3FsGsW1XKZaCKhWA3COBgZHUXzGMrsUZIg5DND0xX4IPsTaYEU1sIKkFl+MTk0TK+asbcdRxkpbqa3VTTl4aNHyBaKqlAWf4pKWaI159S+BQgIhiKUavYbCRdzc/NYdUeBIcKUmLw5TkdbSqVdiN/DseNHFKtAPC22/n/23jRIkvO88/tlZd13dR19d093T89M98xgLsyFwT04CIqiRIkiJYqirtXe6w+OdazXH+xwOByxEQ5/lh1er9fWytpYXoIoicRBkAAGwByYwZw90/fd1V3Vdd+VlZmO520MlpKlFSWDJoitRHT0oLoq632fysrM5//+j91tHj11jMOHD6tEiWKxzPrahpI6rKysKRNO8USYmblPIBCir3dIgTiVsnhAlBWzodmus5PN8MixY3i8XgqVkgIEnnzySST28MqVK0xMTKA7nKytbSgmgiRzSI0lHUQkGbIfYUCoCE/xeahU1Hh8Xp/6twAOIpEw2oaap2xur1v5bUhtTdtkM72tHvf4vMqYsyeW5L1331WAjIAPbaOl0i5EYnPwwH5OHztM/8AAjabBm2+9zcZWml//6lf58pe+QijqxBLakkpYaXXBh5/0mbu7/24FuhX4BFbAxjRbKjXqynKbb33nGp87e5jTp3pYbMF3v3Wdf/q1UzjtDG4tQqnhoeOD6/e36E8N4PfD7fdu8vlnjmN1DGwxMRbmogmtmk3DaNEu14n4dPqSfizL4HuvXuK5F17A70KZWioGmhhOGw18bhemw8lGzuT6lSvkmhpHTjzKRJ+LiDDSnBprFvz+v/su//JrL1GqwkYD6i14ahiC7TINV4jVjMab1+6Tb9Y4fHiM00fiKpHh9UtrbOQ0nntumMtXHpDb3uCLF88wGvOzuZHl2lIBZ88Y5YbF4kYer0PjS88P0e8Hj3Ov2ZUxz260yJSaBEMRapUqujvAe7cX2H98kqtX7hJ0+RmNpyimS/T3ONk37uPIgTBVGtya2cXvCVIqFEj2Jkj2h5ldsrn6/haltp9QrM74aBijEeLV79/hzPn9jA3qOOsNjHZVATuGFqCS22IkXOW5c/uJuMV08SFv9K8+zFq2qVZ4arj4N//2bfRAhHpzgS9+7klS/gSvff8mz3/2uFoEevV1MfkextBLDAyO4NE0yvkdDu5LYVhNdmsa91crig0S9oLfAboJXkmzMJtYniA3V2vMLOXweCIk+0I4bYOY3uHIvgC6JewWA1ML0LGdLK1V2WlkGR4cJaE7iLlrmM42m40Y//qP1xnoG+bBzAy7NQf7emL8iy/3EvaAKR+qLFx1wYdP4LmlO6RuBT49FeiCDz8D4INq6T5s7P5CgoAa+4dpFz/CfBDwwSnwtWkrXaRmtqnks8zP3GZ57i59iTgrywusLK+QSPSxs1tgdWOLw0dPYjtcfOPbf0bf4KAyOWwbbbXav51OE4/HGN+3j7nZB0yMj/Pk009gOx3KHFIYDCLjkIZXjBWlgRUmwoGpSZ596ini4Qi5nW1643EWH8zRE4sRjETY3tlRrzk0PU2pXGJxeUkxG0RC4XG5ee2115R0QBIepKmWVXmJ6xTDy6XldeXj4AsGVBpDuVpVz0v0puiYtkqkEElGOr3NnTt3yOeLqll3e3wEo3vxlgJ+rK9vKMNJGYf4NJTyRSbHx5V3gazeP/nU40pW8uDBjDKeTCV7FDggUgsBFJYWFxU4ID4P4o8RDPvZ3t6ht7dfeU2Mjk4on4nt7exeXGenpRgb4/v3EwyFKFbL6E6dgwcOKnNNqZ14MuR28ywsLH3kRSEyi92djDLfVGCC261qI2CCsBwi4RimaSlwQpgHssl8BRiRuQZjYb773e/iC/hVRGZmd1ftW0wvL1++zIsvfJbFhQVVs+x2Wnk+SNrFoUMHiISDHBwbJp5IkssX+N4rryFW6f/4H/9TXnjhRcIxj4p9legzAYtk6zIfPj0Xiu5MuhXoVuDHqYCJZTQwnAHeXWhx7YM0v/fzY2ysV3h1bonajoN/8NWjRNwNXJqPdM5ku2Zy+eYNnrhwBofHZuPBOo9PjRDyS3PbwlY8Bq8CyJu2gdfl3wPcNYtSq8OlK/epmyGS3qBiqsl5N9nj4szRPjAbNKwOhstHq+mkDrz2ZpZOfpunjvQyeTjFYgf+7X94lX/2hRe4O7fDD++lGR4a4kuPxkn5mtQdPpoOuHSnznt3NgkGe+j1mRwcDLF/0sfcZpNjw142dpvk6nCwz0uvo61Ajw8qGpfulzkzEuHt63MEPfDVzxwgYleVT4El7pitJm13gtmqkz/80+v4I3Emx0awmm2MlsFuPUB2e5uJfh+DMZvpsTARv6RRtNCdLnZbsLJVJBCNK0+EDgG2tzvkc046hsboWAeft0Fu20Pd8BOKtnB0Vjg7fYhc1eaNyw/QXTGmJxI8fthJ0m3jl7jyv0EsKFc5iw7Vjs7d2Rr4gvQkTaK+FmHbz+uvz3Dh6WmVZHLj/TkePXOUbZFkzqbBinHubC8Rn6nSyXbrDu4tFUkme9CsBo6mBvUSh/ZFCARcGJqLjbKYaVp0xEDUBasrS9RzWX7hBZHLCBulrq69hriSah6qGjSaFnFdI+qu03a2KBDnX/1hmmyugt/nYGB8P+3sFv/ohQFGoxXaTjnavF3ZxY/zVe8+p1uBbgX+zhX4TxpO/uhe/1MeEP9fPR+kYXtI8ZJT6E9t+xg9Hx7WS81L/fd33/ZsDvcqs5c7/R9//1Xgg4IkOuL3IN2nTatWppjdZmXhAdXcNm7NZmHmHvVKjfHJcXZKRV557Yccmj6O0xPi8rWbhKIRWkYH2zJpiP6/KCvjUU6dPMluJkOxUODRs2cYPTCuGngBDRTF3+9TJovyE/R6lcTjxLHjHNg/STQcViv29+7coZjLMzI+rNgGYsAogEOpWFayA0mmEAlEo1Hj7UuXaLdayt9A5BjyfPktHhGvvfY6mZ0dxR7wBwKEIxFcAR+egJ/egUEMw2JubpbFpWU21rfU6r5IMKTx9oWi6piT9xPmgrAKhKkg8oVmtcb+0VFGRoeo12s89tg5BRhIU767m/nQX6Gf559/Xo1LmAoqnrItN0tt1lbX2d3NceLkKcW86O0bYGBgiK30NtvbaVxunUw2i8fnY3p4qmHUAAAgAElEQVT6iPpExbNC4jQlpjQajSkw4cH9WSXHENNM2beMvW2YewkktqXYDfK4jEFYDwJEtJotJZUR8GIvOcOkVqvuHYEOjevXryvmSjAcUiyITQUqxWl3DIaH9uHUdQVuiImXgA+TE/s5deoEfp+HnnCQeDLB/PwC716+wsjIKP/8v/oXHDv2CF6fpgwnTfOhxwMfmXWJWZmG6y98AX70O/93/2Z0X9mtQLcC3Qp8sipgWC2K2NxcNZlZaDM1GSbss9jctFm5Ocs/+K2jOE2LVkvj+swDNnItNDuEZVbJNXIcGRvh4sn9aJYkUtTR3TrK0KljYTndYJt0Ok1cbj8tXKqB1rwOGoZBpdTBbFuM9gYIugUPtrBMKOzWeTC7Tt3WiPXGGB3qYWX2Dgenj1LTXLzy/bv8xueOcHe9xfWZdVwOm88/vp+YR8MS70XDZiHb5uWrSzz9/BTtLGzO3idT6mBF9vHEUZtYMkjNhh4B6IXNML/Dn97dxte7j6eGXQT9NrGATkAHn8spO8V2GNgYZDsR0k0n/+G7qwQCQUYGI7TrddotC80q0yOmieMB+pM62YzBzHyapqHTG+7j+aM69/MGP/hgm2h0iOxGhXxhh0gywPSBPhIpB3cWiyyv5xkbG6FV2uLxI4MknToFN6ztWMzfWecrPz9K1NHAbZbQHAlMMatQVkTSkAvUoKlY84ebrZl0KKNpfloND7pc/1RARgEPQV6+usGFR0ZJeZpkqyaucAiPs01TEqUsF/2ahtGxMBwOrs7nuHZ3iZH+XjxmnXjEi99tc2i8n4BbBuGibmgKrFrZyOFLxelgMRxzkvLZ+NRx4me5YPD+g21ahpNK002znSXlc/DcqUNEok0ahsbvf6fJ0KEIfl+H4R4n737vPr/2whRDsQ5mp4LuDMnSwcfxpep6PnwcVezuo1uBT2EFuuDDj36on3DwQYbq+DHAh4eyC/F7MJptGpUCmfQG22tLOMw6ld0stfwuboeLRF+SXL3KG29cwuPvodXRyOyWaZoGzXaboN+rKtRpG/gDXgZ7++nv71Nsh/GJCfrHRyiVy6ytrqK7nFTrdWbuz6gV/HajgdmsK9BE0iOcDp0Dk5M8+cQTrK2tKuT+zJlHlemhWtVpttSqvcxSAAJp/OV5Er1Zq9WVVEQkCLLSL1KPUrGkDCxFVuAPBrF1DW84SK3VZGh0nG9+648VmCCvFXDD5dyTIhw6NM3m1rbyUqhUakqOEQ5HCIeie5KDSpmxkSE1T/EvuHDhvDKcXFlZVrKPXC6vABcxiBQ5iDAyZP/CwpgYn6BVayq5iBhoNY2OkrBIg1+rNxUY0ROP8mB2VtX3mWeeI9oTwxQ98Nws4XCAyclJVYfVlTW2trYUKCGyjP7+QTSHU9Xjoe/DQ3NJAU/kx+NxK3BCVkAEjJAmXwAfkaoIqJDJ7ChWRqVWVX/zBQLKyFPGsLa6SV9vr3qtgA+NZp1ET5yDBw8wPjbCyMBeNOjNW7d4//oHHD95kv/uv/3vSaXiuNwaojYWpoWsvKlj9UMPyS748Cm8cnSn1K1AtwL/7wpYYHSalF0O3p03+cb3tgnKub+awe3wMeXP8bu/OklQ79A2XRi6uCd49qQS4vEj10oTIhromo3psGhZFm6HE0vyKB3CZmwp00d5jRhNLm7mWNnMYTuDtJoSGdlidDjOgYk4fqeJYbaoVQ2czjBOv065aeF2WriU+5CLbE1j5u48Lzw6ylqpQ7kFDrPDgcEQXs3CJR4AdoWyHuHN2RzpfIOJZJijExEuXVtjs+ahutrBFYxRNqsMxXWeOdGDpWu8ubiNKxzh4oCPiA+cto3DsnFpDjTdxrBqmA6d5V2b5byX+Y0qvX1hYkGTu7eXaTY1Xnh+gmrRpFLaZfpQklu3azxYWEH3eom5k/zSY0EcISfffHOeuhGjXIJkzMeJEwHKzQ6rqxV0M8zW1hLJVIux0QjxYIK5u1XcIZtao0Gn2eLiuUkGIiYeBAzyq+UeiSh1qIBMAR8cH4IPe0tJhmVj6XXFRNje0tjazHP8ZD+6VsHnivLv3lvk2WPj9OoN6pqPiqnh0WxaDo0782menEjh9ujUTZu5nTq7TQdel4OYX8etm3h1m2TAjcM2cMgobAcP1oqsbRZo6U48PhdeR4uz4gvh6GDi4sZygd0GJBJx3r2a5okLA6zNb3B+eohwuE29Df/z13MUbItkrM3hoTGycyv8ykv76A92cLTraB5J9vpYDKC74EP3HNmtQLcCf2UFuuDDpxB8MKTh1ZzK80HAh1qpwO7OHvjgd3bI76QJiA4wFMYSyl+tyszMImsbu2xl8rQMjXqrqVbK+1JJxWiQn30jQ6S3Nti/fz+ddhtN14j1JxkaHFLNbLlSpmW0Wd/YUFGY1UqZ9Oa6ovYne+IKwJBV+s9+5jNKEjF77y66pjE9PY1ta0pmIM20mDhK45xI9ChgQRpxkXJksxm16i7RmcIIkGhKSceo12pK9qH7PEQScZbWVugfGuHSpXdotzoKGJiY2L8niQhGVGTX6tqGoq66nG7V4Iu+0+PxKlDBNAx6E1EFPmxtbTI6OsILLzyvAJd7MzO0mm31PPFckPlIbWQ+d+/eVaCAMDyEndFstHG4nCr9QrwkXG4XkQ+jMa/fuEGt0eS5556nUqvRE08qYCUY9DEwOEC5VFHzzmR2mZ9fVPuV9xIAQ+YqTAepjdR2b15BxYIQkEH+LgCFPC5zFwaE1E/YKML+EDBCPicBQuLJpGKZlCplNJwkEwm1H8to02w1VNpFKpXgyPQhBcg43S7eu3yZm7fucPH55/mX//V/QygUxutzojks9Z4ivRBWSRd86F51uhXoVuA/qwpI0EWrRs3n4fW7Hf799woQTtCyDHS8fH6iwJeeD+OjRbPjpO4wKbf9GC0Nj0uYhi3iHg9+zaniqYtGh6XNLONjQ8w/2GbqYB85ufb4dGLRIIalc+X6PU6cOU5LGAoSpVy3ee/Nt/jMC08qmaCgFFubDWJ9Por1NivrW9SKOR45MEYkFqPYgqWFOS4c6Mf0halboFsQ1GxcDhPbbCmGQlGLsFaBTFFja2mJU1O9RBMByjaUc7CWbXNrfo3yboVTk4fx+d28djNLJBnmRCTN+L4ofXEPTssiFvSjC6ihGeBw8503Z9mo6Dj8YQ5OxilmMzSrFiPDgwQH4PrVMrOztzhzaprSrp9Eys3YpM6ta0UGY22OTafY3C3yw9tZgr0TOFodpvosVouSwrXNgdQI+3qdeLzifdBC96d4690iE3FIxjW8IbeSKmY3tjk6NkAyoOPUDfbyowV8kO3D1CbbgWbrtG1o2W10p4O79zO8fekKX/7ys4rhEXBG+e58iYm4k/1RHzNrNe7MbpEKeCjXWyymc3z2bC9HD40pI++i5eTPLs1Qt/0EgzEGwnuGoPtH4kQ8morQ3twpkKtppIZ68boE/ICVlR36Yz764wFlUH1rbgt/PMZgPMgf/NFVfu2rZ7jy1j3OHp0m1GPTNB38j9/Ms1I2cbbaDIf6sYsL/LPfOsBIuI3LENKDUGY+lm9tF3z4WMrY3Um3Ap++CnTBh08h+CBRm3bHVnZJdseiXipRKmRYW7qL22pTL+VwmgZuh0Rodeg4XNQbFh/cfMDtmXl6kgMsrazQ6hiqGa3Xq7idTl544aKicbZbTULhABubGzh9HgVGRGNRxYC4LxGTHg8f3Lypohrb7dZewsThw/i9Xr7/6utKMvHcxYtoHYP87q5q4jsdS7lAVytVlRQhjfXExJhiRYhUQIwlRYogTbX4PXz9619nn8RxVqtYpkUwEkZzu9jOZbl05T1cbq+KupTG+sDkIbW6L8wKYUIYHQPTREk4xAxS0imEXbCzk2FrM83k/jEmJ0c5dPAgAhII40I8HrxeH6urKzTqTdXkCxtBxiSr/WJ0KY23sAvKElXZahGORjl//oKSpEgahngtiDeEPE/SJoLhqJJmvH/jBn5/UHlIhMN7SRYCNIifhERwLi4uK3BjbXVDyW+E4SCAgtRI3luBCPG4YptIfYTd8TBqUxJC9nwt1vdMOTMZBU4I+CC/BXwQlon8fzQSV6aiAhzkMjtsbK5TyOUZHOzn7JlHVXyc1+dVzIdGs82v/tqv8ZWv/IZiPli2icerhD7qprkLPnz6LhbdGXUr0K3A31ABaUhbJRpeH6/fbPK9d1tkGxaheIRWxebiYIvf/MUowqTP7Zp8//Ilmlqc5eUag4M648M6k/1JRvv76dga2bbNOx8sMDFxkDdfv8rPv/go1WKWZMRLPOJHczh47+otUoNDaN6winGm2eaDa9d48cVztK0aXneQN965xslHz7CxU1IyxbDPw/rcAo88Mkm21uaDG+/zi0+dpthxcX8xzWAiQG/AS8CHSpKyNRdbZZ3vvLlMqxOiWS7SG/MS6w0SSLiIhx04Qz5W8pKkVMCq2/T19zOznlfeQmf3pYhFbBJRF0alhN4xGeyPMdgXwbA18k2Y34G7c7OcOTVGb9RNYdfi0jsLRA/2M3Nvl6Dfx8RILyvzNRJJjZExkSZuKAbjV188RMhv8+2ra2y2oiR9bhyb8wQiAzSNOiPDYY4cjHHvTgWn24k76OPO/XnO7BvgwESAJgbv3lkjEhmEmoszh3QiriqmJjIXkSBIgkhHRY0qVoDtVkwUWzdp0qLe8lOrN/D6GkS8LjQ7yLeurfLYkSGG/E7SYhZq2gRMC1tSKRxOYn6DiMvEpZtU2g42Wy7msxa1jpOU12Qi5abHK7YfDZwOi1ytxUqmQjg5TEjX2M0X2NjeYf/YICOpkJLY3pxdxx8OMzUY5Fsvv8eLP3+eB3fuMTU+jT+qU+no/A/f3OHBrgNvJ0wUD2F7k//y9wYZDFTwdwIo/UgXfOie6roV6FbgJ1iBHxt8+AmO4SPHfmlYftY8Hx6yAv4634uHng//0TDyb19JkXuq/HDbVlRM2R56P/wFzweVML534bAMWbXQaNXbNCtV6tU8a4viGg257TX0TouwP6DCMNK5EmsbGbK5qmI9bGWKZHaz5IoFUvGEanJbzRoDg31ceOwshlGnWatTqVYxsIiEw3vgQ6WC0ekQCoe4fv0GO5ltdvN5Usmkklq4nE7eeecdLpw7rwCHyu4uLqdLzUsiJV0ut2ror1y+poCBVG9CNeIiYRCTSQE5BIw4ceKEasrF1yAUDCo5hzAMtra3uXbrBi6/l0w2rxpgYUnIvkdHx9TKhvgxyM3Xo6cfZWxsjI2NDXUzkdstKLbG9naGQwfHmZ4aZ2R4lFu3bqt6C7ggmxhACkghzAaVzNHpqBQOGYvILAQUmJ+fU/vtSSR56qmnmHkwu5ekoe/JH4LBsAIkPF4fTz71DDMPHqjHJClEWAN7x5Sm2Apvv/2OMqsU8EQYGm6vRwEeD00dBaQQ4EGkKPJ8ASBkngI0CMPh7NlzLC4uqLGKZ4WMWzZJFBHwQQASAWjkGEsm+uhNpVSNS/kcM/fvsbSwqMCH/RNjGM2autnd2NzEsjV+6Ytf5De/9ltKoxuO+JX0Qu27I8snqLkI8LR39P5FDelf5fnw8Lv08BvyMUR9/e2/bN1XdCvQrUC3An/HCli2hWE3qDngnbtVFtY8LG/m8QfdGDWdg2GTr35xCKe9198VxI+hBS9/e55f/uIkEZdF2CHShA5tW2OrbvLKO3extRj1YpWBuBu9U+HikyeI+J3KjaDaMNjcybOczqNrbnqjYcaGYkTDci+wR8d/4/JNEvFedvNNHE4/rXIZvVPjySdPkKlazNy/y9NnD5Nv2Xzjj18n5HLwyy89SdDnwuFyqOtRy4Yrt6rMLBQYHu4jlXCp60a+XCXqdFNuNinZJlVTY219i/0TA4R7wor5l92wePbpXqxWh8zGDqNyPexU6Qk68YTCvPLmbZLjUzQ7TYK+DtMTMUX8/+bLy+zQIhLbTyTk5P69NdplN2P7/CQSdRaWi9Q6fn7vcyMK0Li51eDKYoFqpsCvPznF4SEXK9tlmi4nWsjP1fe2CfmC+ChgN1d59OAU42M9tDWLa8sl1nIeNpYLPD7t49BQh2rDJNUzgM8tdwlictkQ8QXYXjQFPsg9ELTt4J5SwW7JJ4KHKN94Z4XnTk8QdrRYrZjUTJuJHi9eBxQNcLl0AlYTJy1qlps7Wy3msh0Mh59WLouRX+PZc1NMjcbRbIOGrbO8UyFdNnA0G7hdLvyRICP9IXyagF4my5kasR4/w/4OhaqOL2RQzO7QFxvCcLVoEOB/ejnL7VUDLzF6XH7crS3+yW8OsD/WxGcJ2qFuMD+Orct8+Diq2N1HtwKfwgp0wYcf/VD/Dp4PnxTwQWIOTdumIzc1YnJpyY9NtVQht72jwIfNlfuEvRqdRhGrUSXs9+F2B1jc2OHtS9doNG36h8YV+6FYLikmgzTVfb0pnE5NpTycPnNSofDiHSBMhkarrZgOQsfPFwqqCZYbsOWVFSUzaLX36P/jY+P4vF52s1mmD00piYEpr3W51Wq9AASFQlE9Pje7oOQXF597Rr1Wmm5p5uUx8VmQlXplTJlI0Ko31X5FNvDDS2+Tr5Z45ORJFpcW1Scr/g6yT6fuJhrtUXIFARKi8R7FIPi//uAPSMaT7Ns3rvYpLAOjVaW/L8aZM2cVe0Ia/Eaj9VHaRqVcV+kQIg25ceOGavYFHJBGW7SWLo+Tcrmqmvp2x2Rja1MZTrbabcVmUODD0hI4dE6fPkOxXMbrC3zk4yDgwl4SR5a33rykaiCsDQELAqGAYjbIez6UW/T0xJSPw9ra2ofJGH4FPIgUQ/wjrl69qgAkqaM8R7Z6s6FkHcFwWL2XeDlEwj0KfDh48CBel5Ol5UXSm1sKfKhWSuR20ioiNJfPs3/yIL/xtd/ky1/+VcUI8QfcOF17x57QSBVQ1gUfPoWXjO6UuhXoVuCvq4Aw0+pWHdNh89bNHdy+Xiw8lKsGGE7q6Tm+8oVDYFWwCVNx2LRx8tobG5w7P0TSCwG5hhttdLmmWtDWNFomFHchEQGXZRNwi76jg8frViBF3YCOB1oNm3omiw+T8ZE+1US2bI3VzQ5+r4Wpabi8Gg7TxKc78LhdlE24fP0+T505AE6dte0GNBtMDEXxOPesFnWtrEwPm5aP2ytF1tMVagY06iU0q8WTJ48rf6MHGznqWpzFpRpDfRG8lsbG5hpWMEaltsJgn4/hRIzx3h4izg6ZzWWOnTzErdktdmtOnD4/t268za984SXlpXD9TomW18PSYoNkKqQWJ2pFB0cP+xgZ1tnehoWdDr1OG7fVpImFN+7l1vtzPP7INC+c0Kk0bC7fy7KUaZCrFPjVXzxORACeapuAXycgEZO2xkJJ5w9fWyCWGsLf2uLnHh8h6NP54MY2Q6kk+4ac6I4mbgHTLR+aaWA6qhh6gI0deVTD6a6TiJg4DCffenOZLzwzjW4a/Nm1uwSTKc7sj2M0ytyd26I/OcChkSRmu0bHFWCtarBZ0ujgwAOEnC1GezwENRO3btPUXNyYT+OK9GO0LYJ+Jy6tQ1/EiU+zuHl/ictzGcYPHeWxsRAuAUwcFi67jsv2YDk6ZNse/rc/2SJTh45h4mgH0JtZ/ovfnWI03MFnC4LSZT50z3DdCnQr8JOtQBd8+LSADx8mYshFVJpgs22qmE0BH/I7GWqVHCvzt/HpHSJ+Bz4dXBp4vQFyZYO33rrM/blVgqE4OP0sri6zubWF1+0jEg0yNjrE0WPTxKMh+vpTpLfWVQJGZmdXNffSwE4ePKBuDjSnrmj+Epcpjbs0yX2pXsUQaNUbyodg5u49Wo2GWu2XZju9tUM2u6skEAIAyD4lZUH2J+CErOgLa2BqakqtzEuTK014pVxR7Afxb5hdnMdyOghGI4qBICv9wrAQM0vTshUwcujgNNFoRPlVCPjw1ltvoesunC63Ss7Y2txWTbRpVnnppc8yNjaB2TH3IjhLe1GftuXg1q2biLfG/Py8euzChQuKndFo1En1JRUw0W53CMei3L03o8AJnz9IqVSm3TYVUGN0TEKRKD6/X7leDwwMKLBHVpkEJLEtjXv37rG2uqaor8poMhxU+xaTS2ExyByk9gIqCCAhUaNSc/m37EsABvGiOHz4sAIvRHYirIlsblfVVAwnBaRwedwE/GG8Ho967mBfL0ZnL70jFPJz++YHbK6tsLq+poCQJ556mt/+nd/l+edfVOwUt8eBQ7c/YjrssRb2WDpd5sNP9iTe3Xu3At0KfDIqIInYbdug6Whz9V6FfCWIJxxkM5snHOyhOn+Xr3zhIAG3GEF6ubGwQMWOcP3GNqmkjcdqMDXcz/GDI7StBrbbx7W5NVaXSoR8ErvoZHd7ibMnDjEymKDZ6fD+7Rmy+QrFdpBUTx+9ARdDPTqDKQGELVrorG0V6Q3HcflddDQLy67hsjuYlo+m5uWVV9/lVz5zWjW4HRPCTgE55LrZxhLAQjcxbAND89Cwfex24P4yLM2t4LIgEdLQXBpaOEGm7uH2/R2GUnEen/ZgtGyuLJqUSqucOjFCq5jHYzQ5OtqPWdtlajpBseNgdUfj3v11Rkd7WZi7w6GjZ3jr8j0ef+YwP3ijxFZmhXgqQE94GDp5vJ4KTj1Bz2iEH76+xP7BYYF5ePREgrnFNP5wiqPDLgYTkK/atJq2WkRJRCVlYk9dgKNOGDdm3cHVpRLvpus03UH8psGRgR6G9jm4/IMVSjslLj45xsExr2r0MT2gm1TtCqYW45Uf5rl5d5VTp1Lsn/AxmOjh//z6FX7jF8/iMG3+6Ie3OHjiOK3tTdyWQaJvBMobHJsaUezTcgdur1aZXdjC6/Eq8+bxoRjHx8N4jBpej5N8zeTa3Ba5pos7s6uMjgxgldZ46cJRhuIhSpaH1+/leePKHBf2pTgwOcHwIETdNgE0DIdJrqXzR99eY/zIMMOTGp02vPbHC3zpc/sZjYFP8ThEPtk1nPxknFG6o+hW4NNZgZ86+CArpD/LUZv//zIftP8ouxB3IbkIilDF0hX9UVY1RJkoLV+z1sLqWCo2sl6uUK/kmL37vqI6xgNOdLOJbbbRdR+Vls6DB4tcvnaH3UKd4bFJdrK7bG5tqqhGh2YzOTnGmdMnSSWjDAwkKJYLSoO5sbLOzZs3aZsdHn/8cQrFIoePHFbMh0AwSCgcxmFr+H0+nA6nkgZYnQ7Xrl5Dd+oqLULAiJXlNbbT2/T29bGxsZdq0d/fq5rlh5s8TwAHYT5I3Qv5Ag5NU820REdKJJhhW2pVf2h4SKVSiFeEJFnEYj2quRcmgwIueiJqBV/MHOX4E92oxHEKwHHk6AGarQrPPPMsPT0J5fFQLFYUmOD3B9jcSKt4TWnwHZpDGW0+8cQTimEgho6jY8MKIBHwY3zyANfev47X6yGe7KVYKFEoVpQsoliuqP31Dw6yvrGlgANhYDg0XUlQBJTZ3tlRDBTxdRBmhkRsKk+GXE7V8mHKhfg6CMtB6rmXGIIag4Aj8nwx55R9yI8APMurK6q2Xp9PgUJen19JKYRt+eijj3LowKSihdqmhc/nUckkC7P3mZufo1SucP6xC/zmb/02Tz39FAF/iEDQLUQOlVmuCSvV3vN9EABC/vtxoja7sotP50WmO6tuBf5zqYAll2RNdPstbq9ZvPZehXypSjDqZjNTZcwJ//wfT+OR1Ac0bs5l0AIpqk1J02yrlIe+mEuZDEqUY6HR4k9feYcvfeEziv0gP1ajTm47y/TkKJZm0bSEGaFxZ3Gdwf4hfJpNwq/hpa2kji1D58bdNFMTSfQAWA4TtAYuAUoMN4bTz5/8yat85bNP0XR4qDUtiukdIu4OwyMpBUBoDjcOza1Ck9+7s8b7s1maWg8d28XTF4ZwSypHp0VVTA+XC2zmLJWUcXp/hN5oiHdvmeQKK1y8uJ9mqcVw3MNoj0ZhO0+yz6sWPGpNm3uLDSYn/Vy+ukIoFqPRNllbzdJqRHjkZB/pXJH0dkOlZ/X1Rcjs5AnGg9ybKTI1nqK4NscLT45gOXVefu0BugYvXpxios9BNbvN9lqHYGSYndou0VE3B3q8BG0Nu+ri9mYBY7iHb7+1hMfqIemWqPAq1byDUjrH4+eGGB904dM6OEwvpm5hYLLTcfHuLZu3Ly1ycjrGxafjSmX77//oPf7hV88rI8h3FsvMLOcYS/TgNDoUink+e7ZfxVdLPGe6ZLC03eDgZBjp/ysNuHtnhken+hntDal7FNvhVvXN122+c2mOZ585yOz1Zc5PRxiMeClbXr51eYuUpGjsdlhZzaA5SkS1Fj/3xBmcfpt8U+P/+IM77JsKceL8KLeuZ7l5bZV/+Fun6Qva+Cyh3XSZD/+5nK+68+xW4KdVgZ8q+CDNhmwPf6v/kc7lYxKc/a2L+gmVXagaiXnkhzrRj8qjtUFuBywHwpYTgyrT0uiYGrVKTeV9SyqF1WnQLOaZv3ODZiGDX2vSqOXRaOP2htnK1Fhbz7K8luX+3JoynGyZNo1WE8s01E9fb5wjRw8yNTWOJbrMsB+PUzK7PSwtLSsZgYACsoJ+7sJjivng9XuJ9ERpN5qUS2UVZyWTuHvnDkuLS6R6BxV7IBQKsry8qhpzaaBdLg+NRg2f16MSNyR9IRyJkOpN0bEsjh49qiQaDtvB+vqaYhuI9MDn9yggQppe3esjGAopzwZp/EdGRpX0QEVTWqZiEGxtpfnggw8UI0BkCgIcSEM+um+YaDzE+XOPKbBifX0Ll+5haHhY/f/7l2/w8st/otgJ4uUg4xO2gDAfas0aEwdGFdOh0WhiaTLGTcVUkEgvy9LIFfbMKgPBkAIZkr19rK6uq3GNjx5QspBILKpAAQFx5H3EUPPdd99VTucPzSSFcSHMDgEhBDyZmjpEJBJV4MPDOFL5m7xe/CjEiFSkFwJiCDAiQIsAKPIjPhg4PQoUOXP6FGNj+/xMKh4AACAASURBVAj5/QSCftxOF/Vamft3bvHBrZsKEHn09Gm++rXf4Mknn8Dn85NM9XzIcHjIdNi7CdcFkdgLkvuR1ZS/elWlCz78rc9Y3Rd0K9CtwCeoAoI9GGYTzXZyO+Pk9//oHr1+Ly8+PYEZtHnjzx/wj742RcK9gwcfthmmqVmYLo266Aw6KK8kv8cmFI7gdoV4/fuXOXbyOB6/zWa5ytbcOuOJFEcPDqn3amsOtncrZLYtNjMFUkMJirtLvPDUcWg30PUAd+a22NgqkRpJsZPbxmo31bX7wrmjmE6Nl//0DX7uyWfZqne4dGOJoNvH4dEU06Me/O6Wkl6AW53Hs7kO792cxRvvxwyGWUhvMygGyEEnfcNR7q+ZLG63yBdKnDs+QH8E0psd1tMSE7nNvn2DDKb8PHLIq5K4lhYKmO0OPeEwIwf6WEx3yFVqrC484Es/f5ZMpo1luVlYKaB5q+RrNi7PICtbNrn8BuMDETqWn1BAh+YGv/DiPopVi7kVg3y1it+v0W7UqOTK+H0iMfRjuU00T4en9nk41BtGwr1uL6/hHRnk5pLcD3ko75R45mSTsdERStkyw/1BEkENp93GrTmxO6A5bVY6Dl69b7M6VydV3+GLn99P1mny/f/9df7+776I5rdZKeQplIVp4CaV8Cq/DsFc5N6qbTnZyje4NbvO0UPj9AZ0OprGtfcfcGA8Qm9fD23bhe3QEU9ns1PjG6/exhs+jGHWeeZcDzFnCY0433hznukzE+zzajR1nVINVm9v88zJJE5vk3QxwLdfmeOpl8bx+Uxmb+tcv7rM7/72JDE9S9RO7tkzfSzEB7qeD5+gc1N3KN0KfJIq0AUffvTT+CSDD7KaLD4OD42A1FjllsBSzALRG4rfQ8fSsEwoF8sYTYNWs4HVbtCulpm/e4NmPkMsqLOztUy1nCPVN8LKRoG5hTWKpTab2wU0l5e2ZVGtNQgFfPSmEphWi2QiwpGjh6hVC8RiETLpTWL+vQZcBqYSDnSdw0eP0BBPgXqNRquO0TYo5gsSg0AqkWR2dpZatUo83sfq2pp63fraBpVKTfkNhMMSc9lPu11XhpQ+v08ZWTYNA7/4VHi96vH+ZB/X3r+qGmYBH6QW4rkgchFfKExPMk6xUPxIoiHyAAEaxB9DQJKl5SUCwmTY3FSyBWngBUioVEqcOnuCkeF9DA+P8sMfvMX+/Qc5fPiokk3M3J7hzTffVp4O8hqRN5w/f14BGZV6hb7BBOFQmFAoQqVep95osrCwyPziAoISeTwBKvUa/kAQny9As9WibZiKIeBzB5XUY2x8TJlLPph9wOjoPuXJcOmtt1le2mNqyFwEnBCJhQAMsomERf4m4ISwKKSZl/GJrELABwF6lpaW1HwFaBEWhEg49oxeIZbsFaxHJXvEomFikQjhUIhwOKSy3kV6cev2LQWcnD57ll/+4i9z8tQpBdz0DyQUsCPvKYyJPSBRjkrZt/z+UEuq/tAFHz5JF4HuWLoV6Fbg46mAgA8ds6auRXcLXr7z3hpfemmCzbU0DY/NvbcW+Z0vnSOip3HaPZQrQTbyAog3aNY6FCo+lhZn+cwzUwz2edR5udS0WEln2K0U1fVivDdFf9it0qKcXgdr6Qq5cgN/KIHH76Zu2Nhmh9rOGgdGUwqEL9Xr5HbL+CMJDNNJOAABj4HT0cLQgrzxg1uce/QYVU3iGrPomk4q6OORCR9Oq4Lb6QeJl5TrlFOnAcylm2xVbWZWMvSH/LjtOkP9CRqmm7WcydJ6FqtdZWRAzBjrxJOT3Ly9i235iIVdDPXreF0V+vp6KOdrBDxevEGdu3NtckWDoFOjN+glOSCXTQfzC0vsG0/hDfq4ciNDvmjRahokQzpTp4d5/1aWdqXFwX19ZHfT9PT7cBuy0BBlPl0mU3Gi6UGVuFFIr3H8UJxmcZ6XnjiO24aFpRoP1gt4oglu3rrO6ZNHGdkXVqyOS2/c4dyxEQ6NxnDLog1icCRXtjbLTY03Fy2uvTPH54+OcOZkjMVGkVt/foOv/dqz5Ftt3rlxn0TfKPlcg0w6TTzm4uJj03h0TflCNXHx/kyaYrmGR7Mo5pskoj6eeXySZtPkraszaO4Qp46NEvJKMDisbxqEIi6SYQvNrrFbDfCHr90nKL5NmpuWx4Fh6DTS2/zSZ4bRvU1Wcn6+f3kLV6jIocP7yKz5Wbi7wu98bYKAvU2w3QNu5a75cWxd8OHjqGJ3H90KfAor0AUffmbAh70EhD1ivDR2D8EH6fGEoinggzAfbDRNp11v0qg0qJVLNOpFOvUaG4sPoFEj5HewvbFEJrNFINTD8nqWO3fnaLSFZaDRNC10p4vdfE6xDybG95FIxCgVdxka6iXeE8G2O6wsLdLjD3Pg4EGGR4ZV41kslRgaGSYai6nEjPmFOdXYy7j7UillYLhvbEwxICrVvchKaZDzuaKSeEgjn0ikVOykUCblbyIpkdhPFSMZi3FvZoZoOKLSKJaXl1TOdrPZUKCBgBYrqyuM7BtTiRIiSxC5hTTjIlUQX4lgMEClVqNULimvBpEsvP766yqGsr+vj0w2wy/9yhdU/ObQ0Chzc/P4vGL0GBdurPKnECaDyEBWV1cVBXRi/wTra8L28BBPRWk12wpcEKBkN5ejXK5w/8GsSssYHhqlZRj4/AFcbo8CH5otg3gigWWgNJ8j+0bVZ1lr1IjHE1y5eoV0epuO0VY1kjo0Gw0Fpghg8jBpQ+opoIKwHQSIEGBGmA0ix9jd3ZNqiNeDjF82kXYIiGGYHVJ9/er5qWSCcDCowASv28XExLiKAL35/jVm5+eUlOb4iRNcfP45pqenlb9Gb1/8I6NJp1Pc0cV6rct8+BReM7pT6lagW4G/pgI24pOwd269Vwzzf7+2xLEDQyQjOnbUxdVvXeZ3f/U0wWBZSQm+/s2bxFJ9xKIeQm437r4QD2Zm+My5KSIeQ53Dsw2bpWxr77rcamHXKgwnA+wfS9LBptTU2RSmQaNMy7apNnQ2l9eZHkly4dgoOAx0j4XRdHH7QZFs3iISspg+4CQWtrG1Hq59sMa+faN4I/Cnb9zCF+qllM3wuaemSfgauLWASjoSe0xDmWq6WNptsV3T2NiVNCgvro6Ju2Owld4lPtxLqeVgaaXCvuEILneDQkVndb2jwI9mtY3f3aY36cUTDHD31gKxoJd4Ikk6V1GeSCcPj6I1qjTaDpL9DqqlNJ2mg+eemeQHl++TSI2B5aFtwsxmlqrpo7jdxipXGeyzOXMhxfb8NsmhMT5YLjGXbhNJpJRHhVYr8shkiFJuiROHeunx2JiGm7v3y/iDYaamXPhCOq/fKBPxuChubnJ4X4DThwdUXLnb4VKszKbZ4E66zLvLBlrHw0uH4wwkNW4XchRnV3nm/CnS5Q4fPNgkHE/QmwwghM6rV+5y9tH99Pm9dDpN8vIZ7xo4/CF8Pg0JKgk5wSMogwb1DvzB1y/Tm+yhL+6jt0cjGkwQ8HmIBFvq+v3q22t8sNZi6tQkhzxtMtUSRttDr8vF+WMh2lqLhd0Ib75fZN+RqLovcXXiLNy6zT/5nUeI6Lu4mn40j//jIh93wYfumbJbgW4F/soK/FTAh78gs/hQdvEwqvJnLWpTqvqX56OwgY8oCj/ekfeXSRdqNVpFLorWwlYJEkp8oX24qqz+rXp4HDgxLTAsU61uOzUdyzBp1wR8KFMuZagW8pSzO3g0EY22yO2mKRSy1BsGD+ZWmJtfkXhwvL6Q8iKI9PRgmoZqyAcGehUVv91uUq+VFG0ymYizsbpGIhjm4KFDuNxuKrWqMhwUzwVpciV9Q1bjheov6RODA4O8/v3XOX/+MQ4eOECng/J2kFV8wfKFkVAqllTyxdlz52g3G4oZ4XS5aBltNRZfwE92N4fRbnPsyFEMQxIkCmylt8gXdhUTQOCZkfExXnnlFQVuPPnkk4qZcO3aNWXgKM2yABo/93M/p1gBEuWZz+fVir6M9djx47z0uc+Szxeo15vsbO+STu8QjfSo/a+tbah4SdmPvE48FAQQEAnEI48cIdkrSRUZ0pkMPbEe0js7SvKwurbO/ftzeN1eavUaBw4cIlcskkr1qlUdkZaIcYWADxOT+1U6hj8YINbTw/zCvPqsa1VZVUMBCjI3ARJkHAICyFikRnLsCKCwF3MpCxluZdQpCSUClgjYIq+1LJNoNKbkKNVqTck/TMtUiRehYIBysYDb7eLokSOkEgnu3rnFe1cu0zYMBT68+NJneOSRR5TEo38gqY5POV7F50FADM1hfyS70ERH+tFySpf58OOdFbrP6lagW4GfhQp8JCGVJAS7iY3Og5KXf/Wv7+DT3DiMCsHhEQK5Cr/3GxMEQk0M28uffPcGjz17krC3SUiHHc3N+1evcPHYYWIuA11W/LfqLOddNNpOBiNuRpJeIj4HbqfsAxbWGyws15l6tF/dB+h+J5urJjENpkZ1HAIEOwzuPGiQqRjsP5ykVGyxNnuHJ88dJRD0sLqVp9N20j8U5vLNeZIjY6yuZLlwtJc+TxunLRGMcrPRwrQ71CwHN+Z2WEi32S5Bz/AwzmYTn9mgXs7ROz7BTsUgkzXwOz10WlV0rxt/PIw/oHP/3jpuTQAXL1tV/14EtadDOOKlo9skkkG8dpnTRxL8+Z9toTmLvPDMFAt3hf3hwHIV0VxRltctdhoVGlo/u3mxsmiS8lZ5ZDLA2dNhvv3KCi5/mHytSb7UQXPF6B8MMXM/R7IvhJ6e43NPjzI+LN5GAd65kqFp+Ojt1dH0JsvFAJ1ylaDd4OK5YQYiujLqdJgOJFRTd8GV+SyLFT9mvc0zk2EGenUub+QYDuvEfEGampO7Cw21yBOKBKlXdtUC0NOn9hPQTRyYZKodbiwVWM00KVfbHB2K0RfqMHWgD4fTSaEN37+0wbkzQ9QKNQqtGvWCgVHc5bPPTavI80LNTdHUCISgxwF1OrhsJ37TJuAoUxc/js0QP7jaoNCuEYmHKW+X6Xc3+ftfGiHsbGIZThVb/jFtXfDhYypkdzfdCnzaKvCJAh/2Gu49hfhPZfs7yC4ejvMvAxB/GXyQxvpHtx/9u3K5+GsmvbdfWUOWNY49s0EFbnzoSCzJC9KwSjMt9D1pavU97ide3aUSJXY2V3hw7w5O2yTg0mk1q6S315W2VJrrhcV1dnZ2KVUayjOi1mwos8cBiVisVfH7vBw7dpRwUCQKa3g8Lk6dOk4q1oMbnZ3MDjuZjGrCXR4P5UqJjc1NdKeTfaP7VFMtrAOJDvve977HyOgokwcmiYUTqkkVZoIYLUpko0gyFheWOX78uGr0Z2ZmFELf29dLOBpRx8bNWzcpVyoEfX6q1YpqooOhIA6HNL8wOjrCyOgIr732qgI3JM4yEPBz+/YdFY0pDXo8Eefv/b2/R6Pe4P6D+2rs0pRndjKcu3CeiQOHWFhYYFMZQQ4oQETkLLK12h0i4TD3HzygUi4rxoKMV1gW0njHeqKKWbC4uMRzL7zA9Q8+IJvJKemEZdo062IemebAwUPcvnOPSE9MxWrKpyrAkde/x6QQHwapo7AgBGyQxAvxjBCPC2E7yPtJBKmAC8JsEDmFzE1kF8J+EFBBTCcFGNm/fz9Xr15WXhziayFAhcglBgcHP0rLSPb243W71fPlMzY7BgGvl3g8ppgWEq367uX31JgOHznCsxef5bELFxSrxOMV74iHoIL1IWi2d7w+PGK74MNP5azWfdNuBboV+AlX4KOFAtuBwzYxNZir6vwv37jD2WNT7G7Oc/iJKd759h2+/PmDpBItTCPEd/5sBtPhpD8egZaFmfKzm85w8eQEQz3QtqqYepA6DrZz4jXgJu4Hj23ic7exdY2VdIO7D7JMHR2i1LbYyrYx6hYBrcnjJwYJuts0OlX++LtZ6rqG7bOoVsp42g5eeuo4yV4XhUqFOx9s8fhjB8lVG9zbaLC10+D0oThHkuBxuvbuPT70mWrhpGI4Wd01SBc61D0ebl5Z5PyRMUJBkWUYlJpQ2rUwqk5yOxWGJqIEUxotq0an1Sa7XuL0kXG+d2OHYNSPV+soc2hvSCcWg3vXV+nxWKysw34xy7SqSuaZL1bpHfWzVTBw+aNcX0yzk4mhdbxEXVV+/ReCODswP5vl9madvqEUQ71eqoUmd+9uqHSR7YZGdCjJ2aDJ04/oDPVbdDQDAw87Vbjy3hZGq0ahViUZCHF6apTDY2I2aeFQUZtO2sJIaEK+ZfNnVzbx6SZfuziqpIvfvLrCs6cG8Wg6azttFrcqmOLZ4NUYGoiRCECPhpJ04HBQMKDqgLW0SS7T5PCIC71Vpi/lo9aGuc0my+kGY/sG8LmgE3VgViFzf5bnnhhDbk3yFSfvvD+Hx28SDozjDjkIuj2MRyDibVB22Lw9By+/KnGoAbyhMI56gcfHfPz6C0HcDyW9H4/kQr5xXfDhJ3ze6e6+W4Gf1Qp0wYe/gAj85GAPMUr80e3hqvTDxxziMvzXbRKNhamkDnuxheKT7UTTXFimg3aro1gDusuJw4Z8NqtSLvwuD61aja21OUqFIgGPi53NDYqFXTK72xRKeQzTYmlJkiZ2qddbisEgVPyDU5M88dTjSqIgjWw0LHRAD9nMNobRIiKeCtEIqXCUar3O9evXuTtzT6VViPQil88p6cHU9JQCISQFIxrv4fbdO8pQUcCS0aHxvehK21b+CqFQmNzurpI7HDlyRKUoLCwtsry8jMfvU02yNMEv/8nLWKap/CxaraYyWhSvh2pNYizbyoNCxnrr1i3VnMvqvAAZ0pQ/NJUUtoUABtKIiw+C/F5ZWVVAjwAGkrW9sb5BPl9SUZyRcBSn062kIW6PRzEfxONB5iKNvcxBWBPS1EdjYSWDkPeaPDilTBrdLi/DoyNEIzEe3LvP3NycYozcn51X4+qIxKJWp1apEgqH1DyFLeFwOujr66d/aIBsNkfH3PNxkNeIyaV8Ng+NIwV8EJBHxiJ1kDkLKBHv6VFxnm/84HWy2R0F+LRabZy6rnwrJEFEmB29vf24XS7cCnjooGPT25ciGPArGYfT6VIeFPL68f37OX3mDGfPnVVghcSTulxyTGro+p7/x96xKlvXcPJn9QLRHXe3At0K/M0V+FHwQTNNLK3DWsfD//qt9zg5PcKxAwlm0pu89b0dvvCZKY7tN3DZbjY3JDEB3F6dTsvBdsXNtcuzDETDnH90iIEhm/TuFg/mi9QNP5nSNiPxFD6rwflHD+L0OWh0HNy4s8jgYArNHaAuXj912JydZV9vgKmxfuUNsZDWub+WZeqkgOmwfGuei+cnlETOsB28+eYDLj49xdp2hjfvZDAccQ73h3j2oB+Xdy+9SPWlwsjU3FSFRKnDVtHgB3cKWG0vo31hipUyZbOAZbVwNQI4zRAV00G+ksMTcnJweoD0WppTj/TTqWkUsWi2NLwOYelpvH9ri2ish7XZWZ49O83MYppmvcHYUB9HpyPMLxfZLNpslZo4fB4quV0S8UkKmTxBR5GjUzHWt3eoWQGyG5u88OxZRA4jzM5bM2lqZhh/IszM4g5TYYPjoyEuPBpjYztLodHA4YkSDYToNG3MTp1UwE9/1EHYI6y+1h6Dz3ZTNmx2Mru8dfUB2w0fn33uFFMxeY3Jv3n9Lr/9+RPols0PrywyvH+cjtMkvZ1le32X88enOJh0YZiGSrB4fz5NpqLRqhmM9MQY6vUxNuClbdTYKf4/7L1nkCTpeef3y6wsb7q6qqu9N9M9psfPzqy3wIIEzZECCeFIMe5IXUiKU4QipAgFP+qDPuvTKeQYFEnp7kArGgCEWTu7i9kd77unvTdVXd6bzFQ8b00vGs1Zg9sBAex2TUx0d1XaJ7My8/m/f1Pk1mway92pZJyaWWAlFcfOVHnhSB/jwz6VUjKzVuLqzSn6BmJc/UDD6a3i1ur80vlhRgZ0Si4Hf3M5y6VbDXL1IM6AD2c5yZcPGXz9Kbm/K1sP9drFIT75zP/YKQ7Ah89YwIPZDyrwea3AAfjwmMCHD70YPmy3fhxMEN7Cj61qz+VdMR+EL7nn1aSvP2ziJK5QM7GsGraYTNq6Ah40XNiWjKZDo2FTqVeoFEsYmk4hmaRcKFLO50lsLFKvVGjxBzAbFQUgzMzPshnfVnGTG2ubaJpBJBpTo9gNs0Yw6Gd8Yoy2jpjyFWhUq7idTkWlN2tV1YD29fag12rcuXOXD65cVtv7y7/yVRKppGrEBRQRun0kGqVWr6nRIJFNPPXsM7z33nsM9Aypeebn55XPw/DQiGIfZLN5BUpI5KQ04ULrFypgU4Ki8e//43+gq7MD7SErpLOzg3him2QyoeQHsm0S9bgrQRA5hDAHRGIhTAhZx+mTJ9WovzTskv4gDAuZXiIpX3zlFdbjOzTqDVKpDIlECrfLq1gH0uy3tbdTLJcUM0ISPuQl65TGP+APcHhiTLEOZF1rG1ucPHVG7efSyio7iR0GevuUxEP8HsQDQtwRfL4ASysrbG9uqu0UAEh8ITq6OhXDQdIuFKvBFOZDWQEGJ06c+JDlIOuXfRGwRcAJWbe8J94ZAkBIDT/44BKLS03DSmE9iNmk+FYIc0Le83okfcOhfC8ajZoCsqJtrfi9PrU9AnIk0ykVoSrJH2I2eer0KbUtDsmFf2g0KeyPJrgmeyZsFEsdywPmw+f1NnKwXwcV+GJXYBd8EFBdsyrYWoMdLcSffXueJyYGODxssJaFf/hOg6NjNr/8hANHNYvT0YJl6JTsEuWKhumuY1b9JLcr9HX58bjy1MwKjVIU3adTc4BWBytr0uKz8fot5fNQxYFHM0jmoGpAOtcgGnDQFZCnhDqFSpmSJfT/LLdmdvC6bb7y/Cg9IQdmXWNxtUSm6qSjpU6kPczVNZtMTSNsWzzdq+P0S9MtgcmGZHVSq1tobpEewNTiAu/eN1lfM4mEOzCCFpY3zYnDg1TWCowPt/DeSppy0ceNW6sEAxGiIYPnn25h4cE0gZYJ4hsl6uUMsc4oS1tbeANOWjwmX32mj7Wczf2bCcXmvPB0F/OrRd6+skPZ6aOnL8Sw7iAYsfB5TKqFEjXLR8J2Mpsr8ksdLiaHvCwW4K9em6Z7eIJ799IUUwk8zjpHJttwVnV6fG3EN5eJdGn09oUoZTNE/K30dIbxiTeS3M6E9aFVQHNj2W7K6pnMJF8xmNqsKkbKsZhJMpXl9dkGv/70ANTg+tQ6XUM94GmogZjp25u4TIPnTwYp21DAybszm7R29EChjpWIk8umOXxkUBlTGh4P8RpcupmlXK3hd9scn2inQ7fpcWuYdpa8K8Rr13YItXkZGgjw2vdnufDsGJm1FB2GzfCAh6zu5o+/t8P8lk4856Cie2nV4nzjTIhfPx1B1y1Mh64ApgPw4Yt9PTvY+4MK/LQr8HMIPvz02Ac/zWLul1n8E1+LT3E13xs1uBd8UOCEJlR2SzEcpLFTRApd3Ixl1MDCbFhUihVKGdFOuoivrWLWSjQkbaJUoWFWSWcS6DJCv76qGn4xgkwmU6TSGQb6B1QzKaP40uSK+dTQ0BCZbIqbN2+Qz2fUCLzTkOjIZcVC6O/ro1LIcvv2Xaanp+ns6uLw4aOsrG00vQg8bhWLKSwBiWdc39pWI+j/+g9+n3cuvsdWYodyqfLQV6JXyS82NraUsaThcKlECgEIpBn3eFwKfNjcWldeDsOSBuFyKlBBpBcS3+nUNb786ivqMMsIv1sZIUojbSlDTpGlSHMujf9Xf+mX1frEB0JqMTs7q5rrs2fPKgNN8WkQQGR66gG5XAGHw8XG+qZKsAi3RZV3ggAR4q0g80lzLkyHiaNHGD98SIEWTcmBQ6VHyN/vv/++YoMcP3ZUbZd4YiwuLCtwRmI3Z+bmWFlcUaCBHGOpg4AOsv9S71whT75celgvkaoMKlNIARZENiLzyLaK5GPX/0GAB2FhyHsLC3MKMBGwQeom2yfgg8wnQISwSeSnmHbWK0ILbhAOC8MlrNaRKxSoNep4fF5lMPrE+XMcP3FcgQ8CSjWNJuX72wTS5L3m92L3O/3wS6DAs73Rm81v5kHU5k/zCvXFW/YnSeH2V+Qnnf7jKvqTLOsnmfaLdxR/0fbYVJ4PQuDPEeab313j/r0kEb+G11Ug5WunTdf5739zGJdep2hnaRhtFGrg0yFlg8sATx28poVXz6MpXwQ3U+spltZXaXUHaXPrnJzsIOAxqaFTNX3MzaS5evsm4ViQ/pERlmaWOTQwwJHhVtxGhartoG46pR/GtMEQoESD2allAv4g7oCP1Y0sJ49FuXZrk3+8I/KGMC/0hjk+4MHttLFMC0OQ5iYBAkkHlZ/L+SoreQf3l8u4fDbDXSHaww2Wl9fJZ006WwfI12zimQLTC3Ha23sp5DK0tnrojgWZn94gn0vh9GzyG//iZQrbFcbaW6gXE3jbYyrdYnY5wbnTh1l8sMTcgwe0dcX46q+eVQaOxUqdcs1icS1BmTD3VuosJer8T19rpzMEt9eqXLyRYHXbVtv85Nk+Jg7BpUtz+DWDmFtnqM3PcH9YeUpI+12vmXjdjqYkVmol9zGrBo7m55WGTVp3UjKh1SFmmyZF28VGvEFIb9DT7sEyG2guB5u5EjvFMuVSjex6nJfOHCfgrtBweIlb8MaNNXZyBU4cHmKgzUObW6SzFm5DJ1m2uHjtFrHuQbwON/GFJebTdSa62vjq+W6wSjQMH3/3+g1OHBunxe/nb/7qdb7+ey9z78Y8p4aH8IarpDUn/+t3k/T2xLAtm0SiwIMbP+S/+/qXONFnyAgWEuLRzNp8LK8D5sNjKePBQg4q8PmrwAH48JiO6SeBD5+0Ghkx2duAyQOpNIWqgX04wq8auoexiGIMKNMIfb5cQ/kINCpV6sUy1Xyena01XA5beT6YVUlICFHIpdmOr/Ng+j6zM7NqHvF8Sxd7awAAIABJREFUkGZUpAnnzp1jbGzsw+hGaXp3knHeeusNxRY4dGhMNauJnW01ct7REUO3TAViiCRAYjZ1XeKsnM2G1mmoBnlgcJB8vsD84hKxWCcnT5/i8uXLrG/GVZO8s5N6mEjRqdbTqFucOXMG07aUdEAaexlVr1RLiqUwNzejpA/5fE5FWkrKRb1WpburA7/PR0csxvT0lGrYJXlDmBTio6AbTuUpsbK8xte+9jXVUL/77rsKeBBphzTkhycm1LIjbRHaYx08mJlVXETTtBVQEot1iMUGD2ZmVKMu2y8SiF1jzfEjh+ns7mBhYUm919Hepep78+ZtJe2o1Rr4vR7FsMjlC+SLJdXsd/f2K7bC0vySAkhkucq0UckYHIqRUqpWcAf9ajp5X8AhqbMAIFIjkYSYpqVACwF/RNohkgj5vws+7M4r80ltd1khAsjIKSg1EICoWiqrhy453tFwqwIYJHHEcEn0qYdoLMrpM6eYPD6pluH2CBD0I/ChqQ/e9Sg5AB8+6ft/8PnPvgKPEwR4nMv62VfmYAs+dQUsibks03CalAjyD+/GSWS8fOXlINWczaW1HMnZTf7wtyYw9DJlrUSKKFN3UyxMXSPdcKr7zZHBLl44OUTQbSup3YOdPAVHkJmZVU5NDNHh0/B5wOUo08DFzPwOy6sFzj89okwQRaBZq8DVd+/zK68cQbdLWLaX1c04pZpJrlhT3gm2ZdHf08PIcJRS1eLtD+Z46cIQ2ZzN2ysWBWye7PBypB38LouGZT40ERbQQfymmuBDvlZho6Lz/3zrOv0D41w43kpqO8VOMc3I+Aj3ruTwh3W8LW7S6QqlXAXDNiiJ58Azw0xPZylXGhw6EqS1xUE15cClVKZJugei3JhaYStvkNwp8dJTo3ic4PLC2laNu3fnmTg8QijkYnYhTiDSzvfeXKBQ8fA//stu2kNwc3GTZCkIRoDZqSxdsRDhABgqtrLCqREPYQe4RFJi1rE1XRk9ouSwTU+tJogu5t91JXwtm06+f2sWd9DLoL/GaNcAGd3gm391jd968SjBVkniqJPJNbg9G2fixKBiCHa4wEsJw8qRs/0UHUHWC/Cd70/hsQ26o228cKaFWEBT0ellE/7yu6/zypdfxrAg6oYdB7z/1gN+4+kxvHqVMk7uLe7Q2dmO16EzN7XC0VN9XPzeD3n5qadVzOaG5eR/+fMVhvrbCHhrPPFElO/9zW1+88XjDEWEfVtFRYxpAj48FuOHA/DhU184DiY8qMAXqwIH4MNjOt6fFXyQIQihqO8FID6UXQjjQXSkVtPIT5pRdceXB4x6Q0VWyoh6KVegkM5SKRQwyznKpTybGytY1TonJo8qycbK8jzXr1/jwdQDwuEIbdF25VsgjbI0neKXIA3+bhxjJptUKQmSKCHN6tgh0YjabG1tKDq/QRMkEXbBzOws9bpJT9+AmlYo+oFAUI38e30BEsm0WsdWvGl4uCG6zGKRdDqrGuienj61T6Viha985Ssq4UJG9v1+r2q2hYUhfhPSnItPg5g2CnuhNRziyPgErZEWbt24ydjYCDdv3aBULDN54rgCAnr6+vAFgspwMRQM09fXr/ZTQBABT4S1IGCFsAQkQWPyxDFcLg+ZTB7D4VQ/vR4f3T19ZPM5FpeW1HEQ3wfZBtlHWU5nTzdev4e1tQ1OnTpFpLVN+S/Mzy8qpoSoZsXsS+QksoxoWzu2rvHM088psGF9fZPbt2+ztLSkwBGZV0ALqVulVqVvuF/VW8AEWa8ARAJuyLQCOhQLksCOYkII0CLvS20LhYJ6T46rknw4nSplREALOVbC3pAEkV2wR2zTvW6PMqz0utxqPWJu5vF6FfjQ3dvF6bOnVYqGLN/jFTbFj8AHJbvQ9no+KOjsIcJ2wHx4TJedg8U8xgrI9XXv61EpRp92dfvvB5/096dd7sF0P/8VkPPI0qvkcPO9D7aYWynz3FMjGFaCv3hrES1f53/+r57GQ4ICGjceNJhfTPDqyxP4PE4VHXnxrbs8e3qEdr8bcXyqOAwyFty4s02rO4CjViDoqTI81IHDcLGykmN+OcGZJ0dxemB+Oc3dm/eZGBrg9LFeXFoeWwuyk8qzk87j9HrxBQIEg07FgBA7qboFb/7wBk+dPk4g5OCNmSqL6yX01Ay/86XjhHzNBC6HQ0fTRUZnNHtzCcEQj4t4hZtLBbZTIvH0s7a6yPNfOgMeB9/+wTpDwxGcRpmuViflpImHBlq9QGwoyt2pLXy+diaOt3Dt5hJWPUQpX8Jh5Hj5mUPMrydp+Nq4dHme3s4Y7ZEgqWyKQDhAd8zHm699QHu0g2g0plihcwsFNN1Hu17j3NkoRbn1eCAQgu/8fzdpDwc5eXiEkg5vvnGdJ44McvZIRMkrHMq+0VSiQQdCQWgCD5ag8XtSyDbSFiv5GulCCiu9xKvPPMtWDt569za//epxaobFtXvTHJ04wtW7DZY2BMpJ8hsvDxN15bHsAnWtg2sLKW5M76AbIXojbcRXtxnvzPHik0cpVmzEDOPKg222swW8upsOX5iNWpnE+gN+55eexG1XqWpu8pIY9tC8XJJTBD6IrycY7ohRs2zmczZ//K0kkagLs57g6adHufL2TX73l0/S6ZejWW9SYdScB+DDz/+V5mALDyrwi1uBA/DhMR27xwE+NG9xPwIg1EOMAA6WhWY/TA4QJoTVjDKUEXfR/5fKVfLZgvJ7MCuSQa1hNyqsLM+xvrKMblkMDvUrWqMACZsba6R2svg8Pg4fPqIMG6VJFdaBNLsyql+tVFSDKjdh2SZpSsVHobnemgIDBIhI7SRVBfv7B5WppIAQyUxaeSSUKhX1sNLd04vL5VZgQzgc5fLVK6rRn51faDI5bE2NuPf29qtmV8AHkT/k8hnVKMuou6xTSSncbpXS8cYbb9AwTXp7uhkeHGRy8iiNWk1JQlpDLdy8e4vtrThHjh1leXlV+TQ43R61rPNPPMlOKtU0ybzblIxInaWZn5iYUGkZoWCA+E6StkhMSRkETLAtDb+/6T8hMZhSC5FSiPeCAADCKhAgwRv0KvaGLEsehKR2IifZ9bHY3tpUYMLm5hb+QIhCucTZc+dVrRLbccXESOwkVFKIgC93797D43Er8CHW2aGOkdRLwB+phxy7XUaD1FK2RYAOAWnkM3kJuFCqFBX4IiCEvGQZsk0yvaxHTL0EjJD3xd082hppelpYlnpPhtScLidt7VHOnjvLiVPHGR4eQde1fyK7UADZQ8+HA9nFY7rIHCzmJ6rATwomyPf5nwt82Gs4/EnAxP7Pf6IiHEz8z14BuS/hqJHHxYMtB3/xd1cZGengqTM9GK06f/K/X+V/+L2ztPrSVOoe3vkgS99QJ53dFm509QRw9foqYb+bU+Ptyg8qns1x+f4sSxtZeiIxBSr0xIK0hhxKRlAuwfvXp1lcXcHwOhXo3hGL0tkCeqOuGBKm6UczdltrSWqo43Y5cOqS4GBQqcLcygK1opuRIz186+JNNGMIs7zErz09TmvAhS5R3QpUluZULIlV9gOOWh7bFSBV0UhX4P5cjqW1NMdOD/D6O8vUNBfj422Y1QQD7RGCuoZZKBD0GUSHWrh46Y6KzpYxle24yf3peYJBH0eO99LihRv38xQ0N7PzaYa6o2jVPIZhUW3keObCkGJEZNJ10ukadctBqapRN228tSA+v5Nbs+8weriHw2MDJDeWmBztIRLUmI+7mZ5eol6I8+zZcYZ7WvA6xKOogW3KT8+HskFhP1hoilWylUjx3s0lTj51WklYYgFwmfDaW7dVUti5ox2kLHjrnStYZogabXiDPsxGhsN9OsMdbnQtrDwz3ru1gaelXT1febUaYZ9GzFejIxyi1jDINaDqgUQR1hbymPkSgYhBd8zLaNSLQYOSafCdd26zmqjROzTE5EQrLrNCX8iP01LWE7xzN8vrN8oMDHbi8dh0tmvcvHSFf/svzxHSBHxoqEw1B+In9lheB8yHx1LGg4UcVODzV4FfOPDhcY5GPY7DuatT/6QHxE/6vIk4/+glDb+AC9IUKtZDo07A51e539IkynpL+YJqKmU0eyeRoFqu0BFtU1IIDZPUzibVcgm/1006tcONG1dZX1uhtTVKOBjG6RC2QQ9d3V2q+RaavjASxHxRGlzxfxDzSdm0gYE+RcEXyUO9UVVJC9Ksr62sKqNDAQ5awmElS4gndxQDolqrq4Y91tFBLpfn/Q+uKEnDDy+9r3ZUHoTEE0KAC2FASGMvzINoJKbWnU0nyWbTChQRaYW8AkG/Alz+4q//QjXwvd09DA0NqJSGdCJOSzikGug79++Ry+YJhKQxz6kHpFyhqEbqJ4+dEO8qxVQQfwsBH6SGcoxEovDCi8+pB4hKpYrTcHP//jTxeJJUMq3AFUnt6OntVesXMGdwcEgBBrI8gWoMj8HI8BgvvfSSkqEISyEe32mCOZbG97//XeqSJuEwMNxu3B6vqpvT48bv8SrjSmEqCBtFjq9sn4Ay8l4yIzXJKsBgfHxc1U0amampKbV8qaXIIORzaabErFKWIQagO6mkWracVwIOyOfClpC/BcQoFYqKxSBgicfpUuCDsGIMxWxp0NoWU3Gfo2PDnH/yAqNjI/T2dSvwqCkD3pVXPBxBPmA+PI5LzMEyPkUF9vvl7HrmqLNSqNQPDXz3/r17L9nvNbK7uv3gxcdtxqPA59339v7c/V2W/SGzTdn3NEcam2DsrldK8++90+3//FOU5mCSf+YKSCS2TYm87WEjZ/DX31lnbKSH7bV7bBf9lFI7/KuvnWa0Rxo9B9/+3jb+ljBnzztxmLpqZt++dI+jY330RgJ43TrbqQw1w43u9eK2RWihq0jOgDAYPA5CIR+5uk6tgWJOCAGuLYKKTwzoMnghZtUe6vUGuktim8WTRyT+EstcxO0K0rBtcuU8Fy8u8ezLJ9V2FAuQKNSZu3mR586forczgtUoq0Qjoefbwn4Q8MEuq1HzMh4ywJtXUtyeydLQfTTqOj0dMSKtNpvrc0yMjFDMFNSzyYvPd1LQ4Nvfucjk2HF6WsNcvzzDuXOHiHagYiVfv1zggztruCN9tEX8eOtV+lpMnFaNnp4Abe0NVtYL3Li7Qah9HH/EjeGFK7eL5LMLnDh+mGyuSK3ixDDdTPQ7qGRrhDwF0hVbxYx3tYcY6GxhpFciPy1cWl1FTRtGQEkvJC3D1hzUbY26Bju5KvcXsmTyKWyzwKsvnlV3v2/97bu8+soz6I4GxbrBTqKA1+fCCOi89d5tDKvGrz9/ljaPgxoam2mLt96/xeTpk3R3NBM/DK2ODwGEnFRNne++c5ec7sX0BKBuM97XSaurSl+HG49mY1h1KjWNqsPJ7VWb71y8SrGyQdSh8zu//AL93UFyDZvXrmxyf72BZTXBhXIhwdHBVr72Yh8BzcKhmciTowBRB+DDP/NF42B1BxX4glXgAHz4jAf8s4IPHz4AP+JqLw2fgACNek2N6ssTg6DxVr2h9PhCkxdPh3R6RzWV1WIFv9fL+pqM/vsJ+D3KIKlSLrG9vUk6FW9S7nUnkXCMYDCMW6QF2aSi9ssyxKRR5ACybqHayzOx1+tpSiycOq2tLSpBweUyVAMrHgYiWdjailOuVJRsoFytE4lGCARC+P0hFfO4trbJ8tqqYlr8yZ/+KV6vn2h7VI2s9/UNqAa5XK6qiM1DYxOKoVAuZlVzvLy8qHwoPF63Yky0t7fxzW9+k0qlTKy9jaGBQTwuJ5bVIBZtU410sVZhaXEZ3XCwtLSiWBj+YEixEURqUq6bSrohyxWZw+6op4Afv/s736BcKpDJiHRhjvm5BTweP5l0VvlH9A0NqojKoeEhZdwkx+jq1auqwVeRoLEIp06d4fz58yzMLyl/B0m1EDaCeEe8+fYbZHM5ItE2WqNtqo73p2cUg+L48VPKQFOOhQAIYhApYIsAHYVCjp6udrXNIsuQ5QnQIi85XmKG6fP61f7vyiqUaWgmo7ZxJ5NV8wmgJS+ZX8AmqbEsP5NuSmuELRHw+jB0hwJjHPJAout4A34KpQLjh8d5/oXnmTg8Tm+fsFpcuNzCdDgAHz7j5eRg9k+owEeBz7vN/KMAhd1r9H6AYreR3/v53tXvBR/2AgAyzX6WxEeBy7vz7QIK+4GIR/39SdPubuPeZe/d7k8Eug/Osp9yBYRBU6Bke8g23Py7P5pW946v/8Z5NvM23//OD/j6rz7LM2e81KuQS8O//+u3eeaVMbwOk5mZJaKxdp46PY6ILjTNVJr+6ZUNhga7WV3dYqCnE7NisTw7x+TkINg5bEcbr719l4btUlfiU6cPKb8Dw7JxNZEtGlaDhgzhCzvSNHEaFoaYWVsOKg0dl9PmB+/Nc+jwIH6nzcU3r5Mx/Dxz/iT9bU2/xYALBWY0B0wEvgDbrKA5xPzSSQoX376UYC6hk0qbtIfbCNYtenoNstltYm1BEttVph4s8MSFU7hCAsKkqck9r+LEq2m8+PKQIlcsrSaYjjuwAq1curOK3GYOtbkYbzfwWUWOTAzg1CwKls70apXL97fYzGmMHuvnzfeWmZwMoVNjbiaOz9VLOW1y/FAbfk+DQn6K0aFhgiGRiKzhcdh4HXWePjmMs17G6RJA0N30fRDWJzoNh06yZFMUmYqtUU7l8fssfNEWVldruKppxkY6qDnhb//mBkN9vTxxLqaYBxKB6kUjqpgidQpOSUUJcvvBJnenlunt7qXVbzAyECMcNDFECGHr/ONb9xk5d4TtHEzfnWW8d5DUg3f5la88j6HbeAwNy6rTEGZICu6uVxk/7ubuG2u8cKKHtnbI2Br/77fuc+TMKKWCi3AQvv3313jp7BAvnYzg02powkbBeZB28VO+Ohws/qACBxWQe8hnoRL8J1Zw/yr3Pmz9DDbnP3EvmrN9FvDhxx569X3Mh4ejddIgCvhg1+vkMzkKubwCIhwWarRfop4qpSwlCfYWeaDbzc72FoYDfB6dQjFPpZgjldoh3BpSI+tK5qC5iW8nWVpcwh/0q30R00VpUmWUXX4uLy8pAGJwaIDW1pACBIR4KACEvGSaSqUpAZAR/lK5zNTUA3TDRbg1jGVrmA1NNfEbm5sk02k0XSeTzTejHl0O1Zh3dQl7YUj9FHBEZBeSlNAaCCjmhTAftre3VKM9IRbVwB//yR+pBv7C+fOcPHFcyVIatTqxWLTJHChXuHvvPn0D/SSTaZUsEQi1qPXG2rsIhCK89dZb3Lp1SwEvwioQvwthRoyMDNLX06lMMv/+776lki7cbg+5bIH+gUGOHj+u5mn6VPRw6dIlxXyQZYsZpfghnD37hKrd7Vt3FbtDtKgC6mSzOQqlPMurq+qZRjwxSpWq8qU4deY0E4cOK7BAjrs0/uLbIMkaUvvBwX5lGirMB2l+pDkS4EKYJ3IuCUBQLldUfVrCLXjcHhU9KssQI1FfIMx2PK7AB6mzgA6yLmFNCFuiWCh8GMEp50lLUMAjv/J8EAaFgA/y3Do8OsSzzz3L0WNHaI204vO5H9o5HIAPn+licjDzJ1ZAQLb9r49iNuyCB3s/3wtA7Hro7F7H9zfte8GHR92zPq7h3w8q7M6/dx37GQ37/272i/+U+bD3/d3fP822fGJxDyb47BVQYT8W6HlqOChqAf70zx8omsG500N4WgzWlquszS7xr78xrkCBYhFlKnj1/n0ss8bI0AiD3UE8ljTlVRrCQHB4+NvXr/LSc2dZWlzH53JSztWwylXOnhnEbeTJNNxcub7M5PEJthNQKm8RDWjkEymOjRzG4W6gO+U5Q+QS6uEPQ0a7GxUchpuqCabc97N11rbzvDjZR61SZL4u/k2wNnuP5544qqQcTlsyNhR9EdPSJf0bg5pi/qVw87dXkkxt6qyt5hjt7sdKJXj5xXaq5TSXf3iHsdGjOJ1ultdWlNxgfDTIi+cGSa828LsNWtshWc7w/pUlKkaUZMPNVsmitz/K3I2r/PaXT2PUyorZQalGtK+dlaTFzHqahc08y+tZAsF2DLwMDYcRFeCdW2tMHutleXGJ558dJByusrm0zchQP34/ZNM1rr77Af/Zq0/RaoBu1dDE1XIXfNB06rrOWrbBg5U45YLFSyd6afGBiE//jz95gz/4zZdw6SU2Gg0WHhR54nQXCwsJYj0hbt2e5pUnT+BrVHDbFZKGxfp2ifauXsXEXF9rsLmyRUvAxZMn23FIZkrNydvXFknUoGCZhDw+zh7p5ur3vs03vv5VxXLxaiaaJKyYXm5tVZhOahw/5eWNP7vJ7//GSZz+OqslJ3/3xipHTvfx/e/e46tfOcIPvn2Z3/3V8xzuAJfAIwJIieTiMdEegAPZxWe/ohws4aACn8sK/MKBD59lVOenAWx8VvBh9wFYRugf9VAtTaj4LzTkf61OPp0hLT4LpkXI51cPAKZVVCMr8swjo9SlYhZNqJkunXpN4p1yVGtl/H4fPreHoL8Ft8vPznaS23fuUq1XVKMrBowyqi5Ue/lbRslNs057R5tqsiXdQiQE1Wr5Q3qwyCtkZF6aa6fLRbFYxu31097RrlIslpbW2NzaVpGemXyecqlKSBpjiags5tQui6HjE+fPMzl5Qi1XwIdkKkF/d4eaTplTbqyrpjkSCStzw2/++TdVE/7rv/ZrjI+OIukfIg8QQ8rZuVm8/qDat8NHj6g4S2mchfkgzXq0rYO6pXPz5k0lNRHQRZYtAIjIPXp7OunubOPu3Slu3LjF4MCwkltInOnRY8cJR1rJFwoKIBCjye9///sfMggkGrO3X2rVpWp14/otnn32WSV1EYDD4XASaA0qsGJ7O8FOMkWwpYW5hUUF2HR39DxkMQTVMZBtE+8GARZk371Oh1qv7McuS0HiQgX4UGyRcjO6VMAJYYnIfwFvRCITae8i2tamaiwsDTnWAtSID4QAEfLMIawJWVfIH1DggzKlfGg46fJ6CEfCDA4P8tTTTzF5/Bg+Oad8zZG2A+bD5/Ie8TPdqf0Mg4/yZXiU7OJRjIa9zIjda++jgAHZ6ccJPuyXWTyK8fBpWBEfB0jsHqj9fhKf5Z75Mz34v4grb3oVgp7Dclgkay1cnYqTL+V45akxZtaXcOmD/OAfrvNf/t5pXHqcoMtHpuJG8ziVB4Au2EW1QdjVUA2w7XCR0DxcvLqCVdZpmBm8TieDPcN0RpxExdeBAilL47XXbtIWG6fWsCkW1xkdbKOntZ2I24XusahZNQqlKtPTM7QEQhwaGsTr0mnYJpakHNQdZFwab747xQuj3XR0wusLfm7eX0WrZ3n+7ARH+zyK6q/sDSX223ZgNXSceh3LrpHBx//5j9M0gmNUKwbZjQwBR4WTkzHGBzTm7swwPiwAv4eZ2QRrqyW+8qUB9IagMD7cLo0cOepuL9enCthVH8mykyvLSXRfEMMsMzkcxqpUKaSThO0C554d59LNeUqWjS/UgVP3kUtbpHYEnF+hbziE090g3BJU9+qAx+DUqQ6mbt4nEosyNNLO0kKOFreDIz0BlXzhENmgxGo+BB9EdpEo1ZlPFKgbQbaWN3l6KEhH1MX1tToP1jL85nODYFaZLVRY2SxiFk1SiRwnTh/l0gd3+fUvH6PLU8agzEo1wnuX56nUDDyBFrr7wtQqKVqCTsYiGm5Lx3D42Myi0jCKZkMlmeW3N5kcamF0tIeKJT6aNYxajrru4daWyfdvLREOuhl1RHj1fDs1vczUjsH//ZezTBw/wvT925w/c4yF6Vv82989RUQMQ+0SaE5szankOI/pdQA+PKZCHizmoAKftwr83IMPe6mxex+qHseB+KxgxN75VRb0w9eHsZl7EGT1AGg1tbzyT3wcZH92l2E6mpGaEuEkIIPMqqQV1SqFbF41rrbVwKzVSSW2cRlOxXxo+j/U2NrYwDQbBAM+PF6DRq1MICB6yyr1cgHDcCqX6nrdIpfLqlQEaX6TiRS5dIa2thixWBtJiY6s15X8QZpc8RgQWn1Pbxetra2k00n1UC4SAGn+RXYhDAjxLOjq7lbN9craBr19fTTMBqlklnhiR0kfKvUG3V29JJIpvF4fG5vban3BYIhTp0RycFw13F6fW432R1palenU9taGatbLhQLrG6vqAWJ+cQ5/KMCrr75KONyiEiqkAV9dXuHe3buKUVEqV3C63Vy+chV0Q4EPsfZOhoaGqdQarKytMj8/zwdXrqlRmL7+fuWzMD5+iFikhUvvvkO5WCLW1kY2VyLYEmFwaESxBoQJIMdSmvt79+4pvwcBb6TJHxjpx2m4VNrH5kacE6fO4NANbN1Bb1+POi7Xb9xgcXGJqzduMjoyyur6hmJ2tMc61XLld/H4EONJu2EqVkYmlcTndytgQcASYSsIc0HWLb8LaCRAkPwtMhYBDuSYiZ+F+HW0xmK0RqPqfZlvdXWFYrGkzCxFglIpNP0jdkENYbTIsVesBwGtgiFao63K7+LEyZMqMlWW7/W6EfNz226msWjaQ836gefD47hMfW6Xsdfb4KPYCwrSepjssx9M2C+n+DTT7S7vUcvavdfsneajir8fBGkarP7otb/h389g2Asi7AcUduuyG7W8+/nuT1nXXqDik2Qae6f93J5MPyc7ptIhbRuXYuiYlAwnN+JZfvDmHX7l1ecp523WNiu88+4t/pt/dYGBsI1e3cHwxbg53+C196cYGvTzypODBPQsXmFAWm40h4dMxSJb1zE8MsRgs7pSYWV2ipeeO4bfVcdlFImnqpQKEXwRP3YAsoUKGw/m6A10MjjWqiwFhZG4tiH33rSSUDbPJ52V5Q16upw4fVHmVqsk49s8dXaY1bUCP5xe5sjRQ7T7NByVDH1tLRjqoUfMhl0PIyktxYyraw4erBd5sLTD0koCw+Ghf3CUO3cXuHBhguFBjbBXw2mW8eGiYoi7gYbDBJcYSNhikFgnEUf6AAAgAElEQVTDdLq4P7vNteUqiYof09nK5vo6rzzdhweL6el19Xz0lecGcEUN7t7Zwl1vIbX1gMknjnB3uUBrWytOw2ZxaQanw+DY0VHu3t9hcSlOaySGqzjLl194gky2wPVrVzgyNsS5k2N45AFMsBUBIawS6BXqeFmvuLl4bZFYaxetLgeHh9y4dJM//+s3ef7FV4hEYW5phe2kg8mxNkzNTa5c4+oPbzLSafDU2RF0h07Z9nNjsa78oeR4illmMr5KJr7MV156SsWG2mhcv5KgXHPj8jvxBRt0dHqJBgxCNNDNKobDy0qixHahQe9AGLcNucwOuYqH4VBASULSZHl/QeMfL1nslKFe1nBXMpweqPNff+MQTd5rA2yjOX5wAD78nFxNDjbjoAKf3wocgA+f4dh+WvBBxR8J+CCNmbq2N1EJASHkPVmO+RC9aAIOTY8Hh2lTLVdJpVOkkjvUKhV8Hhf1SlUYchTzBSqlAk7DoQwlfR63Yil43Q4s28Ln9VCrFpR/gTScItEQz4GbN+6oUX/xWPD5/Jh1C5fTxdFjR1VjvrK8TDAUVLKBnZ1ttX1tsYhqQoX1IHeoYrGgRtSrVTFlMpRZ5PDIiDKanJlbUM2w0yVmin4KhRIPZmZxu310dfeyurZBtVpjbmFJNcvCOHjyqfOMjI6oZA8BH6RhbgmEyeczzM08YGl5gVq5xOLSAp3tMdxepzI7PHfunAIdBADJZbNMP5QptLfFODp5jPmlZW7cuk0uX6Ql3EZ7ZwdHJ4/T09evvB5ef+1Nbt65TUtLKyOjo7TF2pW0o7+3m0vvXFQE1XKprAyrRsYO0zMwyM52U7ogLAnTtNjc3FAMAgEhuns6GZs4pPZLYlCF/TE8Mo7wUmOdnfT29pBIxhW4MjX9gPWNLZViIcdCfCTEbFP2RR4IA36/AnjaWiNqXRtrq5hW7UOvBzke4gkhx0fACTnHpCkS4EGOjWyjAEjCahBAQXe7cHsERAgqUEHMKgU8EcBEkj+215v7sQs6yHLlvJFlC8gQbgkTCAYItbQwcfgwp8+coS3Wppbn9jgOwIfPcC35os36KBnDbhP9ceyE/VKJjwIgPmq6/eDD3r93m/RHMSb2H5/9QPh+c8pPAz7sNZn8KAnGfgDiUTKMRy1nP+DwKPDji3bO/XPsr6QFSEijW2x1LJucw2Rbd/Hv/q/vE3CN4rJSpPNlgm09HB5o4VeeacOvpSiaXv7Dt25w5oULLM4sMtjRzqGeID6HhcMWBoRLUezjjQaz8ymmZ9c4dXyMns4gd65cVYaHFjuYtg/L8rEcr3NlZg6Hp8GZ8UP0Bd3Y9QYut6GIGaVKg4alKUnHwtI6+UKNob4h+jodGDoULXj93btcOHOYsN9BzrK5e28Jl2YyOT6Kz2HjcWjK3FopRps4hEq/MDVNbas0sRVT4f7ULFjZbPDepTkqFYtnL4ww0O0i5Cnh0E10y8AtjgimjWVXlSlm2TZoaBqzOzarWYvp5TzlYpXB9hYKO1sMDHRQKWQZ7vQQ7g0yv5rHUw1QSG4webafizfiDA1FaVQLauMyuRLJnTyjh8ZY3yrTEnUSqtc5Muwll6kxN7vA5JERgl5xW2hGiso+6XYVu1FVjI4dy2BxNc3i1CLnT44w0tfCzVviy1Tg1OmTzZjU924xeWKSjojOzbvr9A11E3BqRJ0mHkcRS/ORbhj82d+8rwy4fb4AR48MEAnoBBw6IY+OqdsUqzbvvHOHC0+eIJkSxmme1aVlXnr+STx6Hb8hz45Otksaf//OA3SPlxdO9dIdEnlIBW/djUMvUdKd/PG3N5hPdJGuaepYB+oJ/otXe3nxlBOnsgyVHA9DAS7Nka/H8m05YD48ljIeLOSgAp+/ChyADx9zTH8SZsTHMR8UmK9wBluxGVTkYhN6UA2bJZFOuq6aR6thKpBBkizMal01jvlcloIYMhYLuBwOSsWCmq5UyKlR8Ug4qEabnRLz6HXjkN+dBm6XQaGYI1tIq+VIgysN6dT9B6RSGQUQ+P0tVCoN9bk0uE9euMDc/LyarlatspNYVxpAafSlyRQZhjTH4XBINa8iR9g1Umzv6FDeDyJ5kDSHUqlCsVhT4ENDjDLRcehOtuIJSqUy0zMzqkkWSce5J84oxoFKabDEuyGmIkXn5+dYWVpkbX2VbHqHlpYgZ8+cIpvNUK9VVBMsZonScAv4sLa+rmQH4jd++MhRllZXiSeS5IpljhydxOF0KUaG/P7B+1f4wRuvMzM7r7wejh2bJF8s8OUvfwm7XuX9997FYVtsb8fxeIMcmjhK78Ag8a1t5bMgBpHSdAiNU5r7ixcvqoe73oE+9b6wNROJJG5PgKHBEY5MTioAaGZ2WkV1Tj+YoaOzmytXrygfjPb2doKBELVaXYEILaGQYll0xtofglUWfn8zjULOFzkeAk4ISCTHUrZDTKPqtbpiYUhNdr0oZHkOjwfDaaj5ZBlSa2FECOghIEZyO66Oh8gxhBkhAIh8LsdC1hFpjSgvCan36KFDnDx1EjnmAmD4/K4D8OHzd3/4qezRXnBhb/O/+/uj3tudZ69UYr/U4uM++zhZxu76fhLmwycV5qPABwU6PxRVPwpI2N2G3c/UvWJPEoa8v8uyeBRgsbv8vcveu779oMmBJOOTjuRP9rn03HLvcYr5j2VRMTR20Pizv7xJa8shXrngU+aDl2/tkIrP8W9+8wJBrUDBNPiHt+5z9rkJagU3dy8lOXc8Qr2eZqBf4hR9KtHg6vQagXAb1bpJvWYSDnh4cOc6v/rqk1hGHl0PcuvuNu9em6Ln8Cj+Fg+SoVlLZJno8nLkyBB1GeR2wIP5FOvbGZwuH939MfK5BlamwsigE1/EYHG9wuLiNi+/MEY2X2ZhcYuBoSEWl1bJZ9M8eeYYQRe4NWFqutQzjuy9pRJbmsPnkpih3tdqVG2TRNHB9EyZZAJaQnDieJBuv43DbKAJG9Rhojnq1G2Lqh3AwsPU7A4ZGfDw+Lhzf51SosJTJ0aZOORja22dY/3dzCbjJAs6ifUSo71yH4X4joXbVcHt1mjriLAVL5POlVRkdG9viNffuMmp0W6OjbSxvLRBX1eMaMiNbps49Icx55p8/wxyVdgs1Lm3mAKzwpkjA2odwli4c3uBZ58bV+bc+bLGa28+YHyyA5/PycWLdwi1dPHk8V56w9LeV9AMH4s7De4vphkbbePK5Xv0xlowyxmePH0Yn6FT1XTK9QYX332fsYkR+vo6qZfrrM4lCXm6GB4RmWmZiu0gj5er8xnevzrLoZ5uTox20hWrEXQIP6ZGvOjjj/5yGXd0hGQpxc5OCVclxx/+wRE6/RZ+l0Bmgjc007gOwIef7Dt/MPVBBQ4q8JNX4AB8+JiafVLU2t4Ht08CHxraj+LehDSpHhJt8WuwQEYPrCYAIWBCuVBUxpLFXF7JLGpqZLxILi1eDjZup5NyMY9uo0YpxO1ZEi0kjjPSGlayCY/HhcvpIJPNsJ2Jf2hKWKs2WFxcViPzIjUQw6iW1pgCAOQlDbCACULHFK+JzbV5bMukr79HsSTEVVka02i0VUlBBERoSjqcygdBAA5xdyoVy0qmEA7FKJWrWJamoi4FkBDaZyqVZnpminQmTay9naGhfg4dGlONsNBVu3t6ECKzgA8CMqyvr3L18vtKsvClV16mWilRzOeVOaapgI7Sh+ZstXqd5fUNuvt71XqqDYt8qUxf/xAer5fF5RV8gZAa7V9ZWWN5ZYUz585x5PAR4skU3/j6bzF15xY3rl6mWiyQTmfwB8KceeJJBkdGKWRzqp7ShMs5IvUSY8cf/OAHJHa20YymnCYYalGpHl5fiJMnTjM0Osr09BQLi3NIFvzs/AJ+f4C3L75DuVJVyR+7Zp+yPx6XW4EKwwODCmRoCQWVM3ej3pS6yPnn9rgxHM3kEQGQ5BwS0EH8JuQ9YWPIdso22g4HhVJRbZt4aYjERRgNwm6Q9xw2aj4xoBQGhAAW8pkwLORnMBBQnhFyvI4eO6aYD+LtIeCE1+c8AB9+8uvvF26OTyONeNQ0H8rTTPNDk9+9IIV8rgA/uZ7uMQL+NOvbDz7sB0cedZD2N+37gepPCz48CizY+96jwIf9YMTHsSP2gxD7wYfHLWX8wp3Q+3ZYgAfTNjFMGW2waBgGGUvj0p0S07NlXn3GIBAJcvnuhhrF/u1XnqQ72DRsvHgtRcNRIB1vUEjatEddDA9rDA150QWw0gIsb5SZX96mbnkpl2sMD7Qy0BkiHBDjR2ElOimWdXbEtDnsI503WZ9fwlGq8PSRXmLRELZDI1+1Wd9KUzU1nB4fBUnOWMvhLhd5YrKdjh4fmbrNpQ8e0NvXzqGuKKat8eb796gbLvw+D5PjvbR5Nbx2BTTPw9FyyfA0FeIgailN3cUlWcOibuSpazYFM8DUQomZuSwuTwuTAx4Gu1z4neKzIFKCgpKVWLaPRsPHxnqSuFnG29/L379xl5Cji5MjwmjYIuCuMRTr54PpKVyRCNmcRSVfozsawWM4adTydHTHWIvncXgNllaSBMTLyGWztDhLwKzwSy9ewGto+MRkElOZdTcf0WyqFpi6m+sPCqynykTaguQTCzxzZkSxEy5fmebYkUnCYQf5ao2tRIV8yWA7vYGu2wz39JPcSHK4P0pnq4HDMKlbBumKzj+88wCPARNDXUwMhqhkCkSCHgyHTVF3sp4oUqraRKIeAn6DW9fv4rZdHB46RDhkgWErGc5Spsr1qTidXf2UknUSK6v88lMDdHfqinVyb6XG376xTsdQD0OHTMpFFxe/dYU//DdPEnJU8HskSlR22kCTE/HxsB6kgAfMhy/6BfFg/w8q8BEV+LkHH/Zv9+McqfkkZsMngQ97t21XSqFuWQ8v3rs/5XG4Lvp3uRlrgn7ryOVebsgqSrNWw5LGUdOplsoqQrOcL6jfxd1d0i4EcBBJgpgqarYAFHmld5TG20UDp6FhiAmhz08um8GQO6hpUygXiOcTxLd3VGMqsgtJPNja3FZAw8ThYwp8kN+bMoqqGhWX/7KMXGqTUrGoyKRNeYVXNaXCtJCRdgEdJIZTgAzxMRDvB6/fTyaTU6ZXXncI3eFUDIlcoaSiKr2+QJOBMTNNJpNWDXdLWEbjfcqroTXSokbaRWaxubmumB4CPuzEtzh0aFSlW0jMptRAtlNqKIkOuu7g0NiYqtl7V6/QsGyy+SIen0REVlS0pTAXtrYTFIpF7t2fVk19oVRSjf/ho5O0hMN0t7dz7coPWZqbVa7iLpcbw/AwNDqOw+1hcW5eNfTCIBBvBjmPxCPj3Xff5f7UXSzNVqyCcGtEGXHugg9Oj4elpcVmZjiQzmSZmp7hgyuXVX2kjmIaKdsvtRbPBwEHYpGoaqqEESOsEHkJeCD/ZT27UgnZJgEtxKBS5hdQQNI85HgpBk25/CH4IKCGfC7rk2Muv8daZaSt/iH7QaQvAjDJOSvTCfOhu6dbeXsI4+TQxLgCrYQdIbFkkv2+e26oBkoXmdEuJ1e98/Arsysq/XFx6d7R6b0N2MHV+xe7Ao/yV/goUGCXvbBXNiF7v5/V8Ki/d6u0u75dX4b959Xu34+6vu9nSHxU5ffPu7+J35WQ/BhA/TC5Qpb5cZKLj2I27AcZdv/ey5J41LJ335Pp9q93d//2sih2v3u/2Gfdz27rm+e2cnbCtC2KpqEMA/+3P7vCrz4zzOjRKGkLfvjuMsd7Wzk1JBJFWEvWWF5P0tffRsjvRHNIXoaO3ymMSIuGZWLrLhbWUoSiEXxeXfANXA6oFTK0eB34nB7qdY3NbI6bC1tobh/93W30RwN45b7iaMpCRB5w884Uo+MTJFIl1uIFOgY6GGxxUs8VVBxnMOYjX6pz7YdrPPfEKC4/XJ/awtvaRmeXwcrCFjEPDHa04HB4lTej4u3bDbXvzdgEedOhJCiWJpKMBmWtpiQVs+sN7k+VqJaqtLb4OH0kQkcrBJwmDquCgQurKnWAvAuSIgX5YBNHzUfI0Bnsd9IScgqpguWNTSqOGv62DlZXK4Q9AdpCOoGAwWsXb3PywgkFJGzEi+QyWc5MduA2NDKzszx9dhy9IckfdZWKIaiJYJji0VSyHTxYzbOW1NlOpGjxWbx8oV/JKC7fmcfp0ThyaJhcSePmrXncISdLm1v09h1lfMyP34bN+0ucPNSPptWwDZ1UweT2zAZWdJiQu8ZAzI0P8IvqQRggGmzbDt69uk6p7FUS2IkxF9lUlo4Wi66wG8P0InyT6c0Gr79/j2LJpC3cgWF7qJfyfO1LfUTbHMqQ8q1rBQq6F09IIjm30KstpFfW+M+/Mk7QKc8TDaym6waaPLQegA8/u4vHwZoPKvAFqcAB+PAxB/pxgg/yENJsvzQcws8Tn4dGQ7ELatUK+VRSMR6qlSqG3KRFr1+qKIBBphf9oZhLej0u3LqOyzDI5zJKatCo5BQ7IdzSoppIs95QDaxVb6hEiWy1oCQS4scgI9sCEEiTKikTAhpIEywj2qFgkFAwpCIs0+k0bW1Rld8t5pK5fE41/BJlKeuoVksUCkU1si8NssR3zi8sqGZbGn2h+2fzBXTNo6j5IyOHqNVNZT5pWtDR0cn96Wneevtttd3DI4MEgwHlP3Dm7CklG8mlk8oIcer+PZaW5/F7XDz3/LO0R9tojYRVQyJJDQI+SKMh4Ik02dKE72RziokhDIdsocTa+ibVhtQoQltHO06XR3k+bCcSqoGPxjo4enRSNdQLszNY1QLJ+Ba6mIBqOuIfNjA8RrFaU+DDxMSEqmVfX6/yfRDgQFInxBCzXKuo7fEHgirlItbeTVdnD7auK68Mr9+jAItUJssPXntdsTPcHi9dXV3omqFkD8Je8Ho8DAwM0NEWU6CAGE66PYaSOQjwIcwFeb3//vtqn2V+YWQIaCDmkwIYCEtFQCI5RrOLixTLJTWvNDgCnOzWTcCnkYFB5Z/RTDSpKvmKyDekvrKuaCRKT2+P2iaRXUiMqZwLMq/H68R4yPhQxGORGB2AD1+Q28iP7+Z+UPfj2Aj7P3sU+LAfLNhlOOwFNfYnVzxKZrF/XfsPzn5A47McvP2Mg10wYi+o9lE+D48CAnaBg10wYy/wsMuO2AtC7Jd07E7/KPDh4+Qbn6UGX8h5HxpPC3tdmjodS6UZZND502/NcryznztzG8QtnXR6g1ODIf7gXxxFo0xdK1Kxw6CJQLFCw9aJr5aJL+c5d2IYtw+KWpV4qgwODw6Xh514gvWlKYJeeOGJp8UwCrfHSSJbIK95SJds5mYWOTbay2CsRSU4OAwZ0a+ytR3H7RH5pKmMGTW3ztzMXZxWi5IO2q4KHt1JccPBnZk7nH7yBIYHkhmbq9euMTHcx1BPGx5Dxy3AlrK5aKDriv+BiEsVckAdizKaGVFJIOJrWLSrWA4Xc1sF3r68SSZZZbC3h9aAzbPno4oJWivU8ehufEEo2HBzrsLVmw8Y7e/mxNEot24t4Q+3qXSGiM9LsbxB99gAD5ZNrl1d5PyZTmXMfW96jUzFoNRw0tnVSnuLm8NDOoXEDmMdrUS8DrSHwIw03iJLsRwGNU1jK23zwVScUKSd5Poyx0eijPQFWd9MsLya4sKFQ2iaSbFo8Pa7U5x8aox8tc7lD9ZoaWnwq88cJlw30c0KOB3kGzqmw8Xqdplry3nCRp2JvjA9UZ9iXtjil2HDTKLAWsbFnbsZ1tdTjAy10Bkt8vL5XnyOLAYOcraPtOklW6wTdRl49OYxEBAo4Ejh0F2sZX38x28vkGo4qNWzDMb6ya7P8I1fO8tQmwMXRRxuFyYu9Wz6+Lwm1bf/gPnwhbwIHuz0QQU+uQIH4MM/E/igotZkHEA0u1qTli/GkgIC1ColEpsbquGsV2rK18GpS3yVqXwXZB6/z4fTIawHm3w6hdPQqZUrChBwuy3q1Yqi6IdDLQoIqFUktMumVKmwk9tREZiSgrC8vKqaxaHBYdrbO5psi6okY4ifQ4Pe3j4KhbxqOGUbt7c3yedzKt5S4hlzuYxKhGg0aqr57+3tbzb7OykSOzt4PD7K1boyVCwUS1iWrgCJ0bFDBENh5b8wv7hMd2cX07PzvPfee0oCcuHJJxgbG1Ujc0+cP6u8JexGnaXlRa5fvUqlWuTMyRM8cf6c2lfxTMgX8gpUke2oVKqsr6+pGg4MDGLrBh5/ANOyqTdspmZmlMwhHGljfPww0bYYlz54X0VZ6oZLNe79g0PKf2Mnvk1XW4hqqYhZqyqZg8RziuFkVT7fjqvR/unpacbHx/F5fcqI8fr16+QLWdK5jNp/r8/PwMAQ3T0DBPwh2ru6lDTBtBtqu+/eu8+Vq9fw+nxkcwVVx0hrmwIABEBYWlxUwIjf41VN/vjYqGry5djIS463MBNkWgEUFFukVlMAjIAFcvzkMwEZxNTz1r17bGxtKsZEk9liKOaHgDYqaSMSVT8FtBCAQ7ZDPhPwQv7LOSUxo+MTExw/cYKunm61HpHKhFp8uFySES6jK+L0fsB8+OTL7+dziv2g7aO8GPYCCnuBgv3gw6MAho8CH3b9Ej5KoiHV3ruu/YkV++f/uKPzaZgPMv9us7+7TR/lxbAXAJDv5aNAio9iPuyuZ3cZu8yJ/QDFfkDiUUyIR03z+TxLf0p7JeCDyCkVe72O1iihGQF2Gg7evJMhsZDA19HF/a1thoZ6yczd5/e/eoqQp46ppcmLGWHGwfS9DeqVOp1tfkb7orSHfIpCLxzE1a0sr711HW8gzNhwP0fGQuo+7pd0Ik3kCnXqusG9tRy3HmzyzFMjzN5b48zIMJtrKwSCBj29UVyGTkUkmk4fqVyBWw8WGOw5RKFksbi9gq1leOnsOcJ1Bzc24+wUcxw7PErICetrQvNvV+B8MV/GrdlEW/wKOFHMPpV01GQ9CMvTpIoTF7ppNIMVhK2hQ103SdYcLK7UuHljDo83gNunE4151PNEa7iNwe46PbEu3ng7Ta2a4csvDOLzaPzd6/ex3X0YgTrhuo1XTxHo7OSNq2kMv7AzShwfbOP2rTi3ZjcItPZy8lQbaw9Wef50D10Bk4DhxCmmkrJRiq0hsI84M8DKdo3VHRfTKxuUy0lePNHN0f4IlUqNK/dWOXNqhKBbI52pqOeNrXiG9Z0cmYpJONJJpZ7g/EgnfYaFy9Co6y6mdopkKzodnSHeurzMQMxPJb7IqYkBFWVu6RqJXI0P7i0xu5xFd7XidLo4dbyPFneRoYiHsGGTM/NMbeT44b0kk4ePM97ppNtbRydPnZocBmy9lQ+mTL79wRqdRzvxSITpgovK5h3+2987TcgwcbnEEdTx/7P3nk+SpPeZ2FOVmZXlTVd7b6Z7pnu6x7vdWY/dBUCQIAkQJHh3CvKkkHSf9EER+h/0VRGSIvRBIR7v6EQS5BEEsADWYWdnZsf76enpae9teZtO8fyqc7bY7Nk9BLGrWbBro7enq7Iy33zTvb/nfQws+j3waO0Yh/6Kro598OFX1JH7q9nvgV+3HtgHH+qOqCuTcN/6LOZDvceDDBQF5a/nq9Vip9wXJRN8g49jd0BKGj2Lx0qpiPWlBZltJqAgToW2Dc2jwDJo2JhDpVwSAKKlqUlSLvK5jJgXKh5A1UxYZlUK3ICuSwHIZTjgFaNJsyzRmiwgKYdg4asoqjzUIuEQ2ih7iMWkKKWun4VsvpCXGfDFZbarjOaWJikuCRQ0JJMCDnCQy3WygHU8XuSyBXHPzuWLEmFZLJfg1wMSx0l5Rr7AWFB+J43h4cOIJBJSsG9sbmPo4AGRLrS0NKOnu1MYFlsbq/jk0kXcvX0dbe2tODo2ipOnTor0Y2ZuFsVqVZgi26mUzPBTfsB97+rqRqliIpcrYGMzhY7ubviDYRTLFaysbsCjKBL5efXqVWEZWPDg7Nmz6Onrxf17D+H3Kehua0I2vYU0+yyVxoHBg2KkSd8KFv0EYK5fv45zZ86IJwILBu4LwSQyH9ZW17G5nYJp2Dh67BSSlHx096KxIY4Llz6W4859SG1nkGxuxtLSishPyKBgVBsTRyYeTaBULiEWjsj6R0eG0d7RItIUHivuM48vJSM8Fjx/Htx/IMeL8puaV0i5JuUwDDyanRK2CsGC3t4e6LpfJBoEYDY3NxDw1ZItBgcHBXwge8ZlR9y7d0/OKYIhre3t4glycHhYwBeuj4wMPeCXS4DgQ63wsZ+a6/3TG+e+7OLX7UFSvz/1903eg54lkeBnBADqJRjPAh/q399rfc9iPuy1bheE2H0Mdq/jXyLxc7/rFvMCPn+O0eRehX8942EvsKCe9eCCDfVRnHt9Xg9s7OUfsRv4+HU+V3/l+7YDPthyiyPzgZMAGjYNH+ZyDn7y7vv4xne/BpuGj7PA6oMVHG+P49iBABJBYLlYwX/+zxfR2XkCp07FkUgCQV8FOjJwLBVVNEhyxMUrU+jt70Rnmw6fB1icX8XDiU3097WhrzcGGhdsFj34+Yd38dobR3DzxhM4WzmcP3MEoZBHvAeCugLHroqc88rV6zg0dgpGNYifX5zE698axPz8KiJVG0faw9gOBHHl1jji0QQOD3SK0WTVopeShZ+9exlvv/IS4hGObypidE1fJ9tD4KEWhMEfjbPsLOvtEGD6RY1BEILE/6JJ6YSNDz65g5feOo7pdROOquL6rXs40u3gcP8RLE6mcXw4jkSkCtNbwXIqjPevzMP0OxhtaUFPkwfLW1lhSHQMNIkB5/KdO/jm199CwQKu3duSWHG/kcG3Xj6EvmZtp+h24DE5JlJgevzYrnqwsFXCh5/cw8pGDK+9cRBLM/fx3bdG4ZSLuHH9AYYOH0MipAgr9dHUNuZXJmRiJKCpMLzArUdrmJyewB9/6xUEyXAt5GCGEtgygPHpnPhu5Qo5/PHvv4A4Xa7KJUn5StHYcstGvgQ0tajwBYHVVdM/3ygAACAASURBVBu3b3yA7//W16BUgZAXoLvHn/z9Q2iJfmws5dAZ1HCiP4wD/Sr8UQIKwErawcX7VRRCQSyXpqA6RfQExqBn1/CtV1t24AZD2CnkqeyDD7/yu8H+Cvd7YL8HntEDT8GH3VTZ3X/Xf9+dIeJ7/zWGVZ+1rt3t2r3sLzsArIVZPuMlWkznn4ACNTFE7UXGQP3LKxlSn77MHTMzF3jw7KRU1Jbgw/ZT2trTr1KnKdtVYBgmNI9XaIKUXGS2t4TWnklvQ2PkpklOIrX9FXgsUxgQJC1WzSIq1aIYAgX8jLusIpNNw+dTEE9E4PdpAlJQc0/fB4IVZTICHBM2C3+7Zv5EiUWxVMTq6oboL6O0m2bAEqdUAMQTMfh8qsxms4DMZDPI5FIi+WCxS9CCx6OxqUl8KUzbxPr2MrKZgrhal6omKlUbhXIFW9tpKZxZwGYzOSnGzaoj+k6yIZgs0TfUj/uPHmF84gn0QAivv/463n7rDUSDAUQjAUna+Icf/A18io0joyMCvhwYPIAUGSKMEo3HJYkik8lieW0d6VQWTa0twuwwyiZ+/t4HIq8YPXJc/B9m5xaxuZ2WWE32xePHjwUE4KCDBT3ZD/SOMCslHBk9JP1AcKNQLAiwIckTra3o7uuCqmm4c+s2BgYGJD88GmIs6aZIW/LZoshBtmkQCg3HT55BU0sropGan8P4+H00NbeI2eWDhw+QymQlbovshFA0KAU820TJycOHD6V4I+Bx/oVz8NrGU28IAhJ+3S8zS/w3gSC2k+cbWQss7Agg8bsEjda2CbxAAIZkY1IiRMneIADhziZT9iL+Dg0N8j03dnNpcREhnx+LS4syo9XbP4Cjx45h7MgxASpI9Q1GQtJuw6rK9oVxW5tPkgSWz3qJ0dUzXr/sPeAzN7T/4a+0B+qL+93/dv/eS87gvueyD5719+eBEfXgxl4Sjtp9vWb2W9++T+/5n77/WWDz7k6rPyeFxWbUIof5w2ciQUFeC/VAwF7r4Hp2L+MCFXtJK3b7PMiTZ2cd7vbYp1zOXe9ecoxnsSieJctwt7N/LX7O5eNW2jtxhbz3VW1TmBD0Gfpf/2Icb377HH7x3g3MzamwtQZ0tRbxv/ybg2gzqihbKrK2hVTVxuxaAasrWag2kAiYePF0HxQlD683hpWtgkgv42ENqu1BamsVS+U2XLz8CX7v28cR85sIeIP4xYUHyJoKeg5SvhdEaj2HuakpnD0xgpBI5UzAQ1PrIhTHh5IaxEe3p5Fo6sf85ALOH+1CwsdniIa1vIJrN5fluXDiWBN02Pjo2jgUfz8eTkxh7HAb2hMWBloom1CkADZ25Cc+jkEYBb0DwHkdW1gTMjAhUuNVYCrAah744No45rcN9I+M4fFcFsXVFRwfbMDhfh/6m4MIen2SKFKFB6uZKn56eR5nTg+gUrIR9HsR9ntgWw7mZxaQVCw0NcfhS0RgaSqKeSCzlsVIbxS6ChSF9eBAMTbh1ULYtoL48PYWNksVJBqbkVoGukOb+NrZVmxXirg/tYLmSBwjjQ3CirRjfuQAXLo1DeQNfPPlgyIrzVlFeHI2GhrCKDoOMhULE082sbmex/BQF2JxHbfvz8DOFfHGqRHEImXYShX3pvN4+ESBY1kolbMY6O/Cob4Q1mYncXR0AGXFKwamS+sGVtancPzIEIp5Lx7fymN1ahlDAxpePN+Fsmlgo+zH//Hn13Do1FHEYj6sTM4is5DGv//2GDpbauxblyX1K30ofLqyfebDF9Sx+6vd74Gveg88d+DDv7RDPwt8EJNHweB30HgBBWov8dlxPrWN5Cc2jRUZdVY3Y8Wv8KHpstOUnc9sGirV1VdMoRCgw+bsngnLcGoFu2mIbCCbTstsM9MezGoFUb8fBDtoKEmAwrFMGOWymE2WSjlksik0NbUhFIwItb5qcEbFhk/3ihxD11QBDsqlElKpLZQLRVSNMrx0ay6bUizT5ZkDW7pW1+QRZWxvbYs0gb4L3d1dT40luQ7OnFMioPk0Kby3SO+PRtHR3i5F9Nb2NkynClXToTC2sakViupDtlBEqVwVc0NKI2ZnZrG8tIKQPwqfpmNmahbFQhEHhodQrJp4MD4hKdNnz53BiWPH0BiPoa+3E9nMBj7+8H1UihmhiDLJ45VXX8VmKiUPV38kgo3NLRRLZUxNTWNrO4Oe3l7MzVPW0YmFpRVEYwnEEo1YWVvH9Mx8zYDSH5QfxkuStcB9Y0HOQRVlBka5iBNHx8QngTP9LKTpD0GGx/ETJ9Dd04nHU5PQFAXRaEwSSWKRqIAGjOXKbGcx+eQJCsUy0qk8XnntdRw+fFTMPienJrC6vIK+vn48mZrGnXv3sL6xgURDEiMjh6EHNBjcN90vngulclnYIJl0Bv19vTBKTBgpStvIUGH7CGDxeBAcciMxfbpP9o1SG75qszoWCqWCFEg1gMkWKQ3Xx6KDxqLcCRZSBCFcA0t6T1BmYlcM3L5zR0C00SNHcfjIGMbGjooRJcGHcCwCXWfkWm1QQ5CNL9prUvv8Wa998OFfeuf78r+/V1HvggFy96sr+l1wy33f/bsemNgtp/gs4GEv9sNu8GM3GLEXULK7nZ/Vi/XAuFvg87qpBzZcIMBldPA64P3D/WFqjPuey0rg9VhfBLjfddfLv90fXuf1cpF6ZoS7vmf5QezFgqhnW+z2jqgHHOpZG/V9tA9G7HHGuOMABl4QfHBo8QgB6390bRV3HyxDVVvQ2NSPuxMZeKpL+J/+cBijrVXYWhFZw4ChRVE1NczPVbA0vY1Keh2//53j8HizsL1BmLaGmbl1FEtVjBzsRKlYxlZJxT/+6D38m987L8aIujeEkqmwJoalWLhy64FIDF48eQSaBeiKRYtBMY/mucapk6LXgxuTG1hLlfHiyW7ktjIopqdwoLsfSiAuBoZXrjxAZ0sCAz3tDMvCpdvLqPrpP5FBb3MSvS0BNEY8CChVMY0EpRYEnxnB6QEYBEJ6v+DRNmB6y8KSKHs0pMvAX/7DZXiCHdjMeaDoDQgqHti5TYx0BfDGC00IKiXAKQJeP4p2EBdvryESDuLe3Zs4PDyEjpZGMb0M+n1I+lX4qPRQLFgOTSVVGFXuO+d5qpL2JfP+3gqyVR3ja8DjdS/WUin090bRFKwgpmuI+X14eHcKuk/HyePdsCxgOVtFIASEdA+KZQV//+Ob+Pa3T2Hq9gJODgYRi+jwaD7k2Wd3Z+DzJ9HZ0YiJR9Mo5LfxwulTcCoGOuIcY1oo2io+ujGPxp5WtDT6kc9U8fDBBJIBFa+eHoZpAOt5B7ObFVyfWMKBvk4c6deR9AM62SPlIiq2DSXop7UGbj3y4m9+/gB6UxTRUBR9jTHk19bxR99oRTIAuY/sgw9f/nNzf4v7PbDfA7z/74yonhfmAx9Q9XyDX4Y1USv3n818sPiQfcZR54OQhXr9i4NXmUHaoTHId0URwXhMBx7bqdP08jnKttemPoimsykOKXeVssyGS0JDsYhiIScxkYzP5Pr9uo6ApkgRSMQ7FPBLbCZNJ0mJZKzk5tY6wuE4LOoamHYQYAKDV8yjVMUDj22LD4P4Sngh4AO/Y5QqMIpVlKsVYQHQ/NHjVSQGslypYHV1DZZpiZlgW0cbbMopVAULC/Pw+3XYjgXDNGtFJaM9VVXMKFmgrqytIhKrmSr6g0G0dfYgnmwQ4IEgRcWoSgG9tbUN23Bk5p+z7bPTc2JIGQgHEGloFClEtlCQYrqjrQ3HxoaRiEcQ9Ku4fOEXmHkyjnDQj9aWZgwdPCg61bnFRXg0TYwaKaO4fv0m0pmcREB++OGHOH78FJpa2jC/sIRQJI6KYeLx5DQWl1eh6wG0tLQJoMBZfvpEcPaeAAQBBp/Xg4ODA7KPNL7k8eYyjNzs6e1BX38vpmdnEAmF5fsFGlv6/QI0sfgvpAsCPpTpfTG/iN/9zu+ht29AmBHzC/MwqlyvhqtXr2FpZQWxeAMUTRMfDssxhI3BgQHbQzYEgYD79+9LzCgHj4zpJOhAUIxSC4IVbCOPCw1DGSfK8yoRj2Njc0P2o1o1oOgqypWi/M12CjtBPBpq+0fWBAEMN/2CAxMyJ4aHhyVqc21xBRsb65Jm0tHZjYHBAxgbO7Yju9AQTybES4JEGsH1aDjJ9QtXYh98+HV54OxmEOyWK+yWUtSzE9zPdgMLz/r7Wcu7hXn999xCuP6z3eBCPVBQ/5n772cdo72ej+663KLdNXHltUVw0GUN8VqtZyF83rbq98MFAHbvB/uF1zF/yLJw/+0m5XB73L7LUnRBCvc992+X6VAv2dgNOrgARX1b6pf5dTmvf2X7sQt8MB3O09fkR6slDX/ypx/gO99/HWv5Mh5MrMNTUtGoVPF7b/dCU6soWiYeTc9jYnodHa2DGOppRTICSTEIhzn00GDYOm4/eALFH0K0IYmlpTV4vTqaG/zo74rBqqTJaYRHC2MtU8W1+w9x4PBBtCSCsMtVbC0sA2YVh4cGZXzDcQXlh9cePoInHEd7bysmp1JYW5zGq+cGEdejqFDm6VNQKFexOL0Cj6Fg4FCnVL7T2wXMzedRyutQnCIO9ekYbAsgbJIJ5KsNrnbYILXuqf3BcVfZKcGjqMzsEjnBxFwZc6tV3Lq/gHiyA75wANtLaYQtA3/83U4kY2Vo2JYozooVw3rOwqNHEyjks3jp/GlUikXEIkH4dRUax2umDVUpSYEP2wfT8sCjEXKw4HHKIL+0aukYn7NxZaKM1WwB2+kJjB0M4TdfG0bFZhz2EzRrGl470ytCmutT61i3VMw8uodXjh7AwEAHxufLuHJ1Cke7I/jmqTZ4vHk4ioaiE8KtiQ0srVVw4mQXwiFgYX4DhbUKTp9sh+4lqzWIdMWLR8slPFrOojUeQF97VJa9fekq3nzhOPx+BVMbRfzsyj0YW0n4PAn4gzp6B3zo79PQEjOh09jcUbCuqPiPf72JxytFNPfHsbVWhp22cHJUwx+93YyIyCNr49sv8LXPfPgCO3d/1fs98FXugecPfKiNap726VOmwg5L4fNmWhybSP4/PyT8ugs+yGBqxw6JGAFvv5JJ7dZH/JD3cKdW6FEiIZGXNFm0LLlp0/iRxeYOweFpjKC017Zg2RZU3uBZvJcr2NjYQiaTllQKFrRcht9lARgM+GV+eHtzS7wdWMhyNoJFoJhMehwp4pm4UCyU5TtNzY0IhwPwKoRbSG+wxDiSsgsyIKiDWFtbQj6XRyFbkw3Qb2Ho4BBKlHWwOE0khY5PGQdnyWOxqMxWBwKM66rUCu5sWiQXLM43NjbEZ4BSAPYHPQOaWtrR2tYm4EOcA27dj7JRRTSekKKYkgVN0cRjgvKO2kBAFXlDVpIfIojEGyT5gfvY3taCseEhiZyKhv14950fY256AiOHhtDe1iqAiek4mJyZhh4MiZcCe4BpFqZlIp5Iio9DPNGIjq4ePJmagaYHxe9hcWkVq+ub0HQ/IqHoU/CB+8T9Y4IFj20+k8bIwaGnkZdiSun1Sn+wn44cP4JKtYzlxWW0t7fBZGGvkCppIxGLI7udxfijCRRLJWGCvP3216GoGlbX1wVM4vP+8cQT3L1/TxIxGAHKFBCCPj5dF/CBfTs6elg8FVjksG8IatFo1DWWJAOG7AQyNgjcuNIQFiMElIKhoIAYwmooFmHDRqFAFk1GjgH9HLyKV5g07AM539SayaSqqQI48Fo5e+YsNjc2xFmdcg0CPjTdamhuwujhI5KsEY2F0dBUS+HQ9FrR44IPZD5o/2yM808v0n3mw1fjMVJfvO9mH+wGBOr/3ovVUP/eXiwHYWnteEI8i+mwe5v1Rfpu5kN90V/PynCBBbdQdwfl9X9zmXqWA//NewFBBl5/LtjAezOXda+73c+r3X/LjPNeD6zPOB32WrcL8LDtYmK8YzzrSji4DdfIsp4Zwfa6r8+TauwGHOpBia/G2fsltbIOfJBzbkd6Ro+mlKHghz8bR6i1CR0HfWiMRjA1lcPNDx7gv/nuC2jxc0wArOcKCIT98HoU+Pk4r2QR0JiC4ZfnjdcXgGl7cevRPJY2czg4dghNEQ1hDcLEC+ocEhgwbC8s1Y8PL97A8NGT8MDE9MPH6GyJoq+zFT6ZceG5rci4wPb5ULQVzC7n8cGHt3Du7GkM9AaxPLmBkpXC8NEDcn6rpoLxW/OINYfR0BmCaqsoWDZuPFhBtKEF6ysr6IwFMNgSRXtjAGBEtAywyCatjb5qUzTMxKhN2VTJEhXzQyBXASZnmbDlYL5YwdpiBU6qiheONOClswFonjQ8ThyO5Ye5A3bzmcdnKy8nldtwTDi2D16H0dVlwCyRAgL4IqjQ0Fplb3C/Deh6CAubNm7czwMeC0cPBdCe8MLn8eGda5OIJRI4O9iAsFWCoQXww+uL6DrQiXTGxMULd3D2xBhGBvx4dGcCZ44OIOy3EPRayJcMrGWAqieG+xObMCwbY0eS8FgVpBfWcepkO4A8KpUY3vlwFpGONpgRFdmlLOxCFSG/gbaEjZMj7TA9FeQQwJajIV50ENA8uLeUwVIqjUoui9P9nRhpjsLrtXAlX8SPf2wg0prE/Po0zFwA/oqG7/1uHMe6NOh1E2df4FWxDz58gZ27v+r9Hvgq98BzAT64gzwZBO5Q8+o7VbgEO/rAzx2oCfjwTwGI2sDMEdoddYcib3CjoejeJOg4wQCPAAr8j9TyYpGzwFWUK2VhLFRNxmJWJcqSrAcaA7LoZyFf2we7BlQYVZhGBepOOgUHg+lMRmIzWSw2NyaFVUD5BYt/j0MzMkdmnTkVEA4x9dkRsIIeEGxvqVQRRJvgCovPWJx6fC9Mqyx+D/R9oE8DZ+FzuQyCuh+mVZWCcWWpFpfI2f6u7m7xZzAtG5lsTopUFowHBg6AVH3LqqVcqJpXitCV1VUZXHMG/NLlyyKXYP+0MxZS0dDa3oOOLhafcXg1DZVqBflSWfqmWC7IughU8HtM4mhMNopEgXIAejc0NDairaMHhRJZGKuC7g90d2Nrc0Pokp98/BGW5qfQ39uNQwepp+Tsi09MJmk4aVqOFMl6IChRnpzh52tjO42BwYPSxsdPZnD3/gMEghFE4w2YnZ2X9A8yBVg00CuBM/YjIyOyr9ntFMYOD8sx5UCfZoss6Dk4J6OjvaNN9nNjfV2AGe4Pz5+mpkYBV1Lr21haXhK3bvpjnH/pJQFfcgXqdT1YW13D1avXJbGjq7sH2VwOjyYmpV/JSOHxpcyho6NDQBH3xTZurK8JOEEghDGt5186L21uamrGMmM2t7aEpRKWpA8bqqrIwFIkGZEQZuemxWCyBh7psk9ukcZ94SnN1BBug9IMxmrSBJN9xdgytqtqmNhOpeELBtDXOyDMh2RjAsnmRjm/QxH6VpBiWzPZk2tuF/PhnxVl+54Pz+1zZLdcob5wry/wnwUQ7MVqcIGH+s92AxTuvaOeObEX2FC/jnrwYa92P+tzvl9PQ3Y9HOrXweKdTCdeD7xvEHCs90h4ng6g20/cD4KK7k8988F97taDDi4wsdtbYrdHRL1c43Ofyc9Tx3wZbdmLXrkjQcp5vHgwZ+CHv7iP1oE2bKzNorhl4fzJo/B4THzjOOMwmXzhFf+H6SfrWFpcwdBAB7o64/DaHvh9XhiVokRtFkwvcrYHtx6uoZxZwKHeLvR1NiOXziIQcKD5fbA9OpZWMrhxaw4d7a0Y7E+iIeaDaVegeh3YHkcMiXWFdpEWttJlzMzl0N09gAcPVlAuF9DEmfjBdqxl1hAOBdDREIffA/EtqHhLON43DMtroKA4ePfifeh6LzaXVvDbvzGCsG4LA0FT6PNQgddbY4XW+HBe6HawZgzkIRfBpEGQgBKUhxqWhRVbxeJiGevT2zjQEcXhg0Fo3go8dggOkQqufOdV49nVksVkYOeQ6VAWbwvbdOBRCJzbUAOqpEJcn/BgdXUGb706CAslbGUslDLAUFsM1ZyD9y8/RlNvEw4dSiChFKDZBRQRw71l4PqVBzC1JrQfaMfjB7P47377AOLetAD4afihV5lyoeLO43WMT2dweHQI6bSB2dlHCPnLOHP0ANpawnCcKgwziKmFEu5MLaGolHGanlMRDXR0iuvcxYLITJaLCv7qZ7fQ392BwweTSIZtOHYB1bSFmD8uZtll2Pjry1N48iSE5o4kunt90CpeLNxdwR9+txVRvQLV8e2Mkz/DI+1ffq3sgw//8j7cX8N+D/xa9sBzBz5QE1hP0N5Npf28gY5nD/DBPXJPLR6IN5iWFIwmZQmVqgzOOJtL0IFxixy0FQp50dyz8CQQYRglmV0X+QELKhZWtiMPGBZ5nOkvF0swqmU4NtF2FSYjIXM5YSu0NDWira1VEiboA5FNp5DL5sS/gUACDRq595xR46wFC9xQOIiW5hYE/SFsb2eRzxeFth8IMi7RL8wHsijKxaIYThKsmJmZgq5qaEjGsLm+ifm5RSlI+/oOSPEcDIWRL9aSNgLBABRvbRa8VKI0pCjtLZVr/gH0iVBVTcwPx8fHpS84SE8kKFegp4OFxuZGxBMNwnjQfD4Eo2GZdfcHA9B0n3hFpLa3RKZAZgb7rLu7U77DAUYklpB0ilRqW2QfsWBA2BuVUh6ri/MYv39LDAvPv/iCJG2Q+bC5vY3l1TXcuXNXKJsdnV1oamqFR5giHuiBsNBIp2fmcO/BI4SjMQwcOIh0No8HD8YFfOA+s3Dhbx5/FvE0kIwGQ4hHI9IPfPE3jToVylUiTLzICKuBLBieJz1d3Sjm8mJ0OT01hdxmBvFEXDwxevv7JBkjV8wLuBCPxbG6vIzllVVsbm2jUjWQzTFADXJsmArCc4SgBQEvgnE+zSfgCFMtOHtGM0t6NRCYoCSDrAgCCa5sggABzTPZNoIMbuEQDHPgRe+OLfkOzy8yIHi+NTU3yzl55coVOb/p4s1j2Nvb99TzhPtBsEwjaKFocp1Go3EBJFpam4T5QMAilqD/xafMBxlXyijx09c++PD8Pk8+S2JQX7zvLvo/SzqxG5jgeVk/W78bjHA/q/c/eBbQsXvdewEM7jL1n336XKhp3nmdcHtugc57Av/NFBqyewg88D7OtrsyCvd7z+vRdJkVLpDDe1mNxWfKNVrv88B9cPdrNwhRL8/gcu5360GI57UPvvR2PQN84I01b9soqCr+5O+eoFhNoC0eQsRn4NBIBJevP8Qffq0T4QAlEBrWsg6uXJlCf/8gZqYXcerMIBqjJBFYCNGvweugZCmYXMpgLV3F6EgLbl0dR1M0iWopj+HhNsQipAX4YJoebG0U0dhESR59n2zxXgBBcQOoFqtoj/pgWGUoqgrDrAFrjybSMGwLw8NJ/MNPrqKhqROFfAqnRrvRloyg6gDTi9uYvnMHL7x0CqFkCKmCjYWFPFSvhoODIXme3B9fwWBfm3hRKIwgdciHI1SgwO9oNf8HD9kRNOg2alwIRmF4FTF0JOPDYzrwKWRKMLK8NlEl6tadgR29hkR4u1NPyzQSmVMeB1V6GcGHquERE8+WlggCfhP/959Pwiht4D/8+zPweLdRtnR4PUlsLBVx99YkeseGMdyjw4+KJHk4Xg0G/ChbHhRLFaTLKqbm8+Jr9d2vj6I5XEaeUdi+hPgwlKvcDQePF0p4+GARhwZ70dPlkzFbKFQz2/R5vOJDQVJG0bYxMbuOubkZJKIBnDt5GDGlCt02UbUi2IYX/9uf3MJmtQt9jXG8fFDF8S4b0ZAJyw9sO15sWCr+9//4EMOHDiGdzcLnSaFRDaM36sXLp/ygT5mH/SmTdPvgw5d+f9jf4H4P7PfA8+H5UM984CPJrrsfMr/66YBRHizPvlnK82gX+FCL/qvp2yyDgIMjDIRSoYhyriAFXimXl7+LOyAEl3UHZ66WlpIGBzWzL7ZB8dQGqqQ4sqBWVK+kVBQLeWEikIUQ0P3w0CzJstDe2oLOjg6EwmFYZm05zlyL5INtg4V8ISf+EKSts8ilQRUHwLrPB9XrQ7lsim8CZ6hNibqkS6YhEoVwICARlNlMBpOTEwKCBAJ8yDkCWEhB7gsgGo/BsByJv2xqbpJYShbVnEmfm5uTWY6lpSXkC1kZeJNRsJVKSWHLUYTu98vMOb0R0ikOZH01kCIakcLf8jrw+XUxP1I0VTwmOGOezaQx0N+Hk8dPCMtDvBIK1HpqSDQ0Sd9zdr6zowUKmReKBwFdQ2pjDRurC2I42dzUKCyB1c1N8apg+sjKyqrIAJi6wDjMfKmId999F6rmh+1VMPH4iQAbJ06dRtWwMTu/KCATjSHdQoOabFefzUK8rbkZK4tcrsZ2YOFP5gjbJ0US50jKZUQjNFjUkUw0iHEXAShGXTplBwMDfdjc3kL/wAAi0ZD4ZnDA59d9KPC8K5extrmJbDYvAI9Pr/k0JBubpNDhcafPA/uZ3g8sgAg2sPihRIISGJ4HbBf/TQCFIIDOvi/UfB14DvM3GRTcR8Osihmpu0/cPx53glA8Hq0trdjargETXCeXI5OB6+F2Ca5wPZSKhCJRGZR6Papst6u7A02tzQI+hKMhWc5lPuzl+bAPPjy/Tx+3yHdbuFu+sJv54H6+F5thL/ZC/XK8Bp8FPLjyhXrmg/sscLe525xxr7buBUbUF+X1sgsuy/OdQCQTcHgtiqRqB5zg57w2d5s3Pk9Hc7cswz1ebKMrHeF9g/tBMNE1sOQ1vhfo4AIN7vfrAQfXsO5LKGSepy7+/LbsBiAk1cGB4/Vgw8jj4XoJt++kMNTehbFDQSm6b93fQlfAxMjhNpRsBznDg8vXJnD8zCFhbV66chs+JwC/ncG33zgNWAV4lCAezm9gZimFgcFe3Ls3haNDh5CMqnj08Da6O6Po6egF4za8dhlVowgfxw8eL7YLNi7fnkK26kc+lcc3T4+is1MT9iUnVsYfTUPxaejp7J9iAAAAIABJREFU60K+bOHC5UmcfekQZp5YqOYe4aWzB1ExvbAVL8qlCi5fGUdvxwB6u2mEbMDrIUNUxbXbC/jJJ1P4g999E/3tHpTyFeSzKXlWBMjMgCGmjzWvLA8Ujoocmm574UhmaRVejU8RghIaHEuXSQuPxvGTJQyI2uvTJDM3uMxrleAwEtzwYqvgRdlU8O47H+M33jqD3hYf8lUHhVQZ3XG/sCVyVQ8u3V+B6SvhwEgH/H4vmswCgvTaUuMoe5lqBqh2FlkPTTUjuHP5Fto7uhHtSApeQiFTfr2EbKGExo4GWKoD2+tBLmPi0oWbODl6EJ2dEThqATAj2FgsQlWqSLbqYt5dcbyYmTOxuLCEN1/ugW5Xodo5FA2gEkjipzdT2CxXEFNaMH/9CUa7Q/jm19sBn4mCreJHH6XwwzsWYkkbXZ0BtIT8qKzM4bdf6kF7rAKFLqHYZz58/kW8v8R+D+z3wBfVAx6beoQ9Xrtnv/Za5r92wPFZ63IfEqTpi4yBN/edjQnC7RLodmQXuxtLFPfp4Mpm0UoTPQ4gdwAHyxINLJ38K8US7IopxRaL8yr9AypVKcCYREFvBncw6xZv/FvSJSSpwhRdPx9ylF4oChD06zJLr6oe8SMoFsswKiaCQT/i0RBCYR8SiRg6mhm1WEuq4IvFva75pIBUfRoypZx4FbDo43ZYaCaTCZF98BBVKgYC/hASsQR8lDdUylA1ujdDdPxsP9kQZGtsb2/Kuii/aG1uRlNDqxSUM3PzUogmkk1S8NZmrFskcYOFLuUH4VAI26ltKbQnHk1gfXMTpVJZimC2Kx5vQLVSA2HYJrpUc2BEc0k9GJDjR58MsiAIvHD/OECN0oQtFpNiNpfJClWfBerRo8cwdPAwIpGo9E2pQM2liVw2g6EDvQj5fLh18xq2NtclbpP9mkml8Q8//hFShTwa4w3SV4lEg+hbHz2ZQSqdR3tnG8KxKDY2U8LyKJYMcQanT0RnZzdmFhZlHxmRye22tbRKm5bmF+RYYseUMZVJI1coCADB84YgRSAUlP4l2ET6te7T0NfdK+fRytIyov6a4dz4xCMcOTaGQyMjSCTjKJRLSG9tiBloJBzBxvYWmppbJWYT9F6omEhn6cmQlXOaoA6BB7dQ4rlBWQePGwsFgkA8T+mf4VLAow1MDaeJpCUMEyZ6DA0OCkOC0pztrc2ns5b8Dos1tpvHSWQdGxsif+F+ch9YjHC/2UfJRAKHRkYFkMoVitD8AQGy2js7MdjXg46OVgHXghG/gHEOSbVeurwTsFNqMy11hrAyM+V6uchE1hc+E/NF3Ud/bda7W6rgegbUyx3qmQb1xb4LJLAzBOzd8WtwQYR6kMH9917JDvXgRj1DYjfoUV9U7yXZ2L0vbBfPMa6TL15DLL55H3IlVgThzp07J6Div4aXC7SzH/icdKNC60EIF3SoB2HqWRNuv7r9tX8d7zpz6gctVhUVGCioIfynH9/BkVNHpZh974NJpNIbGNWT+IPv98Gnl1EyAvjFxS2cP9+K96+MI7OdwemhIxgeCkL3VuB1SjBZpDtR3L6zgECwiq6BAXg04CfvP0AwpOPVMwdAEWeAxb1TQoaRmv4Ytkpe/OynN/Hy2RPoaNRQ2DIxN72Ok2fbayZYHpoxUoukCBW16APev7aJJ/OriAQ1/PZbB7H45Ak6O9the/yIB4F0zsL9J9vYzmdx6kwfGuhf4Tgo5xXMLmSRaAwikfThyo07CMZiCMcbYXk0dCdM+L02AgplfyassiFMT/oAmRUTir/me1WuGvCo9CHyiuSS465cmV4YUUmv8Hno8VCVVClb9aPqKNi2qjAVP2YXDGRyGu7dnUTYBzT4i/jubx6Vp5EMOy1gYwu4dXcCrW0JjB5uRqmaQkQPwscoa5BBoj6dGKNyhC5KjAzV6GdB0FLxoepRsJkFfviP70uyRyCg4823ziMSqG3nyoUbOHdqREyZ+cy9eP0JVtfpjUXjywq+9bVT8HmAj969iTffPItgpAqv4kOhArx7ZQUdx9qQ8QI//fAT/PZb5xDJpxDIGhjoakbaMbCY0fB//qcFtI50YnLBRjaTQsxcxPdfa8ebp5ugeaqS+OGVEPcv/LUvu/jCu3h/A/s98NXsgecCfBBDJoIPglzXmA2uPx0fgFJ8uTntO/4K7t+ClBMFkEhLouA1KikHUywu+bsmmyiimCuhUqi9TzCCvg0EDMh8oP6et2MpjzweKbZYdLnMB5kdsj3CLvD5NFhmFdn0tsgikokYVJ+KbJ4ggCl0w3AgCI/Xgk9z0NKSRGM8+RR84Dr54OF2OIu9ldrGWmqjNoueTMpgmPRYtpv/bmxsQrlUFZNE/s0Ug0IxD6NcgGlVJJaTL86w12QRhqx3ampStjHUd1DAg83t2mwD/RXIFqCen/0+tzCP69evy8z24cOHpfgkWPHo0SNZTyyWqKUWWJCCuKenT/p4eXUFT2bmxRuCsZqlagWGZdbMJ5MJHDl6VNpFfwfS+8kA0byKsCgY39jS1ozenn4kEk2S9MBZRsuuijSgXMqjo7UR0WgYDx/cRzGTweGRQ7Cl31O4fPUKHM2HhlhMZAT0IFhYXEXF8uKNt74u0ojpuRkMj4yJrvTGzbvYTmVx7OQphMJR3Lp7T44vjwPBAJ4/BB+ak41YWVpEU0NcZj+nZ2exur4mxXtza4sU59xfGjUm4w3ynYcPHmB0eKTWfsOEkTewtr6C+cUFvPr6KxgcPoR8KY/tdErAokQ4jEgshrW1dQGBylVT/CHIPCkUq5JWQeYL20ZGg8s6oNyCpFN+xnZMTU2JZMI1nCTgI/2/A/jwmPF8YNvFWDSfFz8SntssOmhumU6lZLtcloUXzz+ee/whGMFrz/18oLcPbe2dwlLxBULwM9lC80mcaXtzI3p6uuR4xRpi0P0qvKpHBohSYO4wmJ7Omgqxdh98eJ4eG7uLdZdx4DLTniWrcEEAF3zYi83gghG7AQh31t1d9+6/XaBgL4bDbvDBbS/7tB6ocP+WuNkd4GE384EsB/4QHOX1wfvsv7aXC0Syj/hv3nf4m/3mMhx2Mz7qPS9cNtPu3//a+vGz9tchv15TkYIXD+dN/L//eBO6vxnZ/Bq+9a2zcJYK8OmzeOlsJyplP9bXTFy6dhtHTo+gvycBEgA4b53azCEU0BAO+2vgLqONGbdoAx9dfYRQYwemZubw0ulRrE49xosnBpFbKyKSDKGkOLh69wnCkWYM9cYQUoDHj+4i6LRj4FCjeEI5nqokKymcyje92JAkjE1Mzq/jjddHgAJw/+YlvPn6i9Dpl836W63JG+4/Wca1y4/xyrlzODRARkEWPq9B0SHyZQUffzKP7UIZo8f78WRmGs2hBKLBAJINYcRiEHPigAJUrQICig8KfSDod0WghdNRnOCwqyiViwgFQzDKTI9San5bXh2GouHhfA6WHoZd8uDhg0n4I7X0rWo1Cx1FHB/uRk97A1QFsGwVk1OLWF3dwuHDw+hp0SUS3a/yGcXRAz2L1NrYUG4mtSPMaSRRroApYxaI+jBc9L3L44i39KGv34/5+SouXfgIf/DdN1HJZVDIZNHX3QJV88D0aPgvP7+B42dOCmPi1rUVGJklvPXKUVTyaXR3J1GxyVTUUTSj+OjqMm4/3kKyvR+pshcRfRv/7u0O0BWKvhZZVcUHDwp45+IGMlkAepswfVuURfzP//YQehps2HYVuqI/ndT7gq/NffDhC+7g/dXv98BXtQeeS/BhL+DBHUCK5KEebNiJf7RNs8ZQKNfo5i6lvJ5eWsoXUc6XxFuhmM0L80GMxTy1rHZ6P7gzOhx0sWDnrDDXwfc1RZWZ6EiIHgElQZUJPISYKgBLCt5SsSIeCpxRpybTsioIBHXEgiEEA0EpFt3ikPsk1NdKmSYSUmiysGTbWeASBOC/k42NMAwbDfEG+HW/AAAezmwLDZEPlBq93rINaTP9I7idbDZdAyWCMTEMzOUKCEUiYscUi9Zm4mdnZ6WQpZ8Dt00AgiDI4uKi7HdHRxcOHDgg6yOwoutBKVA5+1AoFrG0timpEQQwJqenUChXEE/GxZvhD77/fXng3755Sx7SpmEin8nIPnNw7/f7EInEkE7nRE7CB/+Ro2NIJCLim6H7FMQiIZg0scxmkIhFSRBApVTA/fFxbHFfPR6ktrfF0LMh2YKW9l7ceTCOQMgvyxwYHEI0nsTK6iYqVRvxZCMCwTA+uXpNACnuMyNNKaNhrOXBA4NYX11BOFCLstxKpwV84HlAhooLRnFgTvbMiRMnkMtm0d/TW6NmwyPgQ9koCaB18sxJtLa3IVvIIp3NwKcqiASCUnjPzM6JeWM6kxUDUEphHI8iAAJfbqwpCy96UbANHa3t0v88PgQjeI7wvOG2eYy8mrrDUIkLmECWBPuagE9GzCg1Oa68hlhoEZSgnwd/c3t8j+si+MDzjP1D9gTP2dbmFvh8fnhVDYqmy08knkBLazsa41E0NjUgEgkh0ZhAKBxAKBLYcdi3xeW7viihnGoffHi+Hhv1BXu91MEFJZ4FEOzFaKhnIjwLlKhf5lnARn3axW7GRT34sFd7dwMQLrDhMn74nCAAOzY2Jud6/etfCwDhMlvc56trQCsAfR0Twr12XT+MehDC/Ww3EPEF68mfr4vnl2gNBQYZ00HZ8eDP/+oTDA4exeLSLCrVLbz82nl8/MFV/P5vnkJrhEWtjVLFh6qq0R4ApmFjemIG2c0czp0+Br9fbBtgoIh8NYAHE/NIFSvQ9DAmJmfkudHb3Yo712/jldFuNDYGofhVvHfhOkaPnoTXp+G9CzfQHPfj7ZMjIgvhs8j2WNC9lBCYsJ0qptZKeOcXt/DSm9+EaQCXP/wEv/X2OYRjwIXLd2FVS/ja62cl0MK0gUIOmJ5cEMPrV185gVCsgBK9JaoB3Lkzg2C4Cf5QFC1tQDoL3LiximhYR1tbDCsrUzg80o2trSW0NDVAMatojHHMYWN2dhmdXS3iwdXSmMTU3BTC/mZoXg+W1tZxcLQfGQN458IMtkoOOrUEtlcWcPblMdwa/xhfe+sFFFJb6Ew2I6B4sLKaxvjjx4hEwhgdPYSQzysgRkBlMlcVtlpL46j9v463J+lptYMu4AgsYQGaXj9WNg3cnZjDsXMHhIG7spBBfnMFL589hKCX5uacqCmjGkjig4/uoWCFcf7VPmE83L2+jIgfOHKk/Sk3gfNeBphQpgs74+qVWeQqHdhYmsMffecAWhqqcHwGtswQ/vRn49CTA9hYyGFhKYfmRAJd4Qz+x+92w8e0D8dCQKdM5Qv1enCvhn3w4Ze4L+wvut8D/5p64LkDH54WKDvosiurEL3kDvtB4sysmi+DCzpUSuWaLj+bkyLNpddKcV8kpbSACs0ly6TlWSjk8sim0rKOULDmzk/fBwISNFziAJUFmLsuFl8EFCih0P0aquWSeDQkohGh1pm2gUKpKG30qbosy0KP2Dl/cz9cTS236epyWTjyh8kB/F0zumTKRkVYBwQHaiZgXoSCYTEsbIjR90GHTwN8EmtIX4c8UumaXp9yC26rsbFBZq+tqiPazWwmDz3gF7lENl+QGe3FpWUUCkUBO7gswRUXfOBAc2hoCMlkk8yuNzQ0CuMhGKhpLJtammF7NSmC3/vwA/zg7/5OCufG1po/wdETxwGPgoX5eUnf4HoZJ8p9397cgFdjFr0PpuEgXyhJ3/b192B4eAjRSAitjUnxidBVBZVyUQCXgF8XU8r5xUVcv3UbBk06HXpjmOjtO4C27j786Z/9BcaOjuHewwfo7OqBPxjB1nYGW9tZBOhXEI7i9t17cmzFR0FR0BBPyL5z/qhULCAS8EuKCZkxU9NTCIZCCIZDck7wGPF84cCKgEVTslEc8Gk8SoAKsj9ZOY+GR4eRaG5EqVIUsCafTYtPCGUL9K1gvNnWVgqqj54eZeQKNfoz+4jnA6Uw3J7rrj/Yf0D8H/g+pR+UXnB5ggtkYVBqwnOVQAR/jh49Kn8TgKgWiyLR4XnFVzgcEfkOgQwWIdw+wQYea5cxxOPN7dDAsqWlVQxZK2UDoKFpY5OARonGJjQ1JCRWtlFSL5KSfkHjSTdG3JVX1Usv9sGH5+dR8yxJg1vws6WfBT7Usx12Mx9c1kM9kFC/zGdJOuq/U7/cbqBkL6bDbnDCNZTk/ZdsIAKHLtjmPne4PTcJ5vk5Ol9OS1wgor4veI90/Y/2kmQ8ZTLtmFf+E4DRvfi/nOZ/NbbClCzKNhl/bABP5ot48GQJre29aGzVsFh18O7fT+L7rw/g5FAVirkCVe9A3tSxtJXHhQt3MTLSiZOHu+FYZRDEtWyfzMabGnDv4QJ0PYBAMIRYMoBiBZhdKuL2/XF867VBNCV88HmBct7ED3/4EbyBZgwdPYm+Xg8SXvoSKVhdy9SA56Aq8g4LWeRLNvJGCP5oGO9/tILDg23obgMuXVuAEvDh0HATrl+ehFWwcO7EQcRjgM+nIJMDrl9dhOUxcfxEL/zBGlhCse/FS3fgQRDN/Qewmc6gkM3LGITjJxqChwJhZDIpBBsj6O7WcO/elkR4njo5iOknCzh5sh8/+MHPcOalb6AlaeLBtSc4f+aQsGY/+OiqsClTm2k0NsXR0tnIsAiR5NKTYWOxirnJJWRyqzj/8gk0JHQBWTyWgaDKnFIaJiuoekyRKNSgh39ashNEEoWKCIUt+X/ZUGAoXly6Mo6sBRw5OgynUsLGwjJOHxmA3+PAMbNQNC/yThiZCnDhk3GkcoYkjlnlLDpaoujtpOxLFZLFxxdS2Mxs4IWXhhCNQo7f48d5zE2s47Xz/QjFM3C8Ibx3C/jp1TTCLVEMtftgm8Dco0n83jcG0dfoIKJWhEHs8VJmti+7+GrcMPZbud8Dv5498Ezw4Vc5a+HOnO3VhSxKah7FO2w2VwNOhgPJbIxW9NTiACUKU2aXa6ZgBAtYqJM2z2KM7+UzWXmPxbfoeLncjgSDGn2aTfJFsCKfzUnEFLXxisL4KkaS1dIcRGawo1uWaMtYTIo5sgoYIU22gVktQ1O80Hx8SFA46Ai7IRTwi6EhPR1cOntA94nmj8wE8Zwol6UYd5kQXlWVBz7bzv3g+/xNaj1BlXA4KoVfW3OLPKBZgIMGmEYFVasq+5vJpuQ7KytLst329tadiDVLvB4M05b92Epl8MknV0QGUMgXsbG1JQUtC1UO0HXdj7W1VSl6CVQwWYHGgmRA0FuBs+n0KWCh2t7Vh610Cv/44x/hL/7qL7G2sYHTZ8+IGWEul5f0C0pnWOS3tbRIn7LvL1++LP4QNC5sbGyGbXmwvLwo7I14PIrBgX4cHxvB+fPnxZTKMQwEAxoUgjk+n4Alv7hwQVJFLNMQICEYjmJ49Bh+9NOf4ejxY1jf3BK6v+oLYHVtC/lCBeFoHPGGBjx89Fj6WsAfnw6/T5d+zWUytRkPo4pwJCzpJg/Hx3H8xAm0tLUKS8A1ntzc2EA0EsXpk6ekmGmiZEbVYJVNbG5viAfG0KFB8XNg7Ggml8Xm5jqy6ZrjfDqdQTqTw+LiEqpmrfjnMvztzs7y2PM4EDwQyUtXT42FYhgCGvA3ARGCVWQ6uAASrxPTtPDqq69I38s5YxhYWl6Q848vHmuejzy+BCi4Lp4HXJbb53LcV7IrCMx0d3WjWrWQzebEGCvZ2CzRoDQypRmoYRlo72xFIpmogRBNDXJdCCXWqc+w+ed3gpp5+b7nw/8fj5ndxb87C76bTVDPcHA/20tOwc94D3UBBnfZ+vfcdbmeDs8CFnZ7PrhtqwdF6te/G4RwryM3uYLXztmzZ+V63X99fg+wP3k/Yv+xz/ly2Q/8t8tEdBmD9b/dte9f13X9TH8AJk3YLGxVrBeBv/zRFUQ7RuEJBvH+/UX4ckmMxVX899/zQccKAnqrRDU+nF7A2RfGEAvTLpDx4TmU8iXEws0olz2slaH5an5XlE54NYIDU6hAw+iJbvzkvRm89kIfzJyBjoQHmseErXhgqLoUtJShLm0U8OTxIk6ePIQQfQosTqZUALsI2xvGw7kCJh5v4I1Xh/BkIoPF1SW89tYILlzeQldrGDA3sDo7ia+9+rp4HqgakCbonvZjenoBQX8AXZ1JRBsUaWulmkbO0fH48SyGDw3j5vWHSKeK6OsdQnozI+OMbaOCvgOtmJ5alfSKro6YAPYjh9qRyTlIl4GOJhXXPrqMM2MH0NOSRG5zFdFIEGW/BqghmBa3BWxsWHj0cALxaBBHx3qRoNcn5SVe+jqUxMDSMSndDQoAYWqU4FZkfFCTXNTHeu6wB+SXCZOIilcDvSnzJeDm4yk8mZqG17bx9msvob0xJOCG4hhQCcDYNOj2I1O2hbEyMz2Dwf4ejB3uQ0DbEKFHAU1498IGPrm2jfa2Hhw55kd7F9ARrsIPH8pmCaaaxWo2gT/7QQaLmRjUcBnnRsLobvJgfXYB33qtG37Vhi7amJpQpPbzhb/2mQ9feBfvb2C/B76aPfDcgg+1OKAa2kyWgzsrw4ePWa2xA8hy2GRiQLomj+CylcKnhb3r7O2aaVXo7G0aNfNIwxD4nUwHghJcv6RImKbMJEvKhK5LccrCi14JHDTwfcexoHpZO9soFvOSNqFoihg+RiNhAQK4bhZ/PkUXpgBNpVzar5s24Or5OTijCRAHepRHsH2u3r5G91clhjHgq9HYV5dXkNrawNr6kphL2h5bCk9V86K9vU1SFwgMEChhYbm2tiXSDdL6gxGyJxowt7AgcgnGPZLW973vfU9mAllosh+4v5xNfzI5jYsXL+Lhw4fo6OgUGufAwKD0TSgSQ0Nzq8ykf/TxBVy6fBk3793ByOioFJs1hoAKy2Q0ZwJDg0Pwaz4pat955yewPI6YPyaTjVCU2sz/8vI81jdWQbDm9PHjePHFF8VoMtkQRUjXRYLR0BBHOpXBpUuXUBSpSwErK8sIhiMYO34Kt+7dB8EcGmteu34TmXwR/f1DaGxuhcIUDDjY2ErJFUvJCQddZCywbyOhkESiriwsCFBDNgu9G4YOHkS+UMDHH38sxT/3Z3VlRXTi3/md30VrU7OcO5l0GtVSWdrYwIIcJtY3NrCytoxCuYh0OoVyoSLnBsGHmfl5LC6tCEDW3tUpfc/zgOcZWQ0sntgv3CbbQ+YO+559y/OUbAf+JlshTLYNPUESCTmHyqUyXn3tVdkvshfmaVBp1iJFeb644AMBCH7HlcNw+zyHyXrhth4/fiztI2hDUI1pIZqqw+8PISBgWxixeBRNLU1oa29DQ1MC4XAQkVgYfr+2YyS7p6/t07vmPvjw5T9AXFD4WeDDXlKI3VKJevDBZSm4ngH1wMFn+UHUgxyuJ0O9xMIFM+qX2wt82L0/Iqlj3LFZ80EZHR0VTxvXw+JXCbB/+Ufvy9ki+7SeRcg+rfeB4OfPiufc94DY4xjZ1dq0v+OF4dGwUrZxb7mCP3vnEYzAIFLlAjxpLwZCKr73tSBOj+lwDEY2Ovj4+gOcemkUYRXwVoDbNx6imNvEi+ePIxLRpFhlwWx7VKRzZdwZn4Tmj+D4sX6k8sAPfvEIqY00jg504NXTXYjoFra2FjG/uIbRY2ewka/i44t3cebMKRQKBu7fuY/BgTaMHGpFwC7CcDirr+PS9SnMTs8gGo7gzW+exc17GWxuZfHGK13YTBfw5MEDnH/hDKamH6N3oAUhVWegpkwwpVIG7t6pRV13dXeiu6cdqp/eQLWI9UzGQamcE68gckRokjw9MYe2ljaUyxVMPprACy+cwOPHkxga7BPjxtnlNXR1dqBaNWScwO6ltxJBBU41TU5t4/GjJcDRkYhFcGCoFa0tlFIUoCFEqwooHk5uVWSM5/FosC1FJJAV24SuSs+KiTPHpa7pA6fHPn2AUVrIWGtVJjzYhrIHKJtAtcw0MpUETegavawNhHRaWJbleDEClBMUXLNIji0DXktD1SygGvTh4bqNf/zxIk4eHcC928toSKTwnZc70JQIoOx1kLVsfHRjG1fu2siZKhLNXjR5vaiuz+B3Xh/B0IGweHjQK0SMJmkw8cVGbLrdsg8+fDm36f2t7PfAV64HnkvwQahspHGS0GbW0ib4Hgc9xXwNdGDBS+YCGQ+Ml2RxpHPWuVKWm7tr6Ej4gmwGFmilUpFrkaKM8ZZ0LCaS7Q6wXLYEB6sutZ7FFwtxFmxkkRbzWWE9aKoiM7rMm6b/Q8WoiBkl6eZMwJCBt+mBTwtC9fqxurkmbSSQQQo7949tctMv6FfEYpDvubNHbIMUgjS4tCzEYwnxIVhfXoWXMZt2FelcSvwmOLtdKOZw7949dHd3CviQTm9LbKai+kXbTMkBC9g7d+/j9u07UDVNZrB7+wZw5MgR8Xsg4NDb2ysAAfvbNG3cvHkT77zzU2nb0SPHxQ2+tbVdClZfMCy+DotLS/jwwkf427/7AfLFosx60CgzEk0gnUqL2WR3dzci4TB8ioqLly6hZFTELyAUZLviAvRsbK5iaWlB+jWg+tDb143f/I3fwKsvn0e5kIVRKaO9rV1iSu/cvo2NtWVsbaxibn5OvCxOnDsHxadj8skMDg4fxr37D+EQ2BEKowpV15HNFbC0uiaFCc+foYEDMpBi8V3M5REM+NDckJBj/mD8oXg9UIKxtr5eSwQJh+VYsQ0saL7x9tdFVsL+4jFTHEDza9IvuWIOK6ur2E5vYXFlGU+mJ7E4vyKAQjyegMeriRSGBT0BGwJZrvEjATYCA2uMFSXARSCiUIvGc6nhPJfYJvadRKH6aucrz2UuR3CCAB1BrXA4BI/XkePGH7ahxqoJi3yEy7P9rvcIj7frK0HmBYGnWDQh5wQHMQ49WG36p+niNdHJuM3mRnT3dYv3A2UXiURYBp0MKP2s1z748OU+O9xZbLdg3w0qsDX1Mot6pkM9KFG7R5g+7X9jAAAgAElEQVRyn9oNNuwlxdgtydhLVlEPMnze57XJSM4C1wBq92++x2cArx8awb7xxhtPgb198OGXO9fqmYvCONyJ53SfU58Xz1kvzfjltvzrt7SMNfhw5KnqMVFRVDzKAH/74Sreu5JGJBFBRDPQEXSQ8KTxP/y74whSXqkC9ydW4URU+Bw/bly4jVNjY+jvjSEY4t01C6Vqw+sLwYSOi7ceAVoQx0e7MTezgc21ZRw4cgBeJYiQ5mGYhRhVh/wqPv7oPmxPCBmngNEjo1hcTsnkzunjnfj5O5fx2qvn0Og14GNMdE1ViBRZf6G4SFD/nz+7hG9++wxCIRXv/WIWI6OdsJDC9OQ4+joG4K1qONjbDJ+fcEJBwjSLVQ2rywZuXp1CvpzG8VOjiMdj8Ac8CDCeg0yMHeNJ1awJEDiWo58EL3MyB8j0IMugajG5BihZFD9ApCZTcxsiKfVWbSTjSXS1t6GnSxMzSw6dHBTgoAgFMXihQRHQoSasMMnccmhsCRhVC36fAsuyheVKcEKMLdgeR6vhEDt6DE5KubHulDVYimu0rAjnYDNdxfpmGrFEAsm4hoRdgZf+ZYz9dmxh1HpsUxI07Kof1x9kkfLl0Xa4HR9eXEZXsh2H+4EbF67gxeGD6OyKIwMLUxte/Jd3ptDU1QOPbqJ/wI/rP1lCq5bBf/j9wyInMTVL+l0VPnFNLPIlvPbBhy+hk/c3sd8DX8UeeO7AB9Gk7URsyoxL1agNdowatT67ncLG+oZQzfkZUyvk86oh1DirWpQCiqCBzOiR5s+icmcdPEgSGWbWCi3OFLPYInDBtAYOdikV8Ou6FJgs0FjIceZZU1x3/tqDglMSiuJBsZBHvpiXh2E0FkYiHpXlQ3oEZqVG98uVGCHJgrxR2sZijsWdgByMbcqVpB0c3LEodmnwNS1+UQbRTLvgPhE0oaGfX1dRLOXEzJBINn0GGJk5ODgg61pfX5XvNbd0SIGZzuWlr+jDEE801GbWVR2jYzSu8tfYE6r61HzQbQvZAT/60Y9x6eIn8vmBA0PCSDg8Norm1g6EoxEBMm7fu4u//tu/wbvvv49csSBeEc3N7bWZMQcCiNDUk7MHU9PT8IcDYkwZDEYlRrRaLWNjY12kAR6HIFEJAZ+G1197Bb/z7d/CQH83aFPYmGiQc2R+bg5rK0uYm32CRxPjUDUfxk6cQF58FDJobmvHxOMpNLe2IxZvlDSMzVQKpuUgVywJEMM+6GhtQygQlAI95A9AUz2IBoNCzf7pz3+GcDRaK+Tb29Da0oqJxxNS0FNi8dprr+H0qVPIpTNy/UvhHg4JQDU59QQ3bt/Anbt3sbK5WkvXCOhINjQjFk/A59OxuLwi52ZjU7MAU37d95TlQ2CAYBABJJ4rPBc57nHPb7ZfjC/LNcCNiSLsFxecYHvoReEmWJA+ajumHIdGsk1Uem6oAkwNDw8LS4ZgA88Vl3HBdfMcpMyFx5hRq4lYA1QP/UwUMUANBMISrdrc2oxksgFdfV0iu2C8aCwWlcEaky/2wYfn5xHhFvX1xXq9rGI3+PAsyYULPuwlv3AZEO5nz/KF2IvRUA8o1H+++99uO3cDD3yf23/77bcFTOW/3Rl6l9X2/ByN57clLjDvAhAucOMCl5/FfHBBCe6dC1Q8v3v65bSMM/EKi2chglXhKGXkEcW9NeD/+rMFeFQPRg6HcPJwAnc/GsdITyNeOpOAY+RRNuL4m/duwGuV8NZrp9EQVhHSGJdcG5foSoUiN+SgImNTcjGNsK7Bym7i9XPHEFJM2JaGpVUDZcdAZ08QmWIOsWAE98dXEWyIwbCqmF9ew5lTQ8hnbdy5cRtHhscwGNNQsRwYfkcKf8vJIeCJoGx48fc/vo9vfWsU08ubuDe7glMvjuHGtSwSNEIubKOnOQyUt9DV2y6FfTCiCROUXWCSRepRsLhSwOzsAkpFC7ajIZOm75FHoqiTjRqi0RDCYZocA5k8t29DUT3C8FjaLKNSLAiAsL2xhGQ0iJ62JvR0tCIS8UL3AT5KUlCBwACOAo+tC/vEUQkLsDDXJc2M4IHBpA1AjKZ7m5sxNTWLgf4eqJx9IuIuGaQ2PPTakJO79mOaO4blrnzQU4VBea43gEJVxaPpFaylCki2dSDoV9HlrwpIz3GjXGeWIYxan9eLnA3cntrA5YdrqGgJ9Pf3YGH8Ov7bb5+CVrQRC3pRVPIo2Cp+fLGMB491eHUb0YbK/8feezVLcp3XgiuzqrK8r+Nte4826EbDNBogAIIASEoQRJGidCXdmZAUuvdOzNM8zMP8hHnUxLxMhHRDl6NhkBRFkYRAgCAJjwba++7jvSvvq9JNrC9PNoulboAECAgUTiEOTp8yafbelbm/tZfBtpEUpi5u4GuP9mD/IE+3Cd1DvqdGmOXTSrpgy2yBD5/OZWVrL1st8DvXAorJUOS7PFzn6o9yRt0bFD+Ejofr3SDgAH19SFPbhJBp0MjCUyY5loV2rSGFHensLA431nOSbsBijAACAQi3QOKFW7GdGEE3UaLVbAnTQRz+VeVO4U8fCaeYs6XoJgjR0A209bYUcSycWAxzP3yQlh8SSrwJn88raQwKDIm6ohSE0ZcenyIFHQ0saTZILTypgkzgCEbSSCbSchzcpqGbd1bsWAD2ZKiTz2B9PSuv+3yaeFHQkNGVgRhmG3qzJbIKmhw1W1WY9AQwmlK00pQyX8ijd4A33Shm52dQKdcQTcSlTRiHycJ7ZmFRWAh1pk74NDz4wEMIhx1fi3qNppmK40tRb0redigYxPTsvEgOJianRZqxc88efOUrX8b2XY4HQaanT8CbN996B3/7t38ryRfUFcYSGQQCQZGe8H2NRlNSIgiCMDmhv78XsUQSoVAAiuZFoZAXX4VcbkNiqbyqguGhATz91BP4g9//fSicrHgURCNRZFeXRX4ycfs6lpeW0Nffj+GxcVy7fgveYATDQ2O4duMGdFtBT98QVI9PpA5M+WDCCMdfpVQWeQEjQMmmITjC39RpvvDCC7hx66YwOW7cvIFYPC6AxM3JCYkK9agqnnriSezbuxfLi0viHdHX3wNDb2BiksDDJZw7fx6zSwvQbUuAlp5ML9KpHhlnK8ur4tvAdmF/8HcwHBHwwNVV03CUgICAbYYhUZYEHMjUILAg41xRBGTiGOU5uaalbGPXU4SfrzfrkjCSSqegb8qLWJBt274dJ47dLzISnjvHIWU/HAPcJwEVSnRqpTpGRkYxPr4N9WYLhUIRw8MjGBgYRDAQQqbXkSdl+npkRSwYDiIUcnxNFNUSGRAndzKHE+3sL9kQfL5TG75Fif8oV957f6aT4eC+625F/d1kFd1Mh042Qif48OuADZ0+ENx/97a69yX3iE1mQ/fvTukF/+3K7LhNjmF+f7cen1wLuBJFXm9cM2Xujf3gAj1bHhC/2v5cmeeD7Dj6BLTpL+QLoWQD3/rBdbw1t4T/40+/iNEQ8O3XV3BpcQ7/+188gFFvRbyEWlpcGG68XxHP5Sq5U/9aws7jXMu0GJXpgAUE3AeHyLQEirqOiVslTF9bwYHdwzh8XwKqp4V61UKQ/ggqcO78DezcvR2WqmF9rYCVlTp27RrGlXd/hodOHkJvb48supB1GfAG0dKBleUs3nv3Nob3D6J/33ZMrAGXrq8gEapg10AverQ45m5fxSOPH8Ib712BbWoY6h3Enh1RKGYJAVbfql+OmbeERqUuC0n5UgMty4v1Shtzq4to2Aba9TaUlioSzHAiiNRABO1aCZlEP3r6ArDUFhQzhKiqIqzWoKthuctYLQNepQk/qQ/wwlJ8Ajk4DgjkTDo9Y8KHkgmsVW389J3zOPHoUbz3i7fxF18+hSAseG1DQHcu4HC7Dnt280cxnD6w2Rs2VEWX+ZauBLBeamFqeQ1qMAbFF8Hk5AKsWhZPPn4C6bBDpgh5HCcGzklthRIKE/m2htffn8LSchNGvY1vfPUokgFIJGnVqmKh0MLP3s7DVHZiZqGEUFhBo7KE+0YVvPClfUhR0UHnSZVH+6l5PbiDfgt8+OQuv1tb3mqB3+kW+HcBHwQ43qTLyj+ERrApgRDwwRaafqNaQyGXRyHrAA50Q+bfXB2nkaSkXhg0wCvD1A1BkMU4SVE2zSG9dwz53CKKq8CyIsOopLYja4iEwwiTSu/TYMEUUIIoNidQuu4YVFJiQaoi7zQ+rwrTbKNRr0r8UzQSFI07QQlu25VvuFRkUvDCkR7ZHpMdeHMiCMEC08lPV2AYLVmhnpiYEAp+LBaXQo5Gj9UaXaCZnuFFnUWo2RbKpG4QKFHQbtTEIJLbIgtBJvSMzOJqH1kU4ZCwP6amZyXusVSroyzeGC2MDI/g8dOPS/FLOt7y8oowFgh4+LUA/B4NXo+GaoOJGBu4dfs2/v4f/kHa6MEHT+Lh0w/i8JFj4kmRTGWwtLKM119/A9/57ndx+/YU2iYBFB8C/qCYVXJVnYWmRNnx+UAAvQN90NstlOsVSZdYWqWXRR4mo08tSwCIR089gv/lv/4NentSknrBPpufnESWkouZSemfvv4BLK8z47qKUDiN8R07sLS8iompaWcyJmPEi3RvD+rNhvgg8DwTsbjErbLvouGITEgY4UkAhxRJshSvXb8OgwkUoSDWczn09vTIuRw7fAQjw8MCYojZaCiAiYmbeOknL+HchQtYWc9KEFff4ICAI5RaeFWfMAnIKCGDgm3AYongD2UwLoDAcUwAgIDA6tqqnGNPT1oAELIVto9vk9QT1wOFwAm3x8QT19iUY4zbIxBhWAbi8aiMKz7vGk9SurFr1y5UKxUZQ5SbcILbaDblmPj+WzdvwWpZ0s8+ze/Eg9qUcKSlnaKhqBh0joyOItWTRiQaQpCxskFN0l4o+aD52F3BB8WCbTn62S1zuk/mfuIW8S4Icbeivrvwd4GIu3k3uMBBN/Oh09vhbgaT3TKKbvDBNfp19939fvcYO8+n00uHr586deqOt8Mn05pbW3VbgG3Pe4sb3+vcz5xHtxfElgeEIwsQ0vsm+ED7bF1R0QAwu6bjW2/ewvFtuzHW68OPz+dxfbGAY4Nh/LevDCDuJcne5zD/bUo+mYKlSKHKeUnbJKmehti8nnIV3iuShKn5FUzOLyI8tB2q6kdIsbFnJI5WRUerWcXAUFLAeFPxY3JmDsFIHOWagZm5FTx6+gguXc5h20gAYwNhLC6tw+9RMNjXI/fskN+PVrsOux0CIjbKFvB3//Q+ApEknnx8Gy6fm0ZC7cWuES/8UQ8qzQbSsRQmry/j+KFB+FX6Lhiw1QBsVZO4Ss2jitxWocyQ/BADoMKhRnmFCvh1IOAV3ghM/i3zJ8pBGvDS3Nj0obphoye6jvVmWM7j5JHd8FqUTlAKwX7wgjAC+8Inkg4yIJzn84aCyfUWri8UUDXCGIioGAo0cXx3BhqZD5uFPMWH4tFAs2SRfBFZp2yD4A8BCgOG7UWhYqFYb2OjXEDPYAaK5sO5sxto1nLYPtaPTExDMqSgJxqUuE0BNCwTbbTEkLIGFUurwKsvvY2nnziObSM+GKqCmgX8fz+YQL4VxfjePqyt1JAIhTB19RL++o8PYzitIkg/C5qcyqAjOMWFq0/tsQU+fGpNvbWjrRb43WqBjyS76NSA3vV0u8xsupkP4sbT8SDzgQ8CDrqlQ9fbqFVryK2tS5whIzHJfDDITKhV0aAhZMNx4PZRJlBzogm9vGnpTSmsXOd/Fl2cGHH1NhAMSEEkqRf0hdAYR+S4sieSCYQiESlK+RpvQ/yckzZAQ0oTkVBYEHlVJThCX4iWpE3QXDARj6JRqwrwwGKMdHSuNjOtIxAMyU3I49NEbsHzbTQIXjSd1TpAztfV5+u6KYkTjELkeyrVqhSEYt7H4w5qaNarqFRLEuWpN+pYWV5G22BSREJMEsOxqONN4HGo9fVWG9MzM/D5AzBsC8ura6jUati5fSeOHD4s++b9M7uRhc/nd0AC04bHVgXEoNaSE53llTX89//xD+IZQerjiYdO4qkvPoU9e/dhbNs2eDw+rKyt4Wev/gz/+q8v4ebNW8J24N2P59Db07dpAketuGOeqHiclINqk+dUQblScpzyW45hnOZT8dipU/hf/9t/RW8mJYBLIh7DrevXcfnCWaytLqGHCRzhCEqVGlRGdSl+RBMJlCtVLC6vot40sLaRlaG3becOBEJBYR2wWGdUZqveEJ3rjm3bhQXT2jQd5fuGRoZlRWN1bU1AAyZ5COvAp4lzPoEQjrN4NCaF/yuvvIwf/uiHqDdaqLea4jORTGekbxLJtMOyaTSceNRCQcYEC3yOG5paOgUcdeymgCN8H8GYVruBo0cP44EHHhDwIRlPOPGcTOiwLDEipeyGEarcBrcrXhCbFPR4JCy6Wn4f6R0i4BqZDYyRjcelL+gFQTBE2DmGIWyNsdFRvPfe+7B0W0CxWqOBVltHKBqFx+MVYIxmqKrXg92792BodEhkQdwmQQiCDwRJPgx82AIePrmbR2fRLtday/oVr4ROVoELNtyNpdDp8eACBK4JYTfzofPvTjDhXuyKzmN09y1z+w7mQydo4p4Hxw2v0/x+PfXUU5LY8nGYe59cL/zH3DL7hO3P+7HLdBBp46ZZZacnBFvg8+wB0Q0+sMi0PX7xK2jZwEtni/jhO7NIje8Wf4Diuo3RWAJffzyAU4dMBEiaF4q+U+iSRmbCZvkO3dKclXwWw5vfG94rm/RDsW2sthW8f/48Tp3cj2axjvWFMtr1BvYd5L1Jg2Ik0DYMzC0tw/ZoGBwZwK2JEs5fvIFHHz2MVCqA61emsXfXqPgvjQ6n5fPRkB+m0YLibaJm2bh6s4z+4WEEI1780/cuwqtr+NM/2AdPgFxRIJ9rYm5iFg+f2AtNIexCBYRXgJW2BczMLaN/cFDSOuaXqhjrD6KhO6bLvKcmfD6RJhgeAwvZdaRjQ5hdrGBsWxTZYh2l9RpWZnJ4+gu7kTVV/Ohff4ZvPv8EQiqBBk5kGItJtq1TiDNBywUf2qaCXNPGi2+cR2pwL65PNGHXVnFiVxKn7x+T1AioPAt+ktJDuZhuyjEIOqjyY9gKyoaBQrmFag2otnToaCEYjTlpYusG/JoHkaCC7Oo8Yn4bu0YGkA77oRg8nibgNdGyCcxE0Gh5hLnrVWli3kDeiuDcTR3ff7kINZkG/Fl86XQvKrOr6NPCeOhoFH4PHJtPAlEyz+RYITy1aWz5yV+OtsCHT76Nt/aw1QK/ky2g2B+KJPzb83IngPc6Y17oOh/d4INtMAXhl7F6pJkxEYGFVLVRE5O+fDaH1aVlAR3IUKDRpNwq2vRIcNIAquWqAAgspBwWAYv6qoAHnIg6MgJKDUz526d5HDDB0OGFKjp/FlnFQkHAh3A0gkql7MSHeUmfc/wWnGjMBvr7+mQ7lmGgxZhNVUEw4BcqfMDnw+Lc3GbE5aAUkiwY2VaBYFAmAKVyedMomcfpMio0tJptRGKpO0aB5XIVqkotJ1cwCC9YCIdDjuFmpYxQ2C+si3w+J/IPMh94rEzw8Pic1Iae3l7pggY9M5oOiELpBFelW7opKx3Nti6r6Ifvu0+K6TolLpUqdMOUCMmN9axMLljENtuGEz1qA++dPY8bN25gdn4ODdMQ4OLw0fvxzDPPYJimR4oHzXYLb7z+Ol788Y8wNTWNarUmaRvcltfjmCGqqiNTYQwl+05Wbwj4GG34uOrRaknfZlIJPPn44/gvf/OXiIQC8Pt8Emd649plXLl0EaVCXmQnTF+Ip3oRjsVFN1qhYeLisoA+isePyekZzM7Niwxl5+5dAjawj1KJpIwxMgwoZ4hFozROkHPgMQwMDcLn9QlrxM29J0uFbXf06FExPC1XKhgaHMS5c+fwgx/8EDdu3hQZjMfnFxfsaDzpeC309kjcGCfnPFeReKiqmOJxrBRKeTSaNQF/CFAQ7CBAwvHOPvriF5+UVV1ui/KlXC6PhblZ2da1K1dFsuKmqbAIk5QWQMZwXzIlxpjiIdFoyD64XZpZmpaFSDwmkayxeAyWack2CUgQUKPswjIsmTgxSYRAD6lGBM7GxsaRiCYQjcfEwTyWSIj3SSKZFPCBzuVkBX0Q+ADbu2n49Tt5Hf3MH7TLDrgX46ETEOgGDbpNIrvBiW7woZP90A06dAIanft0n3eZD3czmnR9HTpBCu6b452GqfRfcZhVjgRjS7rz6Q1Ltjn7gtcMVzZ2LyNKF4D4PAJEdwMfZEWaBoW2inzFxv/5i1Wc3dDQ443Ak68hEjaxPV3Hf3pqDOko4FdtqEzNILmf8lEwtpP3XGBlpYxmvY7RoRTiES6UAJbRFF7/W9eXMTQ6gGTYLxI9sw3cvjWNnt4gxgfS0CwyPx1zYP6eWcxhca2EA4d24s335pDL5vH4F46ilK9DtUrYv2sARkOHarcQChJsopkk/wujaWhoWgr+x3fewMMPncLuERuzS6sYHxvC9VuzSFI2OJCGVzFEQsL1Jy4MNEwFl6eW0LAC6OtP47VX38ILz53E2++exSOnHsS1y7dxdO92aH5GhNr4/ouv4rGHn8bLb17CgaO7sbywguFkD/RqHQMDSQT7/fjnf3oNX//qY0gFAB/TMBVCNZxXsSCniIL/J6DAxAoFFUNFoQX89I3z2HfwOG5cuIRvfPkoImJWyRh2Ahicr4hZgwM82JawTU0W+IoHtaaOxVIFgWASxbIuqWKJTFSSy9bX6/B4/OjtDcl8cGVhCYmID+mIHz1k0NoWokGPLHKZdkt6Q1U12SelrVy8eGOygR+9toHVxghajAFV1rEzXcCwWsafPH0ckZACj810Dlfe6IAtPD5yk351hv6JXSe2wIdPrGm3NrzVAr/bLfBrgw+dGIVrOuWubPybJthkPvwb0GFzBYvGQCxgJHzZBgz6IJDpkM1io7CBQqWE/EYWtUoVBg0Kqcgz6AIMqJQU8EcK8ZrQ4KOhsCD7fqZC2Lp4PJDlQN26a9THIoorBY1aTYpz+jJwhZf+A6S/873xZFRYF1IIK4wYc+QWpZIDSDAFgSu/nGg1azWH5RAJwaN6RHtZLhblfW7Bx1V8eipofj/Wi3ksLi06rsk+DbpuwKN6xXRQVX1IpQckbYLHRuYDY6OIrvM9/oAmdHk2VqmQE8ZAu0WGRhs23ZEZJUejQkZLkQ3i15zVQq5IGVw915HL5/HWO2+LeaKfKwhSdFoYGhzCyQcfEN8DvW3IuTIuisUxWRfGJkskXyqK/IKUxaZuyOr6+kYOl69fx+QU/R1UnH7sMTx86lEcPHRYilj6Npw/fxbnz53H0tIyZmfmUSyW7xTwTOlgaodXgBYWwPrmxNVha7AgptHoQH8vnn36Sfznv/gzcZxOJ5PCOpm8fQO59XXUKiVhk8TiaZi2B9t27EKtaaBQLGF2fkHcpCm7WFpZFfCB5ojBcEhYAZwocwxQdiGUYcvG6MgIVNvG+sa6TMIi0ShK5ZIcj8Rcttuyusr0BwIQTMHgpJtg149ffBE/eeVnKFaK0LwBOQ+2ZyBE1kECfj9lCH7ZpncTgOB+ORYllaVZl4kixxhBBxpOctsEHujYzxg07pusGrJ2yJw48847AjqQJcT98bjIjOA4JEjCooDeESF4EY/FBHwgGEHwhWAKxzEBEsXnFVCD5pMEPijd4LERAOF7CdCR8uujGavHK6tkjWZL2A6jQ6NIpJJIpgjiRZFg0kUqtcl8IDDkE1mU83DTCQwH6BPmi+93+0r6GTv6ToC4U6LQWbh3MxDuBhrcDZToTLfolF24oIUrt3D/7pRodIMPLsjgshs+6Pjc83CBFI5NXu8YEfzII49sftc+pWn1Z6y/PyuHIwB5vX4neaTT/8EFIzrNJz9vbCcJuXCzBli0ur43m74BBHh/Ufbi//l5CWoujD5tA1/86iAqq22UJnJ49ulBpEIKNKsFj0pav4q2J4CVchPvnbmCRDwjhscbqysYH+0TgMA0mvB7LCxVdaxlGSfpQX9/GrVmDdNTt3Hk0BG0am1U1lcwPjaA8GZSU003AW9A5A8/f2sa0UQSe/cl8dJPzuMrzx2DRweuXDiHB+4/BNOwEPByHmRA8+pO3KQSQaFlQ/EpaNaaeOvtC9ixawdWVlZx/PgBGM0mgloIEb+CoIfzLRMVy4OpvIGfvnkJIwNDUBpVPProLrz9/hwS8T7k1zZw+sERSbdYqdl4+/1reOzkQZyb2cDNmQWoTRNfffwANCWAxfUydu9N4Ny5GeweTGO8N4aoxpkK292xNXfAIHo+sGdMmJYCU9WwUWlhOZtHZiCDanYNuwcHoFq6ACVu9oYkXjhaXOlHgyCQTdmFimuTc6iaJqKxHigK52NeJNIeNFoG5udy8HnD8PscjQXj0ndsG0UirMKoNmC3mxhMxhElVYNzZA/b0xL2bFvVMLVQxbdfvghvegdWGxHUrRCq2Rz6lVX89Vd348CQF4pHF08qR9HsjDiyHpycqi3w4bNyvdw6jq0W+Ly2wCcGPrjAgwta/BKwMO+YJNEZiYaJ1WIZuY0s1lZXsZ7PSmFFKjm17HQYDgeIENsiOVBtU2jilFsQnCBjgivVXPUPhALQgpoUa5wEsRDjv93seNLWDUMXgz4W/SzEWMDnN3JSFKYyKRimw8og24AeCyxQWaDR5LGtNxEORRAOBqU4owyD6Qgs7qh/JIji+jiwuJP4Tz/p5tT9lWUVncUgpQks6FiIs+hkEkMkmhbKO/cnjsu6IUAFWRH0dgiFAwIw6C1GLTrgA9kZvMEEbAX+QAAb2aywK2QbVPdxct7WUSiUsZ7L4t0z7yGeSiIUiUILhOQz/YP9GN82JsWqz6vJPmlyKQWDYaFaLDpFKBNAAgExsyqUS1hcXJbVxXK1hnfPnMGZM+8L7f7AgUN46JFHcPLkg4jHCOboUiBsbGQxOTmDm0/tfo4AACAASURBVDdvYn5uUYrqarsqDBLKaAg+0GiUrBSC9Vwpt9kPtont46N44fnfw+99+TmYRhsJAiiaF1NTN1GvVlArl+H3hxCLp9Bq0UFbwUauhAb73rSwtp6FbqmIxOJSNLMtCqWi9I0c29q6k3LB5Ih6A8eOcnUnL6yEAM00ezPSdwRw2BaMCt2+fTv27Nsr/ck253grVSv4zne/g5+//tZmUc3VIIeVE/CHBOBim3l9qgAVLPTd8cJ2IpDQ1nUZrxw/3BffTz+O5557Dg+cPC6u34bh6KwJNlA68vJLLwmg4Pdp2Llz553YVLJMuB9uj+MtTJAr4URs8u+pqSmRxVASkUynYKmOzwX3x7FLUM4Bw3T5TvKc6Y1CKcv6RlaYDwRRhoaGxfOBEhW2R99gP5KpuPhDSCpLgGNHE3dyLhSxr52itS1tTmYEJ3Rbj99eC7gsgbvJFDolF27Rfzd/Bhd46AYV7uXr0Pk+YUmZjqStkznR+W8XlOiUVdzt2LrZGp2+EJRZ7N27VxhV7or6b68Vt7b0m7aAe7934zj5eV7D3J9OA8rPo/zCFZw6unuumrt47Gbkt1VCzpfA3/9sA+vLPuzepiCRKWF5wUR2Hji4X8Pj948g7SP7oQlb9YsnwI9fu4Zd4wPYOZYSE0imip956x08fvo4YmEFqt0AA8tn5xvI5XV4gx6sFRZw5Mh+XL08h2RkAIpVQa24ikdO3gevosv9QPEGcXN6EcWyjb0HRvHO+7OoNhro7++Bx2zBp7Rx4tA2nLs8iXLewH0HxpFKAz4mlQmTgt4NLRgIY3m5imqlhd7+GOIxH94/fwVBXxxHDo4iJMYJDTRsHxZaPly4XURIVbAnE0akz4tcxcJLL96CBhtff34/Ll1fQFZXsLJWxu+d3o+C38CZy4sIGz48dWxQmKBnry7iyLExTNycR6u4hmdPnUBAmAAu/4Sww6ZZp/zL6QwDqgAJpm1CVZpick1oXLHp8eDfdInY7LdN8IHmlToUlFoWFtbzWM+VMTzSh1qtDdgBmQPGkhqyuTIaTQW2oSIZ9qBYrWFueVlAmVhIg15vwWOZ6I0GMJDW4DHonUIPLwsly4tyW8E/v8IFunU8/OQBvHOpjFuTOQRML54+lsHTx4JIaFWJFSd7litoThqoI+91//0p+T5sMR9+0wvo1vu3WuBz0gKfCPjA1XG5tW46lbsTEOc5B3ygxp5RitVCSSQWZDoUcjnUGlUwEpC+DKzCaUpIZoNtWkInJI2M8X3U//HzufUNKdrp+0DZRCAakskuV1/clTH3WAg+OEkVbQEraLTHFW8WmT6vB9F4RAoi0zRkFVrzU8/OCEjH98GJaGNBlxDKO+n/pKGbuolqlWkEujAdLJFrNOWHQID4TUTCUoiy4DUMywEvwlH5PHH3peWs40MRCMhKOZ8nQ4KAAO8hZGDweCy9jXqjKiaMlJHkcznUc1z5V7Ce3ZAV6mA4LP4KXIlutXTMzTsGjkygiMYTyJcq0lbbd+4WA8Oe/owwFSJhgjE6qtW6nDeZD2ubMY+JdEpuZlzllxstARfdQK1Swa3JKZw/dw4b2by0kRYI4sSJE3jk9CkxIKTMgudC2cXGRk6K6lw+h/X8GpaWl7G4MC8sE/po5NbXxPuDhUyxWhVG4+5do3j26S/iuWe/hIG+XpFe0Fjq5s0rAjxwDFAuEk/0CIOkWmshEk+iZZhijHjm/bPipj00MirUxY18TiQCLKyvX78u8hvGd7KAX1pYxMkHHpDVARbGKzR6DPilICfIwDjKaDAk50WqNw0+KevhNs+cOYOXXn0FC4uLAm5xnkMgiW0SDIYRCXKKZUP1qo7/w2a0KSfhbBMaYFaqjn8Jn2P05qFDh/Dggw/i4MGD6B/olVUSghQEHa5eviKfWVtZkWOhWSY/QyCJk322ofh+qCrarTb6Ehlh/LDA4zYuXbqEK1euyFjh+eWLxTsrln39fTKWeVwcC/y+8fvBNsgXiqjW6qI3jsUSwuwx2yZSmTQGhwbRN9AvAAs9Hyi/CIeDiEYjAqCJSaztJL0om86zCmnEymZs2efkwvtJn2anzIL76pYxdP/dKY/guOkGDNhfLrhwL+aD+xleGzpBh7sBHO69wd1WJ6uhk6nRDTy43w3ug2kWHLe8prpSi0+6Xbe2/8EtwH5wQQWRdBnGHe+HbgPKTibE561d/00iGHEI3i/MGlQ1hLUG8Hc/OY99hw5g22AA3/3hNVQsHQmPiadP7sDx8Tg06ML0W66o+Pa/vIa//OPH4Seh1KbMDvjed36Ar/3Bc8gkGLDYgG2rqLeBxfU8oPmRSMVw+dq03Jt37RgX4P/82xfw7BPHoan0YjCdVAj+WF5MzCwiV2ljz6HtmJjI4daNq/jG84+h3bDEz+HipQ309yWQ7rVh1BpIhRKIaARVNmAqScDwSfWr+sh8a6CpW1hbbWJ0LAO/SBeqMFQNWSWIH785B1SK+ItnDmNdb6BQ8+Dm9SKCqgcPHk/jtXfOY9/JI5ie0rE/YcMeCODldyZQm8/jf/7qCdhKFT945Tr8jD33tbFzZAB7RvokrcJ5eIUQ8KvMB6c8pwjDYuymuskQsCw4qlDmgzqOCY5sw4m7sGwFug00mZJRbqCqA2uFCvaNp8WkWTe8KJSqsL02aq0mpqZWcPrh+6BxPlSpodDQYao+8diy2m0EPCpG+/zY1h8DLSZ8qoFKuwZdi+P7b5Zx7pqJL38hiYO7gbkl4Hv/dAt9SeB/+toexL1thFSajYZE9unOfR0JmguwiPvkp/GV2wIfPo1W3trHVgv8DrbAJwI+kP7PO6m7CsJig9R691EtF1DM5cVIcn11DcVsFs16TXT3ZDLIDYA+EG1dwIcYEwjoIixxmbYU6LJKXatJEUV6ea1adZz4QzTLq6FUKgr4wGOQ1Wau4BpNRDfBBAIDQ/0DCAYD8lkeH+MBOWFqthuo12ke6ZECMRINSxFGA2NqG7jKxuhIgiFUODI2k+BDS2/Ja27sGPfr0PRN0dNzxZreB5ygeVSfbJssiFq9IY7OLObJsHD8IOjgzDKfvgEqVI8tgAMNLnlPCZK6Hwkhv7GOcrYgcZj0ceBqtU/TMDQ6Ij4CjES8PTkjRpLZfEHYCevZnKQ49A8MIJ1JIxaPYmh4CPEo40V15PPFTcNCPxrVqgA5sWRCIjPFWKxtiLEiAQD2CX0HVlZXUKnUsbiyhMuXr8r79uzbj5OnTuHY0WNyLNJmzRYqlZpss1AvolopY2lxEYpF6Yhfimt6gCwuzePcpYsSR3lg3x48fvoUHn7oQTxw//1oNinRWce1KxekuA5oAYlgLZVrCEcZI2ljZHwndMtCvlDCzNw8Eqle8bhYWl6BFgzAsEwpqCkfIXA12NcvRThNG2kgqXk8csy5Ql5YD+wrfm5jfV2Ap2QigQwTL2JR8fQgsPOjF38saSVr2TWHzCn97CSg0JuEfc4Jnm7qAkhxrLhFGkEjjld/MCT76unpxf79+3H06BFsG98Gn+YT9sHs7LT4bVy8eBGL8wsyvg4fOoTDhw+LGaokdMRiMpFttxjL6oBtHO+pWEpYI+wbAaMmJuSH4AIlP9Ozs/IV5XFRjhOKhMVXhH4WPM5UOoFwJIp0OgNFpca4jXgi5Ry31y/MBx47fUWisYgkXISjBC54rg54xu0wwpYPMiC4LxpSbjEffrt3j26Ph7uBD50sg27WgstccLX8d2MydDMburfxQdt09303EKSTCeFOnt3387vEz/z5n/+5jFmXBeHGbG75PPx2x9FvsjVXhukCRuwT1weCz7nxwS774fMJPkhA4x3Cgxs2LGUvwQcb0Jo2WqqBC5UyXnknh9K8HwO7kjj8RAyMk9i4tYRT+3rQF7Xg8QSQq6v4x395F9984UFoHhsBr4Kz7y1gen4Kf/iHj0Nv1RD1h1Av1xGK2jBUHW2EUapq+Pnr5/HEU0fh8yr4xWs30Z/y4/6DY/AIc6kt92RbQGIVlYaOuuGBN+DFT984i7179yMZCeH9M+9Di3vQqIVw7MRevHf2LGJaEDE7hlPHh6EqTOIKixcE5zOtVhlaYNPq0QrCJoOTej6zJhLJDSuIty7O4dCOYQz5PWj6K3jt3Yt48PijuHFpEUcOD+PaxDVkGypqJS8e256CNhrHarGF7HQOpw70wlab0BFDywdJz6BZeVTzwuOCD5L84DAfNu3ORXpB/yNGrTuyVUoUnHkrwXXOwyQTc7Nup7cD5xi1ZhsVRqpbKvL0wNBi8Ie96I8w4hNotTm3s5Atl5ArlQAEEY3EsWc4gIm5PILJpDhOMNI7ny0jE48jZOexe1u/eEx4VQu64sdbV9bwg9dzqHr2Yzg2h1PHtmHhloGl2Wv4+gt7sWPYRlhhNIgXqiJWk86DpBI5ZiJcm5Gbnwr2gC3w4Te5gG69d6sFPkct8JHAB8dk55et1DnhIzhscBWbFzlhORC5VeSCbbRaaFXrThzg6hryuQ3xMODqOTYv+qrpZFhzH5IfrmlSYNKHgSuxNAJkocZiStImTFNAA2dSqsPrD0lxQ6kEteTiKcDEBBZ/LBpjcflMpVSUQoxeCmRZ2KB8IymsB+ru/QEvFN4UvV6hkIv0wqbGuC3gRygYEWo8C2mRdzTrsg2uIojQzlahUAMpLAa/FFguGEPmQ6lYkQbk61UCLzYNLm1ovoAca73elO2TbUApiU9TRWqi+bzwKSrK+Twq5bIYYvo9qhwT0ysIxBCE4Mo+vQEYXVUoVqTNWQzQsMir+eR9XJmmdwY/GwiEJCrSLZpv3LglReXoyJgwQ1jwslBlgb5nzx5hSqxtrKNYcZIWWMzyeFn8skjmivrM/IJkjfM4Dh26T36Gh0akQOX+qDktl4siZ0nFo6JVtWwDvb0ZTE9P4vvf/z7eO3MGo0PDOH78OLaNjYup3OrqKpbn5rCyMIdkugd9A4NynrVGS6QVZJhMTM2hQAlKKAx/MIyV9Rxm5xYE6KHhZJOGoT6fFOwcD4loTMZQdmMD6WQKQS0g44xjkGwHnqOMIY9HYjPpqzAwMIhWuyXt/aMf/QjvvHdG5AwEkLgtAlluseROtCmHITjnRmA6Y0C947VAvwWu5tJLgsUV+4zAF2Urt2/dxrtnzglYw233pNJyHIcOHBQAgXMjSl0IbPA7yX7l5zl2ZWwpKqKRqOyP3x/2K70geH5MeanUa8IG6u3rE4BicXlJAJqF5SXpbx4Xv/pLi8tYX98Qdg4noGIi6gvIezk+RkaGEI3R4yIpSTCBcAChSEAkGA792lmJJ/PBaRdeTLZkFx/3vvNLsNcBfjuL+E7fhU4WQ7engwsodL7HZTS4jIhOBkQnw6E77aLztW65xYeBD+65uEwH/uZY4Xf2D//wD2WcdsY6fty22/r8b78FXBYE+47XK/da5zIjXCYEn7+b98OHAUmdzEpXZuSeRfdnu/92x5cLbrmv/zrH0flZ99h/a62n05KhhpraQBUJnLmUx5vvTuK55x/Ga2+9jccefRjX3llD0Mrh61/ehYiPyQoeXJ8p4OWLl7F35w6U57IYSQ/jyIkMWr4S5maXoTa24eC+gJhCGlYNUAJo6VF871/ewPNfO40bt3Lw68vYc3CPsNCyWeDapUmcenAnYuGGOAYoCKBSp0+TB2uVHGLpHlTaKjwa8MqLV3DixAFs5FegeTUM9/Tg3dcm8eyXdgIoY3Y6i527RmHQN8Hjh4/3AYuGiA7Tw7Y5OyMVgfNGptcY8IV9aJEQoQLV9oYAKKoZBq0ooOmoNGiH4EM6ZBKzoF0k2qYhskiVQgnDA6h1kWEanqCADBJWYbdkjmYrXvFA6Hx0/kUwwpEpbKZZkMYowITjEtFiqgWAjWIV1XYbtQYZsjY01QejbWJ4Wx/aDRPxML0wmGhmoqG3JR601jKwXrJRzG5gbKgHvUkybJvC+uU9dEeQ808g52mjZnlw42oBL704AT20D6tWBGVTQRAlDHlW8MLDA3jsSAoaTTiY+KZ4Pit30y3w4bd2Ydja0FYL/MdqgY8GPmxKKrpv3IJHEHiQ35aTV2yb0GlcyPjMckUAB5oGSXRgsy7yC/6m/IEyBgEfvD6REbiUTRY3TNAIBQMCTHB1nLR9gg1OgeW48vP9bcuWFVYWjZRIiJeAeDxoCDFSMBKFR1FRKOZE59+TSYk+UAwgPcyIdhB/uhJ7NB8ajZoYODISi3HJTmxnSAARMhry+YJEDVIXyP2y8CMlnXIH3ghoHimrxqm4rPqXSg7oEAyEZRsmwYFSUeIhXaMuvxZEs9kWaUY0GkNPXwZawCv+DvTAiIXDWFlYkCI0FAogk4jLDatUqUgB2NLbqNQcIMCrBYQRwAKUxTQlBFzN5zENj4zIe+ieLIWCQR2+LefA42SByu0RPGCheuvWLfEJIHBBMIAFNH2jyYLgD4/XjThlQXvr9gQKlaq0BSUcpP6Pjo5JQsSh+w6hb6BHUkQ4YmJR+iGQ0eFBKpUUCQSBh29/+9vS59wfYzApQeBENr9B4CoPr+aXiUC13sDyak7OfdfOPbh87SZqzSbi8aSwP5ZWs+JPsXfffokhvXbjmvQ3PRHo82DphrQhGSQ9mR7YuimsCI4bl9LNMcY25ARn165dUqRzHNfqdfzwxz/E/OKiyCAIlEnbGGSyOMwHTlg5Vml0yf3TjFETCYJ9h3lA008W+Dwm1wmeoNGt27fwxutv4NbN28jly9Jf1LkfOXSf9M/IkJOUQT8QveXEt7IP2bdu0SljrdUWk0qN/iYEWIJBAR9ef/11rK6voVyrinyDSSki2YhFpdgjqMJtOWOEjBEmChA4YF+l5TvAmRKPn8aYfX09AvpxnAwPD8If8iMSC0lErFMwOLIL9ruAD6oNj0ot7dbjo7ZAN/DgFmOd7IZuKYXLZuiURXRKLu7GbOBznSBE5zY/CHzoZFJ0AiPdHg+dkgu3WOU1V2JhdR1/9Ed/JL4mLmjC79fW47PfAm5stdunnR4QbuHf2ZedwMLdzq7zdXf8dr7v1wEu7vZ+xwD3lyzNu+3bvTa7r/1WwQiJwNWF+dBQ/GhbXvzD989g5/4TiKc5b2ni6rUCBuJpDPjaeOYRJmmtA94B8E46M7WAoVQv4gk/6iZw+WYREzemsWfHgADjjz50AJk44zjbsKDhysQSbs8tYP/BfRjvywgoT0+t99+bQESL4PjRAZhmHl5PGI22Aq+iSaFPO+yVjXWcvzqBnr5dmJ5awJeeuR9Xr+UxNT0Hxjof2DeCgf4AsquLUFpRDI4kUK21MTO1hN50H7aNMAnJSdcQw0bdEN8izol0Ll55fai1GlDsICKBtkRGmk3eR1j0N6XINnQfxKvYtKHYurAWJIWUUkMDCHnqAlZU2l7UGzr6U2FodlsMxS3ee2RJyknach7dghg+58gVhI0r6gsN1aaBybkNeANh+MMhaBGvAPjVahnFQg6peFzaiysNvckUNC8XoYASERN/AI2mgY0sZaF5DA30we810J8MwWw0EY/4kFBanCSirqi4Mp/DG29dwa49p3Fhoo6lekjMvtP+Fh7aHcR/eiaNoGmLTwc8ikhxOJ/+DDy2wIfPQCdsHcJWC3wWW+AjgQ+WmNj8cmWt+0bvFa2cIkkMLOrqtap4Omysr2JpYR6ltQ0pVIN+TQpLD4kRlo1WswG/V0PAH5AkgDsTaNuW97M4ZQwgJRFcXXdc8hWUKyUpdDj5rTedFW3DJEgQBHOuGelIU71wMIx4LC4U+Eq5BM3nEfo8KWkstPl58WpotaQ4ahvOb69fQyaTQqVYk/c4cgpnVblea8Lr9aHVIFvCJwVmuVqVmxrNHWneyGMniJHNOkV/KplGKBSGpgXEeJGFn2HZwqLg67Eo/QCSiESiUswHwwGYtiFmgdVKSeISG5UyctkcWq2Gs4LAxIRwSIpK+jlwmzx2xeNDvdHG/Py8gAc8plgiLqvqLDJZAGua413B86qUa+L5kMlkNpkXXvHUYMHPyQu3yX9zoihFuccjBTr7gwAEH+wLYUMUCqjWm3Le83PzWFvbkM/39fZLokL/cAaZvjQyYrSpiXO0d5MVwMVwFhvf+ta3JAr10P4Dcsy7d+6SPmfRTBZKb/8AVK+GequNfLEssgoyEnKlqqQxkEHSpnGnTq8FHyLRmKRd1Bo1MUckeEDmS3yTEUA2IsdEq9YUQIt9x/fwvRxPBEVUn9dhJwwNCahz9fo1vPbaa5hdmBcAibGo9F1gBKk7LnnMjrmihlA8ilQ6Bb/mFNzcTywWxfDwiJwbpTNMr2B7EsQh42RmZkbGDSO6OCb27d4jAAiBNAGZ6C7OtJDNGFtX/sMxyv3yM8VsDnqrLRM0Jlewv7ntN998U2JFq426AB+jY2PiHUHZBbezsr4mY4E/ZPbEYwkZmxz3HLMEpMh8IDsikYhjZGQY6UxKxlA6nUQkHkE0HhY2hAPGuB4EjrfFlufDx781uNfKTsZAJ/OhEyRwC/e7+Tzcjfngejh0e0Hwb/e5bqCik/Ug0/cOA8q7AQ7uc90gist44DWHUgt+r/jg81vAw8cfN5/GFthXrv+SK7Nxi/xOxkFnUf/rgg/dhb97Pt1MiO73de7rg1gP3F73/KYbfPiw13+TNjZZ1ls+qXdN1UChWYMeiuP/+rs3EI7vw+2ZDUR70gh5elCeu4H//LU+HNtFc0cvLMOHkD+Iet2EHmog1wzh/XN1BDUNj5zQMDGv4+K75/CNr9yPqFqT5CjLF0QLCuqs9W0vfB5gYmoJi7PLOP3w/Qh4Tfh9DZR1L27fXsb4yE4kqP6oNBCJBlGstXD9xgK0CH2RhvGTl2/j6Wf24OdvnMOjpw4hFtTw5huXcHTvbgQiPpy/cB7bx/dhfmYRhw/uRjLuAXmnlCNy7kfZA2NAWe7XTBM3b0/gvr17Ybab0BSgsFZFb08aPn8DJr3DrDBKUBBUAZ8pFgxY2ShibmUNIzt3YDhApmcAVyaXsbKaxVOPHEXA1gHVAuexTMn64AflGUxX4yRVFdNO/nM518S5cxPYvfcQ/DFAp0m41cBAJihzDb3dQL7YxuKCI9NMM/LatiVanF4b8n1oApWaCS3gwdrCIlqVdewf68HesUF4vFW0lDims8DLr1/FI184CGjAt/5pEk27H+3iKiIo4H/76xNIeQiyEMhvi5SEhpm+zwb3YQt8+E2+/Fvv3WqBz1ELfGTwgYQ0/udSK902IyxBt14PIzTp3N9qYWF+Vpz5K8WSABDNQhGtZlNW8IMBTQz/GJdo6gYioZCEAZH9IIVu2wEAGFtJSQTZCCxWWBTSPJIu+qThszjk6gpfY5Ho+jVUKiXRLTJ6k4UaV4q5PxpKej0qIsGAnAOLRkoa6o2G42tg6EKnl4eqCA2eVDpOnsh44DF5PF75nKIwlrIqNxYWawQvGJ9Jer/PR1q/JXQ6FrHxWFKKMrIBuKrN2KlKtSrnxVV1Hksm0yvmj4z1pLllMOyHYRkYGhjE5MRt2IYBcOKv68jl1lHOO2kdvQP9UlCmezJoNAmKeGGrHqyvF3H79m1cuHABA8NDGB4dkUk8ZRcslNk+bBeeD4+JkhAWzjwvt4hwdbo8PhYCLEhEalFryI2U+3INxtg3ZErwN7dJ74rl5RVhP9TrLSmGWZT3DCYkRjOdSSKg+QSACItnRx3JeAzpRBqvvPIKpiYnpSj2e32yMp9JpXHl6lVkixX09vchmeqBPxRGsVTF3OIi+gaGRK8pDJBqDaUKtaSaADy5fAF+xrPGnVQHykMI6gR8mpwP23R8bAzlfEnSHSYnJ2U8pDMZSeWgBIL9yvFA9gLBAUaYEpS4PTUp/b99+zacOnVKjtVNuGC7sT04nukRQZYF24HP8z1sT7YZj4ESl6tXrwoIwTHBvuF4I7MgFHHagQyD7ePbBLzqzWQE9CKwUKmVpR8cKY0ztvl9IPOB3z+FzB6CRlwZarclfeTs2bMOa8h0DCrpZSHJK+GQk2hSc5I3OAYGBwZlTNPMikBEuVzB2to6Mj390ibcJ01MBwb7ZZxTbpTMcFv+O+CDCxq6rCSypBTxE996fNQW6AQfXLZLJ8PABR/c4o/j7V4gxL0ABRds6JRduOw0butung/usXSyLDpBkc5j7AQe2A7u3xynTHu577777vgGuADEh61Sf9T23Prcx28BAb/d2G1hOjmAMn/4cGUXncV/517vBSzwPS5Y5Y6TbrCh++g/aFvd4EM3mNA9xj7s9W5w4jdpyRZ0qJZPCmkoOgxPHQVoWMgH8N+/O4N8Owq9Mo9UIoxte3bA1LN49mgP7ksQxPUIO1MNAku1Br7/6rtIDO3BxI1r+PrvP4KldR9mbl7D808eQMbXgmoxBjOAlgLkm028+tPzGB8dwdz0FJ58/FGk4wF4FQNtvYSGN43bkxu4dPYynn3qC+jvUdFqm/Br9P4B2p4qmu0w3n17Bjt2j+H27EU8dup+VJvAyz9+B3/xteMoNYuothrIxIdx4cIl7Nu7E16lgZYRxczCisyNeA+878A2AR+ml0qyYLJ923Z4OAfMbSDk9+HQvl2o1YpoGS0kM304N7OC5Zk5nDpyv8g5zl6+ASUcwUq5gD8+fURYjEXdi1+89jZeePZh+G1DzotpWmTU/vLhGiE40ZRSyIsRKBfa4CwQ0UBS9WJmYRXr2QoO3bcL8yt5Ya8SfAmHNLQbTWEnqh4V9aYTCc9FCt7HyejVQgGEg36o9PTyecXDa2l+ASM9UYz3RhCwG2h6VKzVw3j9jRymlyuw/SaeeX4HXn+nAK8viZn3XsVf/9mT2N4H+G0bPpDNIRlnjlcFNRv//o8t8OHfvw+2jmCrBT6TLfBbAR9445eVcNuS4oZxSHqrhVqxhPW1FawuLaNeo6+DBb3dRItU/EZNwACCD0yzqJaL4uVDx34WeSzIWMjxZsQHL94sJo1NUyCu+PP14kdt/wAAIABJREFURDImr3NS3ahWZHssoPh50vez2XVZVZYJgQ1ZseV8qE2mAs2ULMNJmRA9P2+ourjzlCW9woDH55ci0fFtYNHlEXaEG6FYq9Zl/zTENCnNsCzopinRipQ4UD7BR5pRhia1jIwXdCQWLNrIGAiFwxJPyKKxWCxtpl6ExaCRq9qMAKVJId2olpcWhCgoJp2bbBCuExCIocxDaOweFYlkUvbBxIdGw5RilufDwpt0eoI1LKgHBvrEJ4AASa1Wl2KSN1uyLxy/AvtOAczCksUuf7O/yYRgeoVID2rUbqp3VvpZQJOZ0NfbJ+9dXV0TaQsp+2xHcmO8QRuBoA/hgF+iTQk49PU6BSuL81Qsjvfeew/Xr1yVwp2SCPYrPQ5W1jawulGQuMeevgGEIjHxvCD7IRCOIByJodaoo95oQjcsKN4AFpdX5G8md/iDTn8KUyEYEvNTAi89mQxGR0ZQKZRlfJF9wCLa8RjRHRkDHB8LplwwLeP25IT0e7FSlvM/ceI47r//fidxJJG4E/XKMcyJq+v34MbActvcN7fFFIuFhQVpU/Y9t0EgiOdNo8dojEwdRXwpuK/cxobIUdi3HEvZ/IaMMTHI1DTZhgtukGXEz3J/9DIh0ELwgW3M83T3x9eEoRFhrKeBxZVlB9zT2xjoH5QEFsouhPHTcorYwaFRJzElEkZ/fx/iyTgS8QTi8QiCkSA8PkVkFzx3AoPOBN61WyPV+N5U5w+jUH8mr6yfwkF1swS6i/pOcKGTieACAndjK7gsBxdMcGUWnX+7wIULaHQDGZ3yC/cY3GPrZj10F5HcJh+8lnA77HtKrZ544omtRItPYUx9GrvgtdwFrTrZKx/0Pe8GprrBtu7vwq97Hi6o3g2AdHs/dP59L7Ci+z2d5/PrXsM4w6FinxGLULmUX0EVZAdE8dOLNv7557P40y9uw+g4sOoB/uXlKgZbFv7mkRgCkRpCcVtYgGuFIP7xpdfxwp9/STwGX//RIhrWCp556hh6wxaiCuCxPLBMFYrfSWoo1g1M3Z5GfyaNsZGUgB/8MI2SN2yPhD289vJtbBvuw5H9cTQbJkJBD8oVE1q0AMvmfdSHxaU1JHsj8HiDmJ6pwe8L4cA+aiEsqN4AFHjx5psXcf/RAzBNMhhiuHjpNo4c242fvX4Op07fj+npded+awKhhAbNG8b6wiIeODouMds3rs9gfNsIPCEbl2/MoL9nALVcBUMDGcwtF7H9QD9++sZl/MnpQzBNBfkG8J3vvYg/+6PnkIkwCpSR1i1hAbqWk/zN+ZLHq7kOjSg3nHQMGoXT9WI1X0HT9sAfiqFWy2Fk+whu3JwQtkNf7zA0xY9yoQyf4kW6N4pYAihWmL7mxL8HAj602yaKuQ2kopB5BBfVGrUyhnsz0LwmNMVGFgH843euYbD3IOZWdVyZvIQvPHMc0SBw/cIsnj3eh/t2BuGlp5qH8fHOddPxTnISOT4Djy3w4TPQCVuHsNUCn8UW+EjgQ3eUJldSaVzo9fngVRRYjRoK2RxWlpeRXVtFdmNNZBU+GjiqCjxC120L08E2Ddg6L56kwDE5whBvg2gkIhF+LNj4w1QL/q14WTw1QEYDJ6g0t+MFnKsThXxWLr0SbRnQ5IdFMV36xRNCJ/3TKzS6erUmBbspK4CO1tCyTQEfOFHganmj0URPX6/4M8jqh+QtOb4P9HLweDSJ16RXApkVZIKIJ4BhyGdsJnQYdKT2wOvhKnEZKytMQqDhoE9MK4mGs8iLJiLyWRaBLNpZ7DHGkPILrpRn6XORzaJSKiEeiYjnA8EH6uuH+hzX941cTtqORTABCBaytuJBLJ6S1W3GNUoSiarI9hkXyVVqnlapVJakC4IQZCpQ4tBq6sIqYSFMAIafcYpHh6VBYKhUqMrqPxkCnCyMj48Lq4LnTPkHxwTPh+e1sLAkbdCT6UO1VnXMqTSf+AP4GT+ZjGOwvw/DI4NIJxOIBPy4du0arl6+LF4KkVBYPAd2bN8uDIBgJIl0b68YSuoGUG+2xdeBRXgq04uG3sLc/AIisQT2HTiM+cUlbGRzIk+hqSiZBTwn0jyza+sCYI0xUrNYwtrSisOSoZGjz0maIPtCpBerKwKGMCaUQAFXPXjOwUhYjPD2798nSRn8HMEDbpdtyIcrSWHb8Zx4DASGyCzgcw6wZQvzgNp2Ah8uWEGmQatpCsNAJmYGJTw0STVRzBekLynRYRtzvLvu8q7hKr9fzgQoIAAdC4Bz585Jcga/X+L/QUBuM2aUxqQiv4hGZHxxLPD7Ew4R3HN+CCjRfNK0FAE82J779+8V2QX3EYtFEI6FhfkQDDnH5KUuSx6b4ANRR/veKzW/7sT9s3iB/aSOqbvYcouxzuL+XuCDy0LoZCt0+jh0G0p2ezx0Mhw6wQl3f90si27goRMk6Swi2Vbua9wGv2sc69/85jdljHcaFH5S7bq13U+2Bdjf/D4LC2zTkNfxWnL6916Pe413lznzUcAHFyy4F2jQ+TqP66P83fk5998f1MK8Isq6u/zDhIW2RF0a8Er85ivvFrCjR4XlL+P//dk5bJR2Ym/vDox4J/CNb96HkKcAH3RYZi+uTpQxtb6E3bv24ecvruMPnu9BNNpCSAvIffTcuzexZ/tOpJIa/EEFwvM0IfkONhkYgoD4sbxWxc+uT8NSIzCrFk4/tFsYEJXSMoYHe/HQQ8fgUxtQQWaoFwo0tHQL84sFXLg8i2AwigeO75AkrN7+NJp6ELdvLcs9XqV3g6ri6s0b+Po3HsWLr16XuRLnFC88fxr5LBBJ2ghqwIX35/HoI2OwDODln1zEocP70D/kR7vShEfz48zZK9i2YxumplfxwMldmJrawEhQQU9vBrof+O73z+Dho3txaHscXrsN06jB43NMttnqpqSQ8CwAhq61TYA2qfWaY5ZK02diEdWWgXi6F/XaBnbuHMXKeh6K4odHDQigk1srIBwIo29IQ6mqi6SRHhacr/alIyjmGygVc0gnvPBYOuJBj6Sw+SJRGLaKctvEP740h0rFj1MnhnD5mgnb78H0/ASGEhaObO/BM8dT8BFAUgyoCoM/ZXR1/GyBD5/slWxr61stsNUCH6cFPhr4sEmhdHfsrqAJ+8E00CxQ4z+H9ZVlmPRRqFXlAkmmA3WGXrlJmWI0ybjKeqUKU6cZngM8sIhh4ecWXSz8ZGWZ1G+V2nlnksIVchaEBBc4UW03mzCFDaDC61PFE4KfY9QfX+eER6dng6JIOoWju6M5ZAstvqa35UYRDkflJhQMhiU9gdto63R5htwYHTNBB1TQNL8U7lwtZvHJlfTV9XVUK3WHZRChaZ8mKwyu4zeLNhZ69IWgjp4si1qr7KR6qJQfMK2AtHZ6AcTg4z4qJVmpbjcbYpSpcIVQTAw1mK2mFK018Zag1rAgqxQsaLVACIrqE8+HQ4cOQbdMLCwtSvFKz4KhoQFkMgloPr/cXJlyQaPFL3zhCfT29mBpcRWTU1MSR0oZAYtnnjePWwprHcKGYHEtsY6btFr2Ic+fEZQ8DhoTUteZXc/L52dm57CwsoDHTj2CkdEh8Sqo1srCgiCgNDLcD8XUHSbA/LwcE2UDQX/A6fNML3x+xl32wbAgMaJMvEilMxgeGcPNiQmUaxXoholCqSLmU/FkSvY7OTMtEZAstCmtGOwfEE8SttHAQD/8Pj8XaaSQZvFNXwSOAQIC7F96ILDAL5XLcnxkWDB1It3bIyDE4OCAfE6YMx6PjGX+mz4V/F7YpiVAA8EH/ua2uS8CDWxTN6WCx0c2AV93pEUZOQ8eBx29CQBRS8qYWIIkpG+aFld0nBVjfo6MCn5/+Blu3+0/vs4+JHjy/vvvi/yEPiss9vbs3SvHwHHC7ymlOpzcE6AgaEbwgZ4lHKNk6lA6pHo0Aaz4+e3bxxEI+uXfA4N9iCViAj6Q5SJBObbj9dAJPnyQ7GILfPi3l/juot2VU7jgQ+ffnSCDCxB0SytcQILP8zvc6efQ+Rn3eff9nYyKbrCjG4zoLBRdkMEFHDp/u5/jWP2rv/qrO6avfM/HobR/nBvl1md/Oy3gSjE4jlwA4o5/0K9Q4H91f3cDH9zx1FnUdz73QUCGexzdLIbOMeaCDe6Y6wYr7sWAcBJ8HD8q99G9rXu2poAOFmyF+n0fFNtDhSV8vpakOWyUfXjt2jSCPdtx4V3GRLfxzNcP4uK8ieztefzZV7ZhOMgVkiy83gzeOZfH+esTOPnwYRwZoUzVg1xTx9RCEVMTi3j+6WMIqgZgVWB4w1AsTVbTbdVAC/RLCoqcYwHAt7/3Lp585EFcOzeBo4d2YM+4ijfevY6+vgHsHYnBq5iwjZKkXXg9MZSrNrSwiiaNrHUVq7kcJmbm0TZCOHZkO+bnijh4IIVaw4NrN2dw9OQ2XL2ZxchYBteuzOKxB8Zx7XoJe/ZFkF9pY2V+HSdPjmAjW8Hiogl/MIjde4NI2EC+ZeHMtQkMjY9j8vYCTj+wE2uLVTTXF7HzwF6s1YAbE4sYTodxfE8SqkFJqCGpH4RbmHpBqIXAO0GHpm6jWKnj3I1JpBNxjI4Miiw0X2qi2TahakGENKBUbqKpNyXCvL83Dr0B6LUGdCaoSaIGUKpVEYpFZY7Itg1QUmzZCAV90PQy+qLOvbGheLBmAP/yzgLOXoUkcN1/KI6FhQIiiSQmJ1dxeMyLL96fRH+AC2aMknfupaqymRbCaBAXh/jtfGU/zla2mA8fp/W2PrvVAv+BW+AjgQ9OBfHL1UuZLG4WWrVqBYuTtzA7PQ2z3RIau0UTPIsmPE70oE2qnaE7kZn1qqQN1KplYUKEQyHxOZBiulaVgpzFGye5LJYotyBAwSKNkoFo1KHxExggm0HbBEaCQT98mlcmOG35jEdkG5SGMLKT+7JMx7eAEhDRvLfb4tdAzXs4yqI/IEAEjQp53B6fQ0enKSOLQfoXSLpFtYZUTwbbd+yQgmxyahJzc4vClEgkUkjEk7IyLDKRRNIBM9rGJo2Y0U0mWlZDpBxsE95MvB6fSCeS8aRQABlr6ZgwNqUwZluKhp9yhZiTWMF5CydyTLowLFPOx+8PIpHuFU8Cmhgy/pNsiR07dyEY4iyFx8K2rkFvGyiXqnJukWgUvT29GBkZk+J1YXFRQBv/ppcA+4VmlYV8RdqQRTafY0Gdy+WFVaF4FBRrFbRbuhS/XGH44Q9/LFR/slX6hvsFMFpZXYberEsySsDnxY6d23H0yEHs2jmG3PoGfvHzV7EwO+eYeZarMjZGR3YgmRrEtp070TZttMmY8fmxsuYAP2O7tiOby2Fyahora1mkMn1otOgJ4hTYnoBPtkNNKRkVvHWz7Qia0HCyUSbzhcySPgEY+Jq7Qsdzef2tN6VIC3K8JuJi3hmJxzaZH6Mynsj2kLhYn0/ahEBAMcdI0oq0KbdJIIXbY6HlpIuEHSBN5DkO24TtSoCHzyfTfYgxXWVTvsF+f+utt2Q/4XBQADdOrPleggEcc/x+EOxy/ElowKrKsbDfXCkIr3E8JgIMHGt8L8c0GRyDw0Myfmhwyu21m9Rsc3JNgM9hd+zavV9kTg5dvo1Gs+74R2RS4vnQ259BTy/ZPPS6cM1kf8l82AIffrO7TDft3AUbOpkDrryik+nQ7fnQzWpwgQcXsOgEG7o9H7qBB3fbLvPBBULc4+gsIN3X3LPuBCYcuZeJv/zLv5Qx7AITblH3m7XU1rs/Ky3gFvzse/YlwXgC07+OcWgnqHC38XQ3EOvDzvvDAIJ7gQ/3AiNcEOSDwIcP9SgR8IF+BAQbgrJowRVuyypC9ZRh2gHMmb34++/MItQM4anHU5gxyvi/X5lAqjGInREV/+VPhtAbrULRFdTbYTEqtLQigm0fbE8Yk8tFvPbmBTz/3GlE/R6ENS7YmGjBB5/tF7UFlBpMxcTEXAFnzi5g8MgBXLgxjaceux+vvXoVX/v9g8KQeO2N83j8iWNYulLDUA8B+zYaNR3RSC8slWzEHKKhCNrwQrfbqOtkV4bg93kxPbUuHmCttoHMQAa79o9iciaP5bWcxJvv3dmLs2du4eSxIZTWVFSLWew/MITJyUX09Q3ipz+/hN/7veNoFw0oIQ/euXQNh08exJl3b2Pv2Dgqq1kMZwLQ4cGPfv4uDhw6hB0jPRjrYaoaPb+cZAgKXSjNIPiwtl5EJBYDuQQzC8toKV6Je+/tjaGQryMejcJSbPgCFop5Re6Zl65ewn33HcJgf1JS1uvlIiwuYkVTYri9kS8gJKzJAKrFmngzRbQADu1JwK8DfrUtrIuCx4sfninh0lwJxWZMpCGpSB0jgwOYuL2I3kQcf/ylNNJoIuH3yryKbGDnQVvLDiXjZ4L4gC3w4cMuQluvb7XA57QFPhL4wDxmRh7zYme2GW/kILBEe+dnpzF744pILujlkKHbfSAgfgUsck29BdNykiWYAEEjRtLuG406LMsEHX70TekDV3GTyYQUZ7nchhREOqM0NQ0Dvb0YHh4SIIILJizMLUZu+jRxPG7rLaGyrawsC6mO+6LJJG8cTNMIUe9frUkxyJuBw2LQxEOARWQgQqp4SPwCyg0nhSIZcRgChXJJEiEs20YoHBUZQyAYgVfTpICX1ywyIxwTPQINTdOCPxAU34JqjYkSVXnNLS7rrbrcyDgZY9HGlXOuZkuKhUhGDDHpZLFer1cEsGm26nL+qWjiTlwmC2ZXqsJi3aZDs+mANYtL8wLWsAgUij5NOIXF4TBRWNjPzMzJSn+9VsfQ0DAeeOBBWXGv1x0zTB43C2PX0JCZ4MICKJUlFaRSrctkMpXuQTa7gfWNNZQqVVkhpw/DzZu3JBWCEpD+wT4BgOZnpkUyk0klMdDXIyaU28fHhLJ/+9Z1XHj/DFZXlqUYj8TjSPcMYGJiFoVcCV967jmEEkk02m2moWJqakYkL6uFHLL5PAYHhzG/sLQZZdqU/hoY6sdGPrsJHDn9wAkjC3YW6mQVxCMxp9But6VIZ1+4caUEKhYWFkX+02i3ZHwSbKGBpbASAmQHhBGLxoU+mssVhFnA+FJKbELRgIAABAB4Tmx79jkBoLA/Ij4ZIn+gv4TIYHQZJykCEXHHR4Kv8TtUrpQRCUcck05GeMajEv1ZrVRk2+458bgIKnF8CMPG45G/ySjhmKPRKsc5j4vH4fqCRMkySSUxMTUl3hgESyzTRnYtK2PE7/WL1KRnYEiOzSkwbEmlISsjFo8gHo8ilgwJwEKAxHlYjmkczE1z2S3Ph1/3HtRZqLtFfCfjofO5bl+HTj+GTnaDK5/ofM4FJrrTLjoBjs7tu//uTi3o9IRwAQi3WHRBDo471++B+2WkJuNkOYa3Hv9xW4DXI15/7sVo6WYy3Etm0c2M6Bxnd2u9eyVW3E1a4YIJnaCCC+J2vr8THHNf7wYq3GPp3s+9erjz/C0CEkoDuhXHwqIHb12cx+HHRzBfAH7ykyy+/HQPggpw7f0JPPHgToz0Kwh7DUk+KOUs/PjGNVihPhTXqnj8yCC2x+jn0IIZTOLKUgOrG6vYNzKEbWkNHpMGhgYsJYjZlSZm56bRM7YLK1Wy9vI4dXgQ07fmkW9YOPDAON7+1xn8/pfGUatZuHh1AUceGMfS6iyG4/3oDwfQNKoimeUcjYsEpu4TY016es8vlzG2NwZbbaNQ8OG1X1zCF5/7/9l70yY5rvNc8Mk9a19737CDBEEAXARukinxihJlW7ZlW/Y47ny4MeGYmJiYL/NhPs4fmL8wMft13Ln32rIl63psWRJFS1wkgqRIEGsDaPS+1L5XVm4Tz5udUKkFkLRsSaTUxWiiuyor8+TJU5Xnfc6zXACtF/7xH97C3EIevVoG84sjHFucxSv/eA2feeEMLl26jam5Y/inH17HTB5IJz1cfPYctqp93Ly2hnI6jSfOz8PQwn1/rCjyWjPo76XBYaQnFIzcEN2ui3qjC89TMME0Cl1DrVJFeaaE+shH3w3QrDZRTCZQnEgDpo9meyAm5JwfzExOySWsVSsSQb24uADPH2Jndxe+oiOTncDIYYRJiEF3gGLGxoWlJGy0EfoO6toE/va9Ab796hZOLczDzPWQyRdx6/Imtu/ewgtPH8WLn1rEbAawiJLwa/EnxJqP6xfEIfjwcb0yh+067IFfcQ/83OADTYz48CW6T0G31cbm5jpuXruK3bt34I1GKOSzKBeKkmQQUEQXMiXCh6rsR7QFkYEfWQossAgO1Kt1KcK5Os/ij8xFFjzbW5tothpy41qYmxU6ejbDgrAl4EIylZTVa3IU6/UaGrWaFGntZmTcR1kHPRkcIu+uG5keMoJxQECE9HgVmqlGtHKi26omJo9kLDALlFGUlp7AcOCg1e2I50MqnRZ2hEofBNMSo8lej6wO6leNe6v0iWQKhpmAbvB86ANBWjxX97woPYMsBY8gjCbtYtFG5gF9NLg9b5Q04aQ5UqtRFyDG1A2YFmMLVai8ibruvVVsbh+7KxfLE7ATucgTorojq03pdFKKQhoZioSEbXA9MZskcEIfgmaDxpcepqampfBl8c3rwGKc+47Bmm5nKAUtJ5Aa2RehIgUvVzNu376Fre1N7OzuQdMNLC4dxW61KowAgg8TUxOo7O1iZ3MDjVoVhqbg5InjSKcSKOYySCR1LHM87WyKxIR9lc0X5KbseiE8F3j08cdhpTOoSXt97O1VxdRyZW0VtUYTpRLPP4Vmm6v6lO3QnjNEo92EaZkSTcq+4ZhjHwrQtVfB4tyC/B0bjXKCERdorXpDzDYdAh6I/BlmZmdxkmkUqSQG/Z68l+OXMhYW65T70JyU7Jl0Nr1vCBmtWjSbDdh2QtpgKBGDhJ+LuK9ZtNP/QcZKGAibiOwcynAGQxqvWpGnROBhslQUtka8esx9xnpqtpnXJjbB5DjktSZbhSyRbp+pIIqcF9vJwpBjWgw3nSHmZucEQKhWatjd2pHzKuWLEm2azObFYJWfNcZrErAggMYxSjaGlYzOiz+US5HgSrCRRqM0sPwgg6xD2cVP7hJxMRIzH8aBhnHZw7jkIR6340yFcbAhfn6c2XAQhIhBgnFWw/j74vbIPcGP0oDG2xq3J5YDjbc/PjtuT7Dhsccew4svvihPH177X/EM4Rd4eI4BXl/eO6Lo7J8FIA8yHh4EMtwPlPigpt8PfHiQjGI8lWMcTDgISnwYOBGP53HGxYNAkPG2/6QPmL7AgrmHUFNxd8fA//Hv38fISOLzf3Qa3cZdmH4Cll/CGy+/gn/71c/i5JIGp9dAOpnAZsfG9350F+1eFX/yO+eRVKtIqAZabhmvvbuKo8eXcOvKbSxMZvDQiSI0ZYDA9xGEFjxfw8gwcXfPwZ2VVRyfK2N99TaefOZTeP9uDzev3sa5MyfRbTUwOZPCOzfX5D7uNPp4/MRpHF80QA2C5zOeOxRpCZmTNOk2Qx2K5sDze1A1MgAB3QrhhC6qu0P4ahNGOIvZaRp6u2hWgHSecoMMegOyRgNg0MRUKYcRc5PIhKWAYsTYdRPDkSv3M0XRMSLr1FPg0GB7MBBWKedwm+t76HaHyOUKME1dYtMNnUkeDrRcCrfX6+L/GQwGyBdT6Pld5DJZ6KqBdDoBSwf2dlvifUV56kSpgJ4bSuy6Nxri9JFJkc9UdqowFRULs0UYKu9/Coaeih+8t4ermw7qfRvVpoPTD03iybMm/uYvLuPJM7P4vRdLSKshLDjQqOVQeA/9eNAbPuBzdgg+/AK/Pw93fdgDn+Qe+PnAhzCidsvNmqBBt4vVlRVcv3IFa6t34bSbEpnIKM0si2hORj2aStKLgSyBaLWXbsO8uTHucehEUox+byCU7YmJstD8JQ0iaUtB1Ot3JIZzcrKM2ZkZ2JYhK/H0keBK/KDXx6jfF/Bhb2dbikLPdTAzTR2/Cd3Q0B8O0KZcQQEmSmUp0ljYi9Gf6sG0Esjm8rKS3u33RWagS+KFzXwGOMMRhu4Ius5UjYwUtX4Yyja6qUemjR5jFUdRsej6wjogXZ5MCRb4fDAak2ACI0T7/QE0W5dijZPveGWR/7L45SRtd2cHhXwBvU4bq6srcj7JlB2Za+qk9ddkJZuF4jSTGLxI1sGV63bXERYC20uQhUabuq6JLIVFMkEPFrCUaBAUGQ72PSR6UewoUzD4HhaeBCsog+FNneBErdq4x9ZIZbOoN1piSkh5Q61WFUlFtVaHadnIF0roO0N0OpGchv3RoZmoxHvSpMlEPhfJORbnZzA/X8LK7Ru4duUKnEEfxVIRs3ML2Nmr4XOffwnQDXTIhlFUdHoEQLqwTZqN2mj3e9jZ3hVvjly+CFUkIi1JvKCpKCUFPHeOYfZ5JOlxBGDZWt/AVHlSQBaOIV6DOGqSQMv25pawFiht4Ws0JSU18/z58yiVS2g1mwJO8BrwXOv1ZkQfZ/znaIRkOi1Mn+MnTgjAxJUStkGSNyRJJJIl8G9eV/pIkDEjsohWQ7aldISAELeLJRncVzbNlBcyDFKRr4rj3JOLsO28fplsFgmyYkKu+LB9lIJE3iPbOzuo1GtyLJ4f+4esDkqAeA6UhXQ7PVS2d2VcZJIZ6TM3VFAoFYX9QeCwUCyIGaZpGeK/ouqRESyZD5bNzxPP0ZM2RN4uD17GOSxAo1vMeCE27ukw/n0RgwPx6+PeDrH84n4sh4M+Dwe3GZdhHGQ+xCycuJiMX+ex+ft4gTUOgPC68vuFxZ2sSGqUhE2Jz0N8vofX/pM8vfjgto8DCfw+jT2RDhbe/HtcwjP+WfjnMh7uB2iNgwEPYj7wfTG4MA5GjDMgxsGHg7/Hxz3IhDgIPnwQA0SkbgThlQCu0oKHDK5cN/CNb1/B57/yENY2ruLcI4/i63/5Nh4+ehY767fw1BNzOH0iA8vowQhSaHVVfO/1H+Oxx45jqqRKRKOipTAKVPQCejmN8Or3f4Qv/psdzqirAAAgAElEQVSnkbUZ4wiooY5QC9ChGYJp4tbKBpxeF0eOLMBKp/Bfvv0GHrrwOG7dqKFZbeD5L57BN779Or78hWfwg5c38Okn5lHfWEexmMGR+Tx299pQjRDJLOciIXJKFkrYEaaAgjJGIwWK2RVj4oGThKM24fezsBJVJPQElDCDMGzBVXSYmg036CChqHAHAfREFr6iIvQGsLQ+wsBGoJhwoKLa6MJMZlHv9EXaYSZsiWafKBTQrHUECCgWcpFx+KAn85eJ8ixqQwcdSkPyeSQUgvNDtEc92LomDNqkSFE19HtuxCxMJmQOWOmGMm+YK+cwXbARDNuwdcpkI0brCBputYCXLzWxvlbB8YUZ7LUHuF3vI+h1MZdN4MkT0/jck0kUE/z+5+IEwScqaVLiVfExfxyCDx/zC3TYvMMe+FX1wM8HPkSzAflxGO+3s4NbN27gzq1b6LaaUEMP6URSkgyo4XcpdyAbQAUsw4BpRppeat9p8qgZqkgKWOAyqi9iAERJEpRUcD8pif1z0Wm1xfeBBRYLLcopaLjHAqbHgmk4lElMrbInq68Jy0Q2nZaCjvsZjkYCNhi6IUUY2QeihaeRpa3KajjN8wbDkTAV0uksCRL7kYKM61SgmWQdJGSVt95oCgBBqjtlF9GkQxV5hqoSjBjJPgwrKdIDAgQswliwceIkHg80yLRN8bqICmISODwpSiM/CxWNekO8CJzhAHdXbgvzgei8yAXMqHBlsczJe+yTwYKy2Wyj0xtKcUkGA4/BFXmyTPgexieyGKS3BQEFGiFxn6ZJaYAqiR+cGPJ6sS0EaeIEBu6nWoliNgmckPlQqzejFSxGkjr0saA+R0WT123kwfGY8+7Jfnb3qiIfGfQ6yKRTWJyfk/xr+lgkLBX5rIF6dQ/v/vgtOP3I1NGwkwIMzR85gb7jodHtIpnLo8tITTcQ0KDfH6LT70jb67UmegMHZIAQMKIEg2NgamZOxgw9DljMxxIFXq+VW7cxOzUTsTn2vSx4jhxXfJ3vkb4b0UNCRb5YEBbMhccfk77dpe9FvSasCspRqtVItjE1OS1cScpQeK14PXi9JXGD0ZaJhOSYpzNRxCr7iMAAGSq3b98W3wWCdWw3AS0BRdr0/YD0DfPQPXckbeNrvGbclsdmW9l+nifBI75fQK3dXQEvZAWy3cbVa9fEGFQzmELCz4OFufk5YeIwdYUglW0lUK/UsLmxCc+JTDVdHzAsExPlCeTzWUxOlbGwsCjSGbIfEtnomPx8R+OW0i36ikfgwwdxSA8L0J8GH2IWQVzkjxdm40kUB8GGGFAQRotorwmORv/Gr43/PR67Oc6eEMBy35eBx4sjXfmdxu+emCnFMUwgkK/HxVhcLHJ/HKcEufjZ4meK+7p48aKMUY59vvfw2v+qpga/+OPGCxgxeEWJWjymOV4Osmc+CugQj68Pa/34uPow8OEg8yHe/kHMB2EjjplO3k+icXAfcXvH2Rc/C8KQKUJ9KS27Q4wwhKOEWN/RcPn9NlJTNq4uryGdm8D8UhlHFlW8/K1byNoBPveZU5gxq9AC3hcykujAhfO333oTjz56AnYygVGoo9338bfffBl/9JUvIqEDKc53vFBkBvzPIxOUkzJhEAKdvoO7d1cx+9Ap/PitHUzls5g7lsRr795EbS+JyuYO/vzfPYmXv/s6nr14UZiyN66v4+iJOezWt3D+kZPoNjqw9CEyiRScgYWR58PKDcWoMgjyUK0Q77y5g8cvFKVLtlbbwnzI5CZk/phPq1AI4gcJtAchPEVBPgXYGEiKGkm3XU9Dc+Cj5ypwVQ27uzUouo6FuZJ4J7iDEVI2770mGu2BJJbxHp1NF7HVbGOv2RLvhek8JYsKNvZa0MKR+HHI/dY0kc1kJbK9UDBAC6u1GlOoaliazCCBHopJDflcKvI7CQKstTx88+0uNnpZjFouJo0BTp0qYmcErF69ipeePIFnzyVhDYGUTTbZQMzD6WGhC8/3Y6+7OAQfPuyL6PD1wx74De0BJQgCGvze9xFPDmKqbPy3UNp8T/KIdplGcOcOttbW0KzVyLlFwo50upQ3RCkWrrAT6PLPuE3fd9Hr9iTdgIU2GQkufQTokE8fB41Fb18KE1K4U+kkpqenZCLK41BqQbPEpG3Jqjl9IwyungY+VBpbOo6wJ3LpjIAJlIVwG+rnYxkHAQ5+dxM0YCFeIpV9uiwFF1fvB31PzCGTyey+OSRv1ppIKhjVSFkFV9ApKaCUg4UZaetkNrDYo3yDXgrU/dN0slJtSbKApB8kaAwYodbsfFLy6R1AI0wCAQRWMumMUN15PJUUeN+XopGUfoIPTGigdILAQLfTlu3YJ/RpoN5fbnCy6q2LKzQRea5YZzL0MrCkIOAPDTjbnYh9Qa8NnjPBEh6LUgDKTPqDqJglU4O/87G9tY00zT5N+x6DoNXtiuxi5LqoVGrC6igW8wLidHt9AXHol1Gt1mR/pD3Wq1WEnoeF+VmcO3sGC3Mz0v7tzbtYX72KQa8n5k3plC1tW93cEglLplgWo6hssSjggx8CCZqDhipuLd+Ch0AMS+mzsLW9h+nZeQEfmOFNQ6n1zd17E0SCQSya2GcshLiqTxNKFlkszLniz21YqLOI5yDiduwLeiVk83nkC3k89fRT0uekXlYqe8JO2NjYRBhE0aaTk9Pi1bq1uSVjhNuy4GJfsNAia2DEtBYFkkRC1kUk3zDE9PKtS5cwPT2BLIErgn+AvI/tISCUy2ahipwnAh1EWsSosH5fijuO91w2ty9niownWfxResFib69SwebGhphnTs/OiEErxya9JnRDF8YG5UccE91WRwCx0WAkx6ADeGwcx8nZ9MwUFhYWxFskm88hV468I3hOBCT4OeQKE/8lEDH+XfMb+l38oac9DjqMAw/jcotxZsE4+DDOZBhnMYz7OcRJF/fblo3jeOVxI2lNKUozmZnZZ0JFjK2YwfChJ7O/AY81DkwcjoOP2nO/ftvxOyoGQscZDTzTg8yHWLYzDmb9bLF+/z46CGiNAwV8x0H2wweBDPdjPoyDDx/Ehrgfy+Kg9ONnz4DyVUaUGwgokVOrCJHB7WUT33p9BT11hOe+9DDevV3B0DXQrHrYurWBpx57BF9+WkU54cNElNZFicLrr7+D82cuIJvV4WrA979/B4ap4OlnjiIMh9DlR8HIt2CqOiT0UzcwUjS4IdfeQ2ieg47m48blbTxy/Dj0RIiBArzzXg1aaOCJCzn89cuv4Qu/9RxuX9+BbdqYnc/jjbfuoDxTwM7aKn7rM2dhazo27w5h2hpcfQ/vL6+g153Dw49M4a03tpDLNpEwkqjsjPCF334El96+Kve+yakszp06gnrNxTe/fQnJTA6Pn53Ho0eysBlVGgQYwMLaXgddX0WgcoFJRSajc7oq9zJLU5E0DGhqgB6TzUwDBheZQgVb7T76XJTxyQTRZFFmr1nH0cUJ2LoqbF3eP73hSFibhXxOFtJqXQ+6GqJkKShnNGhKiJBM2wDiS/Hau7dweS8FJ7GEfr2PApp44Zl5rG9u4+GlLJ44lYGtuEgpXmTwHppyvi7nzJ8Iy4dDw8lfv2/pwzM67IF/nR74QPAhWn2PUPyYxsubo6YEUBjJNhhg+do1VDY20djdRZ+SAuYZ6yo0rmx6noAP/GE8JMEB4rXD0QCVvT1xxbcTtsgoolXcpvxNOQBZEY1GDblcFtlcBsePHxPjxQHp8cO+ABXJhI2auPZXxbtB4jKHQwEyMvRjMDQBKMgS6A96GPS6YoSXLxRFq++4jhTGPE87lYCZSgoDwPdCOEMPCZtxmLpQ58kEsFI0fvSFrkdWA3XyG5vbsJNJLCwtwgs83F1ZFQZBLFc4cfwEstkCNlnsKpqkIRAwIBDBiT8n74xkane699INuPLHPo/N1qqNOrZ3toWtwfMZDvswNF1kF7weMZ2e27MYFQnJviEhGQ+c0LHIzOfyOH78pHgisIgki6PdaWFre0vOsVAoikHjxMQkEnZSbtojJ5KPiEGT40iByR/6BMSU+TgJokczzIEjx4uiSemVEbEh1tbXhSwT7hsdcpW02+8Kdj9VLkVGk1MT8L0Rdre36D8Np1+XMbO5tgI1DHDsxHGsrW/DSqWRy5eRL09hgtGYmTQGI/ptDNFuddDtdNHoNpFIJ2FopiRgJNOcENgSvWnZSXiBJkU3+4dFVGz4SLZD6PpoNZpSZPE68loQEOLkmGacg+EQuhlJh/aqFSQpL8rn8Mwzz0ifLC/flGtCMGFzcwutZmT+WCiUosQQ05D+5/sJijnOSFZwyuUJpBmNqigRsydL4Cvqf/o0VCq7SKUsAZoITJFtwn5kdGu71UK31xX/BL6HY4vv4Xgg+MDzjCfwfO5eikzgo9VsSeRnDIYImEAAzxnKuR49fkziRAulkgBAzXpTzFpJaul1etLfXJEpFSNvkHwhKykXlGjYXE3KZaEnTSlSC4UIhODkTJLoKF8lEBFG+u/Dle4HA8EHmQ7j/gsHPR7G5RcxwyFmPMSgxDjYEMsuYnNIHitmy/D9ZNYQTCLIxWss4LLvy7iO5RZx4fbz3Jric/vQNICfZ+eH7/lE9ADHAEHW2FPooKSCJzHOhhj/e9xzJH7+g076fsyHB4EBBwGEjwJGfJRtYuBi/HMTv28cBLl3HgwZ43KF0gNCHQhsOL4DxQS8wBBJxX/++x9j5pGT8HIW/uNf34SuTUHzA2j+ACcXPXz5uSWcLnFW04WjAI2uhtf+6TqK2TIavSFyqSQ+/dyCrPzvNTaQyqaRSuVx41YNbruBZx49BdNQ0ej7sJMafMdFVnMxkMUlH0nVkASJoaLi7195Dc9efAqdvoJrO7u48NAs3v7RVTx27iGJtrz07gaGvo6l+Rxmp2xJ57h7s4HiZALzR220vBDvXfYxVfawczfAqdM6UrqBtbsDnDmXFLYdg5fee28VD5+ewJtv34GZyUG3UmjurOMPPnsWJYuuQr6AD1uNIer9kcSPpxM66GXLRA76PcyWywidkcx3au0uwn355pGpBHZ6ATyaZToBWrtkPToozpRQyFgy5+RcjDGco4EnJsy8F/N7rDSRQz5jIasDSV2H4wMNF3jtahuvv30VL714Ebc3ge1eiLvrLWjDBibVGn77qWN46kIZhkqfqwZsWahKRdecQBwB+0/EJ/oQfPhkXKbDVh72wC+/Bx4IPvDGOE5hjAsXNlENXQzbLTT2qmII2CYtf+BAoTmR58ODJwAAQQdqFOnDkKB7//4qF1MsSCcnhZCr73TDp6yCK6ZEmz3fRb/PYlzHzOyUfJGLR4FhQPFdKdhYt9C4jkyAdrMZxRe22hh2u7L6OzFZFsodTQwJUkiqgOcJO4CFjuN7sAgiaFq04u0M4UERX4REIoPAZUoFi+8QPgEHy0K2lJYITFIeaSxJ/X46k5UoThbSTHYgeKEokeEjVwgIquzs7GFx7qgUnDQIbLfa0gYWZ0xMIIBRmJiQ1URO8Fkcxjp8FmxMkajTaLJakz5tt5tI2gkUy3lJ7uCqPLeLkhka6HbbIjlgkcAfHott4XmSqUAwhOAJTSWbraawRLLZqIglo0OkIilS5NPiYRHTrCl7IXuE14Jgxu7uHjqddsSK0HWMeH01Q4px7p/br62vYn1jE5lsDjTebHV7ArwQhOn02uLbkUkmkM9l4DlDSbWwLR2TxTzcYRuVvW3sbW1ibnoKFy5cQKvXR39EmrgipqCzC0vIlErYrRDQ2UTIFYIAGMIVQ0vDsNCjtMOJDDVZJCeSaTiugpWVFTz55JPyL8EC9g/NMOemZ0RWwGhSgkNR4V+5R02v1etwfS8ypEwmRJ5Bxg7d+TlOOCbZPwQGKLtYW2U02JQAO2Sw7OxsIGHTWyQnY7vRqIskh5KE6dKMHJOACMcBgSqCOWQMtDtNlIv5e0AgPTCqlSgxg9sSLCH44IwiRgX3zffG5qPcjucZbxuxW5hzDjkHAkpkdPA9ZEHcXV0VA82nn3kGvhLCC4IoDUS3oCmagGGGZghjpt/7yTEz2ZR4tsi2po5MPgc7l5QxSuBB5FBMWqEOS6HxJJNhIuDhEHx4MPgwznA4+PtBsGFcfjEurxiP1rwf0yEGH/gaATAaw/LfmEVzkAUn9wNV/bkBiJjpcL+z/qDXfvm3ysMj/qJ7IAbH+L3L8TcOLjzo93iO8i8BH2Kfhfi75+DfMSAWL8QcBBZiWcb48/HvB187+PdBycdBFkbcFjl/JgSRLRYwVpHCiQBhYMDnQo9aR7dB+l8Rf/EPl7DSKWGjUUanS7mpg6OLJkamgwmvic8dyeLJh8pQU0CD9/NAwU6diygpzKTz8BwXyzdvYbvRR91Jw0gfwXuXX8V/92+fx1RCw5uv/wj5qUXky0VMpk2klQG6MGHqPag+vb1KaPkBdnpbmM7N4r1rQ+wMFWTsEWo7K/jcb10ACXM3VlpY3Wrht55ZxJW3r8IME7h9fQt/9CfPwdGbuLPZwsqdLD73XB4/fmMdn39hEZurVbhDFQ+dLWJtuwLX07BTCVAqJeEpffi6CTtlYffuJo4XCjgxk4RmaBhAx0ZjhI29qjA/A0ZZqyG0ZFISw/IJA2nDQr9P8GGInUZH7n1p3YNeyMBTFViqiW6tK0bXdjaFTFrH7ZvLwows5LKwTAXt5lDmT7lcEoWchoTCkNGA3peotBW8vtzF96/W0fV0/P5nj+GdSzdx5vFT+LvvryKVTOArnyrgxaMGjCBEaITw1DZCemghLXNewhAK6BvG1KgIjPgYPw5lFx/ji3PYtMMe+FX2gOJT5H+fhyKCgH18NWSBEK06sGAYdTqo7W5jd30Vd29chztyhDLHVWrHcTHsduA5o2hlXFPg0TGYRT5xexpVIjLio+abpkLJZELAAtumHpEeBFwljYpqFinUoNPlWGjdvivABlkNvDHzhhzH9g06Xbi9odDUxZjJ98RpmDR2rhYH/khkGNlCTjSLjGKkJ8LEzJTIJkqTkyIb6PUIbpgSweSOAmQzRSnaNJt+DvRjCGQVnIqVeFWcJlAECTY3tiTuMfJ6yEjhyn8tK4tGoykrOyzClo4soVgsSWEoBQFUaQOLTPYVV725Ek2qP+n9jFNstRpwHa5ityXeNJvJS+HJwoDbR6uVkdSCfSWryypBlGglfEgTTM/HyPX2wYaUREqRsSDsjwSZH2mYdkJADfZFvVIVgIQykFQyKZGmZFaQucLV8n6/LYX26uo6tna2xeDy+PETmF9cEAPLjfUNAVKEbbJvUkoviyNHj+LG7WV02wSPGshlUigW0jCpM01aWFu7i1alim67AUMHJktlzM5OM4kVlUYT+eIEFMPC9Pw88vmSOHBfuX4DjUZkEnnsoROSQsLoTwJFHlOu/FDOjZO39bVtkdzMLx7BreVlYa/MLyxIW4u5KMryvffek75lsgpBgBgI6DJhwrbk+vD6E0w5c+aMGEN2+l0MnZGMF4IIk+UyNtbW5brzvE2NnieWSCT4INuBwIRlWiITIWuIEbL0i2DR2Gg2pE1HjiwJSHL86FEZN3yND4IiMUOD14VsE/FgcN17CR7cF0G9G9dvyriImR7xdpwA81ry/Sw0r1+/LuMu1upzbIw8F4lkUtgcTO3gDxk+qQS9WHy0e12JbT1y5Li4fdNolp/dVCYpHhAUx0Z+EwTKLBmXMfOBbCJVPwQfHlSAj6/2joMM40yI+PlxcCGWV8SstRhsiJMsZLyoqowVbkt2DMc7xzLHCL+nDgGAX+Xt+Tfv2BxvBELpcTNuRMoxOg5AHGRFjC+UxNuN997B1w/KGw56LdzPp+FBoIPMbcZ8HuLf7+cVcXAfB70f7ucF8ROAIkpHUAiwi9yf94BIvkkRhTry4agjtFQTb98E/vIbm+gP8zCSVfzu7y3hiWMW/ublO3jtrS7OnTmG/+qLWZSVHpJaEoqjQAsCBOk2av0QP7i0gec+8yiGI+AH361g4VgGj5+2oY8gcedrdQ+313egDKr4g9+6gKG/i0DLAqEBS3GhYgR4OnwzjVYAVJoulm+8i9nyEo6fmEDTcfAXf/UGTj/5KOxhBUZqAUcWk3jnO1fwu196BLu+j5uVAO++ch1//Dtn8dr338Vnnj+L7dsDWKqPk2cCvH/bQXtgY2ezgnOPLeDW7V2cOD6L6k6IfncNj50vYyaZFimumFMPPWxXm7J4kS9MoDtwMOBSkgqkTF0MJE1KAAMfg/5Aojhvb+8hlSshgAJLMVBIJKF7PooFC+ttB7fubuDU0pIYUZbSOgK3B6av2zYvUBPsCTWYxlvvAa+8uYzTn5rH+l6IG8sOpo8UUDACLJR8vP/Oj/AHL13EsUkDeS2ESks1JeBKnyRQKfvXOXJ54GeB1/1jz384BB9+877CD8/4sAc+Ug88EHyI3y03baKw/Dfkl6CC5t4eNu4sY3N1Bc3KNkwFEkvE4q7f68HrDWQ7utyTkqaz+mfV6tNAiPo1Xwod/s6bMQ3pMplIc69poXgZRKttJsiS4GSZIAUnyAQ2Ik179MUbUfujVf1uuwOnxdddeCPGJHJllhKQKMFh5A6QStliDOmw4A8g8oDS5ATS2QwMOyFRk53OAIaRQjZbhOPSpyIhxRdlInF0IdvEyXkUB6qgO+wjk8vi8uX3sbW1I2AA2QY8j3yuBM1gxGFBtiUYQCp8xP5QsHhkSQwpWfARjCBbgefDY/B3MibaHbIAduB7DobDDizDhq5ZwnBgu1jYRsCDJgwKFr5sA/fv+RF1X9cinwemL9DjgfumsSB0FoammGhSTqCqhuj96f0QOPTnoOyEKxuREZxYHXGVGoHoGAn/sHitNeqRUVwqYmHUak14XnhPF87z5ThikcPze/VHb4pR06kTJ1AqEEgBbBNIJjTcuHYN9b06ivkMhv0ekraOkydPSlrG1WvLeOb5z8LXdPj0+HB98XXY26shXyRIMYvrd24KK4XnRI8J1w/F+JHMjEQiiXqlI0UyTTC50s9pHMGuLoEKz0WDhpHF4j3ZBa97DBT16Xbd7cqKh5ib1mo4d+6csFbYbxtbW/ekMIyc5WeA/UdAznM97GxX5PrzQbYEQYvyRFk8FLzAFZ8MYSkMB+KzwQevaaVagaGaAnyxSGT8Jscgf9gGRrCOKCXa93vg50VSKyiRcl20mm0ZB/Pz83JMXgteN7I91tbW5DjcF/uZ15Ft5D4IpHD/BF/oAzI5OSVjmSAXGS6BH0i7A0XF/NwSTpw4JawZXVcwPT2JRNqGnaJUiVKiyBzWDxgzG8WRSroHp3eHzIef+dKOAYZxoCGWTfC5g9KL8YjMcZPI+PlYXiHeJfs+DjFL5vTp0yKviAuxQ+DhI91DDzf6V+wBjjmO0bt3796TisXg2b8EfPgpBsG+N8n9mA73AyXG2QjjoMQ46BDNXegHEN0b7wdI8Hlhb+5vM77fBx3jYHs+sKv5kTZcOIqHPhJYqwJf/+Ya6p0KvvLVJzCbA753dYCvvdZGLp3CkrqKP3vhKI7NJbmmg4waItCrcLw0vvPdu8iUCjh1dhLf+vb7+L3fPoeEAty6ugxYOZSWJrGy4WPj+iX82ZeewjCswMcEmt0QkxkHpj8A/DxGmoKhxho6hEYWQGDB8fqMa8C1lREmlvJQnC7+r6+9jlRiGgt2G1/+4kVsKRrqDvD2d97HC889hHffv4PzT5zCxo0hCmkFJ046aAdM8gJuXl7HxacWcfX6DlbvbqBdMfHCC0dxfMmETl+KQBWGq+OFuHztBkozS0gXUqi0IdJZ09RQKmSxs7mNyVIWlqFLPDwjOvcGjNPW4AcaOu0Bht0hZspFzJRtBCawszNELqkgqToo55OwNVXkt1zc6vsqNqvApfddvH1zF31lgIceXYTTbaOQm8Drb25iJhuioFbxp186j4Uy5TARrhR7Oh0Exf4VP2q/jF0dgg+/jF4+PMZhD3wCe+ADwYd4xY24AWMy+YU4YrHFdItrV7C5cgvhqI+0bQm7YMQ0g4EDlfRsGvYYOkgQ5GtkOfiiX6ckw4lACH7RqlFkJ40PubI+MVGAnTCFDk4mBAGMiELsReyDMNiXgwSRHj6IgAlu06jVUd3YkIJwbmYGhUJegA9+mbPoCQX06MMLQqSyGTEfZHHqUW++zwCg34NppZDLTci/jMzcqzSkYFL0yF9B5AuUkYSRbIT0c5pNUv9Po0U+TwYBC8ZCviTgQUsAjchfggVfLGvhfpmW0O5G+5Uidd9rgwWc0J0VAi8+drY3oYrow5VIyZHjiaEiwQdOatgfLKC5D743TkQYOlEyg2nYUlwSYCFrg9vy4vRHjphEspCkjICeCJwAUkJCkymCD/QqYNHT60TAQSbJVBKOi2jUs1ClLwBjSKXYpYnmgAZ1irSHhSuTPtgugh5s77XlZfn90TOPCIbf7zSQsDWkU7qs8td2awI+1Gu7EtV66tQpDF0Xl9+/jhdeegmBoWPQd+Q6DoeuJGqQvQFFh6f42N7ZRbPVkXHJc2ODLYueCipuXrsliRc8lySNKlUVjXZbEiUYm0pfkSgdJCfXnAU6+0TkJYGP7d2dfbAs8sKYm50Vo0bGbtJIk8U893ny+HH5DMhY0ehlQqZHBOawz2LjTwIZURHI/ooiUPk6ryH7iP0m8aS+L/IITm5jiQ7bRGCEY4SgAcGdOEY0Bg7Yfkpm+B4CD/x8cRu+Lmak3a74O/B8ue+4XbxOBI3iiTVZFxzPTCwhk2d3tyIAiWZq2NmrwHNDzM8vCoAxOzuFQjGHYrmAVDYVxcJK0kVktMr/02ySzIlD5sP97x6x3C0GHGK5BcfK/QCJmPkwLp+In4s8RiIgku8lMMXvF4JRvF4cRzEQwdfjgugTeF87bPIntAdiwIv3yGvXrt0DwmKm10GZxUeVXYwzHw5KHeK/D4Kf4ywFWejYT7A4KK84CEKMM5CAEroAACAASURBVB/ux4gYBzA+iAkxDkjIXOnDwFki6CrgKR5CeHAQRUx+/Vur6I8S6AYW7nZUVF0bnXobx1MBSuY2phcUnH3sBE7kE0ipXSR8Dfoogau3NnFp+RpmTjyKTz08BUsJsFdt4MqdCupDFRvr6/ijFy9iMafCT+nYriq4emUFzz97HEmFLMsEXFtBxwuRVwEDfegBpa59BIoDz8/zVo2e24WnZdHtqpi2AyRMH69cpuwjRN6w8dTTx3D5xiYqjQaGNRMXLyyiON3Dt1+5g/7IwrmFIs6cnRHZLA0RRj3AMGnKWUfazkNTDZGreIGKgetjvdoCjBT0hA2n3YOpqfsG4WS80uNMke9CYTZaATTDhuMBjdYQ/aGDpJ2CSWbpYAB4LZw8WYatO3CFkcCoThOdDnBr28N33+hi2wnRs/toOw7SegmLZeDhExZ+/Mp1nDs1g89dnEI5AVicBMm8mAzbn06yOPj3J+TjfQg+fEIu1GEzD3vgl90DivtA2QW/hvcd6QM/AghGIzHT2Vpdw+qtm2ju7SBJMx3bBFd4SZ/mTd5QolUAeg14jI4MfSmMxIDS9yRdggU7gYcIgQgFqKAWPJ1JCpgQOefTXilyQ6fUgFEBQo0zTAETpHgimOCNpOiiSaDf60kBx7SC8kRJWGuu60RJGCpX6BvQTQuliQmh0vGm1Gh1UJ6ahC8rFtTPp6HpSbgeMOy7WF5ZRYYsAPjotDtSRLFYjIEInsL65obICiI2BKMrU5JyEOn1S1A0SklSQpOXAlfXxbyNkgybEpMUoxWZyBGdb2RY2ZOVZu4risfswxsNMBh2SB5Bo94SICGZTggdnvtkURnvI9Lcm0LKjHwbKMWgQRxlKEFkTKkpJLTIcawkC3eai4YY+Z7EhQYjT1bsWWDyGrJgIRglbI92E4HvSEykAAq2Jc/7IceBlJYiqyCNNl5d57lRisIfJl8U8wWUimUxDHUdghw+dDXAoN/F7eU78N0hSsUsCvQFSaZE2tLuDFGanhata6PVRjKZEdfq1bUN2ImUyFdqrUYESLQ7WFw8gkaTCSlMWdCwt1sRdotEUHoRmEVGBPu7OxhIMcbCn+AD/40NPXkOvJ7pfE4YDpwgx6wC0X0WCjh5+pTIPbhyx76fnpwU5gPPO/QoS3KEqUGphPTl/moYzUCZKAEZpxGYxh+OtTjilFIYbkO2CN8Xs2TErLXVkuc4cYoNJuMxxmNSR022C4/J8xVGTj4vbeYxON66g77sJ47mZDs4nvgaQRCOF45RemcQfODnnRIk2VcpLxGng/5IQCuaYRYJPJTyKE+WkC1k5XiUUwmQQQAijIxM5bEPQn5CJ1m/kO/tGPw9mGYRyynu5/swDj6Mp1aMMx9ibT3H+bFjx37Kz2H8RGKA9PCa/EIu7+FOP6AHOPYp/xJW2r7EbFx+9M+VXdxvDI+DDgeL+/uxEw6CBjGwcBBsGAcj4t/j935UD4j7gRIxAPKgbuP8g8W3TKvUEUKli76iox9m8YM32/iHd7ZRdSy4YQ5+z8F0KsQTF0rIzpl45ZVX8ezRk3j68SImMh7S+0BLpxsgkbJIEcWNm9cwc/xheLqB5bUhlq/8GP/1l59G2G8jSGVx9UYTwWiIc49OwFRUtLsKrq/vojOqIqclcfr4DHKMDgcjuIcYOYCdtOD4CoY+JYkarGCEwHUQmFn4KuUsZAKEkqzhEnwZAQkNcP0uPDXyCUuHQG9Ulahnpl7pYQoquXReB7qRiuIpKcENVAx94MbaDlzNhhcamKOfgxslrVEuSbYtozb3KlVZbDu6NAvD4lxWgeN6MHUVLcZz6zqKZoikESBXZHQpo0917HV16Yf1jT5avV0U54+ghhTevLkDbzSBlJfAsXIPae0yXnz8LE4dSSOhBeJlRv4fE7lEUjGGPXyCGWiH4MPht/xhDxz2wH17QBkGVNH/7ENXSDXzYagaFJFKBOg2m6hXK9heWxP2w6jXQsY2JOuYsZo09uO3JlFh3jCGzkDMIIt5FlYa/FEkXWAhnEywuHcl2YJO/0y14I+qshCkDwSp+w4azYhJIKulXK3XtagYtwxhYTCtgfvkzZ0RmzkrkhaQNs99pCxLqOjDAVf7aVToyU2EUoHSxKSs/Hf7Q0zOTEsSA/WMppHkvRYjJ5AIwXq9LYACDSZZnHH/XEHmMfk7i9P1zchEkTIInt/kxLTIGxi7yFVFO5mVSRQZANwHH2yf0NNNA6GiCzOABZ7EJuZyUvTxb7IoaE5IyUW/20K1toPR0EW1Uhc/g6mZSTz88MPSL9xnPHGKJ2sEX1iAEnSIgI2ocGTbNcuQH9OyhTVA3b5u2kLtpyzF4G18f/LXbbVFViPpFkoECGkEC3RdmCSRjGN/1X4wiCjhvg9nOMLO7o4YZpLhwkKdhb1QIYcOLCOBXruNTruBwBui26GswMDqyhrcYQ/nzp3BzOSErPhPTE8hCHXojCu1DLQ7PaTSOfF2uH3nbuRDkM6g0+P1hqRvTE1No1prIJFKS+G/tr4hfhn0bdje3hUjxSg6NWLjsODu9Ps4f/483nnnHQGMKGPh+bANNFB0PFfGL80WCUIQ/CEIQAkNfS8IVEiihG0L+MBrsXLrthT/pdLEvevEcUQQgQ+CAAbNw/ZjNGP5Dd+7V9kTyUa9UpHry8KRgAAfLCz5HP8WY1X2exDJGDjZ5Xgjk4QyCR4/ZlQQIOB1kO1o9BoGIv3h+OO4i+Ud3AfHFccuM93p10IQhyAg98kfJovQtHRudhHZbJSyYds6SuUScoUMssWs5KCnUgkBF8mM4cSRkgsCGZoRrfb8phe68Wc2/ka+H7uB13fcx2HcByIGGca9H8bjNPk7xxklFgSDBBTbZzkc3iMPe+Dj0gMckwSDL126JN9lMQDB9o2bS44DEuNtH2c6xMDCwXM7+H1zEHCI3/cgxkO8fQwwxMAC/41/YtBhHKAYf278PbE0JP7eHv/7oCzjftcpRBMKkoBrRtQyzUGg9UWCMQhtLNcDvPVuB1cvd5BNJnHxqTyslIfvv91CZbOGJxZTcBUfU0tpXDhbQtYIkXVHyGgBQiXEZqWDm1stOIGNvZ1dPP3Eo1icTMBUQtRd4J9evoJnn3gY+exAAPh339+DG3qYP1bGyloHjb0KPv3sOSQNBbVKFcVSSqSgjMw26CvmNKGrBlTdQuiSjWqiH6rI6H2Zr3UcAwlLgU5mKCwEmo+h68FWDHiKA1Wn/I/zFQW2kUDoc8Elmt7SU4spHINAQb3no9b3MAxUeP2aAP6FUhmDoYtiOY12z0Wj1Rdz8VI+gWHfg9OrIW0qmJsoIGFAjMxdSksMCx4s7HSAagd462obaztNjHzgsRMKnnluATd3ffzV19voVjIomi08edrB808WcWzSEtNLJSQ/JYCiGfuJFrGnx8fl0/hzt+MQfPi5u+7wjYc98OvdAwI+3A9ZZSwkix2TLvS+i2DkoLq3g631dVS3t+GQYRC4YPYD7X+dfh990tAUShLITNDR7/cEBCgXi2ICyTVOchkGvWjVmaADb6qDQRepdFKKnp8YTdJ/oSMO/xFNX5OChrILTkSYlMGiqikr3H1ZSWZyAsEHKfL3KgJY0DyQtx4CFTweX+v2+7BTKUxOzaDXH4pZnmroMFMpASY0nTGUhtzISCMPQQPHiLrHooyTA4IDki5gGFKUsaBjQUiK+siJDIFYqLI4PnnipBgdElwgUBFT21kIEABIpJLoDZhiEWny+ToLA543QYP+YChJHVwkHvTa92QX7VZXZB7pXBpTM9MSjVksFKSfYtog2zUaDe+tuPMYNC8i44Kr3pl8ViQnNLKS+YphIpPJQRIdXB9KEAhQpISKpDL0O12JMWW7stk0EEYAiQAxdiRFiVkBLMoTVhQHSiCFEy0WPnGRzN8rlSpajTZG9K5whrCYmz3sYDQcSAQlwZajR+ZxZGE+AmfcEXr9EeaPHoOdToqBJsGSCHxYRbc/wNLiElyCRpIgkcOtO3dkRSGXL6LZ7KDRaiK9b9bZ6XYEdOB5k+nBlROOY0onuCocmy/yekxPT0eeFYM+9mpVkR+Q3cNxGEVepuQ6ZPP5/QQHDalEAi7ju2o1rCzfljFRLExErIjpafFt4JjghJrGk7l0AsPB4J5vA/uNr4tsxjTQaTflb4IGBDe2trakf3ktCZBEKyeUGUVMDkoj6GHB303dFNNIjgFeP/a/+KgMhzIG07mceItwf3ydz3M/7COmc7AN3F+UeGLcYz8QPKCnw8LSEUxNzqJYLO8bp0aeLPliFslMcr+PEmJaq1AOpURAo5CvDpkPct3GwYdxyUUMQsTAw8F/4wIt9nSIvTpicCpmQdAPhV4nvK6xxCJKG9lnoPx63+8Oz+4T0gPx5+DKlSsCiPK7J2bijM9XxtlB/xzw4SDrIQYaxgGJg2DE/UAIbsN7LV+7H/hwP3bE/cCH8fePv+d+AMiDwBRgj0sagJeWxCehrup9cKnFC030lQBDz8Z77/SxfGcXZy9OS2Tm917ZwcL0LF58IYn/9I1tNDwFpUng4kN5PDFnYVLfgKJmMFJzGDCeuz2E0+ri6FwRrZ6DnUYTrp3H9beW8fufexSqWkdo2mi2TOSzBqA62OuZ+Ntv/BN+/yvPg3ZdL7/8Q3z+xYvwAwW3VxoomUM8tJhHY+Bj4KiYzSTFq6quqChrQ4SKj9YgiURyAN0j9JBG1+3KfcdxQow8FbqlYH2rh9m5NCo7fUkEOTaTghJShkIppoZBCLSGwHp1AFcxEAxrEh3PRRf6QpE56QacxqrIZhLIJIA7y5tIqj5OLM1IKgYN05UwQINx5qqJyyt9XHq/h8YgjVrXQ2AYcDwHF2cVPP1kDps7I3zrv2ygnMnhSy+kcf6EChuuGFhG9OLIPBqKtg8+0CPtE/JB/eBmHoIPvxaX8fAkDnvgX78HlF7gCvgQo+zxIXRE4INBjr3noNdqYHNtFet372JA6rY7ggkfijuCM+hg0O1hMIxYDSxCC4WcFDb1WkViIVmEUPPOVU+u2sceBdS3szgik2FqalJ+4tVbMh94A+JKuW1HDAM1INXbkyhOFrebWxtiXMfCjXGNSVWRYpDFa8K2YRoamo2GMDd4jiyqGPtYKJeg6iYq1TqaLLh0DXoyIcwHVTGh6gnomg2L+j4jKQUXqflxrj0n81zp5j6jJAMF+UJOij9KFBj7eOPGshR4nOzTgIjUd/4drzbzd2FxMOUjjFYg42QK9h33z214bK5C0xiJN1QaM2oKvRgGwjYJNch+IpZEpK3nREiAi35f6O18UKIhsYuJtBgGsmA2bRMa5RKqKkwH+iEE+1IAx6HkwgFZMEzFkICvkRtJLjodpNNJAR9Y2BJwkImYSVkHJzmu0BM9MRYly8ISej4L5tjMMJG00ay3cPPaTXRaPSzMTuPY0UVZiVhbvyt9YWiAZarIppKy363dHUkhOf/EEyINoQaTCStse39IWVBkBFmpNiKfB6i4cXNZgAemdwyHI6i6Ju/jeMoXSrBsRqA6svLA/hs4DgwrIedFMIn/coLJ9hM0qDUbAj7QJyH2aoglEjNzs1hYWhKAhZNmyi7q1ZrsZ3NtXSQ3ph75chAs4FgQJhCTJBYWUMhSjtGSY3Ks8YcgF/uWHigE2OLrymtJeQePRSCD15Tjkoaa3D/BOzJxeJ0jkG8ohT4/N+xbnhPPgWwIgg+pHHW3XemXWLrDMUngJE5VIbOX8g3KLcSLZX/eNDFVRnFiEobOyM8cZqankUzZMExNZEGqoe6DalkZn/w+kKg4SdARR7JD5sMB8CFmNIyzH2LQIfLBiYDYGFiI5RQx6yH+m583XmsCXWS7jBcvcUH3m844+de/tR7u8V/aA/ye48/rr79+z8Mm/izE+z7IFBp/fvz44+M7ZkU8iPkQA3Hj4AP3FYMP48aS4yyF+4EPB5kND/KHOAhSxH+Pgw/j/hH3BSBCZx9x4EJJRH6QFXWJKvPhaYAXGHBDBSt7Pbx6+RYaXQ27W0P88Z98Cj3Nx3/4i2XkikXML5owuDjU6eHsyTTOHE0hk0qK/MEixBG48EdDdJDE33z/Hax1PaR8HV9+7jRmJkMMQgM7uz6Oz6WhKw6aAwtf/8ar+L0/fA71jo8f/ugKXvrCOVxbruC7b6zj6VM5PP+pBVzfauLuehNffPIUdMXH3717GU+fPgIrYeGH7+zg9CMZTCbzuP2+g463hnOPnUa36+HS2+t4+JEl/OVfvYUv/PZjGHQ9tBo1vHRxDjpcAR8o4+i4wHu3NtEYhMhPzuBYWUOj2r4nR+0Pee/jMhOQSSVQynDBp4sJzu048VJUuFDEA2KzMcLr793CemWAMDGLW+s9aNYEekOaiho4YrRRTlAv0sHpo0k8+6kyJrN9aIEHS0lxiQBgosX+gzJVog6cch+CD//Sb4/D9x/2wGEPfJx7QOn6I+GlyY1tTIAhsguPmc1A6Ayws7mGtdu3sb25AUvX4HG1djQAA4zdYRejIZkFnhTDRH1JQ09YphQ6yYQlK9REi0mLFzzD9eCMHLAAJUuiXC5JDB8LrdjMkRIJFi9sG5kPLMC9YWSO12zWI9ZBrSL0bYIPmXQSIU0PZbKtImGbUiRfv3pFoim5es1ow1J5AmBkqOsL2s2oSd0yYGfzUqCS7RBAh2GSSl6UwpbnRoNHTuh53JiuTJbB9tY2DEuXOEx6J1AfSJr75tYOTjLJoVRGfd/3gL8zOpOU9Uw2I0UB9+2MAvGMYP7gOGWURo/Mm2aR2x90xWOB3g+dRkdkDDxWfoIFtCUUdraN0w6CCPGDMYs0jWTRSGo8TQ95TJE+EHSxI28Ish8Yw0kJAuUTKr0KvFCKTLbJNi3x9mAMFfvTcSiziVgPXDkQ80omJCiQqMWAEYzNtkwc2SaeK68vrwn7kcaizVoT77z1Yzj9IRbm55FOJWAaCio7u1jb3MC5sw/DlCSVCNgaCQPEwPHTp7GzR5kKTS05gA0BD6q1VlTcqgbW1zZFdkGGgqob6A2iGFKeZ63ZlLE5v7Ak2/dYmIeheG+0Oh3YybSMs1i2wNdi/wczaQtAwb8JSPBcouvIpIoijp06KcACGQxkifCzwW0JPjB5gzITvoeFoEmGApk4lhX5oHCS6LlotyM2BVeqGfXJsc8JSRh49/qPY5BAG8EHsoY4FqNVtUiaxH9j81ICFbz+3X3D0DgRIzadJPjha0Cv24v2oUXv5YPbcFyxDQQiNja2RHohkgs1WkFfWJqHRX+SdB5TUxGoMjVVRrlcFFMxK2nJPnK5jABQdoIeIlFaA6VXlOMcyi5+mvkQAwwPAh/G2Q/jMgv+HsfAEsTiWKAsK5Zk8fXIUyc63iHw8HG+Rf9mti0el/yefPfddwVkPch8iO+TBwGJeFw/CHyIx/uDwIeDr49LHsYBgPj5g8wHPi/SxH35xTiwEKddxEyHcTbFuD9E/Ps46BEDHfdjbci5Rl6FCFUXvvA0VWihAZUAMfEH4r2qA0cZYKimUXN1XFse4Oq713Dy7DFcbXjYXm7h3JkJnD6TxqW3d9FvZqDBQsm+jGNLE1icW8BMBkgHA1mM6IY2Bgaw4wGtrSFSow6OHE2hPgjwyg9u4sVPP46JdIDbd6q4fnMNz7/4BBo94P2rezj6UA7Xb6yj0pnBs4+kJHJyedvB5u4Iz54pwDRCfO3Vd/CFT52HmdDwd9+9jkefmEJCyeD7/99dFKZ7ePHfnMdg4OEb/3ALR48voLrpAlYPippFt1fDf/PSEVjBQMymfdUU8OH195axXe/jzLlzSHkd2KqGBJPRGIVtqKhWm3BHHmaniihmHAS8JysGHFhojRSsbHZx9dZdrK508Mzzn0Lb05GcAH744y4uX9uDoc0g9BKY1TfwyNw0nn9Gx9yki4S2ASNMQvUmIiArnqLRJ3MfcIgJD78exAccMh9+M7++D8/6sAc+tAeE+UDQgRp+uantx1BJkc0XPBfN6h62V1dQ2d5Es15Dgium7ZYUV4NuEyHTFlQVCRa5vR5G+676CYIOPk3lFCnkWDzzpkofAUlHIBXcJM0/I+ABizExSbRMMdVjmgKBBBa53F7o+8M+1lZWMXSGmJudFg+HbCoNy47SHlwnWmmnEWXgjlCvUad+G1OTE1LEsVBjUe3Rz8AitS9Eq9NDMp3GwuIJhIqKTncAahzIdCBAQV0hPRLiCbuxLx8go4PnwAQIyioIHhBcYYFJLwEmXRCEob692e0Let8TL4Ko0GLfiO8Coy1HfpRokE1LMU0DI2EIDJiSoSOVTCBgHlYYwDJMDPodkSwwOUQSKkQCEMVasvCIzSdZcLBdjWZDokhZoNYrVSmIRTaSsJDMpmAnk3Lc4f6qP/dBA6eMlYKqRAaINFHod3vSLk48Ru5QzJi4H95MeT7sDxbE3F5iSGkatS9T0TXANhj1WY2SOcwEnOEQvV5Holm5SsP31St7aHc6aHYiLwWOC+6TK/QTE2U577n5GXS6LViGIdKGaqONVqePnhPCD3XYVhJXrl6R9w5HHmjWGJIaq5Je6aHe7Mr5MmKViRmUYnDmlub40E0MHEa1WnKubBPHr4BfnofCRFnYKpIoEAao7FVEchOnmNjJhDARJssTyKQzGLG/OCFVNQEAhk6U3ELggeyc+elZKRD5IDDD18j0IShCSZGYqbab4Ocpl4mSQoR1w1gvdz+uVvo6isIVoMgiqGdI+3hs2UezI23kdSErhOfPbWybDBag3WvfixaVNBhTl/YTiFhdXcX1a9dQqVYlxcTzSdXXxbSVUo6TR48gl6VhbF4iWhPpFDKZJFKZJPKFrJiRckzyHPJ5RqAawsjhDxNthHL6gMdvUnEcSy0Oej3ELIdxkCE2nox9Hvgejp0YNIq/X86ePXvPVPJD7wiHGxz2wMegB8aBBQKnL7/88j1mYMyMjEGGcfbDQa+HD/pOuZ/EgtsflFvc7+9x8GCcERE/z3lODEqMPzfuDxEzLMZfj491kCERMyhiUGZcJvWRQVvfA5iEoXiyQDDymeyQRKMd4J3rTXzzjU08fTqDZz99BH/56go2nCyGPQ/zCQWlOSCTLOGN772NpVkVv/3Zx1C2VBRsCkxrCFUTmquD+WYjJUQzVHB5ZQfvvbWJmcICbLODxy8eRTqdwNrWEG+9s4dE1sCzz87gr//Tu/jKV84jbQM3bwAvv/I+Fs8AnjbCneUk/oevPoSUDfyfX3sNZy8+jZWVHUyWC9hbv4k//OJ51Doe/pf/dxkXTpfx9FELqzs+3lm34I7a+B+/Oo2c0gFvMS5UNDwL795cx+TkDMo5G73hAPW9XcwU85hIpqGroUSzc/4nDIQB0LdD7PnAu8tDXH5/F0rg44nzS3jz9dsolGZx5fYtHD37EApTCXzz799EMlFALlvEnz6q4akzOdgmmcVkhrpQ2PEhGQ+UXPyaQAwP/r44BB8+Bt+lh0047IGPYw/cM5xkMflT4AOlEJqKTq2GtZVb2Ntex6jXhTcaQgtCNGpV9Kg/73fFpZdFYD6Thuc66A5GKJXLYhpIyF2c/bstofwrQRgVz/sRf1yxLxVL94AB+jLE+k4CClz9pTY8lnBUKxUxK+K+uVIuiUQshPTIqI+r5HyfSC8GA1Qru8KSKJfKmJwsCTOBgMM4wNDuD1AqTmDpyCl4YYjdvaoUqqpuo9XtSVGt01xvH6rm5CdhWcik0qjXamI6yO1ZzOVyBZFXEHzgPmWlv8fsJ0ob9iMXTVMmJgQGZCWEPRhGyQJ+GEjfkJkxt28qSO+MZqOOXrcjYMOw3xeH5sGgLz4WViIh++L7E5SOjCJTOQFrSK83DHmdSSUs4AlCsM+kGMwkYaUTSCRTkoDhMW1B30+vIIvCjYy/mFQiD4HomXCSkKJRN39iaMgCl8U+J0gsjskC4IPHZ/Rqr9vGsNcXo0q2y9ajgpSeFN7IhSqpJwbU/YJ5fXtDJC2MXFtfX5d9vfTSS7JfRji6niMO2XSlrjc7qNRbsJJ5rG7sSnwmWQeS0uC4aHY6ch6MEeX1bLb74ntBgIXsCAF6hiNpezKdFXCKEzz6TMQJEfyXhZ2VSiKbjyIpeZ4EJQgc8XWOwVQmLW1kpOVEqYyUTemMj9CnvwJNUvtiYklQhiBbyop8MMjM4cQnZvqwLygvqjdqcu6UKKUSlhwrvrZi8qlp90ADtp/vY7/SJ4QRqhHYQKAiuJewQcYMgTCOk0w6FyWS1KgZhvg1JNMpkSMRhOL4pVwkYqyE8lmgdIm+D4w+pVlp2jJl/7pBo8mkpMccP3kUs7PTEXuJSR4ysWcMLRkStpyPTKYJch6CD/f8Hsa9Hvj7QeBhXGYxbjA5Hq/JzxfHxoULF+T9B2V1H8eb0WGbfvU9cLB4/1UCf+PyiO985zsiY4slojHgcLC9H1WGMc5mOMh0GGcWHNxu/G+J39439Y0YZ5Hvw8GfmAkR/8ttY2Di4Pvivw+CGzF7Ij7/uB3jYMmHjh65d/uA6u7LMrgIY8DxgaECrPR9LL/5PrpdIL10Hn93aRfOsIvZtIc//9PT+Np/voSJmVOYmsniO//4Go7NT2OmYOLiE/NIFYAEPaN8D5riwVcD8ZpIg/4LdRSnixj5HWiajTd+eAe1iopPf/YkaFH0t19/FX/y1WcwCCu4+T6QzU9hagGojlp45Tt7+OMvnBSG6t986/tIl+eQL5awNJPD2vJNXDx/GoOeh//1rzeQMkf4d79zCr4C/G9fW0e3V8X//OePIatRPhwJUUaw0B4EyCRUWApAu3VOz7IpBnqEUEwFQy78KCH6QYDdio+r16vYqw/g+TYCN4ml+SQmJptY28njzXdWcfbCacxMA+++fQVOt4kLD5/GxcfKWLABU2N6JpPDeHxfEtAUgg9cWfu1xx4OmQ8f+pk83OCwB35De0DABwIPfGgx5T/woTEqMfCwu7mO0tXeTAAAIABJREFUlZvXUNvZAtc5ReQ9GsnquUPZRRCZ71imhmIuK4UgizkpfvzIH4Arnyxiej265CtIWBHtnD+UKuTyuciE0DSEzi+04VGkO2fxRa07GQ5ctQ19X7SH3D5hW5HB477hZIarwpqOXr8jxdSw15N0Bha3lAywuOOxaCpUq1O3X4edykgKwtT0NLK5CSliScnXdFN+fNoL+VFbuVrMvmIhb+lcuQ0jPwlAqPMsRFnQkvmwubktoMLc3DzKE2Vs7laECEmAgNR10uQJxrD9M9NzKJYmZX/DEWUEIexUBCbQRJKxTjTiJPCwt7stTAuNi8ViDDgUZ2mCNHG0JlepWYBSqkHwo9FsiikmwQcWKKlEEhPF0r20C1Li6RNA1gcZJaRrmkwr4Mp/d4h+t3sv4YLX0ScTZF9zbiZ1KdxZeMerNdJ+25ZzFAkEPSK6Xayv30W32ZJVfbbdVAmKpCJJhTPCcLDPqggDeV+1WcPly5fx5ptvyv4fe+wxPP3001J801PEC0bIplMCRq2ubyGRziGRLuJHb78nLtrliQmRtpBVMqD3hHhqeGJaSXkGJTj0uqAklkkPNKmsNeoCUNTqkZyBMwQyaXjeBCI2t7bQ6XcxNTMj50eAgWOD/SvjmYBHPidjhOcwNTEJXYkABQIs3E+7M8CAUgvbFiCOgAy3J2uFchU+OGYj3wVA09V9ICcQWQY/Wxw7HONRXGta3hMbCIqEwqcRZlPGF58Xg0F3v31yXhFYJiwKM2LwdPoRM4aFa7vbEWNNHocABplHbCsZH/QOoXSFY51GnexDl0wjH5hntFgt8sRIZRI4/dBJTEyUMLswL+dA0JDXX9VCYT2wX0ybn6UHz8R+lQXQL/O+MA468DMUez48CHyIQYg4CSD+DMZyoDNnztyTzPwyz+PwWJ/cHuBYG3/8KkGr+PPANhB8JvuB95iYOXg/xsODQImD3yHjbIH4HMdBh4/Cfvio4MP9wIiDkozxv2NAY1yucdBn4iAo8pG+I+NLq3IhgdJS/lBuCdAtYhddFJHG9eUevvnqJnbdDAIMcXopja8+M4GvfeMf8cwXXsQbl4F6L8B0WcXexjsoWim0lAFOLc3hmVNl5O3IcIIpaMqoC0tRwTsGC3A/DNGpaYBvoVTW0ex08cMf3sDnv/go3KCDt39UweKRh5CZDDBURviP/+ES/vB3Pw3dDvG//8Xf4sjpM/j0MyfQbXp478038fsvPoOeB/z7v76BYFDHf/tnz0Azge+93sLrb7yG/+m/fwkZeljx9kIiL+UndFsQyyGmeKjimSV+VybQV4DaCHh/rYvX37uB1WaI+cIFjNrr+OxnjuLNV1ZQSJVx4ekkrJKG//v/WYHqt7A4aeHkXBJnj07i+FQCyiiEYUUx5kHIdI4orh4hdTEREC8WD7/ej0Pmw6/39T08u8Me+Ll7QBmFtBASv7foy5HoOA0ofR+jfh87m6vYuLuCbrMmSHHge/AHfdT3Khi5AymOCAIwIpCGj0HgodHkCjFjNZkcESVD8Cs/Lo5Y8Ij8QjTguXsGk7yhWixMVEUmzaTjk3YuxlOjgRRoScNCOpmSgswZ9KUoonsy98Nij8yL2DCvVW9IkcfVZdLQGeUpRRgjE3crAjQkMhnMzEbFv2YlsbW1LZQ7O5UW5oPr+fteA8yNpt+AFgElpJy7HvZ2GamYRJvSC9OU1WSubtMEked7/NhJ5At57NQauPTWW8IM4D54Llxhlj7IFuD5kEKvRz8ImhHOz8l2zVZLwAcWbf1eF+1WE5R90KiIQAgLTN7Q49hOSkuE0m9GqQfcJ2UffBAoYZE87A8EfMhmM0K/pLGHnUjAMi059+EoSkfg5MpUDAEkMsm0tIfAA58nCMTjuqEb+TfQ3JPUf4Ur6tF7OZwIHvFuL2yDBtkylE6UpD3uYCTnz7STfrcvHh3cBxk3/Hdta12Ah9dee00AmUcffRTnzp0TgKo8WYaiBsgwArJSQac3RG/ootbsI5EuQDej5A2u0BM8qtOR23WhGiZ2K3vo90aYX1iU8dPpD6TdkSHlEHPzi9jZre6nqkTPiWyo35d0iVavgyPHjsm1pNyC5y/A2L5xK/0y2H72CdkOZD4Q+KLsgtfCYY4rjRYpSUHkk0HQIUkGi02vBsahRlINAmrMIC/kC/JZ0vbZISw0Y78HXns+CDSwrXyMT0YFLGPkrOMJsMD3djpk9ESgGidE3L44UZRz+v/ZOxNgy66zOq87z8Ob3+u5W1KrZXmSjIVtCc8YY1yY2MxQQJEAwRVSBWQoEoirIAkJFCSVUEmKgIkhEMIU8MBg2Ra2JduyZdmyNXWrJ3X36zffeR5T37/vfjp6tCYjS7b63q6u9969556zz977nLP/9a9/LeYPwluU8/A7zAezhwW86fdN8wEQpzgzo+Kcs4XtNOra3NjW3PySlV1gXXv46EFjPeCKwr64PtFiAUhLJJkfjkWDzeYUfHAWgsGyi6CFJr97ZkMQdPDMBz5zYGTXwKgTJ0448d+4c/8J0rS/4qfF9Isv+B74WgIfmL++1JG5/b73vW9Xa8nrEDEgQTaE/3svI2IviOLLFzzTwN8z9wIQT8Z8CJZGeMDAv+eZDV4fyv/tAYugTkSQ5eBBhicquwgyI/a29Skn566mF4s9HDCc5XgklNBgPFQv1LOS2LES2u5J57alT9z1gOLq6h+8/mYNkz11s3H92m8+oHI9qrmZqn78B26RqtL58kh3/PXnNBMe68brjunosUXtW5FmUlI2ZnE+K0BFQyG1W0NlJvelRBJR64QUGqrXr6teibvkTl7qjEf6wr0buunFK8ZQeOD0JR08vF/FQkj10lDN0paOHF1SL9rXyYcaSkS6uvZYRuNRUqNxXI3OSJlsXynOi5h/HNUwlDKghWVPbNRWGQHOUUT9DiyHls5drmutPFapHdfBGxd055fr6m/HdcvLQrr1VVF95o41XTyf0ou+YVbxsPSZj39Kr7z5Or35tgWlhlIRsm8fR7GxRuGkle4OR31XymGAP6Lhk9eU+fCUU3a6wbQHpj3wwuyBUHfUGxvsy8044miEojaw01V5e0trFy+oWtrSsIu1JsyHgcrrG0b970OXH/SUziSUiLvsPMHKxsbWxH5xPLFWdMKKBCI8VEGD+Zvgm8DFi975LvbuDAQnBlRE0UdAc8DSuxNWxVDNes0+Q/OBWnL2UyfYniy6m9W6aQrkc0Wj4OPY0KijDdCw0gsslXJFKPyzRtPvov/QRHAvokyuQMrZBDSxcuQ9gkRzy0hTz46g4sCcDAiqjNLX66paddR7bCoJ+A7sP2SsiM1SRZvbW5YpZ+HjgwSr9R+HdfHSmtGk0SAw0chIWJls1s51NESE0OlXxBCVjES0vbOprY1NO+b84qIFt3xveXlFpdKO9TOBB20h688Lu1EWOuWdkvWZ9T37rVVMnBAtDNNtMOeHsNl2xkIxYyWwL37SBwUC5UlmvxcZ2XvW9mzWtvMg09bmhlYvXrSHLTaRXYAkgI8J+NCqNa2dAEyAGpm0AzCSMcem2CxtGfjAf0AUwIdbb73V+rDb6yifT+v0I6eM+dAbjFWpNxWOZbWwfNC0CMrVqu0vlkiqUW8amwT2yuX1NRP4zGXzZrOKhkE6k7EAmGz/8hICj1VnOznRUGC8GDcycJfW13T46BGz4iSbz/vm+IFOBmUj0YhdR8wRgJ6l+QXbDvCB4B1RTwNdmi11284GtWBMnqRiEQfgMPeZV7AEAB/sPGIRpfk7mbQ+9haffoEMy8cDTbSJ64CfjA3zqFGnTAcxy5o67Z6yXqtj4MRAo4noru0nuhgAUzaew6HTvuj3DVir1upqNFsagJiFI7af+WJBO9uIYlJGM1BxblbXHj+m+YU5037IFQuT6525k+TSMi0Yy1SSFTJnkiu/nlZW7wVwfw6WWASZD3udLRhDD0B4a0224XfmzPXXXz/VeHgBzIdncgqe/RLM4vP93XvSRJOH+23wvceeuWOzFf693/s9vf/97xcWl2zLXPrFX/xFveMd77BNDXieiJQGhUufSVu/km05v89//vP64he/uPuMCQINe8GGpzpGkPlwpd99kB8M8P191jMSgkBBkK1wpdILu79OyjSC5RlBEMJ/zx87CEDsZT5ciQnxVOdsKf/dwJc/HPcB0F2jiCLc8MMdjcNdpA40CGXV6Ue0vdnRyYfXdXrznAqHTugT91TU6sV0041zuuWGGX3o//ylfvin3qY//eN79APv/Ab91d88pM4oqR1clOIDvfjaZX3jiX1imQQIkMLJvA8AgKB4T1Glzc65mE1q2Cc4D5swZn8MwzKjVLhtJau94ViRGLSKkTTsKzruaxwZqhIKK9VJKZEMqR9uajyMKDrOCtnNTrSm8bil0DCkZHROLUQjJ6SDbreqBy5F9eX7z6tZKSubSOrFN96kB05e1KOXy/r277xJH/rYBfW2MnrH2+YUieyotB3Tp+/eVrzY0SsPJ3Xz8WM6uOyYFKgWRdS1slFrY5gE0IRyYT/ZAvaDE/984WMP07KLp7wmpxtMe+Aq7YFQf9gZu+znWPFJKQFp+E65qosXzqu0sWZuFyHKK4Z9tRp17axdVgTOdnisZqupXDaleIJFychU+uv1lpVcELjMzBQdoBFyLhEEUByOAIqAmQCNxRDBDQ9UNAzYD5l+YzpkkhYwQ32nth5LT1BkMqitJnaPWbNhJKNrQof9ni3AKSNoATL0hqa+T9kFAeL582dVazS1sLisTK5oIMMIQcXhSAME/Aj0h2MlMnkN0bao1s06kDp+RBrJGtN2hBN54SKBS0E0TIa8bVabLITILENnJ8Cv1mq6vLWteAIL0pldvQuCQmjzCB5Wa03H3si4LDY18oAPxjYwwcOaASdoJ+A4wdicOXNGuVxWh48ede4KnY5pCQAG4DbAvjkG52TskYkVJ0EvGQhEKuvNuolRNtttdbs9y3Jb29Mp09QoZovW//QfYonDfk/zs3O2X/QpuiFn00qfW3Z/sjil3ZRZbKxdts/zuayGg54a1ZrV/NNH7boDLUx4EABsjIhhWLl0yvq5VCvr1KlTuuuuu0z74fjx46b5gDgpYMzS8oI+ddcntbO1I3gg61slrRw4plE4oWEobIyXRgtR06SNuQljRmMmmtjtogfuWAfxhHNZIbuyvbNjYNVwgOBn2zQOzGWj5yxFYT4gBnro6BEra2HMTAcikbCaZJgD6Ejwns3tdkf7lpbdsbHo6qFpMrK5DSsH0KVWqSifyztLzF23E2e1SoAejTnQjmsC5oNXUg9m/Lw4JteaMYDMjrZlc80vjJln/G4lSZ2e6Z9Q9sJiz8C0kGNw2OI6GrHyFAOxEox9y9qLywWAHD8NgEDDJZnUbD5nfQaDaDgcWxnL0sqCAU25fMYEKOkbymVgCiVT6FJY7ZDGY4TQpoKTwTILX2oRdLTwv18JfGBcGXNcLbzey1X6TLvqTtszW3wA7kEsY/lNQCmvA8NzgJcxoXoOVP7Yxz6mN73pTc6ieGvLPue69+Va7O/gwYNWAudtnJ8PNg3n99//+39/nCvOE5VZPNUkCIIKbHslAOKJWA/BcoigjsNeBoO/T9OXwd85VpAZEfx7L+CwlwFxJeZDsJ1Pet5B8MFO2mprHZg0ipochKKIHdVQPbDyy9E4YwBAF22EoXT7p8q6/+yOGs2xbn31dSqt7qi9U9Itbz6mz97zKb3rO75Ja+WOqoOkPvixR/Sq11ynL3zyHh1MkAxJCGhh//457VuZ0UyR9aA0Ckv5hCPdwq6lDBONBrdujCipllUoDCiBxDgTJhf4xHig9jCkfqygxYHM/rKeNANLRfpSN4xuhNSAtNcdaW2zro36UOVWT4NBQwl1dc/5vsahmN76+ht1/pGH9O3feoO2dvr6+F1f1Gtff7N6/Yg+9TeXtX9hXr3uOVUq2zpyzbW6/mWLunEupDR9OhgpEmbtAqNEtp5kPYKvlsuY2YrOMR+C+M9TTdKv/8+nZRdf/2M4PYNpD3xVesDAB3QaeA4hDDjq9TVAGX9jW4+eOe3KLaB7jwfqQ8GulrW1ekmpWFypTFKdLhR/nA76asOEgKEwGBsogI0mwTblEyx6CKQsMxyjjCDh6HWTRZDXCbBM/2ho/xGic9oRA8v0segu72wplUha0Fqrlh2FG9BkcpMnmHMLpKhatRbPVq0s71OzDnW8rGqtag/VuYUFhSLUsGfU7nWNHhfLZtQlGKw1FMUyUyGzZ0QTIh5LWgDGC0YA7QIIIbPNq9GomrXogQMHVSqVbR/UwNOWWDyuTWj/g4H1C4E053P0KIJ8+7S1uWMuASzyqvWaA1RmikZrJ0u9s7Nt5SS4I3Q7bdNgqFZK9hngw/K+fQaIEPwSHNM3sAPoW/Zp/tQTJwX6HJAJHQIWn5VaxfqENm9sbtp/Hvg8+PcdOKCF4rxpPwBkICrKghQXBwu2tzY1TGCTOu+0PAz0eUzPo0SQ3wacIesTMeYD4ANBtC2MOy5Ta0yX0Vi9rlPqR7gUXYx2v2Pn+IUvfMH+s+0tt9xix1vZt6RsLq3Tp04aKNTuDXXp8oYqjZ6SmaKxVq657loLtCm1WL10Wd1+T8XirEqAWN2hlR0ATgA20N8wH/gsncoacMSijuAdUIf2mOhlKGT7RfNhOHLsFvqb8yFwZwEPUOXme8TYDjBlbCHF6oryjlFYM8Wic6cYhwwko5SEfcF+YMwoV2G+M78LxfwkazY2wVdzGwmHbZ54+jF9w7kyr3yAwHY+wGB7mA/8zX90G7BcJfgoFmYNrIL5wMvGJCQDH4xBMXH7gFmBC8n2dsl0TRCazM/MWklKNpmw+T6/sKwDBw4pncsqnU0qk00Z4IjbBe3FapMyjFjc2edaOUDI2cI90etqYT54cMEHj57xEPzp74Pe9cIzHxgDxCXpY8ZsWmbxVXlefs3u1OnDuPIpXswB5gSlWMwnngc+wObexL2G1z/7Z/9Mv/Zrv2bPYtN1wfKX50wX62zn+OPnGs5DsCOsPHLybHmuNCE82PEHf/AHpr1j1tATZ64rDcre8pG92wQD9mC/XYnp4N/by3wIghAeFNgLOHjgN/j+kzEfPCjh9x1kRvh97WVlBNv15BN0EgijO2CTZPLfyt8QPRhrFHIhM8yCiHrGwBwJIGqsTjehcFJqjKX7zzb08MmSzp5d13XHD2gczSoe3dFLX1LQhe2WqsNFvf8jp5XKzOjWV6zoRQekZFz6xB2r6ve7Vp6L7XMmXdBmh8TLjDJR6fByQfl0SJlYQulE3FgSlG2gzxhJ4NDhMBI0uXmFElK5Jc1v99UYdHWy01Gt3NK42lIvHtPp7ZbilMg2Grrx+I1a39jR/fd/Sd/7rm/Rra+I6jNnpHMXt3X90YJOHI1pa13mdPWFL5/Rq151QmuXSrr/3suKjqJ6+UuXdOPxvOYLESWjXGNDJczNCybGAL96BzKEUHiA5zARmPDPNkd62IUjnhhu/5q9zTzThk3Bh2faY9Ptpz1wlfTABHwYWpDkhOM66jYbKl26qPNnz6nTqCmTiJssUbteNaeE6taGUePNCrDbVn/UU6NONrVt1PZiLm/uFeg3kOV0WeO6LRZMeR+XhAANkc/JMFvwlXLBF4FTp+s0HYymHYoolXIuGWSTCVwQUKQmPptKm3UfATjYMt9B9G5nc1u5TF4LC8u6dGFVrVZd83MLmp2bUyKVNbEjRZ2dJjTxeDavVretSrmmeCptZQjYNJLJbbY6tl+y+4cPHbL272xuTWjqY22sX9bc3KwO7j+g1UuXDAQgqEuns8Y8WN8paWFxycQzT5486awYFxe1vePsGzvtvu2bsgtzwUgmzIKz3kRroG5Cn7AHWFDCPkgmYk57IhZTp9fTuXPnrOTk0OFDZo1I+zxY0h30TdSQfj165Ijy2ZwT82y27AHa6XXU6/aNEYDGBP1BVjyTSZvgJBl/xhrwgYXO8uKK7QtQJTVftM8ACWBLzM3NuHIDdBKqZQuWYW6wvsEqFMCGUgIC9katZcAG9ZEwHrptgtua0smEuSsQQGVzGdOp+PSn79IDX/qylV5gHYiIZzQRtmxcq9lRNjejC5c39bGPf0rHjt+g4vyCiSaiyVBvNHXx4qpl8BnLnUpZkShWXENtlXYmehn5XaYJAAUqVCzy3Nx0pSUXLlyw28JLX/4yO9dMBpChY0wMv0i3DcIuC818hyXC4sdrMbhSmJDpO1DSgWMKaxcYQ+iFZDMZpdOujMdsZAtZmyu8ACQ6rYbNAfoGEIbggvEh6PS2oGzrs20cj88IJEo7VW1srNvfiUTKmCwshmD2IMbZH/bsOBZYhGRjRB8BMhmIA2U2lVG7i8BoQ+1WR/3hyMCJ5fk5lXYoLdrR7MycDh45rBMvul6Hjxyy5RZ6EgCRsF7iCSd2iXkMwKfVxCJ7/gSvqwV8CJZX+LKZoNik/5yxDLIfDBBcXLTstBPGfeErmV0lz+endZpBYcYPf/jD+umf/mlzCPJZc+bKBz/4QWON+UAVZtnf/u3f6vu+7/vs/mGB3IR1xT2D+17wPZ4z7OfXf/3Xbf/PZclFsBM4L5gaezUf9oINT3XPuBJbIAg87AUcgn/77/r+DZZf+N892HCln0/GfDD3q4mDhmdVeLAi+P6VWBlPfd2j/QQ4xY13Egl7ECLc0zDU1VA5J8hI1QBVtiFKGwik16RhVuNITn31VB71FArPqNGXHjq7oU9/qqxev6rbbjuhuX0FfeiOTe3UcZoKq9u6qGz8Qb3hta/T+UcauubaWZ17dEvxZF7JZEF3PVTXcBhVOjRUbFjW0QPYaF628s5Wu6rRsC2FU1K0oFoHEUeC+p72L83pwuqjWlwq6KjaKreryl3/cm1vNBXtdnTNixf08fsf0lvf/GJ9+dNf0Jtfe5Nw1P7kJz6hd739NtXWH9JqM6tEbkEP3vsFfcsbb9VfffATmpvbr/OXNu25fng+q/37F3XiWnMpVTLcUBqGwyCrcTSknsbGcDAggY4z7A8AYvJ38P1JlzupT/r0BX+fnoIPT+sOPt1o2gNXXw+EunClQyNFoLn1+xoNhlqDLr96VlWcJBothQZ9s9eMQkFvd9TrdCyT7eu10R1wdaQRDUG0GxULbgk29u1ftmwngRGINw9QAirTOpjUpOKC0ev1FYtFFQpjQwkXz6n6x6Nho6uzX+rgYU9QfoHtH8AGehUzs0UVcnmFIyM1qhXLQBNkQnEv5IvGWtjc3FSn1VUKQb9oXOlsQQsr+9TsDlSqVpXNFZRCOK/rSiug6kcRCzKxtphOnz2jUCQ2KWeAWj60GnfXbheU48JRr5e1dvmSgRKzhVnl80VVS3VdXF/XkaNH9MUv3meUvFe88hs0MzNnQR+18+g3AD7MTlgF6EzA3qAcJBoeKZ109okITAJGcMxqraxqpapQCJp/X8l0ymjuUN6JP3jEEdSHQmFX2jIRVjQhznbbyhIAexCeBGxwGdex0ecBFBgj+oxgl+ATHQTO1xgOyYzZcqaLec0uzFsNP7ab43Ff4Sh0zYGGvZ5C7HMwVKvRVJuSjlLFAu/FxSWVyw0rj4F+T+W/cz+QZueKOnv6jIYd50veqFd03xc+pzOPnNZtr36NDh04rFQ2rXqvqbX1bV1a21anF1Kp1tD9Dz6ibL6oZr9roMy+fftNf6OOTkGjaSBCpVpXZ6JzYFak0aidK2UBc/NzisUTportXDVm7NwBjJhXgBlHjhyxeeBBlnQqrWwuawCMXwQzz/mur49mQc/CFGFJXCPQeCDzY4BcJGpAmi3oqYCl72EMRBFH7VvAbgHnoGtAnNMUcc4ZADNYu/LezMyslpaWbW767KZ3QDEBz0cvGYBi4qTFopUkRXGYicZVazTUbDcmjinMibwBDbQZIcneoK9mp2mfe+FD5jxtNpvXSMKOiVAl82NuccFAE/ZPqUV+Jqu5+VnrM5gv1h+UXQBNDNGOmFj9TjK3V9OtmDng2Q57WQ97xSU96OAZD/Q5/X3jjTfuBotXU999rZ+rL3vw9f7+fuCZKdyPPFvMB/tB1oq/1rnu0GFA9wDQ4AMf+IBd+//8n/9z02TwJRbcl7i3B+9DXKe/8Ru/oR/7sR+biNm6cirYEIDkT/QKghB+G2P8tRGadiyLpwryn83x8UmJ3/md33F21BOGxzPVe/D9fCWwwQMwQXZBkFkQLHvw7IS9pRFeu2EvCyLIavDJlytpPgQ1I4IsiWA7gsf0bfJ9/VyMC2PBcfz8bLLGqo20vtXUw+d29PCZsqqdqELxGb3lzQe0lJYWi9LtH7pfr7rten34k5/ViZtfou1aVH9915oS8aQWs2MVoy39g289rjs/8WW96jUv0dnza9rpt7VeSerBM2GNIvPmzbGcbeg73rikT33sc4okivr+77pOTXu+R3XnnRf0xtdfp6VZ6c8+9CWtrCzpJS9aMkvRXkh63x/crbe85RtVSPc0jMT1wQ+e0vlTl3Roab+KmbFuPDGnG24o6tBcTJmeE8UOAny+n58a7Hk2Z//X5b6m4MPX5bBNGz3tga9+D4T6w96YWu8YD5JeV51aTRcvnFN546LKZFXLVY26XaWjMaVgK7DomNhxDYaOlg3ICwUdcAABw1qtZAErAd2+AyvKZdN28/b2gQRWBCzcvIP1qY5Kid1jz5wsDHywUo3ohPoJck/g1bP682Ixb+DDeOSo5qMxmgIVy+RA40NEETtA6OC81+9heRRVrdFSOA5lfE6tTl/Nbtfo45FESr0+GR9nI0gtPO0DiLh0edWVaaC5MBgZDb9WJQMdNZYH/yvlkjY3VlUp71hwdd2x60z5v1Zpaqtc0fbOtlH3X/rym42av7W1Y2KU7XZH0XBUBw8e0P6DhyzoHY7dwg4phChI+5B+Jbgdqt2GHhuzQJpgPZudMWcJbDp3draM8s7bUkgpAAAgAElEQVT7BIzA8QALBCuAD/YQHTj1exM5TCUd6BMKW3BuuhotJ67I+CCAaA4U5mQRsT61xfE4bJoPiseVK+YUj0cViUEkiVj5PuCUxkMr4+l1e6qVK8YUQfQS0UnsPi9e2tTKyrKdtwOuUOwfmw3j6sVVhUcIc7bUalZ18tSD2lxb1/Frr9PRI8cUikSFW/nDJ0/r0YvrWtuuaKdUN8cLrF6pUcVVggw/AAwAhKcSY7Xa7PZ2mQ0sLpiPuJIsLiwafXJhyWlomDXq9o5OnjppQT1sA8AHKMgE0oyBKyco2Hz1WWnmPv3Hgqjbc6CbORIg/Nnp2nfnZma1uLBgZUSdScAQU9RJU8WcZ7yBSklHMQZ8oLyJucdxGUvmNdeaZSZxNRmHrI0AH7SX8QQ8MWvOSt1ABdOfiMUVpp42zbWYtTpaSnASCdxmonZswAeuK8o1mFuVesWORV2417TgPBHTBCiyfsw6MdbC7IzmFxfsHjA7W1Qqm7DyEYIowCa3YHY3OAuUrkLwwQeiQXHJINPB/+7BnqC4pK/d5z1EAenz6eu564GnCnh9EOuDM1rmSxW4dnh5kMFYfp2OlePdfffddp96wxveYCwvXnz2oz/6o/qTP/kTu6d4QMoHv7ABrr32WtuW+xDX6F7w4Wd+5mf0y7/8y7vH5DtYse590UY/t67Um3z+R3/0R/rWb/1Wu4a55z1XL19C9lu/9VsGvHjwIfjz6bbFB45PBEBcifmwt1TjqcCHoNaDBxs8aOD/9kwHD0I8GRgRLPPwoIR/Lwg4PBfgg793+fv3MBx2z1yqD2LS2o60viXdfe/DqjUrSma6SoZzalQaeud3fpM6Iak4E9L/+eAFffaRrDSKK9a9pG+79bjmIiXdcM2cVhZCunxpTVpZ0YfvXNeXTg5UaiC6PNRSoaUf/c7j+sM//Futd3P6vne9QuFRTaXKQB/96IP6nne+SvlUR59/oKtyqaq3vvGY3v/n9+jY9TcbODEedDWT7Subb2tpaV4HFld0cCWp2ZyUS0lxYykMlfQlKgFmUBDkebrz7Srdbgo+XKUDPz3taQ88VQ8Y+ICMj8YD9ep1lbd2tLV2SeWtVbXrDXVbTQ26HWM+IDKJVkDSAtGxs+QzQT9q+J0KNvab7XbTatt5j7p8dAl4SI5HA6ObJRJR0yEgQA2HworFY2Y7COsA5wFoa5lU0hZrCYLSgRP8Y3vaipsDi6u5YsFo6r1ux5wDLq9dsGNTDrAwt6h0Jq1+f6ThwKH0xMokWREWjCcySmSyavfHZhmZTGfUGYzMVpKAC8YC27PwI+he39ywjDovHC1Y/GTSOcusEwgSpGKDGY+FNRx0nV3m0orGo5C2N8smgLixuWEZ81gipdW1y6YLMYQmHYqYuKMFsNhd0gPRuAUUsXhSzXpFrXrVqHywTKDOY0dKf9D3aAisr182JgKB3vzSopWjxLFANX0NJ9ppuh7RqAZdBxqhxeArEPv9gROl7PaMar+7KBuHrYwDvYlMNm8sDQJlNAM4Xg/dUQuUoUMiPhhTJpc20VAELqEjmiXp2rqV8cBQWb14STvb2zp16pxOnLheb3rTG3To0AENhrBOqgLUsgxbvWpAztbWms6cfkTlSskyJK997etVLM5rdW1Dd9/zeV1e31YknlajMzDHi2azY8wGzqleayiZSiudytg4GcUYK0vqNZMstMkC0v6oBc/79+9TPj+jZDrtRDWHQ2MWUN5AJh+NDgMOGMcJ48V0PeifTMbYEb48hz6GTcF7BIkG5kRj5hRj7ivhiGk8FPMFYztYsNmB4RMyvRMXoJNdcoE97zFeZg9ar9v1x77X1tbs+nAAx9AYNIBh9CHny3ZkOJuN9gQ4kqLJpJaXVnTs2msMfKhi3VmvmIBsMplRJp02u1iuU9gvgA+UV6GTAaBBAMX5cu6AHdmE6ysTIcURpljQwuKiMUJga8zMFx7HfDDL84nYmZvwVx/zwQewHnyg//jd19j7INP/zU//35fxMA/JYAdfwcDgqR4A08+/sh7YS/PfuxcP3vI+1ybXIKAd1yZjxntc0+9973v17ne/28bdB3LcJyijAYwwNlGrpe/8zu/UZz7zGfueZxz54P/222/XbbfdZtc/1yJg417wAUHJv/7rv94FlX/u535O/+E//Ie/c/I+qPVzcS/IwjFwHLrjjjueU+DBAwwcH/0ffy5fCfDAd4Kgg/87+L7dkibsDs9a2QtUXInx4MfEl0x4FoO5dgWEJ59IA8LKUk1QO7p7fP899h0s9Xgi9sNzBT4E+77fa7jEQ5gC3YgGY7QixhoMQ7ZG2B5I1VJfjzx0TkMNde7ioxrH86o0Q7rYPq5uP6JctKsj+9LKJ3qanYnqwMGczp1f0ytevV+//btfUL09r4HSGo9qeuXLFvXW12b0pfu6+shdFV1/OKpbbirqDtOUSOimF8/p9IP3qBtZUbvV0HIxovLOmo5cc4M92689lNd8RpopSPGok4OMhsZKYmEeGis0Zt04UDjmxLH3zo2v7K5x1X1rCj5cdUM+PeFpDzy9HggNhp1xCOGmfk+lzQ3tXL6snc01deo7JmwIVX7EQomAaDhUjAAKAcOQVG80LNNOIAHAQCBMPRvlFWxDIEpGmUyne5jK3scZwz/YeYD6BzMZm0aDcoCk5macy0K9WjZwgW2y2YzpHRCMITKJ4wGlAxfOn58wK1pKplyNOxlvgu6dnZLVtlN+wX57UM3JhsdTyuQLGgHTk8kPR1SuouDfsO9T959MpCzoxP2Buvd9Bw5NaOdYD3aVzTgL0Wq1ZkFY274LCFG2theyBQMuKqW6ejA/+n1bHBI0Y7vJZ3QebIIXnbjBstJk9Fk4dvtDl0nO4JIwVK3s2CRYTG5tbRqjAW0AglPOiex4rpA3ijsiUQYOdREcxF4TF5G+1dfHY3Gj+dsiE0AIf28TICRod1aiva4LcljEZLI5A0Vy2ZxpA8RjCUXMMiyiaCyqHuyEQd/GYjDC4SFj2XTmBPsFfMCi8ewjp3XywYd17bFrtLO1pbNnzurkQydNOPINb3i9jh07YnPp0uoF29fhIwfNXWVra0OPXjijU6dO6vLamgb9kX7iJ96teqOtv/7wHSpVahpjtZUrahyO6sLqhhOJhF8ZCqlUqmimOKNkEiCqb+eJ8GR8YusJI4CFNsEcP3ENOXzkiIFkZPRZ+BME8F0+Y/zoD+YIY08g4cp0KGFxoo/0CzuAoYA+hbFJ2m37DkE9DBRAh2Qi6UosCOInbiyj7nBSkuCE4wBGKpWSLYCisbAxTLxoJOAK44sAmxOnRDSuY8ciyPGgCO1EQ4MMkIFPOGF0ewbI4K5C2UU4HjMBWROKnQA1aGkwTwA0GJNW11l1cjzAN/YPGEPwm4zAoEhZ2ZCBhABjSTRceB+W0WNlF4hNWqA1CbaNun0Vgg8+QPTsryD4sBdwCFprsr3Pnr/0pS/dDSj9Lf+5Ah/8cTwFO0hZ39sWttlLU/5q6wYEHRn2Zmp9W56s7cFzCAaoPujy++Q4XHPeZcTv+4//+I/NneGee+7Z1XzheLz3wz/8w3Z//8Ef/EH93//7f3cZDT7Q4TrkvuL7Da2Fn/3Zn91lLnBM36Y//MM/1Dvf+U7bx9vf/nb9zd/8zeOADPZJudj58+d3qfKvf/3rdeeddz5ulWDXoaTv/u7vNmbD//pf/8tKPDxD0Qe1sKoAPH1Q/vSWGn+/rYIgCPcgRDL9fONvr7VgpaATK9AnO+KVKPNBtoPfh+8Tv3//twcIHEAcftz/YNlEUPPBsx38d/k7yHzwIMNe4CIIRjwR+BBkZTwX4MPea2M8hjHKNR7ReORUDaxvcBIbh9QcRRQehxRBdxlAbizV2048EumttTVKEEfaLpc0VFiPrm2rOQgpmsoongpppzRQZ1BQFzJnqKVjhzKKjhraWt9Rq57SfK6vfAoWbkqZ3JyKmbAOzoUVnZtVNh3RbGqsdAKdoZCo9oNMGu/XpEhWIRo17io07hqz1+w3FHeWmOGJ/fzfb/perd+egg9X68hPz3vaA0/RA6HRuDfGRrNbr2lrdVUbl1ZV3d7SsFtTpbRjto7xaERpSiLIvEGj76MDAEW/ZLTwVDqhbCatVIagM2RCeTx08hNle6jiiFkCQsBUYHseogRP3OF5YBGwsBhtNgEu4krEokYVR8gyEg7pyOHDJu436LRUmGSKq9WSKqWyzp87a9nomZmc0pmUOW5gJcjDHeFJfsfKkOz20DL5MSVSOc0tLimGIORYaneglTdtkci+KJdA84G/K5Watna2DXwAZGHd5x6sDnhgocj5lEs7qla2zVLS9BsKs2YrWq821YNZjpXnYGDAQiKVNJYHNpzoHuxbXrHADgYGLIpILGEWhlDg6XdcI2A80F/tjitJoWSCgJN+7HRaFvSjr4FYJX2O4GK9js+1AwL6luWPaCZfmNg4hs3akb539bTOThLmA6ALxyjOzhmF3wLZKOMWdcFxJGaLiKEpJxEUxy3zQZsjiagdq91qWvag3+vr4Qce1PnTZ3XjDTdobnZOFx49rwvnzhtgdeKG41ZCc+HCeX35/vtsTt1888uVijv70u3Slk6fOaMHHnxA21sl/cJ7fkkfuf3juvuee41FkivOUKegaqNlYxi2ca9r0Gc+tVQoAGRRLkJZxMCYHDiL0ReVCq7fEk4OrTYgVV77cfmYn7dzwkHE9wXAA4AE/cHvvMhQoifibUYJQuhDdEzK5Ype85rXTKwtOwYyMLYwQVLJlIltwoDgZywSNV2KUW/oXGCSTheBsdkGbDKzjIFdQ+zfMx04B1d+A0iADgSrM/cyJlIPW7GBLbqa9cdqtbsDdDDQeUDUtaMEDIbl+YkehxMULe0gItY3YUnTJkHPIxy2a4J+8SAHjJBM3NnGLiwtWh/BfKC0iPOlpCaRjtn9wIORtA9Ag5fRz69C8IHx8cBD8GeQ4eB/d2VrME8AghxLCbcc+vzpBFvP9pMwGHj7ueYDMcfAcfOQsQ0G+JwDpWeAdJQV+ODsq3kO9Bltoh0cz9dvu2eQC1zZxpcQeNaC/55vmw/CP/WpT1lQ/uijj5r7A3owAI0333yzPve5zxnYyD4RrAs6mPjvw1LwQf0v/MIvWDnEXiYFQSngg3eloBzjVa961S4QEBzP//E//ofpOdBO2Aw///M/bx/78eB9rkOYF1x/vL7xG79Rn/3sZ3d34wNW2s31zfxCH+YVr3jFroaEz+qzP2yeETj1wfizPb+utD8/jxgzSi+YQ7STNtBfHryjn00geeJE5B08PFjh2UVWithBPNeBPMHrkW29o4Zviz+OD/T5jgcagqwEzx65UtnFXjDCfz9YluETMn4/QfAhuO8g6BEER/y4Pxdj4o/hfDS8fQbeRY/9zvsAEho7VqcpLIdGGilm7FJFgCB6xhIdm9BzVCMsNJ37ttpRnJfsEaH+kHJKly8Cw0YcO5SMKB0aK2UemzAwDTpQbNwzjQc0w5KAIeOwJSooGY3Y4mWoMaWNYZix3K8oy0UGmuRBzEoY2Xz6+op7YAo+fMVdN/3itAde2D0QGo+642G3o0appI0Lj2prdU2Nyrbiob56HacREA2HjPHQqNW0ubGhRqNuARDOBIuL85MgOGk/XZbdBRVkhREPJFtvi7tIyAnOJZ0zxWg80gjNhkm2whZgIb6PQGHdgqrQeKj5uVmjvLeaDQ06bcseE7CZ3WS1qu3tLWNAzM5RthAx0IKAimN0uwMru+CFBsAIrYJRSMlsXiuHDimVLarZaqtcrZnIoDE2EgmzXfTfo8QAC8yDh4/aggTQwNgJnb4JNNI2FjFbmxtau3xBC/NzOnBgv1LxlJUn1KtoTMSVzeWsbXMLS/aA3NoqmR7AwsKixsORBXSZXN4WrakMNdz4QLi+H/S6qtUqlh3gYc4iPply9oXOUm3bMvqMB+AD7BOsT0EeEPAkg86DFWCnkM25oACa/BBKP4ACCwPn7gD4AE2fc8wXZ5QvFKyUxR7ePli0fhxpQJYjxGIgZhl/EzhMun2ZPkWraYH92qVVra1e1sGVfTp+3XWmo9ColoyNkclmMB3Rxsaa7n/gyxa4v/zlL1M+nTRl63anrcvrl3X23KP6zGc/rx/90R/Xx+74pAbDsar1htL5gvqjsS5vbAk4K5XOaHN900oScJagTYhoMnaAI5SODCYLVkRJmbfdTlflStmWHgAJx44esTmDiwiZfgJqtB4OHzpspQSMN0HGsWPHrC+Z6yxm77//flu0eybCrbfdZi4kBCcs/GFP5DNZAznQg2ABOT8za3PagsvOYJf54LQ2sL1zFqTYjZE34ry4/lhkcm6AAGzrarWdTomv+/ZBFccGuGHMzM4zhB5Fyxg4zWbbwAeuHb577bXH7XxgjXCelGtQYlNv1XcDNM++YHsvOMnPpZVl++7iyrKBD/QN+iTpXFJFyqRyMEZcphDWzW7QeRWCDz7gYYys5GbyMwg+BAUnGWfG3FutYq3JtsZEew5ftMkH0h40IXjyQbsHHpiTBOj/5b/8F913330WsHKP8+f9tre9zXQMPBvn2dYP8O20sGgC9Hjwwc2/x5c6+OuGa/6LX/yiXccIeX77t3+7tdHPVbQSHnnkkceBKnyX8+We4K/Fa665xu4dXgySdrAfQEjuB7z+9E//1JgGe1+MMyAN5VO8uJ5hxu0tg+Czf/2v/7Xe85732NxAlPKmm27aBR48g43zZSzYH+/BfABE2Usp537i3S94/p44cWL3WRBktsC2oBTkSgyCr+ZU9EyQT3ziE+I/fc14mMVxJmM/AYf9dh5U8WO393z92oM2A0J4TRuYXZ7h5UVefSmEBwM8c2cv8+GJwIcgqMCc2MuECLJAg2UZHqAI7jdYchE8fpC98ZwCQ39n0J0WGC8r60V4i4CeFUS4J4UAHGLSMK56xDEgeLyZ89XQaZBFWSSxJow0NR5HFRon7fvjMNpJ6BtFNQ4n1RpLfAKDdxCShrB00bpCPDsUNpaDHYAGRXHw6PGUdBSMUMyehayTaLGVA+623LVp+vqKe2AKPnzFXTf94rQHXtg9EBoN2uNes6Gd9cvavHhR9a0d9dpNRUYumwrzARBiaFZ9O7q8esnABwL7TDZt1pFQwa2cIu5cH3ympTgzo2w2ZVl49/B3LgqUXezNKuxm+MY4M/QMfOAY+WxamXTKFkRQ4rA1IljmdwJurD/JjiNkmM1DuUtPslyaZF0TGhGkVmuq1hoi4xuOJpTNFTW3tKxktqBSpWIOCLhZEMxzLgAMZHydc0BfoUhYi8v77G8+4zwRZiSTDg2fwAD2Huh5sZCzALZRbdi23XZfo0jUFo8s6GbnF3Vx9ZI2N7ctsMehIBlPWIYd8IFsJpoPlpUPhbUwO2vsE/qDc+Z8EZ3ELYD2sE8CulForEG/pwjlL+OB2uZAElUK604ACPQ1YjGj+JswotlIkhVkUYx2hMvEdto9J2iIa0YUVwInQEjpAqUsllWKU/KB6KTU7vWNZQDVMg1zw9wwUgpHHAuGYAm3i0a5YpohS4tLxmJJRsOm0QFYRUlBo1EzAALR0qWlBZNehOrPOZYqZT16aVUPPHBSc/PLKlXqKhRntbG1pe5wqB4uLVtbGoUimp2fUxnb0Ep5V7+CNQzCm5wDfQoTxdtj0q9mDdpoTDKhYV1//DorLQCEYREHIAR1+eiRo8YiION56tQpEQASoCwtLWp9fUPUXxNoATK87GUvs+w0YAFBF3P80MGDOnzwkC2Q6RP6dXlh0QABrgn13Rj0+miNhOz6gglK28gW8bvP+LFA5Tv8zbZu7ibsePzncwABFuWMO24XtIHx649GBkZg5UqJUjafVzzpbN5W9u238hxKawA0AB/QcriwesGCJt5jfjPvaas5YLQAcVJaXF6y9zM4qKRdvazZ4RbS5krj7GGZSwBUjiJtAcFVCD74TK0HHoLggw94gswHr/BP/1Pqgp7IV7t04UqPP8bLsXua+vSnP212t4DKlBAwr3l51sCP/MiPiPIDD1LwGfPEixoSrPNdHyw+m49bP7f8M8lnzj0o4TPYAGmf/OQnrRSCgDPIkuD6JGj3zCba5+/jQSDAswII6Cm14ntc/7AifF8Ez82POSUZMBquBD7AooB54BlM9JOfI8Ht6ePf/u3ftreYD9zPeHnWiT9vtBJoG+f9T/7JP9F/+2//bXc3Qao+9z0rAQyFTPiSvgmyBtjvT/3UT+k//af/9GwO15PuKzg//Fzy58q922slsJMrATS+D4JgA+fh//ZsAbv3wvY0XauQzVPuvdy/AZwAhNyawOk6ecDMAwB+Px4wCDIbguCCBx+e6HMPTHjAIwh8BPcdZEfsBR6eU2DI4XiPvTzy4N+H+QAkYE6fpAgAymMKDeMaaWhJDUMHwAHsHy/0F0IaqqPIGC4DyMFQofBQI+CHMWaVUYXVs3WhRmMNwlI/5PgLcfNzBmiglIJS4bCG4bEJVYcUUXwE2GAIhFlr+5fTmHT6Smw3fX3FPTAFH77irpt+cdoDL+weCI377XFta0Pbqxe1vXpZnXrVau1Hw6YBDx1q5Ntt+53AF6FECHMrK/u0f5+z9SOgfKz+c6xo0jEcWMDYwsuE8nBtcDoBWA06hwycKmA7OFPkIWKGA2f3yP2fwDmTSjiAodu2B1EumVAmk3ZK/jtblk0HuIbmn89nlS1kFDdF/bg5RZCRH47G2iArPkDfYKBEKqPC7JxS2bzi6axana4azaYS8bQF6pFw1IJvmA2tdsvcLbL5nOaWllwgDU2djHOrq81NJyKWz2VUzGeNmUCQwOKENibiCUUjcW2XKgaqUAYwMzeny+sbFshFYwlTKofmv7mxqZAF+UnFk4g2SolUWotzcwYcEESyWEfkk30TxFFiUi7v2HfqjZrW19c0Nzej2blZReJOT4O+HQyHxhLB1SI0djoTZqeZStp3GRu24fxYkAFW2CKrN1K5VDEtDIAWy9yl085uM5NVJBY3sIMgN53JG/jAaNNvzQaBbUzZdMYtXgd9DXsDY3skAarUUwdNEcpNsLcc9LVT2lGSEp5USp1+z9xAypWKMRwurW1oY3tHjz56SfVWV/ni4uTzqtY3NlSpVRWJhbS0uKB8vmCCnjht4CZCaQvAA/sli19rNXfdKbxrBefH+NXrDb3sJS81gIE+43fYLQh2EvAB8tx335f08EMP6ZZvvEWvfOUtBhhBayZgOHnyYR08cFCve/3rVMjmDdA4e+6sNtc37JpYWVyyOcNCN1vIG1ABA8h0JLBFxZZ24EAbxo75ztggEBoJS9s7OwasABjRr7Va1cYL0IfAn4UX5RLsB10WhC093bpULtlii/2R6WOMcXaJp5J23TDHACOMhaSwMXUoO+Kz1fXLFpwBWOFQAmOEANQAxXDcNFAAquKJuImeEojCgvGCk5RdcN2gT+IWxo6RZEs9k+h4bq37nutbe7C0IEjz9gFlEHDwdP0rsSD4LloPVq7yHLx88OyDmVe/+tUGsHGPC54TDIef/MmfdGFEyLGoAOy8M4EfXx8Ict+B+k9A/ExfQeo8+/GsC88Eoc3+euQYMJIQjqUtgHVvfvObd90jaFew/MGDFf7nXXfdZQABxyAABVTw5+7b7Sn2BPSAGHwXRgPMBpvfe3QIeEZwL6U9XP8e8GBbf9z/+T//p7lc8BnnBQBKIEy/Bl/f/M3frA996EPuvj3JqHvgwQMtfPZXf/VXestb3mJf/b3f+z1r594X1yd2nrAJ+M5P/MRPmPaDZ1B5Vgv9h7bEcxrgBhob7M+9fftM59JTbe/nK9sxDtw3YcbAMvFlOx7I9owE2uTBCQ9MBQEFD0R40eK9n+1lPlyJCeFLLfwxg6UXHgx5qnN7Vj8PAhAefLjiAVxg72QeoSpQx+r/duLDds1MQAgHDyA2PnlW2AoDboN74XsVfPmnCtsbQ2KyFcdzJAh33zSmhe2K+o5JfcXj2h1o07PaUVfNzqbgw1Uz1NMTnfbAM+uB0LhbH5dWL2ntwgUBQgxaLfV7bYXUUWg0Vr/Z0tAy5AOtb6zr0Qvn1ei2LBi75ugxl+VMpe0xwoMZx4NsIWHBLw9tEzocj22hvEs1DPn6dJgD2CtS6zd2WZ1QRPFE0jL9VtsMCyPssrqJeEwhdCeGfXO3QA+iCe0+kzLUm0AX6jgPL0TzGq2OcJtstNra2S4pFEaTAEvOkGX0oesnMxkTm8QVA6DCi18a+6LZseCL9wmm8rMzlgEZDscWbMIQANAwm7vRUOXSprEXOA8CL6j6iPBhydlsYYNZssXrdSduUCgctUBubn7Rap9PnTxpwEKhWNTy8oqJNOEwgYAfbgjoBPjMPMdjAWT6DIgnJiLK53MOOJATLPTZcnMeibqgjjHIpLJmi+oCirCiiE9OMtA+o8K4Ab70en1bF9AHtI3/fI+sOO2cmZtVrlA0wclYNG4ADc4JuYkriGOktCywpiwmlaBkpW30SPpv0K2pWi4pOgopnUyrWq6o1WlbiUcctkYaQKWhGkKYvYGqjaYeOX1ODz50UtvlmlK5OZXLVT304ENuXEYDRSJjLS7N6oYTL7GxJNBAMJTjwQqg39bWN7S6uWbnwgsgAOFE5hhBBWyHhbkF03LAnePEdcdtjNkO5gL6Jffc+3kToiQIBDwiuCcoQIiNcSIg4vpgPsDK4f3y9o7VSZ84fr3tq93pKJFOaWZ2RpR/8J30hJVC29gfY8x58DvHiEXRR3GWno4ZkbTx8dtzflxLgBw+i8dClPcB+XzgwmKZ+eIzagA9vb4r+UDvxK5JhUyvo15rCo2SM+fPWd9gmTszUzRwsNVuOHZFPKdcNm+lFsx9rDYLM0Xb3/z8rAqzOWM+uEU2ZRdc84+VXMEsuprBB8bviUQmed/bbZqTSC6n48ePP7M7/d9za59tZv5wX/P3duDnSrUAACAASURBVB8oc+/4ru/6Lv3v//2/d0syDHy1Era9aVGXlefz3//939f3f//3P2PdCvqD64J70sc//nELrAkGKZkA1PXgjQ8COZ4vW/GsO65TH7D96q/+qv7lv/yXu88iH1RzngT2b33rW+2cf/M3f9NYA3vPyV9HAAF/9md/ZvP8P//n/6x/8S/+xW6ZCUPgqfDe/YZrkFIB2uKfg76MBtbBX/7lX+6KM3Of8SVdweGEfQXoyTXOtUefe00YC+ImwMd//I//UT/90z9tbfvSl75kug/eNSW4v7/4i78QJTFsh4YEwIwv3/D7u+GGGwzQeb7Ah7/ndH5GX9871kEWCOAR7BWsSz0A5Z+1xmSblNp48IDP/BqDn1dywQjqPwQ/9+Uee8swPNAQZGH4NjyjE51uPO2BZ7cHpuDDs9uf071Ne+AF0wOhcac6Xjt3VqtnzqjfqmsIzbpaUmjcUTIWx6rAMtMEuTg+rG+uGwV7fmlei/MLru51NLYAmUUxWc5cEXp+wrLf0O95Gc2/jysCAaIDIrzSM1lahAmNimqiQE4VmQfosN91ygeImPW6Qp8CBgT7atarSgMm4MeMC0MkZNRx6P+wE7DGJPAke9+hVCIaVTJNgNlXy6wPAStSlr0n00yy11PVCczbLSfQCF2/ODerdt8Fl2SGAV9wXmA7zhuniwuPnrFFJIsBMsjUvrO/9TX6LGyUzbNnzum2173WwIc4rh4L87ZYPn3qjGWQDx46pPn5BXVgaCSTWlpeMT0C9BnYt6dqe7o1xw6NHcCzs7NtWatINKTDhw8aMETJiw8ACJYd7d1lzF12W1Yug+ZDMOPnF0lY0vsg1mlLOHAF0U+y9qks4piU22CfmrCgFECCF4Hz+tqaKmW0HZxF5yOnHjZhthtvuF6rF8+rUatqJltUmnKOBBn+kWrNhmKppOk4DMboF7RUa7XN+aNcqWt1fV3nHr2kcrWlcqmm06dPm5J7q93UaNRToZjRtdecsEwhAA8AhQuCF639p8+cVavf2bUto62MFQAFoEu1UjWHDJgGN97wIs3NzioajhjrAYHIBqyYLqyXTV133XW77hfsh+9zfcDksFKkWMwBBSO0N1z5ymjgxO16/Z6qjbpm5+YmWhQDV586uV4cuwVXFycwaGNNTWwkYoEGmV3AB7YjIPSCluwbxgZz2tt8Mj/S2NL2XEmNz5btLmjjMbXaHZuL9LdputQazv414oCl/nhowq3oieC4guUtQqcr+1Z09MAxE2CFwQCIMzM/Z/aczKP9+1e0vH9RC+iR2HWPJZtFRbt0/DAOGVcZ88EH9EGWA797oMGzHvx9099DCUJ9ecNz+STydHQ/50yHJOw0RvgJiAq13wfZzFlfAuDbGdyeOflDP/RDlll/JmUXPpgm+EXfAPCL68HT6Jn/Hhzxwb6ViE3ARh8QUjaFjgsvwItv+7Zve9z58D77gYHwD//hP7TtvuM7vkMf+MAH/g744MEUQEUAEdr44Q9/2PbJ7/5e69sDKOoZG7Aq6Dcf1Pp9eccL33doTwCE+H3599me0guELAELOC9efj+eFYKDxQc/+EH7PoClL9vZO4cAYf7dv/t31hf/7//9P9N24MV+nI5S1+43ntHyXM7B5+NYVwIffDv8c5hrA4YNbDnPEvHXi7/H+vt/EFAIWmsGyzL8tnvLL4IlF8FSDH+MYOnFc8WMej7GZHrMr4semIIPXxfDNG3ktAee+x4IDeub43MPn9T26gVFUMUf9LW9dVmhQdsCIYLqdqOpdreterNmZLkMLhbFnFIJrCt7FliRvSkWCmbfiHulAQdDp9zvF4V+8ewXRj5rwsPdL7hH0OsiEWfJxKIWKAHtAbK2WEdOHBQ4LqwIwAcy3rAvyMjCfCD4s2z34rKVTMRiaSt56I9RSx4rkysomUhrZBZ/UcXINveG6g8Hu21GmJH3OAcE+SgtyBYLFgiS3bcSiFJVw6FbeDdqZWM+ENhxPizOWNw5x4RNtdp9K9Hg830HDpqGBMEabWX/w74T7sNpweyqQhE7xsLSshpks02waWx0etpkpRkTe0eyz9Rdu/4FMAkb44LFK0wIqPxs22o1bJ/mOBBz4oLQ733W2bNP2A+BLqwORAnpO08TZ+HpwRVbLCUiiuOEAd2XEgzcMEwXIr1bhwv4QDnI1uaaUZ9f9pIXWTvu//J9evBLD2hlflFHDh5RNBxTneB9ONa1J643ZkosGdeQDDyq1pGYA5J6PZ2/uKrVy1va3t7Rww+ftNrqS5cuSqGBsrmkMR8AEwAIAB8457nZBQvYT516xMAHztfKOzqdib2qy9QzdgeX99s54bLC3OL8i7m8iYb2hs6GlH2xrZWgJFPqD3CbcP1DEMK1YPXtrfakPCliRFIfgCCkCeMgl88bMMDcYoz5nDZxTM9yYN5wDpWdHes73gdIYf/YaBJMcE0UcJlIZ+x9GBWUXHBOfM6L/Xg2kgt0e1ZOg+BkMuu+R/+bo0nYMS4uXly19iBkit0tpVLNVsMACGxAY/GYlmdXjDFh5Ulzc650JpM2AAgnk+IcfefKb6JRWA8W2u3e8a7GsgtfbvFEZRee8eDvjWTumZNQ4h8rc/vqPzR88OUBS8BDyi58cOvnM6we7kPMTz5jfjL+Nq8nL7+tD4i5RzJ//bPAf/5kZ+UDPq55r2HA9p5NwNz1ziDB4wbPg9/vuOMOE17kezDS0FfwWhQ+2KZdv/iLv6h/9a/+lV2PHA+wM3hOwbYC7gLgcf70EeCIB1zYzp8fYom33nqr7RMABgFHD6p4IMZK6er13b75jd/4DdNa2PvyWW4PTHMNc/5+P+yX//Q1zCXadiVgyO8XEAOdB/bBObz2ta/dZUj4MgHOCSAecPKF/toLPnAvZGz8GoefwXIfrgGYJX4ueUaEv2bt3hpIwPjPgz99P/ttPdAQLL/w73kg2bN4GBt3n42+0Idmen5f2z0wBR++tsdn2rppDzxvPRCqXDw53rhwXtXNDUUJ8od9lbc21WuUTGmYYAeXCYLkcDyi/ExBBQKuTNJKHywbEo9bRp1sLxTz0dhlbHkYEjD5xY9fvPog3we0fvFkD9xYwqwwKWPo9brSaGBaAIAPly5eUN2y6BP3inZTs2So41EDQigNCUVkrg9oPiAQiZMFpReAEQNYCrPzmpmZVS5XVL3RNuslgAjaiO2gF7Ey144J+GBmTdGIUhOXA8AC2goegI0j4o+NWkWDfts5dIScYwLBL+f4+c/fS77a+qhQmLHgOWqlEWF1ujATUqpV6hYAI0BJAE+gjbgjbA1f9+/BG7ajX722xPYmAfUp5QtZJ1YZDk1U17ECrapVq1ugx0IRsc+5OQJmMuYD0z9A7olSDAoi/YLGBwcoSjsrVOjyju7v7c3o796wo95g5DQ+Ck6EkDIWtzgPK4b+RiSsThudip4JQSaSUa2uXtTqpYtaffSSxr2RChnECynxaNq5v+HNb1Ism7ULA5ZIKBLVYAhYFFZ3MDLnEsYP0UQor1CvT59+RKl0TIcO79PhQ9dYwO9oykM3PxNpC4jOX7iocq1s+/aLOUAEaq/5SbnEgWVEF2M2jolEXOGJEwpjxvylZAKNEpw6nE5CwsbehFH5nrFOhkLuBPZBeadkC/iVpSXNLy468GJ7W5s7WwY4Ic7qF40sOH222wdSfrFbq+Lg4QAvAhMCDTQfAJHYNpfN7QY4bGcippmMbU8JCYwIX6/ug1vaDAhCCRLBIrooBhqGndWsub0wj7qOGdFpt8w2E+yu0cTKdaxMPKt0Kqv5xQWbCwbW5XPWp5RdzC4UTaDW1MTHlDiRMXduFzbGV0HZhb/L+0y4Bx2CopJ+TDwDIvg348k8xkXh+Xy9613vstICz6jyFH/u97C7vMUkdfGvfOUrdzP6T9Rm7mPMb19K8XTOzTG9duxYPqgPsgv8vOIn90vmeDCI5Pqj1OJnf/Zn7X2uE0pZ+OnLHvxzi4D/13/91619AGsm/rrnxX3EAxImPhyJWHAOS8WPc/Ar2GP+o3/0j+wtwI1f+qVfelzpCdcr1zP3Dk/fR/gSAVtewXPZW/qw9zz9c5frkvPjRV8BRnBd731df/31pmnggPMNA7t8/9E3Xq+CcgP0Lzxo8nTG7YW+jZ8z/AS4AYigv7xlKv3nGS+855kMQYaDByZ4b7dUNcpzOLxb2hEEHoJlGH4t5eeEf6a80Pt9en5fkz0wBR++Jodl2qhpDzz/PRDaOHXvePPiBTV2thSl7KHbVmVrU93ajtk71qtk9wdKpJMqzhWVKSLSmFBv4HQXCDZj4YgJ9/jAlLSmp/YHEX7z26YOMuwo/54i6FF6oyBGUT+m3KJnQdJo0NOQ0g90CJoNtWpVE9KzzFa/q5lCUYlk3BgQWPcBPhBQE3Cms3lzuAiH4865IhpTfm7RAACzlSSbLoJqRBlDGoxc6Yd7cBMlOXcIwAF0DSi7IJMO+GB17fkZy/CzgKO941HPAkLOxz4vFKydZPvJbOfzRTunUqVmlHRABij3uVxB3bajMBNEcmzKQ+bm502hGXcFV9rg2sN+OSa0V6xP6zsV9fsdU8AvFHK2OD579owthln4wFxB5A+qO1lnAr9UOmHbFmZmzJrSZ1qClGVn0Rmzsg+vFcBPAlLOMT9TVCgSUrvXdS4Y5iEfVjQeM6o++hpxymLo10FX8RgZ/aY0Rgxuw/q7VWuoXWspFk4qFklop1S1/4ePHdV2DYHMiBbMejSvS5fXlM45ACeTyapSrun8+Qs6+fBJs137/L33aGFhRi+/6cU6dPCY9c1DDz9sjiMEDZmM08qoVGs6e/G8MRVgBrAYxLGCOmYClePXXKejBw+bHka9XjMb1AGlE4hnI/DYqFsGkfluApL7VlQsFG2hvraxrvDEehPggUUooqiPnDxpxz506JBedtNNxhRCTBM71KXlZWNU+Awpx/BWlv6a4m9btI6GE3bC0MbfMVpa9hNtjWaL0hMXpHodCuYiwQO6IZ5+DjWcsQZc4XPmN/3C9Qr44ICuoba2t9TvDrW1s61Gu2V3rOXlRe3fv880H8zJRmNFzRc9LLQhTDgzEVcmmzVrzX37lg18yOWx2YyYZSiOsVyvPpC6WsGHoNaD/52+vxL4wPWMNokXKHy+Hh/vfe979WM/9mOPKyVgnjOfCEjRQWEOIrb4Pd/zPU8KPgTLIZ5p6QX3NmN3TQAsjm+A36QUxGul0E9B9oEHKyiJoKzAP4cAdQjwfZs8Y+8f/+N/rP/6X/+r3ce5R7A9YxR8+ZIJ2sA+GCPuw5R1+DKM4PY/93M/p3/zb/6NXW+/9Vu/pX/6T//pbkmd3xfbUzbmARaACO4bpq0U0NHYyxbZ+5kHB9iOfXBf4BxhsAAyBF+87xkSfjx4rlCyx4s+9QwLL2D5dNgqz9dcfb6O64EwGGeUB1GO4ddC9Bf38mAJhQcZ/Hv+7+BPDz74/QT/9uwH3vP/Oc4UfHi+ZsD0uJKm4MN0Gkx7YNoDV+yB0IX7PjneWsVic1vjbltdAvxqWcNm1cCHXqerWCJq4oLJXEqdQd+siviHoZFRrGOULXSdQ0QXtsJjvuos0mZmZ1XI5w39R8cAcMDXCxPAELj6BQ0aDEPKMCix6PU0HuLp7KjoiCC36zVtrK/bsXDCQHeCLOx4SPZqS+FoSLEEtNuBIiYw2FQ6jevGWF0y+Omc0qm0BUrJZMayu87vWQpFneKxW/yPzO2CduGc0Op2VUXzoFwyEIEgALIAJQmcM19FXJHFHQsBp3+RNro72abllRUL2mkXLIrB0C3Wc/mCwpGoNtd2XCA4O6sa7h49ygdyymQR6pu1WnofiLKYhKpM/yDkGBuHdZByjYj04IMPanNzfeJkMHCe7cORjRO1+ughFAp55QtQ7JNKpBImxBmkgNMuxiqXyyscgnr/mGhocCFLMAojhvPx9f6wCwAfAAjyM3Maj0Nmn9npNFQspNTvtgz4SKYQohuY3WSrgrUrOhRRhUJxlSpVs/A8df68jfv80j6lszlVanUDZSh7gSnQ7/S0vr6ps2fO6hMf/4Q+8rHbNR73df2Ja0zzgcwoAnTMARdkzznGQKOpc5cetT7ifOgbqMZQpHntW15RIYVbS06tRkNNyo5gNTSaBsadu3BBDzz4gC0gWZgfO3bM9g91m+PRf7zP5+FQWJVyWefOnLG5sLJvn1780pdoZWlFmVxGqWzGzgVKgGUo5UqQbKw7XXMzYZwBmyy4GvQfZwPH+fA51xNzj1IQ/qY9ABIEaJwfAEE27twwACZwHEFM0rlPJI3V0O44jQb0O5g3po3Satm1cunyqpVSuDKqkOKJmM097F4BFJKRlM0Bxh4wY2F5ycQnXRlLUelc0hhKbv54/QsnNGtA5FXIfAgKTHrg4YmYD1YiNRiIrLSVTT2PlGqCa6+V4ANPxpH7HpoE3/It32JjCqsABwyfDb7SEwjmDqDdM7XbZJ/02f79+3cFJj3IwE8YTAhD0mfoIPjtfRtoNyUUaC1wDfH5a17zGt199927FpUesMAVAoAAO0uACM8kuNL5MDbvf//79aY3vcnu95RycE/e+7rlllustIEX/URJxV6AhM8+8pGP2L78dQKLyZ6LTxN88ECLPz4ACmPHMwvGxb//9//+77SN+wOgh9cM4N4IqBQss+H4aHX8wA/8wG5Z5RSEeIyR4gEkD4aRtGBu+eSEgcUTm+Ig0yGoC+GZD3vLMjxLIgheXAl8CIIQ0/XvtAeehx6Ygg/PQ6dPDzntga+HHgg9cvft4+1LF9UobatTq6iN/R4OBQ2yziErcTC7xEJWikVUadY00FC5Qt7sIQlcEKbstbuq1WumEWDijmEnxMg+XNY545gM47E63a5lnR3jIWZBsD08Tck/of5wZOADD+4I6WajaUeM7t1vN1Wv1W0BlsukjPlALfmwP9DOzpbGoZFlXwmcYFHU6i0lkhy7p47CShWwxZxRvzswECEWTWjQH8D7NqFGnAwIvNCK4H2jqxdmVKpW1exCp41ZVstov9tlKxWAlh8aj9TrNm0hTLaCjBysCEQgWXCcuOEGy5abTkM2Z6UlVss9hisQ0dZW2foDq0KCfYATFrLFmTkVZ4pqdpx9J8EiGW9KKwBtyNwn8Ksgw762pnu/cI9tg8gfjJW1y5cVDUe1vLxkQd/RYwc1OztjXtloZPSHQws6vbihZa2jLki0xSe6FEN0MxinlDrdjgXCjnrrWCoADMl0xqweswhR5nMG6mB1SiDb6RK4V82V48LFM0pEI5pfmFW+kNSwP1RccQ27Y41HYYWjCfX6I3X6fV3eYDzN7VvReMKEQbFJDUdjVl7Q73RULddUKld06uGHddddd+qRMyfV63cUjyWtH5iT1Wrd5mmhOKNUMq3V9TUrseFFlo+ADrE8bAHHo7GWF5c0aHctgMeBY/XSJW2srVtg3213tFXG7vNRc65gIc/3GCsotghf0k8wKQjCEa1E84GFJkKTAElziwu7GalkOqVcsWAWYAYujLGaHZmOAm3BKnRkGiZ1G//BoKckbjCTumHOAVCDzwm0+N1rAzCm/M458nvO7FtxhXFimL58hmsQbQ3cLbhOcQXhe/SbMV7GYW1ub5q2B5oPzGlKjQAOESulb3PJgp03wB/XO+eImCp9AOsmmXX1x0413zFIcL3gRduuRvAhKCx5JaZDUGjSiyUyr+g7T+N+Ph4y/t7gGQKe6s37WE0izshnMAkA44KZ/L3t5bPPfOYzIhi3+/3TtA/1wfjb3/523X777bZbX8bH7z//8z9vzAIvbOznXhB8AEAmo2+CsKGQCSsCHPjA3lPXv/d7v1fve9/7zJryj/7oj3Y1E4Ln4s+Rn7/8y79szhnshxKVP//zP38cWMD3uH4ZS16UjfnSm2BfcT/gHLzbBH9TVgeYHQQfnqzsIni+fOfOO+80kIW+Boi4kmsKY/DpT3/agBP6FIYE2XteQfCZ0hGsQD1DZAo+uN72rE7f9/5v+pzyyHvvvdcx1UYjB1BPGI1BUGEv88GDEsHyjKD+g2dB+GtxLwPi+bhPTI951ffAFHy46qfAtAOmPXDlHgjd//E/H29fvqRuraJWpWJlDVEUChDkG7qAKRwaKxyPqjfqWwCeLea1/9BBp7iO4OKEhkpdOxTTTr3l6Oj7nX3hCCtnSjqGQ5dJHYw1QEwPen48ZiUJaAMQiMUiEQv6W826Ud1hO4wGCEEOLJMEGOEeuiEL7NgGzQkCXNrqywdK5apaWB9u7GhxZZ+5UnRGIxObTKVyVs4QjZHFxR2DrHPYHA1gSHgRPr8oICA7+fAp9Uay8yKrZuUTpZIFWgRd0RABYsWACwNkJoKQZKNZZBw+eo1OnX7E+oOAnCwx+wCgIHAtVRsW0AJeLMwvmd0m7wNuoLNB0O8cG+YtUwjwgCYB1N5GuWHfI1tFxQjZ7aUlJ65YrVXsOwSglD8sr8xbzX273TCTa0Qlsclk3wQ0Xn2bxTD9XWs3TZeC8+GYjJ85iHQ7OnLoiFLxlMajkAZYiNEPACLxhIZj3EkGyqYIZtG2aCsSC+ns+UfU6aGZEVYs0jc9itpWQ6loWkeOHtP+A/vVGw8NzNjaqRtYRSCM8wVCljihAD6wCG53W1J/pFF3oGqlZiUx5y9e0ic/dadOnTppgTPaAwQXgA2piRAefba8vE+Li8uW/bz+2uNaWlg0YAIQa25mRoN2R5FoxDmRnD69a+GXzWQVT7hSB4AHaNBmtSoZ8EAww3yAnk2fxyJRm7/hSNgYQlwzkVjU+rYNGAe4Z/obI4VwgQDwC7nghN9puwFv2KgOR+YK4+elp9R6RgzXBdvRNl+DznxkHgFM5dIZAyd4z2fTEMpMZ9ImJklpFfvMZnPWdxsbW+6uMQ6bdoaxjSb6EVxnXliQdqYSGesHwAfEQ2BJLCzMaWllWfmZvDJ5NE4cu8MHTsGsOYfh76shgGHMuRf6/x5k2MuE8IwWD1LQbwSCvPYGnM/1A86X9AR1FmgTAToAhNf8CQbJT9RGtv/Jn/zJZ3QKnk3xnve8R//23/7bx9HL6VfeJ2j3GeErtQNwEQYZ58ILwAImgGc2+OvrHe94h/7kT/7E9CsIHP0cRe8AwHGv+OTrXvc6fexjH7NrF3bAu9/97t2AlHZcieGwF8jwgf43fdM3mTCmB2UYf+8o4r/jWTA/8zM/I/6zf4Q0EeQMAjK0+1d+5VfMbtOLzvI84sX+OQ/uOzyXuLcBoMDOAHDxzMRgkIsLCMwHx5ZyQOL09eQ9QB/Tv4A7dk/O5RzYjDPSRAfKXzt7AQh/z95bohEEIfxYsK2/n07HZzorn6cemIIPz1PHTw877YGv9R4Iffav/mC8s3ZJ6nY0ajbUadSVobZ8EsyPEXEk0Ot3DHiIp1OaW1owWnV/ogWQzWQsQKxXakZP73e7VjIA9dxKDAhke93drElEAA5pxfGAR1qBxUskYkEdmfx+r2cuGwhNRsIhK//wAVUxn91dKKEdgCglbg7dXlvQCPwibWNzW9uVinYqDR2//gYVikU1ewMpgoggNPeIuh3EFkNKJlImaEjg6cW0YE6wQPPU9QcfeFiz8wsGPBC8NZoNzc7MGuWeh3u321K75Wj8XrDMC0pZja7CxnygZMAtCtziYKY4q5n5BQuaAR/YdmV5v5U8AFwkk2ktLC1YqQrAB4EtAI9Xczdrx7arnYfZQPvz+axlwu/78n1KJZOW1afd7XbdNBfIpLNtKDw2lwZcCgAsaI8vnWFBZPoO2JsO3TlZeYwBPLgeZO07kVBUtXpT9XZbYcZTYQ2ERkVC2UzOgm+FWFxFFEtGjJWQTMa0U9pUaXtNj5w8rfs+/yXNzyzpm257rWbn57S2vWGASSE/b2wKxmIcZo5E1eq0NRyMTaNAGiqBI0O7p3qlrlQmq2a7rY/f9UndfvvfGGiAHoVlaGEUyIFH1KQfPXpci4sLNkf3L+9TPOoERFlCc079dsMWiQAVjDdADoE9gYpnHeQLeWNg8Df6EJVqxVgpAGVecHSmWHTOFbBrJBNGpU95Mf9B19D5sPkNg2ZyvXhBMb7rF/yAfJGRC94fYy04UTIfZHkdC75Du2GpMJZkoOfn5+x3wCvmNnOJOcrvHJsSEF8P3ul0rd/ZBktZ2ge4xbaADiyaqUX3mhMahR0Ql0m7MqlYVNl8xsCWuYUZZQrOytUHbsHffSD5QgcffAD8ROCD13rwIESQ+cB7jBVz113roef12WKsoGp1t2SBxjBnX/7yl1tg5YOfp9PIN77xjfroRz/6dDbd3cb3JS4RP/iDP7ir0+DfR5iRMijawX3Kl1gFD0J/sg0MJr4H6+G7v/u77R7sQRW2f9vb3qa/+Iu/sPnNfrjeAAEQoQQc8KwUrh2uE+6N3l3mgQcesHIux/hx1+6TMUE8EMAx/DXKMXlxL0Ck8vd///cf11f+mcc1zrlyzf74j/+4fvd3f/dxJS8cl/bCFOG6pd0wHwBgvDODvy7Zh7eN9qK39Imn+vM7oAgsihf6dfuMJuZTbMz4+xLHM2fOWDmLZ4gGwYa9pRj+Hu+ZD8F7fpAxsZf54MdmCg49m6M43dfT7IEp+PA0O2q62bQHrrYeCH36/b8zrmyuK0yQ2Wpp1OsqHpZiIQIlgqqI6S7UWg21Bz0LUKBUIxxJphl3CxYqiEwieIfIngVW8bjSuayz9EqnHKof8a4JjwVLPIzrE5G8eDKhSCii4WCkZr1mDIRYNKJWo74rohcNh1UuOyuz+bkZe5AXc05ksdVsmp0ki+JGs60e7IpERoePHhPWme3eUPFUxkAEjrFdwvEgpmQqbQt7svNk69k3YnsIFRp1vdW1xeSxa6+z7ViwEohdd911pj5OzXu5tGOUeJ9F8wrwBLu0bW193VgMZp+5sOSC/E7PgmHKF85fWrVFnCvXwMazotXVyzp06LBWk7VrqAAAIABJREFU9q+o0W4628ZeV2Tf2SeLDst6NyjHcJly+oY2bm1vGlWWbVj8ukz6UMMRFGOEw8JmURqPJ5ROObcGvu8W0ijJlwx8IOBNxJK24E4mOX7PBDjJ+NMngDyVap3UmYrob8zMWmlEiDKNZMZKPhQaGuui14eqHzG3i263rUIxq267pzMnzykeI1O+pHvv+6IeOPmgLfRfdP2LtH//QWtbvemcSHAnsRKeXl8N5ghj1IedE3UuFN2+Nks7+vKXv6CPfvQjOvvoebOJJZs/N7+gF7/kxXrLW96q66+/wYAaABLAtfA4YowUBmmAfSw2lL2+ev2ezWdflsJ8pVwgSGslOPALc1wjKEmg3ylHYsxGlBWM3KKTAIL5idgoYozMeUoxjPodxdXD2bYxXvS5t9w0yz2FTNzVZ8n8/vyxbeFJBnJis+azrLwPI4O5xXe5bmF08H6a9nH+saixFjgvjg+TxF0DbdMpYa5zLVPGso0+zMS6D3DB9Ar66IrMa3nfkgFHqWxaiZQ7h9mFWYVjTmDWZ2J9cLoXeHi+g+qv5gMgCD54mr0vt+Cnt0f04EOQ+eC0Z/LGqPEB7FezrU+2b+YqNpGf+9zndgNp5g3togQJcT2AL8Cpp8N84Lyu5LrwZG3w+6WOnrb4zH3wePzuywZwHtj7os1oKsBUYN7BFADc8cGhD9hgESCyyTXgPyPrT+D+zd/8zTbHOV9+ckwvCMn1wnX86le/2vrKz/WnYj7456ffl79muBfAwMCaM/jy7cTekRIy5g0MFMo9PGOB7Q3snpmx69/31wc+8AG9853vfBwg4u9tXpeJdnAPDtqQcg8GTOee8kK+Zp/tayx47foyuQ9/+MPWj/wNwzDIfPCARLDsIsh88Cw4z4oIPpeC7Icp+PBsj+R0f0+jB6bgw9PopOkm0x64GnsgdPcH3juuY6dZ2lGvWlGEuuxOWwtzBbPmo+Si3+2pPx5oCLIQCSlbKBr4QLDPohFRSguWwgRwBD9W7G+IPqJzVmpgeg5RAy+aDScm6dH9za0to6WTTUOLodPuqLS9aQF2PEZAONxd5NQqBOWr2r//gL7h5perWiur02ypXC5ZCUan42wBR+OQwvG4Dh6+RoXZOVUqVQ3GESXSOZfBn1gn8hP3Cs4L6z+3KBuZGj8lGXyGfgGLtmJx1lgHZCwouaBmmDbzne3tLcXiYVtw0wcE7wTxUO8JHKPhmMqUtbQ6OnHiel28uGoB4OFDRwXtvlRzGTWXZRro7JlzFtwfOnREC4vziibjJq5mfTKp96cfBogGRhO27f9n702AZM2qet+V85xZWXPVGXuk6WYQlQcaigoiGgKhhhrhgKI+xfcAp1BEDCMUL/rkBle84Q3eIxzBUPH5hMskcO8VREERGpuhkZ7PWHVqrsp5zhe//86VnV0c+vSBps/hnPwiKqqy8hv2Xnt/37fXf/3Xf2F62gPwQPv4vLy8LLYFC8dGo2KDIY4t4o4DCXVSNSJORYt2W9F9Fqs4zCwuYV5ESUPpBKo/zqUi3fXWeIHUHZp1en0bRKOWyxctns5YbJQegdYGVUhw1inxWa3sqsrFZ+/+lDXrVbvxlhvt+LEbLBpJWVwaDRnZ6sLWplUq+5ZLhwh7rVY3IogPnjqjxdmTn3yH/s+5WrWm5ilgRH8QsVg6aQf1mmUzKXv3u95ln/nc3bIzlUOe823fqtJw2DGfK2ks0e/od/ohxWhgYtHA7IgIpAlgTK1akwYDNsEZbzRr4/KazDXKfAJIYevjx49ZqVy0+dlQkm9vZyeUWksQaexZvVKz8mzZjqweETsom88JnMO+6G8wDg5ccb+IVRGPh1QbdBqaDdkAJotYL/3+WMMB5wTGgjuCnrKBpoMAgkF/DABwHfb3VBv2ZQ5if2zL/KeSCGJ5rVZHduLeAlhg3tNG2oWzSXtgESGOCcBYLpdsYXnBZmbLlstnbGF50aLxwEryRTDX83ayIJ9cKF+rD2KPpjvzYbKqxaXABxwTbI8DfKXBB8aHCPxf/MVfjMUPPcLKOALMomOAUOGlHG32p+88v4KYKW+gS28OMsAWAwQQe2dU7pK2OGONv9FseNvb3nZR8OENb3iD/cIv/ILawPMOJhT3K5vbGXCD1Ikf/uEfHoMpRKx51lJKk8376Xbw9Dvadeedd9q3f/u3y7k8LBZ5qZ46sOHsp0mxTz/WGRcALIAntBs2yF/+5V8+4vRuFweu+VLBgZHD66AJn72ikbM0OCfvBWzDcxCNDlJLptvlWYD54Ho7DuhgYyqHYF8HuX1tdCnwwUEH33+S+TAFHy5vbKZ7P+4WmIIPj7tJpyecWuDasEDkA3/+hmG/Ubf4oGcpIhwSdqxaOhmV41irVK1WORAVIpFJS/sB8T+YBFLh39sPC5hEcgwmRBNUkkjL+cCRAXhQdCQWSknuV2vW7wQdAV6uLHpgWCCkx+JmZ3vfLqyd0zFHj6xaPBqRKGWz2bKD3QMtEufmy3bDiZNiG7SbdR3XU5Q6CPbtEbkdDq08t2ypTMYaTTQTCmI+oC8B2wCnH4ChobrsEetH+tIvgG5OqkGvSxRrIPBhdfWoFrgs/ogis9AFRMCxO3v2jHLiV1dXFLGnP4Ah2AiGAEDA0tKKIkVE+aiegVNHtB6HVSkeeHujCHut1lBfAUkKeSpTkDOf08KYvuHwukiaonu9AJrwv063bfV6ADK4Fv2qVBpBLLFdlzMIo4SSmydOHrdoNGaxaDzQ63s9ObT0jwUq9p/J5MhuCaKChWK4RqenfnYo5dmFThyzGMyKRNIsnlAKC7oMyXRONPxcNiVBznajats7m3Zh/Zx12iE9JJ3J236laels0RaXV7WwjSdiun4mGbQzsN/ZMwGs2drasUKuIDDp9OmHbO3cmiUTROxjFk+lbPnYMds+2LPjR1bt1OmH7DRiqrWaHTl61J76NU8fgUNoboR0oPn5RQlCAg4xJzrNluWyWVUGCSyHuGzu6QVB54MSqym1B9CBqCbXIOq4uLSgOSi9jP0DARzzs7P67vjRY8EBHwaKOvNyYXEhpB4hxKp0o7rVqtVxTvZgQHrMiJFClZh+Zzy2ErEctQ0HBIDCyw96/rCnz5AOcn7tgsq6MjcYb8ZQzk2jrqoc6HQQFQ1OEsySwDaBAcF9vL5+Xu3GCWZucQ0XTosn0zZD6g7aFpmkpbNZK8zkdY2l1WVLpEJk3CNzHs11p83p3td6FNWj2RdjPhwGI3wf/z+2xNl1O17JVxACjC996Usv2gRE9d773vfKqXdwi3np8/XwQdwT3C8OpF1Ov7jvAIaZN57a4HOIZzLPV4AHgIOLXRcQBc0Jd7IB2bivaStzkvnOd2ggwIxwsIRnMO8h0u4mNR94XvGZ94SDdBzPMwKGAfeogxWMI/ctKRw8c71Sjp+Pe5Sx5//0g2sDapBaweZtdCDmTW96kwQguaexPeVBDzOL+MwznnZib85JFY+XvexlY/vzPuf/jB37inHXDqAmtgagpD+33XbbFa26cjnz5Gre11MosSm2db0fxtF/LsZ88NS8yZSMcYpeNDoGex3wvdafrVfzGF+nbZuCD9fpwE+7PbXApSwQec+bXzccNOqWjkSskEpaMhqxVqNmyVTUCrm8tRoN27iwbrFUzNL5rCWzlMxLW5wylgeVQMXsDyR+KFVnkubjEUtn0mIrQCtX1HXkXLf7gTrPC5E8e70sLQhWibnQ7FrloGbbmxesWCrZsSOrSv+Q/gCR2jglGkM5wkQ85LU3apXApIiYRWPBYaR9aA/EU1nrDciRx2mDiVEO10wmZBvE/1hoDZGdjEes2+srst/vR2zQH1o6nbdCviSQYntjUwCCKm0UCnLCfNHcbLXkaNMuFtoOrHhEbXVpWYvIm266WUJTiPktLiwrory9t6vcfxw69qfEJ6AG/dzfryhyPAf7gX7F49IVYHOgA4AI22eywVknQt1skoLS0L5ra5tyKrPZpGVzabvpphvt+PEjtre/GwQvM6F8m0qGxuNypLm2yrpV69asB7FL0i5CHnBci3HAB8Q6qUaRSmcsmc3ZIBazwciRRfcBZzQRjwRGTachIdHNjTXrd9pWLOTMYnHb3qtaNJGxucUlVRvJpQGHADCCACbMBFVxqLdkD4QTGfd6vWanT522aqUWKqiQZpPN2Oburi3MzarE5afu/ozG++nP+BpbPrIa5g2AVxfb7oeIfr2l1BI5MQPTYntrk/KgrbFjwzmILOIkUEnk9ttv03kZS7Qlcvmc3XLzLTZTxgEfWKsRqpPMz80FZ4OqJmhP9PuWiCDqmFd6BOwHwDn6ia5FjPSMbkj9IZ0HIVScEeZUrVax4TCwF+iDO0cOQNBeNr5HN6VLmspwqB8WtfVWWykyODzzC/MCHAA2AG+UwtMJlHHOu7GxaXt7B/qMxgZMC2zHfFJKycjJYs4yD2cX5lXlpNMLoI1EJsV6yintIg0ARVpILDZ24NyJdifKo8aXemh9NX9PXyc1Hfg8qe2gZ2Wv94gf/36S+XAladRKyzk4EKuLbTLVgc8IIqKdwL3BfTr5vTv5h8cQcNQBrcsZX9ctAGhwZoneJb2eShsSoefZh66DKrdMbOz3nOc8RxF8B0Zuv/12VYFwNg7ncYDcUxW4V+lXAJWXHnFOByc++tGP2rOe9axH6CEwjrDV3vrWt+rZjJYEGgxcg6oWsDD83eYABe2CWcW5aAf9DULEAXh0e9IXgIc3v/nN+h+/KQvq4+P3Fud3UMbT9jgn5+c5Rrs4v7Mgxs/L0XOBfQFzqOLxWFkqlzOe19u+DgDRb57xzBvXmmJMD+tATGo+TAIS/reDD84yc7D3eni2Xm9z56ugv1Pw4atgkKZNnFrgSlgg8p7/5z8NrdW0XDRiaaKyg74Nem2LJkx0doABnJ5qs65qF7lS3gqFGUW7T58+o1x2RA0VaR2Kd2D9ONoGWTnjvAQRB9RiLhGX6F80EXLB0YsgpSMVR8wwJbHKykHdWs2OdCagtS7Mz0lwku9I9Shkg4O+tbWpXHrKRQKWcB1Air39bS2gjhw9bqlczrqDqLW7LOZJJyhbNlu2PqF8G8rZY5GVzWesj9pgbGi9/lDU9YglLBEn2l+2bKYY9A3W1uV8E3nyXFenS+/u7ymtgoUD7cYh82gu1ya6DnBBBPzMmXNWLMzI8YVZgUMbTUFXL2tRS1MWFhbVp3Pn1lTtIp4IwAP70BaAAf97c2tD1wqLUiqD9EPZ0eFQTsKFCyFHv1wuWDwRldDi0tK8BCe5PoKbHpmkX069LxYKtnFuzXY2Q/lQ9CE4DyKYMDoAH1qdrrU6PUskU5bK5S2FrkAyLZuTkoGYaDqVsEQsanHr2aDXtVMP3mdbG+tWymYUIW9H4pbKFW159ajasbmxLsd3EEmqj4tz8wIHhr1hoGenc9ZU6dGmrZ+/YGvn18QaqCFGCQNkOLBiPiP697/d+QlFDb/+f3umDaNRzRtYDzAAAFGITj50/0Ni+CwtLqt0aywWtQsX1jWnjx8/rvsSmwIeAVjMzhXtxhtPylliruGEMDaM+8xMyfqDkDpBWU5SPADmWPztbe/Y5saGJWNxQ4gSBg5pCmhViCIbjynNheoYDi5QzhL2A44GeiaDYRBC5Yd7RgDRyKnyhSefmUee2gRQwPG1RlvpRl7eLaTiNG1ubjY4SRacG8AX/r+zs6d5BQPCo2vMJ4+4ec16zocAba6QtYGRH05p3qLSS/iZW5yzeDKwn3wx7Lno1xvzwcGFyd8OLkyCEoFx0h0xT2Bi9fVM8dKIVxJ88BfVF4uk+v95VjBv6MfkMYfBCr7DwXbthst5ETKvvZylzy1nDiC4SPoB8xyweJKh4CAd1W4AFR24QN+BcpST89Lb62AZqVtEqXkWAcr5vt5uPr/xjW+U88+9wnGTIAFjOWk77PP2t79dlSMciJsEdajCQfUONr7nmeUA9KStn/3sZ8t5ZZ+PfOQjqnjB9w5S+P2HSOeLX/zicdsc6HjBC14g4U9vr7OTnP3F8+3973+/Ujtc3+JqmIeXM1+u1n193JmrjB3vQd7nj5Z2Mcl4uBj4MAlA+Bhfrf2ftuuatMAUfLgmh3XaqakFvnwLRP7+//7tYRTnhwVRtyPmQzYdF4MAZoKisPGI7Vf3bWtvx4ozJSvPLthwGJH2AcABDpDydREZiJoNogM556Q1KJoLhZO/h0OroFkwEnis12py0KhwgWhku9Wyrc1da7d7RlULpWxEyEttCmggPSAZSwRdgAsX5NTh6LCYa9bq1mwBXFTkAKEl0EG7IZa0CCJ9CCvmyhaLh3KCiOzxwt+v7Vsun1epw3Q+KecM8bxEImvJBM52zOKxtNJEdra3tYDFIfYotlNSz6+t2dbuzriCAIuBUrEkxw4n8L7P3ytH9dZbbpXuA+fg56EHT9upM6ctnkkJjGAhms3k5eiHSgsNW1xZktAj++Nw4vRyfRcvbHdCxFsATrOuShY4xIlkTCwSdCtoT6GQs1Q6YaVS0ebnZ1V5ApcTVofTahk3IoWkjOzv7dvm2prEOVVW1SJKvQBY4nztTs+Gg5gqSiTRiSiULFcoWrZYsmarbbV2RyyXJCUkSeuJBxHTMw/eb2dOPWAHuzvWaLUsXSrbrbc/xZaWl61ycGAb6xdko2SuZPlc0Wbpdzzob1AONZlMj1g3OMi7VqnilJvV2m2rtwEh0DNoqE///qm7xEa49bYnKTKPTbExaTAwXG695RbbWNsQwIKmBwwVqqwwl7AFkU3s6swQ5kw2F8Az5nxIQ+mMgaZsFj2RjlWrB4r8Ut2Cec38iQwDK6GQywm8iScS+iEVaUiFCKqmNJo27PXFAAEgkzqo2SgaCZsBXYeW+sH1uUeYV/y4c+GOAW3l3mM/vmu2Bqr6QXv5odRntVYNc3pmjuIhAleY09lsTqlHzoSJR5PSdPDrYBPuZ9eoSObC/FW53ERMYrNz83M2Ozcr8AHxSXdqaMv1CD7Q/4sxH5x2fTENCAchHHwAvLzSjoRHa78Y+ODRf9cIoL04xq961auUejC5OTiBs/7zP//zl/VGc1Dgda97nf32b/92SN+Lx8egG6kHv/d7v6e5BkB2GPTgGcr9DRNA7LfhUGKOaCU482EyPciP/83f/E379V//dd2HPCM8hcFBFkBLynNSonLS8XdAwee/X5PzIg6MMLA78w6UsM8dd9whgITrcS10P2ApeDTbrwEQQroHNjh79qxAAtevmIx8v/rVrzb6wHEOLDjDAW0dvkezg3sdwAsQg/KczD238WUN1HTnR7WA30/OeGJc/u3f/m1cgtPZDq7vMMmGOPydA9CTv31OTZkq04n4BFtgCj48wQafXm5qga8WC0T+/k2vHUb6PUsS+QSEMLNCNmmpeBC/64+onaj4K1c0m7FCqaRygQAALL5wTD3CIz2BBFH4jJwYnKjCTEnfV2pVOZC9QaATyglSjn1Omg+iqo9yf9F4CA5QKCPJCxmmRL/dkn4BufRHjwTNAhZWp0+ftWazZunEQM55rjATaON9s9LMnJVmZi1fnFH0OxYnzSJiO3sHAjKy+YIcPRgQ0NzRfUD8EECiXmvq71D/vDsuoeZlCuWMZrNqEz+02yPVMCQQ5CPP98EHTslRpDoGwIBXl8BBPX3unCUzJeUPezSbqBoLSK5DtHNM/x30bWFxUYvjzZ3tIGYYR/MgEvJvI4GOC/OBY1RucW9/nDtamimoTQAIBwcwNdpK10B0slqtwUsRyEDetvL/R6kHUL45HwtcxlzpF2g9JEL6AGUuM4BQ+YLKNiL42YvErNkbWGTYt5j1LR4ZWjYVt3azaqdPPWCf+/w9KssHffuZX/+sEY07GsqFFsp29MhJ6YQwB2CWcM25hflxlLJyUBFjhUoYzW7XavW2nT6zYTvbB7a+uWEUOIXBkEjFbXFp3o4cWxXwksykLRFP2s7Wlt18023WaXSs2+rZXHne5mbmbHdv1+bmSyoH6zRn5ipzlvGpN4IeBo4AEUgXuwuglFmrUbG1tfN27uxZ27ywruukYlH1jwU8LIFEPOTzsiBkvnrJS8ZrMlLsDg/XCqlFoWKG52Lzf/6W5smIGi3djJFWBe30kq+tzsAO0FuBMdTrWa1R13yGecG9PqBSR6OtdsEM4RzcD5qrcKAiVN9o2sbGBc3zpaVFS8JqoVJGMisQkvKatCmZSWqezM7PWrE8o8/uNDNXh7BipAFBZHYoYdtrnRpMfyfTKiarW0ymWjgIMQk8MD5eJhY7XmlHIgB4S2Mw79FeeLT1JS95icAHHOnDIADz7Pu///vtr/7qry77vcmzDs0CWAbOXvCTfPd3f7e9+93v1vV47uKYH96I5lOdg+cbThrpCohLcszhdjp7gRKTpGswlsxxbHF4X/pJ9YlJBsWjdQ6dCRgNPkccoHBGG+8Q12F40YtepH6xj79HsSHzxQUtmS+wrhwc5Nrcn9iIdvEd9+kXA5A4l2txqGLPYDAWQ7zsQZoe8Jgt4OAO714AKQccHDzzZ/nFGBHOSJtkQTC+zoD4YmP9mBs33XFqgcuzwBR8uDx7TfeeWuC6sUDkv/+X1wwT0aHlKNWILkMPynraBp2qoqDkjSdTScsVCmIv8PLLFPJa5OD08GJzgaSwWO6ookI6HSjhpErg7LF4AXyQk2PxsfM96AaKeR2RvXZHIpfsm85kLEHefzToQ+AkAThEpd/Q1j5PuvXJYgawCNzcxBGvW2SAQFbWEMDb26+pggGlNTOZvKVzeUtnc0r/gFaO816phhKW4Zio9tfiPkq0uyuxScAH2kjpTfrsEWX6J1p6rSZnHVo+EW1ABtqIs8kCHQcVNgVgBItgFwbkeJzNs2trVp5fHudQ0x/l6NfrShlgYVypwGCoW73ZsOWVFdkcrQilUxRnVN6RsZidm9Gx998fmBZsRN+5NjY8cnRFYFGtVtXnTrdpw+FA4MP6ehBDQ4SRhTpO7kyuIMCBBY1H+gItv2HNDhULSE1BS6NosUQC0Q0jjp9MZ8WAGETjlorHLJNOKO0iYn19rlX37NOfvdso9QYYc8vNT5KA2fLyanCs03lLp/ICH9hwlLHpypHVQGEeDJTGclCp2Ob2tm3s7Fqz1bez5zasUmna+oWNUJ3FTHoDhPUz+Yy0Ko7fcMJOHD9p1WrdlheW7WDnwLYubFomlbcbT9xklXrFCiWAs4j1e33ZDucAWyvdJhoW8tj7k5/8pEAi2gR4RNR/f3vD/uM/PmcH+/vWaTXt5PHj9qSbbtTYs+jvCUjrWCweVwUMd2pwYjyXm/vMF5GukyAnpx+YFuznC1DXGeE3i1RnJbhTxGf9ZAtGZRn+ZprvHexrrqA5wb3Va7csHkvq3BJB7XbFwMHpTcT5Pau5cu7cWVtfX1N6ysrKkgAh0pPEuIiEduVJzyoVlIqCHgTgw2TaBeNyvYEPPraeTnG4tOZk+sXFdB+YD2gYuENxJd9S9OWpT32qnnuH0xku1q7f+q3fste85jVh7vlDdqRPQr94nvEcvdyNZyXlMtFPOAwYkDJ16tQp/R8g4n3ve99FT4+TRwlT7HrXXXdJ/2ASAPSDuA/1HqtUxgAsz77DqSXsz3MfcN5BiUdz/ASsdzrjd8Nkmsbks0Fss3bbfv/3f99IxfCUCqfs81zmPqY9tBHtDXQkeH+QUvG85z1vJEIcdFecSTFpFD+XM3S8zx5Jv9zxme5/+RbwMWCdwP2ld1g6rd9e/Yi54GKUjI0zIA7/PQUfLt/+0yMeNwtMwYfHzZTTE00tcG1ZIPLf3/Crw2Q8ZsVsRvn4nWbDZgp5a1S35ZjgvgE6zMzNWl6VCKhmEFUaAN+zgHFHKLwYYxaJDgQcIMKHoj9RVhxnSv0JuU9kgpM0ElVE1JLoPC9KXYPKFyOabBcHN4aDX5fDSSoIwpSKOuWK9tBDp2x7Z9sO9gE2mpbLJm15eckWlpZDtFZpIQWrN1piO8wtLlg0lpAzubG9rRKNpBLgJA2MqHJH5+73Ior6rq4cHaclUIXCnSbaygK10USQc0MONAtIwAL+ZvGHMj0LP6IY1UoQXnPVcnfo0XugHcdvuEUpGjh7LmbmtFfKYVL9gv+ThwLzQZT/QV9tpdoFG3ajGgKg0fb2psaOyg1od+AswzI4eiw49ziRVOsgPeH0mVN29MgxaV0A4hCJ5lr5fEF6C4SpGevUqMQnCxwJQVrE8vlZgTeAOlGi7QhQoh8i8KFotXrT6rWKpZIxi0UAOSIWGfTBKGSnz3zmM8pxXTt/QWNAVRHON1Mq27FjNyhth0UWgpI487AqQpS/L7FJKjUcVKvW6HRsbX3Xzpy9YDnSNUpFS9H3mYLKbO7ubcvxhhmCzsTi4ormCeBDif0zOSvkijaTn7Fqq249C3nqHm0kxQhHhs/pTEoVL5jLiNPBeOFvHJhysWDVvV07deohpQUhgjpXLlthBNyVZ2etNDOj/QEy6ItrNnikm3nC/A/MA1gCAUSBYdKqBwDPUys8qsWxLhjqwEhwdsm7D+dpd4eWGNmPdBdAB8Z1czuUWE1G42K9ALrhxDAXZ2fnEO6wg4OqLS4uWyqVFOuB+xwWRLvT1LHxREbjh/CL+lbKW6lckrOzuLJscXJuRiUJnQZ8PYIP2OqwlsOk1sPk9xcDIChf6aDUlXwVMbeoFPGnf/qnj6kZ73jHO+yFL3yhovs8D30TWwsxWoRN+/1x2sFjOuloJ55r6EX4s9mP5f4SwNrpKP3CdRP8ewfDSI/43u/93jGwAHCg5+oESOJzl/Y66M67T8++UWnKyTZzLyg1MBkYP48GPji7D/0JnjMu9ujpKxyL1oqnWJEmQhoLx3EdAG9s+3M/93PjilNettHBe2+Ds6P47W07bGvfZ7LN/hyaRs8vZ2Ze/r6e/sKRzD/eL7AjpWkFk3TEZHDAblL3wd8Fk6kYU/Dz4VlQAAAgAElEQVTh8sdgesTjZoEp+PC4mXJ6oqkFri0LRN7/335jmEnELZNKWb/bVjWCAnTzVi3kssdjSrXIZLMqCSiPNmJWrdUUweflh7PDAozfOCeDYSfkhoqOnTQ8MJznbo9KA9CxS5ZSuc648uD3d/es1+0JeMCB4jKupk80zMUdebkifudlIBG9xC9TxY1hVBoGzWrFiqWZQIelAkQma7l80Q4OKlZrNmxhcUnO5/bWru1VDywai1uxgGL/gjVadQNgoN8o/8v5XkADICjSU4GCVAyu59E+Z2SwEGWRwIIOYAGni9+0FYVzgBIU13HMdna27cSJkzrnfffea9FkwlK5wjhiDVOC/VioK+VgZ18aCNifBWjKBT4TcTmP2HZ+fk59fuihB4INR04gdsynMuoT5e9ue/Ktsi0MlaXFRWt1Gvbggw/Y0576dKVdfP7z944BEBbhq8tHtNimf0TtGQOAJ1UySZAK0JdzTPnVOCyXdAaPXaATn9F+IPofiQwsGhlIQBRFTUASNEJYVNOuD/7DPwo0KRZnVFWDsqszM3MWUVQ0YX2uQam5ZtMqlQMxEii3ube/Zwe1qjXagFRpG1rCqpWmUhuyJfKxM7a4tCimR0TRvqbtKIWjaeXyjO3v7Nvy4pLdeOykLS+u2EyhaLOL85adyet6zB+YP4AxMC1CdJUqEgPNPfaROnwfhkTRSoW87W1sKN0DsAY2UYp0jWhUZTVJeQGkYTxw4AFRPPeaOdVqtqSt4KwG1wngM4vP/V00UdqaZ85sSKO/YKZzBgCQSimBJu1AkcCHHk5Q1GrNoNR/UK3oHNzLzOOD3V3Nb+YeYF+z0bSbb75Vcw5Qrlyek/1S6ZQtLszrYYA2BlsikbEk2hi9tubGDTffYMWZouba/NLiIfCBhfX1x3xwh/ZizIfJFIuLpV1obrRacrKx6ZVMu/Ac9T/7sz+zn/iJn7jkGxFnCJDxpptuEnMD/YJJoIC5zcazgDn+WDcH5f71X//VAGUOgwWcyyv3IKRI9H9yc4ca/QOqTbgQJEynANCOQL8RCMn36C2gh8B4ODuJ9nNP+v7cc4wRjiPst0ulE/k9jm4FP3zmnuM42FKveMUrVMmCvjjtnvFXyt2ISYKNmTfOUPC+HBaEZA5xXo7zcTxsb4+8OwPjsY7HdL/HxwI+dj5vYOa4uO9k2oUzHzw143DahYPX07SLx2dcpme5bAtMwYfLNtn0gKkFrg8LRN7zX351mKKSQmxo+WzGYtGIddoN67eb1mrDFqAaYtyy+ZxSIXzR4ir/fKasZnYkIonYIWr/g0EQzUNfodFuaXFG6b3Z8rxlqFbQaFi9VrdeJwAV+WxOgATRbRgORXLzk0ktAuVERQLbwiLU34jIQSMNAjFEFlStVlfnzGVSRnQZR5N2UQISXYh6oyl9gEw2p+92d/ekFVCE8dAfiCa7vrEhIU2lVURTYkTQVnQQAmiwp1nhAn4u9IfTDJPC2Q4sOFm40S/2ES23E9TqWRDDdvCFA9GxequphAT6OzODsCNlNGe1cCUCffbMefUvX8jLwQPQkQMzEg9EP+DYsaM652c/+2krlWYsl89YkdKHrbbtbG3rPGy333GbFs/33XevFQp5lRitVPbtjjueap+7+3OqrnHbbU8W8AFLA7o9/QPgwKElGo7Tjv1gZORhDeTzobpFv2+pTNaiiYSVyrPWbrcEZsmRTkRVxWEwBKzoC3jKIUJqQzv10Cm7794HRroZO7LZ/NyCnTh5o0Qi5ZiNxA5ZSG1tb9vnPvc5zYPTZ05bm9KEw4h1ekT587a5sWfRZNRWjh2VQ14qz1g0ErdmmxKqA1Vf2drclr23NjYtn85aOpEUq2a+PGdzSwt28qYbLE//CiF1gDQinCPsXihmpVUgPYlEUiAOgqOkqszPziqFibQEQIETx47aTBFGRU7jj61gArlOBPOKzcXnmMsBmAgpRw508T12pLoMQAcAHb/9PIAgnVEVDPpFBRq+455xYUqqXcBuaXY6tl/Zt62tbc1ZBFoVbe31DRFY7nm+29vdt9nZeVVeATQB1JDgZHSoah3Mr0SSFKqktTrhHo3Gg2NTmCnY6tFVzeGZ+ZLSPKTtEIVRRPWQoPGARgbgHtk1l3LSvtofyR7dn2Q0XIzpMCk8OQlKsC/sGmzqDvuVtAlaCbTn0TZ3dAFUmYdoO7zzne8cpwx41J/9eC7y3Hm0zR1iB9b4DLBA2oWz0XweTbIUAICZw4c39qUsKCKT3G+eWuXCqpNpEzy7EcX8nd/5HZ2GcaK9AHkcy1hNXhunEfCAe/fRGAN+DfoESMP+pHDxrDisJcF1D5/rYtoUV3JeTK/9+FlALMx+X/oPnu7prAdPx3OgmjnI35OpF1Pmw+M3FtMzXbYFpuDDZZtsesDUAteHBSLvev0vDiOUArOBLSzMWS6bts3NCxYb9uWsk2YB+EDJvEKpGCKn1artH+wbgn8skFhU4nCQahEk/TthgYSHFI1IVZ+FGk4gIpKRQcz2dnel8SDmBJUSsjmJTW5vbVmjjm5DRucW5b7V0oKsWq9J2I52kDN/YWPLGtWGdajSkUyHCgSpjMo74vgCligSnEqILcD3OJ/7RHkrVbEeZmZnFX3Gwdza3hHQQB8jFlfUO5UEvIiH61frYxq+606wIMAp9RKc5BmzWABU4IeFAucOFTSScmJhSMCK4JxQ+c+cP2erx4+PSjXOyFb02UttHRzUrNUk/z4p2jzemxacMTQqBjZTKNnKyrIcwwcevC+Ud0zGxUQhYrJ+fk1tfOYzn2kPnXpAkcfz58/Z0572VFWCuPvuz9igTxnLqtIlnvKUpyrCRx9hEQB2YDuc693dHTmj99xzjyL9K0tHRfsFdMgyXlR36HXFNonHI9ZtNwUmATIMhgOBRgBcACkJMWKa6gMinwAka2sX9Hl5aUWOL6wZ+oXWBYv7mdmyFmIf+uCHxC7BDrliwRqdvn3+ngesXu9ZJBo0BwBniOAjkIqQ4rm1NTnQM+VZq1SrOp7qEq16w3rtjjUoT9lsSWgShgz2x8nGqWccVwBjkohEDmW3z3zm07o/YLTQdvJzEyqjWZJDfsPJk3b7bU+yYj5vJUrPpoOOBOADcwSbul4KLALmnQvG8fiZzGEfOxh9HHdYF0Pr97qq2hJVRYyI7Ov3CqAJ1AzSlgDhWJDuVxoCYGBxICBbbzQEmqH9oIoLI9ADkKDbQbyup/MCPOFkAdABOAAsovcAQFYo5pWG0ekOdY4g2hqRvsbCUmB6AFxaPFS4CDTwIDJ5vYEPF2M0PBr44CCFH+dpXWgtXGn6O/OP+1LPth7z5ItvPBNhAdDm3/iN31AKBJvu+xG7gPvgAx/4gH3Lt3zLo57Lo/XMc47BJi9/+cvtz//8z3XcZNQY9gDAqf/fUzz8As4KQBwSfQQHDoImDnpBD7fPv0M3gja64/d1X/d10onwc3kVJO5tQN4TJ06MncYv1jFnPnANbOnAUkhLCpo30+36tICzUHh/836ZZLIdFp88DD4IrJ4KTl6fE+fq6PUUfLg6xmHaiqkFrjoLRN75Oz8/hK1AyUry2NPphO3ubtmwGwAEqPMs2mAt4MTAZqhWKirDyALQRRfZB6ppJp2yZHqolAs2dB4Q2NNCKk70Nm3D7mAMPMCYwPGqVarWqKH0j5je0GZKJUWdWeBCsyctA+c2EocN0bS9vX3b3UUnglKOqPPP6HdkGBPTAYAihuPaalq1VpGTyEKZPgE+ADjgKJOCQfqGFqjKj08JIBj0ERcbKvLPvjhg7MfC1BkNsBQ6nbYcOGwBU4BFghz+9XVFxNB8AAxAyM9FOvkeR87LWlbqdYl44gxjx/39PWu3obnP6Pi93Yrt79dkC8pRdnpBWBA9BCLXC7Pztri4oPOTzoCtKfnIhlMM+4GFCY7g//if79eiGOAAJ6ZQyNpH/+Uj1m6hV7EizYVyOZQHvffe+6zV7lkmnRU1H9AJRwg7tjttW1xYssX5RQEpiHomoP9HotKiiCdSEpm0XsearaZ0O7zsajweBLIQTyR9AiAC+2AXhA5ZVJVnZrUIJ0VCVVeGg0ApTsRVhgzmw+rKqi0tL4llsVet2cf+7ZP2qU9/3obDuKLup86fVeqAvt89sJ29fVtaXLJcsahKKDfddKNV9vbEJsgkGfOenXrgQatWqhaPUZq0YCeOHxfYw3lmZkpqw+7ehrXazXEZO+wsh77dDqDDjTfas5/9LHvG13yN2B24D1F0Lmh/LKYUEqrIkHbi//OouO65EYV6Mm2Ca4jt0u6PSgmi4xCeJyxQ3SnzY/m/O0x8J5ZOuyvmD39X63Vrdzuat7BKsP3u1qahOYs/CFAG8EB1GuYY85CI+5EjpAKh4VJT2siiAIYjNkROlDzydELticQjtrSyJGCGe3EYC46ht4t+X2/ggwtMTgpLYqvDGhD+GXs588F1ALDfN3/zN4/1QK7UG4VnDP3h+e/j+sXaQqrIhz/8YY332972NvuRH/kR/T2ZGsD5EKVESPHRNp/n2O1jH/uY0j7QSfCUC809KjdFIkZVCLQm/N5y0T4/v+/HvOZ5wvOY+/M7v/M7xaZgm2Q+cG8BwFJSVu+2Xs/e//7326/+6q8KCAGwBciA7UCKCboMzog4DHwc7qMDHVzf8/69T4eBpisNPF2pOXe9XtfnA2sK2EEOOjDnJlMuxuy40TvEge1p2sX1OnOueL+n4MMVH4JpA6YWuDotEPn7/+uVQxzVTDZjs3NlS6QTtrmxYf0uFPWQzw/ggFPlecZERUlVQKARR6XbD7mmCPERNc5kkwIfFJ3VOQbWaNTEhEAnIBlNi6HANUmiwEknNYDFVjIeaNykDlAlA0eQygUADjjjhkO6vStnCX0G0hAymZxlclm0BC0t4btZ/bBIW99Ys83NNUunk2JeBLHMrvLWs7mCwfuGAs650IrACYbxUKf8Yo/8/ohAilajLQc1VJ6oWK1elxO+u7Oj6Ppg0FPfWZxyXfpO1A1WADnERHtZRACaIOjHsYU8AEnccsW88u8BSDgfx2VzOUXNKFl6zz3oOJDz3ZZjGx2VaazU0d3YtOX5eVteIUUiIbYBNeBP3nBCTmKN0oqDUCIT6vF73/seLZpZQEOZXpyfs7v+/U5r1Jt240032crqUVvfuGBbWzu2ubFplUZHaQ4X1tdtcWnJbr75Jjn9Z8+dtTtuf4otLixaOpUVUECJSuYKqSwSpOy1bTjoqL/MB8aT73uDng0HuKsDy2XzYp/ALqF8K2k0jCUCkL1OX2AO7AdSZQA8qo26/fun7rJuq2uri6tK6wHcgm1x+ux5u/tzn7fdvX176jOeYY1m2+769KctEo3Z3n4FqQk7euyEIvFnHjwlZ/qhB+6z1aVlW1pcsHgkYmfOnrW1c2sWicY1dvNz83KuSTFhLsPUuLBxTotAOf2D8D/GFpBpdWXZTh4/ak9/+lPs+LHjAh5UPrMTQCEAh8AKCg6SLx4ZE5w5NC6YE5wP0Ij0lHQyJXvBwGg2gsCrH4fd3YENi0ycOtI6egIH+A4AinmH61+enbNmh9SLdgDmDipqB+k0iH4S8QVwI/XCNQr6o/z2mXJZqSNzs7NiiVBhZW62rH7TUfqXyiT1O5PP6nkyv7Bg5flZAY+wNGDBRGOxgHBIgJL20p9gj2vJsZrMmedvxvQw2HAx8EEslBHdmmP8OAcivvEbv1HPFH/O+Hx4ol8xtBNAE8HVi20+lpTZpBwmn6kMQ7lZ1yvxeQzACEjxz//8z+NTXUxzwCPB7PQnf/In9lM/9VPjsrI4ZZPaC3/7t39r3/M93zMGOmDTSYtoVJaS39gZhhMpJC4G/Pa3v13pIbzTXI+Fv5/73OcKzKDtXrbyMDPhYm2+2P8O28v3mdx3sq+P19h6/yfPx/8Op4Y4iOMACHaa1Jlxav/j1a7peS5ugcPPkPvuu0+AsZ6xmcwjwAdP1fM0jEnNh0ul/kztP7XAV8ACU/DhK2DU6SmnFrgWLBB5/+tfMSwVKKc4Y5liTo7Bxs6GNStBjA5mAQ5QMpEU5ZwtMoxYLBoTlb7T61h/GHJdo8lQdtMRdxzyEHWlTGLLEsmY5dI5S8Vz4/x1OXDdoNSPCl0yFhc1PUT2oyFi2wwCj4jU4TTp2kOzSq0mIIFUARxWGA/F3IyAB9QZASgqVZgIu5bLpa08OxPKCHa7YlEAWhCNJ9rOQjqVzls0EhMYAY28Vm3aMBqzkydukoObigZ2B+DA5uaW7MJiGrBEEedeKD9K5IsoGk4f+/O/rsCcUFKN6huKcHWgr8dUDYAoNPsR3UAck0oMOL8sMu697wFLpUKN9qXlFSuUQmpGpRZSERZnyzY3T/oIAEVDbaIEIgAOdj+o7GkcAB+gF+O44HgTqVuYm7Nzpx+ySrUm0UiAlzNnz6tdiDueWd+w82vrlkql7fbbnyxHk75Bo15cWrEjCytjZ5i28x3npt+DAWkBHQEOzBVsLVrykJoYAEXYM2eFIiKaWTnk1LFE4DGOA9ztKTUAOzMvKasJ4EJJ03QibTOFWaXiSLcAHYHhQCKo9z34oN3xtKdbPJG0//UPH7LdvQNpUpCaQ9lUAKakxC73bf3ceSsV83brrTdbsVCwbVV+IHoadDW4Ng7W0SNHNf9pP+VJAR82NzfUZtIOBAzdcNJOHj9h+XRiLAqIwy0HE72SkbZDfBz1D8wH3HCccs6F9geTW4tOMmvQeogiTBl0IvqIJwBixGLj8mrce8wrgBpY2pwTwMMdBNJ/tnd2LJsviOnT7LSs0+/b9v6urZ07r/MjrrqzV9c5cMa82swkLZ6xBXxYXlhU2+hXgZSSUsnqTaoKtKTRkc/nrFiesUwO0dAZm5ktKTWGjfuWYUbnIYAPgH/cB9c2+ICtwjPskUwHPjvYcJgBcTjtwucAoCSVEb4SzuljfanRZpycpz3taUqDejTw4XWve53YAWyMtZci9mPcMYL5BYvMt0s57ZTY/I7v+I4geEulnRHrwenmPO8ACbyqA2V2eTayH/tgT+YfVYlgUXB9ZxtRQpfjeJa54DG/eafg9F2KyfBY7fhE7DdpR54L2AQH1oFL17pwUCakRgW9GWxFcIB3E/MO+0w+Gzwg8UT043q/BuPImJB+wdzks2tHeYULT73gszMePEXoWgJ2r/e58FXS/yn48FUyUNNmTi3wRFtA4EO5REm8vMWgyZOWUNu3di1Uu+CFpYoJI/0FLaLJB+/28ZiC0x/HlRzIAdRiZBAYEyFyGhbcg2GIOKkueiyrCGun3Q5lFYsl63W60nzIJJNyWhEI7PQBJTpyuLg+1AkcblgKLNSbrY6c9kK+ZOV5xBxzIWo7NFWHYIFVr1et1YYiHrFSMafUDL24WWDF0IDo2+5BJVAZowmlXVCWk7QLAIdGq2e33nKb8t/RB+BlT99oPz8IqdEHRBSJ/LOwwzHgGnwXImRQ5RHdbFmlEqp34ARLiX0QCZoFLVJJKG8I66OkeaAodAKRv7bF4qEEJ+ocR4+fULS90eqIibG6uCAhR/rbH7FQ+M21OcfOLkBJQn97fjZtwDFE72Brc0OaGI1my+LJhJ0+ddYWl5fso//yMXvo7Dk7cuyogAoqR5ASwnnZ8rmC9TtDLdpxSlmkKjI+Nzda+OAUBG8TwIdqJ5x/MmovBoDFLJ3LSmyT72GbaOFkoRa9oov9kZ5BNGo70gvpWjqJhsIIzBg54A+dOW04Dg3pZrTtnnvvt253IMCmUCxbq92xYX9gT73jyfbQAw/q70IxZyuLS0qrYD7Mzc1LIwJtDCpWwPjgHpgtlzXWA2uHFJdeYPwwpze3NmWXlaVlzQ/GxyNPHuUV04F5N2LGTH7v+g/NXl+lZMUkooII6Sn8b6QTgW1CukJgUOjeGjEhcIx6vU4ApioVLVSxIzodsE8Wl1ctlkxK7wEQZ2tvR3ogsI+4dyq1lsAH+orT5c6IgEEzsWdWlldUGYc+oNNChRr6X2tUNccTqbiEJxOZpICI5eVFWz6yKrYJ6TYOPgDwiQkSA3wgpebaE5w8HMX+csGHSYbL8573PI3tlQAgJqPiP/qjP2p//dd//ajgA6kJ3/7t3z5mavB8YJ55VJ2DuXf0fJuoMPFoL0PuUwBA0hs8fYNjNRdrNYlCvupVrxrfG9wrr33ta1VNgucrQMTzn/98ldgEfGBuuy0dWHFQb1L8lfcEz6TDKRxP9Iv70a43acPJtBF3Pr39AAr0x58XpJr84z/+o1HKE/YcIC+2dWDn67/+643KImyT572a+n6ttwW7U6oWoN+r3jjTwcUm/fMUfLjWZ8NV378p+HDVD9G0gVMLXBkLRN77u//HEDX+Qj5rURwHygAOOjZoB+fKF5qhhF9cYAApCDgzbMlMwjLZdHC04sEpwlnS4oTwqMpmBmo4DjKLw2g8o5J9OPNoPmQpiVahZGTTZosFi5GzmIhbfwAroS12A+enzObmzoGiMHOzC6qIkUhlQv3zdifQfyMxKxZL1moGNgUR1U63Yd1e0/KZlOXSKcsXiwIyqnUc+Katr2/IEY8n09I7QNuh2epZrd6yNvT+1aPat69IOOknoZQai1R3MgWG0P5RmU2qQaBVgUYEi758PmWpdNI2N7ZlE8CR/f3ALkFXg9QOFt9Qf3H8iNARxSfqnssVbf3Clh1UDtS/m26+JUS6q3UtpBEzpGoF10G7g7Fqt5vaR6XVokOlWTz44ENK42DRzr7k4w/6fXvwgQeU1oI+x5NufbIdVGt255132umzZ63d79rRUYlQFjy07/bbb5etL1zYtLnSvM7tQAe/aTMOBvodKsWICjegw6iCAxoDbEhtAAChqUEp19mFeWlFYBNYCnKuEWaMhMg/gqbRoWmuUBaUfXHU9w8OBNx4mhBOeN+Gtn9Qtc3tHfunf/qodB+ecsdTBUK0mx278YZjYm/sbm2LEUOlF66RTSctHktZq9nWGFP6MpfP23G0CwqILQ6s3tgTm8QjhwBA6FrwHU58s90dl8P0RbprO3gOuFOdXaMBUIPzdUmvGJXto/oGW7/z8H1IfgPn1P1E6tMwgA/8T1GvdHCOWKCykQpEVRk+k9ICU2SAo5+IqwpNs96w7Y1NsX2y+VCilnbwm7H0dAHGgrkMeAdTCaYG1UBKo5KyDAysG9gnzWZdYqiZXEZz4+iJoza3MK+SqRr3yBeW2kR35lpOu/hymQ8cP1mB4Wu/9mtlW88HvzKvD7O3vOUt9uM//uNfFHxgTJl7PBf9XgDI5N7ztAY/2O+NMEdGgiaHzsw5+HHdHZ6VbHzmfuV++uVf/mWVzvRzHE4r8HOE5wzaJmHz+8pBHX4fBpA4xivUXCmbX+q6k6DO5PPH7eEaHR/84Aftla98pYAG7+dh8VBnRfB84v3mz1jacDjl5FLtmn7/5VvAx87HbJLpwFyeMh++fBtPz/C4WWAKPjxuppyeaGqBa8sCkXf9p58Zosafy2UskoTeTtQyYTFo4KNFHQsu37T4GEQtFkXTYSD1/HgyFtS/kzGj5F8iihhecIZDab2IHBM2wAo0AhStsojo6OSUk3tOWDQjZgGR0LicchtGLRKPWiKeVKrDhc09pVfMzc8rrYBKGqlk2gpUJejAhiBHumfVCnn2PcsXspZMxSyVjlk8Amujo+h1aaZsm5vbtqsUim2bFXMiY0tLK5bJFexgv2b7B3VLJjOq3DAZ7ZqkuXuOMayAlZVVnYNc+J2dQFV1inE8MZTztba2psoVsCBw+FiU5wolCTayPwsI0jrQjsDuRPaKRSpx7EsTAaf82PETcm63dvZk90ImbfEE+f6UewuRbzQuPDpXLOX1HYwAHHOVnyyV5EwSpUZIEuDh4KBqKytHZJOPf+KTVm/UJc4IcECkkms9/elPV2SMtiLCecvNTxIgIaAnHle5U7QkZsuzEmVEmBBnlvKniVRCooxa4Mai0t1QmwcDOfj5AoyPqEo/SvwtkZIYJGk2AD+Nak1MBcApxhpdjP39AztzNrRH7IF4Qm0gsi8xxW7f/umfP2p7B3U7duy4LSwuKsVgOAiq8g/cd4+trq5YWoybvi0tzGvO9bswOkrqd2B2UDq0I9HVRGJg6xfWxlFDj7hiAxgksUQAMjxv3+8dp8KG9ImB2APuEDg1loQUp9cPeiOBxlFlCPZlzkw6F+7AUdWC0rjJdEagEsAPOg84foxXYNGk7J7771N1ixp6D4267JUa6UaU55aCdsXqqgAn2kvfGV+vokElGsYC1gOlRAGEBHZ1gxYFIFIyFZd2DDoPuVzWjt9w0oozIdUoROcC+PDI7WGhwGvrEfuwU3sp5sPhNIuLCVH6nOL++LZv+7axQ3+lHEHYQc94xjPGQ+ZsHGfNAOoyBz0KS5/QYXjve987vn8cyKX/sMUALnlGTQIDF5sT2ILSlwClzFPO+33f930Cby8GZB1mVTyRNHQHNg63a5K9JJbTmDFIWeMAjDh4cpjR4M8B164AHAAgxobYHGFhxEnR0phkq7AfdgJ8mAR8uJaDoQ7AHGY4MC4OPFypOXetPR8utz8hlTWkVzoQxj3kwIP/diaEv1su9zrT/acW+DItMAUfvkwDTg+fWuBatUDkA//5lcN8Nmv5fNY6w551qVWeiBgxyuDshDrTvjBRbmEUpzFUiJB4oKIgQ4smE5bAqYwnlNPvmg+ACaKGj5gRhD4RrMvwwhw5Wwd7+4pyJ+Mxi8aCAF6KNApo4u2OFkVURqjWEeFLhpKdsaidPnNOizMi2jhXOGf9HpGxwSgnPmr1xoH1+i1R9/mhcsfC3ILtV2shfaHZlvNLrjusiHQqZ60O+cApSyI22erY9tauAIrA/gi5sFDbOZ7r0975+QU5qKQmYDsWxOy3s7NtrXZF54dizm8YFTAdgl5FXtdjIcFij1xlZ0EAEqB/kM0V5UBaNCYBRaV+jMQHYW81N5oAACAASURBVIvAfAjU/fgoH3nwcKnSdkMpEbQX8IFzAopwPRYqF9Y37BOfuFOVKm578m2WyRbsf/yv/xnynYsle+ihU9I3oBoGFOVPfequUIayPGvzC8tjBgARTRz/ldXVEWW/Y4N+V+VWJY5FtL3V0ncqzUoUfdC3NiUek2nZIplOqbwprBaLUREjzD3KstZrNYtHYwJDWjgnqaQd7B9IIJUIfi6b1XX2dvfsYH9PQqAAG5tbCJQ2rDcYWjKRCiU2u01bXJi3zY0LYoMMGcNUXGKK2VTWkvG0+hhSGXoCLHC0+TuVppJLyN3HjswBFniARlRIyZdm5TiQv640jVFqhLMfhor8c0/ADjKxN/iseyuZlmfOIh/BSTbuJ4/2Asp5lNLP52ks6GIgWInGA5Rp2uM52RKaiybs3Np5pUftHOyrxGssEjXufwQ1y/NLtnHhguYHbA7sxA/aI2zMaZVN7Q8EPAAeipmSSEibg+/ReUADJZFOWraQEbi2euyI5Yu5sQM6GU1++ME6BR8uB3xgzpF6wVh5acYn8iXlY0ip4BtvvHE8P1zDg3/QLoArgFR3YvlNqU1Kbvo7xd8v3G84VMw5zVdKNz/KNnnOyXvii6UEXEnwwbsx+Szw9+ukGKD3w3+Hd0Ra9gMA5DnOM4lj0BZyOyPUifgm9sN2DnZQVWlS54Jrfvd3f7fKmkp3aJTi5ewpHxPOoft9lAbjQM1HP/pRe9aznjVmWj2Rc256rWABH1tAZQHeo3fpw+AuOl2kkAaNoin4MJ05V8gCU/DhChl+etmpBa52C0Te93svHyI6WC6XrGt9Udjr7Tp1/bTo8YWt58Eqmj6IGcx56PxUm+gP+0G5PxWzTCptxUzOoFFDRYfxAKWfdACO7fc71u90rFarirItcb3+UNGaVrNp+UJuJDiZlQ4AUWhSI2KxhBbarU5XThX5/DiTwemJivlAScjIgPKARGFNzigil81m1fqDjsUjABihZCOVLRCa3NndEbshk89ZqVQItHmAgVrD4smccgPQlmBxViyVxgs2+ut5yywGstm8ril6e78vp4vFM22FQRyLDwRK8BmgAn0DHGHl7sdhBPTlqAIwsFjH7jj6XDewL0pKLWjgkEaiosSTcqJ0hAj0+kDbz2RSI4AhpAjQFspvulAa/2McWNSGsY3Y/fc9oAoXsD4ANABZPvzhf5beQaPdt/vvu99m52bttifdZp1uR2XpOAepCAA5LmCJw41Teuz4cfUDJgGpJtgqTVpBKmm7e3vK/1+YX7DIIIgotjs90fUHQ0q7pgUEMXboW3gUB2YG5T5h5oRIO4BFUoBK/aAq0ANGBJF8pcM06gIfmq1W0AZpkwoUFmXZQt5mynlLxOK2t7utVAL0SyghS2oQpUvT8QBk9ADfRmrw7gwx7z1XWkwghCSjUauMWCXZTF6sDsrDer60opQwgUgl0REPl8gcgxIqR5u0yKgyAuADfYlL9JVKJqjzP8x8CA4Bug8jjRWlmtRkb9KZlMbR60q7AkACjYxKrWrRRNx29vdtfWvDWo2mUlkEyPRQtE8JLFtdXVWZUcaN77AFQAspUtgNICaTzghkxCna298PfaLoZjxq2ULWynOztrA4p2oXiE4ybpMid498OE7Bh8sBHxhj7PmCF7zgCdd9cAcap4bnCuCUO6/+251W2vfud787aJeM5jVRW4Qi+R8A52233SZH+hu+4RtUqtL3dcDrUgCEAxUCuK+QDsalXvQOJnj6jYOCF2NCTJ6L4xDsfM973iNWg5d15j76tV/7NfuVX/kV3VN/8Ad/YK9+9au/gCXBd4DZsNxcdBhb+/jQDv4vIFjCr48EJLwtDj6gpcF1XJjziWSPXMrG18v3PpdYS5Ca6awH7ptJ3Ycp+HC9zIirtp9T8OGqHZppw6YWuLIWiPzjf/1lgQ/Q9CuNmu3u7wVhwCgOdVYLXJwjgAEcv3Qqbf1exJrN9iivPWHpbCihmMqmLZ/NWUmChBGr1ak0UZUIIlUDcFjqtYpF+iGqsrSwqMWSGATQ5uNx0dojMTQfEpZKZ6yPeF+LVIK+nNxOD/DhIJQ37PelUYHwIbnu1h9ao9KUHkACJsLcnJzmTgd2QssGvaE16205rqlM1uLx4AwXRPc3RW2HFg2Clr2h2AboatbrTb3godRTtQGnHEeSXHpffFFCdAedh4MDLQB8QQ4YwYKzWt8dVSOIiiEBeIDApRTXYzHb2a9K0BFnHLo8i8Vbb71VgAPaBviuuKxraxdsYWlZiz8qRHCeXrsltghBKoRDiYaQRoPtoT1nc2k5n4AlnBfHGbAHZ7LT7tr9CC9aRCwHRVWGEfu7v/s7ReYLpXmV88TBxCFlPgC0kC4DUJTOJpVmQYSTqBxzBTE3qakncZij6hMpEvFUMlQAyWY0txIR0ht6ApF6VJiIRnRt1xdhjEjlgA0BQwKhRJgwgFLMUcpvkjKCkw7zAacd8KHf7Vu33bTNrW2lhnS6PaWUxKjmkQZkIs0FcUkYLdtWyGU0/o1aYMIsLS5ZIhKcfTaPLj18q0b1HfOW/nqFF/aTxsYwqPrzky9QojMwf0hBYqyp+jGZT47NFWAcjipQwt7ph+glTAPuiwBWDCX2OslGopoG9x4ARLfXt1anL7sDFqBXQUlUxh6hyPLMrJ0+c9p29veU9rJXObCtjU3b2dzSnGiSypLlvoiL+UDUVPor8YTmClR/QDWV/iRFKp0WcCMgblQdZx8AZ9BVWdWVIysqU5qfydviMpoP4VnysE5BAGHCdu1pPox7NtLoeDzTLsSM6XTsm77pm6Sx8kRS4D01wJ99P/iDP6gSlO5IuxOLk/tnf/Zn9sxnPnPs3E464RfTVvBo++TvR3tFuhN8GHh4LMyJJ/LVSzuZ9wg2/tM//ZNRMhFbUHb0hS98oUSK3X6TDj3PbNJQ2NdTrBy4QACSc7F96EMfsu/6ru8K1XgALEcsLd5FpNvxjOa7V7ziFfamN71pDNLozhvpaPCuQICT5xrlRh2IYB9vEyVI3/a2t42eRwHsmW5PvAV83sM8cubMFHx44sdhesVHtcAUfJhOkKkFpha4qAUiH/5vvzxExZ/c+q3dHas3G6KhlwtBJ4DFCy6ChBGpQAAQ0WoHinl/KIcSynYmS9pCRgJ3hQzOXKi+APOBxVA2G3ISd3Y3bdhtqTGUbeR/LLBcUR9nppgvWLXWsEKpaPVmW6kGaDvg3A47Q9H3cbAAJohMUyGByhjoKWQjCUXTcMZIC6BNvKhxxOWctQOLIZ8vKsqLM4xDquhPKi0mBwKXA4tZJl+0Tm9gB5Wq+p4aOV2qjJGIy1HFIWbRhhNdP6jJ4SuMhPoO9veVFkAqyz0P3qdrHD9+XMAETp7nQdOPs+fXZetCgXJvA5spldVG+mRRs2qjYb1uX+29446nyPY4nuXZ8jjVg9QAKO8sFL08HHbO5lKyHWwHFrLYnLZjh1ara5sbuxaLxaXHML+4JLDh//3//k4OaCKVFYWfBenxYyft5MkbpLVB6ku1WrFUNiJdClIuEMGSgzo3J+YCaTE42ixu6RsR9PNra1aeCaVCE4hKMrdGFF/a7dFfwKMUugKZMH6ML4BUDoYKVTo6TRtGhtL3CKVau9Zrk48cEZOmXWup+gjpPQhaMv446cUi0fus5QppOfZEYZ2W2umEdBrKwSajgbLq7BEfK6c00yfs6Yt3ZzbAkqDf7khwfwBUaZGOLdBvGN2K2BzWjusfoGsCCoHQK23mGtJQGUUlqQgzoCpMuy3gTfniSrgJDgQ2bdXqQdiTCGavb+fOr9nG1padO3ve0oW82CfYwu837j0AMsZk0A+pP6R5MI4wkxgzwDaAsVKpOGZU0AXABEAOzgVbqEkaEP9PxS1fKkgnY25hzuaX5m1uaVbCs/0BzI3uaMEcxAOpFBOLhHl7LUVSJx1tn0f8ntRy4LOX2jzMfLjYZ4714z1i/Z3f+Z0CR91+ft2v9DvPGRC8C9761rcK1CMFAyCS5wzPOH6+GsZ0MiWD9rrGz6Qt/R4b67OMSnsyHroXKcecAigOZVW5L+g/2x/90R+JwQB74bDOAvfRs5/9bIECADaTgpbYFsDPnzPOpOIz+wJisKHvgPaGazL42HMtSpJ+67d+q/r03Oc+d1yxgn0ctKJvpMMg1km7AStI1/CUGD8fIMlnPvOZJ5xt85Wey1+t5+dZzvOb5zBjyfzw37w3PCXvWnu2frWO13XW7in4cJ0N+LS7Uws8VgtEPvCGVw7n52YtEY1J/Z4ceSpfzM2UxgsZdwr9BQalHmeUyD3OFU5vXhoCGUXgIzASoqHUJgKIbKQD8Pmgsmsd0jrMtEjlBYkj7D/5dKB57+9VFCGnokNxpmzVel0LN+tFLJPN6GXbHQysVq+Jss9ij4VaPpnWYo2FlhaOpDVAi8eJS7FAj+rasB74G+eLsp4wL4rlWV07Fk+K/k85zm7PrFINDl2cqJIqXiQEeEg40IYCH+qVmu1sbSvtRFUSag2ldBAdhjFx9z2fV2SfxTmLA5xeWB6lYslqjbrd/+AptRsnWuwEKPKVEIkvlApyvvd298XqwNGfmQl9xEkEhFB0e2UlOOqdUIKTPuMgU3GCfrnWgiuac/z25q6ha1ir1yXimC/O2Nr5Nfv4Jz+pfu7sHdjp02d0rjtuf6oidYwz7ZJDH6cayKqi5NB7ASL4W4ugeEzzgzaxwKat0IYLUPzRfkgEdXqP4nq0TqkMVO7IZIMT3e1aj7KumYxSQnBy2r2ODbA+bAFViOhauxHELBFqHHQGYqH4Yhx7c34vT+alHT3n2cEFRRgtYvERRMD3rsfA/A/VVzr6lnO6U8D/nQEBO4fzKNKfCECA7h3AGKLgGDwCFgGYF7Mg/RBR2hBMAwA1zS3dRw+X1KSKDPcWTBE5fvBwOF8kMC3isbjEIMkFXt/YVJWWXKFgd3/2P+zf7vy47m1SIahUAhhF+4JwaFOAWBxmBiU+E4GhACBB6k+5NDMeP67n8wdbimHRblmj3lGpVtgZsUTEiuWSyrWuri7b8pFly8/kxK6inZTd5fw+BiRrRIYAMVPwwcVGw7OzNxYf9c+T4ANzW+NULsupnKTOP9YXwJeynzvkmnsjB9zTLXy+eqSe81/N4MMkuOB9cWaHPxP8HncdBD4zDvfee6/dfffdAoi/8Ru/0b7u675OzwfX+nEQ4yd+4ifEJPDnoIsUT9oeZhHXhRnB893THXl+C9zmmTjBfsDOPO8BfAEr2I/nsMo3HypX+id/8ieqSEJ7AChIw7rYds899+h+Z2M+ffjDH/6Cc7nm0bV2r34p98HVcAxzknd/SM8MFcmm4MPVMDLTNpjZFHyYToOpBaYWuKgFIu/7z//ncGV52fKZrBw8HFn0A3KppBw3j27xt1NhYTOQdsHLbhiJyanMIACJQCV5t1okBUo1UU32Q3wSR7/Xb8P4HueQs4jDAfKFbC6TtnwuZxubW0qpAISgEgSOMo5/pB/AAxw5FmRUNZDgIxFbcsqjsTElngUZL2IcJDEN4gmLJ0K/yJ1njcZCMGLoQjRVVQJGA6BKOl+wGDnz/YhYGLzUld8+cjKJIOslj7geTvr2jh3s7Ok60NK5NmwSHGUudPbCmgAaQAHyNL0SBt+T6vLQ6bOj0oYR7ZNMZJReItX3dNJqpL1EomI+wI4ol9HpKAf9hga6Gg0xPmiTIuakuNTrWiTn8hmNkdd1d90HxmN/D/GypG1sbsoRZjwpxbl2YUNOKowMbDM3N2833HCj3XjDTVYqlY2FqoClWKDeBjHNvj3/+c+3IqVPm80gHjliLtCeySgM+5I2IV0CdB8Yh5Hz6XTsYSwIPMoJj8WUbkFEFUYM6S+tXhBkjFjUqPbQrIXyogM0Knt9LcRhInCsi0K6yGa32x7byhf1zFMBDI2WxUcZAbTNgQR+Y0McbKqVYF/O52r0zmYhrccjp5E4AqEPz1nGEMZFGKfQekq7ai7FEmI6sLnj6eKmbpt0LESz0MCQIzoIDAhOxb4ALpsbm7a9uyeGCmVa0b2gtGFnGHK7AScAH2g7ABI/qi4yAjFWl5Y1r2Ah4YwUcnnNJ1gnlPd0UITj+X8N4VaYJz1EZWElxawwUxRQtLg4bwvLC1ZemBEAqWeCQCOeEeGZxDMiaiF942p2VC/3HfKVZD74PcNcYG5T+YJIuKc8XG5bL2f/w2wAP9aBKcbQnefLOe8Tva8/Wzw3nus7GOkO/KToJVo8pLkAsuoepGrPxObPAcYjvPMG9vrXv95e+9rX6rnEPebvpElGgV+fFDqO8SoGYh0OhwIVcDD1tBjdI+wHYAgLgfcFnxl/2nYYfEAbAq0G9qHyBQCHbzyz/L1w1113CRyn7eg6vOENb/iCPuodPxIB9vY80eM2vd4jLUDQhWDQFHyYzoyrzAJT8OEqG5Bpc6YWuFosEPnAG14xPHb0qOXSGYEPOPiIBKbjoaKCLyhZUAWAgDJPI6c2V5ADiQYALAWcJ6LdVA4gmhlWS0HFv1IJZf/Ie5+dycuJ5P8409IBSKeDiGIybtl0WtoGOFT7+xVbotRfMzinw16IPgenZSgQgvPw4vUcVXe63cnGwef7eqMpscYQDUcFOuTSJ+MpgQpUEqCfnW7fcoWiKmj0B1Gr1Btyqhx8wOmivzAXSJnguvt7+6L/o3mBI4wWAYvNZCxuG5sbNoxFtVhkX6iy9AGmAxGvah2tjYoWejAasAPlSKmcQcnObr9rFzY3bXZ2zur1hhYasA+e9rSnCVjZ3tmR/fibqBt2kSNaqQigYHHKZ9InBBRlYI5krVI5kJYG/V5bXxe1fu3Cphbg99x3v5gksGGozMF5jhw5qnHL54oCKFiE7lf3BCphX+z84he/WH/j0CLQiZCnO0TYHYAEx1zOt4Wx43vPiQ6imaFCRLPTVnlROf+plGxVmCmJORFJxJR6IQrBMGK9Tt9a9VYYW+ZpZxBEL/sDaZX4ot9FVJ0qzfgLCJG2QYi+t9AfIRrvaSD9niUTwZnw6heMI9diLigNYiTQSt+7pIhQ0SMbUhJgMvhcjcEGiYXoFCAGKTaUrRXwMzSBZw7yqV0WEbOA87PBSuDcfMY+sDA8PWpja9MO9irar91lDjbs7NqaLcwvqiRurx/o4Tg3jJkzOYLzkbByqaj5efL48XDrDk3jRYURB/H47eCQO5nYttXGXjGJhWayKYtzvrlZm5+fVdpFaa6oijqKjI+ASZ4RIWLeVwWdKfjwhUyHw0wIZz5gK2eLcb/wbH3JS16iKPlXGsCZBB/8ReaAlGsvuCM+yYC4Wl563g6/pwAVPvvZz9rHPvYxwwH/pV/6JYGok7oR9ONlL3uZveUtbxGw4mwtPxfPFc7jlWGwBywv9G+cjaZnw4g5N5ke4QCHp9H84R/+of30T/90eGZEIhLhROR3Enjgb57lpFvAIOS+QgMCfYfJjf//wA/8gP3VX/2VjidF5/3vf/8j9gGA4JlM+VMEQrmf2Qd9h8NABvc+zw4HcT1t42ob2+upPbxjuP9dlHjKfLieRv+q7usUfLiqh2fauKkFrpwFBD6Q202eN1FUBP0QEsynH85dlaMzKinJi67RqBmRY4QaE2lSB2YsTX4+pTOJUCdTZsNRZLbH/g3b39/Vgi2Xy9rSwpwWyY7YKwUhHUobxpI4YkPb3Ny2bCqtaCqLrE6nFyL5rUBHlmAfoouplJxVFlYsis5dWB9XdnCHmDQApXdQIWMk/jccQjGP6XiYD6rmEU0EGnoHACZr2WLROt2hNdqdsS4AUWSOmZktBz2MkaYBTiT8eaoekMKBGKWqAsCK2NlRVQiO4/zQdVloYgNVVBj0LZsvCnRA7JLFQ+WgZgcHFbEcOr2OKPNrawEgIHINpf7222/X8VQogfWRGZWa5Br0XSBGOqQ20AZEJrEl18UhxzGnAgRt5zvss3dQkabHvfc/IJvQP6V+5EuKwKH1QJ9gpDAOZ84FR9ZFNr/lW75lZKu4It9ZIurxmICeaqUqnQ/GnbHu9AKgxOYRR/rji3RYLfw/pMwkBQDRdqX6lIpKRaGMK6VVqWKC4CiMHEpB0idn1Hj6ic4zEkj0RTW2Zk5POtV9ypdFHgbeQopAEEoE0EFsk7a4c8DC3SnZ2JqUHGknUMJzpEvi4IPT0gN4BsOhb7lsYQTAhFKw2ER55QASo8oYoWoKMzVoaKA1AlCo68YCuwdgKplMW7VSs+29PVu7cEGVSja2twNDplrRmAL2ATyxPwAYNgW0Onn8iMClcqkUwJFeUL8HfGDjGg4OddodiYA6XXwwjKsyDLao1g6sbwOlXZw4ftRWjq5aca5gMzMh9SeRINUkgA7BDteH5oPrhfD7MKvMwbfHmnbhaTmu/8CcYM7haDqIduVeK1/6lf1+fzSn1iPvLnbowMelgI5JVggAMEKYPLsEtE0wCrg2TKETJ06M3zUcizDkBz/4wS/QVeB4jsHxf/rTnz4G7f/mb/7GfuiHfugRWhzchzxPuY8AavjNPeMb7eCewpl07Ycf+7Efk8ijAxYO2NJfQAmqhXAuGBb8HN54TwCusM+b3/xme/nLXz5mbkwCVfTvne98p/r8kY98RDoRhzf6CUhDionb7Usf7emRX44FGE/GQ0GA/f2whpnQeTis+fDlXGt67NQCX4IFpuDDl2C06SFTC1wPFoi863d+eoguAU4N+elUJSiWCkq7cNbDwwtiHLq61ar7KrmoyH42Z9k0VQ9IbchLFJByglCqg/p/Qwu8RrOm/efn55RTjyND+gGbO8g4qUPrWbvTtEajZTPFkrQZKJGpSFOrbe1Wz7rtUIKQ8+iFG4trwU10tzmK7uJ48z9KAxIp1wv6oKKqDiFqDZ1/RH8fkGffs2KmEMQP4wmJISJO2R/GrNsfqDwjC2MYEhwP+CAWQT4XdBWaLTEeVN2DVAcqNXCdVsdqdcQuu9JUmIzAwxSgjcOISVshpCaENITtrT3pO0B7rzfrVp6bs09+8t9tcXFJ4MMNN9wkfQVFQkepCSxWEbxEB+PYsWNqHwtdbMkYsKh1kUAJJI5sTzUP+oW2AzoLgB6VWl2RvJbEQYNzWyrN2u7Ojt10082Gynan3bP1jW05s+7EQv0F7JECP45rKhkqJKCD0WqJQeGL70gssFfcEZPDnkqpTwAHAFzKw4YtQMWHKHof2QD+LMzZUGXiAB8GKmtJmVWuAQOF3nEdd+R94e5ODak1kwwDv9mlSdBtW47qIYgBjsAPvmfsfJHnjAf+71FAFxWkne4gwdTgntBCfSRECUgVWERweyISbEV/pNvp6ZrOOALIgvFBm0mT8Lx6FyjU0aP0I0AipVBUSD3piuGDSCl2pAoL5W6TiZj1OpRqjdiF9XU5WLSTaK2qmSwviekA+4JrIhrK94AP2J85wJySmKlFLJlCiDI9ugbRUARnc5ZKJ4wcjozSZMq2tLJkpfmiFSijC8MkEcAcyvEGp2+o8r3XOvPh8QQfPC3Hn83MTZ433HcAgNzr18I2WWnGUwB5PjjTzQEFT3O6VJ8dMEQgEy2GyRQCd6a5nykF+pd/+ZcCcJ0ZBdMMpoE/Ow9fiwpBML947nCP8Pff//3fj+9bB0sAYGE24MRThnSSXeD3APc77weujV7Ej/7oj44Zf95O7sn3ve99Gm+eCYAdL33pS7/ABLTFRQnRp+D6kxv3tbMz/uEf/kHvDq73iU984gvsw3EIY/7sz/7spUw9/f4JsIADELD8eP57RSFnQUymOj4BzZleYmqBSQtMwYfpfJhaYGqBi1og8pZf+f4hDvp8eVaUdjl36aT1Ws2RMxycAqfGs7Da2dkUQADjgWMAHYh6KooSi1o2hcL3YAw+KFLbhtqNc5mUM+MRIH5TvpNIPA5Jq9ew7Z1NRbDJNc9nC9aoNqxNycROx9qNoD0xV57Vi3Z/d8/OnzlrPWjpgB4FnOSSnFwWVVzTo0tUrUD3IeRJI04YBP3QCODcM/lSKKuYzlq3P7SDWs0iMVIscsHhisekZcA+pfLMOALNAgC7QZ8n557yBRLEbHfEKKBvjXpj7EDCIOB8LBj4QWcilQlgCWkQLBTPnV1TFBvVcdIu5hYW7Pz5NYEPpDwAKFA5g6g1tH7vI+OE44FDiRgZkXqqZmAzQABnFXjKAItrWCAITp49e87SWVgmoRQpC9UHTz8o4GJubsGOHztmn/jEv4/KMSas2+nbAw+eE/jA9bA5jsE3f/M3KyVkZ29X7AQWuzAdXBQrLLaHKm1KZQfXY6AtbNgkpPmE8VGKRjQwJLAVc2Z+ZdmiqVDyUZU/+mbxCCyGjuwOEYVz6JhYbCwO6eADoBZ/e962O/xyRnodS1koB+uOB/uxuFPFFReTHEWdPL/bafCpTHqseg/7QToIRKQSpO6QJgKfARiMtBNKeoaUoSHlVEfVD8RoiEYsEQ/AhYRRJ1gaMJQkMDgcpafAOKjUrVpHnySps3/qM5+2T3/6blWwOX78pK2fO22R4UCRUs5PGo6LZBIJPrq6IvBhVloROWk+ALYA7jGnuJd8nD3VA1uQcgR4ho4KQEuhmLNcMS+ADs2HpdUlVbvIZpNiMpF2EZzAIKwhEOI6EJx8vMGHSbaEs3uYEz/5kz95zbzueJ44k4PnBzo0RPtxut/1rnfZ5z//eTGyAGQvlQLg97JH75/znOeM05mYj5OMAqXpjarZ8H/ADZxy7gfOczgdgX1+8Rd/URoP/jyjMgQgrTMzGH/XXAGg5Tn7tV/7teqDAxqeyvQHf/AH9jM/8zPqEyAw6RuHN56pv/u7v2uvfOUr1R7ADuxyGFDhecm7wAWJeWcASjrrwfvCe5N+us6NR9Unr8sxP/VTPyUGxVc6veeamcRfoY74O4txYi7xbnK2g/+egg9fIeNPT/tYLDAFHx6Llab7TC1wHVog8ne/9dLhwvy8HHbEJkkBzoK6DAAAIABJREFUiMeiloyG8oi8vIjK9vvkI4dUCpxCwAdKAybTaTk6ISe/JAYEixLECJXv3uvJmUwm43K4SSR3J5Rzq2xllMoBTS32iLTv7G1ZKp6ypYVFyySztr29Y41aXU4looL9bl8LKej1506fsWqlIrr4TLlslkkazp9y+9OkfwwFdrDYwgkL2g1BpA2tA+jmOKyUIlyYmxfYQdWL/UrNNre2LZpI2sL8kmj/59bXpEEgga/hUA5aNJFQuykhSEpEC4d3aCq3SYQbB57FgS9aOQYHj2NYSEv7YW5BTjqfaVNwRCPSnphfmJdticBjN/q5vn7BMpmcHEfpDfR6QS9jJN6ITckDfuCBUCIT4IBFJTZj/HCicSY9qpdKpm1re9sqVcQ9F7WQhe0BM2VzZ2s05iYghcU0jv7CwqLaeO78lpxYFrQskDk/ecMAI6fPnrGZubLdcsut44oRDgYwnywaUmo899p/exlQdAhY1GsRjMAkFUwigf6/vLpKrUelzkBzUAlL9DxaHS3EcHIR4vRIpwMNzk7I5QrjVAoHGfz+Twz7lombNRtNq9Qq0mjgPIFFEjQ3aFeYO+2H2ziqUOBVKDT/hwMxb5y5ISdnlMZAKgraG0F/JKbqF6TPuB0Yz7ZShULKkcopAkB0w73FnMHum9tbtr4WBEK3tvYsnkxaKpW2B089pFSau+4KonTlInOyPwblAmOnKdAIpk4uF7Q2CtkAhBXy+bHmA7bnPnaAiPYydmojYqFikqDjwfSHrRLVPbMwP2cnbjxhS0cXpfmg8Y8HIInnSFhAXx+aD483+MBYedqFs4me97znKV3gq3nDieKZgjYJ9P93vOMd9sADD4y1TvR8HFXaoJ/cF6RDUK7yUhv2wm4CkD29CJHkkdCrpz0AqL7xjW+0V7ziFbIx9wrPVHfsD4MPHEeFCMpasnGvsD/H8jzi+wD0DvUucECDa7zmNa8ZgxnOxiIlhGoT9I22ulaNsxFdp4F3wIte9CLpCKFXcXjzNK8777zTAEPoJ6KZH//4xwPY32rpeeBsKr/+ZBrK5DlpN5U90ISgTdPtylnAWT8OXPH8n0y1UOoe7MORltGVa+n0ytepBabgw3U68NNuTy1wKQtE3vm7//twdWVF0U3SFqhWkc4kLRMLZfc8mhRKDFIZ4mFhPlWMiEYsmUhL0yCdzqoyQ6/bFFjhNHEWTA404Jz0LES0ASSUgx/FsavLKWYxhIOXSKTExogOEbiqWK1SE5DQb3SUF48TTvoFWgbNekMRWeXIJuNmiZjFUgAjoRIBZR27lGEkkj4qe0jWAbTyVCprB/sHoqbPzy9oQUV6AWUDt3f2xD6g1CepCefOnw+MinzOKKc4u7ggZxhggP2xoRbFvVDhg1QWwIcB0fRhEFfE4QwsgFCqkTKf2XzOHjrzUBBIHJjNzc9boTCjKLY0NNJp9XO2PKs+snjVeIwc33yhpL7A/Gi1OqM0FqLMXtJwoDSTkPoQnHNYKziPgB1EyivVqpzXcfWESGjf9m64Fn+juM4Y4egQuQMwWl/fHy/M+R/fPelJt9mNN94g4cVckVz/Gc1D1weg/2ytTs2yI7BKzjQaEyOnAvvBGvA+OOWadrBYJg0lmWLxG7Q7mIMBRBioPQML0SCPOjprYNKxd+FEF3rzuR4ZdKX5wLWcyuqOI+kp+3t7IS1hpE4PW4GIP23nXD42tAcggvmiewFx0xFjIVSaqFmxWBLzhP8zmUi1cMCE/3kfOCcpDbV2qOiBnWt1qpDM2c7+gdq5fmHT1tfOhSoakagqmKTTOfvYJz4eUl7yOSsVCwIRM4CFuVEFlHioatG3vs6LSCrXg/kAYJVNh2oxSjtqtQS+MJe451wDIpkaiYSS+gQ7qNfVXF1YWrQbbr7Bjp9ctZlyUXoPD+fojyLIkYFFrsFqF/7w9TnNHGIeeJUFd4QdQMAuk5oPAUQLIpSTx0zu4+dgPjImRL9dwPBSD/+v1Pf0V4KzxWIoKTxyUnm+MSdclFJzflTZhTbT32c961lyosOzMmjxTG6HnX6+Y78//uM/luDmo7EflMI10naQjk2h8AjGweF0ClLISE3i///yL/9iMCXElKPM7ShtzdsmNt7cnBgYPJ/oN/eHp8PQbgdAHcTjO9Iu0IU43C+AC0pL+zsUux1mNPi1D/f5Ym17z3veYwBT2ArmHEAxIDjPfDYHrv2dPwnWHp4npPZgl6lT+5W6g7608zKv/H4L66vAqHMA6ks76/SoqQW+ZAtMwYcv2XTTA6cWuLYtEHnP6182XMKJiMWt0Woqoj8JPtB9hAnRLPCFLpTxfi84WcNozGbL8za/uKCc71anZc1GRUKALGgk6DgqvSZ6IA5ML0SLiWyHBSgL8q61OyG1guskVHYwbq06jm9LaRfES5ODAIikRsKHbfL6h8FRJtc+kohbLzK0ZDYzBh/QQegRfWKRNaLqAyqgdVGvt0I/hhFFi3mBLy2uWDZfsL39ilJK2l1YCTtKuYB6C1UDoAbwAWedSDRr0diojGKv09VCsVkLkWUEPWFbsNFO5d8nAzsD9gCMjP+49z/+f/beA1q2rKr7nZVz1cnpnptTR0DAgIzn+BzqpxgGpmFAh+JQUd4wfCACZtBPBQOoKAZQEVFEzPH5VJTwyNDQdOB23xzOPbHOqZyr3vj9d81D9eHepvsD+l66a99xxzmnatfea8211q41//M//1NpEQcPHhaDA5BgbWNLDiubSconIhymFJZm0GbSMwAQ9h8IKLlQ87e2tkVDJn3DNR5isZDAk8DZDlJMSFXAeQZokThjoyFQY6O4JUcThgd23tjaFuOBg8+xWaVPlGS7ePGSnTu/ouvgpLqTxCYcav/s3Jyi87yOIyIdiHBYEUfmR7cPi6av/gRMFHQAgjJ9KnsZpb1BaUcO7EUfsQFCnDYsdwd7ALAmqEgx0P3Uz6HT5tE8n1tcyzfZTl11bQhRiXttC8PcaTalhcEcHnUgnY6ttIchBVvio0PwQWVhvTRtyNQPMReoRpLLCajgmtVqTWwBwB+JplpQhtP7G7COQrIB9mPt7JRLqkBCHwHHmJ/8vTC/ZKfPnrbVq1es1Wxbq90x0oy2d0q2WSzag6dPW3Vn244fPaprAj4szM0H1+90xYwIRYNSlxSjUB+GVWVYa4w377FuASFpWz6X11gGAqYxgRLbpZ0g3YX0q2xG1z1w+KAdOLRok1OFgL0xZD+x7uV0hfoWDgVlTh+PVO7rgQ97AYW94IODEi4u6evLX/e/mR+MFxFw1p5H8R+rr669jrN0QqJRUf2/+qu/Wmwp1oeDKbSPyD7VFVwDJhAijQXPRBh4Q+DU06Ku1xdfxzAUXv3qVz9slx3Uc4eedDCebZ6OsbcfXJuylJ/3eZ9nb3jDGyTUuLuugzq5u4e3n+8PHxfWhYOdWlfDNK3f+q3fsu/7vu9TX6lCgaDkXmCB9c6zznP6R8ttXot1MdqWa73/O7/zO9KZcGDq937v9+z5z3/+rpCygzx7WSXXMihtgxnycEDPYzX3xvf5hAXYEwQs0yCl0FkQY/BhPEtukAXG4MMNMvz4tmML3OwWCP0/v/5/C3xIJZIPYT5APfeNitgDwxQKbXx7XQlPNupNCTFC688XJgNabK9jkdBAFQ740vOIjxuC0oCdQZD7ipMLABHQhwEZaioHmCQ6HE0o1aJeAzjoBVHxbtey8UBwkOsCmLSbTV1re6sosKEz6FvH+pabnBDtG0cIIcjQkH0RVF7gf1zOdrfTlwNFCgnsBzajy/sO2MzcvJXKVYEAvQE02rq0FXCy46nAVuF4TPRynNx4LBEIHRJdGwTihNubW2rb9NSUmA9sMNlQrq1vSFxQ4ortnm1sbdpOZUel0o4dOyG2w6VLV1T2ElE/ItVrq2tSUucaAA44/LQVp2N6Zm43Gnf27Hk5+aRlcASMk5juOze3oHteunhZqSbLy/vl/MIsqaBvEQpZIpWSHgHMDlUpqZT1WXeMyD8mukdbH3zgjF24uKZxxongYH6wUSZyN0kpUQQXofDncoq20R4cUo1nKFD9l0jkEGBQG4Yii6Ra8DfnuGPiG/KgSkhfJVjj8YRNTEzKEWdeSNeiG5TvdMaCR5x9Pnr00sEDf11gRK9j/aGDz98SBR0CC/ykPb7xdudgL/igFBE+M+iLBUA7ChOBlgL3DHQiAtFJgCjRYyMx6w2j49jSbeF9kp0YG7RPOj05AI0WlO6INEHOnjljK1cuWbvTVSoUYwpAQfoJDJxScctyuaDUKpViJgsTGicq3QiQCvW1JudnZoO5urMTlBJtNPU6bcZh4/O0hfYFTKGCtdpdtYeysfQlmUkLfKC/C/sWbGl5zqZnApHWaDQAmRx8GBipXgFz5YkEPmDjUd2GUXDB566zHPYCFaOMCI90P+c5z9EaHBVpfCy+gPZG2rnnnXfeqao+LiDLHHZH3AEDgJLXv/71qiLBwRxkbrmI6SNpO+sOW6Bz8brXve5h54+DD1wX+5J+8P73v1+32Zt6xWu0E/Dk7//+7+3HfuzH7DWvec3Dsg8EzA0ZXPSF9BdSSEbntAv+wjSiOgZ/0y4+N3rQL68KxOtf8AVfoFQJ1tb1GBDXsxf9QCCSEp5uA9pESgv9oh2jjDDOAWxkDP/6r//6ky7L+NAvxmp83DwWYNz4fvRURWcPjcGHm2eMnmAtGYMPT7ABH3d3bIFHaoHQ217zvwaLCwvKQx9Nu4j2URQPlPZHN8VsUmAosDHCsZ9bWJRD0R8MxfmIiOYzNjU9bTFFSdvSZJBWhKElQGnAiDZdUO7ZyPT6gXNGCc9eu225TFo0+u1i0YrFkhgL4UFYGgoFynvGAB3aco5b9YbFIpHdHF7u0uy2LYvTGw8i06Q9xCNUsIhKHwGqPoKTOO/pVHYYtQ/ygDudruVzExaOxmx1bcMuXrxsucKEotOwQnCiJ2emrdXrWLPdtmQmZb3BwNLpjLUbQXUGgBzAh2qprI0npTcBUVwAk4h3t8u1stZqdlSuchAeDEu79a1ULgvsAORYXNynTfm5s+fk1APQzFCRIBoVg0J063TGFuYXZY9Tp07b7NyMJeJBNZFkImWZbNIqlZr62W51xF6YmJjaLZ3ZajXtysqK1eo1ObFQpsPRiGi/0URiN9ea+33sYx+TQBrRwLs/eo9tbpXlkLqoJJ8l4idRyLlZmyEVo44IYtROnDghe0D3pa3ReESMGpg17uBjv90NeTdQtWcOAUihd4Bd3elttijrSDpOyPKIn2ZzEj71FAHGnTSiUYCBtAbAHeajR5BhG5CyEjggXVUrCQ3ThpSmMwRxOB9743h7hFAgWCzQpnCnhr45QEE1CpgJtBswRo56pz0UX02qMgXgAQAZmiGwEBwIoT2usQCrgNfTmVwAaBDlqjftypWrmpeUQKUqysUL52xnp6QKGo1WyyYmpwVebRa37N67P2qMta7V60njhPYszS9YJBKySr2ivpw4dixgOYQjApUAH6SZQh8mAXnSWq8Six2Wci1XGnJIYE+JCbO8zxLppNhLU7NTNjs/aTOzQf8BwwIqflBxBfDBHoeCk/4Qvh7zQc+mEd2Gh2M67AUjHLjwtByqM7CueP2xZj6Mgg/04fbbb9dc4DvCnV2f0x799zYyj+69914xpXiP1C0YXaPrS3NkD9PAbetpTL/0S79kP/IjP/JIv/d0ve/+7u+2P/uzP9NnPCVj9D6saa5/6tQpOe+IOfpYjt5oFDQDgPMqQzjvsD5GAU8+56K/9JH+7wUU/G+etdiS63/rt36r/dVf/dVuW6/XUQc6RvuBXZ/xjGfYO9/5TrWFtcwa5vVnP/vZKq/pKV70mf/f9E3fpLKtX//1X/9Jt+Lcu+++e/d5/oiNPj7xs24Bnu2Mq+s9jNMuPusmH9/g+hYYgw/j2TG2wNgC17RA6P1//DODiUJeZStLFUpRmkrlwXxw+ruct2HOOpvdWr2sqg7NVsey+bycjVAkqmoPCE5Oz03vilihVYBDyuHR4bCE9pI6R0BCp2XhCCKVHWs3ahK841rFraIVt7at08JBHUgAj+oAOGi0Y3NjwyrlioQoXZ1fEddCzlK5rJw0jkg4Ipo5B1HgICodkjMbixCBJofXLJvNqY3ra5tm4YjV6k27//5TFk+mBAIQuWZjiRYBLIv2oEd4TIAKoo0IFOLwZjNZVd+gnfQR+n6jHlDVaWe5jD3CShMol6t2z3332uTM5LBaBGKebYl3xpSWYbZZ3LT1tVVRqqXXUCiIfYAjuLAA6NCWACSibIAMACSlUkWbkP3LB2xisqAIO+3i3k1KlrYCFXkclmw2Y1vFLVW8mJqZ0d9rGxt2/tw5y00WdD3GkE0r9eJd14AUj1otYHBMTU0PUyhatrS0qE0uQMbiviUxRthknzxxQvfcv/+AHJNwNKDxN5oNjRF6Ir1+bzdVp9qoa1Ps4AHnOvggGnerYeVKVZ9NZ7Jiy1Byk/QVyps6MICjHg4HJVaxSX/QD1KJOkF6DAeVJXCU5RB2cIYDYVSxF9DwoErLULjLHT4+5xu9ADwhotpVugIpEkotSiXFHgHoQux0dm5Wn/HqKKR1ABAxPgAIg27QHtejYM4DoECnDUTypoz1Q6oMYpKISpJSA1OlQ1rM+lVbuXpVpVLPnb9gyVRGoAfpQqRkbG5uaByb9boVcvmAyQNAMDVlS/sXrdGoW3FzK2AohGHNxC0Sitj+/cvqD+2EtABjBvuwfhnbai0A8wBWcGxm5udU3QP7FaYKNrcwZfuWFzVnKbkZUIODZxLgwxMl7cIZND73sKHPp73Mh73pFddiQWA/7P1VX/VVN4wG7wAKa/JFL3qRkVbga8dTnvZ++7iTzE+AB5xZPkPZSFId3AH3qK2DGP4s4HOkQXzzN3+zIvTMX6XrDcvaXuvbbpT5wL3e+MY37lYGcWcdUEwsoKE+BO34gR/4AQEPsL64vwMovvZHUyvQhiClhOvBVrjrrruuCZz4+vZ0DLcX7XYgFhFN2Blci7ZSGvRaIIwzDJ0FspfFwd98dyDgybPaU1q4FmAPQBH35HWuQVtgkTAuVC5ycInruF3+5E/+xL7jO77jhs258X7u2hYQ07MDkJ3cTS0cp8eMZ8sNssAYfLhBhh/fdmyBm90CoQ//6csGiBWiUwBl2kvlAT7wJcaGw1F0fscBqlR3rNlsyCmKRANl/WQ6HUT2kymxARTxbzatVOLcwPFOov+AExiO7epBEHElGgv4oI15u2nxGI5oWEKStXJdKQrtVtsWFubFSKjXanLuN9c35ETi3ONYE6EW+LEwZ412S/+10UJHIEIZS/Lgy2JsyLmHsttBb6JnkxNTQbWPbleVA7gPUfR7773fao2mHTl8zG65/VbluXPdbD6n1I5KvWotRcSj1h6WAyVHHueK0o9cDwZHNIITTYQ/olx/7o9Tv7a6Ye969/9nE9MTdvz4MUunc3JcEcKk3GWlWrErK1dsa3PdEEBjIwEQsLVVVHpFOpW2re3KrgbHoUNH1D8qXZCbOzU5rTlIRKRQmLBGo2kzM3PSBSDSnstnrVar2k6pJCeGVJWFxUWVyQQ4iqfoS8w2Njb195Url+3o0aNSl89k8tZsBlR9Njs4EGzc2eDi1H7e054qlgiOM7bmc4Av0JFpD6wFZ9YwX7xkJY4vc6FSr+0CVlzXRel4DzCs1axpbpHygu4DgApzYX5h0crlooVDQd4rYFMsHtP85H7MA486BswYyj+GNE8YI+Z1aJgm446Vl2x1xyDQlQgE7Jz54I6lp3ogLjoIDaR7AYsEr93LkYqxkmSdhJUuoo19byDBSYEhwzKfLhrGT6KqyURWoqWUjAXsePDMaQFNzMFiccs2N65aAgeq27UP3/URu3x5xSYAHw4csFazblevrgRpRpGIra+u6T63njgZMBEipjSMQjYQ4qMt/CSdCNaNO5LXei50ukOApBOkpMDaYS5hr4mpCZtbnLT9B5bFiknDiBBTpB9skCNwkaiW8fhPu3g04MP1wAhn7bDOsSNRbZhHN8rJ0HocDOTEwoi6cuXKbqrBtVIy9n4p0gfKZx4/ftw++tGPCsDgAFRANwJRRhdEFFg1TK1iXWMjPu+Mj4dL29kLPvC8otSlAMnhWnbnnmeQ2FkC3AKRUHe+eXYgEvnnf/7nD2F28FnSSLzUKWwJnPjrsTZ8vNx+DkjwjOR+H/zgB1Vqmb6RNnWtcpvYg/WMhgNshX/913/dZSt4v7g+6xuhSZ4//szFfnwHOYjqrDP6CeuCZ46X5XXAwsfzxS9+sb3yla+82fc3T7j2MU48Fzx10VOcnnCGGHf4ZrDAGHy4GUZh3IaxBW5CC4Q+9MaXDRLxmCo0kHZBWcdsLm2GcGSjoY2Tl9TjdxzJcoVa5205QZl8QSwFqj7gDIVjUYvK6aDEU0yOnqoyoD0wLBVoPRwOIs0I6qETQKSY60UsFhpYGCE6yicCLDQoK9ixfpvKCVkxElRNAEE8QA3SQjpdAQ+UKSQlIT81aeVGzcrVoHqGGtYP8mphPiiqRrUJRAATaTnK6FZQ0lPpH7WmtdFZWN+0U6ceFPhw+PBR+8Iv+iI5zzWo5bmsTc7O2E6lJPI4TiQRYtqFLUVrRQRyp2S1SlVpG+60kdpBZRA2CAAd73nve+zIiaNy8NbWNmyrWLTJyWk7fPS4JZIJK5V3rLRTVJQqABbO2MLigoCH7e0diLwai5npGTEB6MPK1VXLpDOyIzRmTEAVCtw8aPnlUlUgwIED+219Y012oTwmpSH5PMyOjY11a7QbYqSQwoFzgT05721ve5vNzy9Zvx9EzKZnpu3smbPaoGeyGc2Zg4cOKeVgZ2dbDA3az+aXfGc+s7pGuwKNBoAB/rPRBjQRUFSt6DXGq1ajbGbARFAEuN20ZiMopQnwwByE9UFkHlCmtL1lsWiQ3kM0H9YB9kLzg3vEYNAoD70t4GaX5dCH5UM0nnKnfZ2DzaXJMFTgV6rQUGjSo5+jmg9y3IdlzkhDQPwUphBMm0w2qzQk7EiqDgBELJ5QqVBSYqgwwWfd0eE+cuAnJqxSrllA1AgADwCItfU1K5drAnJK5ZJtF9cCgK3ZsouXr9jp02csmcnIpqlUwtrtluZwdgg4yvHp9jQ2+w/tDxhFa+tBWlQqJX0OpTuRLtJqqd8AYrBUGONdin8ooj5RqpfFSLnPwiRAQ9ryk3mbmZuwxaV5OTuU3AycxUCE74kkOPlowAdPtdjLgHDWhDvcrplwo8AHZwOgn7C33KU7wP7dtzctwBkOMBj+4i/+Inj2xINKPawj9AioMoHdHCBwJ5n0LxxyX2+fKuVkL/hAOU8ADz88+h+I6V7cfSY4s4Dr037mMPfmec3hbAmuz1iQxkCbSOlATPJah6eV8B73ZT2zBp/0pCfZyZMnxZ4ATODZw/VhfAVCvQHQM3qQcgNA47b159OoIC6fAchxAJu1+ta3vtWe+9znPuR6nEf/VKWp3xf4AKPJv7v83lRVQQtjfNw8FvD1AWgmweahyOmNei7cPJYZt+QGWWAMPtwgw49vO7bAzW6B0If/7OUDIvV4p4oQK389bNVKSW3nS6xQyA/rjbclQleubIvizSYHSjcOH3R5aOM4VzEE6Vot0emJTBN1Jgc9loxLe6HdpMrBQI4WQpCdfkfAB2KHmWTC+q229cmFHZgN2l2rVqoBK4J7pBISvNzaLsnJEdW93bFqrW4H9y/b4sKc9ApwwFzIUHR70j6IFlN3IhKx1dV1u3Dpoh04cMiOnzwp/QQiwTio6+tbVq7UrVjcsfs/fkq6ELfeervdcvttKp0YolpBBsHDgfpJrgr0+nQmZVTWQCiTCheIB3JN5ccnUmorzAl0BCh9yd9Xr67aPfffZ1/xlV9p9Vrd7rv/ftHoDywfsLn5BUW7SRMgdQINjqAcZ1/OfrlUFsXewlHrdfsCM2gzG/ILFy6JalvaKdt993/cjp84YYcOHFL1g+0i4FFfTijjB/MEQIToOM4j9OJjx4/buQvnrVrf0f1d3JI0DZgXABqwN6rVQP+A8qBnTp/W67F4wJbgesWdHaVY3HHnHarigfjmkz7v8yybydiVKytqB04spT/ZUmuznQiEzMrVUpDmEgeAKe3S0wFaKpWydVpNnZdNZzXPVKI1ElX/a9WKgAbYNohwAXLh7JN+gYON08/AMa/QASFdxlMKOh0YPUHKABs4SmtyAaUZRKOBDsPwb8AvQDbuBQAGa4KDdcRnAcBwwKUOj52mp1VZBOYHcw2GDWwhUlNgowSpRUGZQQ6VYx3m8FIxpd8P2s/NUil0HRoSfj1z7oL1B11bW18R4NAfVqy4//4HbKe0o7V5+MhBA1nhHhOFiSFwk7KJQsHiakcg8grDBXtRehYAgvkLrR3ni34A9tEnnCFeQ3uDcdR6Y41GY2I9TExNylYASIWZnM3OTgtEyU8WgrSrZCIAg/oBAyJgPvgjc9TBCmxKqtInjt0TP8kZe7jo9414ILvj7ICVMxpct+F64MJe5sNo2oWDUwB5MIo8JehG9M+Bu9/93d+1F7zgBbvAnLeFucz3CKAgDrBH+B00cDDB5zp/Mx+Y52gm4Iy7I8VP10mAVUB5TXfkH42T5UwN2uRij7yGHbkmTvfP/uzPPoT14DZ/2tOeZv/+7/++q7Hhn+Mnz0ccd85F0JE0Eo7d9K4hu4eSolToAOigJCdABt+n3nf/jLONuDZrBxvtBR9IzQAM9jmwl0HktnvXu96lUqbOYqD05n//93+rfX4ffqctjBPXgxkCK2UUuOEcGC6kx7jWzY2Yd+N7PtQCPi+8IstY72E8Q26wBcbgww0egPHtxxa4WS0Qeu8bfnqgTRvU8+EmhJxs2Ai+AcKRctorDsbmxrqcBBwSItmkYPCFp6oDkxMWisWVckEJSTZ2qUxGjggOB7R/2AzGfydAAAAgAElEQVSkJKRxAPt9qyHI124qdSOTgnXRtnCvb30qbJDP3mwogo4TnM6mQBGsSWnOTncIMAzENlheWrKJfEpRGpz0GnT/aMxmpqaUtoHHhsNMpYcz58/LATxw8LAccEoErq1clbN79eqadTvAFDGBFJQQPXLsuM0tzCvVIpHLCiihDKUcrm5fwAMaBkS1uVea6Hi3FziugDiRhMQVqTgBu4RIPiKAly+tqBrC//yKZ9nq6pp9+MMfslg8aYf2H1Q6y872jhWmJqwwWdgVcKONbCCJ3OGiTUx9ol476R9QsN/3/g8a6TRQ+dc3tyQOhognjiV6F7Af2Di6c8gYEfFSikdpR5tiQIhLV85LqBMHknPZIIt5sbBgM9NztnJ1XbbmfZgRp8+cUQlTNtGADehhAEgcOnLYbr/zTl3zu7/nuXLCd4rbRnUOnFhAIOZhtVLX9SIRGABBKobTqrEZKSLezmgkbIVcTiVO6Ve9GryHfTx6SpvZlDnFGDCCuenRY3dmaG8ggmgCVwDGGCfOU/rJsGa6C0kGVRuiuwyFUefInS1eY/6jFwGw5M4WgqtEMsW8AATK5sQU6HZ6YvIobYGKL8PynU51VmTLuGdYwo5USqG8LMDLvfffHzCCug2BLaRiADKBhfD32bNnbWlhXloYsBmgtOPMcHBd+hIPofEQ9Nnpuh4NDkfClkwkdwFK1j2fw64e3QY4cjuS8gJISB8Yk4mpgqVzlETN2cR0QfMnlU1bLMZ5wnKMMjH8BCASohcUmh3+dLDBAYhPABF7nbGbFXzANk7hd1YDf7vmwyMRnPSUC5/TX/M1X7Ob332jvmQcfPjFX/xF+/mf//mHVGNgLIjo33///ZrTr3jFKwxxyFEWA3MOG7DOvGoOfaGPPDvEyOoGQqz89/lGqcjXvva1n+QYP1I74MgD3Kyuru6mrNAu2AGkHdBu1qkDge6Av/SlL7WXvexlu8K4fj8HHJ0hRKoV7LJRtoIDA9gBoIbrw0pyQIC+aR23WrspEXyeNrgY597+0V5SSHgmOVPKAYXRc0nNoMSng2GsQZ7Zowd9eMpTnmLve9/71KZv+7Zvs7/92799SHoJ48izAzbc+Lh5LODPQdcg4dn9aAC5m6cn45Y8TiwwBh8eJwM57sbYAp9pC4Te/vs/PmCTkYonlLbAJnBhYc663SANIhDrC3JiOY/NzfraVW1GcGJIWcDpwGEjgowDFyG9ArX8eFAFgPxzmAE4mYHYXcuSsYDW3W21rVSrWr2DjkLeUsm4Rfum/516zSpbRQsPTKUocUWy+bRFcezDYUXVqRbAPYh+4/Bbv622EVGtlgPRxbnpmYAy3ulZMhmUqLx0+YpSRPYtH1BbcYr50s5m83J+o5GEqhAUt4gaJ+z4LSdVaSA7OWEDyohGoxL1UynOTtcKhZxYA5VSKXDcDKeQ1ICmnHGo7TAaFvYtCcyAmYGOAgBEIT9tM9MLctbW1zYUXafcZ+AI1yw3kbVmN4jy01f6ApuANs/Ozdns3KKdPXdO70vPodWyj33s3qAcooUtPzEpMKHZaGuzOT+/KNYB/QRAYsyWlpc19h/+yF0SC2QTCshQrZe10eQ/7+PMs1mXUGE8bldW1nQ/5gKvMxc8fQLtCpxkHAhAqac+/en2329/u/2vF75AUVDSZu6++x45okePHtf1sDdtJO2ENAHmIPfFNoA69BsHBWc6Ho8KWAJ4WltftzbVV+aC9BkEFvmscppDITF22LzTNqL32IZ2uzMQsCGCkpfkRsPemMjnNedwEFzzgbnDudiDa7mjq/k+pE/zu0edPCrLvfS7mVgOHE0YPoxpLCGmAOkesGU4sL9HQkVrj4Q1lyjZCigCswF7IPSK3R48c9YuXr5gW8VNAVusi5UrRGABFJISmwPEC4VNY4hDRz45a3J7uxiwK/pBxRrmRCoZlNMEOAFIgHnigIv0W5LJoNpMqyXb0HdAEAQ3XfTPy74RDc5PBKAQKRj8Pb80p8+hMwHrBqZJiIUuEc8hGDEGH4IUo6Ewqv/uqWzMP0pB3ujDnetf+IVfsJe//OWfFJknFeM///M/xZbBIcfhd70Kj7jz/fKP//iPD+kP12XtkRrBM8SZB84EQgzxP/7jP3Z1H/ZG5z+VXbAjopAADQ6GjDpwpDJQ8cHTLbgvn0FUks+5OOMoa8D1FLg3a4O+AqqMltLkfNIq3v3ud+uZwHcntuF11gz3hG3wkpe8xJ73vOfpOUP7+AxpKHsPPkuaCCCGO5z+XPL+8Pc3fMM37JbOxP6sc6UljhysSQAKyopy/ORP/qT9yq/8yq7tuR7PG9Y/z+KbDej7VGP+RHjfwQf/Dnoi9Hncx5vSAmPw4aYclnGjxha48RYQ+MDGJp8J8rfRQQiUw1u7eYNsSNh0uAZEcWtjNzefc3HG+MLjHEVro2G5DThU/E3JPzQEcHrYhPW7A0tAzcZhqdWt2mzoMznKY0JL7XYsQipHo2WNUtkG3Y7EB9vdluUn8pbMZq3aatjGZlH3lHhjJmu9LukaQRqAqiS02bi3bbIQOM6tRlDWsFjctqura/psNJ5UFJ6qAaL/F2ByNCWKiRAlGgy5bMEOHT0moKLSqFs71FfFgWKppGg1ztnM9LSFQoggtiRciCAmm07AFZyt8CAiQU+qZgzCIdveLqm6RDgcsXanZ53GwObnFoIyiKGw9Bq6vYG12i3rW8+qzYocRg7OYTPO9WEXTE3PCXzAtjjtOJq9XuDIIdZp0Zg2puhMsDleWgroz2ur63KiZ6enbf/Bg/rcR+7+qN3x5CcJoGFzmcpQ7nNBjiYUaJx6gTPRqBz77Z3KMDWnIEDAHWY2xOhIUEaU89OZtCpp3P/xj9tzvvM7BDgAGlAxAyDjyJFjau/OdlljhQZHqxVojoyybug7ZVxXrlxWehDjDqtg9epVleNkLBG8w2GRgOZQcBIHgvYyN3weuwNEXyg/iv1gjdAPXpufm1PlERfw8ii1RylpL/PM//vGf1TADsfBnUbuzThU6/VgbLo9MWhajJGqbcTEPvJjlE3h0VRfZyijYCcAMUrD1loNjc+9998jBg3gA3og2BM7MLcrpR2LRANWBXalr4wnWhoAFLVyUNFEYMHQkaFPHpmmQgdlU9c31lUalGswHkq/mpwMNFuGmhX0wUuScq3pySnL5gN2DQAEz41MPh0wVGBexEEcAtAhSL0YMx+ul3bBHGAu4gCzjm704Q7uH/7hH9r3f//3P6Q5rAUccBcwpN3MFeaZtFcQ/R1WWUD3wUtfagaQatfrqeIC4ouj6wIbMHddm4H39qYbfCq7cH0qWfzRH/3RbkUHZ1boe2poY0qBjrJrAEeVsjY5KeDAwQdPQaCvpIqwPin/+Qd/8Aef1BTW5Nd93dfZq171Kl2LZ8wf//Ef22/8xm/o2c4hJtiQVcb9f/RHf3QXFBi9IGvoIx/5iLR0sKevV9rjNqSNAMSwFfidsUIQE9vvPUjh+B//43/ovb/5m78R+8GfRX6ugydj8OFTzbLH/n1nCY3Bh8fe9uM7PsQCY/BhPCHGFhhb4JoWCP2/v/UjAwnQpdLabJCqEER0EfILIrtER3mPzZQi0S2ixs3dfE9ABPLZ2fhIz2DQCzaWyYSi/o12W7oPQXS0aZFQVOX9EPSjTCYpFbF0UDHDBj0btJrSe7Bm25qVikpW1lo1RYwRw0zkMtbotK1SxYkLWz6fs1QiY/1exwa9QBRPeY8DE30+m84EzmWjbfFoyqr1mm2sb1pxZ9s2Nrbs8NGjcqJuuf0OiWDyO1Uw2LhVKlX1YfngIZtf2G8lqltQPnBiwlbW1pRLT/h6slCwTrslLQzl/ne6qsYRAAKknKQC6n40EFc8e+Gidbt9y+ZychZnCouWyeVsfX1DTrtFohLoRIeg22vbTnnbyDX2sqWAA/yey+etbxGxFAAjABjIOT5+/KQck0ajZQ+cOStwKJPJ2ZOe/GTb3Niy0w+eVvrB0sKi7VtakkP/gQ9+UFUubrvzDjnwOKzZfJDiARDBPXEk2dzSL9gLSk5h3MNhUat9jtB25sjW9nagxZCIW7la1dh8y7d9qzb2V6+s2PLyAV0Hxgbzo15vCZTqdHpWKm3LscVh5fowFvg8G3dpX/Q6GputzS1bW10Vk4a+wMCAiszc9Vxr2uxpEPTLI5HusMAioe2kp+DQ8DmccyKRnOubeNrI/ZkjROsBmjzy71oNntOOXRhzz2X3iCHONu2PJ5Iqp8o8ID0F0Uz6znUYL6/wwefc4SQSzH+WR73etGa7JXDMIqSebFutUdU4XV1ZFTsCcAxmgbQ6SjuWzQXik4yp07uxAY4cACT9ZmyktQHDot/X+hcLYsiMunDxgm2sb+g1+iYAa3Z2N4WHJ410H+KBeCZjiBYH/QLM4tqUloWJAgCBRks4GsANDj70Ef4cUIVkIBsLmQhcsj0/g7SRR+t4PhbfB6OReNrowBE29vH010f1HBx0GAUfXIDRQSjsjrM+SrN/LPp0rXt4WhDlKL/+679efRs9+H7h+SEWXLstMMIFDTVXhml9vM9684Pr8BqiiG9605v08uhYM48439MIPD3ikdqBz73hDW9QpN81R/z66DWQmvTggw9KJ0E6K0NxScAB+oTuAdU5RoEJzvnrv/5re/azn625j6YCgpDu5HMf+uvXezh7Mqf9eUq7EPT84i/+4k/6CNf7t3/7N3vmM5+p85/85CcrJY/D1wVtZD3znUG7qJACi8L1AfyivPfAAw8I6OaznP+rv/qrWudoRADqOgjOuva++1x3MIJng6exPdLxGJ/36VnAx8DX4zjl4tOz5/jTn7YFxuDDp23C8QXGFnh8WiD0tte+UOADaRdENXGK5CwMad/85H136FXFIUSEejsQ4CPSEo8LdFBqRr9nvVBPjhkVITi/Sd10C9TKlU9uEaVdqJpAp2ttFPJjEfGtB/22hSiPSTkKaOnNtnUQ1Wu3xHyABp7Ipsk/sN6AqgIxsRRSiaSclPAguAebKvoTCUcUEd8ubttAoowp6U6sb2yKAoweApvhZCplt95xp0aZzSUOHn32CNjygUOWy09bq9e3NOyLVMa2drYtm82pUkEsFLbK9nZAQweQMLPtrS1FtHCKYVSIFRJGxyBply6vqAQjTIX77/u4HTp41CYmp22ruGXFnbIlMhlLpFMSwux1OgI2SJ3wCBSVKCjZSTS6VAlYCaQLADCwUZyamhmmWgRVD4h6YWYizgAu2MCdYkAKSjUCOOw/eEDpKETIcPqnZqYDWw7L+rkzyv0AUfAWcWZxUNkcB0KUOW1aAYsisUBXgmomMEUQV3v6F3y+rrdy+YqdPHmrHH7YK7J3syNnlnSWdjtoI2wGHF8XcmN+VquVIDWIlACAkY1NVXAAFAKQ4DPMZe7D9eg3jgpOAO8BHnBNp1IzF7j/wYOHVB3j/LnztrRvKcgxxwnodNQnOdBDfQvmtrMdpJkw1IXwiJNv/mDBUMKWg+sBPsiZZ53FEyrpCvhAigxgmavUexUB/sZ54yf9DoCPIGJcHGp3pLOMe0PXoQzrxYuXLJVMS9gU0Ib+l3eKNjc/pzx02kobeI/rzc7OWC4ZABOMsQv+YTPAM87x1BLswPogNQWNCtrl4JpHW5kzvIaN5HT3hnTtdFKAFmyaA4cPBIyJeMj6lNscYT0ElU0e/+CDAxGj6RWu/TD63uj72JY1hpihR+pv9NcTbcURJ8ViL/jAelDq1cSE5hACiaQc+OHaKS7AyU8HEpiLv/mbv2k/9mM/trt+3KHmc87CcvbBo4nEc23SNp71rGftOtF8nvlMygO6Dhw/9VM/Zb/8y7+sNcHrpJfQPuz/jne8Q6+PAk2AGb//+7+vdURfnv70p9s999yjcxzA2wtYjI6fM6d4DfCD7yfaxfMPQHTvwfmIb37nd36n2k6pzz/5kz/ZFap1gU7Wo6evcC6imTy3YZ7xXEZcEsYD4+OsFH9muX3pE313MMXZHsxJnhE8b/ksor+PZixu9Px9PNx/DD48HkbxcdWHMfjwuBrOcWfGFvjMWSD0rte/VOADWv04Gs1haS82tx659YgVGw6ck3gsqqh1vVGXY8m5bKo4UL5v9dsCI9B5kGAgNO9QQMN28CGTSKkcp8KzkbC1+l2lZ1i/YzGcEACITs8G7ZZSM5qdpq6NjkSmkLdoOmG9PgJkoWBTF0mo9EUkFLAdxNRoteRcIaap1JJUTk7QRrGoKhDoLRBhX1reJ6f14OFjUu1fXb8qBoicgE5XpQAPHT5qoUjaeiGzDLXSoxFrUv6TygdU5YDpcHVNzAecYO5X2t4JKP79gcT1aOdEYdL6IVMZT8Qh0Ve4fPmKTc3MWr4wqbYBjAwiUctPFKyH89sLiQniSuc4dIwVP+cXFqzeaNvFS5fs1KlTtrBAuc416UsQWUZHoN5sScEcNgebREQ0iYZzjSDCv2zrmxvaLB44dFAlLnFSpyanBBphSxxOPqsSmgcPqtQcG3+qmwS6AdtiPrg2iMTMqPBAVDsctkuXL1s8lbQ77rhDLAj6AusFrQdey+cnxFgAIAFkKZerls9npWsBWOBaEw4WUMFh0O9ZJBSyBk436SkoF5oJzOCgLdifzbVXnGBMmcOwRGg3c5xNM849miX5XE73InKI/bAJ1wFUwgYAH6MRRAccAhAuqN7AZ1zrAfu6+KU28lT0aAasoS4Am8pv5nRvgAIHH0YdLK6FfR10UTsAfixkG1ubAuBiiYRtbhbF5iGtiP+5bM5CIdgkAYBT3tm2SrUsIAonBscfezIPZIet7d2ILOdzX/7DakCfpF6vaU1wPWdHOLjA3PCorjM3aC8Oj1g3qcxurngilbDp2Wnbt2/RpufmLJNLWT8ysGgsqHbBOnkigA/ubDvYcK00i1HQwRk42Pr222/XOvF5fiOjnO5IA37edtttei744U7rO9/5TkXm+ft7vud77I1vfKPmi6cw+Xn6fhg6834NSlfC8uDg/FGWC1F6WE4cj9YGtJuUChgO7vD7NSjviU6F2/w5z3mOUkdgRPB9x7wmDeK3f/u39buXxOQ7jkoZo8/Ct7/97WJCcG0XsHRG1rW+ykfBBxgNMCc4aMu12AQ8X374h39YDAXW5Qc+8AH7qq/6qt20J55z2AhQhH64bhDPQJ6N/ozjJ+0f1bJxZk2wJoP/zD9+/su//Ivddddd9qEPfUjMO9JReE5xP9JAACDGx2NngTH48NjZenynR2SBMfjwiMw0PmlsgSeeBULvfcPPDHAgBlDrobUrDz1h+WxBmxJpJ/R6u2KTbLwSybitXLmiXPtAJ6GgFAGYDDUcFOtYKBK2aCwqBgR6D4jkyeHEme+bKN4IREo8LBazeretsoQh61kKOrsqXnSl+1CrlMUSAOxIpJM2OTtj/QhlDGvabCXiSaVYUMIzjip/MhnQdwd9q1Vrio4DqqRiSRv0Qtok7ZSDCDKlDqligXM+PbekzeHq2oo2k7FEVD8nJ6fsxIlbrG8JpYi0iMqGwpbKZAOHi1z9btfWVq7IAaZiB8KBbO6wKY5tNl9Q+ynZ2e52BA6Au+TzUOYjSrNIZTO2Uyrb6uamxZMpWz54UKyR1UtXrbpVklPM5lvsk3BYaRW8dnV90+65516lC3zpl37ZMK83ElDoewOrNZqBKFskrracPnvO6jU2mcndMm9SfKckaTRikXgQfVcd+zCpC0EUms+6swO1HyccoUrKisIcgI4P0EKUHSf69NmzqiIyPT0jFkRPrrfZzNyszoGKT8nLI0eOWqEwIeZGOBQVbZgUAlJ/uC7t4D9RO8abe6+urVqY1KAEVUW6AokAm2A9QAtmE42TzXgyP7HXxuaG2gf4AEBDtI8+kJJD3xwo4H1ew0Fno821+Mm1WA+sgSAlJ9C7YL7x09MvRqnItNfZAJ66MRjWk6TEJNIcgE4IajbqVJgJoqOunxBEhRG6I+UparVa2UqlssYKTZINVS8xsSgACADwmLMAEZS3nZ6alfNPG5PxmJ05e1r98TnkFUwAWqzTU3S6Uq4I6KM/fA574FRwXWc/eHSbc3hdTIghS4provGBLgRrXn0YwJAYPg8SMZVmPXhov83Oz6kKRigesngC4CYAjXhIaDN93bQLT8MIwKHPxbQLT6Vgbl2LATEKRtBHP49ziU4zLp5a9GhTDj6TX3W783ow0NrjWTJ60DYqLXzv936vnkOvfvWr7Sd+4ie0JumLrxf6wroD+NLzaqhZAKMC9gDv7wUf0EnAoeYaLnT6SPvGZzxFazQNgvayxmEacDgTyStTOOMPPYRv//Zv3wVcOZc2853Id8xo32BPoO/grKKHAx9G7/mWt7zFvumbvmmXRcB6HBWv5FyeU+hWfOmXfqmeG9gJUIZ1yTOOZy2vj2pAeOqH67/4c93BF19T3l4fK85j7aPNgRimO7z+k/P4D+ACC2Z8PHYWGIMPj52tx3d6RBYYgw+PyEzjk8YWeOJZIPSBN/3vQTqZtmazZg2VA+xaMp6wZDq1u2FhM+EifTgbAAA4iv12x2anZyyTTFl30JejWWs0zKIhRVUpSxmPxuR0UlYQx4oyl/1u33LZjKUTSUgP1rW+tbptiTkmYmHLJWIWarYt2u1Zp9awza1Ng9JARYxYMm7xTEoiip1+V6KMMcQhSe3odC0RpjRj2IrbmxaCERGLWzwaVFEwcutbXSuWdmzlylWlBFDJglQDnNupGYQVq3b67Blr99pBpYNG1Y6dOG5LS/us349bu9e3arNtjRYpE5OWiJPyEbd+p21XL15SVYtCOquUDzag61tbav/k9KQ2o2gc1BsNXYfSl/Fk3GbmFyw7Ma+N6QMPPGjrm0Wbmpq2YydPyvEnikZ5U6UvUHEim5XAJQ4j/Tt/8bLouYgLIkJ36dIVOZGUsQQAmZtfkAAlQMZdd31U4zQ5OSO9iKlJqjaQxlBTWB4Ni6V9+23t6qoYIciR0X7f1LL5RciQvhcKiFgGeg+APUTc2JgitgZAgKhmOBq3dDol57hcq+q8Jz3lyYrKt5tB9QzACZxhHA82UOQjEz1FFNMjiUToXBQSQIL+UulCm/F2y0rD9IP9y/vlODQbNekY4DDIZpmMwAvGANAm0McIqlvQJoAop7OzIS9tbw8rZlD6rr3LouB69Jf+87sLMmK3CIDb0GFyx9JZD0pRYQWQquQ6EFFyvztiPgAsNEmvGebLK42DFIwh+IcTz7VwPCTW16cibdu2d8pBzjulLbsd6/Q6OqdY3LF2q6N0H6en79+3pPfo73axqFQQHFhswlxtVCpyZFyYU1ow2SB1ived0eCbXI+KAkx4bjp9JM1oZnZWjiKAW8gCgICDtCxsd+DwIUXuF5YWLZlOWDyFsGVE1TjQewBNHAwoPQrIgIBtEHUVyPBQWU5TyYyb+ND4DKsFuaPuqWH+ugO810q/cH0I1gLn85/I9o0EHEbN7RFx1sWTnvQkMQT2Hi9+8Yt3UxcQj0RHYfRz9In1+K53vUtaCvztgAIpXjAqPAVu9No//uM/rmoMPjcezTTgM6x7WCQADbvza5h6wTNolMU0mkbAePEdyLPOx8dT4mi7s6QcFONvUjZe//rX76YteP99Xfm96AO/A7hQAQQwhnsAGPz93/+9ymDCPkMrB0YD311eiWbvuDirgdcfLTPkerakLbBRqMrhwNHecxHZ3Cs++mjGZnzu2AJjC3zOW2AMPnzOD+G4A2MLfHYsEPrIW35lIBHJZsM6pD0Q308ktFFhQ8OGkA0M4AMbY0XTw+girClSOj87J/Ch2qiLrk/kFeBidm7WClOB44OzTdoFv+OwwXzIZtKqeAF1vt5uWC/UF4CRiEVsMpuxULNlg3rLOrWarW2smUXDFopFJbDX7HUslkKgMqMofafZEeMg1DXLJlPW63Ws3WlK60GR51DUqpW6DTo9W7u6rsoWtXpTbSTdQWJ7lPnMIKxXt2qtasXytq1vbFi33wmibqpGkLEYFNtO3xrtgE4/6HUtl0lbu1m3lQsXrddsWxaqebujz1NqErYE92DTtr6+ac1Wy2KptE0DABTylqI+ezhhO9slsRdgVRw/fsKWDxy0CxcvidVAdB+njQM7Es1SlLpSsctXVoeOc95uveU2u/fe+7Uxveee++So7j9wUO/vlKtywC9dWbF9+w9qbC9fvmRJSlqGEXujckFKAobMCZz0KHR+RdcDwTIcUxxRj87HE4HmB/ODjTz2pg9K1el0LBSG3ZBUPym5evnKZbvjzjvV9tJ2Wf3ByYWdABsBG33FV3yFPkM+Nk47NGb67nTuC+cv2Pnz52xpWO4ToANHgPZ90TOeIQ0I3FU25S5Ix++kfjDHDx0+rHvRJ9rNITHLft/2Ly+rUglVX9j00w4JkMKu6HYD9flk0ubm5x9ShnbU+RnNAadNpFRAT3B2BGsIR5K0IaqmIBIKENAf0p6VTx0ypXF4NQDGzyO7clh7AzEUtrYDNkq10dQ6vbxySewiGDXlUkX/aavWczqlecP1ifjSF8bBGTStYUlRrXEi7Z22mFDMIezFudItGfaF+zFe6sswvcTtDTDGmHlOOO9zP3RaADMW9++zw0eOKFJemCpYMk1pUVgeYGAADR0gy0AI8GHBB62Iz87T8dO86mhU2FMsXAcAu7nT6s/Va6Vf+LxTGhklZ7tdjSFR5Zslp96BJcaK0p//+q//+hDL0U6EKN/61rfqueLMG+yj9KORiguc843f+I27n/dUBYAq1rnfy0/48i//coktjq65RzNstMFLWI6CD7SZVALmp4Nsex17XwcOlNA3ZzS4VoNf09OS/vIv/9Je9KIXaf15m/0n1+F7iOoeaEwALLBWXH/B16Vryvh9Hdxy7QyfF9jVAZxRoOfR2GfvuQ5+8YxHi+J6Bxodv/Zrv/bp3Gr82bEFxhb43LbAGHz43B6/cevHFs75lykAACAASURBVPisWSB099+8ahDqD6SEjyMbiwQCguTn4/iRToGoHBtjHDWJFEbDcq4RhUwnU1bZKVkTWngsavFUSoJyVHEgjUB5vai79wJ1fUVwo3HL57KqeNHttKzV61g/PLAB+e+puOVSSeuUa9YtV6xWKtv6xpr1rG/xdEraCZFEwqKphIUjMbEYGtWGUh0y8bQNOuSj9iyRjFk8GlWfBl1qMkQsahE7d+ac3XX3R+XQ3Hr7bTYzN6/NvHL5UznbLhUDXYSNVQEl84tzynlvNhuWL0xZOj9p5XrL6o1AMLDXadnczJStX121q5evWDISEwBSLpVFpQeI2aY85NRM4NC1iQY3rFyr26AfskNHDtvC8j77yD0fV2QfoUVSVBA+nJmft3e/+71iJZw4fkIsCKLbtA9nHecYIODCxRX1gXKJgA5nTp+35eX90mWgWsfJW27Tpv+Dd31Y1P5TD55WugQlNy9cPG+VSllpIIhzwvCoVRvBHEgklBKCE+n5wDjTTtVnLCmH6WUWiR7yHtFL2gYbgNQUfqfM6Or6mkqDLu/fb8XiloFisblmI479cVgZLzbd9Ie8YWwPcDAqwoiwJWOzb3FRr/M72hBszhGBwz6ThaCiA+/5tXFeXEAxFA7EHbE5r4UjYUungnSWXDarOS/x0ERiV6uE1wBUPG8bQIkx9Xr39N0dcqcr83nXPcA5cACBtjKHmJloP0SjMQsPRSndKQWAoIyrg4EeHaetlOfc3tpW2gZtPn+J0qNRibJ+/OOnlIqxME9aTk6iqIAr8WgwloHux6rWNHaeX5i3VDJlqaFuBfPWaeisefrCucwhz+t23QfAKKKwtFEVNQDDLl+WTX2ewqag39gGvQ9eRwdmYd+i5uvswqxNz05I4wPmQ1jsh671B+T3IwkTfRjmw80NPtA6Zzs4DX9vOsVe8OF6GhD+OhUH+H+zHKNMmJ/5mZ+xV7ziFZ/UNHRd0AdwPQNfE3tPfPnLXy6Bx1FWB/YBbKE6w2iknfkE8+C+++77P6r64e3+ru/6LqUR7E3fefOb3yytieul9NAuni3OKBgV2oSdAAvN00dGq8XQZ55XMMXQnGDdoFNDupkDzF6+1z/vAI2zI1wbwyvr8Dq6GoAbXNfXIGDQn/7pn+5WJPp05wz39SAC657nwd4De8DM+ed//udP93bjz48tMLbA564FxuDD5+7YjVs+tsBn1QKhD73llQM2Ljtbm0q7QFzRq12oJN7UlCK9OFw4FooUR8OWYdPVG1ir0RT40Op2bGJq0iampyyRSqnMHtUaJEQZClmtUZfDo5zdQcgmCnkxH3pULEjEVSGDyG86nbCYhay2uWXdSs269bpJXDAaEphBRYhIMm79cMja3Z4qQ3D/ycKkFTJZ6zbr0goAfCDK3Ww0pQsA+NBv9ezihUt2/6mPq7rCwcOHpMUgpf5EwrL5KVsfgg7F4qYMv7R/SY7V9nbRDhw6ZLnJKdupNqxSIyc+JfBhdmbarl4lDaVtU7kJq5fKVtwOcn5TmYytbWxYOIwmQNJS6aw2bxvFbdli3/IBy09O2MfPnJMTm05nxRKxQdgq9Zoc1EMHD9tEYcouXbokhxgnHzEvHBAc6nPnL9nExOSuw89r9DdgEvRsZnZeDvT5S5e0qf/ABz9sx07eImdfucESAu1as9myubl56WKQagHbY9/yITty7Jg22LSvWqvZwvy8Nsz0D6aKV3+AVQEoQloETi3jTroN82hjc9NW1lbt4KGDQTlW1NF3KgI5cCo4H9ABp1YlPAcD9Q3H1VXy3SFhkw1AAL3fo8EIRNIeStEF5Tkz0iRJJBO6vwMRbJ7Z4GNHHAB+9ygkbYHlMFEo2MHl/UrN8Jxo5j/zgDZ4uUuiorxPRJ/rYgfaMBoBHQUfPHLpEcpavaGqFbBwsC8sE0/P8Ei3Oz6jDAKuObAg1eXCxctqw/pWUbbqW1+VT86fvyBByuV9Qck8xqVRq0oHAxszl7zNgEPcF7FWDo+sYjfXtOAa9Buwhn44EwqbkVfOswEgifMdsBiNyFJ6lnGZnp0JynwOnxfMwdn5eZtbnLapqQmlTEWige4DDCY0H6KU5b1u2sXNCz54lP56aReemuPgg89lxmWvBgTnSIcmFhMTizG7WQ7vH/OGCgpf+ZVf+ZCm8T7rjOcRB3bhb9cQGU0NeP7zn2+vec1rdsEH7MDaAAT427/920+i+TN/cLRd4PXRpBY4G4C0jZ/+6Z+WzUeBhhe+8IX2yle+Uvfcm+LinwVgACQd1XAAKCFdQgDukH3na5+1y+Fj7u9zX7+Pa3uMPk/4DPOC80afBf6swaae7sbzyDUdSGGjsoiDGJ+pOUNbYWggwOmH94G/b731VoFC42NsgbEFnrAWGIMPT9ihH3d8bIGHt0DovX/2i/J1O52WdUh1QKGh1xdTAUeF/+5gOe01nc2oVGaviRhkVdUokpm0yjKmc1mlT7AR4TUcDpgPjVZTzhL/I6GIZdIpgQ8h6yuFIpKIWFebvJBZt2ONrR0Lt9rWlb5C3WKIVqZwJAsWjseshsbDYKA8+WqpbOlkxpLRiKXjULD7Vq7sWLvZVAR7dnpWEf/qTsUuX7xsqxsbNjU5bfv2L9vE1HTg6PQHFo2nbG39qv6OxYJyYqlkIP5XqVXs6IlbLV0oWKlcs3q7Y9ls3kKQw7ttq9eqKleaisVtY2U1YHjgiLWa1oC+3hmoQkE2F6Q0VCih2evZ5NSMxZJJu+/B01IeBywgtWS7WLLVjXVbXNpnx48dV3UOnGHGADowecpEE2nr+QuX5WjSHuzb7weOe687kNMZjSfswvlLKvNJZQ0AhNvufJI2qA88cNryhYIECnHGAR9SyYwADlgvh46ekHOJLQAf2BgDPEDVZ3MdDQf5yfSX99hct5oty2QzcuQJY9NfwIetnaKdOHlSvzOvzp05b4lE3O699z4xJuQ89/vSAsChwH6wHoiuc22lPKRSdvbsWb3WGGou8BmAD8pQnrzlVgETrW5LP2FauAAp9sNB5j6AMai0A3TQL3cGaOv0xKQtzc1bq92WuoBYCvW67OWbeo9EesUMzsE5p32c4yKPHqF05gg/sRE/YS8whztdHKyIhSQuGTgX7pA5zZn7qWxtsxloPAwCZfqt4o7u2+r21E70E/jMhQuXbPXqqgCyeDyhyGq33bJ0JmOtZnM37QIbMxYAPIlYVKCMsxzoC+NCe7ER9wuAnZzu5WkZXIP5wnzQdYb9U8pEKKR5i7oqYAYVXHgdAVlYEJw/v7hoywf22fTMpGWzw5KkPIkoPxrui5EzCj7sfaSFLPjMzXqMplo4C8JZDA4yOKuFcb4W+OApQvxEWJC5cLMco2kXlOtFn8Gffw6osK7+7u/+zr72a79WZSeJ8jvTgH44CwGdgN/93d/dZRP4OT/5kz8pbYe9aRfMx9E0sEdrE9YOVRsoPelsH9rKHAbweMMb3rDbzr3Ahq8HwAeAU54Fo7Z4tG253vmj6Tv87uwRzud3Kof80A/9kNrP+nUQgHVJWgpAyPXSUpyRMdo3B2FGWSbYZBTA4D30NiiDqoDCEDyhTdiOZwrP8PExtsDYAk9YC4zBhyfs0I87PrbApwAf3va6n5LmQyIeODyR0ECbXzZlRKNxND3vHeo256QyQXWMdq1hZGQDPsByIK8fDQaVZ+z1BBjwWRwshObY6Chvv08+e8xi4YgqFiQypFIE4AORTrQk2qWyRTp9C5Hu0W5ZIk25zrClUlmLxONWo7SiDSyWSFm9WrVBzywRDlshS2Spb5cuX7Bmva5N+qH9B21rc9sunr1gpe2Sqj+gbQBYMj07JweINlbqbbtw4aw2T07bxx44g0R2Dxw7aclMzmqtrrXEKJg1btyoVqxc2VZVjVBvYMXVdd1XquelbUvnclZvtKSNQHlNNB86/YFFwrHAluGwvf+uu+0Zz3hm4OS12qLJt7t9AQO5XFZpLrwGq4CNPRtdmA9E/lZW12xtdUP3/MAHPiQQY3V1TT/n5xat0WoLjFjb2LL3vOc9duDgIXvml3yJlcsV6VJk83mJVKL5MDMza+VSVeKTVCGZmJxVWgAOpKvrs1E9duyYQIlOIwAdiMTyN+fRTtqyvrEuQU0OypqGIhFbXFq0cqWiyOfH7zslWxMRZW4ANPA6/WOekFPM+2zocTDYWDs7QWr0Q4CCTTaf4Rq0Qffb3pRt+Ns36zjIzF/sxpgC4nBN2s5Povo43Af3LVtYJVz7WgOUDKWEKvdRGhFCisP78T7jzOsAIC7QSFuYV/z0QylLYeZwUGYW0chQOCLwAfAI5o9v/DmP9Ip+DwZAT3bgwA5iWnRJwekq9Yj1euHyFb0n8cZ4wkpUcymVJaxKJREAnUQsJvFPDtrCGqd92BIwaXJYQtDTq9zZwFaMKW3Cnsw9Zz9wHQ7aRN8dnHGQxCuBcA/sQTUVrg/4QBUcXp+amRH4sLi4YIWJrIq/hCPukCL7ykr/hODk3kfazQo+uPPm4IMzHUZZDZ7S4qkYoz/3pl9wPebps571rJtGbNKBAx8T1hfpSIAQow6t5jP5NMOSkTwffO54KgF2+dmf/Vl72ctetssgchtSzQFgYtQh5lp8FuefcpnY8tGIcLpTz3OAzztriflJWxGHJCXjWtd0AUi+F1jP7tw/mvs/0s2Jt2s0LYRnLqkd3/It3yIgkXXnz6ZRUAfdBcpwumDw3ns6SOTvj7IruM6oPge29oPz/umf/mm3EsfoPXle8IzgeTo+xhYYW+AJa4Ex+PCEHfpxx8cW+BTgw7/8zosG0XBEaQr8ZH84IIrbaMjxctE4UaVbLW3Qev2etao16zSaNjUxKcYENGoimWhFEGEPaORB+UGE/HA6ONjMkHaBij04A8yHaDJh4UTEegIfeL1v/XLd4gNTRY1KpaRrNboty6YLlsplrd1Hjm5g8WTaWvWGxAthPuQzUdG1NzbXlHaRTCRt3+I+OedXzl+yaqUqJgBpBgAimWzejp84LicfLYcHHjwlrYg0TAty9COBs4jzNb3voMVTGRtE4kjhWb4woXsgNkkJxO3ippW3ti0Wiki4kFSOja1NtZ3NGrbodvu2vbNj9VZb4AOlLAFdzl/ekF6BlwHNZvKyY73eVO773NyUqj/g4Lo2Aj9xpNc3tpU73Gn3RKefnp4VA+LkyVsUgapU69ZotOy973+/ql1QveMpT32adAY2t4rWt5AqOgA85LJ5sSHYaJYrVYslM9ZstAS+qPSmmTaVsC5gDfTbLTkEOLf8hPLPPIFdwDwp7hSlccH1YqnAgUZckflx9vQ5OfTMCTb8AF3Ymn6SVuIMBa9GIdr+9LQYFZT3/OAHPiCHl/+ANmx4ma9bxaLABz6fIhUgFtNcJhKHfaEnc38cZmdD4AxxH8bpBGkm3UDskM8xXuEhI4H5T9lWwDXaARjCxps2cD2uQzvZ1PNZ3nNqtcRWh5FB0cRDsEKipkIQAA9Dx8wp3JSqVaQzFIi/8jtAjcqCBsUjrLhdCsqv5vICE9AsoR07pYpVyxVVPAFoQ7RzYW5WbXHaNjZnXtNWQICluTnZjPe9sgA2hf2AbRhDV9XffRbwPBiyPrgONvHIPX3EHs6UYWzR/hAtPJmwaDym9mTQjTh80BYW5mxqmuorCYvFcVSDihd6Jn2Ogw8OKjCGowDDKBDh7IeHE55kbvGcGE0PuNFfcp6CwHqhD8997nPFcmA+8p5XgPH3WRPMBWcb+RrBoX7b295mX/IlX7LbJXfq3/GOd4jxsffgfRzsF7zgBY+64oW3m7kMgMGzgTQFniE8k7yN13Pcaa9XoFEq1LAay2djPBx0cQYVuhi/8Ru/oXXLmmNeuHgu98curGUqJblmjNtytH2sa0BBDkAMwGm+Q7gWz1pKuvLscLCFsXIwl5Q90itok4NLDl7w7APwHh9jC4wt8IS1wBh8eMIO/bjjYwt8CvAB5gMAgEds2CiywaDkJI4rzgY0fjYXnMOmrFwuCaDotzpKnSC9AQc6mUrKqYglYkoxgA2hMmLdIMoZlBTrWqfVFg07NKCcWk/OOcyHTr8/BB8GNqg3LTUIWbfRtNLOtsprtno9y+YmLJ3JWqvTFQDBBpGSjatX1y0ZC1s80rZ2u2mdbkttxGmcyE/a5saWXbm0gqQFxAur1xoBUyMWl6OLAGGxXLOtzXWbm52zQjZtzXpDVHQ2b6vrGza1tN8SybTFMjkLRaB6h6xWrYIfWLfbsq2NDauVKzY3M2OTuYKcOlIusrmsVapVOcds1IqlslIrup3+kDLftUoDpfOJoYOXF1ODkpg4pvv2L9jBA0vSZ+CagACIWFLqEsfuysq6nP6g9GNcehE4AUeOHpPjuLqxqVSFuz92r6ptfP7Tv8AOHjmqc7a2inJ6qbjAZppIeavVUck8QKPtCsBDVRoQ2LrV7GguQJvOppPWA+AZlqz0zSaRz31L+6zRatiDZx7Q/JmYnLAu6REbG5bL52xne2dYvjGyO7+YH2yk6Qfl9tjYA3q4zgBTmQ2xIsndrl26eFGbbwAAfjJX6dO5c2ft7MXz9tSnPlURQa4zWsrT881x4tl4o9zOT6jTKjmJwOfhI5qv9HmUmszvvM5aAAhwEUbGwenatI/NO23CNslkXO3C6Q7yumMCG1BXBABCv0G05qFj6o6/tx17+wYf+wXCrazDsrRU0ANh3WH/crUyLG1pVqvWxJQh5QgqfCIRiHNyL/rLT64FAMHv+XRawJZSQlot2ZNnADbY2tyyRrMRaLiYqX/YwqtwcC5/O1vCHRoXnfS0AdKQ6JfWPBQH5l46ZYsHlm12dtqmZ6ZshvSLXEasKNgnsRjJTZ97zAen4D9c2sW1mA/XSrvgPMYENhNrYzQKfaO/5PZG5nHk0aVwkMsrPTDeo6KMo+1mjrFGeU4xP/Rcb7f1rKGvPPt45uz9PO9T8vFNb3rT7v0eqT2w6ajOgs9tPu99ckDBne/Ra4+CDX7+I733oz3Pr8/6pXIIlYD4XsJG2NVt63OOZ9l73/veXTFg7+e1mCO//uu/bi996UsfUnXE28cYYnf0Nph7/O3sLO7N84LnmgMbDug4qPxo+zk+f2yBsQUeNxYYgw+Pm6Ecd2Rsgc+sBULve/P/HiDnRqnKbi9knR5sgoR12s1dmj23ZKMjNf1224rbZet1ehazsPQZSD2g0kU6mxJVv9fvWCIV5IYjPqloSTTYIFF6slHvWL/TFcMhEg1ZNBmzTC5tXetbo9OwcLdng2rDcqGYDdpd2ymVLJZOipbej8ZVSaPbwRkJWTJBRDhkW5s7loiHrN1ct63iug2sY5OFglWqJYtH4ra5XrTi1rY0FfoDU/uDqFFVZS0XFhesDShRqVq32bJ0LKGUEg7afnll1Wb377fF/csWTafF9AiEAqNWr+L0h6zVrIpZMTczq00t6SA4up1211Y2i5ZIBtE+d2Dd8QuFwpbLzcgJpkQi19wuVgSozM7O2a23H7eZ2QkrV8o2ALwoFmVvVRCIRqxaaQ7ZAy2rkWqSzVkmnZVAJ9Fl2k7VDAAGSi/efseTBFDUqnVF3hEHxRne3ilLKf3AoSMCLahIUK00LBIJGCwb61vShaBKBg4//2enMhpfHFhYGVDCsSubZEqvoi/BvMEZbbfQ6QiALtgNpWoQdaMffB5nmo0s90bIDTtBicZmrj0C8EIVj1g0ZiuXr1qEKhWZlBUKpA7Mi/XCte+57wHlO+PQsDHGZmyaaZunT5CGsVv+1UxVGxivlcsXbDKXlYhnKhVUsAAoCvQPklarl1WS1aPWRAzZmHNtzqWiCW1Gv8TBBznfzbquE4skBHZh82gsbs12R0AWug9MTspRkmaDoIZSNFhTQ6YF79FmQAX6Sf8QvqS0X7c7sFg0GbCLQqGAvVIu6z/Ry/2HDuo6nqsOYCAwrFgUTb5Z+URlEDEzBkPNkCGA6KknTm/ns671gROCnZWO0gKgie2yRbxcoNPs/VkiFhUpJdm0ZWYBHQAfJsWAmJmlTOcwojrAPoPrRPtDdjOmXbhjiw3powMQ/HTmg/ffdR6c8XAt8MHPZY4CJN1M4MPeryTAQiLiLtjqDrLWUbe7y4Rwhg+fZ57DOvjP//zPh1wuWEcRO3XqlJ4JgJGsX67pgBypGi95yUt2U5M+s1+Rj93V9jInHEign8wJ+o0A5s/93M/t9p/POEDK+WgBoZmB8C72HQVU9vYEsPILv/ALdwGfawFDHnRg3lGtxJ+dXiKV+/A6996rd8FzhrFzpsRoGs5jZ9XxncYWGFvgBllgDD7cIMOPbzu2wM1uAQlOxsJ9q5XrVq03bBCKWK4wYdFIsKnxXE4cFRedAnyQbkM4Kto9zAm0CwAQSJ2AdUAKhhy9ZFIbJxx4NlE4pUol6Pak+RCNhS2RTlp+Mmdd61m5VrEwquP1lqVJS2h3VTkik8/bIBq2Vi9k0UjccNhx0kldSCQycqoj4YE1aldtde2KhSN9MRAaTdJDOgIe1tc25aAp0huOymkDfHjKU55iqXTKSvVAw6LXaqtkZiwSFU3cImHb2Cza7L5lgQ/xbFY56wgGZtI521hftwFlAcN9gw8voclaHWhG1FdSGlY2isrt596ADmzePO9+cXHJ4vGcUbEBMIBKHNVK3SqVmpF+cfT4IQtFenL2G62WqLFU6uAaiFJGI0FZVBxlwIepGbQoQnbxymXbKZdss7hjDz54xj7/87/QCnki3jGNARUxuOaly5ft9Jkzli9MSoRxu1RR3vbk9JRtrKPfkLGFhSU5vOFQ1E6evFUO7MQEFUsGcjJwONgI40DgpAMaqFxrOq1x940tETmcdYCWRjug9jKvADW4vtP8cebZPNMeXkNjgntiT3Kd0aSgZKsio2GT4zq/MGflUsnOnj1j997/gGjatAVwA+ean8xJT4kgyuoRfo/gw/ioVXasurNtk5NTtrCwqLnGWMzOkLaQsHJ5xzY213fTKmBQQDN2oIM5TtsZH6o3wDigna120/o92p20UCRsoQg6K2HNQVJTADbSGdJEAueqPmQJwCLSNcUCCEQvAQxoP3ZXmdgEqUQ9AXucyxwEEOB92kdb9h3Yv1vpgweTMxtY4zgirWpd4+ROMG12EUnmlzMiYD24KKWzJwCRoHDzHm2hTUH/o7qGO+DeVhfslEOK7kshG+g/TBVsad+CLS0tWDweFTg56HVVhee6qQYDRGY/cdwMjrk7Y6wJ/901HzzdwH+Ogg4Pp/mADREOZS3cDH283pcbff7oRz8qhoY7ntc6lz5wrgu07o3K+2ecdYB2wT/8wz8I2KCEJNUWuIeDba6LcrN/6Xr7Rvt7vfEcTbdgbnjJ2tHzWV8ITgLAsKa9RPAo0OP39O9gnos840lFcyDBQZ1R+0lAuNXSfXmeovPgIAJrn+okr3vd6zSO3lb/yTMKMHe0D58rYzNu59gCYwt82hYYgw+ftgnHFxhb4PFpgaDaRa9r21tF2ynXCPNLiDGVwMEPlPedEus5u6VKRakO0UHIEpGwDfpdgQuI3SEq6OU6tRkMhwRIsHnhdyLb0PqJ8FKmMRGLWzKTtHgmac1O22qNmkVBNpodS4eiAgKI3FIRIwbtv9NT1D4Wg/4dtngMxytlxeKONepl67aKtlPasnanbstLS8oX7zQ7cuZ3iiWxFXCWAR8Qz6PKAznUOMn3nnrAolDSsznLJdNypLbLJbEMYAVMzS3Y5OyMJXI5ARKxOE5/xi5duGjhcMjSmaAUIwKclCDF0ZrI5cVW2KnWlcaAgx3YoBXkvsdidoxqFuW6Xbl8Vfecm1sUqELbYrGE3Xnnrdbq1GxhcdHOX7xoH/vYx+yW226VQ7e+tWmTE7PqE4wE5Pkmp2cExly+uiIa/tZ2SekWBw8etjtuv9MuXrysMQDYoL1Q+T981102N79o//Vf/2XReFKOK2VQWs2eHToUKLlTQWFqckbvra6iPTFr8UhQWYP+ME8AEzzinp+YsALpFt3uLuuA+eRidPEUQpE1vQ8ggcPN5hlng7HBVrATVBFhfl72hPkA5RjtjJPHTli3iyZIxZb371N7Ll26KKe81mqLjaAyqsNIqeeWuwYDYA+AAdd3kUX0IBbmZqyytWkbG5t22223i5VACVSqeADaTEzk5NDzGcCCDIKpkQBcG/QDoAUALgA+Iro/5V+DEno40YGWA7oN/ZApLYKyqrAFFmbngvQWmDW1mlKWWFte7aLeDBTtmTfMH9gmrA/XYIgOmQ84ZDglnovuDhr2Y954hQBAE9etoHQuNvaqJg50ePUN7sF/p3AD2M1Mz+jJiJPBOPC+R/JHc/m5JvbhXh4NBWxQCVDK7VKWNxETg+XAgWVb3r9k6TQARsj6vc71wYdBWMyn0eNmiLA64DD6c5Tp4KyZ0Z8OPFxP84FzAcdwGm9m8MEj3jjDr371qzU07sQ6GME8czFWouqkCPCeC8aOOugOXrqYKT8dvPLUjpvZHg8H0jhDxrUUvD+sMdedcMcenYdXvepVuywa+vyDP/iDsrE0lqJRPZNGS3TyzPFr0g5fG694xSvsJ37iJ7TenYFyLeaD7wEcbHQxYU+HQQj0ec97nq7reg8ONgAoA/B7AONzcYwen9u+ca/GFnhMLDAGHx4TM49vMrbA554FQh98y68OrNuyzfUt2ylXBD5MTk1bJp3YzXX33HUHH6oIy+2UlXIxmc0r7aLVaVs0HlGaRToZF+Wfg9dxNmBA8HkcJtG2KTkYi1s8HhMFPZpKWGfQs3qjbsQxB52uJSxi7XpD1SGI+pJuQYlBNjE4dDhyRPET8ZQivKWdLauW1sRAaDQqdvTIYYk11it1RewbtaatrW0GeerRQHgPp/zLvuzLLBKN2N333W/pRMr2LS6q3CibMpgPkURc0el0Ji+xS8AHcuwRq0zEE3Z1ZVWVCXCeEO1kg9brdCyVSOpeABvtZInxcAAAIABJREFUbk86GESaeB9HDVvgtB05ctROnwki/zivOLw41+fOXpSGw8LCrEViAztw8KA9eOaM+n/46BFrNJrW6XeV+YKw2C234iibFSanbPXqmtgZ+GUbW9t2+fKKFQqT9rSnPt1OnXpQ/cEmOJ84uO9+z3v0/nvf9z5LprPSkiBFBoDi8OGjVq83xFY4cOCQ2giAgNOQTgVReI7AASdaHjjn+ULe5ubnrd3pSKRxdm7Orly+Igo91RUoxXrq1MflzLbbHWs2A5FTNrGwE7CHV0ugzzgmgBD//u//bt1uTxoNvL6zsy2gYf/+fQIx1tZXIenvCkACaAAwMEe4LkKZnIewGtdQRZZ+X/cVdfm2kzY3BQvkw3b7bXfYYGA2P7+oyP7KyqoAEI8g0nbaPBr5o2wtTjhji3gi7B7OJ1UD5kPIYEG09T8M+yEStWazpaoiiGMCiOBcNaiUEQ4AwE6/p3sUt4LSmgAbzlLA4UCXo1jcFhjG2tjc2lLp0aXFoFQpoBDt53P0l2uo8swQOMBG6LeIXTNkL+Dk4QABLnnaiqfQBBU7ULWfsH6/p2t6qUIfP9YP18XuKrtqpuvTD85hzHBOAB0jqeD5kM9nxXxYXl60LGlDsl1Q8eJ6zIebFXyg/9dLu+C9AIzqPaS05t6/HcjhdX5HS4G1c7M7cswb5s9rX/ta+/mf/3nNH9rMM8Ltwjp80YtepCoWjP21UgToszvM7uByXXfaHcxw/ZAb+RW8N23iU7VllBHDuayTu+++W6wR+kMpy08IFXfF+CDVioN1BQuMsqU8iylDSllQ2sCzB72b3/u93xMzZC8wx31JY/MKNj4mnOepE/4Zty9rnWujr/HmN795VxODlAtSNxhb/6wDQ+h0IIjsehWfyh7j98cWGFvgcWWBMfjwuBrOcWfGFvjMWSD0/je/cjDodGynuG2NZke6CogqplNxbSZwKoJNIxoDbEBMueuI2aEVAfjQ7bStr389S6bTlkkldhW2u4O+9B/kyLTbckI7vY4lERVLJC0RjVuLOuGxqPQJcLIAJvhfL1XEIsAZ00ad9iQS+ps24bByxONJOTeXL563TrOscn0D69rM1KTVaqj+1ywRT1q33bPTp8/JAV1cWAp0GepNe9rTnmatdsseOHPO9i/tswnqtXd7Ajxaw5KApCIMumbZiYLlpqctmkhYNpeXE9zv9uWoV7FJJCr2hCLN/YFy9/m7HwlEzNhgilJfb8gJx74cpLLggGLnxYV91mi07cEHz6r6RL/fsfxE1g4c3G8XLl6y2++405JoYJA/PujbxQsrctQXFpcslUpbNl+QngPRc8T8SLv48Ic/Ys985v+ltIszZ84JhInHEoGz2WzaAw8+qEg8DAqYEjjrjEcmk5PtKMNJ+3g9FIoo4n7yxK02PTVhV1dXbUPpH1FVvQCIuXTxkiqIHDx0UE4voAuUcTbPRG5xPHcqOwI0cN4DB7oigAHbAQw4yOSl74iSM2YwP2q1ui3tW5boJuyHyckJ6XZsbW0IlOr2uxKEZPPO/XC6YVEwT7gH4Mi9991nX/yMZ8iJZpPNfRmf5aUFu+3EMdvZLgmQYc7PzsypwkW1gmBjTO2Ynpq2lZUrFovHVUYVEC2RiEscMdBHCMRKu922nOjgPtSQpJJIReVdw9GYxRNBOVqqiiBgCihBpZAIwpakLgDQsSZiUbtwnpKoJc0Z7sfrsWhUjimpM+hNTA8BHPrK6wAPiKqSUsScwY44H4AKRCdpI0ASE2A0Qu0lTLHJdnEb1ERMh6mpSUsMAZtqpaI1UEKEtj+Q3oPAnsKExGNxbNy+zA9EaRln+jCLMOvUlHRL8tMzAYMkGhb7YX5hVnOLtR5Pwm6g6kUQXQ2AriDVAkFK5qNHYj9zj8b/8yuNplq41oOzHkY1H/amXYz+7SCEgw/85Lrk2LNebuZjrwNLX9BpQYiSPlApB90KB/32Osc3a99G0yQcaPD0KmcueOlNZ/0wbqxRZwwxn/3gHJ6jAAT8HD24PgwvWHmuv8K64lnI356qAgDBs98d/mBNDIbgfM+e/exn21/8xV/s6mzwHsCjV7FywNCBPf+u9ZQYf9/bBpDJs9NTQFjHpAF5lRsHMljzVCgBmPD5MMrAuFnHeNyusQXGFviMWWAMPnzGTDm+0NgCjy8LhN7zplcMKFFZ2t6xRrNtvUFYzk4um9YGxjcrvslSjneHShJ9pSbkUknRomE4hKMhS2UyFhkEdQBxNCg3iXNBWUzRintE6psWwVGDfRCOWbvTtRDOWzxmvS4lKeMqL1gplyVSiGOnNAauh/M2FJ9zDQo2N6XSjhVJpxh0LF/ImIW6llf1g47Ah16nb6Wdsl29uh5EpScCujlRU+kL9Pt2/6kH7PDBQyrjqBx3nB0LAIhyqWrNatMS2YzNLi3ZxPSUhSMxOYz9Xl8VLNB2yKTTlifVAkeMkoztjg36PeuHA6E5UfXTaUUCcf5ErafsZ69nMzNzVipVlEpCFYqzZ87b4uI+O3LksM3OT0uscWV1VWDJ2sa6IldUDUBwkuvC4rjtjtttbZ1UjCnLT05IPPTUg2fsPe95n73whS+yM6fP2n/919uVNrG874DGmLQLnEA+x7Gyui6gZP/BA3K8V1auSmcDp6dcrui+aB+cOHHSIuGI7u2O8NzcrJxLwBWceZxeHEZ0MW659VaBELAq2MS2u23b3i5aLp/fLfk4NTkpx/zqyorsxfyp12pyyBkTxgzwAdYGoBbAwtFjR4x6CNs7RVUVwamJxSMquQmYgtgic4RNOiAEG3bYEmfOnLVbb73FMumMnHw21ZcvX7JoOGSHl/epRCVgQSaTleYFNqnXEBmFEdCSPTY3NsQcYRwDTYmsZTLJ3dzrTrctR7tQyOp95jbXAxhBGJTrIFrB/IOtkU1llCqzsbkhhz48FOvM5hERzdnaZlGVTQDQFubnA2bB5qbm3YOnT9va6rrABWyFQ8AY8N7+Awfs4L5lsR1oD3bkHBggjCeMkpkCYF1tt6wmc8HTNhgLp9Mzfvx3wIbzPGXAHR+PVtNOd8joP+AV5wA64dgAjExOT9v/z96bQEmaVnXeN/YtIzMi962yqrqq9w2aRUCZD/CwjbiAA7g7MzKKuJ9PnTkqHBw/BESPfm6MqMxBhnE86jCfCCoiiywCDU3ve3XXllm5R0TGvn/n93/jBtFJIyJNU0VH1KmTmRHv+7zPc5/nfeO5//u//zs5Ny+mQyIBmyJrc/OzNj8/I3ApNQFAFwiVOkXcI91O6b4YwQeP8H8xrQcHG7CD/z7KiHCbOkOCsVKG0qvmXCpfRS446cy5UZbCxc7gGAUK6P8oAOE6Jjz/nLXhnxP1f9e73iXQBVYa653P3vjGNxraFZ7O8J73vMde9rKXDR103vcUCqpaABw4I4t59/SHUc0VB7icfTB6n/Dez//8z9sv/dIv6VnBiz4BAAEG8F3oQINXGfnGb/xGPRMQH/b7bXStMRaVUqaaVDhsz3jGM8TY8OokDjbAkHjlK185LEF6qcz1pXJfjfs5tsBFboEx+HCRT9C4e2MLfK0sIPBhMp2yarli1VrT6ugxhEOWm8oO1cNxHthgea43EVAAgVwma+FuR6UtW522pTKBwGBkEPlVRBjAgPJ8EeQXzTrdtnW6TcIzFg1FLWxR0c1Dsbh1w0EkM5VMKfIrZycc0aaGspnJeMJ6LRxtKL1RbaZUQaNWtXLlQCU/w72OdXstaT5k0ilLol3RR7TOrFgoSziQ8bSabTlc3e5A8KzTsa2dXVucX1DkmLb7kbB1Q2btLpoFfasUKnpvenHR8rOzVqkGNPpUMmkHlZrFEkn9DnW+1+1aqVAK6PzNpiXSMW30cPzY5OEYEnXG2ZPOQYeCl6b+zc8vWCKesd3dgqo6oGewvLqk6Fit0VDk/uEzpzUn+dkZqf0HVPq6TeVydtsdd9rM9KytHTtmxXLJNrd3xfD4tm/7Drvj9jvtH/7hQ9J9IKXC6f1PvukmO7++ISAEXQ2cUkQt6R9AyPLyii3ML2k8W1vbAlAARg4OqmI9EBbHUWVDSvUM7AA7wYEc5pJ+cz0AAEUAoyZwyctpsjnFFpVqxQ5KB3KwsZVrDfjmFU2H+cUFy6o0qdm1110jJ/Xuu+8S4DO/MG+nz58e0rWJ8gN6AC7g7AJ8cH3mACeafnNdNtIct7+zZTdec7VKn25ubonBsbiwbK1m06rVhk1NkmYRKPfTv6HAZAwByb6AD4FXZkEKSb0SvB+LCtCAqQCYEqHMplKIkgIwAK/QQuFewiYH1UrAGqCiSaWi4/LTC7ofvKwp80ElAERT0bC466671Cco7e6EAJLQzmwuP7hfgkodXm6TdSRwsR8ashJYi0RHsRXnemTXtS1cI4NxAt7BnPDKF/QdlolHeXnfATcXq2Q90D79RBskmc1ZIhm3GCyIqYzNzc/Y0vKC2BGJDMKipnE53X4UfKCvFyv4MMp88CoWDjT8S5gPrv/gzInnPe95un8uhjSDL/alNeqgjzrvfv86CHExzdmX+gJ2NgvH8RyBlfA3f/M39tGPflTPDNIcPvjBD+q7jjk/ceKE0iF4+X3I+oX9RVoFL46jcgUpE85scSCAn9yfgNSeSuGCtn4PcF86OOA25XuA5yUv/5z3AAdIMeO4D3/4w6oExLmjgAD9+8u//Ev7lm/5Fj0bYS3wbBl9cf6v//qv20//9E8P30Z08m1ve9sQZOAD+vz6179e4xu/xhYYW+AJaYEx+PCEnPbxoMcW+NIWCH3qf/5af3oyK2ZB6aBqxYOKdXpdy6SD6K1v+HGwXLwqSpnHaNSS0bjKSVqvY8kUDlxG9PF+B4eLaFBMlHQ0AGLJgEWBU97rt+W0452R/845vVBY7AjKOwJscD2cNwT9Wo3AOYIWrgoRODPJhBztZDxq1VrVquWDIE0kxYasY/VaRdHwKFUxSNFo4LAVlM6Ak0eBvpWVVaUT0AtAgVSSCHhE5S2VYsInkbBSG9KZCauUKkoLmczP2ORMXhUwKF+ZoWShhS0cTSgFgzKerVZTEfsQObithkViUN6Dkns4XkS+obPjXLCpBHygtGNualppAzj1nXZXOfyAMStHlu3UQ6fYytrSyrKtb1xQ/xhDIp2yVrOjSPmphx62vf2SrR07qpSHRr0lVsbs7Jz0GAAf7rjzTisVYVgkArp/s6XNcumgrLKmqfSE3kfg8sLWlmyEA0s6zvQsAoMhAUCkYyBsSWUL5kvgQrcj5gfHM9doYLCG2IAzTl9TqoaQiCndBTCD89KptMUTcet2gjx42CwBZbll7Q5rpiegAzbD0vKyra4esc0tylwu6v8DD9xv9XpV2hj7+3ui/bPmCoWibIdjQL48c6DynJNTQyYCYFenHZT1Kxf3bXV1UeOjSkg2O2kry2sDMcWuZSemlI6BxgKfAQyw9lnvAA2k+pAWwLrHBowRh6DXRxuBqhTtQOitR0WZjIQmedEOACCpOqw7Smy22i1VOKF/sDoo/ICtcQ5wQvkPGENuNWuYNmA18BMAiTE7xb1cLAasCDE6wgLzaOv8+nmLR6J27bXX6B4vFYN2+Ay20eLCou4HwCTWmAChRtN29wL9FNJPVKq21VJaBnOoaG23Z+XygcArGCS051FR1oEzYMpcZ2JSz5RwBKdr0ubm56R1wrzmZ6csmUlZIh5TSkuQQx4eOnVOGb9YIquu8+CR8VGwYTTtwsGIw6DE6Puj4APtPP/5z9ecO7PkSz/iL44jDgMSo072l9vD0bYOt8Nn/Hf7YDPXK3BmAHPg4I235akRXqFl9LxRAOW9732v/eRP/qSABQcfXZfhYx/7mDQ5ePEs5Pnu/fA+AXRyH3g/X/jCFz6ivKinc3CeH+trhvtaQDx0tMHLmRKstdESpF7BwseOfsSv/MqvaNxUSwLE8pLPnrIB0PjpT39aAAntvuY1r5FuxOiL99FIet/73qfnANd95zvfaf/hP/wHte3ACMd93/d9n3QoeF1q6/XLXZPj48cWGFvgCywwBh/Gi2JsgbEFHtUCoU++6839HKCB8rYrtrtfskqtavFYRHnhOJFsJKBh4vjjNOA4iYZdrUkkcG52WsfGwiFFaoqFgi42MUjdyGRSFosHURptzAc1wVH6l+OAk4iwXizQGAiFI7a1dUHO0dwMegBVazYagePebAelKiOhIIJN2kGlbKViwfqhvmWmErpGvVJVygOR9YlUKtjIVRpWq7eGWhFca2d713q9vlgE05N5pQ+wyZOi+ohgXDo7IWFAnGAEGSemJu2gUrVcPm8hIth9s0aNiFPU2o2OnE6i3fFIyDrdlu0WdofVILARLAbGQZSYTeBll520iYmsdTt9KxYP9J/UAsqJEuXGuYvGApFMqlKcW78gXQTSDo4cOyp2BnoQsCn4fGFxySYlBtizc+cvDGvBo/fwmc98Vv09fuwyAQmbMCrqdZvITmmeE6m0hADZTJ4+ty7nVIyGRMpm5+YFVDx85qzKXTZrTW3EWRukWHxeiHBKdH9ALc7F0WSu+VyOL3OSTuq6+4WCtDwSyYTmi8+xjdP8iTTygrVA/5gr7CBRzFpVTj7VRg7KJTs4KGlzj8PNediatvjJ+8wtzhvij4yDa9AOjgL6DSdOnLRWq25zcznpZyAmGo9REWNGFVa4Ng7A3OyC1mk6FZS26/U6ls1mrHSAmOiBruM0Zz9HjoP1xIxAp8DTOtBMgOEDONRsda1OKs/g3uBehO1CnwMWyp7SR+gv6SI33HiD3ucF+OCVL1xk051XRDIRUmXNIJK6urJi/U43qFBRD1gpK6tLQ0YF9zftuhOG/VhbXMOBA3eCGSv3P4CFi9Oy7hi3gw3tViCwSDuMgfuR8+UQWt9iA6FMwBlYLLn8lEAI2l1aXVLaEX9TVhV2TsAkCZgQvByAuBie88524Oco2OBghM/JKMgwClB4usUo8OC/v+hFLxra7WIY6+PdB3e8nYkwWh3C2TkOMnCMAwSeMhGkp21Lj4CovpehhQVHigDpBKrMNIjee/u082d/9mf2Qz/0Q3o+0c5hp/ytb32rvepVr9Jzk7QG0i1G++vije6g88yEjeAsptH2gtK5bd3PfN9yblCdKUiNO3xtxuz9Hk2lcH0I7lGe0xwHUwPxStdz8PQJ2oS9gc4Er9/+7d+2n/qpn/qCa/GdQ+qX25nfed56epGPGX2Sj3/840NbXizg4OO9ZsfXG1vgCWqBMfjwBJ348bDHFvhSFgh94p1v7E8kE9JwqFTrtl+kNOO+nHscFjY8bIC8/B5/E8HGCdnauGC53JQtLc4HwoXkqu/sKKUCJwTQgU0T5QZxGoaiWHDloZ0OKuQhpAd/HnFEHGCci/X18zaRTlt+atKazbrVa7WAmjrIL+92OjYBOyOTsYNSUbn34VjE5pdnFXkHjEAUs1w6kL5EOpWyTrtv5WqwaaTaBc791va2Kksgxke+PdEjBCLRGvAIJpvFeCop7QqlAHRwIGMWiSdseXXV2ggctrtWr1EdImeREFoQpKl0LNzvCXzoRyidVpeTDXOD33HEEM1M67pJOcFUoWg1u9J+WD+/oTQMNqLHL7tMWgE4opdffqWdPb8ROKCknkSjmjMi/DOz85ZIpqSbkM/PqFLI/Q+eUsSb6DNVEXZ29qRVQSoF84aOxJmzZ21+YVEaBMl0Rn2hSsX27r5tXNgIWC/xpCVTaVHl1y8EWgHkpRCNdmAKZxE7YJ9jR9akJcIGmBKWLqKHPQGaqHYhxsFAFJF5wTH1TS2bb6jHLhzJmgIsYI7IO2Z9plNJMWgAE1hjjId8a67nYopilrTbhjI7zjZjQ0MAcUycCJxp5iKo3jBlu7tbNjGREFsEO9WqrYBxshSIlOIAUGEll5sWWMZ7pVJB673erIpp43n5rkviG339DOMUdQVmADjARCCNQ3TpUMASgWGj++6gZDADaI9zHUghxYJ+wHiQHdJpjdedKf5mnC7uiHOVTiYHLI0Jazdbtn1hU/Z96k1PUfusU+YGVlC9UR8yLATmDVIzsL+X8aRNldMdoXgDLmFPxgSbxZ3vne09AU6wG4IUkrjGQ7sLS4vW7iMgS2UcgClEZVNip6ABMrc4Z6try0qTQriT9eLgg0eQLxbwwZ1iBxoOgw+jQpKH0y74jPccaPDf/Rx+Aj5g3yeKI/dojAlPUeC7ZTR1g3XpTjvrCzt6+clPfOIT9rrXvc4eeOCB4TOGtkfBBX5/wQteYO9+97vVrgDXAcAFi+jaa68dshYeTQvhpS99qdIWmJtXvOIV9r//9/8e6iI4SMa9Qv9pHxCRZ6kDHf5l7UAJP++++24xETif1Cr0bg6/OI4UJtIkYC7wLNN3Vjw+uFcCYAKxX8AVvrt5TjtTATs5MEJlEvQheI/Ukpe85CVfwLTgOUwbngqE3bg3+T5wYIU+ci2ADl48t/xZ8aU2JePPxxYYW+DrwgJj8OHrYhrHgxhb4LG3QOhj73hDPx2PiSWA4GS92bFCqSgRSTYoOCU4ljhCbNbY5LhmQblYsrk5nP2MNiLFAQ070ANYskQyqApAvjZhco9M+aYR8IHPAR/IeUcvggoS9UbTKpUDleJE/I/SheTbi8pNNKvdtLYqL0xadmJC9PydrW1LphM2vTCjSNHugFlA39kMouMQj6clHEn5yoDSWre93YIi7lDuwxZWykc8FlQsoL+tekNOODT4cCxwnLZ29lQJ48ix43bi8stVRpPzEZmcnVmQOGOjFjhvrUZZOhYzC9OKuEGd5xqMBWeRDSAsg80LO3Ju0RgoFg4EQhT2se+8TU/PBOVPJ7JiCeDwnj1/3gj6ipVSLGmTmZ+d0/ysb2zqfEQk5cSWa2IN0PdYLGEhi8hxpfoAx+zu72mMlDGlz9mpnDaLMFT2iyXNTbffV5sAG3JAW0E5TOaIa2Irr1bhYmgCMBpNOcZrR9aUQsAG1UUHAZv4z4sNLWPY2d4J1tl0Xhtc2WZz0zYvbNpENlB7x9m+5ZbP2ZHVNctP5ywajYjxUKtVxL5Ab4Dxcp7nSTMeHHZSFHByjx47os05zjIgDhVOVo8c0do+e/oh63YbtrS4JOZJ+QAgKWyLi0vaZNNWpcy6QowyAERY4wAQE9m0RCf9xcacPnCM1nokYjv7OzoP8c4AJJi3ZqNle3sFgRDSSoiEZU/uxVK5rGi3izdSSWPjwgVFH7k/2eTD4tDa3NoaCjyifUF6BOOFwTQ3Q3WODf1H4yUWDtbeZceOB/nh1hJ449TuoNINTlhH83Zh44JSSGBpAC7BvJjKTYk9A6jAnHnqjARFmy0BENYPC0wDa6RKhtI5SLuJRnWvZSYyVmm0BJwgqgrrSuBeJKw5z01P2dqxVfV1ciqwLdUvmCsHqi4G8MGBEI+4jzIfRoG3UXCBY0aZEM56OAxC+PsvfvGLda88UcCHUaedefcUB4HXPdLTSOvZ0/OM5xBMAtYV9wLPeHQZ/uN//I8BU29wD9IGL0/Z4PvIQULOdaFHT4HgJ075r/7qrw4B6cNfxVwLYB5QlNfb3/52sSB8nkbHwf3F+//wD/8gfYVRh30UgOCYv/3bv5U+Ay9Kkv7RH/3RF+wCOA6tFxgJ/izlPQcXeM4xdtge3/RN36TnFwCWAyhuB46n8sanPvUpjRNhyhtvvPEL+sfzie+y0codiE5+9rOffcSxPIMBWJyR8dhvX8Ytji0wtsBFbIEx+HART864a2MLfC0tEPrI2/9rP4EYpMrkta0filq5WjEUGl1120uieeTCaeTJWFwOQiwGbyBkFRwlygBGAoro5OTEoGoEAMTnBfrIL1eEaqCBwPH1es3iyaRlJ6es2SQSYxaPxqTlQKnCPkCAIr91a9bq+rm8tKQI6d7Oru0XduXUzi0uqN9sAgEL2Gix2WTDjsBiuw0VmohXTJUL2BydPHm5jg/1wxKLpASoos/NllWouNFqaZMbScXl5FKKkuoDT3/ms2wql7dwLBY44nEEJ9NGXU3AB0CTaLhvrXbDoonwMOKLjWjfKwvgcJYPqnIQSbcAIKCkI1UVcLApn0gKBRUmYD4UCiWBDzA22FjGogmbyucFqjz40EMSl6T6SL3WsNmlBZudW1B1C6LkACNcf319Q3MDeHRAJDqR0LU3t7asHwoHjm6lYpVa3Wbn5jQ3iFSS+qFNfCgsZxFbe+UDNvisFeZeDqxKjbbkOHuJNs6BkqyIZjhIw/BILjbBkcDWbHpxron6AdIAGnAd5pjNLO+RonLV1VeKffPQqQeVdgH4QGqBp3lwPRxqxsO6BYBgzgEJaAsnhf/0A8cFYOP8udNWrRQl/Nnt9KzXJcIa05pBiyA7kdV8MS/YjHOpqsI6tVDPZmdndE9LdHKgXj9MD4iErTKojIHTTmoHDBzWJHYFUJL4I9oX3a7Ah8IgyijxylpNbSPIubW9NQQKsBNABE4B7WBvzvfjcQROHD8uYEJCp+WKNFQAGE8cv8ymclkrVw+0nriOa5EwJ7rvQ8E1aR+Ag3Exz+7wMJ+0xbV1L6jEaEftce12K8jFd5DJmSCsF5gdnR7slYDVQl8AK0mnAljKzeRUahbHaHZuepCv39Pa84jtxQQ+OKDwpcAHgakj4MMoE+IwQ8Ip7c997nNlz0sth97Td5hj/z4Z1UNwJz3Q84horWAffgqEKxSUxvD+979fIo++DkeZETxHuL+53736xHOe8xz7yEc+onvxcKoE95GvHxdn5DxPM6SfrFPeowIE7Al/uYiktFsGjBUH5Vn7MBR4ho0CGLTLdXztU/kCQUYHQ0Y3Aq7VwOe/8Au/oO+KW265xZj/wy9nUQRpaLWhsK9fx0EI0ih+/Md/XPeZl9rk2edAjN/TgJO8sDHPFY5xgIL1yjgBTp7+9KcP73P0Hf7qr/5qCPBwPM8D2nIwyNPQvpYbnvG1xxYYW+Bxs8AYfHhEgmZIAAAgAElEQVTcTD2+0NgCl5YFQh//k1/tI60YCtQVrd01OTxhvRFszohw4NiM5nGzoQF8QFgxRUWJcAA+EEXeLexrw7a6uhxoB0RDSjNg88fGZWoiG+hG9HtBVQtSGVotozJGLJYUJT+RiCkVZG9nW1FOUiF4NasVazQbKsmpihfpjFUOigIZ0tmMLa0GWgXSqGg2lOLAxpf0BHLdSb2A8o5QZOCInZVTQ1lLqfKn0krRSEZjAf28UhGrAvp7NB04ZusXthSxf8m3f4eEKEPRqHU67YA9EYpaMp6WPaGxx6Pk8vesWC4MyzFyXezJJhWnmg2zWVhsEaLEc3OLAkkAR3BOt7d2peEAKwQWwrlz62Jf4FjjQOdzs4rQw4q4/fY7LZsLUlfCkYhN5actHE+Icvvd3/W9ss2tt95mp0+fsWuuuVZlDU89/JBdceWVtrm1bXfccaeqdmALNo6dfsgWFqkK0lUllFx+WhtM2B44oTBJ6AMOES9sTT4x5yuFYhCtZDPKeXyey+ck9gjYwubc9QlYXwAjrBPoyIAQVFG48847BUQAnnjUVxv+dtumZ6bFNNjc3JCeAhvej330o3bloLwm6433sDHXZkMONRnwinkHiKBfrCUYJqRrbG9fsHJ5X0wHAKV6rW2ZzKTABxddhT0C2AMgE5S1LApsmp7J2fR0fpin7foUHBM49R2lGDFWNB+i0SC3m3VDXwH+uAYiohJ06/dsd39/qFkxCgBiYxwD1j73E8CJpzZxz7LO+NyBjyQVanKBDshBsSRdFI674uTlmotmK9DS8HQjhGXJc4KFkEwEeefMKUAdNqMtmCDO6BDTpdUalI9t6yfrjbWBNgY28Cgs/eI8xlNvNiySCHRZgnKkpGFB1Q6EZmPJmCXTcZX0W1gkZYbnUlBFwCnqFyP4cFhw8p8DG5zZMJpicVgbgs9wpgF9LiXwwdck88Va5b7mPuf5whqgfKg74KytP/zDP7S///u/13cJzxhnBrjD7ykR7hD7Vy5/I37Ldw7tcU/8+3//7+1P/uRPhiAAa8yrQTjgEbDzPl9Gk78BBn72Z39WTjf9h1nkKQSj1/M+AHh813d9l/3u7/6urkXfAeZGwRFfo/4cgvUAMPJo4INfA9t86EMfGlbicbBvdJuBXQBmTp48qf5yDloLft97asrLX/5ylf/kb9ohPcPBSe8bbXEPi/XXaul5yLid1eNpKszRD/zADwyZHVwPfQieJzwTYGswPp4JjO9SFEm9tLZy496OLXDRWWAMPlx0UzLu0NgCF4cFQh/+418W+ADLIJ5IWbXeEg1f1OcY0V7KAwaVL9g04UyxgVOkqBUAAFTGYHPSqFbkzJ29sK4NztraqjZEgA/FYiBYiWM/MxWkbjTaVDHoKL8cqCOZRlNgwtLpjMCFCuUGi4hXUn4TYCJq/XZLEVHADNgF6UzSOs2AEYFjOjUzb5kB7b1UKVsBscJI2Cahh/dC1u+F5QAmEkmV24RaetVV1yjKUyyWbXFxweJhrtMRgFAtHVhhf98arbr1ogHV9+Gz5y0cCQt8mJictEgsrj5Cne/3QpbNTFo6mbZWu269TktR8Uqd8oPrQTnKXk+sDWx06tSDdubMeZuentVGLRKOWTpNTnfEigXSKXpWrTalP0BaDGknMB8qtSC/Gd2AqMXs3MaG3t/WpnfNqo26zc7M21Q+Zw+ePSsAg80gXt1nPvMZpZzccMONFo2G7cy5M3bi5Enb2t7VZ5edvFxgBeBGJJawKGk5sBrSE9J8KB+ULZpISMCM6igAKfSdNcDGHudI1RIqVYsGOTf6zB1wbE3k7eqrrtLGFIcUgIANMJ/xE4aBxEInJiQMB5gEIOFpFFStoL1qtWLtNtHJqEXRFgmFRBsGtMABuP766+Wk3v/A/WoPp5n29vd37dnPfraOYU3jPDCGIPIPu2RbzIfp/IydPbthS4urtry0bDu7u3LqkwmYEwFTBTsBfrAGiczDfMAx94jfaHqAHIEwqvABCAagER7oPJDSUBqkN6UmqIIRtT6MA6pcdLu6twKQoCVNET7HWWOzj0MH+ED7OHbcC7onGwBYKfX57OnTGp9ywVttpCdk3+lccD/mpwNAiN8dZGF+XMAOO/Hf2RG0zXzQD9IjAPc4l/e4tgtWsk5VSSYS0fn0lfHQR9qqNSkZu6A5QA6GqiCgHrClSFmq1CsWjYdFGUcUU5oh0YD1wMsdp691KoI7aKNshlHNh0fTeHg0hgM2H9V/8L/5iWPJfXCpgA/ufDMeAMA3v/nN9n/+z/8JGHIDcJtUgu/93u/VmuEe5F5nXariUSioWMN/ZyeMOv+j6QysL1gRaB9gK9YizvYP/uAPDtL/wo/QeHDmjGseeBoC9wvPDdrimlyD+4J76PCLtc6Yvvu7v1vPQU8L4VieUe7IjzKgPP2D+1W6OYPno7ftIAt/8xzxYxxQOZyKQtsAFC4U+Yu/+ItKEfGX66vwXYweDsd/67d+q1I6HBjye8jZG17JgmckYK1f01kpXOOXf/mXZVc+c/0H7vXDoBCfORPl4tj2jHsxtsDYAo+DBcbgw+Ng5PElxha4FC0Q+uv/9+f6kX5PqQbpTNZqjbai/IAPbBicdk3kgo0UGyc2F3yGSj4ie8kEZTR7FsYxLhZUnpH8/uXlRYEP3V7bCoX9IOqdy9n0ZE6bFsABHJtwNGJEWckHBwBRSkStas163dpNqOgdCTXGY1ELdTsqo1gsFeQ8rS4vKup85uHTlp6YsPmVNTncOG2Vak0VKzrWFQsAIch4FOef3PuoRcJR29rakdOD09vtmc3k80pBCXV61qjVbP3MuSCyGw5ZsVHWpr9aD/p83Y032szcvCUlaNgKosTRuGVSGYtFcdjb1qhVrFYr24XtjaFegW/Q2KA6TX5+nhKQJqc2yPufUDlSNCAS8bRFYwm79977LBKN2d5+wa6/4UlyOolKddsmwcvb77rL8jAdIlGrEz1PUErTLJrKCAyAWbG7u2cPP3za1taO2XR+1tqdhiqRUM6x2eoo0jgxOSVxxoWFReuHI2KasCEn3aSIgGckYkeOHhO1GBDERUjZhOI0YCOE3UiVwbEl8s05nlZBnznu6NqagC36ycadFzah4sj83Jw1mw3ZzB0VXffIEW10Aaj4GzHTIFpO2c7GkAlA+0RWidyxxnDcuQ7rl7QMwAeYFJzrqRnYEzuFw+hb7Okauam8bW/vK8Ujm53SWqHP9VpT6TEAEIx1Y+O8qrLAdiENBMfDUz+wC6kWYjQkEFPMaK6bLWj3fYtGYuoHYy2Sw76/p/WLM89P6jnQL2yDSKaXveVeIs8apgk5784+8fx3PoepANDD/bu9uan1hhMDqycFkwPqf6cr4GJ5hZKageAljCSEQ7EN9vc0CrQd0GbBKeNY7MGL391J9hxvZ2kE909Ma8g/c0ePn6QIUe0CMELAZiw8KEsbiC+2ey1VCEFw78jRVR0H+OAMDfp7MTIfRkGEUUbDKMvh0TQfvhj4wPqhggBr4FICH+g34ouvfvWrg/t78P3h2gcwWtAjwEZeAcXTHVxc0h30UabLYSeczyj7+D3f8z1ak3wOQAoQyXpljb/sZS+T481zhPQjSlAi6uhpLf4lzvPDq+wwH9xbXlXGQRN+8iwATPP3GJvPHwwMgAPa5n3XlcAGHOOAqzvwo6CKp2tgDwfrGINrv4xuNhg3TATGzTX++q//2r7zO79zCLhgB97nXuXZwPG/8zu/o5Kho9f0ewgWBUwP/kYv4x3veMewLR8nYAtlNB1c4rnKdwbPVlhqfDcAdNDn97znPQJv6MP4NbbA2AJPGAuMwYcnzFSPBzq2wJdngdCfv+nH+8kIJQNRl89aGbr8ftFi0ZA2OjgDbLD471FQKNFE4NkszkxTntKUfhGJhFRmcHdnX87S7Oz0YBPTl2BkOBq2iYmMxZMxsQRgL4QGdHOJ1sUC9kW33bN6rWLtZt1iOJjRsHVbTUvEo9aql8WiAOxAvT+GXkSjYdubF5QKMbu8atncjDU7Xev2Q9ZottROvwcAEbN4nDx8KPPQy+l3wFbYQyG8w5gnLE0ENxK1va1tu/fue2wqG5RN3CzuSXgygtAdWheppB09dkx6CJQIBCCBiZCIx9QvnPZmrWrVWtU2dze1mZNifzSqjS2OviuTRxCpbNRtcWHZUqmMWAu9XsjuuefegJrfIvK9adkJotMzKstJukqj0VI6BoAKqRSz8/NW2C/afqmk6haxQUnDWr2mtBq0H8KRuK0sryp1QrT2RMJKpQNx2Yn233HnXdZstpR2sFfcFQhAhO+hM2dlT5xPxDFvufU2C0Xiw3KsbM7RTcDBZdPPOWz8vTwrG1Q2poxd6TeZCa0xnGTABxc7xNklAj4zk5PNzpw9Y1ubW3Kiyb1mQ8/7VDxR+koyKdFSrl+pIa45ba1aQ04zTgNAmQvQcV02xXt7uzZH5RZSJqgMkssJRNnb27dQiGojOwIJWA+sk2IRnY6YHRVog4bGlhx7nBiuQ5+C3PQ9ARACV44dCzQfokEOO4wF0pPSyZRAJACwMEAbWg99sy7z0enZzu6O7CTGEVolgygwNgXYwJlgTNiDzT6Ck3zmJTBZX1wXMANmBzain816VcdRgYS5yU9OCYyhUgx24j/9dFABZ4E1vH5+3Rr1hhVLxYDlMDGhuWLevAygtEcoT9uBVZTQWGqNmvW6AX2bNBXa41xSm7BDINQZtiwVbdpB9JR5hykVRLvJL49aPBWxVCppS8tLtri8aPOLc4HORr8TPO16IY33ay1s506kU9YdWBhlMfjvowCE/46dDoMUo6wH2qOkISDMpQA+YA/G9slPftIQymRszPnoizXh1ZM49qqrrlIqmkfPHbQUYDaoksQ8e+rEaFt8jjAkUXkHAbDTH/zBHwiw+vZv/3b99DQl2sRJBtDxlBja41zWsKck0G+AAgdBR6/JveUgxej7XOMpT3mKgA2fK+aPtmErAYYCujio8ra3vU3aDtyvjNm1IRgrzxbWO216FZ/DX/M/8RM/Yb/1W7+l9nkmAKw664a2XHPDx8Qz8IYbbhgyGkbbe9/73qe0CfpN+gk25XwHT7gG2hPobzhgAdiB5oODEaM/XWvia81M+vK2RuOjxxYYW+ArtMAYfPgKDTg+fWyBr1cLhP70/3l1fyqTHjhEcSuUKrZfLFgyEUQ1cQ5xMNyxUH5qyKxNuL1vtrg4H1SjoExeNCiXV9gLoqXoCUjzIRISlRoHBYeCcoTt9oB2HUsFDIFGU4KKiWTaOq2O1apli4ZtADCExIBIxCNWKe2r7GYuPynhyQsb66K7k5YRh70xlbdsfsZ64ahRNLDR6linSfoDm9eoNVpd6ShI6O6AMpZJCSPuF4rWqHeUfrI4Pyfw4cypU3bqgQdseXFBVR4eunBeG8DJ6bwi0u1u11bXjsh5gnEwlZ1SuyFDpDAQ7Ws36lapVqzarGnz5oJ7Xr6USBROK6U2+RzQAdYD1RB63ZCcXMARNCpqtbqcYRgLn/vcbYqIoW0AYLNXKGhjX601AxHDaFQVBtAMwPHm2MtOnJRIIuVGieLDpqC6hCLr1aoAjGc88xvts7fcYpOTlLjctN3Crq2urmjz+dnP3Wozc3MCb3rWt/vuf8C6/YicUK6NbXCOAFXY5OIUezlGPmNjjVPNupJj0miqLCuCloAWOP9s9DmfSiawalh3pIKg+wCLhtQRPpejB/g1Oxvcm+GgUsdDZ04HtPRuf5g6QP+YC5xeGDbYm0oYOA7Ml7MDvLJLOAIQUJW4JqkjpEdsbe4IkKGfR1ZPWL3e0HkOrHBtxkeVloNyAK6QyhKkqwRaB61B6cloKIzKiqqX8H9zhwofCC4ijoqIZQBM0U+cIBwJ2qHPAG/Yj0ii51JjM+47nAXen5yasp3tbbFisKmXE+22g4ofrIXF+QWVQsXx29vdVVvYifU5yXrOBdVGmEd3zOgDY6YfjNtTX5zizvVZw65nEqRHRAPV/e5ASJMKFwNRP3fOG62m7kteSgtJAJ5IGsMSibglM7AmkurfsRPHtKYiMdKn2tazrqUSaZ3r+ehfq4f1KAXdbea0ez0LHkVg8jDz4dHSMLC7gxCASNDrL3bwYdQWCC/CDmJ+Rp18d/RHwQTu77/7u797RIlK1yygTS8f6ekCh+caVgPlLkf1IcS8GUTdATY+9rGPaV3znODeIOWD12gKAtfkM63dXk8gqgsxer9pFwAQAPnwi89gB/zFX/zFMG3E2yLVDzbAf/7P/3m4bm+//XZ73vOeJ3BwNEWDawNgAMrwPseQYjH6oq+UCIXxwO88NwASOdcBD2dS0FcX2uVeP/zifEQpf/M3f1P9RsPiZ37mZ3SYAwrMAXP6T//0T3qfcT31qU+1W2+9dThWBzH5yWd+7Nfq3hxfd2yBsQUedwuMwYfH3eTjC44tcGlYIPSXv/aTAh8iISL1HSuVq1ZrNG1qMi0nZyJDnn8gNud5nRJXHFBJJybS1u40B5sQ5AVNJRnZdOM84vyIOB4KRL04r9agkkNY1SeCkpc1OXYCBVJppRAQpY3DlEinDFetXq1YNILg5IHK90Gz39/ZtbNnTlso1B9EYdMWTqQtEk9aemLKEplAp4LIfZyKHkaaxb4cQzQWKG3IGOv1ppWKB9bHCw+FbAnwIRqx8+fOWLmwb3NzM9Zqte3s1qYiVslMWjoIsWTCFpeWLJubtJmZOZucyAVR327bcPREtbUg777ZgRkSRMDZ1PIem0T+4wxC4WfDCI0fdkMymbFOu2eFQlFMFAQpg82r2YWNLW3mT5y43I6sHbGz5zek9YBDTH8WFpbE+sCBbXUCTQXYFAuLi1arNe3U6bMCM3B0EWiDNdDt9pU+QjqGhSNiptx++22WmkgpQgaA8YlPftpy03lV0yA15/z6hu0VynJYfWNNZA4bEakjzQP74nQwTpxhHFdXUK+XAy0Dxg2wwEaeDT7Xuvbaq61Y3JeTSyQPDQrmjYgcG2hYJjjOK6urWnOkaqAdcusdt+vva6640gr7hQFFP8jbdmV6gBD6Q9tKR9je1nGBhkRVzm8qGaRzbG1tW6fTt2KhaOVyVecszK/YzMzsUFiR9Armk37R50YzEDmljCltAk6x3qnuQrpDt83905WdU5mM0oX290sDJyZgLNDWaKQRUAG7kt7DPcVn2Mpzs3mP0qkwFTx1AmALR339/HmxOyYn0oEWR7UqodbZ/HRQvjKbVf+4Lv11dgO2wVaUoi0VS7Ih/XIRTdY6/XDmB5+xvqG3YxPm05kRrGUXx/R0CY/452by1mwF1HCOd/CB1ArmOJmMC9iMxCJqd+34ms0tzAmYCBgSgTjuxcB88GfkKNAwCigc/n3071GWg9tmVCfC05qI4F/s4INH2gG7oPC7k/rFQAPXFXnLW94iLQE/zueXuWVdIR5JmtEv/dIvqezkaOoFNgGcAWBw4Av78nxlHX3zN3+zgEwHfHg+s9Z5Po6mVHg0nzQCtB84HrYJAKi//Fk+ypAY/crnur//+79vP/3TPz103P0ZCRPk9a9/vcqAci3AOp6LPGfRo9HzbKB1we9oM9B3+vprv/ZrQ9DCr8exPD9hcfg1PLXPj8GO2AeQ49prr9WYAqbX3iN2KrTFc/sDH/iAbPbSl75U53D86H0GoED1D3+P42A+8PL3vGHADp4NY+bDpbEpHPdybIHHyAJj8OExMuS4mbEFvt4sEPr/fuP/7k+Swx2O2NbOjhUPatbpdW06F4jPsTHCCfHNB5uqeqOqnGyJLDabFgoHqvWehw2rIdjs2IA5ERfzAQdNDkYa/YbkkMpJRB+dA1IJYvGEItqNWtUiob5lUimzXsfKpSJumyWiAByoiW9Zab9AYq8lU3ELh0I2kZ2yeCprPdINkhn421au1JR2kcuitj9l5zdwJnvayO7vFeVMQqnHGZ3No6Tft4lMWgKGpcK+lUsF6V802w0r1nAK96zV6Yj5EEnEbW5hXmkI2cmcZZJBLjq2CltPNskkASO6VqoE5TWVLtDtKvcWp41jseEy6SLZrBghlM4kncL6EfUNIUj8K4Qk2YDefPNnbWZ6Lsj/r1Xt3vsfkhAizt01114ninAkntA1iqWyNpHMYaeLowaOERVAdOttd2rck2wOC/t28vIrxOCIJ1OKkJeKZUukE0FqSSxm59Y3lNawv19UVYad3T0JTjLXrqdAhJDIPcKdsDToL/+9egbXA6Bg09sbUHlZY2x4aQegAbvgROzt7WiMbF7ZnGO7Zz7zmQILqHTBmgXcUEUT0mrCYTt97qxAjqc/5alDrQJPCcAGOHjQmPmducdBBqRx+jfsBQRUsxPoOeRlfyabFBjsy9iSiYw27h7dox1+p21SJmDi8GJOHHzgmC71OKBe9/pWqzdATAT4sJ5IB6JfGxsXJCaZHZQLxHFifTCngA9TUwFgx3v0hbx1HHZYCDho2Jn7FlABmwEUYHPWQm4yo5QU7IhYa7/b1XlHj6wFdqwHLIdRWjrn017AZJoSqEj1C1hPLthHH3HesKMfr7SOgdYEv3faQQ6+UqvipCYFpUTRZOG5APNBDif3VRjToCsTs0wmba0W5TsrqpKydmxNUejpuWnNXywRrC+PFn8tH9CeZnA47cKd3S/GfPB0iy+VdoF9sDmRemcDfC3H+8Wu7VF2fsJi+LZv+7agfOxImcnD57K+uFdgBeCEO8OBNlxokij8D//wD2vdA74iQOraIQ5usA5oizXnjBzWM6AVaxS7jTrS/reD6+748/P3fu/3pFPB8YCeH/7wh7/AUfc5P6xnwPtUsgA04KXvhAEz6HWve51KbPLiPUQdKV0JuwGQ1Y91wBRtBkQt9T0ySCUb7Qht8AwAjBzVYOEYzhlN+6AqBawFnn//7t/9O7FEDr9G7yd/rnn6i+t0vPCFL7T3vve9OpX3Xvva19qv//qvfwH4wDx637jm+DW2wNgCTxgLjMGHJ8xUjwc6tsCXZ4HQu9/yM/25fN7azZZtbe/Z1u6etTs9W1yYkdOBU4jDwKbON79NymbWKhKBY2OXSiXkOOMk8HcvFKiK48CzAQSE6HTb2qTgwOCss5mBTRBEriJy8CQcmEwoKtxpNSzUxxGPWKjXtVqlrLSL/GRGaRrnz5+1wu6eTU1mJUhZLBQsmcrY8soxiybS1u6Hrd03pSrUK2Wbmc7ZZHbaNrf2JIZJ6gJpCdrktrty/FaWl4cOElUaoM9vb28qvYOyoDAd2PgeVCtKO4jEYzY3v2ChaERpEjP5GUsk49KpIPVCwnghs/29PSuUgig+GzFeHkF2QGIymxukpSBY1lXpxXarpw3l2fUNiRN+wzc8w0KhsN7jeswHZTcLpbKqJJC6cf2NN8iWmzvbYklQWQObK4q/s6tSnpO5GUXxz53fUBuxRFxAwsLSol1x+ZUCGO6774HAUY5EtGln44jI5CnR9ityVOnTQSWI8ju7wStGMEYXGMQRwCl1ZxjmA6JmU9ms1hjnMw/unAAABKkEDeVN8xnpGvThaU97msCHarliuakpObiwHkgv4ZxzG+uyz+WXndDfON5E/1mXnh6CI05KCLbnM5x67MP8AIqkkgmbnQF0m1DFEZg5sEQODsra/LeaHVG22egHgFE7SCPpdGSrvnUDFseFC+oraRdcm/USwfnpdK3V7kjngVKtRdJuEkmVai2XKwIK6LunVtA+18G5xxkXi6LdVv9xJoh6immRzw9TNQDXuDZz6IKqgHjVagBGTZLykUoFwpPJZFBON58L0jD29tQHxsQ9y3u+Tt0ZZC68coZXwPD0AKe8UwEjO5GV3gPVVdxRdEfPo/v8HY2ndA0AB6qWRKNoRAQlSWERcd8BONBefjavaPrRy45aLj9lbZCNAfPBHTf+9qj548US4NrOVHBbjKZVfJ451tFxo0yHUa0Hf9/tM3ocv1PSkbV6MUeS/X74b//tv4m2z/h8Dfn9ztrC8ca5xhF2m3hFG08Z8PXyhje8QVF//kZolWfB4RefeTUdn/cf/dEfNfrh2gc8g4PyuoFIqq9Xb8vt+qpXvcrQYqDvlOz8H//jfzxCi8LXF/oJ3IOjL/oOUwLGxCiDyVkVtOm/w47Acb/uuuuUYnH4BdMD9gHteJlmP8YBDa532223KUULuwJWMjavTENfOZ8SpujmcB79g8HAcQCaDjQcBjZ8nKPMB+bCS5HyPjoRMHIYl6do+jXpG890F8T98rYo46PHFhhb4BK1wBh8uEQnbtztsQW+2hYI/cnrfri/MDOtCg9b2/u2WyiqMsTRtVU5yjg0OJG82ESwmWnUK9aoo5eQsGarLm0Hji0W9gIxwFhcGw1SI3DG0ISA+cCmMgAYAvEsNiekA8CCICJPlQscj263E1S56LSMZIlICAcEB69jUUTmQuTH11Rik1wJnNTywYEqRWSn5i0Ui1m12bF4khz/mKpmZDNE/7MSw0T4j37s7RUtHAqi5ziWC/Mz1my2VbGCvuAsk/ag6Jj1rdVpyQFstFqWyqQFOgRieW05A0uLi3IYEcaMRgYCeN2ggoSFgnJtHnUDfMAG7nDPzy0OABlE9MLWanatUq6pXwfliqUnJ+z4sRM6p1IJKicAPKxvbFgoTAWCiSCdZHZOG8+77rlXG8FJyprGI7JNBSCm1rRmp6Mc/Hqzrb7F4nFbO3rMslNTGmvpoKJNMGAG4APROJzNb3jms+zeB+5XG5VaVSUjq/Vg8+7sBqLStEFEHmeCyDr/cdphU7B+YDVAaV5ZWNQ6IVrvtGA2qdiG+Z2ZyYv5wBrEwWXsRO1wjDc3L8gRnV+YtyyCm/3A8SscBDoFs1N5tekRVdgQtENfWZOADjj09BVGA2tc7BCi70aEPmyT6GJEYxLjxOZcHzaIp19wPmNx4EXAW68jwUlsD8gmJfxw4ET3wyGliyRicWt3ulYolq6QpNMAACAASURBVKxDXrZR8nLSdnbQXuhoo859BPAnjZFB6gp93dnZ1r0IoESbRIpxWrDtPOVJWwHIx/3IuDwnnb4uzM0ImBGLITtpS/OB+GmtWh2kIk0P9Ri4Bs4R12ZdASoB0gBMOJvFnQvGyrz6/Y2N6bdskELTpaNqFzh8nnrh5XolaJtOWYU1ValYvV4Teyg7SRpMUgwryt6GoyGxlSi7iR2OHj8qSnx+Jm+xZHTIwvhqPzD/ufa/FPiAHUbBiEdjQoymW4z+zpzy4ueLXvQigV8X8ysAlc3e9KY3DQUg3Xn10o9//Md/rGoKvJwtwe9eWcXBB95jzl/5ylcKAOCFbsNznvOcLxBMZM1yL3Bfco5XmHHAwW3mgBprkuuwpl3E0sEHmBUwElj/iC7y30EU/8lnf/qnf2rf8R3f8QXTwb127Ngxvc9cHk5H8Ov8r//1vwS+UCKUtJDDL/oqUHMg8szYeEbSB+87n3GPArTANkFjwb9bRkEqymYC6Ap0prxuPj8Eaf8l60kVlHo9pevxfOLFdXgu8Jz3sTqww9/MN98H/vm/5DrjY8YWGFvgkrfAGHy45KdwPICxBb46Fgi9/Rde1c+m4tbrUCbzwCr1hk3l8ra0ODcsfQb9HEDANxKdZs1gP7ARabUbls1mtAEplQpWrpRF+UcIEPAhyDEvS/PBnT8ivnJIItCqJ+SYgCgo+h2LWLvVsnarodSFZDxu7WZNFH0Aj24L54QIadT6na6VD0oCHzgnk87axOScHdRqcoqXjxxT9QlSOFLJuPQciiVSLCrWbrWlXQCT4OSJk7a7t2sTybj1Q2EJKrbbPdva3FXKA38DLhxUSsonRvOBVIReOGTbO9u2tLqiaheLC3ND8KHfC+yVjEWtUi6rjziMQUS/pQiWb0bZzJFGwWYZ8KNSqVm93pKTj11SExmbzOdUHWFvtyDHFCeTaPD59QsWikTtyNGj1qy3bGISICht1XpdrA8YClwLJ3BuflEpJ+sXti0cjqkUKSJhs/Nz9pznfrMqK9x6620CI3Z39+XEd3omdXbm998857kStiRF5qHTD1sqnbH9YkVOJ86Qj4e5pW9sSAFc2IDTFs4rG2E2pnfddZctzc3bdD4vgUTmHoCATW3gpB7YTTc9SekNrBvaxGkm4o3Tdvdddw3bpt8ASqVySawN2poE1BoIG3JdlZiLhCUu6nnNbOI9ZcCBNvq2u7djiVhUoMbUFGKaCEG2BxocBdnGo7eMzcERHAT0R9B8oN2pXC44LpnQWkBwkjmeQNek27MLm1tiP/QjYbFJKG0J+MD6cKfJo5JKC5qdtdOnH5a9SatgQ4+tcMo9rz0SgRWBzglASG+YfsG6u+aqK+S0AG6g+bCyuCRGxvbWls6HDUJ7ABVeJcTL7TJGznO9B9pnTj233AFKp9d7FNVFIKV+MtBmGP0pAINKJfWW1nW1WhH4E0+gU4IIa9gmkindf7npKY0LEVQcn2/6N99ky0eWJT45SnsfdVofT3bAvwR8GNV4cJaE1lanE6ShDBgRh/924UrsBQCHA3kxv74Y+ODpIj5W107ABrwc6HL9kNH0EtIxbr75Zs012gikKRx+cfwHP/hBiXJiQ+59AExe9MkBdOx50003yZaIQrKWnZnja4bzYDXwolQopSyd0eHHcH8gLPn2t7/9EV3hc9YzLC/XVRgFH3zc9PeWW27RWOjzowkzcr/TFtfi9ZrXvMbe+ta3DjWEHMzhXh4tS4xN6YffD1yfZyzPC79PsZWnhvxz68nHSxsALaRreMqKp7rwHeCpQz7/tAkgzXx56d2Led2O+za2wNgCj5kFxuDDY2bKcUNjC3x9WSD0P//rj/cRm+y1iRqXrV5r2NzCos3Pz1qvG2yIXYSOjQcbnXqZ2uUtOSlQzBF+oyReEzYC9FqimamU9ftdRWzI13ZhLRwxIupUcAg2mwHLwPNWKUuIuCSgBg5glCoGlSKJGdas1+AEDCLtEWvWG1YtH0jgMcj/R/BxyopUd6g07NjxyweR7oqlk3GV/iPXnsoWVMxIJlKkrttVV15pZ8+esckU/Z5Qfj9OdbFQtocePifdiIWFRdsv7Kjqwdzigl1x1ZWKslMZ4kUvfoFF41QaCKoFoBHRp8Rgu2EIcmLbYmFfee68qH7haQY4ezA/2GBiI6pRnD+/IWo/pU/DobBKefbCJlAC5gYbZcpgHpQOJDTZI8VkQB9eXF61QulATnulXLVTpx8WK4B0i/RExmZn563V6QfCkw+d0rVS6ZStHTtmualp+9xtt8khhU2Bwx6KxAR0VCplu/zKq4JKBvGU3XLbrTY9M2vFEtUgOqLvct5d994z1B1AuZ31Q18YHw40TAsXPUxEopZJp+3yK65QhB1qMeAODgjHPPvZzxyWeeUabOKPrh21qdyUEcGbmZ62k5dfruMLxaJtbm1aqVIOqjYk0wI9sAuRUAknJtDSCEr9YX8X0mTDTj/ZlPP+A/ffL20FxqpypaRkZCbVFiBVrdqQE8I8AFrgqLuSfxBtbdheYV8bcemnTE/bMhvzZkvlKmPkvrdbAr+m8nlrtFt2370PCFxAh2F7a0dAGSlI8URCjgcAEHZknXIcfeV9QAOuTdQTG2FHNv6UDMV551g+R4zu8hPHLZuZ0FyikQLzISgVWBAoQRsADAKq5tA/MbF/XL/BmUqRMDKqgZCqU6yVJ24ha7aa6odT52lDTkc/LJtxHOfwu0dvuWdqrZZEPRGHDSL+bTEgJjIZpYXovkIrIpmQrgbMo2f/m2+UBkRmMqPnT6cXgDvubAEE8fp82kXwzPn86/DfX9nD/UuBD4eZDv63O2yH0yxG/6ZtradORyDRv/23//aiTrtwR5/yjz//8z8/ZDY4w4G55L5z1pSLnfI5DjtpVoxVKTkDrQgqzZBawPrx74tRh94dZBzzH/mRH9FkottA9QY+41qsI+4ZF6bkmN/4jd+QgOVh5gOAGykcnEuaGM8L7nfu+9F0BgHTMJxGXj6nlNMkveEw68F1LLhfuef4G/CBNKpRx92b9NQmxs09CTDC+vF2RtNH6I8zj0b7xHMRNgbneKoJP0l9gYnGa1R4k789NcR/AjAwHv52MVm/NqVCYaQ8+clPFrADM4XjebZ6uuFXdoeNzx5bYGyBS8gCY/DhEpqscVfHFng8LRB6+2tf01fZxVBYzlC3jQOTs8lcNgAPKhUjis8+nlz4cDhkBwdBKc50OiVnCU0HROLYZOBgI8RIukO7Sw572SqiUkctM6guMJHND6PSOCauKSFquvWCNI1eW6kLACDlSsFa9arYFpOZuPLe2ZjWq0HqBecDPtCRVpuKGn3rdkJ2/Phl1u30rForyzmpK6LcFvBQKOwr751rzeTzEjecgTVAVLqH8n/P6u2+nTm7YbfdcbciyLWDohX2D8QsOHHyCiuWD+wzn/m0PevZz7DjJ48qAru8vKTqIAAiADRsQtl4lgvFQVpF6/NATDw+iPZW5TCzwUTvgY1sIp6Wk8HYdvYK9vCZs9r0EiE/srpma0fWrI7Yp4WsvH+gyNz84rLaeOrTv0EAC5vCmfk5y88GaQ/MxeraUUXd96ha0GjZQblk991/n21v71gyM2HxWEqO8kOnTqvqCZt0NqhEEAEdcIAvXAgi5Tc86ckCH9g8U2IzNzNt27uUm6xo/nHUSdvAAcbRBDxwVgQORqNSNRxZSjuyOWVTTWTOnQScDdYNAE6wMS5bfjovYABnPJVISZgRG3Ndzt3Z3xM74uqTVwRlT0NB1Q+ujzMB9Zd+AEjQPk6yO6hcq9fra6wAUKRmYE/6l5uCeQIjJsiP5oXzT1tKgeh2Vd2CNXxQqmiuSE0Ro2DtiJx5REqZA1ghHMcx9In2aEdVLPo9e+D+B2x9c0u2QlMEJpHrYFASlTHRXnZiQrnvT77hRjljezvbcsRxaGjPKeXMISyJteUFO378qN11x52y9ckTJ+zKk5drbdPmZ2/9nNrxdAp+p//OCgk+wyEJW0g1aEwAF4ycdpfqNkFZXhw8CWzybKCiQCym8TIH/HftF0AZF6Hb3gpKzmKbOgARKVnJpNg4Kvmbzli319XxzmjBdseOr9nq2opNzkxKOgagjRQN2BNhla8J3nPnSQ4VeVvDV/Qxed46Jf6wrsNomsUXS7sYFZp05oMzA/zvUfCBDv+n//SfhuK1h8UOH5MBPUaNUJGCSH2QzvT5l56Jg4ozo+/jNFNu08UdXRuB41lbMKOYd+5V/h511B1g+MEf/EH7wz/8Q33GtdFt8Jczr0hVcpYBqQ7OlBjtC/cl69HTN3ge82wbvSZAHc+If/zHf5QTz/EOAHItxDbRQzj84rlOO1SeAFDh9xe/+MVibRy2Fe0E1Y1ODNlGPLt4rvHZYdDEAZ5R1gPXQ1uDahmjbCDsy/EABQAfvBwgdIFonwNshmYE9zbjHm3HwRUXq32Mls+4mbEFxha4dC0wBh8u3bkb93xsga+qBUJ/+qaf7aeTGUvFAx0GqPvQoIk64jzjBJBWEZL4XFPaEL1ey9Iposh1aTJQ/o+0CLQF5CzkpixCDm27FUS34jHpSAQRl5hFovFhxMujMDgUipb1UUUPWzwesRiVI7ptXeeguGeUas8mY4ro4gQCPijfXE5jT2yBcr1t7VZfzvvx4wFFv1arWjQWtqpYBmhW1G1nG/G+jFIyiC5XD0q2MJO3Vrtr3X7E+qG4lQ7qtrNbtHvvf1CVJgo7W3bqwdMCZ2566tMsk83aRz7yQTt62Zpdd+O1Fk9GbWFxXs4kaQNBnm6wuatVKhaPkl5iw2g57xPpxxH0agXpgXYDjj5OHeM7s75hZ8+e1/xsbW7bk550UyCUuLFle/t7tre5K3owGg6M6drrb5AYJJt00jV6oSBSiLPc7vYsGouLCktNjptv/rTtF/ZsZfWIbWxu2/r6pj2N3OObb7G9QlHRPpxEIudE/NlY33lnIIr2rG96tlkoiGLjcO4VC1YoFZVuwAb14dMPi7XB3MKCYAPMphVnC2G0M6ceUgnIqEqIBpoN/GdstEkfgwibi1E2rNkKKqYgzphMJKWrwLlU32B8Z86f0zVe9M3Pl6PgVGo+wx5EDLE3kUzYAwAjzJeXPaWPAqjqLR2P086YcfY9Yu/RWMZIZJSX24D+lw+qckLQeuDvxZVlOcAAHT5+HCf6RN9pB8Cj2WhYq1YT0NDqBseXK1VrtIOUEzkBA2V7gAqcc5yStZWgUsru9paFY2H1G5u7rgogh3QgoiFbWVmSWCdVRQBMrr3qalHPAVCoFILD4SJ22BnHinHTFz7DNu0W2gVU94AZ1df6yGSDiioOXGB7j4hyH2AH5pL7nfb5H9i6pfmoVurDPnOcMydUMSaTGZ7jlVs4D5scO37UnvK0J9vxy09aJ9S1aByhSmakJ9FX/TYAIfgd4OGRqRiXDvjgQATz8EM/9END9pTrD3xVvyn+lY2/5z3vGeohjNL/aY5oO4KMh1+/8iu/YlSEGAUM3LlF4wRxRxevHD3XUzRgIuGYc70XvOAF0m3w1AR//pK2A5DBWgC0BDzlGXC4PYABBB9pm588Z53Bw7HMiQtZcg/Sxvd///fbO97xDt2vjAOH359Do2Pi2qRsvPOd71Q/vu/7vs/Qfzh8LGNFx4H0CMbE56RqPOtZzxqyfA7bcJRpwX3GPcSzjD4+cv3DqKvoGfSbv/mbqsLBGLAX1+FcQAfYJMyVg5MObHhalaejOMtoNF3mX7l0xqeNLTC2wKVtgTH4cGnP37j3Ywt81SwQes/v/te+ojCdvrXQGajXAyew37GDQlEbq9WVJQEBOEUwEdLJpE1OplTFYXIyK/YDAoGpRNKykxlLZQPqN5RzHJ+0SuIFKQeK6oQCIMKjmGyuOF4RnFDfJiYQ/0OJn3QBmBAtOyjsG+SGTDIqAIHYKxsetB4aqkbQNjI5qvWOtZpUmsjZwvySnBty8FHOb7TblkpS9g8nftPSqUD1nNQOXrls2i5sBmkM09MLVqk27c677rV77julTVujUradbeqVR2zt6HH7hmc90z598yet22/bDU++3o4cXRGIgG4FEWNYFdi2XC5ZdyDwhTNFtB7hQWyNmCMOLFRVxq90C5UpnFHfKfX48MNnJAIpUa+FZbvyyiDXGQYCTm6lUA4+W17V9dcvbCq9hOjY7MK87ezD0PiMroMgJekSRKPXNzbttttvs3x+yl7wwhfZxsaW3X3v/Xbs2HG77fY7rVAo2TOe9UxtRNnsdtqBQ7y9vSt7POlJT7ZyLcjVx5mut5qK7ouen06r0gZpNkS72eDTjjuSOPSb6xtygIkoco5XoaDfRCVxCLgeIo7ML/akagrXwnloNwM1d4CtktJvura9tyubfvfLX2m7OzvD1Ah3EnCyvSwkEX8XPnRmCG3H4wkLhaLqk+tdOAuF9eKRQFWwGIgr0j/a4BzEPLXuWs0AWFpZljCpC1xiDwdiKBkKg0D6Guha7O6KGk3FGEAYqmIgAotDwLUTg7KagA8AgzhZ8UhU5545/bA1WnXZjXGyJgBX+E+f7779czY3N2NXnrzCLmxesPXz5202H5TTFWCRSg7LvwK2OHjhkVDWnCKlKjtatf39gkWjca25+cU5jZ354r8LJHI84+V+YAxe+pM2AWK4No5Mt9MP0k76fV0X54V54nj6hnOkKh0D8U0cJtoDQHryU2+w45cfM1QDIgG+p+dIwHzoDdekP0VJZfr869IAH7Cjs6hYa5R+BMDjpWfsgMHzVfum+DIa9sg7fcZ5R59iVOuB+eZvxCOp3DH64hx0HSip+2ivj370oyqxyXoHSAREO/zy6hIc84pXvMLe/e53D51m+uZCiwB+zu5Bc4G/R1/0EzHJl7/85Xqbihfvete79F01mt7jrAzmhfe9Ogm/w8CgPOijvfj8LW95ixgJvKjkAQDwaCkafPb6179e35v+PUo6yR/8wR8M04oOn8dxDjx86EMfkq6Es4a8P6wp3uN7hOcZL3+PcXL/qVTu4PuLz31+R8f0aO99GUtmfOjYAmMLfP1ZYAw+fP3N6XhEYws8JhYI/c3b3tSPhSk51lVEtNEIUgVIGyhXShbum7QMKHlJRQmcfVgER44sW7VckjNAJYp6leoXQWSbspRsiGE+0NbSyopRxo9NDpuYaq0hp4+IqTMeXHSt1++IZg/40O20lO7RajetXqkEG6CoWSwc1nWI/OKAdFqBYBtCiGjCUyliIpMTQwEHBuZEJEy1Ckp3knMetRJVOUJ967SDtA2u12o27IH7iYZF7MjaZVatNO3ue+63M+fWVbayuLtjG+tbFk+m7OqrrrXnv+gFdt/999rWzgW74urLpcBP3+kbEXrGRCUQOawdqnsEm1aqNMD8ZmMHIMBPWBqMAScMu1BR4c4779JnVL9YWjliDz7wgM3NLtjc3LwcOuaMvm+d39RigMmAU3rzZ2+xa6+7XnT6aqNu9586ozzd3f09W1s7ZlddfY00Ej75qZvt7NmH5eTe9JSn2ZnT52xvv2j9cFjaEtgLIIA+w9AIh6NyEBEIVXWPlRVb39rWxpWqDTiYM3Oz2uRG4zGJQNYGY8QJV6qMxhPk4U+k05bL5yT4iRONLXCocDbf//7325NuvElAg1ePgBETCgUbavQcNjcuCIiCuYIGASAEoo5EVF/+su+UjQAEuJZH8ugD84OjQToCL0ABnB6tpYEqPalIOLisY9qBheGq86M509jBqfVEUgVmhBJadwAOih4mE1ZvNh4Bvngeu0domXPlc587Zw+eOmXdvinCC4jUDwfVIwBnMADAC3YpFYuyxca587pumrSoGDYKBWwEmD2NxrDE6PbGWbGX0H1gnKRISbelE+hdTE3nh/ZSysSAneBshYC5EFM1GMRMNze3xCVAlHNmbtr2CjvSFJnKTWpesA3X8QoX2Bd7sl4YD597uVLuNdYW6yMQ7gzJ7hzL+yvLK9J7AKzA0aFNbDA7M2PLK0u2evyoheLhgfgk3fp82gUPMc5xB+lSBB98jXlaB/clUX1ermfymHwjPAaNuK3pK/e9i8R6BQQHH6gegU7A4Rfzz9rgxbHuVPM76WWkMmAPBCD//M///BGnu3NOG1yP9qm4wbmqzjSossTzwEUmOYf0B1gVoy+OQQviF3/xF9UHwBIYJ4eZCYf7z3X9On/7t3+r/h4+x9k/733vezWPfFe8+c1vFsDwaMwHWAfo3DizwHUnfuzHfsyoGuI29754mhFAJKkcXpr1MPjg7CS/N7CrMzm4lldkcqbJ4fnw642e7318DJbSuImxBcYWuHQtMAYfLt25G/d8bIGvqgVCH37n7/RxYmEPlEpla9Tq2uA02w2r1xvWaiCu10WrXiJwsVhETv/MzJSc+rmZGVWewDtn0xUJheygUpGjRKUFNlIINC4uL1k+P61IN++zwcGp4BycVo8mJ5IwItLSkSAqTIySDQ/pEWy4ouGwtCMQK9SmlEgzWhE93M++NYiSt3qWSmUVgcb5QgQzGg0ppUObvlDYuu2mHZSK1u91bTIb5LAivHf33fcoZWN6etZq9aY9+MDDKmmJbRDmjEYSlslO2urKmj3l6U8TqwLwYWl1ybp9xDmTcvyUtjKI0gegQ09ifIHQZKAdwH82d4huTmTQn6CcaJAjv7e7bw8+cErv4QjDhCCSvbK8KhCA89B/wGGPGboIE7ZXKMkWH/34J+zJNz1FEXA0EG694x45cvfcd69dddU1KqsJo4JynIx5ZWnRrrjiSrEeGo22pTMTVipXJXCJ3gHOPc5eIkEqSMQms7mgBGQuZ/sHZfWhO8jhPnbZcXvKU55q/RCzYba1vT0UY2NNAAbAoCGyPpPLq1QmjuWZs2f0PgJlzDf05pMnrhjkdscGwot7KsXIWlk7csTWz61bLp8PGDTJhECLWrOh/lxx4qRYC1Cw6TPzznkuxKZyk1NT0hJYWl7SdWBweCoE4puktAA47O7s2kR2Qjb2yiHT0zOqAONghhgopBq0utZpDRz3RFyOf7vXValWz6F2x4c+0UeOYf3hMMF8YJ5D0ZiAJNJn2r2+focRUaWM6Oysrnvu7FlRwT/+jx8ViLA4PyfNB49STmazVhqI6zH24i46Ei2BjIzr2NGjGjcMJ+YjHAvWEfcjY2EesJEDhGJARGPS/uCeajbRLyHNIWLpiZTde/89Q30GZp97mxf9kVjkQPCTcVJxBiBJ1TIsItAzn8sJsPLcfQmTVipK42FumTtYFu7cOBABCHHZlSds5diqxRIBQKXoNMyHUA+iVQDO9XrSGHm80y4EKg7W3pfSgPDUo0f7SRsO0jIGHGHmhOfgxebwuTPMfcY9eNhJpd8AjaRz0XfXOfDxjN6zo9+AP/dzP6c0Bo6HJfBf/st/CeY1ElRTcV0W13hBi+F5z3ve0KHnWu5Iw8aib7QFAPCRj3zkC75sf+AHfsD++3//78MqDoA+PKd8DTkw4kwI13JAMJNnGZoslND07zdPNeJCerbs7g6fT2hDUE5UbLzBvHIev8PyoGKEsy68o4D7jPX3f//3pdnA+gCcfP7zn28ve9nLhmCdgx1f1d3EuPGxBcYWGFvg8xYYgw/j1TC2wNgCj2qB0Efe9dY+Tn6lXLODUskatUBtvt4IygWi3A8AgPMP/X1udtamclmxHPZ2diRgBwABKEFZzE6nqw0V/xHcUxQnErbpmRnR63FCcEz5SdSTjSAbVC8tmMtnLRYbKNZbyBKxeKCZIFZGXdHO3OSUcs5hWyCAmUllNLhmu2n7VfrctUgkcGqUl97rWDwWFUgiSmynJSG8g2LBuu2WUkdwgnCAcfizkzilExIOPHPmnJ09c07gw+L8kk1NThu6DLn8jK0ePWIrq8u2s7dl80vzdt8D98sRPnp0zXI5nLaolcv0p2XpLOJoXY3bI+hEeZ2yy0+Oy2Sy2mAWCwe2tbUd5BdHYkp5CJgiSatVA/YAaRcCJOaX5eh1e2af+vSnrVpv2ImTl8u+W7s7dvd9p7RhZvP65Kc81WLxhK4FU6LTatlMPmezc/Maay8UUfnHer2pNRFNBBFsnNtYLKF5RfsBuvMKzIFYIPqGXS9sb0nvA8p0W2uobjt7ezp/fmHBNtbXFcnGiYZ1QH0EbIFDSf8KpCPE40GZyqmpoajczEx+IBx5wS5sbmhNIVi5cX7Drr3uukAQrhNoXMAywGltlKvSdUBt3tkJ2Ju+SgxyEDlnPmBRoB+hSha1mqVSaYtEAs0EQAHPBXeKNrbHceIzxkL7RHhx4JW+cVAN6M2RQH8BJhC/+zp3B59rAXbwt1Of+8wLrIN4QuNvNFsSnOTeUTrGQHgPO1Iik6jyHbfepnWSm8za1PRUwGYYgHKe6qIUjlpZ5XD3d/fUV9oM9/qyPes/kU4J5EEThTFjK+aNiiTOhCAlJR6jb0F5XBhBcpR7baXW8OLaHO9RVPrgavfYgL7zOXPvEVnSjTwNK0h9iWtNsU49ms26AHjhc9Y256p6SThkayeO24krTwoESaXRlSBHpGchqFuDqhcIVor+/zgLTjr4MFrVwqn5o4CCAw7+2T/3N5+RBsBcX4wvBx9YA4BrAE5eYcEddD2zB0wEn2MfC38/GsOAdBNYUTj/gAXoIPha51wHISghjFaBA1/Ouhh16mEZUImDZxr6Cb5+vQ9cA+AAp97By1e/+tXSc3CwZDTVwfvMe5/4xCeUbkKbMMGcUUXbHIdduP9glPl53Ifczw5UcCzrnfsEwOWFL3yh1j6fe2qJj8c1c+in29KBilGg5LDew8W4dsZ9GltgbIGvCwuMwYevi2kcD2JsgcfeAqGP/dnb+s1G22oVlPnL1pXYXtMOqiU5tj2xHaJWKRFV79rS4qJlMglLJuLWbNVtbfWI4RymEnEBAUQqS8WSHC2qXbARO6hWVHqTjRROTzQeKJUrX38QkcYxWcNDuAAAIABJREFUFBtiLq9KF3JOkhmV2qvX6lY5CJwhsSsiEbkPvW7PErGYKN44bJQvPOjWrVFvW68Tskg0JmV+pV1EQjaRSVmtWtVGmNKbON7oSUxlJ/TzvgcflEOfVi563rY3d+z8uXW1sbG+Yfkpyo+G5IRPz8zZ8ZOX2dLSgtVbNUukk3b3PfcqzeKyE5fZ4uK8qjKUSkTEy5afBTDpagbZTLLp9iimU6mxAdfFNoAPVKDgGKLw5NlHImG9XyodDEqI1kXDz8RSajc/MyfV9Wuuu95C4YjK1VF6cnOnILExbLe0sioqPxHmmdl5m5yYsHazEUSwo3HLTubsHz/6MUNgQykgszOKDgaMjbjSNzKZSdvb3VXaRTcSCJOxuab6BzoHUIRJ66CiBuU92WQzJkQnWVO0RSR/d3NLtgCIwNn1/G2cNK/+QeoIqSx8vr+/azu721on119/vZgPgA+i8bdbijSSZqLqEZvbYk8APuCo4qSqdOigRBztiQ1QLKovHkWnbzMzs1atBmkzSpuIxYbl/XAQOJcxASwAOgBCkD7Be7wAZ+gj4JuADyLx1h/oKXRtdnZOaQvnz58blKIN2AwCkCTq2JLgJDZtd7oWT6UFdgBUwIoJtECKVkGsE4CiWtPY8pQHnZ7SeB1oIQrqpQUTEbN7773b2s1WcC/i2CSS6jPR03SWMpwVgUGMG3AE59ajyX6/shYBHwAAARsBISq1ssADbIaNJV470G6g+gs0GE9hoT8cSx8A1KSb0QiYQKwT1+FwZhD9wzaMKRKNDFM6GCfvRwH0piZsYWXRFpcXLJenekrEuq2uUqvCUQCIABR5ZMqFXMHH5KnqgIvfyw4cuFPoIMMo2ODH+nPA19voc0FroB2klY2ey/Vwap/73Oc+ag7+YzKor6CR0TQAnGao/4+WGoA+C/e4O8zuzLPeSWM6/AIoBERlLcIa4m8HHUbBCqpsUPWC90iZ4j716D+2DFKIomIJwJRy249ej2PoGwCBgxjcZzDKlAI1ANocUOB42uEFK+Onfuqn9KwAhBgdi4MPaEmQyiGAecB0+NSnPqV7m7nleSawbNAu94mDK1zDRR+dHcHfXv7XQQYX+fQ0jK9gSsenji0wtsDYAl+OBcbgw5djrfGxYws8gSwQ+vhfvKPfI+2i0VCkm0yGZqNpu4U9u7BxXpUiSE2oVQ7EFpianLREMmLT+UCkbn5mxlLppPL3EaOExl8qlOTwRGNUtwhJ6T+bnZQQo1ISVE0jauFIkAIRjwcOFRUycjnSD3D8OpbP5Q3qePmgIvo45TT73UDtOxyOSLQR54PAJpssnLxaD9HMBjqVcswBJijRGERakwIyqJKBqCXpI4yNHPhiac8euP9Bq1VrioLnctO2t1e0O269Q4AALISZ/LycrVK5YrF40p729KdbZiJtDfQdek07fea0nKfl5RU7fvyYhBx7fap1NGxmLjfMMQ5ynkkFCMmhwknjPXQI0KlQbnKjbdVqTUsRin+z0bJzZ89ZOITdIjY/O287u7t26y23WiKa0CZ5Kjdt586ft2g8YaceeliOZGZy0iwas52dbZuZmTOIKHwG7X1peUVASw1wKJm2BcQyowl7/z98QFUMUumMnbjshNItcHThr5966CG76aanSkCUMpAPnjkrJyCdSdvcwoJAAOb2c7d+TrYAHHBmAI47KQxE9wAX+B1HHPCBsW9sXAjKOuamrVavWaNes6uuulqsmr29XZUFhUlCasvq6hG75+577Oixo1YslSRwSTvnNtallVDc2RN4s7Z2ZEjrBtzAiWBTj1OAA+HMA/qDQ8P6RFNjB82LVkvH4yQDTrDx35Hux4bGqJSKgWMI2MbfOMThcEwpQOhdIMAJCMdaDNKDAgANJwHAghd9mcpNWToViGsGoozVIPe61xej5Uk33hgAGtIwaQjIuO/ee+3osWPSfmg1m9bttC2VCnQcOIb/ACsAftg1k4gK8GD909f5QeoLYwMYAjzivsW54niAImd7eBUMPR+aaJlM2UQW5z8ACxBdXVpatoPygVKgnOGAxgQsGO5z2nSWB7/HqIITClu5UraD/QONe7SyBbYRC6teV38FaqCf0uvpmthaQpnJuHXDpnSoq6+70pZW0MSISssC8MEiXYEfVAp5ZNoFEOZo2c1//ZNfz59BJYJRAMKBOf85mnZxmOFwONXC19ajve/XQKzQ8+3/9b1/7M8cZQS84Q1vkJaBizG648wckhJBhQdnubBWuc9e8pKXqETlaDuc50CfpymxvvXdEYnoGa97ZiA0iWPPvfbGN75R1+caDnbTFp95+7o3B7ogfOZABdfhuSXGHovfTIyLl770pbpX3Pa0xXWd7UPFC8QmXafi937v99R3QBVSKHgGAhzxnjM3RvszylCg384WGU2vOWwbt+tjP5vjFscWGFtgbIEv2wJj8OHLNtn4hLEFnhgWCN38V3/eR0MAJwyHVMwC/i6VbGvrghzTeq1ijXrFrN8N6NmJmFgEyuMm3SKRsNkZdA4i1qzXrbC3r0gqdO1YPCqRO9gTkSiU0IhSB9x5o4xiKk3NcOiofBZVXj8bORxB/uOcezWAaD/YMPJPYoODkmBKIwiZkUwQlARsCXSQan+rro1nIg7Y0FfliQjChfGopcg5D5lKb26vX1DZx/n5Rcuks3bq1Bn77GduUclLwILsRF4O/frmBYEp115/o/QaEGZMT0Tt9JkHVaJxOj9r111/jV1xxUlrtmpWr5eVToCT5XXhnTZLxYDEoBIIba+urmnDWtincoJpfBYK2+233S7QYW0liBK2mx0xBQq7Bcsk05bKZAQSfOwTn7CFhSVLpNKKqhcPDqxYLds6lP1e31ZXjlkqlbFur68UD9gUIetbMpW2RCpl993/oN151122uLhsV119taWTaWlewJSA+dAPh+yKK64SwwGWxObOtq7DuPLT01ap1+TIfvozN8vJR5OAF8wLInoABO5Itppt/Y6mBUAADjcsi3xuRhv+UnFfbAIccgnIxYN8fbQWXCtkdm5OdiUdAacb5sOVV15pn/zoJxTxZP5pC4YFaQusc9g7MAh4n3NYK9ie18LCovpdqQQpGq5VwPi8KguONf11B5jxuuPCdeIJ1nPIQtEgUonQJ/cTjjfjg33D+VzXtT9Ys7SRn80P9CdKgxKXGelIYDccc85TydWtLYE+lMn0vHHK0xb3duQ4wV4A1OD6MFEoyXl0ZUnzvbezq2vAfMimA1FKHKlGG6HZrgRIeemeooxpuaw2XcQSwdh4Iql7okP1gGjcpsVY6gmw8HKizDfzFmiZBJUwlGZBCdJ2Z/iEJQ3kYK8kIAHhS44VA2UaEKquZwlgBe8zHmdksAYmsmnrWdcana5Nz87bs5/zf1l+Omt9Q6cGB5OUnNawza+WNoKDDw5AOFPhXwI+OMjgwATneIrGowEQvMexzNu3fuu3ypG9mOn0H/jAB+zFL37x0Ml2h525dBCA310Ilt9/67d+S9UfvGqKLxbmj7XPWgn0cLL6rvB5df0I1hH3pd9f3A/c476GHGzw85xFwN8OBrjuxCc/+clhmUmuxb0DWPra177WKCXK/cE5fMY56EJQJYO0D2/Px+zgBONx8GDMSnhibLbGoxxb4AlmgTH48ASb8PFwxxb4l1ogdPvf/3WfHG6cYDb5IQsrReKgXFaUEcJ4q1G3WqVotXp1GGHFIcRpz01NSjWf1AX+5lgACFIDSDsgunlwUFQ7E9QYpyoBDAbKMaZSls1mLJudUOScn0S5AR/YpBFdxcHwKgThUERidzjRQZQrokgm6RYwFmBY9KNBhJX+cd7/z96bPEl2nVeex+fZPSI85iHnCUjMIFgiWTKymt0Si1K3djJpo0WZ1UbaaSerWte/UCvJyqzMtJCZNmp1t3XJ1GRTpEiRIkAMCSRyzox58Hme237f9Rt0RScokhgIEM9hiRjc/b37vnefxzvnnu+chSKr06xgDxSPJRmGqR1iETwgGMfYCBb63LtmghfW0tKKmVUScfnee3eUz+UtJeLxo109fPjQEhXy+YKef+El9fE6ODjSynpRpfKRjo9KpiL4yle+rBvPXNHu3rbC4YkBJB8bCHg0X4dq1UAfoA5Qxo0rLR2AWzweut3eNLZwoO9857u6cP6cNAlrZYk2gXk1anXzPeC4FheL5tnwTz/6kfKFeSMGMLhk1TlfnLftVKt1pTMFjRVStVJTt8dKoEwBUm80tbS8rGq9qTfffkuXL121cbWbbWvBYOzd3tBAMD4O5UpFm1vnzUzRjBBbLV2/ccOUB3gn0HIBQGClj/MA6EeRgFfDrVu37Fjx1eA8YpxJTagbZAP9/ybNT2NsWlS1SrLHwM6lEUXHxza/AeNDol+nqQ6MKZPP2X6++63vGJAFnLh2Fhexifwa8DC7Usocoz6eXMhksur1nMwd8MDcTFj8pvOo4ME5AgQB/BiPB/Dm6ZFxffi94cAIimw+p5Ny2WrA9hgTx8t4UGcwNggVgHs2nzblRb8/NJDNynwykbY5zXuZM+ybf8whiBKAENfS2tqyJsO+ycj5mbGyL0gYIgoX5wq6cOGckYM8MJykgYnzZzGO4ZARD8xFxuZTKqgXc4FVZuZ9o9lSrd5Qvz9Qtz8wVRKJEqaumLZTUCvIMY6TecA2nNycKE3nK2MKqEhU/W5PyUjCzjXnivHwPHXhwTHzeeF9OlA88FrOWyIZUyqTVDydsX/P3nxOxUW8UcJKJaKKxcNGVHrQyPY+DqD+QeTDbNuFXxmfJRQ80TDbVsF7vOrGt13MkhizxATk3R/+4R+emnv+vB/8n9TrOG/8XWHueIDvQTfzmevF14WfaeuCPKTVAfDu03H8eNkGpJsnqVARQDJ4HwR/zbItn3jB71BX4JHhyQm248kFzgfkhBFwUxKQ/XmVxF//9V/rd37nd05bQ/w+vHKFzwH25X2MLBFoSqx4koH9+eP2XjKesAzIh09qNgb7CSoQVOATrEBAPnyCxQ52FVTgs1SB0K1v/48JoAHVQ6lUsZaLZJKoyD52cuLWvdttm0kjrRfI3gGTvV5HHdInImHFYzEtLswrl3XkwbDXMSk8gmaIAaTPXhI7Gg+Eo6E3ocvnndneQnFeGxtrpgJod5zTfjabMYDl4hIjBlTGQ0dc+BUkxu5UDi1z4E+knZICeTvO/mzfyItRX8lERmGOaDKxMUVoe2i3NKA3PRRSo4ragGSBFVuFf/J4z0AoMv94LKU77z8w8ApII15w69wFdXs9Ix82tlbU7beNfADwkUW/sbmmg4NtsLutxDIeQCE3tcjn8U3gOAB0qWTaxo9On1phcAnwXCwuGtC/des9SwOYy8+bbHfn8Y5FSh4fnWhjdUNfeO01PX6yo1q9pkQibZGXyOMx4+uNhlZDzAuT6by2zl8wfwcIIkz4IF8eP3qi1fV1nZTKBpSvXLthYG/70RMdHZ3Y2HKFOWvNuHfvgUnYz5+/aOkSEDLUf3VtzZQQ3JQTtcnDIiozGTNHzOXzBix4cHO+vb1jXyFFABnnti4YqGAeJuMJfEqncmOXloDyAZDuAQLHhMy/iH/B8rKB95EmBlr/+Z9+pIsXLtg+AQeQJtTeVAelkgFcgDvAaK4wZ+CaKEfGgZqlVq3bMaLYATy7lXeZMoa5Canw4OFDex/kFn4pzMNup2fRqLwes07mEzGzdAEBukulsg6ODm0bJHbQzsOF0u/1p+cuZvMHNRLzBNUNHgv8DnCEgR3nhXo4E9CYATbmzIULW1oqFsz/BKCPOgdyDTLh1q13dencpo0LpQEkAeQDr8XvBYAPqQZI9EQH26Q+PKgdD44XcqU/QH0SVzZfsGsdzwdarpxTf8SICVJrqJ1X+XjZO9uhzp4QiISiGnT69pljRp38Fw5ZPSF2mFuMy/fqF/IFO1cAb9cDP1Sj29MoJN187gW99PILOn9+Q9lU1LZJco8njmZB4Uf5Qf008sH/zrdNnPWDOOvjMEs0zBIUHuR6AsKv5vsef7wNZhMlPsrj+ii2xXF97WtfEwoCrziY3S7Xklc4/Pf//t/1B3/wB3auvUnp7Gu5Jv7qr/7Kkhw4fo6d95wF+fYZO41n5lpg/v7xH/+x/ut//a+nnz/ekJE5R2vI3/3d3+lb3/rWqaEpxrnf+MY39Pu///tTYhifExeXzINrxqewMFbzEkqnT1VQnmzxfg5e/eC/fhwk2EdxvoJtBBUIKhBU4COoQEA+fARFDDYRVODXsQKhd//h7418IG6zdFKZrkDTx50y8EerhcVcdhrqdloa9numMuAfpIS5zZMNHgsrNJ6YEWVE0/7nsTORY7WaG2cAPzeV7VbDpQCMhlpfW7Ubu/mFOW1srCuZjKlUPrbXO3BBrGR3ulI91nDgerQdMEMpELPX+niyaDxibSHOINH5SWBSyA1fNOySJibT2LtBr2Pfc/Pb6bZUPj4xiTuGgwBiWh/wYBgOx2Y8GQmnXHsKyozR2AwbIRHGk5BF/BG7yfsgL1588QWtri1Z60c2l1Qm7Qw5AZDsz+rQdu0l/AxgpTWBGEtWdluWaOFA58HhkflYjJGWLyzamL/3D9838gJ/iauXrura9eumfGA8UVOylCXaRWJRIx4q9ZolYCQzWaXSeQOPssjOrh48uGepBSgtjktlLSwuam1twxIk3nrjTd25c9/1+OcLKlcrajU7iqdQJSwZiOQ4eB4Pir3DA7tBT2XS5pWwde6czSlWKwH7KBs4X4BfgLglchwe2+rlYnHZ3gPZAVkwGTq/DLw6+P38QsHGy/bZpsn62y3zCllbXzeQjdrAVs+3dw1c06qC2RvP+QQNaoMZJaoFAAo1tsjHEGaiMSODTk5cSocpNDIZAy9e6s5rvXrBe3Z08RnRxABIr+uSHFLZjJEAnV5XnV7P9gHIunPvrs1P6mHnplKxGrq+cmdKSmsStUGFUS45U0zGzRzhdVwb1IZa4uzvFDQFbaw6d3zG69sffNrA2pJbkUVpgNEebArbmMvlTS1RqlZMRcHxQgL5VWKALVGj+KWg9GGuLBQXbZ5jjMkxjDS0yFqud2pg/gy9nm3fWi+GA7tmOA673jodG7ORhpgqtl0rDW0yHDcPnjeTyYjziuF5zjnj4vf+/FjEqcaKJtJaXF7SzZvP6De+9Jo21xZlmqOJMxj0ffwfB+jj84VzcbbtYtYHguP0r/MeB7PKiFlFA9vyBMRZbwj/e2rLOebaoP3iab4An4Y/WhzLX/zFXwh/Ct/K80HjIk0CgsBd9w7Iz6oG+P4//+f/bBGbzCN8Ff7kT/7klBTwr/XKMuaSVxiw77/5m78xcoO6ea+dP/uzP9N/+k//6XQ/5kc0JRj8OAN1wqdhJgVjCCoQVOAzVIGAfPgMnaxgqEEFPskKhN79/rcnEA2QD6YQGIxd2kOW1deQJuOBGo2aOq2GrdxjKokkHId9gDXmdYDuXgeDu46pCcL0W2OqYH2t05vo0cBJpQHgtYrzLRgMtLzszPySqYS1aeD5cHJybDeGABGT1k97aW0FcTya3pD+1BSs13NtFUQkFnJ5t0obYq1ZwlMC0Oa8DWjbSNhqsBEqzYatDidiUR0eHujk5EjZbN78HljJLpertupcqzfVbfe1tnLewO5bt96xVd+l5VXzcgDsN9s18x44oAVjZcXaDTY28BZgnMTNOYWHSeuz2dNVXH9zDQAFxNFCQT0AnxhOYrxYq9StLcakwqGI7t6+Y+qA61eu6vnnXxArx1ihYRJJpCPGkI8ebzuDtVjUTA8Bk+l8XtFERvVmS81uT+FIVLu7O6pWyvZeVrBb3Z7tP5V2Y7z19i1LbyBCE0IEIJ3M5ExZgi8Er+Gmnprfu3/ffAMAjYwDgEstUB6gGMHIkHEgqV4oLigRc6oVyB0AJJ4SzIujwxPzikinElPjRJe6sLSM1D5qvwOsAxCOSJ9oYtg4p82NTYXjUdt/s1rX1uaW1Yz9AWCpO/Wm1pAd3kfBEwuj4chaAebm5s27g316CbwZJMbcyifb8jGxgGfGwTZ9z36vP7RWpHDctXO0Om2VKhWbj4D4J7s7lkTio2eZEx4IMSepP60/9To+EXkzH+U6YB+8jhqyLxQn5kGyu2tjw0Q1HpHm5xeM2OD84wfBXKRmF1DiHB5oOPXawES01+5YHdhOcXlJb775pgF8tsf4fBoFdeQ1tE1ksjn7R4sSJo+0aYWjxOOOVK1V1ag3nGlqD/PX9qm8nbp50oZj4bg5jxjJFi3CNm215DoxrxMjYdyccF4fTonhzTD974gyjadS5vtAG8iNG1f09f/5a7p547rSmYRCkbHz4JghID7qD1mvxvLqBv/1aeSDV0J4IP5BhpI/i3xgHrAPHyH5H//jf7Ta8TPn+mmqgY/6mH/e7XmPCtqh+BzwHg3+/M1uB2XU7du37TUkWaBQ8u1QRiBHoxZ/6dMzmK+oKnyyim+l+L3f+z39+Z//+alih/f62FZe468ZT9T569oTUx8HQfXz1it4XVCBoAJBBX4NKhCQD78GJzE4hKACH0cFQndf/8HEpMiTsMn0bdU6kVQ+Q+pE30iHWq2ifr9jJo20YiCpZvW71agZGO+125aKMegjOZfGA8z66OWv2g0frRiAtdU10hTC6rWbJn9n9TJlpEPBzB+TyYSRBQAWHj6Kj5YIvAsgN8YhevGdwRg32nwF5HBzCbBZLq5ZH7iT3LJvkjQcoB4Nx6rX6tZKAhnBCvDCXN7G+PDh/WmywbLwwMCHAIC//WRXe/uHWpgvajKKG7At16q2Io3yYaFYtBaGo9KB1en2e3csKePlV16yuM2FYl6JRFTR8FjZTNp5GUwjCRk7wJcbaogfngOI83u8LQB3gLPjk5IOj45dKkelpiePHuvC1gU99/xzNtZ2s2PHAGClVaDecu0fBm40UY5e/0sX9fZ770mRhFLZnOLptA6OT7SzvW0+HRwvrRIQLS2LWCxYSsPh/qGRNiYvHgzV7RPTuGyExsrymnmAoCyAYICIoe2BVXQMKT2AtejQatVaMJgHAE9q0Gm73n98LgCVfOWmv15rmmkbng88UNiYIV06obW1VXvNe++9Z+cUb5JKtWLf0/aByaM9BmOrqwdngFiLsJyaPHozRggxtu1fy/MuiSTm1A6TsVpNJ6f27QjeRI6fAT0oCyCOICIAfoPh2JFmE6cAIgEEcw0jTDBlHfQN5KMCYM4yV32Pf+n4yI5la+u81ZR5Rj3YBy0IfIVYgFSg3YK6UVPeQ0pMrXxidfZxgEQZvvbaF+3aySRo1chY24WBsV5PR/sHRspwLf72N/+93nrrLVM/AGy5/iA6HInnTGJpE+n1cd+Pm2lp2hIvYpqE3DFTS0/IeMIml81ZawnnGnXNwcG+7QMgCklx4dx5zWWcv4MZwyb4HEieegTwe2rHti0ZpFAw4sK3UGCUGksltXdUsjYjlA+QDzeuXlIiGVU0/tNEi49rBduTDx9ENniFg3/eEwuzXg5e4XDWZHL2tU8zoGSbRDP+1m/9lvv8nWkN+Dj+aPyi2/TtJ9/+9rdNocEx+3N9dltcZz4GFyICpc+sNwLX8Z/+6Z/qv/yX/2LHyeOHP/yhKZmY8xAcXLc+OWK2zYY55NUUZ+vEc8zf4BFUIKhAUIGgAh9JBQLy4SMpY7CRoAK/fhUIPXzrnycYOQJ0WdXkhi4WjSkVSzhiodO2tIvxeGD+DoCIQdcZPAIynCJiqGajZr3jbZIxWpjhjQws9ftdA66FQs4iOSEXxv2egTZrxQhPzG+B2E1WtWmTwKcBUAbI4CtAxIBLr6NWt3a64ufIirSREYCKXDav4tySyckBwJAPkAy0d2DICPApH2MImVQO8Nth1ZUV3fqpqR03p6RiVCp1Hewfm+nkgwePrA3l5KhuPeTLK6vmM4DiYX1jQ8lURgdHezo8OtQ779yyVo3XXntV169f0eLSgtL0nnca1gPPAxDXbneMbMlm3eo6fhY7uzsWpYmvBmqDldU1zRUKeu/991WvNZTNZHT/3gNxvi5fvGwr3PTHk3zBDTf7pVUCxUapUrNziuEnJoykQnz/n/9Ziyvrml9cUqXZ1MHRsWqsVFerZiK4ee68Hjx4qHanq57Fu8XNI4NUikQqaSkZpDZEIjFTQuSyEDpDAwisUM4XF8wvgrhPfDc4LsAyMaCuhcS1MTBvAJjNZtv8QlDS4GUwRJa/tGyyfrwVwqGJA9ZzTobP+UynU2YOx8rnxuaGpVYA+DPZrCNIMBaNx7VYWLBzindAJk0SSMJiMmnjKRZdggpzxK22k2SCX0nMtdGQbSmXVGEtMqORmXL6uD1vEsjPkAAryyu2HUAT/hxEsQLo54oLVoP9g32rJwCH88Pv2TfpIJBw1oLT6Zj/QrNWMwBO649L0ygYoYUShNYVCAvmD8CdmkNYQUYAnPA+OD7Ys+sGMOrjRL/61a9a2kUsNNHKyrIO9w/seiGlZufxkynpNdQ3/9fftVpiFEntOAbUK351mFpDPqDC4VyNJ1IskXQeFdHQaZSmX+nm/cxLtkm9fRsGNfNeDoz12pWrGnVdioClhUyJIkgZiB5qyJxhLrAtn3TCz3ZOaJdJpdXpD9XqtrW+vqZXX31RN5+5rsXFOcWSTyMfXGziRxW16ckH31bhSYWf1XbhjRa98mGWfPh52i7Yl/MocdfAH/3RH5lS5dNGPnilA+P627/9W/NeYA5wvGcffF54U9j/9t/+mzB75PhokXr++efNSwdyjWPn+vAEBNtxrX0hm0dn/RU82WHqsalviycgvDeDJyo82XG29eLX789/cERBBYIKBBX42CoQkA8fW2mDDQcV+GxXILT9zo8nzr2b1V6X/jDoDxQNu9zyn/YpD01qPwJ0DDvqd9tmJsnqKaCJFWgAQh0wWy6r023r2FzA60omYkonE4onnGw9m2SFm3hH9/vW28YZAAAgAElEQVRoJGYr+N12T71JTxvn1k01AHFAPz+AJBrDxK6nNvud5rrTMgHwwQiQG9lMKqscCQrDgZrEL45HGvZRb7QM+PL+aqWixYWiCvmc9ve2Va/VDFhidHl8UlG9WtPCXFGdVkc7Owd6tLOrh4+f2HE367SY9DVfLCqTLSgci+nKlWta29jQ0WFZP379Te0fHmh+fk7PPntNr33hBV2/dkGhYdciN2ln4cbY8uE1UXGhaOC5WW8on53Tk+1tqzEmlhiALszPWwvAe+++Z6QERpc/euN1Pff8i86DIZ1TzlogcPDHSDNksvN0KquHT7YtuSRq6QtZxRIJ7R+RyrGhaqOh/nikVrdrxpYH+4dWw8L8gkvzGCKfr1mcYiICsOm5uTAeu1XIaRtHIp1Wr909jZoDsnP8AOuFxaK18uCHAWDmXAIiWAUnHQEzUW76q2byObYoUObP/ByGhmk7Z9l02sw1IaV8+gLbAGwzzrWNTQNfo/FYa+sOJLNv5hiS7WajadjSqxqsrSUet3YegDkA20v906m0uj13LMlEUrFo0s4DsBVARESr9xkZkAxhPf4Tk29zjlDGkC6CAWajC7GUtNYS9nd0dKj9g10jaQDgN2/edPNWEyPx8MogWcbiWGstmx8cJ6oDasexAr4gGyC6OGYAGuPnvKDewFgzlYipVnJ+KZAGvv/9tddes5XhQbdnBBbtRXN51EYRbT96bAon6nD+0iVLGEBRARnEvvnH8UPAjDU2VQxJF41mUyGSKvpD21c+nzPTTEestadtIFkDxZyTahn1FKoS59dAHThGl6CRVzxEiwo+FelTPxSOw5lvhu29jNEpZZyyia8oHQYTDDbxUZFqzaYy2Yxu3LiqG89e06VLW8rniKvFAiVsShZTrlijkhRiMiv8oRMwZpUPs4TDzyIfvEfEWePJpykgzppNzhIXPAdwpn3mm9/8ptXKt6182v48UQ+UT3/5l3+p7373u9Z+xLXC59krr7wi2kdo9/GExdnxB4TAp+2MBuMJKhBUIKjAUysQkA/BxAgqEFTgqRUIPXrzh0Y++F5ZTziEJ06y7nve/c0ur+20ahbpZ6tN45HFXQImAB2spFdPjkQ/+d7erlrNmq1Y4wPB9jCkTGPuFx5by8PCwryy+Av0hiqXa4qmYjp3flPFxXkjC/r9thkNohJgX5jHGSik3zyTs5VVwDfjjMfiSkRjFqVpZnyDnnlRVColUxZEwqzjh1RcmDeQv/34kcU4rq+tmQLh7p272t3ZUT6TVzSS0O7uvsr1hg6OjzWaoM4gNrShWqOtdCavSThmxoznL1xWq9XVP3z3+2q0msrls1peKeqr//Y1feU3XlU0OlFkMjDCw/fhe+Dlf86k8gLU7h8cnErOzQE+FNKjB4/Me2IwGaveaetLX/mK4tGE4pGo8tmCmVxCHJ2UKqbQiCfT2tnZU6VasxYJoh6H1EgTPXiybcTD0sqqwlHUFvuqVqqKRGM6OnbpG/2RW1Fl3+Wj0ukK5eHxscmac4W8AU78JE4OT+zcs/KO6gFFBO0CfD05Katab5yuzDLHfNoFq5bMJVbZvcSe1VAPUAGxl86dM+DLa1n1R2pPKwA+EhhMKhLR66+/btt/+eWXDbCwws97IRgA5V7i7VdG/c98hWhALeFN6QBFAH8UJRBi1IDzAzBi22yXsYStRQnlzsTFog5HRg6ZpJ+2j5hTTdBuBCjFOwXi4Mev/8hWfCEfIFCazZYRVbQgcGwcR0iOnOL9HKdPi/CeEP3ByJlDkuwxcv4nPjmG2FuvRCKxJjaNyLQUkv0DCSWQtStFlE1n1GjWtL+zY9cxREen39fXv/51a71g++ybaFSOH8Ko1qzbudrZ2zXSIZZMas9UFGFdPHf+1KBy1osAkoAElmbNKaR4cI7ZDtv3iRXpWMqUFihV8N7gmLi2qberoUsY4CvnYTgYmloKP41xJGQpI+0WcaERe9/W+XVdu35FV65e1Pxcwr0vFjUvGIgH9x8/4gXhEkw+zONp5INvN5j1gfBkhCccvE+I/5mvs+TDbMuFV0P43822cvjPaWI3fSvRhzmej+u9jJ15znz27U7e08crEPzfo6edkw97nj6u4wq2G1QgqEBQgaAC/6ICAfkQTIigAkEFnk4+3P3n7xn5wKoiN3YALlMnpPIGBgDxACx/I83NY7fT1KDv+vW9ISSrzKz6ms9At20rxpVqSe1mU5qQWtA2MgAwQfsGbRxJDPlSCVtVRlUwmYRNZo7qAfO88aSvdCZmvgnjycBaOMZTsAVwcIAPMBKzFoFYJKpYJKxup6NGvWaGfW1MNIeuj3w+WzCSIRaNqFwu6YhkhuFQC3MFO8YnT7ZVKZeViMQVC8XUG4xFTiaEwhhzw0ZNR4clTUJxxZJ5NVo99Qchra1vGeh/7/b7Ojg5MrXG0lJezz93Td/87a/pwsaqssmQKRkAvOaPEHNmhB5QoGKgdvgn8HtqD5lD/culikrlqlrdvq7ffEbXn3nWlCmT4UiDHjGjfVv9xxAykyvozTffVrvLqn3YvBsuXb5qoPj4pKz/5x/+X62fO6fi0pJ5QwDk8MKoVOt6srOtrc1z2t7bN2BIJOW923dtDGZCmcnYqiSeBYB7lBijvgOKKBO2d3f17HM3TcVAusFgONLBoYtK9IQAYBbJPfOJ42QFH/DP/gCqPMcc5OeVYtGAOavfvIZVUp/08PKrr6rWaOj999+3bdGKkUwlzdMD0I4iAfUDrwfMU2fGwGvZPqCX1wCCITSIbgTQArqZ07T/oPjgtT4Nw0u8xyOSHFjFj5qi42D/yFpIGHM8EVc4ljBVAdfKYNCbjqFmPhWPnzzSXGHePC18wgZXpj/v6XTmNLmF4+A1jKeBV0g2a/OAOjBfqZ8H83y1loypPwJtPYBwSBmOm9ru7TxWPBrRyvKiXbsYv1YqZVVLZV29fl3xZNJICJQaxKBS0y9+8Ys2BvY5GA2M9IGEqtbqpqYpV6p6/PiJzm9yDTgZvPNh6Vndva8JPRo+2cIniFAvPnOoUzaRsTnv/zF2XocypNlq2nnwvhtmpBoOOzPMWFTNDuk7HXX7I0UjcbW6HaUycV29dlkvvvicloskvGA8GbH2EEc7OOUD53LWB+KXBbdPIx/OmlDOkhGeYPDkwyxBcdZo0r/WExOz5IN/H9coNUH9gK/CL3scn8TfSX/+OL+e1POtDp5o8qqdT/NxfBK1CvYRVCCoQFCBz2gFAvLhM3rigmEHFfi4KxB69PaPJty0+tVnFAs8SHzwLuPcIPpVYXOfD4cUmrqH+/hATP8woizk81pfLNqq5OHhvirWZx/SZOIi+HhvrUKk37baraZiSKFHYyXjSKrHKh9XVZyb1+paUSur85pfyGihmFG311Kn21R/OD41FHPgDbNA17aBtrpdr9nqMjGNLGZigmntG+GwssmMspmcGU7WqjUdHx1YkgetIxAVqCDwugAIheVMOFEHYMLYG4+02yirXK5LkaQymUXVWkPVal0lUk5ZcPvO+y7qMh5VKh3TxfPr+t9+5+u6ceWilucSmp+bM0DG+Hh4R3rrdU9mTk0nqTFgGzKCurNC3mx2bIX3/OUrBqKWikvWxlE9qZo/RaPeUhgCJprQd777PSNDQmGMPue0sb6ldq+vW+++q6NyWS+99qpJ5mm7ILoToPfw4SO98eabph7Z3jswcL63v6+Tg2MDCIznmemK/dLKsoHZequpVh2fj46BQDMQzaTtOQwniQfFewJAgWcB3g9mRmn7XTBAyzFCbACwfXQiNaI2eFFw/LyWbaAeYBuAlytXr9q54f20HxTmCqZugTwAgNFmAFjle+81ANhlrvs0B17rDQ4hIDgP/I45nEzHValUdXx8ZMe+ubll56fVbCqVRImDp4XsWDHOhHxgW0Q95ucWjDgaDHtW22zWGY0+evTQWhogM1CQcNy0YnDsPO9IjqTthzGzX45hloyqTuc3JA014cFreWysbygSitu++cfzL738kpEqzKlm7djakRKxiNWVxJdUklQK1wKRzeV07dp1m588z3heeOEFe6+1YUAK5nJGPuzu7SttUaQx/eCf/knhiYs/5Rxasko6/S/SBWh/OibKlvaoTMbmlzfstPaKdMFW7PnnozYhNE9KJ/a5YQk2kmu1mF47EGBEqUKGoX6KRpMiaYSWocG4q7m5vC5c3NJzz16eklMJM/xU2JEP/Af5wMMTEL8s2P3XyAevePCeELPkg1c9zLZWzHo+PK0tY/Y9bJtxm/dOsymSHmjT+TQ+fJ1mCR9PWHniYZaQ+GXPx6fx2IMxBRUIKhBU4HNUgYB8+Byd7OBQgwr8IhUI7d59a8INPcALIAeA5CZwIedWJX2PNgDAu5Dbavk00x4A4Q3h+B0gYQ4TP00MzNeqZaXTSSMdRqOBtWDUK1Xt7++q3WkorLFCEykaTqhSqmp/50DJWEznz69reXVeK6sF5fIJTTRQp9cyDwFAkTP/g27w0vaoM6Vs1uwGPJ1IKhSWxsOBhoOBpWzEwjElAN0NkiyOTeVgK9ORiNKZlBaW5pVLphWZhFU9rtp4Bv2R+pORIvGYBsm4Ge31hhG1utLt+9vaP6ia+qHeaGvv8NDA0HxxXnPzWV25uKF//1tf1dVLW4pNeuZFAajjATgzmX0oZGALrwlW+QGhADiAKWAOlYR5OkTjKq4sK1MoqNPtG0iLhqMqHQPO+up2SPbAJLSrN958S4vFZdVqdeXnFrVcXNZ3vvdd83DYunhBk0hUjVZbiXTKDDNRiuwfHllrQzqd1Y9/8qaNAfNE2i6YAzjJ/8aXv2wglBhNvlqM53DiDEXn5y154bh0YueGSM5Wu2Ng0KsVbLW9XjfyAYDqe/qpg59PPo3CZOSdzmn7hKV+HB+bYsBi9azORRubVzZQV+YvcLIzNSYkbhMvBt7vYyP53gNlzocn3/g9agjm//PPP6v+YKCHDx7afKNNAh8OXlOYg7BJ27FZG0MUoqJmLSRcGxtbF5XJpGwe5vIZuyaY+5AetIkA7jkOWlBoE/HAETLNg3ZTA2Sz/yJ+kuOPJWI2PmqN+sHPEV5/6dIVUyz5FXbq7b0ieE+zUTKVD20XJ0dH6vU6mp8rnHowZHOQLJt2vjyhwbnlvRz3lSuXlUqntbu/r3v3H5jRI3GzeFJoPDTPB8aPAoP561VTZvA3oUvGtTcwVrbp00PwBrly8YopVdgf7/MECOfUt1/g5YAfhydCfRsM2+Gz4KRc12g4MVPP0bincCysK5fO6wuvvqBr164qkqDtwnlMTshlmUyMvJx9fBiwO0sw+HPgyQbfIsHPsy1snnDwCgbf9uZ/79UOTyMg/DZ5ju1SV2/O+x/+w384bYOZNVj8Rf44BK8NKvBRVsC317zxxhv22QYB65OD2I9XvzBffevNR7n/YFtBBYIKfKIVCMiHT7Tcwc6CCnx2KhA6fPiuRW36G1nfdlHIzBsI4eYAJ348EgCGACpucgEn3Oj6FUl+53PrIxaBNhKoGWPJSGhiZMREYwMWzUpFR8cH6vVaioShD0Ia9Cfa3d6zGMkBK+jpmOYWMjp3fk0XLuHJkLQ4zhieEem0rbgCNNxNvnM6JzpzMu4rGY8rkYhZG0aT1ot2U+FQ2FZnx0T5RYnolJlPjoyYgHxIan4hq1gorOpRRbVSVclISrgrDsYj4hfUGA9FEEIkntE4lNTjvZJ+8vYdHRyX9ejxgY5LmDTGtbS8aITJzWcv67f+p9/U5QubGvWaajWJLa2dRgl6R3ZAcTwWtZV9wK9f8abWkD4ThbRQXNbS+pqS2aya7Y71qndY4W6SzhC3Vf+jk5IlIywsLqmH2eN4ooX5ZXWbPf1f/+P/1kuvvKyXX/ui6u2OjkonSmdyyuaz5tOBv8XDx49UXFjUO+/dNqD4iJi7wdhaLUhPyM/NOW+CRFzcQC6trmhpYem0h/vh48emfLh69aopHx49fqJuD8LJtTNw7nnOA2u2y4PjtJVQhYwoYGUchcSo1zsFpPzM+wConHMMTpMZ16IA+WCeHxg2NhpGAFBTn4wAeeBNCi3lYUqYsR9AvIv5dAargF7OEccLEIYcYF7zvTPBi2hxec1W0LOZvJ2rUqmstqkfmmo22hZ5SsuCi8pMKZ5wxB4EBOf4Bz/4oYF83PvZF9ecJ/54PePlGDwJ5RUwkA/xZNyeox5sn+sTMM7vIBpQZGCOys94sdBm9ODBA5tHjWpJL730gvLZjJ0P/CHMCHTqZYGZKnXjH+QBhAPH5D8fiDllfqN82N7ZM/JhbR1SpqFsKn3qiQExhiqBmjJG6su16UkWb/SJ+oFjhHTJJbLWrtTruTYvO3fRqArT13jwzXxhO2yb51HX0OLDWPgMSaFs4uKO4GMT0vxCXtcvn9f5SxeVzWUVioQUjuIfgXEqn08fHfkwSzT4Ff7Z33mCzRMNZ/0fZgmH2e9nCYnZlgz/mT37Wpci0zRfka997Ws2ZwPy4bPzB/nXfaQQ7LTKMS+5d+Bz1vu+BITDr/vZD47vc1aBgHz4nJ3w4HCDCvy8FQjt3nt7wk2sB8KQCvycibtYRG7kfT8xG+V5Vs3xXgC8AZQAT/zDCR9wH8EgTmO7+YdcwOowNCEGbWKy73a9YR4QqBkgBFiK7HWGOtg71JPHD9WsEeXXU2EurctXzunipXOKxcLK5FIWT4g0nQcrpjZu9jZ2sm+NnON+JpU0kNJq1NRtdxSOhBRjxXPQswQMWjL4GsEFn+OMTMxfIhNPSf2Ruo2Oes2ukRztbt9WU+vdtjq9odL5eSWyC9o9KOv2/Sc6OCnrwYM9HRxWNBiNlMmltbK6qJeev6bf/PIXtbFWVGwq9QaI+dVM6gpgxrwRHwzUBNycUVfaAPBxQLXBGBaWlxVLpQxwMx4AHC0PAPZkvGDg9a233tH3/vEH+sY3vqmjk7JIA9nYvKBHdx7pf/8//w/9xpe/opsvvqB3br9v5EQqSzsLSpexreo/evLE/AhIymCciWTSWlWoI4RPJpezr0Rq3r59W4WFecUjjgwC3N5/+FCF+TkjGI5OjvUQImlIQsrICAIe+BiwPYAyN5/OsJEo1EWLeI1EnWEgCoHhtD3DG9Rxk8q5hQigNpF43DwjAFs8V8ijCnFz0a/Ys1/qm4gn7Dm/Suz9FryKwN8MM9/39w8sbpVIP84JANqvZDO2pdU1S1lIJd15In4S/wfOJRGpkYhrmyEyle3RdnF8cujiJvs9vfXmWwaeaWngd564w4dkbq4wTQeJuFrPz5sC491btwyY5wrOC4QxMQcYP7Xn+FlJBEzTQsQ1xXiY2xAVpvbotPTsjWeMEIG06g+6mgyHRjSgwnhoypf0acytj+o0T4wEBqcRu+4rtarFucZTKS0urVi9IfQ8acB59hGbnHuOASLQqx0szjaRsLHxO75fKS4bWcK2IEaYz14lwXVCjagphBW1834oHLszWxyo2yMdo2DeFelMXCtryyouzmljxZmUFlcWzdDSTCe9v6R9Pv308WGUD7OtF2fbMGZVEV75MKtQOdt6MauEmDWd9N/7bfj3eaNW/1nNvMd8krnv2xp+3j8KweuCCnwcFWBO/+M//uPppvmM4PMPopJ5yr0ED99G9GGuxY9j/ME2gwoEFfiFKhCQD79QuYIXBxX4/FQg9Oi91yfefd7LHQ0QxNKnLvP0VPtVNm5+xyMc9pMGKNKZjEZTTwjACnZuySikQ1jDUd8AftQ8H0ZiwZGb4l4XsOLSAMajga3Q97vI0muq18r2r1Q6USg80tbmqi5dPqdoNKTllSXbn09KAHAwVtoNDKj0hup1nKy/kM/amEf0g48GNp7JqK/wmNd0bMUXA0xML0PChLDN/418yMbSatWa6re6Fv/Z7vSkSFjtfk8Dkz4kNQjFdHBS1+PdY+0elnRwVDf/h9FkrGQmpXPn1/Xy8zf0pdde1MJ8zsgHxgio98oRAFQynTIfA5JB8CngXACUkK6zKgy4wLthcWXV0i6Iu6R3nqQFBBnI2ZOJgvb39vXm27d09+59ff1/+W3Vak2LZSTtYvvRrr7zne/q0rWrKi4t68233lI6X9DGuS0DcUQosoJcrlbME+PO/QcGuiEf5nNzBkipJYaTtEsQo4lXQQeVQjpn4+XGkvdEqWc4rHv375kpY2G+aOeIuWEgdQo6UVj0+l3bNivt1koTc5GIgMsf/OAHSrJ6PwWorKYDYmkNwceBFXFaHzBq5HwXF4vWhsENrXl+TBNQHBBOGoAnWYIH4JZ9QgxYSsc0ZYP3Mp6d7T2rL60RnC8fawnQBdBn5/MKh5xSwiULRJVMpm3f1KnZ6BpJws9OLSEjCjBg9eAaoE6spfefMKKs1VKxOG/Hyes4drZPWsb3vvc9254nH1BBcC0xlyBfeA+xpMTZop5hHuGFYtf0cOSSJminKszZdTfsD0xJlJsSHMQcvnXrnVMfEt7HGDh+5idtTPwcTySMeDk+LiuVTml1df2U0LE50enY+eDBNhgz8yM6TcTxNfNmq7wWJUoxv+BiaBt1VcoVq6NvB2POcJy+fQfA4lu/qJ/zt0BoFbG4WJNyhyfa2FrVQnFe6XhExeWiI7wyGFmGsHMxApJj+ajJh7MkhFc8zBpO+u/Pqhc+qA3jbNvFWfKBWnvi2IM2rqlvfOMb/8LY9PPzpy040k9bBVBg8TeOv2tc21wnfP4y5+1zNZt1RHwU21yncAoeQQWCCnxmKxCQD5/ZUxcMPKjAx1uB0JP3f2JpF17m7VceWG3nJt5u5EMy8FhtuNXreDytJAaPAP9I1IHpbtcAg4jtDKN0QPkQVjwaU7NVVySEgsLJuCejka0G8xwAtNduG0nRH/Q01sjUCqQC1KsVLRTn9Oz1a5qbJxGhoFSeCNCoht2hGR1iDJmKp057nhvthvrdtgHOKKqG0MSpLia0aIwsupMxhiZDDXstpeIRxcyPAnVDV5HRWOPuUKPuwJQP/R4mbm0hm+hPuirX6xpOouorruOTru4/Keuk1FSjNdJ4ElF30FcyndALLzynV199TlcurGkhn9Wg1bAozQpmeMTNJeIu8SKXNUD39u13TY4KiESyzwovwBNJfTqbMdXBZBKyWM3dnX2lUngJpK31BN+Fx4+3dfvOXeULRS2tber4pGQGfLwPQ8q79+5Ze0pxaVGlk4qSmbSKRdozBhaZuH+w76I1y2Vt7+3aV1onFnJFG4u1hiST9j3zgXYElBO0brDq7pMM+IoHACTB+uamFpdXLIkEULr9ZNduMqNR2iPq6nRbunDhvIFT10rj3O+5KeUmdWVh0cbBzxAOrHx///vftxX+jfV1LS0umLoCYmFxcUmTUNhuWHOFebWISD04sFV9agpI5UbXgzS8GPyqO3PStxExPtooSABhRY7tsR2UBtbeMZkokkpbe4mPC+R8ee+OZCKtVrVp+0MxwLZ9agwKhEa7pXqrYttEIWLkz3hs42Q86ZTzeajWytOki7Ti8ai1uVgU5dQzge1TU0gMi5udTEwhBFEBCcQcYzv83pMgvWbfEkHiEec1MpfLW+3zudyp/wSfAxACHsj6OFJIP9qPvDGoJxiorXm+9LtGBNlnxkR2XMl4ws7ZbGuWJyWos/8e8iEZwTDWeXZAnHjiwnujsF+Lf5VsrvGZRT0Yn2vbCSsWTyuXnVNv6NIwloysjEuTodY21vXc888aeROJWYjN/89k0vec+1jPX/Sjd7bVwqvJzrZdzBITfq6fJRJmVQ+zZIQnIHwbxqznwyyx4d/DOUZdA7E0C+a8yu0XPb7g9UEFftkK8NnHZzpzks8YrjH+/vnoXP+V33Gt+2SbWU+IgIz4ZasfvC+owK+kAgH58Cspe7DToAKf/gqE9u6/Y20XPmGBGwP+yLPyCwBgZRC3hna3OzWjZEUzrkgYs8GRa3UYA/BlNxKj0VCTYcdA0BypAfmcKvsH6vbamozGqtWc4SLP0YbRqNXNmBJCgoUO+uLHEzwCjlUunSiTSerqlUsqFHLK5zJKZlBMxNwKa6urycilRuCBAJAmntPAw3ioGO0UGlprxWjY16DfUa/X1pjWDJwURn3FIlKcF0yQYg80HgzVrbWMeAiNZCDWfASSKdU7de0cHBj5EIpmVG2OdVjqaGevrH4/rGg8bV4EgPIvfulV/ZtXX9B8Lql4LKRWpeyMEHs9M2NkVZLXUXdaCN67d8dAIyAbPwBAHaAe8D3WRFmrV0QnJ2WdHJcVmSZ8mMFehzaMut6/e09Xrz2rSqOtW+++p6WVDWdm2WgboLtz556eufms0ll8CkoW27jKSlMioR+//mPruX/33XfV7nVtDqB4KeYXrX+ccdEgAwnxePuJAdSV9TXF4kkbI+cDtQbEA8cBabIGabG4ZO8BIOJHsbrKylbcvA9QsyTTSUvt8OkHACNW9ZlXNy5ftfYOHqRl8Ltvfetbuvnss1paXtK5rS1b5R+gQFhaMq8DWoKuXr2ubqtt0ZZeMeEUCGGrgwHkiE4VBt4E0K/Amenq2HlDcBNMrdgP+4fo6IwmyhecXwHH6YkDVuhRCQz7IyNf2I8jW1zUpQeeu/s71goB8PdtA6z4Ma+NgEHN0G7YHOF6YrulkyM7zlL5+NQg0wNv1ChsnzpjoMq22RfbsiSVqblpt9Gz11ETSMP5fMHUANlp+gTv87G6ngDgvewnXyiYwSjHxJxiTD5O00iDYd/OOzWJR5whLeoKIyuJwE0mrE4+4YXPHMZnfg/Ei7Z7RjzxfsCHec1MEzuoiyNQ8DEZGbHjyRW+ti36d6xoLGXkAyolFEWQlMkUxx/X1rlzunL1kopLC8LmIRSemAntWUDzYVsUPAngiYxZ8mFW7eDbMPxXTzjM+kHMkg1PIyF+FvngVWycR9IvOGf+WM1fJVhV/vT/df6Mj9BfS8zjn/zkJ3bNcl0zN/n3NFkCtv4AACAASURBVPLBkxP+eRd77LyneHxYgvAzXtJg+EEFPksVCMiHz9LZCsYaVOATrECotHN/4g3cuMH3N6YhlgcjYVMJAOptZSI+TSUYuhHy2n67Yy73ttJHEgStCb2WGbrlsznlchmVT46dFHsyOl29BIhY5GWtZkqHfh+zyLGB0ZWVJeUyGQ1HXYUxqwxN1GrUFQGspsKmABj0+ub5wCorAEbjkPrDnhQaGtga9numvkD1ALkAKBsM2hoPO/b78ainqMaKhkYakczQbCgcDykViUq9oYadgUZ9l1CA8gGX/4HGOj4p67BU0XG5pUpjpFC0oIcPD9TujhUOJ1RDOr+0pC//5m/o5jNXlc/ElYyHNex2lEmnree8wUpt1N2AQTwA8omtBORRF1bSAePcdFEfnsPrQgpbrz3AuNXqaDAY2vedZscA/d37D5RK5XXn4WMzezx34YptaziSS0doNHXh0iUjMd565x2VSxVdunxZk3BIDx890sbmpu7du3dKPgxGQy0WlkzOz43jSblsRMTB0aEjosIhxRMYHI7sHPC6b3/721YzjiWRTmtjc8tAPq0Nt9+7a4aRHAdzDe8BPC7Mo2MKgJlnECCAps3VNTNL5P2s4LLdH/3oR3r55ZetjebKlYuqVKvqdntaWlm1Fg+O02/v5PhEc/NzNlZ+B+hmXKgO2A/jZewAM36GZDCCod83ZQnzm32jeOA5v0JdqjWstYTtMSbOE/Of7817Ijdn22DO8zP7h5RhXq6srujw6MAIAh68jtqhkuDGGuNKUigM5Bey9l6IPID4ycmRmq3qqRIFNQZkAsQQ5IhrZZjYWP2NP/OJWjPGfqtnxA5kRTadMZNIVCSQD9SB46X2XqkA+cH8sZSNeNzUMpAtHiBz7vgZhcjmuS1THEAksB3MULudrl1DHBf7Z3xeCcH3vO4UoPQxiMQgM2veD0T3cq5cVKlrP/Lgg7pyPtkm52Zn94n6vZGpfjShxWJJ2XxOg0HfUi/wf9m6sKXi4rxeeuUlM5fls4Rr0XjKqeeNN9b8ZZUPfnyzqoezhMMvonyYJRfOpmH47c6qIGaJDO8rQ52p4e/+7u+eAjie89L2T/BvTbCrz1kF/LVNvDCfyz7O2ysffAueJyO80tJ/tcWPafsW74Gs8EQE19HsIyDTPmeTKzjcz0IFAvLhs3CWgjEGFfgVVCDUKu9NvPke8YWsunLTAEAFcCAzH46GFm2INIFV+PFgYhGUqB0s2nBMw/VUKaGJet2WtVyYfJLIwUpV/T7+CW31LW7TrUKn4m6lNxYNOwXFBMO4nJIpWjrGtjpJS/ZkMlSrXnPxeCNn0Gc3NgopESPZIiHWRSBJuoOWOeub4WWICM+JeU3gOREW3g8Da8UYdDtqVE40GnQ1HvbMFyKaiFgUp/oD9VsdeAyn1qhjgDlRuz+yU9TqDlSutdXsIPFf0/vvP9HuXlnlSlPNblfPv/KSvvDFLyibiSubjmllaUF95PXWiuJaMwCdpIjwFTPLSNIRDdxUsXpuSoPx2IHzWFSLy8uqVmo6PDwR0n4IEYw387k51co1U0T0BkPtH5VUa3R0/8FDjSYR5ecK5HROlQhbDsxGY2q12orE4ta6EY6EjVwZTn0bIBUALK1OW+mYk8BaxOT8vAH/nb1dA/CtXldXrl23mgBaGfff//3fmwIC0E3WKQoBztedO3eNMPnNf/ubRqBwvkkk4RjZPuAc8I7qg/PJcTNfvJkkygAetHu8+uqrOjk51tbGhgHY41JJyVTazA9LFQw9x3rphed0//49A1m8hm1CJADyGc/t23cMCLN/Wkm83J/X0SbCvS3Rmd6A0VoLpnL/cr2lWr2hucKcRmNHvPAcYzbzxBVaTZwBI/vjHOOHQA0B/vwORQfAmWuEWvtEAq/CoNWCm3VMIRlvtVrR7u62hqOOeUXwHogitgExw1jxnqC1BqKH+nItQQzwALzOZXL2HMc7ly8oEYtZjzUqCMYWiUVthRKjTUgL3sN+2Ac3/Xh+QJp4Msd8GBJx5bI5a9GxZJbJRCvLyxaJmUml7NiJkc0V8s5UNBY79Txh+3wOmKfIKGy14/WMndrxPaoYPncgJlHmsA9+z7EBaCzac6moSDiuVruvVrPLp4RGSKJMqyMN+m1tnT+nrfObeu3ffMFIiGyOeY8CYHIa8+oB+YclH2bbL2aVD37Vdjb1YlYBMUsonCUXfhb54J/zc8d9fjt1A+QQ5A2Goi+++GIQYfgr+CP7ed0l8xCCFALZE5pnlQ9niQfv88Lc9a0Z/no6XRgJub9PAfnweZ1ZwXF/RioQkA+fkRMVDDOowCddgVDtaGcCyPHJFv7GdRJySRd284x739T/wcgH8xkYG4gYDYZ2Q4sCwWTeZhCICsAZByJtxusAc0e/kjcO8XxYUeIvMZ8HLAwG5kLv+9fH46FJrM2scjwwvwjR0qGRESRs3+Tc9I0q5Mwth0N1ei11Oy0jHpLxqBEaIZwZLW2jr3hkbGaXvW5TzWpJ475TZAwHPYUiYyETGOFf0elr3GO/XZ2UjlWr4lEwVDyVVL4wr0k4pVg8r8Ewrv2junZ2Srp795H6k4mu33xO15+5pmQmpnw2rZWlefXaDpgNae9ghdtWtEnwyJqCoGoJBa6GgAWAMfsG5PcHfS0uLWkwwBtg3owmDw5YOQ9pYX7R2i5qtYba3Z7efOtdLa5u6Mevv6F7D56YX8TK6oatSnfaPV1/5oa9dmd/3xQkgE+2bV4H5bJL39jccLGq7ZbKhxUDnwDqq9evG+B7/64zDaNtZH5xyQAtQJjfPXr0SOe2zml1bVXHJyfqdF3/fq1WV63amLZgQJwA8p2cHiDJ+9kOBAbz0aV5NAxs+tdAatA3/IUvfEG333tPS8sL2tzaslYLlB+5wpy9b2dvT8uLC2as6AE/N67e/4FkCmrAa2lV4HywH6+Y6HV7WltbtxV/5rY33IQIseQN2nFaLZv/bN8rH2glYY5zPNQCAA3453v2ZQqCWMx+po4+YtSv7ENEYJ7K3Hc33ygeXCoF5+Dw8ECZbMyAJM+TCMJXasa2IQxJ4GDMjA8QzzH7lJDFuYLVmLmFKimdTDpfinrD3k+KCa0qeFFYu0697q7/KUkwv7hoigbvzQHhwTWHmqXebFgdvAdMu9nUytLyKYnhVy492Oa1frWSOc084WERoCTnTM09GTtjoW7MGWvtyOVMRUR9jVwSJp8dnZQwrG0pPz9nyod83qkwet22lleXdOHiRV25fkkbm2tKpZOWoEP7Dcfn21T8au2HWUmdJRn8955M8EBqljA4SzqcbcF42s+zPhG+PWNWZTGrsPDH9NWvfnVqYOq8fIJHUIGPugKzbRFcn5DS3lzSqxYsBnjaEua/n/WC8ASF/8oYz87XWSLCP/+z2ok+zPX8Udco2F5Qgc9JBQLy4XNyooPDDCrwi1YgdPz4/gRwxQomNwJmRhaOSlPHaTZoAkdYgrCTSY8GJC3g8+CkjxAQBpxDpFxEFAH0I+OGkQiFNQTg28plxEmcQ25Fki1DPIRGTlEQjjqPiVG/52T99LuTiDEZGDkAGEPFMB6yYsr+wrYPvCdQVkBA9IY9Ix5Y0STyE+8HDOfMHGLMc0PFSbrot9VvN6VxXxFCPwfI7bsadnvq1Gvqt9oKg/LHE/WsZWPAIRkJk0xnFItnNZ4ktL1d0ngS15Mnx3r9jXeNfFg7d9FWWXHbX8X0Lp1Qs1E10GQy/0LBrRJDkKSSaiJR73ZtlTeXzxugAwyyysxNGqvGCVsdj+rChUuqVhra2zswj4PiwpLGA9Iqeto7ONR3v/dPSmTyevDwkQ6OylpeJWJwzYButdYwsmFn/8BW9mmJyOfyiscT6va6Nj5LlNjdccB8sajIOGog1lbAm007T6FI2OT4RG3WGy1b2fL+A7byPTWQfP/OHe0eHJ6C+laTqMuRlpaWlcm4KFcfm7qzs61wOKLz58/ZHAEkE8nqV9kB9Bw/oP3f/buvmWFlG2NR6wlOKJZwK2GlSlUPHj5QvVbVCy8+b3VERcL22B9kA4A8n5u3n10qRMTiMnnQhkDdz5+/aASRizp18l9vMFlvuDhPwDDtDlw3bJOxsdIcjbuYTF5jbQ/plDptlxxB8gRcHr93rRQnLlZ1qjLg9z4ZJJ0mis75dZyUjmz/i4vzpykcJILwet4PUYBiw9/U81r2h/EqSgbzdMFbYdqysDA3b8kXEB67OzumzKANhe2wPW72GQfnwtQKw6HmF4unLTYQRJAtHO9CcUHRqc9DAg+TwVDJRMJIFto7zMOBa3+EZ4NTUjGOLoke0ai1fRDJOhy4ee9bX3gf89F7ZjAH+B1jgpSgfowRQvLosKSj44rarZ5WN9Zt3i8uFk390G41zCC0uLigcxfP6fwF0lKIjU0qGiOJ56dRw8xfjv3DgJVZwmFWBcG4ecy2R5xty5glGmZf59USs5GcZ30gfpbKgs8vzsfXvvY1u5Y5p8EjqMDHUQHXPtbWrVu37O8m882rGPxXr3jwn1eMw3tA+IUQ335h9wZPIctmyQbfhvFBBERAtn0cZzrYZlCBn1mBgHwIJkhQgaACT61AaO/enYlbcY0pHnMxiUYCcHPq+yrxfkD6DNEwpvUhpJDpDRzhYDfVmE6a1JcVtYmGQ8zmJtbiAOgw2fQ0NpHkCAvRcvl4FrdpCgjeGw5rPByaBwS/h2wYjTGC7JmBHHsdj4b2LyRnQGfbn/D9UAqjqpgYoQDhEAZYoJhgNRkzynHfPB/weUCOHQuNbR94ROAZAenQLFfUbdaNfACYsl+IkzBEymhipoORaFrDcUzVak/dzljlcke37zxRn1JEY8oXC3rhpRd09coF2/bB4Z7VmNYGvAJQkNBz3h86IAYw4AFIZHX5J2++acAWQ8ALly6q1x8ok81peXlFDx88Ub3eVC6XNzXD8cGxtWG8e/t9PXy0I0UT6g+GyhWKpnwo1ZsGYE01EUKWX9bS8rIKcwsGkBv1hp27Z2/eNFD35jtvG+BDhp+JZ+3m0Uz+Ri7tgBVyPBfWtjZ1+/27plrg9a6VIqFavaZEPKHtnR3tHx2bEgCSAY+JYnFRV65cmyoN4kaKeDNGVALsH0AJOZOMxE6/954BvJYIzOs3rqvRruukVNbyyqrNzVana/t/9/ZtlY4PtbG57o4j4hQQXv3A8VA3agnYhpAByPEagDcqjcJUReFNI53JYtJMUWv1toFugDHECzfY+XzBroNarapWp2nXEcQF5zWZShnQttX1cEStZtvqiFdFpVI2coSo05h5XziVRKVatloMmJM9vBqObJ5cvHjezh3A/6233tTy0rKRG4yfOqOU4HghJagVv6degNa5bMbmgb02kzV/BuraajYtqeLylSv2GWAtQVOFA3OSnzvdrta3Nu0cMw5IIhJGULrQMrO+tm7XO21KBjCiUS0uFK0Fx9QHvZ7ti7ExrrPRq5APPNivBxumpJi2abDPTCatdDpj6giOz7df8fkwHHBdTuwrpFgB9UM2Y6Qi11MoEjKyYX1rTVeuXdLK6pKLd01ALHky1BnafVTkw9NIiLPkw1mFwqzh5FmSYrb1wj83a0r5s8gHnuM8Qhp+6Utfcj45wSOowEdcAeYZ1yXJTVzLvo3CkwyzigevbPDtTv7zwV9/s+TDB5GBnmywRZMZE1VPRvjD+zBk4kdcomBzQQU+LxUIyIfPy5kOjjOowC9YgdDundumfIjGYj91n47HpFjUgAQgKoQiYuo0PRyNbeWWlgkXTwGMxkIQA7fI1ERuZKub0BWoFTCWhCRghdEkzrzPCSkUNrVE2D1v6gijF8wfAYUD3w8HXSMzIigfaF0YOiUE5ASkgpEcKCHM5IGoRhetGZ4MzQsiRAvHaKBQaKTJsI9UQ4NOW6NeW/GQXNTmEB+GnsbEhjab6naaNm5+72gXKR6NOJDa6WsSIos8qWgkp4MD0ieyOjxmNb6v/YNjRVMpvfpvXtWFS1tqtRs6KZcMRFJPCAFu/uPJhBlOsnl65H2fO7UA0LFyjcQes8lSuaTV1XWFFNXu7r6IQl2YL+rOnft66+131Gi09M6t20ok0+r1x8ovLOjSlRtqdlraPTxRkcSJVlvnL17UweGxHRGJGazIAwy5WaOFwVamSR3IZK13fnProq1i7+3vWZuHAe1C3pkyZjO6/+CRkSQAZUA9N5z4GfDzcOzSJwDgbPfo8MSA8PLyqu1vfn7BvAoAsIB7VugZC94J9KdXSvholFUpV06TEczfIxzWq6+8olqjbq0dV69ds/OCogODyaPjYx0fHpiKhPk1YL4Mh659I5tTr9fX8fGJgWFIAMgH334BMO73mUPEmrpUBbbNWHkd5AnvbzZbNoePj451fHxovhlsC/+Ocq3iAG8obC0kgFxUHYkEsY9h1WmRafH+kF1zeCSclErTGMuMGrWajksnFoFZx4wVL5NuV/VqVRcvnLPtQT74uvkb/Lm5gmr1qgFzFBz1Wl2HR0daXnZJIOvLy+q02jbuZDxupq2QIahfUD6srK/Yua1WMPHsGGliRpwnJxr0B7p4+ZJoSSmVTmybN27cULVSMaBx4cJFIzFo3WHcRuQUi6aCYY6NhsPT1q5Go2kkCUSCxbS2W0bqUWfqzTk2NVYc7w1mKgarLl6TzxPIB44Zgsi/J5vFNJTV/LC1RtGWwWs4bog7jjmRimllfUnXrl/W+uaa8nl8HwAtPzWvY3ez5MNZEPPzgBn/nrOqB//72TaLs+TDWQ+IWTLiX2vHOKuimCUjeA7gRx1RuOCb4hU9Z4HbL/g3JHj557gCfu74uc31CyHLNTrbzumJxFnFw+z3nuT1hIMnFT6ICHwa2RAQDJ/jiRgc+qexAgH58Gk8K8GYggp8CioQ2n//9sRWHOJT8mHai0kaA+uBZoQXjiJssCYJwDKxmHg78Mce40luBOhVB8gQy+kA28A50idc7N5Pjd2mURkzB892vNdEBDAgPBoA5WMoDY0GLk1jOOgoQu/DGDKD7fC6gSMaIDkiEw3DXSMfaLcImSml+8eYJXwkeubrMOy0NWRlBhNI9oUkfKqg6BPj2W8b+cDKqREXmigZjRipwip1v8cYyClP6+SkqXR2QaVaW7VSXffuPVQuP6cXX3tZ2fmsRuGxxWsCgAGGPYB7xrnQI2dHAdKoNFyMY7ujeNyRHByzmT12WtaucPHiJTUbXR0fl5TL4f0w0dvv3NIb795SPJbQw/skKhTU7PS1cf68ktmC+XXEk87U8PU33tA3vvFN7R8d6fikZOAYgF03v4mQrbqz6s/qfzqVNULq+s2bBgbv3r1ngBSC5NKly7p3766B5+NK1Y5nYX7ewOD+/p6REaywIqlv2PEQlRYx4M22MZ70SQqsgNMXDPkAuAf843Px2muv6WD/QPfuOy8JgCTPoY5gTm5tbqlZb1prBPGhKHLuPXw4BaUFbW/vGLClrQGihNozDrbFfKO+bM8UDSQ5TJNeID/S6ZzCkbi9DwII4M9NMNtj/8lEys35eMTmAkaQKBgWFuZNLXJ4cmzKCOJoeX5z85ypJGiLcOByrAekX6RSNh/SmYwRLvNzcyrOz1lcKwqKaDRmbQhGnCSTOjw40ObGyqkhJ7XzvdLUh5t9xo+p5bVr16yOkDuoDzj2leKiKY7isbii4YiRCqgzAKNl2kUS0VOvB47ZAwCABMd7fmPDiBzicjGUXVpa1Px8weZQNJr8F1F6jIPPAQgZzteo27ftMU5qQG29/0UfJdPEJXr4JAYfy8lrmV8Qk9SSzxTmIOcCBZHz3XBjTSZT9rEBAeHiOiOKRONSOKlJaCQCfBYW53T1+gWtrZMoQzsIbxjZfOD8cG4c4PHRfj9VRcwSDz8P0Hka+TCrhuBYZ3/23hOzXz2h8DTi4WltGf5zw2/X/2ztbhM+s9xXyCnII+rpPSE+BX+PgiF8hiowSzz4+YYhMJ8XXsXgfR641mejNWeNJn2bhX/eEw5nfR0+Q6UJhhpUIKiAFJAPwSwIKhBU4KkVCO3cujWJxWOKT1fi7Q8//yLu68RuwvkK+eBuyE1NMHVTJ+qRm1cM/1xbAquXONa7eMNkKm7vgXxw73GrjLOrdAARblISyaSpHEi3MINI68oYmTICBYRJ1/vEb5ICyrbGFsNJGwXS6UloqIGcgaQZNEyGik6jOiEsJpOBxigfhkRp4vnQVhQSA9JhxD5dGwlS9wEqhcnQWj4mEBjWItK31zBenPUH8BiDiDotIjfTOjiq6PiopEqpofXNTd14/qbG4bFCiYj6w76tOgIEza0/j9dC3G7UMOSsVRoG2J3s3CWH0BLBSnKzWbfV/cuXr6h0UlG5XLO2gZ2dPd3FqLFW1/zComqlqkKhmFq9odbOndP2/pH5RaxtbOnevfvWtvHKK6+aQmBv/9DOwe7ujknuITlY3WdVOp3KWEvCwkJR0URC1VrNtdZIBpIBq2+//bYaraZCsfi0rSJhXwG8AEKAIcRAp+9IKM79xQtXbBuYZfpeYIAyZAW14B+g3SdMAGDZDzVbWV1Vo163bTFHaetIxpPK5vPK5rIG+svVqoFICA6AKrUEqLIv/kEAcJNMXTFppOXCE1/sFzAIAdLtDpRMuXYTzgPj8D4EBvYjzOukjZPEDpI3IF2SybjCgOOmM7MkCvXkpKRzW+dNteI8I6I2PpQtNucTrm4YKaK+mEPtUK+fjpnxs0/A9JPtR1o2HwOXaMH4OF7GyLZ8iwkECfugrpAnqE0gJrBm9KAevxQUDrVKxdQJBkw1MiIEUgbfC37HMUJyOM8ITB6rGgy5XmPCk4JYXPf6sh0L5pO8zxtGuvjPkTRwUZ7ejJNae2IIg0jUULwHshHVkyMPwkb8jIYom8LW+kGNeB9fHTHXNuLNgWium6jFz0JEQD5EIVriaefbMupovjinjXOrWlxc0Pr6inL5hBndQjpwjD6Jx5MLT1M+/Cxju9lPWQ/IZkH/WbKB13uy4Wn+Dx+khJglKM6qI/x2ZpUPZ8fCe0hJoeUniN0M7g5+2Qr4OcY1wWcan2Nc425BwhEOvtXCExFniQdPPvjP9lnS4ee91n7Z8QfvCyoQVOBjq0BAPnxspQ02HFTgs12B0OM337SozWQ6Zau/U/MFt/oXwexxQmeFa7sgnYKUCu/dgDIiHJsCONcvzQo67QvDoUs5iMb8CqKL1bPWiGkLhwe03PAzBm4+hsOexkY+OD8IjCod2RBWf9DRxFoEHBkA2YCnRBQjTH5G2RAiVYP3jxUao4pwkZsoFyAYIB8mw6G1XUwGA0UhOTg61BnT9hHGMOh3bbtsExDb67Q0HnZt7OZv0O2q352Y30NoElOzPdT2zpFGfanfG6q4uKILVy8rlIwKj4tyvaJquXIKGJGkAwjNeK/bVSE3ZzdtyPkBt9VaVe/fvmtJF8l0Uq9+4RWtrq6ZseS9uw8srpL4SgiIjrWnRHTpwiX1+2NVGm2L/Lxz/7EWV1f1wouvGIh/9bXXbHX3rXfe1UmlovGIFWjXw89Kr63whyLmRUDaw+bmlqLxhJ0bVpoBst/73vfsvBKhFo3HFCVONZ021YQpI6o1A/mA80azpeHYSelRbpzbuuCiWUOkX9QMrONpAdh2hpUtNZsN2xdj8UDT+VXMGdjld4B6Whfy2bypK5ggywDocGi6XbcKD9jn3Ll5FlKxuGC+DewDVYGpHyCElmhLGBngBpyThBGNpQzA87Mny7zfgRFwYXwMuqaagCVrNGqqVCumwDCNDckrHZQiDWthyeUK6vcxX0vr4vkLevzokV1v5guRyxmpAxFDAgXKAog/yAHGb9en/b6qXC7jfDoaDRdlOwX3nlxBycFNvnu9I40gtXgt+0L1QLJMJu1+Pj46svam+YV5TUITm4MQJwB8tkMNONcGKEhM6eJdgSIn6VQjSXf9v3/7jnmQ4D+BcSSvJ6qXa2WpWFQ6kbJxUyOeZ35Ya48Z04aVm0Z7QkBy7j0RwHF2u32rQRdCqdO2c8tnDUortu/nH58AmVROXbxH4smpyV1S8VRGjVbNTFUXlxe0sFiwqE1ImZXVBRFragRjODxVPjhy1c77tOVq9mMegsQ/7171wY8PIh6epoqYJR943ntazKoWznpC+NSLswqJ2ff472f3ybFC9qAw8tGwn+0/ZcHoP+kK+L/fXAv4/kA8+1aLWTXDzyIf7H5iSiibynIasXl6fU0XOT7pYwv2F1QgqMCHrkBAPnzoEgYbCCrw61mB0OM33phE43G3iptyN+y0XITN4R+9Ab3Y0ggyIBR2xovm0eDku5AP7qbW3bCz2gg4gWRwKgrnIeDjA/nqbzJmbzQcceFiPU3RwL4tbnOo0GisIe8D9FksZt+8GEbjoWK2H1kkJ6oKRz44E8sQnhBmZknqBakajJP3ujhNnsdbk+hN8iuRdgNgUEaMxwNTUMSikCl9dbstdVpNG89oiIJirE6rq8k4olgkqVq1rWZjoEQsrVazq95AmltalKJSs9dWZ4TfQ0jxaMz2Y4AynjDwxb/z5y8YGKjXmgZ4Dw+P9eDBI1MjnL94TmvrzhQRYPbw4WMDcBg7npQqlmqxv3+k5559Tnu7R2Y4WWu1tH1wrNzcvJ5/6VWdHJ8YWUAkIW0BGF36Gzz261ahh1pbpfWhbYB1cXHZFBeoAd544w2LdmTcgBUAarPTVqPvgCD/IBHo5UehYZ4Wibj5WgDaUSIcH52YsmJubsFqCvnA6xgHc4QHv/eS/VnpPavrqCleeeUVq1PppKytjXOmyKmgeJiMLY0D0MsNcL7gDDyZg5AmEAt4NdAeApjFZBOVDqAcrwnmJC0O1DeXm1MsnrLtAAC9+sG3BKRSxGGOdXR0aGkSmaxTIPBzqVK2ZBIz3qzVp+fXKQggiPh9JpkxjwWOh+P1JowbGxuKRcMG0tk+oJ+a+uhVd5PuKtULSgAAIABJREFUTBlRzAD+feqDa4e5ZMdPPdmfI30csWfxmvm8kXq0WxC1yf53t3dOWzPW11ftvSgm2DfEA+eaHm7zYJhe+7Q1Qb4A2CFgksmEUqmMbd9SSqbxo17Sj0oFgqeQz1trkZsPJJ8MTfUD+YCJqfOucIaXYH+UVJAd3U7fXu8TRpj7xWnyhrW3RGLTlpqc83kYTuzcpdNZJRIpJdNpiwLl86K4vKBINGRpF6g0ts5tKJl0qolwhM8c1yLm3PHHssYvr/KaGvDaz84y96emvP8KAeEVFLPKh7OkwKxiYVa14NszZlUQvp3ibFuFJyM+qO1iloDw192zzz4r5p61x0yVNL+ef+6Co/qwFWB+eeNo+/sfiVj8MZ8XfM54VYOP1j1rNOlNJj3pwBz0RIX/GrRbfNizFLw/qMCnogIB+fCpOA3BIIIKfPoqEHr44x+b5wNycXNAD7ubgWgibj3r/Ey7BdSAvxHnvhulAQ/IB7cCMm3JoM86wmqGi6uDfHA32U52jReEf3hzKX/TDflg4n6ABzf+vG/sDCRdG8VEsYjZQNrv+G5CegWtF7RVaKhJmHaNkfqkWfS6poyw0Y8HioYiCk/I6hyp226p22kpNB4pmYgZeREJQXxMTGnB0eI1QdsFEZzj4cAiBC2Os9918aKTiRLRpJq1tlqNvmLhlMbDiMqluhrNjhLZnJL5tJEP1XZdzTb7m5iB48rSsubzBVs5tzpYCgBJBTENB2NrTSiVqtrc2NSN525oHHKGfACwH/7whwauaEd4/PiJ3nz7thEeSwuL6nSHeuHVL+r23bvaOTjW1sVLunrjeQN8lWrdaoo3wu7+vhqkYAxIqIibogJAvrREu4WLWqQv/Pq1ZwyQ/+QnP9GTJ0/0zDPPnCZD3H/ySI2pNwAVow0AI0TAPCvgMUBp2rUuVKs17WzvTZM98gZmAZkeYANyNzc3TB2AdBeygdYIS/+YAlWO+eWXXzZDy/m5eT1741lr/Wi129rd21Oj3bJ98zg+ObSvGHYCzL2HgTeeJBWBdhMekCu8jzEBvLu9gcbjsIFz9kktIFv4R1vCyvKitcJYgkMiaqQFYBwi4+jk0MgdPDPc6rI33JQjAbIFtVB5NJqmEPFRoh4UYkpqZFo0akCeOkAoUFu7Pqcr8vye6wmCwKeF0MPPcULOUDue92aiEBgQFTxQWTAHl4uLto933nrb+v8vX75o54Pz7NtXLIpzd9d9JkiuparfFeaWXOf8DAGTxOi054gaH+XovTaoOWOhzjyoKcftwQZzkjYt30rA73mNj+jD/NOrHbwvhPmlDCAlujan+RziuFHYUMtMJmcqmWyuoHQuqxEtVKORkpmkfb4QD3rp0gUj2ahNBIESsZs421hrmPv8EWTqB5AP9onnE4H+FfLBP/1Bigf/+1lCYpZgmCUjnkZC+PedJSNmPSBmt20fs6HQ6Xl4/vnnzc/kNG55Jjng0/dnKxjRr7oC/m82JCq+Mnw2zbZYcA3Pejz4ljBPPsy2Xvj7gKcpH37VxxnsP6hAUIFfugIB+fBLly54Y1CBX+8KhLbf+Mkklpj2i0+z3/F7CMeiikVdNB535tYFgTEkKgdrxUBc/tO2CwCCVz4QT4nyge0gSXdmjy45AzLBgwy/wuFX62yD1kLhbvwhERzl4ZIshgAz0iliKDBYe4R0GNk+aKeg1UMYy7GCyc/m2+DiNlExTIYkYIStJaPTbmnQa5kxZYL2gSjRiAC6iX0fjYZMZt7rdwzkTMyNf2Lqh363hdmDYpGoxoOJquWqxv2QlhbWFQ0ntbN9qNvvP9D+cUnheFTp+azi+ZQKcwXN5fKWBhAZEygStdQQAHbbWlWIe+wa+TAahdRqdqzdYOviOfEGQCYAeHv7sQErbtr29vZVqXY1GIzVbrSUzcxp88Jlvf3ee1I8qUxhTrEkaoC0JUOUSmXde/hA9YZLD/BxaA6o9pXPzxsQj0bi1gbg2w68DJwbSlabedy9f0+NwdCAIQAc8O5NIQGCrU7D5hGglxXtw4NjA7vhsPsd/0xB0Wxa+wXg1Ksw/I0rBADkAWCVY+YrRMWjh4+0sbahar1mpp14aGDqSQsD7+10m3r8+JGBb5IzALOAYeYVq/SJeNrUB9SAOkIEcKyAd/xLKtXmqS+FT8JgHA4807IxVLlyYsB1e5vo07quXLlkSgzIB8aZTKRtdR//DJQKrMIvLS6peuLSO9ivj0rk5t1W99vNU7M29sfzEAB+1R/DV47Fq2Coj4+eRPnA+DnOzc1N24dvP4GkwBejUavb8ygRiK7cebxt5ALPn9/aNPLBt1xQD8bIuUVSnYrF7HjX1lfMbJI2EMg4xpBIZOy97BOyhLo7bD6x84tpJGOBnKLdAdUBc466sR/MZHme3/lzz/v5rCGalOP1ag6+N2XN1CeElhbGxfViaoqBM3I0E1y8IFBSRSPmKYPRKxTn3Py81QgCj/3H4yFFCcswVO7IUvsM4rPvZygfzAvmAx5eWeRVCL4eswSEHeNURTbr/TBLRswqImaJh7PfnyUoZn/2Y5jdt1fysB1qf/PmTatH4AHx6/1H/8MenfdFweMB4gEikHnliVpPNJz9etbbwf88m3Axazb5YccZvD+oQFCBX2kFAvLhV1r+YOdBBT69FQg9ef2NCTcNEBDcDBCPSHtAKBZVNBKzm3ciNPnKqjy32oPJyLUuIFFWZHrz/FPyAQDPqqhJl0NTIsF+x2uH9ntuVvzNOUAO2bPdiIdkLRYWszkZuX7Q/4+9N31y5LqyPC/2NRBA7GtmMjNJURQpqVSjnprq6Zqxni/TVv/s2JjNt7KuLlWpJJFSkWwySeaeERk7EAjsmzuAsd95eJFOKEmRqpSKSgJkWmBxuD+/77njnfPOPTc2FdjodtsiCygTKPIBUiE2k4CHoY2CnogFqSX4B0Egs0peT20aTmwauLKcKqFJakXMlfeUGmLUcB4RyZhlUkiQhzK8pOIFxMN4aAKH+D/EJ2ObsPLa6Vq31TV4j2y8YMP+xA6fndnhybnqbKSLBStvrNjWrR2B7QkO95OJFTM5Wy4uWUiawWBondFQILPd6lq/D0iOWS5LTv+SUjfavZaqUiBxJ++fCR8lJc/Pzq3RGlq92rCL86oVCsu2vLJuz0/PLFcqW6myYpNkXmU+MaeE4Gi0W5bOUBZzIP+DVCopzwY+A8hBAhTyS1o9X14qXeflX1017Oj5c+XUA1bavY5d9ftKa4CQAKTzj8kpgDaVSVp5tSIgCigeDgKpOzADxFeC/vdgiFVX/gFUfaoA+f4AVcAo+2B7UgBQM9Qv61Yule3w6LnMUklLyeTzVq1eaGX/R+/+UBUoAM0QC57AIDVgd3ffSksVHYt90n7Oh3HJsTKZvC2VKnrN9/g+wNdVBmlZJpNUusFF9UztB4gzrhmjXBOdQV/75l86hTfCsrZrNFryWigXl+XZ4MkXju38TkIb9DpS9/DakyUYauL/kC3kVXmGzwCqfpUasgCiCOm8N3XjmuY527F/wD4pIRfn50qtoY9bzaY9f3bw4rxTSZEDEB08IBHZD+VFm42G9dU3ga1vrFmpBMEw0HWOF8d06kwvAbKutGhcseKfvBQmExFdxJs+IJ70KWa3q6sVqZR8eoFTSLl2iwCIQWaSzjVVTPjr1RW8n4ZkKxRdPCD10hkRe3wP8iKWjOn+lkwlRULQRxARK5UVW9O4W3PXVB5tx5TsMleWVxacCRGijup09yj3yiVefBPywZMO/q8nG+Zfz6dd+Nfz6RlRdUN0m697Pp/uQZ+49JYXlYb4PuME8tHfm7+7P12Llv1HRMATWqRakMomNdZMzRRNufDPo2kX8+SDJx2i5INPxfyPOLfFMRcRWETglUZgQT680nAudraIwOsTgdiT374/ZdLuZZPKA2YGn0QNkHRu8UlIiJQlKJNHBoOyICbXEmcmwy8m2HhDuNe+sgVVFh0ochPdNOXvMIF0+Q02jU+Usy8gOiX/3+WqgyQAN9k0jtlxVaCYBiORA46pQPVglprtB2JiHLS1Eh6OkYDHnVKCyh3h2IL+SO2GYIhRotPGlhK2IH0jtH7Qs+l0ZJmUWTLuUjtw28SYbxJOrd8LbdjtWAg4w28iHtNxkP4Pu4GlY5jtxe3irGmNztBSuaItra5aMpu23RubAlCAu9FgaKsrK7ZaWbFWoyEgHYwntrmxbZ3+wBpXLa22okJAJdDrdgV0Y4mJbWys2tbulrXbPatWfeWLQN4P3d7QLJYyi6et0e5aJpe30vKqNYYjOzg8sE8+uWcbmxu2vrFhK2trVr+qq3xjLpMWmCP1AoKJFeHy8opWQYmhU6YAnpt2enIqk0bIg2a7bdMUBpUDkQ8Ad4AnD73OpG1nf09gllUyHl5S3+v1pVQAz2GCyfvFovMlcO1IKF0GMgMCgvFJOgbkAyvt5eWyZVIZu//gviVSCbt1+5bA+ePHDwX6d/d3ReYEwdilTFw5IMxCNSvdgOd8HnKnIKBLugdVEjgO47BUKgt4o8QANHOOtIm/4ZgykaTJdLTaTxsdCC/I76Tb7137GrA/qVSSSZfukMvb5tqmgH9pqWT1y0vrz0B5MAqMMq8YNUq1MHGqDIAy3giFYlHn5D0xUCug3gBEQjxwHM4t6qXilR2ky7BKCYkAUUGceX1tdAlxc3YqQMFFni/kbNDtaFy8efeOyAIqdzj/k8H1aif7Z1/EzJUpzWvc8Jq2EzsRNmmXfoPRI2QJRCLjqlQq2voGhp+O4EunXd44RBjeDopF3JEtjCnuH5BB/ON5HxIr4UxRXXlMR1x42bfAD9V8ZH6JawylO0mXcdU6SpVVkV57eztWXKKN7h7FPUupF6ry86K6zzwod8lmL39Ae0YfxMTfJ1+mhphXPsynaETJhfltv+p1NO0iur/5556EoM/oP0gIvwpNm31Mo6Tx6/MzuDiTr4qAH7P+c65ZSiNzT51Ps/DEZ1TxEPV4YPuox8N8dQupLBePRQQWEXhdIrAgH16XnlycxyICrzgCsccf/GbqJ+p+MsCEO57OOvCeQPnASmxGAIqcc6pSAkYFMGLx6zQJNzlGEeFW1NxEfaKKFy6f08mwU3FXepEyFFJHJEjpcIaT0yn7Y/+zihcGWeG+HwxHKn/Jpngx4LsAwZGKJ7RaCRmRiA3VztGYqhlTS6gyhtl4NLQJPg0TSJORTYKhpRMYQNIGckpCGwwd+ZBM4C8xsmBAhYuxjsPK7qAPgdGbmVWyzViVOQbBwGKTpOVSSxYO43Z20bJef2yJTM6WVtestFK2ZDYm8kT+Bbj9ZzLyewDAdlsdG/QDpSgAvMMxK7sFG0+mFoSuUkO327J0Om4r6y49oKMqDjEbBTG7qjXt9ILylWZXrbbVLpuWSFKGctkSqZyd1Rt28PxQ4K1YWlLaQnG5JOB8cnJsuXRaE0n8CVAl7OzsqQQfxoyARIAe/XV2emEtfCJGI2cMGIaWKuRc6dEuioYX1Tt4DwPTdM6ZNjJZ5dy96oVth8HIGSSaq37BOd+4sW+9PtVGAisVCwKCpBNAOEBgULUDYMQ+b9+8bQ8fP7RqrWr7N/dsfWvTzs5OBHirlzV5VuAeQtpA/dKV4QxDl7ZQyOdkiLm8XJmt2E8tlcxIvs/3IR8A9ABqAL6vwMAEG1KK49PmZ8+ezeKRnOXMJ6zTbV9L6fGjgDzBnFMpLpTXTGWUsgMBgSJnPPNEmIZjG/YHMumkP7gOOf8kJorjsUsNKZelXuD4kAiff/655bJUqsmqvZwbD68s8M9RsfA9d24l9SdEGP1GPFFCnB49V6wg7zKppCWMFKSkZdJJjRkMSYkPaR4oN/AKobQlD0/UcFy1HXVPsXhtRGqkO5nZ7t62xh0eDw5sYPJKpQl8Gihvmte9pd/rKw1IhpGU4EUVMquC4dIkXFnMAI+HmKvGwvEYY1xTjD+nYnGVfCBRKA/KfQJyk9Qq7kXpbN7WNtbs5s0btrG5JlKJ+x43mfF4JKXE9b1MVXP+UH2LF3foefIhSjzwXJ4Ss9QUD/C/iiCYT73waoh5r4dousZ82kVUQRFVQkTb4NvF9YYCwq9sOwXKiyofr/h3aLG773AEPOHE9Xfv3j1d+1xbXIM+TcorHLyRpJ9LRD0eou9FDSc9yaW5wOKxiMAiAq9LBBbkw+vSk4vzWETgFUcg9uj990U+RFcrcLyLz1ZfZTiJn4MqV2BAiWeCW2H0K6x+Inu9+gZBIDLBqR8khzaXQ822+BxIco+cmQk9aQ/8j0whxmTffQ64h5BQ3Y341Jk8yo3eVC6QdA3E0AILY/YfWioZWiKdErBFXo0sOsYkf4znA6kWjjSgjkc6jsSa9A8+J00DRQO+ESObjPrWuLpUeoZqjRoy+ISUF5PhQOU6qaQxGPWVtoGHgMwmq217+vTUqpddyy9XbOvmLbvxxk0bBq6CQXI2wYJIAdgmYk5if3p6LlDW6bKqXLBiqSwDP+IBWAQsZXOc11Cvyd+HHLio1q3VpAQhSoSunZ1X7arVc6aRyZRdNtp2XmtIZSApfxgIpJF7AhlBWUdKkaIIIf2DEpv7+7e0ig44Jda+Ese9Tz/XOQDgAaNL5WVLzYwjAXsAQL4jgimVssFoaBf1S5tg9DfzKRCJcXYmoz/aolSUsWnFnRx9QA/jDWB/5w1XAYTxCXjkOd8FzF/Vr+ztt96245NjERA7e9siVKpV5ztAOgbKAPwbAKS97sAZDmbzAvH4hrAQDcngVD9peTQ4AgXTx4TawoTYVcpwq/ouPWIkMsX7I3CufAYYJg75ApUW8lIVUFEDEqQ7cIaKUuWMSB3KKGWGErKQUEqlGAVuPMxW6qk6o4oVUmaMRG4w4ee4XgFA2zzhAMHAg/P3KSzsF7VENpO1drulNtIHSoMZDq/3Sxs7TVfakzSUZuPK1lcqIodINeIvlxH9Tt+QVsO+nfFjoPFCW/jr7wP0F59z/NOTcxEbP/npe65/Dp/NSAvSITCnI8Ujp2ufcUgfoH5ACUFaBecd9YLgHDjvpdKypbPFa/8HzstX+WAbqbfSKZE2+VxWRAflZRnXkBDjqVlhaUnKh+2dDSsWqdpRtHTGpXnIWJfb0h9hwPgy8iEK9P19068uzxMK8/fVKDERrYAR3c/XkRLzqRfR/UXPz6tYuE68EatPkfKKllf8O7TY3Xc4AvQ59zuIX64t7m2MM66/62ssmfw9JUTUSNKnYUSVDy/zevgOh2HRtEUEFhH4dhFYkA/fLl6LrRcR+N5EIPb5L3859bnuXgERw5sh7owQ5fbuII1KbbISiKue5uSzmtzzcmKfFuGVD6xuylgPjwVWZQHqk4mNlVc9lTFlPIGJpCM4WE0VEYEEArM4+UPAD4QCfiJKgBGUeBQBAZBwhpOxWCBuZARJoIoYZulY3FIQGqggDOIhlAmlf84+xsHALOjbdBrYZNy3YNizYNSzyWik8yX9YTrNWAx/itFQ5Thjk1D+FDjpT6ZxG/bGdnRYswcPDuy82rKlyqpt7O/b7q0bli/mLJNyq7WgOFUoGLPiGxfwv7i4VF5/s4UPQdxyBaolpK24VJIMWvFJxK3ebAjM5fJ5e350ZIeHz200otJCyR4/fWrn1Svb3NlV6OpXTavVr2w0NgF9gCB+DZKoJxMC81RtcIqMgVZ1t7a2bWNjy0nP40lL59IClADShw8eyxOCc6BcJqv4pVnJQyan9AurYr5SwcnpiZ2eU47SAVDOFUBPvjDv9YYDlV9Eku9KKSK9H2vfrVbDbuy5lfzLy5rAKN8RGO735aOwVlkX8QABkcqkpOpgjLEdlUUYz5ALAFJSKiBdkPZzbpub6wKXlGN0qSA5tcOP6Xa7OysH6swd6S9IH4A3IJoHz12KQGj4MlzWLrXPjY01vc92rLoD4iDEIBBkWjmdWjgKbDgYyDvFEW1Ty6bSGvNcY8SSPlJKyMz7YHtryxrN5rX/hVbuZwqAVDJlO7u7MkcFpAMaIZfYjwwdw9AaV1dqH8+JId+lTcQLH41Rv6fz6vW71mm15WkioitOakzKgnGocyGepFJ40pJxxBghjWNnd0dqDvra9VNJxz88OBFxtL+/qzbULi/0F68FybHjGMs6sgXDSMggVBD0Tz7niB0PVmgzD9qCf4fFU+of2sU2nqjw5wpRp4oW9NWYChl4TxBySvg6sqaysmzr66vyn9jc2rBKhWoeSMCcFFwkqeumLz2cYuvlj68iHzwBMX/fnFc9fFMVxFdtF1VBfBWxEVVDELuowoJ2Mn5QHhG/xcr092ZecH2i3r9HCqtcTtcqD+7LSqGcEad+8cLfE3T/ms0PPPHgFQ5KqWOBgwWN2TYLVc33b2wtzvi1j8CCfHjtu3hxgosI/HERiH3xy19J+cAkwqVGOEXCNOFWMiAGJmMqVzhFQrTuvZ8w+HxhLyMmFSOBXJl0hhkxgCu+95bIJMnrdt4SgEXKTLL8jiSalWqpLGjHzEuCo2qiPnOgZz+aNIfBLPXDAQnJ4ScD5coPg4HFqSGO5wMlNknJmKI8YL9DC1n9nAY2DgciMCilGQ97FoRDC4Zty6Y407H1u32lbbD6mkzkLC2mg5SPAKtNlQ5tdVrW7g5sMAitVm1b9aJtF7WWpfJFK66u2NbOji2VylpBZTLXbXekptDEa2b41mn3dIzzi6q1uj0ZPq6sbWjF2gNXeSEk05bNsxKcstpVzY6PT2zQh2wJ7XcffmjNVtfeefc9Oz4/F5hnBX8wGhspEBw7Xyzob6vTEVFAxQJiwao2QHFtdX3mb5CS4WSumBPY7Xb7ep8SksjvGSv4dHCO7IeVcA/8WD1XOcXBQCRA1FiMqhYoAgCZeCMw7lZX1tWfFxc1jTnID+fx4SpcKDWl21VqgCcCtrd24bTs7OJM3hXT2MQqa6u2ve1W5lXVQOA8K68I2k0qiUqKtikpuipwjqyf7ST5zxa08i/SzZwhH8/pgwGlWwMMMzsC3sTEm/aRhkBM+S5+GQBqPkd98OzwwK3Kz9JPaJvSLNyCujMUmCHaYi7vUoqmrvoA5W51DKl8xiJuIIEYNxBI7MuTOoBDVAnEkRjynG3pJ9IzONfLWk3n6stc8pmvIoKapHFZ0zWazWWs1+lar93ScUm7gFxaXcdo0hmQeq8HjsX586CPIASIA+2DKBJIGZtUOo58udLK6VLJmaZyX6CdqJgIg0woU2mrlFfVJ1J1xFAhTGw0HOm7EC2Qi8QGnw1oRG9E6e9l7Pu6KsjI9ZVb0e9Zf9AXkbCkEpxOwZXPZ6xcoWpGXoaakFPlckmkFAwmpJUI0bnHH0s+eAIiSkR4ImD+s/mUiyjZME8qfNXrKBHxMtLjZe/5djC2GctcP/6eT/974PjH/fQsvvVdiIAjmR3p5NUtvPbKmocPH16X0oyqHKQomvvnSQVPNkRJBp9+EVU+zBMPf4y66LsQw0UbFhFYROClEViQD4uBsYjAIgIvjUDswa8+mPr8Tb+FIx9YaU+55T6Lz8gHat67rTzR4E2meM/LraOkhK92AUhn2wxGb5m8JjoiH8aBWQL1gyvPyWq/c38Yy2+BZy4TdDJbFWblZeK8GCYQAHzH5WIDQCcJCIhgVupvKoCXYtUS8IBHBL4U45GNg6HFLLBg0LMwHNpo0Ld0DKPLvoWjjsUNA0Ik8gOLTePK0c8ls5ZBpUHqB2kc40AkRxvyoT+wbndkl9WWNZpDG0+SVl7ftuW1dUvmMvJiACzGJs6YDxUEZTcBaxgtAu55nByfWncwtOJSxdZWN6zT78sgj/Kj2dySJeJp67Ly3G7K2HM8Ca1RH9izwyP7zQfvWyqdtfL6qp1dVF1Kw4R9XihNA+DGSjyxxzPiqnFlo1HfMknydzN29+5bAoyPHz3RhPS9H78nE8eT01O1eRxOZ6vpaYHe3oAUg5LajQkZ5wdBAEAH+KFEuLis6bt+lR2QzGtVY8hmNMmlIgTfJQa0eX//pvb/6MH9awCJ+oM0CnKOKT+KYWcilrB0Ni0gCmDu9Lt2Wa9dkyzs6+zMpUxsrG+pDSgaANyscLMSD9lFWyiHWVoq6zMALVU5+B6r9gBpCAdv3sg+tHpfq+l9QCzfgVRh+5WVsj6HLHj05LHIDsY3ALndaVsyEdN4SkK6ycCV9IK05TNZrjSlqwhMx13aAKkafoWR2PqJvI8rx4IUIPY8+Jx2QDgAwiFw5INxcaH9EnOAgVcGQAjR1m6rqfNhX7lsRqlIMpjsd+3g4NBu3Lip/UIy+IokjCkP/DmG2hs4UtAfRx4l7Z4IjMt6VcfKZl3cc7mMrgEPdFE90CfF4pIqV+BD0m67CiicL+QO1Tq4sGlrOBlbrrB0rQCRIWjIPlw5V5EQqsYxtW63Y43mlY2CoeWloikq1YdHOp1UmwrFnIwoIR729nesWFqRUaW4TzxkYDNnD+6F3HOijyiA+jrlgz/f6HejKgT/+depH/hsnlT4puqJ6P7986gHhd83n/kSqIwZVBBcmx60Ln5XX58I0OeMX19l5l//9V91rTu/FEeERtMz58mHl6VZRInn+ed+nuAVEK9PJBdnsojAIgJmtiAfFsNgEYFFBF4aAZEPgCsmlkwopX5A7i0HRzItQPbIJJ3xJFUYJFdWBQQnu4yqJtwE2qVksHqtlchMUu7yYgnkv8CeJyIyUCsMw5EqFkCCYDhJWT6MK/Fl0OoIqRmYnYFG4r60pyu74SY0Hg2MbRQLVBoPQzus7EivyFKpgzYhcQ8hPEYurWLQs2Gvbf1ux3r9to2DjtlkaIl4aBOV2QyskM1YHI0DHg/9gVIu0vGY5clBT8Ss2bqyAAVGImmJdM563bGdnzbs5OzSLptdCxJm+VLJCkVyzgtahY4hsU9nHIg0Vl1ZpY9Z46ppE3L+E2m7bDStdlm3tbUNK69UVO50FJhVa1cihHR+8bGMKA+eVu2T/ugzAAAgAElEQVSzL+6rEkSz27Hbd+5KLUGuO6vK1fO6CJ23335bq9fKwb9wpoW7uzs2CQJVMgDUowxgPz/58U/t9p3bNghHUg5cXtadJHsM6Osovz+LsmOprP3wmokqVRUA8KyG0240+4wvzBDZBmk+BAcgEpB9//5963YgA1alqADAktoBIK3XXHoDq/h4EjAG/vEf/1EA+K9/9td2cXZhRydHVlmp2Nr6qkwdHz66r+1u3LopcHtw8FzthnyAPMBHA9A6GPQ0qSa+7I8V7ngsqX0h88d3IyQdJxyr/fX6lTwCiB2A1adfeMAmxUA2OzNebIuIAPyjYhDRNlthJHUB0gpgyj+txs/SBRgLpOKgUuE4JCWJ9JhMFB+f6uAVGLxH2/HZ4FwAhvL1mPlv0A8AcK92qFWr2o5tGBd87hUTSg2xqdQtEByJeExjn3MPg6G2p9/dmNmdjVlX8tITI/Q5fUycUc3wj/6EfFkuVbQP0h7oT4xBOQ5kJO11/hMoPCjVWbKVypoIMUdiuLKinCft4ZisxHNuutYDV13HgyGO6VKDyiJSiDn3IVQ++D2Ulpfk7YCSgfFO+wsFlBKuhG8uh2dH1lbXIAC3LFcsyFzzZWkXXIP+MS8d/6bkgycsvk754JUJnuD1r/13fMWhKIERJSe+LjXjD5EP0f2wLSSXxstMKbf4bX09IuAJJVRsH374oX6PuaacEsxVrIqSD17ZECUhvDrCExVe3RBNs/DfY1z591+PCC7OYhGBRQQiEViQD4vhsIjAIgJfTz74CSirjpTUDCk/KRaB9AmngvDkA9sik/ZSTSYYfmLiJrmOLCA1QIQCPgsiI2bVLYBdyvVk90CeEC2DGsgh8StgP6wQa0LkyQdAHOaP7F8elW4fXl2hSXJyqjSOYDzSPqaYPCpVYmyxgNQLl95hVMsYdaV4wNthNOjJcDIcDxBx23DYsnA4kCpA2SMQH/2BVA8QGqgpUjHAS9dG45FZMiEwHozMTk+u7PHTYzs4rVq2WLCbd+8KpFMhYnNzQ8aCgCNWv5mIlZfK9uzZoY2GgWULRWu3utbtD1TmFINEzCIxxmt3WbFdsmA8tavWpXLzp9PQarWuffw/P1V1hPPzC/vxT35ih8dHkvxjbAmYpx9+9rOf2XKlbKNhaCXMIiWZr1r1/NzSGad8oOxno9W2Qd95QyRzKWu12qoeAehGnQDQAVCi2Li66koB4FfN/u7v/k6fUSECcDychHoN6QLAxCwR0AuAWVp2JRqrF5eqmpJKZ2YS/rjAt19kBuwCOPkuYJL97e/t2+GzQ0umkyofmkon7fDkSB4WkBsATkDtm2/+QO09OT7T+RJPB7y7iguqAEAqAJdqHt6gESUESgvaStUFd75FmV1yjfBafTirRDGcpRXQDkxW+R7kA+0AkJ9Xq67SyWRs+Ksm4wlL6F9cpVwhoNIJl07kV5oH+Jao7OMLlQJx8KuTPPdVQGg3Pg++tCJt5Tz9e/TRaDh0qRCZjJ2enUmJUC4vS/XB9966c1t9/umnn1qr2bC7b9xSvEdDvFCo/jAV6aJqFtOpSsBy3XtPD46psqaNxrVRKIQJ70P+0KdUvuH86vWaXpP+In+My5rVanVVOamUV2x3Z09qEogESAnALh4auXxOMYEMW1tfE/lCxQrvybG2sW6DniO/PJnKOKON9Fmn01Q/cD2vrq5oHMp3BSPVYCgFDURDNptR/6+srIpEozQrnjQzAxzdq1SN5BWSDx7ke2JBx5iZ9EbJhnmFQjQtw5MM/n7+VaSD/zy63fzx/WtfZpPriVjRJ1w3jK3FqvVf9szCjx2uQfr33/7t33Sf5T6hlCt+A/BYSrjFAa+6ihIO3ufBEw3RtIv5NIvoa08+LNIt/rLH0KL1iwh8RQQW5MNiaCwisIjAV5APv3x/mkw76TH5z1rtSGVsGnfGfDKDlOrBGU5S/lGVLCLpz34l4zpnNIZhZPy6xKYqViQhH5zRFIkUIiKQnXMcVAVUoFCGh2QTao9fSfSASittIjccURFN73AT5bFNYuH1Z/6MmVQBeOLjsRUwwoJ8mHJMql+EkmFTijM1xv0eo0qk2z0pIkivSE5iNh6NXOUL5PDkm6uyRsxS6ZiTso/6NgnG1h+GdlZtWrM3skZrZOXVDdva2Ze/QW/QV6oFj1wmq8oXAru5vAXD0Or1hrU7PYH9UTC2ZIp897idnZ/b1t6e9Qdjq6xtapvzWtVOz08shoQ/U7KHjx4J9LHiTiUJQB9gDYBcWS7Zm2++ae+8865AGSkFrEQDrkjbSCRJyShYfqnk/BEKS85sUZL6nh0dPbenh88F8FTxxDhmxqrVS6tVW+oPJqmkRqBo4Lgc/9ad29budbVPv1rNtkpDwOtiJukG9ANiKXvJOVQqGP+tWvX8TEDnrbdcOgj5xz94+21jBZ9zvDi9sIPnB3bz1k3bu7Fng2Bop6fH2vfm9qb2hZoDRQKEweHhoTWuWgKco9FYY53jMK4gRjg/HmwPGUA6AqAdNQDbOo8C513gQRc+EVJJyPMB34+BfAzYl0u3cETbUEaKgQXjwNqtpo36AxEPgNl2q6VxgOeDS0Vyngoi4GbGbeyX2OULBbXRpz3QVmLt0yu8MSOviTtKFMA/oCKdSokEcoB+pGPwHADP/leWS8rrbzdbdtWoK+2CPiXtgvPFt6TTbksZw/chD3RdzaRHUvXMPEwcQemqdNBu2kNMPdDw32fcdPsdG4aUmA0tHktYhtShMuNzXf3mj/EiFx01iTO0HIcTK2QLSg8itYhUFcVgapZNuBKlrX7XysvLVqS9o6HVqhfW63aUXrGyWlGqRYwUHnxv4s5Qj3sepNTyyrKtra0oRsXlmTlmElIUY1CkW7oclBZFJQ2e4wNBOkbKUhbzeWovuf3+IdDlx8DLCIKXERDRVIl51cM8sfBVKR7zZEWUAIkqM+gTrhvuIfzzyrmof8AfOr/Fb/KfPwKebPCKA6UAZjJKQfvoo4+uCVU+94pGTy54AsITD56I8GQD70dTK7wyxt8r51/7+8afPwqLIy4isIjAnyECC/LhzxDkxSEWEfhLjEDs/r/85qXkwyQ2M3lU3nna4omkjSWBZoLtylvOTzT9ZBP5uk+3cBOS2JfIh3DsCAyRB5TQpGJFDNd50jqof+Hy1j2Z4Se9Pk89Sj44oODM5EgHGU/cKq2bMKUklWeCNRj0LTGh0kZWpf1sGrg2IG6fIIUPLR4GNpn0bTId2SjoWHwyUQWA8WBk40FoFgxszOr1oGdGWkbQt+JSVk79YTBSicB6s2PN1tB6o4nFUwUrlFYtkcxoZRVZB14F5PqzOusn8PksUvi01ALO4SJu7U7fOt2+IyPaXbt5+46trW9bLl+yo5Mz++zBfWu06lZeKdsklrCnzw70fQCn8zDYuJbEl4pLWrGncgBgGlk7MUNxMBwNbG9/T0BvGIZ2eHhkk+msMsR0bBcXZ3ZxcS5g3ey0r8mH/Zs37d69z63XDZ0JYCqlmAPmAf0A4vLqiuWX3Ao8fcZnrGBDkECCOBPTmIWBX+13JSKpdsE53P/8MwFnADGv+R6Al31vbW5ZZblin33xmV3WL+2v/vqndvcHb9n9+587YLxUENkAgHPGhXmt2nMsR4Rsqd0eQHsVA2PFq3ZY9QeU+0m3L03JuGJiLo+DhE87ckA3CMZK6fB501SuEGExM6TsDXrWabWs3WxqlV/mkzMSBpUNq+k8/ATf78cTPBBFPPer0R70AY45F0gPzo9/VBV55513RNT86le/krmpvB26Xf2lz9gGkM13L05PRFZAIF3VL+306LnOEZqIPtjbu6F+QxnhyQPaQlzoc1bDATL0Mf+8RwZ/6T+/curSq/Bg6DqlBv4usYmTeKdQHriSm5ilYj6ZSqbVV54k4Xv+uLRjrbKmcTYYB1JnQfpkEknjumLbdtd5kFQqZUsl4hbK92LkVFFpKp1QxpOSnmn5jzgVT0Jjj3SM4nJRCpDVDVKWcpYtZBzhwK0QPxmyybj/KNEL4uHVkA9RgiFKAvjnUVJinozwn0UJgyg58TLywe9j/jv+tf/r71velJCxgzrJy/O9Cuov8Qfx+9Bm3z9OzTS2999/X4bB3Ad47e/l/nr19yJPQkTJh6gSwi8uRAkIr4bwige/YLBQzHwfRtriHL/nEViQD9/zAbA4/UUEvioCIh8SqbQzLjO3Ej+vfCDlIgGQR5ocuhW+VMoRDH5C6icZAv5xB0RTaUwkUTv8PvnAYqkmIHEIDYgATz64lcTow0+K/Sqwf8020TxryAeIAy/n9GSFX62G1cims5agasd0JM8IvCe0Bj8eW2IydoaTNrThqCOSIez1bBpMzIahJUeBBf2Ohf22UjTi075NxgNLZ1FyAArNmu2e1ZtdG4UxS+VKlkhmLQgmAk+rlRWVlmTFtttqC7DRRoBivxfY8Rngesn6A9I+ApEOQTixtfUtKy6v2nJ51WLxtB0cndgv/uWfrFBasu2dLXv87JkdHD53FQ0uL7USCeDkL6v85RImj4GAJOAbFQEmfigJaMva5oZVVlZk7nd6UVNMGQNsf1E9sV6/L5DdV8WSjLw7kFy3mh0bjKhkwGq/KyPJvgGgTGJZxb/xxi2dO6QHk1mACr4PgOR01nkbUO3iolq1y1pdsdjc3NY+zk9PBGoAgYBI2uP8MfBJGNpP3vuJnZ6f2sNHD21vf9d2buxJzs/2V80r++UvfzmrRY/Uf+wUD8NQ+37jjbsCyzwgM3iPtgBcIcMol8l7voSoJwFy+DrkXNlQzBEZi5BtpCREQZdf9Uftwjb94VB9Q7uGyP4htiDF+gMpEgTCKTGZdTJnwDLHB9j78qXumnLlWv1153P9IRMAf8SZ8+DcHj9+LNKAf5AMzUZDbSSGjA2Ow4qnU50sW6fZUP9BVE3GobWunC9Eu9UQ+CYth76m7B7nEs3r9uoL2sO+IJFU0hXyErPWWZk+T+SomkfSVdRpdZqWyqZkGgvxxrUk75eZAiSZcAqVcDyWeoFxrqohs4oLW1sYQy5Zd9BXCVoRG5SyHaFumsr7xBvm5dJJET7JZFzKEzwnnHDDEZj8lXdHJu9KduJXQ657NmOVMgTEimKRzKRc6tisSo8IAf5DAfGKyAdPIERJhnl1Q5RkmCcjouoHT+RG0zfm9xUldV9GVEQJC653+k5GtDOVDl4ejKvoivaCiPhuTT647jz5x3WMgS/Xpv8t15ifEcnzaRbzCoh54iGqbIh6PHiiYZ54WChjvltjY9GaRQRecQQW5MMrDuhid4sIvC4RiH3xz7+W8kFyzBn5QMUEViJ5D9l4IuHKXyKTB2RNpmPl2FPyzk88o0oFgKoDsE4dAZiLpl0g3SftQqoIRAj4KZCaQVlPHCImLrVCwC5SBsxt7wiPKPFwPbG2scVjqCickZ8jIVyZPgwsJxPIkIzIBjnix1UjQ74JlPWcBkMbjfs2ngxEPvQBokjupzFLTOOW6A5EPowHLUuEHUvY0AbDhpmNtPwZTmPW6wcWjmM2nkLk5C2WwqQrK/k17c/NUlwa9Su3qjyduhz4lktFqF5eKfedKhI3brwh34cbN25bfzixcBq3Wq1pj548lWHk9u6WZYs5e/93v7Xz6oUAIcDSAz8MJjdW1+T7AFhj9R9lxMMHj7Rku1QsWbPVEEkAqFWFhxEAOKf4rqyuyk9DPg29obGKX15xEmuMR0k5CCcOwKK64PwAnIAzgAgSeIgNXj979mxmJrkkAEu/krrB8zu331R/fPzxJwKWq6vrUqXksxmRKGyL2SDb/PgnP7bl0rL95te/sZ2tPQE+5Pql8pINg5F9eu8T+8EPfmDdftd+97vfSXWBpwElNwFMlHAEXN68+Ybaynv0A8dgtd6lMyRVbhEAT4WEq6uGQD39Iz+JEUanSX3OyrwItpgzeqSkZLfb1j65NvDrgAzAtJB0lKPjYxsxphKs8qdV6aLf64mMmYZjleT0KR60k/24c9hwBOFsvPCctvr0CU8msC1gghQI+oVjQz4oDefiwqrVC9vb29e+er2+fFl4znfKM5UKqQgr5YqlE3Gd49HzA/ULPiHsj758+vTptSqEdhIDxh5jmb+sotIGzos2Qgj5tAkPkhmnEEIiTJaKUio51UxXBqBUvJiMUcVw7U40hn1lDPYLMcJf3tve3VGFns3tLW1LWkun2bI0ZrOppAgRKlx02y0b9HuWStJeZzI5Qfk0dS7/qC5EiiSdsaVAlNIsqDaTldKoslbWMUlLgpxIkIkE+cBK8nT8SsmHryIg/A/QfDrFPKHg0yj8PTFKVngiIrqPr/p+lMggFvS3v469RwlEBH0PYehXxxcA87s3VcCD5te//vWXUiy86TT9FSUfvGJh3mgymmLhSYloesXXEQ5+oeK7F5lFixYRWETgFUZgQT68wmAudrWIwOsUgdijX/1W5ANAhowKTTKSaRsjhZ6RD6yCC8THYiIfZPYYqXnv0x78SghATORA3KVWKEUjYdeTGmT9UfLBrd4yoY0rtcNVu3BVAvzD55WKBPka8kFpFDNfCKkwrh3ZITSSZvGkDCw18UZeHTF0m5BWMR3ZeOrIh2DYtzhlCSdxERDx3sB67boF7brFgq4lDIDZtavGmVQDnFcmk1dJzClgNJhaOltQCcdmvekc/YPAchnnsdHvdLWqzb9UJmub2zv24P4jO72o2o/f+yt76+23lRoxtaT1gwkp+PboyaE9OTi0TD5nt+++YeE0tGeHh3b/wUNXXWHsKoAAVvF5AOT2e1QVoHJATKDxqt6UAkDpKMO+qkQgNyE1YH1jwy7rDVsqLwugb29vugoIXYBq2tY2NrUdJoD1q6YdnWAUWFOfAFQ5NgCE8YTPBYabtImUCfoCsAkxAYhHDQAgf+ONO/reF58/0Hc5LqqMYj4j4ExfQW6gfnjvvff03aPnJ3bnjTv2T//8T3Z2fmb/+b/8rQD+//gf/12AXd4K7bbOkTQTfBmICeQDY9z7CHBOfrwAUAGVeAD0eh0ZTao6QqkktQbkDtsAhqnQgULDVbjIOYPMuCPjOE/ayL47va7G/Wgcqn/6g4EAcSqRsH63p/dazaYIBlW7mF1XAHZXGtQRGZw3BEKn21V/+OuDa4RzJE78pY2+mshF9UIEB0QAMX/29Knk1RAV9A9tZVsPIjFSlapiOrZivmC3b95wILPv0iOo3MHD9yd9wrkRS/YDweDL9qJUgFzwBIknDbxfhsZ8KjWrNJK1YRCKbIAoIsXn4NkzOzlxpUsxBtX9Sd4wqBPMCsWiFCOUeMWs8o27d6SyoR8YQ2NKdlrMwlGgtAvOcW1t1dKoR5KkZLlaFKRbTaahiDStzJL2BLGWw8vDVfJAcaF7TnxqmVzGlkpLtrM/q/iQSVk2BwEVtxASI5p2EUtb/N/h+fB1PzRR9RfbEZvoY55Y8KRDlFyIvvey51GlQ/Se6vfhvXg8Uexfsy/6gDHHfUe/BTNC2D9/nX5Ev4vn4lVB9BXPGcfcY/B+8WquaPrEy8gFr1LyCif/++5/i32aRfSvJyui5EOUlPguxmrRpkUEFhH4k0RgQT78ScK62OkiAn/5EYg9/vXvlHbBBBLyQRMMTN4mgZvokzIxS7uAdcAlQcZqswoUXl5JKOKQDLNSkQIps32o6kV6ZuhGJYoQYmFWZivhJs68lvJhyv6/bDipfbMCCZGQiDn/hKjhpNMvONPKWdqFn5xHFRk2TZolUtclDlVWY5Y/r8maqnKENo2PLAj7NsFcMgyMb2RiKRu1m9asnVu7fmaTftNiQdu6nboNR02BHSTYudySJVI5rYBf1ls2GU9tY3tHbv8Aqe4MdKF8YNV22OurGgLVAm/dumWffHLPapdXtrqxadlMUV4OuVzR3v3pz+z58zOrN9v2bx9+ZJW1FXvnvR/Z2saaPTl4bs8ODq6JFib8lF3kgbS/lM3rM0iCWrVuzWZbSgJKW27vbYtoaDRbSiN45913lV6TzuTsql63Z88PBYBVW4TKDOHE1jc25QuwvLJql42effDBB1pl5z2AMqASgBtMxtYbDtQOqQD6/WulgcD/rCwk5peAFSppAOZ/+PY71u31bBIG+g7qB7b/4osvVL6RtADA5Nb6ln38ycdWu6ypSkG91bDj4+cC6SlKu85AEIAWE0vGGQoOP57oD9oJSOZBf/hUoGw2pWMTM9rOeaEAgQDBnyOZmHkEpLMiXdbXNwR8vSKBSTivSyrjmVXZTEiSs7Nzazc7Ng4Cm4T4Qwx0DAiIfCYrnwwP2ADwAGAICsA9YB/ygu8QD0gFtoXAYexw3pAPXnkiXw0B6Zz6hmOgWvAqBVdi0hlYAj6Gva5iRDxKS0WZsPL95VJR9wcMRj1ZgwoBEMOx+IxYesLEp8d4x3zi59vM8Wg3bfLk4ObWluJTrdakvslkss7To7Kqsce48PcZABTHpZ17e7u2tbVtDx7dt48+/cTyxYJV1pxZaTaVtkIWNUfpOn2GdAsIxbXVVVtbXVG616jXnRGhjoSKmVNwoJSRHD2VnhEvjtTDI4KUC6pfLK+ULFvMW7nijhFLuJSxV5l28VU/MZ5c8J/79Bv/+mXkA5/NKxv8e/RzlNCIkg1REsJv4wkH/nr1myeHeO3TauhvFDBRMBpt40IZ8eonEfSDJ93pR65LVGAQqIxt//ClND254AkI/9qTD55suF5cmBkl+2vyZV4PLyMfeG/xWERgEYHvTQQW5MP3pqsXJ7qIwLeLQOzp+x9OYwnKA8ZUwlErF8m03Oc1MSQ1IZaQ5wOmk46AYMLpViEln5+V4PKTCybwkBDjqSspSek60i7851TLRPngTCshKUivAABRUWN2rJnhZHRyTAoI7fk95UOEfEiQuBFRPnzJE4Ks8ljC4srvVh07lzs/dqkfcQwoE2OzRGhB2LNhFyl8KNd8zABHg441audWOzqw7tW5JYKuZdPItbvWbl4J2ADOR+HUye87Q0mxd3b2bXl1TaCrrhKAU3lMkOqQTiat1+1Z9awqCf+DR0+s0+lZabliKRnvJQyDzr2bt+wf/vs/WfWyobKN27u7tn9rT7nu2XzZMtmsep6+4Jw5Fo/Las1qp6cCA7l8QXn/V1ct63X7bru1FXvrh29LHXB8cmbrpEkslwX+8Ylg4gr47Q1H2r7RbNvZ+YUAM2VBg0lSIJ2JK6oGSAhW4JUGkE5ZreHSS/icv16GL+A5qyCRSefUbggOQG2pVLZ3331XZVABsIBh2k+VBf5ynHE4luFku9u2aq0q00L8EhqNun3yyScOACr2O7a6uqZUDtrUbLhqDahyAKmAZwgNxgHnCbClXGcmy/lsSf3gy8hybMZzp03aSEJg/Kp+Zf3+UCCeyhoA1uJS0ZaKKAEKumZQCaHtoUykvFOGgdVrlxoLeFfw0LiYeT7wOkFaQC6vdgG4iT0pMxBAKlmZdGkfvI9KhDj51W/OC5BBlRJSGbwBKZQepBOf8V0IAR4B9WEtpjQLl/ayaiuVso2HQzs9O7X9vR3FjvHAg+PQFu9FQdoIniEoBjY3NmZkorveo+CSfuTYjA/iznnIG2Q8tssG6UukJqWsUq6opG6nTWrF8Lr0KMoKiDqfHsNzxkJhKW8X9UtVkyGFSP4X+EaE4+uytoyFWzdvWi6TVhlR1EAaW5hQpjA+daUESbdwq8Uu9SsYOwWWUjEyKY3pfD5r6WzGSpWSFcoFW11DLVOwfCE3M8x15pNJtBd/IuXD/G1+nox4GckwTz68jIyIkhaedIhuFyUd/PN5JYT3R/H3Yb5PnzGG/P3p2/1MLbb+NhHwfci9lHsDpAN9JRUPv2eq/uPUifOmkj6dwqdezBMM/v2vIxz8Z/63d/4+8G3OZbHtIgKLCPzFRmBBPvzFdt2i4YsI/GkjEDv+5LMpkwRVHKDiQzwldUFA2oMMIfFscOUv44mUXifiCRmrhQHrlVPLUgs8lZSbPjnaAG6lYpC8Ickn33M56iqDlyCn2ikhUAuoWt2MfGClERBORQjxAzAVs+wL9jmZkQ9+ggWB4TaYyj8hHgPmvVjhQ0jtJb+sa8rUDgkw4olZyoUONGU7lB5TkQ+TcKgyk+Ggr8+oqpekXEYwsu5Vzbr1C6udHlq/07BcJmnxydDCQde6na6qGACkM9m8DShpiIdFImmVcllqA9pTLBTlmUHOP2Ufq6cX1mp1BN4vzquWTlO6cktlMEdBaN1RYIfPT6zZbttgFNrq2prt39y3GzdvWopyjyIWmgKFAMt2uyvQiqGhjelfV3HAlcuMWT6/5Ew+M2nb2tuVF8DTJwf67nKloslqq02VgLwzU5xMBa5bna5Va1d2ePRcKhKgc4pyoYWC9q/2X1yoD+jfUUAJS5d6wLjp9XvXJVchklARAEhzOfLnM6o6QPxWV1bt4vxcK/oAVZmkmblqHcWiBYOhSJKTkyN79OSx0ixSuZRIEwA01S4y6bS+D9kzGAy1Or+zs+uIjMePbDwZC+zevHlDBAUmqqTPMG4Hw57SclQqcjxWOsD+/p6dnZ7ZvU/uy0S00bjSqnwYjmXIifoBkMX1w7lXViryMBHJU1lRnw6GQ8tl81I99FBRJJJagecvBFitRinUjioxQNY0Wy0RExB0zWbD8sWcykYSD1VYoJ9mhpkAB2JEfOgLlBqMH5EZ8bjdvXPXTk6ORZywUg9p5DKbSBdKWx6Pib4z9aTsZ6/XtXanY6uVZV3Haysb1um6cqS0GfIBoAGZQEoL1yLXrpQPubzlC5AnrqoFxAExgZxhe+4DhXxBJMvFRc0GQei8MXI5q1RWVMKSuDIWIEk4FuOA8xNJaTGBKva1e3NXJUjx07hs1C0Rc8TS5sam5VKMLxQpE11zCV37E1W90JlPx6qKgSdMD0+XWUlUlA8indIZxUirxKmEpTMZK5aK+m6OvlgvW2m5ZKXlJSuvVGrxHF4AACAASURBVJTOQZ9TESg+daVUXzxmdTml2nrxbvT5y2/3cw683+A3IUpGfBNiwpNEnkiI/o2SDJ749cSCVz5EFRBeCUEs/XOfJsT9BWLUG8eqD2YpGQsVxNd3rJQ5XxEr4qvfx9n9ADNJUqz8d7zKQfeNGRHhiQdPrnniwSsd5pUQPqUiqoSYT7PwZEVU+RBdAPgGQ3exySICiwi8HhFYkA+vRz8uzmIRgVcegdjRp59qeozkHpCpFWgmOKwAqhQdeewmLwZNnWNxiyXYxoEDmeRh6kYe9cwxfhpXEoTUDG7iwRzceTHwLxV3xIORZkGpPmrGp5zDP6aGftLjSQTvxO0nNNEVOQdE/EN0xR8MUnRi7Y/hJujOINNIvZhOrD9oy4xOBMc0tIwkEhhTDizote3i+MBq5ycWn4wtPRlZNjaxQbdnQX8AX2GxZMwCzBwzaYslkWrjF4CagPx2yAdneNjvj2w6TtnDBw8EppqsdNvUlqi+0GhaPJu1Vm9gtXpdq8SkrRSXluzOnTft7t27FkukJbd/8ABAPVGqBx4LZ6cXlkqxyrUkAqDdblo8lbTKakWxrkvRAIgv2cVF1dqdtr15964M48bjicDdoB+KqIlBPpRWWJKX8SV9NpyOrTXs2aDfV/9n0hl5WpDq0WcVOuC8QoFpP+H1YEN5+eHUVVqolGXgCCkFMLlqtvX38f1HAvNU1mCFm9gwFtw+HAj9/IvP7Oj02LqDnlQQSOKHo5GVZlU3PHHh/R8gIEjjyGWy1woAl/JBOkVSoBXzzmEwcIaG7Y712h1VWbhz+7aUEE8ePhNRA6GBPwGeBDynQgImhsj/aW+pXBZJh9BlubxsSak7HAGmFJB+X+Mgl6PqR1Hxr1/URDhgdHl4cKj3APCkDODFQDoI7aX/IB18bjfjlrHEdeYrjhB3XxaRzzHihJjhfREVXIszpYyqXczMIXnO/okJbQQwMp52NndEuHA9FIuYSw5FZLFv4sw/jjccUL3GVa0gXvxdW1nVeUCCeCm4BzuMpVHoUqsgGjg/xguf8xxixBEkGamFgOLED/8SUlGKJRdv+viyXpVPBzFAoSCVR9mlYvB9KZgggDJZjVvUJqS7MA6JpwfRfJ8YcD/xAI7SsIm0q9xBChj7psQnx6d/ua6WSkV9lkxhejt/K/JveDJBDOiXKvZ8+Rt87qXqEcn6Cw7jD97rru+Mc42ZJySiO5pXPMynXcwrHV6mhvCVSqLkhPcZ4fuMezwh+CsD2wiwjrZlQUjAkX/Z/8grDj0RRLy49km/un//vghaHr7Ci0+j4C/vebIhmkYxTzhEX78svSJa2eKrlA6+7zz5sOjLb3y5LjZcROB1iMCCfHgdenFxDosI/AkiEHv0299OnZQSebgrn8lqaTJbcCuwKoGZtikKCLwWeEPKB6TJoUApeJ8JERN7Juz4RcjHITHV6j6rpJi6MflgIsN2HBOJNNsBPiA5+C7gGu8Ib4blAYpf2fHg1ZMaX47JtyMfPPHg/yK9hiaZTPG7mFi/37VMFlBNPvjYJr22AHU2gZx8bMNGzWrnx3Z+fGTTQcfyZIXgHDGi/FygkpR9AFoKBQmy7oxW09ud3myyPSNhpgnLZUoyA8ORv1xatmIhb62rpvVx5s/m7YvHjyUrL1ABYBqzdAavgVWBrG5/qFKVZ6fnAopUy2D1eTqJCRy3WiOpEfAbyBXzStVYW18XwNfKfCIxK2XZtd2dXaUqAPJQURwenli33bNUPGnZDHn6cZsmkjaOxa3WbFh75FIpAJ2VCqkeMctmXYlIlZAMA+3br7J54Kl+m8ZFBNx5867SVa6aTSk1xph7xuPWbba1Gg7BArAlXUJeD1tbWmlHCfDk6RONN1a8j8+OBfyzGAWilJgpcACLgCFiAMDEiPP//Lv/Q4DVO/X7Up7EU9UvUnERDihZHj18aL1Ox0pLJVf6M4sB5ZHi+fDhI0unc5r8h0FouULetncw1dyyAIPEGEB9yZZKJSkBUFowtjgPxnBWJEhOxB4pHKgseJ92En/fPraXR8HMh4H4sA3Hpc18h5hj7OrBACFWRZVYzPlAbGxZt9fV97jeUSRxfK4xX8UC5QOKAVIk2PdwNBSphIqGcUlfM7bp40QSUm6i65X+lbphZk4LwUY5V0gZqWmKy2oXceY6Z9+0SxVHwsAKS6gGXAqPJ2bYFrAEyOccPaCirfTv86MjkSKolTg/tm0060pzcQB5rHYtFVz1FcqkonJot5o2wXcGT5BM1pbyTrVDrHkgV1f6TLFogwHpR0PnT5F2aReqRpLP65hZ+jSdVIpNebWs9JOlpaJMKFFzfRlIv3jl/G7/fOTDt/3tiKZt/CHyYd54ku8qnWZWEtZ/7skH/1oxTSSUjsEYoZ+jADV6z/+27X+dto+mwsz/ZnF9c1+EhOO65r7gSDNH5kXLZUarUsyTC1/1+mVmklGyIap08IsDUdXDl8f/t1fwvE79uDiXRQS+ZxFYkA/fsw5fnO4iAt80ArGHH3wwZTKvVIckK4wsbictnV9y1QKCkVbox6gXtHCH8gEfAlIqQtwdZJ7HA5M3GcnFXdk6Ui00USGtYzJyk9HxRNJnqRvSkB6YSCauvRxI/VAbEi8MKpnM+BVev+LiT/DLkuVvRz5cp2PMVgVZmfVVPKZGiggASVyLznHc60imnSPFJD4263dt0GnYvU8+tlGnYfFgJIf9DI766YRlC1kbjAaq+gDoG4cTxYc8dtIT4HJY2c/nlmwcxvUe1QnWVtdUTpJzBfR1+wM7rV7Y0nJZ4HUwCqy4VNLqMgaCh0fHAoWFggNo+E0wmS/kl+z8vGrHJ7VrHwzAMZUFIB729vdtFIzsqtlQfJnsAwTodz6nogUgu93sWj6bt3A0tqtG0zrDkfWCwJrtloUJByAJodIsRsPrKg2soC+XSpoE+9V41BSkQrRbbVXf4Bwps8i4ql81HNCLJZx0X+aTP9SqMuCbNIKnT55KCXHnzm179vSZnZ2fWnF5yerNKzs4OpCKghKhpDS4tAJHZABs+EuMmZD/p5/9tZUpJ0lKkEBw1lZWV7QqDgmyurZi61RHSKbs3qf3tC+qUXCuW+s7ShP5+OOP7Le/+536tYxPBuqJdMrFvlCw0XhihWJJRA9pMRA68hFAoTB1gDmUjwRmhjERHWn8UaiE0XMgHOUE/SGF0GBotfqlXtMeb7yosqZaTS7YNEb6QO/ad4HUCQihjY11SyVcSUy+L7KQdCnUBTOg/fkXX9hwMFDFk9WVFfmI+HHB8QDu9A+EBD4JKDaCcOTSUzAQjbvyrSh8IB8YP3hzcK/IpXN6v9Vqqj0cf3m5pHHW7fdVwtUDT6knhkPJxlFqeAWEB1MQI/QhK7yq2DLqa9xzPsORKx/qSJupq0aSzuk4EBYQKJwj9yCIl1KhKAJC/SJV0ui6MgvXJuoO+TfMCAevzILAI20kCSEXm1gmm1EZTsaNVBCVskoNv4x88Pcst3L951E+zP8gfJ3yYT4FwwNen2rxh5QPX0c++M+8LwTHIua8huyB3KPPuE86H5jFgwj4KjpKW4zH7dGjR7r38/vAOPK/iz4NIkr2cl149UOUTJgnI6IKiWhqRZRgiJbYlEpw9lvtt/EqB/+Z7z2vbFn05iICiwh8byKwIB++N129ONFFBL5dBGKPf/e7qZNxU9PeSbFRNaRyrPoNtDI+maiApcAiJAUTcACF1A34GYTOZ4HygQJ5SWdgCfnAA1CC8gHiAbCL1FmTlVRSgIznEBZ8xysf/CSJz/zK24v3ZqkcMxUzwJcJvdI7SI2IPKLS1BeEhTtWNH/ZT6ivV23iTtkBuJGEGCJiNLBEPGbZZMwSk9DGw7bFp6F99unHNmy3rHN5adNgZDmqPawsKyccYIJcvtNtC4wp1743kHcA8QSUE99gNBXI6rRZaR3Z2hqANW8HB4c2Cscqu4l/BCD2/KJqSVZ5G01VgDg5O1MMb9++K+AP4cBxVioQCV0ZSW5t7TjX+VRSXg7Hx6d2Ua3ZRfXcarULbY+aAJAG6MNTAhDQbHWs1WhaMpayYBhatVaX6qEfhFJ0JPJ5lT0ERKvEZRgKuGJsCLimMgX79maNpIf8zd/8jTOyrDdFKFAKETND0i7o405vIPCxv7sjHwZiRGxIBUGZQp8sl8p29PzITs9ObHmlYr1hT8qHUnlZoBm/CPoXuT2gBpUD+4H86LTalktnRIz48qAA4hs39q8VH0jpqZaAYqGPAmjsKjqwz0a9qRQC/BMODp5JiUH8KcHZ63d0/PW1NVuuUK2iaKMQpcPIur2+I2ompO+YSjaenpw4ZcLyssxA5R8xSz2i7VyLl7WafAtQ4J9d1EQeQDwAPCCdOAfGKKvtqBJYufdghWvYpSDkLWEpW15a1ufEEIKE83GpHzkBGrw9AC7lStly2ZwjQgZ9GcjK8NWm6mdIElIvuEZIi3Aye8g1xsOS/D1Y2KffIQnSyYzaST/69ik1pVSyVqdtxVJZ50U7iBFtQkbuJeQQOzw4tvOXcCoK2tobdBUPyfcxHk05BQX3At7b3d4TqC2QJpHNiSyhP0kBIf0iHU+o/YxJ4uXLgaqCRWxq6UzSMjMwLOGXql6kXMnWccwSqYQMJ9c315V2Ua4sSzmCogXi0t9nHDBENfWlO9TX3LFfXdrFt/tZ+PLW8/dJfz/26RaelPD+Dp6wiioifBpG9DMfcw+u+T3xJXC59zA+uAZ8RRbfDg9so78L/57z+3N8N5pW4hVZLwPmUcVJFMAz7lH5YCAZLakcJQaiioQ/RtngyYiojwNj3L+Oej5EUymibeCcFmkWf44RtTjGIgLf+QgsyIfvfBctGriIwH9MBGLH9+5NAblIqyEflKNLvnW2IHIBrwdAFSkSoB9M8wC+mCgKmI8CS5DfjTklXo3kO2ecf4PFJk6OHgYCBUxKBIpmOe+jmcqBY+CLwHcAOD7lwhMB0Umnz3+NTtL86jYVNOY9H74N+eAne35VUCtyoatGAMEyDYbO34H0imlg/faVZZNmp0eHFg4H9vzxIxu025YHMBezli+gCAgtmUlYIUeO+VBeGfV6Y2bWlxZov7wEOGXtqao5jO3mrdu2VFp2JEI2b7v7u7ayumZHJycyLsQE8OD5c7fyddmwzZ1N+9GPfmRvvHFHwO3g4LlAW7HgcvCPTk616ry+tmGdft9OTs/tww8/tuOTU0nnw3AgEEvfUfUC80nA2s2bt6SuOD46tnajbYl4yprtrm3u7uHoYa1+13qUdZO5qFmtWpV3wd27d+zw8NAy2Zzt37wpj4OHjx7qnOkrCAkm07QdsuPGrZuKCRk8av/zY1Wg+Ol776hEHCCUVWg++7//23+z93/zG7usXUnWD/mQyqZFkp1fnqsKAQQIHgmQAvzz5Tk5JqQIgLOULwjgAri9CRuyZVIk3nnnh9Zq1JUyANxGkYA/wP7+vr3zg7c1+Sf2SjuKme3u7diTJ49lWgnRNJ5ObHdnTykXrWbPDg6P1ZeYUu7f2BdoZ1xCNJydneo55EMXz4UZ+UA/UEqSPoGwEXmQSqsiDdsD4CEfaAuvOTfie9Woqd2oErxTKzHWymgQF4HS6wHMnfKBc4B45EGahwdJSimYybcB5KpMk0yKaEBNQaoFx+Cag1SA9GI77iHEMxiF7m8wtvPzM8ukciJB5OlxhVFnV9+HxGHspHNOZQHY5B+x5rw4J/qfeHulB23zqg36sNVpSnKu+8skUPUOxks2m9bf27fuOJUJhrdDZyAajkY2GlJKd2xJ+VMkdDz+efNU56lBlZicqzyCz83EGbdCCnG+Y+6JmYwIh43tDZlRUoYTpcn6+qoUUP5e5e5TL4hTR0J8nUfNd498UItnRr3zJMTXkQ8+tlES4mWpGV7h5klf7l+MWfrRk6P+d4Ft/cO/9x/zM/rNjhpd/ffkYJSAiP5WcT5c43g4cM/iemG8cZ153wYP+r3qIUrYe/LBfxY1k+R7/vP5tIxo6oTfzv+NkhDXJP1MWRZ97ZUz0RSabxahxVaLCCwi8BpFYEE+vEaduTiVRQReZQRi9SdPpkxmkJ0nEi5PHvJhmnBluSADcPYPkQjHIAZSlpAHgjO5GvWRMGMSmWBmLpl4KpvSCibkA5NIzPMgH3x5L9QSWuWaOBNKvBE4DhMYwKN35r7efrZUGCUc/GqbX2Vxk6lZxYpIhF4mL/bfiebSKv846eTgLEzz8AaHzqthbL1Ww4b9rk3DoYiIYadhSQutenasIhn3PvrYBu2mZSkjaqEVl7ICIqVy0ZbynFdaeedXV27Fn+oWgP5uB1+GjgB1MJna7Ttv2urapiVSWdvfv2GFYt5S6ZTVGw0LwrE9efrMnh8f2WjoKgSQaw64ov+YpAMAmbQDdjEIPD49lilisViyWr1pn9773L744qH1+gNbqSzbcNiVIgDT0XJ5WSCO77/11lv21ts/sF6na88eP7NWo2Ptbt9uvHHb1ra27arTtifPj5y0PZu9rrTBqi+AWeVZk0mBRi/9hRS5ffu2W7HuDgSaN7e35PnQ7nQV8yfPDu1/+fnP7M033rBHDx/ZVePqOu3mvffe0wpgtVpThRZKQWI2iUcDxQWQvndIuej1risrQD787d/+rdpE3AsAyf7Q/v7v/97u3bunc2Wiz+cQIz/84duWwWg1HNtn9+4JMKOUgAAIR4GdX7gVSMAzq+yc24OHn9tPfvKegDNjedAfWX8UWOOqbQ8ePrVBP7CbN9+QSeh4PNSxdP3MJOd+FTiTy4oU8au9gG+uT5WPzOaVDsXxPNnACj8kBNsB8nv9rlbdAWy8x/hiG66tUrZkxVxR5wvQUYrUFMl2UuCdfvIPztUrI6QowFgykbTiUkHgHhAt8iGZsFLJVbIg1cJdPy7nn/FGP/d7Q7uq1/XZSqUiQ1CICM6T/qaCTnfQF8DiNQ8+5/hSRU2naiv/aDfeHZ999pnOF4IlkeIehQ+FIzxRZ7zzzju2vOzKtOL54M0z5UuTyZiYrulUJTkxwPXAzZdbZZzSN9xTSEUitQWCBE8ReaXg3dJuW2/g/GqobLKytmr5QlZKoO2dLdvd3dRrTzgoy2JWiccREX8Z5MP8fdKTDv4e7AmJee8HTziI0J6ldfnnL1NCzH/m/U58lST6iIdUUfv76hN/X/H+Ei+I6KgR8av8yfzj9+Xj6NP95IszU/7Rfq4/7k/4N3B/4HOZMM/Uf9Fze5niYf69+RSL+TSLryMrvm7/vh1EYj7dYkE8/PHjY/HNRQReswgsyIfXrEMXp7OIwKuKQKz26NHUTUKcIaImOhj1pV1+NxPrWCwp8KH5OhwE5pQzh3JWEjFZlGpAsnh8BF0+BGDe5fQOlXbhnfVZbdREUxUxkDCn5S2hlUhWA1XJwIE6P7nxE1w/YfKTeB8It/JCKbLfs5j/vVh58iG6D00MYzNX8Sn7oiKBfz1Vyb9+p2mjfs9ik0D/pkHPCpmkNS6rlorF7bOPP7IE5MsktFbj0khZXl0HbPWsUT0XaAEUkm7ASu7R0aligzQfE8ry8opNYqyk5vUvkyva3v4NEQ/FYk7eD1SoeHZwaP3B6BpkFkoFKRUgkOqXV5bN5QWMmo22Uiiq9TPb37tpudyStbs9e/L0UMcmHaPVBNgPdb7Ks06nVTqT1d71tXXb2t6wVCJtmWTadrb3rN3rWxdFQDJtTw6f2ySd1LHpL4zPALGAYYBjIV+yXLEokOld7T/99FN9jvdCLltQPDAcVAnSuJPSo3xYKhWsRMnHYlEgcblc1vlCFkBeNJstVfNotVs2DIfWHw1sNB7J8JERgBqDNgCiAY+AFcCk0hPSGWucVwVeRJLMfBBoCwoSTD6r5+f2f/3X/6qYXFarMoMkJUFGoI26/eY37ws87u5ty2tBz3e3bW19zSwRs3arY/FExh4/fmZPD45tubRqxaVllfL8/PN7InuIGWQR44JrTeOjUra9vT0pNmgH/UiJU8YnKTDpAh4arloG1ylVPQDjjWZz5uUwVgw5V2Kn1JlmU+qBi+cXVi45FQRx4Nzod9oBoePl4FxLfMb7frU1wAgzQQoM1Qli8nrIAsYhMGwqjwrK7fKd4WAkcgQSL5dzYJ12+hKLvgKHTFGnU5XJ7Os6cMag3ozSl+Wkj2iTPy8AGvFy5RondlG7UDshLFAaoDpwlTeGIl6ScWcSiYHoamXFtZk0mlLJVssVqR98PAeDvlJGeECyQGSQRqNYJeK6P5FaAskKedcfhMadjBQaiAliAEED4bW7t6FxrDKy8okhd99V/HGryL+v1Pryzeq7oXyYv0/OKx+i5IMnJKIpGV+XhvEyRYQjfVwfeAUE23kywr/PZ4xxriGuca5frnl+N/z3X9UP5b93P7TfE2k+BY3rkt8BpZ612xqD3t/EXxvOT8elQrnUM6cgjKoRXqaA8MqGqMrhZe9Fv+tVElHiYf65/+2MKiSiZARxWige/r2jZfH9RQReiwgsyIfXohsXJ7GIwKuPQKx7fDxFhoz8WbXtAfzIpccuv9riMRkXxshvDsdaHccUkkm2Vm1cSXs3IRLsc2UYZYyVMLfy2e9ZOB5pey9v9hMwP7HC5JJ29PrOPI7vMfGiPX6yS1k/DBl9eT/c5Fn9dhMe1amw+Ey94CdJUSlrdJI0v5oXnWALGMRJRwhFOgSDgf5SxYLFynwmZZPx0IJB15WSbDcMb7mT54eWR8o+HNiDzz+1sN+xna1VSyQmNuy3rLJcdkZ5F5d2fnqhXH7y5KmicHxxphXocGK2vb1ra2tbFosnLV8o2sn5hXW6PavWLu2yfmX94dAqK2v205/+1G7evCGlCaCQlVUA2tnZhVQI8VjSVlbLtrK2rH0+evhMK/If/O5DOz2p2snxhTwfEsmp/Dl8dYB33nnbdna37c0379rezrbAP4QD0oLBMLRef2jv/OhH9v/8v/+fndTqtrOzq5SAZwcHIhbu339g7/74Pdva3LFKGZPMpF3WG9bpda3Z7NjlVV0ME0DcgwQAB23nNWPgP//t32rVHlAMkERyzYT3gw8+UMnIi4tzOz5+7sYLZBXmiSkngS8sLUldAhBBvQEwhexg31IV4G8STmaVG8YiISAnpNaZTZ6dJ0Le3rx7x0aDvj0/OLCjo+fOL6HfscePH1omlbbVtVX74ds/sFu33rA10g8yKTutHYn4yReXrd5oW7szsNLyik0taV988bl9ce+exhZt4dzwlWg1m3rOSvn6+obduXvnWhmys7srz4da9dISVPLIZJSiUamsiOw4ePZMIBvyh+Pj1cC1CxnVaDbs9ORUZOG4N7UwcOSElD4Yo6ZS10acxIt28dd5kbgYEXfn5zFx6Q4iH/ErKaoyBn0HGMdAkmNDhEB2YOyolC7uKbGEjDfpi6tWU8dFIaCymjGzq8al7g9SXpGalUgonYMH5ArjCLKFseRXhn1qyHgaXCsjUomkSCr8HZKQSq22hePwOjWEfuUcaTMqjI3Kmo0GA5U3VToGio0CpTPLrj2xidQdrmzoUMaa8r3oO6VGb+A8YSCgUDZB9gCE8VdZ3aT6RXlW7YRKJ07uDqnhqgtxN3FpGH/oEZXs/6Ft/9Sf+3QHr0T7qjQMT0R4lUNU2RAlHaLvz39nXk3xVeqKKOmhsVUoiMDz/iGuZOsLMtvF/ps/5gE1bY6u8vvXPib89VVbGDdcR5AM3IcYNz6G8+kKX/f6ZSRDlASIkgcydNaiglMU+rQLvwAwv6/odv530hOT0TZFlQ7+fR/FbxvTbx79xZaLCCwi8BcYgQX58BfYaYsmLyLw54hArHV4OAVou5QKKl4kJYP2aRekYCSSaVeRIob549TCSajVTiYn6WRSEmaB+bHLmfZ56YBBTz545cP86o+ftHlSwpULTGgS7ydMEBXsn9cAgugjOlFCcQFY8MSDl7fOT46iucZ+guUnan4iTYUOPferouFYpILK41F2MxhYMOibTUPr97ryfGhcXqpsX9Dr21Xt1BrVMwuCrq2tIJWf2ub6pkpJNusNOzs9taV8USuxGC4+O3I+DYDmTJ6ShVnFEUf9RrtnF7VLe3pwICDz9js/st29Pcn419fXrDvoCtBQYpN9QEIAwDCclAFnAn+OkV3WGvbkyTP76MNPrdPuK4WGnP94gsoLqBMKMsz72c9+avl8VlL/ysqyCADUCFTpGAwDfbe8UrHaVdtGZM3EnEqFlfFPSGMgVpOx3bp5y+7euasxg8qC1e12q2v94cAZYR4/F1DjuzwAbKxiUnKU8pqsCqLcgHigPCaT9gcPHghoMg6ePn1sg+FApTVZkXa+JE6WTewAr+yH8cM5ADgBrMjst1bW5D2AUoPj0g6O49vCsUfDvtJQClopD2apMi0bDbr26NEDtWdne9v+y3/+33WcfqerCifBpG+nZxc2DKl2sWxLy6uK2y/++VciCEqFvM6TcUjbPCmHoiOfz8ifg3FZrdaVzkR8Gf8bW9u2c+umff7554oLfax0jHRa4MalOLnylOwfoA8JBXiX5HqcsVbTeSP48S7jz6srkQuAJa5XpRik0yJa2B9Azq26OkDlry+24X2vsmDl2e/beb2Eahdy8mwmL18XgZeZQoIKEfhk0NbOoKP9QKL4NrF/CBra4Fe92ZZz4j3OHQIEc1D6jnvGAAVGMmnFGdjEqwVDS/bJw4NRtgWQJqcxqSA4Lg+/+uyN9ijjCgHLgxhxXM6R/YiISbuVab5HTP2qO+e5tlm2rZ0txXN9wxkn4kPh7mXcS5355IvqF65ksYvvi/f/HD8E3+YYUfKB730d+RAlBeZJiGg6hv/sq8gH7yfhj/UyNQVx43Nf0pM+jCow/L3e+yZAsPHc30/8dRhNV/BxmSdavDmmqr9ASs1SqJSK03Plh6Pn7okKn/rgz+cPkQ3+eor+zr1MmRC9pl+mdvCqB09QRM8xqqSIXR/cfQAAIABJREFUEhjRffprnnhECYjouFmQD9/mKlpsu4jAax+BBfnw2nfx4gQXEfjjIqC0CyfpZAXUrcZBPljSAULSIaakIbCKkmAyN7VhQBrFRJN8gBmGk5rkBeE1+cB3MTO8dnePue15+Mm6n0DymgmcgIdK9rmVmuiEx6/SRg2yNMmaSaRZ/Z6Q7x13ElVPPERXrKKrh7RX+eYxKng4SaufLEp+HosJvJFWIrDAccLAkGX3e1Q/CPQvnUxo5TQE+JGfz4omREw4sk7r0h49uGeT8cB2d1Ysm07bVf3Sgv7QGvW6jA+3NjasPxjYICDXHdCRsPE0Zqen5wKwqkCSSFqz1bXT8zOrVFbtnXd/JFNKABeSfCo91GpVOzw80opzJpOzn//850pruLys2Xg6dmaEV02RDwfPntvl5ZXIhOFwYBYLVb7y3Xd/JJPDt966a8+fH2qVDk+Is+qF/dtvP7JSpWI/fu+nlkhm3Cpe7cr6gfPyQA3RbDVta3vXNre3ZWrINqzYY1pJhY4OVRLSOcnTu92+PXjwhZQJW9tbqoTC+QAA/uEf/kHPMVqDTKHvXfWAvACxHwP1ek2VGFACpLKZWfoG5VFjaGBEPrD6SV8DNHy1ikvaUm8I0BIXACNeDz/5yU/szh1n2vkv//ILqTjeuHXDdre3bDoeK1Z4PTx4+IV1W6785c7WtvwkWDWHWFhZKVu+mLH7Dx9abzCyjc1dESH1RtPuP3iifW6vr8t4knZyfqSt4FHw9ttvS4qPySYKj06nJ2C+ubGt9t249YbllpbsF7/4hfqZ9kIc+JKixAVwDGCnbOjF+YWAP+3k3C2MWyaVvfaB4DwZ4xA6kDB+ZRiQTGx8eoRXhPT7A5eKlXSmkrSf7wO0stm8iB0e/KUNnkTgc8g0gRNUKqmUUq6UOsEK9famlSrLSsvgnkCMaBNtp90ci2uQ8QjhQMx4z1VCyNnK2orII/bPNUW7YeDUfjwhZpUpOD8POLlEIRKnI1fal/Pw5+xVV5xnOHUVGF48KN+ZE9HBuGR8o16i3f4+ghkn43l9Z80qq2WV3VRbizmZjb64B3rV1per7zhwB+HhzEU9OPzjbvGv/lvR1X1/LtF7pycnooRBlCzw6ha/XZSEeFkahv+98N/z20T/Rrfx935PVPi2+fc90fGy7ebJBv/a/45E9+mBuP+dEgE/e0RJdfqTY0ZBu99flCj/pioIT8p/HQkRTbHwpAvb++s2mr4YJRn8+75dUWWFH4fz7Xz1I2yxx0UEFhF4DSKwIB9eg05cnMIiAn+KCMSunj6V54NKaMadVJNlt3HM5ZeSjy8nv5kiYjQMBGZJfZAvA8A97pziVXYTtUAs4SSp3kMBlUTcKRd8GoQ3CBPQZ3KGFJpJvrwWQv3jMyZLXprv5diACOWkA0pmzuuaUNpY5nNeHRGdDEYnkX4CyTH8BNJPEHmtyVg8LvDUbjTVviJl82wqQNRs1C0JaUEM4jFrNRpqB+evWJCzMh1bOjax46On1u01LJ+bartBr2MFKgP0uxafTC2rkoVFVWjgXMvlilk8aWdnVbtqkAfMWcWs0cLssScZ+/rGplVWV2ypuOyqITQuBUYpnwmIpMIAYIzqFADB1fU1VyKy0bDPPvtCoJ5KEZRPROHAajs56qy8s9IP4ANIA/b293fVD599fl9pOT//X/83aCU7Oj62Dz/6n3ZavxIpgGcDJpiFYkkESQLDCzMBaABap9u381rV7tx+y/LFvD1+/NSeHT6xW7duSnkAUcH5QxigOoB84Fw86ARg0y7y/9mOVBUqUCjRJxE3jBqR7/tyiaQKsV/6kpVySAjGDH3J+BgPR4oHqgCAPyQIwFQgiXE/7Nvx8ZH6ZzIOrVRwvhpHx4f20UcfiQQhVeNvfv6fbKlQtMePHyv9AfXIO++StrJnV62O/erX70u1wpDAEoXc/1v7VLwoXpedJE7emwJC5enTp/r8r/7qr9V/jSunzuj0+nZWq6ndxInPOF/KrfqqAF4hwPl6so1xLsPGdN467e41oOW7xB0wL78PTEB7PREakDIyLZ3Jt9kXZBXxixpBEkv6iSo4nqRgG8A59xRVusEsBhPXuFNcQBaJDEnEHXGSiFs651z8iQN9wPvEmPZ5+TptY5xCTtB22iElSyal8aL+nrrUIyU0xGLqG/bvr3naxX4gGzhfGU4mnEGrVFezSgB8V34DNrZ0OqkUHIhXf/6MFaWFpfM67yykRxio3d63IowFUmXQV/v7e65aQwVjWPwMUIm5u5IDevhBuDccAHQkrc/x9/fAP8WPwLfdp7+vehLCExBRBUQUpEfVDF9HHERVCv73wf+d/54nNvzvxDzRECVI/HfnyQba7X+PoucSPZ/52HjSIBoD34fRvy/69UVOzctIpGjqwjw58TLg74mCeVVClIjwBIIn8KOqB79dlGSY/65vpz/XeaVDlHz4tmNnsf0iAosIfG8isCAfvjddvTjRRQS+XQRizYMDKR9QEMQTM8UAk7K4W22kygWT5OmsnCJO9qNwpDxoARNWmSlDSQ65OUICM0JPPriJJ2SFkxPz8BPH+ZUiKR5YFZ3J0Vk9ZKWU7/lUieiq5O9N+hIm8sHLP6NKB38sJpt87uW50Tb4SbLakUi4ldvapc5puVQUQICMqF9WRTIs5fMCOWcnJxab5bwnLGGNyyspPlaWlywMetbpNqxWPbDq+ZkVsykr5XMyrJwEI4tNx5acqU16vYGtrFAtISUwf1lv2lWjaYl0xvqDwP5/9t77SbLrvvL8pneVZbK8aY92QKMpGAIESMZoxCU5odiZiZnQKkY/zT+2Mb/PTkzsrBQTorQaiQsSJBwJAo32vsu79N5ufM7NW/2YrIYhCQkEMzs6qirzmXu/976X75x7vucbTzpPjoGFrN3tCugAxHb397X63Gy2BZgo6yhSJxTViuvZ584LpJF6sLe3o31isYiA3OLinM3N5Ww2N6dt222nPDkAMGvl2Kxcq9r6+qZFYwlVa1g9cdo++OAD29s/tMMyq95Jm1tc0HlRZ2BQevLUKUunJ2x3/0AqCPwCqG5y7ux5K5SKdufOXXv4+L4UDQBtCBGABCv99AtwR18AqbSX/wBT3qNd83NzKuEp41PcFOIxa3U7AsKAwbncvMYNIMq+ECsck78hDU6tnRDxgH8AcVBVhMksi83WbNYtlYzb5sa6rT95Yp9c+9hOrKzai1dfUHsgUtjv4vkLIjXwg6iUykdqnaWleXv9jTds7yBv/+d/+S/W7g1U+SESi9rc3LwtzM46VQ0lQXs9pVBAkAgsZzNq37e//W27cuWq2n73zn0B84N8wTY2t/Q7bSZW9BWVBGMr2X8yISCcncjKNJR54OOGqoa/2Y/rCBPNao150xSRsy8Pkp7IB0gelZLs9Y7KWg76rhqMSuIOUzcYO+Ye9wiVoBySgbSFOcd/0hqs79RMIjb7Pfk9iNBo4+ifsFrbmWv640MkMFYQMcSAOcn1CKkGKUEMSGdYXl62ZtupMVZX16Qo4hipIUHJvanedIQAx6A9rrIHx4jZRJpUCMqSOiDq++XvN6RHcK24ah5tnQcygbjj2xALO8JEaUfDKjH0nTZs5/csFCUurq253Ixijw8Lc9FXMuDckA3E0JMNnNe/gsDYr0h/sdv8l7t1MA3D30NHf44SE0GFQ5BY8N8NxyklPBkzuv1xxx4lB/y+o8RJMLajqobRqI1+VwQ/958FlQxBAuI4pcMoQeFBv099eJbSIEggBLcJkg6eRDtOHfFpZMNo2sVof7x68cudUeOjjyMwjsDXIAJj8uFrMIjjLowj8GVEQJ4PPFCQdoFZpB7sIAzCTnHAqiHKhz4O+8iLuygbKEvp1A09/Bh6fZeaIN+IqEXjDpxQXlOkBGU0I24lb/QhkE6xD4DTm/DhM+HBmUB0OKy/ecA/kjYPDcM8waBVnihye1dJQwTCMM1jVGXhyQcPSIKkiAcgkA8qZ1gsqc2JOKoQl/fdwBgR1UAiKcNNtul2W5ZOJmSACbDJJJM2PZ21Qb+jahJbm/dFNEBSJMM9Cw86FqECSDhk9QorxzE7OCxIzYDhZ6vVlYdDoVi2CYwq4ynLTk8p777V7tru/p49fPRYq+3FIeAG7NNWlA+Srx8WrdXqyHeAsoO1etV6pIsMenby1Ip8CqayE7a0gHfAnDWbLZEOpGsQb9IlMFlkZZ1KKJnslOXm5u35yy/anfv3bGNz24rVmla052bntZKNlwMqBMwm272elSt1y+cLViyWLRynzGFaxpP0LZ/ftW6vo5h6jwCIBdoOoGTVGiDuS2EC3BhTSJJNQHgMUqYp34dQNKISjq22q4Jw6sRpXS+uBOWu0hYo08k86zRb9vo3X3NVIopFvcd/CIjXXnvNyuWi7e1vqdQmxEOxULB5ETQ5W1tbscWlNXv48JFAKKvmECcQbygjMOfEf6Peatqt23fs+s0bFokl7MzZ5ywJ6aQl7r4ANHPNkyMAbIiNkyfXZKh55coVKU1QVAD6XQWAmO3n82orMSBFhN8//PBDAXR5HUxQjcIRZ1wvnAfihRgzZ4mnlDbDtAqvMCAW/E6bAOcQEOzLPABoE1PIC28US2x9rjzbtds9y+BVMvRk8Xn17CcgNAi5ChQ9Z3hJOlexXBKZlMDDI4NSInbknQC5wnWLAoc5zWcocfw2nJs0DcaMuB7Nn5arlECKEz8hH1Bv0R6UEuzny27SNkgArnVSzTwJQd8ZJxlO4okSDms7tuf8/Od8tD02JGmJB++znSeFqt2G9QZexeVMNPHwYJyZKwuLcxoL751Byo1LB3G3+qAnor93fhXJh1HQHiQDfLv9e8FUDN4b/fs4ZURwuyApEdzWkx1B9QQxDJILo6S3/8wTB59FPhxHNgQJouPG5llkxCjxEFQXPEvxEHz/OFIh6OMwSlB49YM/r9/285wr2FZP7H8ZDyPjY44jMI7A1yoCY/LhazWc486MI/D7i0Co+OjRb5APgH88H6RsiOHTEJGZH0aCePr1ra+0Cz1YQSgMjSYB4gL8YefXQNqFSAlUEjGX9+pTHY5WgiRtwE6hqxVRSj16N3pVzFAJTZeK4cmH4IOaf3DUQ1HErNNrC0D5vHR+BzB5QiLoqM97wbQOD3wJr0+7aDfcCjVpFINQT2CGJcpQP6xUi3a9afFozLrtmrU7DSuXKgLtkxOTMnJkFT2djlsqEbOJVMxu37hm8UjfQt2GZeMRS8RCxjmc2iAvgNJooWrAfK8ls8/ZhQUbkAYjM7qIDCohJSjXyH8c9wFVpDs4uburEKJSlOWqbe8cinAYWNempyctngjblSuXbWV1SaVDKYM4M52z9fUNkQSkfnTaPa1+H+zvO+f45VVrNGkPQPq8wOwvf/WxbeztCcRDFkxPzVg6S3nHtBQJsUTSpmbmVWqQFfvt3V1Vu1hacZ4QjUbFtne2BHR9Dj1zhPPxnjeC9JUwGFNvDPnTn74tsLt3sO/Ii25XvgEAXAiH5bklgW7mDgAekuFb3/qWwCHlOt/81htSCwCuiRXqA85NBRHKmuYLeGegftiwUyfWbHVlxeq1ila705lJu37zllQ/L730khUO8yI0GDtfGvTho0f2P3/0d6qKMJWbsfMXLtnEZNb29/bscB9T0L7aSuz8PGQVnxVvwCkeHJBIEEIQO/SbKialckXxgfhgzqCYgBxiHw/8Aem+dCdtYl+VO826NAVP6HE9QTT4lBdf2pKYANB5H2LBXz+onjwpSFzZ34PBUCimOegrZvC5l323Gk2bSGWPqldUfLWNWFTjvFc4sMnZKalI2B+lFMaqtJPzea8PVBDB1WHGXWoG5t3QD4QKJCI4h0aeU9lJy81hTJkVYUC8eREv0iA4nze65Nj8Tp/9earDyhyMDeoFzufVN9yrIr2nqiyOy/E4tubzRFwMAiWHuYfUahXti9cEY7K8snhUIhIixZc3dSkXwwo+Q8LW3/K/iuTDKIgfJRxoe5AU8GTC6Huj7x+niPAkg593wbQLTzaMEh3+O+KzyIcgkeBJbf+eP+azvnr99s9SOIwqI0ZTF/x8+7w/R9ULwe/EILHgz/NZPhHB847+Hpxzvn+/v0eQ8ZHGERhH4GsagTH58DUd2HG3xhH4XSMQqqyvy/MB5QPAlleQfAhHeS8icEcKBiXzQpGQ8pt5mFPKACndPZfUzsMO5SKfRT4AZIKrLVpVkXzeyYxZ9PMkhScM+BmUonpgE/SC8A+HHXOGg36lB4IAPwWe5gHEyveXeSAgYPBUUq4Va1ci1JMPeoim2gVlNkkF6VNqM6Q8cSp84A3QrNVVerBQ2LMEBEuHY2NMCemQtlAYs8OMra0uW7VctP/5P/6bzc9M2Oxk2rLJiIUNFURf5R8Bgs121/L5oqpDQDbM5uYtO5NTGgYlNilJaphS9lFhkHZxaJWqk6yTkw5ZgZkk58aocH//0HZ28wKT+/vb9vIr35DB5Nx8zqamJqxeLpn1WZWNCZgBeF94/kV7/PiJvBeWllbs5ZdfVsrF40cbFk0kbSIzKcJjfXPT9ksFmWOWKmVbXlqx7b1dzaP5RYDdpOXml5TLDpFSrdXsnfc+sMvPX7aJbNY2Nh8eeQsw8sQbAAYoRMovIqbREABlztBHQB2gN58v2ckTp6xSrahMIuAS9QOfMReWF5Y11pgyAlIhaQCQu7vb9s4779mlCxe1D6oFzgU49/PuzW+/aWZtK5dLVsgfCDT/ydUrAp+JeMq2tvfs//2Hf5DZKuc72M8feY8IaHX6SpHBNLFUr2osTpw8raoL9VrNmg3nOeAVOP6BHsIhnXKmiBBJVLXABwUFBMTJL3/5K2s121JFQHpADvm+0Y579+6pL86IMaO2oXSg3cTt/oM7TkGUTNqpYaoJ84L/gG5As/MMcWaT8jypVATGeX9v9/Docw8UOZ58F2Ku+gPqG97jBaBmDGqVqiqMiFgIkdbSdiahlNNNOcUDKQqUBWUO+/0nMhO2tnZCCgGUHfiaeKLm9OnTR14Qjbord0k86Ut3mB5Bu+Zn5yw7NXkUa44BEJuemRHpxpwjZsx9YumBM+3WuYa+FI5EdcoS5hGxUjrWhKvwQazwreElIpX7YQoCLnFU5pNjVKolK5UK2ndyMivygfFeXFywxaVFS6fSFk9Q0Qei0V0TQWD7VSUfPMEwCtY96BYh1HNKOE8qBMmAIBFx3DajiofgsUaP7fcPnttv4wkKH9fRv4P7BL9c/ftBEmj08yDxECQvRgmJ4DE80P9dlA+jKobjVA3+PX3fBqrd+PkUJEOe9d7v+rAx3n8cgXEE/qgiMCYf/qiGe9zZcQQ+fwRC9a2tgWTRqjvvFAsQAEdpF/o7rFSMbg/jSErlhQXo5XzPvsNqFwB1KQ367iHTpz54FYIH9qz8eeIguKIUlNf6hz2vYuBvr1rgPV4c3zvhK39eZfFcTvrow6xTRkTkncmDqy+95w31jlbdug7EQC6wespPKl64fjnX+7D1nQyeh7ioK9WXP8jb7PS0TWTJgS8LGCYSMUmwUYlksykrFfbtZ2/9k81PZWxtada6jZqFem1Lx6NWL+WVtkDbd3b37d6DB8rxB5zMLy6RnGLJVEbgpI8ZXrujNINKuSwTwe2tbe13+/Y9OyyULDc7bxcvXrapqRl7/GBbbUqlEnbuudNSQczOTdnsbM5SCVwq+gLnv/zlh4oNK9CkykRjcZueoexi0jY3d2R8ePHi83AVqqxRqlZscmnWKTEKJTt/6aLduH7Tvvn6tzRWKCk+vnbT6rW6zS0s2sHhoXwikJwPwiEBUIAtY+fL1QEYIR9YEfeAgZgA+tiO3yFFGHdfjpUVeoAvgBCwDJijvOULL14RcAVIf/TRh8OV+IFUDjMT00MZfFz7APbZv1QsW6F4aM1WySanJuzy5Yu2v78nVQopI6+88ppdvnjBrl27PkxNqKiyyE9/8jOVCIUkSjJG/b5dvnxZPyEfjgwNoyFLT2ZETAB46QPpHBcvXdL2rWrd7ty6bfmi6z+xpX1zS4sCt5FBVCoO+o+yg3n48ccfC0C/+OJVO3Xq9DAuztTQ+TnUFPNi4VDzkf0gJVB+oAKB4GGeQX7QJr/y78t4ck8o5Ev2+Mm29ikUDqWIqtWqUkdI1dTqWXuowMHfAuVCrz+wTrsjNdNMLqtrR2Uzu33dS7jOOv2BI87CYY0h8YAwLBSLuhfR7tkZN1aQF/RzZ3vHpqanjnwTfKlftvfVOHz6ia9iwb70h75xXk8mdDqOhPQlRBkvrl1i7EkZzu3Hj3OsrK7YwvyCzu9LawarCDDezP/Z+QWRD/4+6O8xkBwiMrIQLxH1jblH+yC6pFKZyFiUNAwZUQ7gGx0ZMfwfpgIRkrHh6zdXpIdulnKlCby4uT/d7fN/U3yBLT0x4IH9cUqE4HtsN7rNEZk8rDQSJCyCigi/XfB+79/zBMPo38HvllESwrc5+PMLdP03Nh0li/zfnkz3ZEBQbTDq+TBKBoymX4yqGoK+DUGFxOdRVYyqHEbn1Tjt4neZDeN9xxH4o4rAmHz4oxrucWfHEfj8EQiV1p8ckQ/RiDOKZHUyFmfV3pXGo9SmM55EPYChZMiaw9KYAHDy3r1KgJ+QD16dECQHnqZcOOLAv4LeC/zOw5M3cNOKYs8dT8BkMLB2qy3lBS+fNqEHrvBAbePB39df96SFzofRJE4UVMagqsHQG0J9HqZn6JhSNvSPFA+kk2j7kEvh6LZdWT5STlipxw9iZ3Pb5mfnbX5hViuoBwd7Nhh0ZTDI6jpqg2wmYe1axTLJqNXKh1Y52Ldep2G5qUmbTLkyiYB4Vmfv3r5jT548EeBCZdC3iH3/B//GVXzIF23v8NC2tretUq5YPJHWviGLWL5Qtp39AwHlpZVVGUnO5ZZtaYnqEUXbP9i1e/fuygSTkKDImBHoLtrB4YFAla+isLyyYjMzc1rVRhlBic5Hj9atXmvKQHHt1EnrRPpq58PH667aQDgi8mJje8c2Nrbs/qMnAqDpiawd5vMWCrsyjaRnnDh5UuCV1AHeY0UZAMYqN+QDK+f87QwCi8rvR8kAcPdVGgCAvDxpQexpByad8UTKtnc2rV6vWa/XtW9840WBvl++/4HNTOV0HsYPYoHSn5yPFAcICwthhBi3xaV5KxYLqs7RanbspZdetZmpSXv06InG6fbtu/bd737X9nYPdLzp6Zx8Umjr1atX7fbt2yI7aBdjiU/D1Ny0SnaSLsG8RFlCOzRvtnft+rVPZMp5/vx5W1haFOCfns1pzlWLtaN4eMDM+4w/x6bPrWbDlpeX9PfqyrItLy8qvm/94/+y/X1MJbsC9XhLEEfGj7iwPeCe3yEpaJtXUECqUMWGsex0miIU1jce2+PHD50PQ6Njezs7moOTk1NHJVZVVQJSIZ0UybGxve38Etpd6w/cdadSncNSqBxLc75e12fsozSalWWbnpo+8mvAE4Ix171DJWpdmgfXPfs5jwyqRrjqJtwHODbb87dIVqV11HUO+buoHK3zukAtwnzgPaUVNZs6Pvcg2ucJBogCny7iyQ/OS/wgHwaqZBE62se3kXNHohAwdpRS5tNptO/srKuwEyOtA8YT1iBIPkA9PJt8gKh4+goQEP8M5EMQ7AeJBU8QjJINx5EPXr3wlLB29+1R1USQiAgqHo4jIILn8b97kmFUJfG7kg/HqR2C73ny3YP9IMHgPwuSDMHP/fueZAh6PQSVFJ9HVXGcyiFIiIySD79Jcn3+h43xluMIjCPwRxWBMfnwRzXc486OI/D5IxCq7m67tAtVunAmkgD0SDghI0FepFHg94D6IYI6IhKy/gAyoq91NV/tglKTPMThYM9nHCu4iuNz0gFL/gFHq59DTwbeo769StcN1QsyCOx0nNFkJKrzqgSensifvvxDaDjS1/7+wcuvTHIMTACVUjIsZzf6gCoFyLDNUlJ0hqU4B+YMMQcYpHWsR0UIKmuEUIyELR6LWqNet8l01gGxHn4NDa1UplNJe/T4oSTvF547YzOTWREPE8m4NSt5O9zbQ/BgcYPsaMvgrt1q2d7mtqpoHB4c2o2bdyycTNg3/uQlKVTa3Z7k9xVAdb9v9WbX8gXIBPL7l21ze8eWl1YtmclYqVixRr1rU9OUwKRyxIHV6hWlFExOTtiFi8+J6AEIs8L/8suvuDKIIbOpySmbmZxSPPGC+Pu/+wcrFIo2M+0qVKyePOGqFJRrMv0bDJyaYWNj027evm39UNgK1YYIEgBotVZXyghzBB8EKh4A9CAWAHsASuYLYI/4sxrvyz8ynrSLvyEfWJ1mWzwafFoAgJrPeUXjCX1Gacvr1z+xra0NrfhjgvqLX/zCYpG4VvPdnHOKH9IB6Os3v/mynTq5LE8MSpHiWfL++79wppkh0lN2pH+hH5BFgMZYNCFDS4518/YtKUleeeUV+/73v29vvfWWUiJY1cbQkvKLP/rRj9QPFAgv/clLtru3K1BcL1fVH5QFKr0YdsaOEILEpdV8qhIhBpAcGIfyQhWTTFL2MS41xdzcrKUScQsP/Vfefusnqh7BteNNLQHREBCkeAC2IToYB9rlV4VpV7VStZMnVi0zkbFioWjtRs3dD6JhZ2DZaNnh/qGW1fEriMUTVi6VRVJMTk7b4+1NlWuFiMPDhPOSIiR1R6Vim7t7QyWKqyYhcg/yI53W55wDQoHx9YoRqYLm5533zJB88P4gnlzwSghIKu9p4YlNCBtIQuYf1z4EBPt5s072delK+0elPblneNNJ5ijEHG2jLZBeuZkZpXQoHWV6RmaavjQwbWBfr8ZIpUlVienc3syS+x7/RbzNTGmuDLPhpEiT8sEhZ5ejNnz95gq1NtI8da8RBcTn/474wlsSI16flvYQVCyMkgaue84vyJMPo2qH0RSOZx0vqH4IHtf/Hvzp2/zumfvsAAAgAElEQVSs1IsvEoggqcB+x5ER/v3jUi6C+3vvlFEyIahqcOpF9/09SlqMKiWChEOwDcE55H8fKx2+yKiPtx1HYByBQATG5MN4OowjMI7AsREI1fZ3jzwffLULAG0s5gA8NoW47eM/QLULC1HK0tWi59VpOR8EPcQMyQf24QHeP4TyoOhl8l567FUHPNz8egpEWCAhFo9pldU78PvVS1+e0D80eRLCP5wiAffAgzZyXs4hWX+rLRkzD3MAAl5+NU1pIkMQo34FTCo5drlQtGgC800WIfsCCL1u27V90JfvBSUOMctzBnY15XQDzg4PD+yTa7+0i+fP2tRk1oqHezY/nbXJTMr2d7etUa9auNuzYv7AIn2zVr1mu5sb1gSIHhbsV59cs1gGsBaTN0dubkEKg3qjbq1W28q1jmTqqnYRilir07UzZ87Z/sGh7e0dqAIH/blw4YKVygW1D/M7wOnqyTUBGsAnK9B4C6BAAPywz+zUtOL5/nu/0Ap5Op2R6mF/79CmZyYtHI1q+4Wl5SPPirv37tmTJ+t2UK5YodawRr2hCh6dTlcpPIwLYJoqBIBUsDErvaxkox7gvB6McW7GDoAHyHfqkIIAKWML4D84OBBwf/XVV/U+aoO5uQWZNwJk19cfu6oN6cSRySM+DRwXoH/ixCkRD/yOx8bLf3LVTp9eUUnE3d0tpzio1q3bxcRzX74RCwtLmpulUkXgFS8IiIVao2k7e9sCThz/L/7iL+xv//ZvjwAl7QHc//jHPxb5AGCFCPCgNxaKSM6P1wrkwsbWplQKO/t7IjCajc5RFRfIGFbJUUjw4jjsu7O9bWEInsmstRsNES+YouI3wHxnG+LtgR2xpaoE18l7772nyiCcE0LIE4iYdp5YWVEFF0p0DvpdKSWWFxd03ZQKZauWyjYp48ukjDIZq1R6QqUud4aeDQf5otJqYmzT6WjsUL48fLJ+pFhgnGkTc4B5WKs2rN5uqeoIXg+MB7HnGqYfXl3FvPLEpDcS9fceX+2Cz9lOBEC3q5QUyAWOpeoVsZhILtpOuzgX96OgVN9Xp/AVevz9hLFgX4gIp7SKiRzhbz+f2deTr/F4VOQW5xaBNVRm0Ga2z83OyDuFkql44pCu5tMuYkMjXn9X/03ywadd6I413Oyfh4DwgN/HzAP8ICnhCYcgAXycWsGr3oLfG/73IGkx6gHxWcoHfbcNCexnpV4E2/9Fnx884H8W8eA/D5ISo4qG4DZBUmFU8eA/+7R0jWcREr59/hi+z6PkyRft/3j7cQTGEfijj8CYfPijnwLjAIwjcHwEQuW97YHLV3YlNY9WPGLJoz0AjF0RC26xjZxsVvyVYoFxY89Vl4B84AEI8oEX4ObXKkgMV2YgM4IPfGzLQzn7sjJN2UmOx8OhX7n0qRRBGa5/mA3mz0bJFAmFjso3ujKiUZcu0e/JdJLtgw9qejjmQbTv2u2NJ9kPbwK/AucezEiAYHXJlIOPOISffkWU47Y7LQF8wAV/l8sF29l6ZAvz8xaPhKxWKdkMhpPplMwHO426JQTgilY82LfS4aF1ajWc66zTaNqNWzesTJ54LKHqCaQwxJOpI6+EQqluVBDAo4EqGIsLqxZPuRVjukSVBQAybSGOvryiJOQTaWt2HQgEZL3++uu2tramuJPuMJWeEAgmTSAeTwhMMQauKsa0zS9RpnPWet2B8ykIRWSYub6xYTfu3bPDct0lmYcjWikPR2JHviAQWqyk+9gppUZxcwANUObTbiAmaB9tAsDTN7YBvDNOmDACvj/44AOt7r/y0ssiS/Dk4G9SKAB05NITh42tLRERhwcFAXhKhEIwQNCcOXnCouG+VqVJ22g06jaRyVq/H7LDg6IVygWloRAH9iM+pLmgFmAlfGp2SoQMHhD+od6nNLC6fubUafvkk080R3mxH3GVyqfVVlwhyRgzypLS31oToqNkB4dFqSq4NiAIfNULwOulS5fs/PnnbH9n13Y2N20ilbTpyUnb39my7c0tWz2xZhefv6zjExtiyHE4D8eBlPinf/onkTu0Hw8KYs77xWLe8gf7loxTTnLCprNZW1nCDyQmT5R61ZUr5dgoHSLhmOJNqtZhIW/tYenbxrAUZm8QculF9x5obg2G5UG9CgHygdgxNyDTpJAoV+zCxQtHJT45H/eu1tAck1gyZzwo9TcwD2D5G+KDuU7/XeqDWylmLH05X+afr/jB3IKE8akc3iiUa0d+JZiLDtM4mFfMScglxiObnRHpxNjyN+3w5YSdGae7x/l7X1AZxvmmc1O2cmJNqVx4yXRJP4P4jUVN97mhQsD3Lwh4SfNyd+thagZmN3odT0B40PllrHSPEgFBciJIHn9a2sSo0sEf49MUEPQ2eMxRksF/f4ySIseRDp9FRIySP/ouC5iFHkc2jAL/oLIhqE4I7vsshcNx6olRwoHzBb8rg4RGsC3jh6VxBMYRGEfg9xCBMfnwewji+BDjCHwdIxDK726q1CYPqeEQppOOgIhEnDLAwXFqMjgjSpWAEwh3ruWkCqB80DF6LtWCqgOAAp9L7R9oj1aahuSDD2gigfGaUxX0B3g+OECg40va7MwFPZHhUzUAppyPh3beE5gwV9bOr3yyrwcTKAV6Xecf4d/3bfDkg5QV1BMFyCST6ot/eO50W07eHcJVv2LJREyO+SgfAFmxWFyr7TJQbDvHf35SrrJW3bdsJmPRECkcNUvEohYJ9axD/nu1aomBaXW6025aGnKE+LbbVi0VtNJOpQhW1TFxPCwUbRBy+fjENF8s2s7OvozpGu2O5WbmbDo3q35P5+YEVlA2AHYB3MTKEzuY/9XqKChaNj83Z1defNGmJicFzlj9ZQUbsMbnvowl6QuAU1QHxEdGknt7trW7ZwuLywL7lPh8vLVtB+W69amCEo25Sib9oWqGXBMkD0NJMmPJf8Au50GFwfyhnfQT0Ohl8GwD8APcAsBpzwtXXrC93T37m7/5G6Uh/PCHP7REMmblUsl+9vO3RRCQPqG50apbbmZeK/eoD/B7kAlgJC7yYYlqGxiAhvp25swpKxTyVq83Rc4dHhbt3oO79ujJhkgD1BCA+FQyI9AJaM5OTQhwQoSQ0vBXf/VXAsV///d/bwcHGG6uCXgznwGhrOaj+ADkU5aSeRyNx9Sm9ISrWnHlG1ctncnY1s6+0kYeP36sa8KbWUIYQG79b9/7M7tw7pxtPH5s9UrZLp49a8163W7fvGXxVMwuXrqsihuH+UO1lXPdunlTioU333xTbUb9wDynDxAzEDuMwcfXfqW7wMrSskXDIR233Wyo+svkhFMLAG5Q4KA8YWxq1bpIqchESvORWGE2CXnG9k82tjR3qOjCmHvlC+NEyVDIiFQ6I8KN7SGbPIjyoLFUqei4xMlVkcDwckLbcR/wBCaxZhvIG9QxtDWRjP6aOa2/b+n6T7iUCo7pzSeZd5yXfSuVqsVjaX3ONeUVG5AV/I75J6kz9FupTGZHFVuYe6RBMQfoo1dPQPB1h5WEMtkJW1xZFBk4Mzst49pojLQ47sHcdhzpySsozRdQDrnUNvf6bALiyyQfgmTDqCriWeTDKGlwXFoFPQv6QPhjj24bJKOCBMSzSIdRYvwoisP7VSCwR7+OkhOefPD3N/8dGFQ6jKoePi1d4jjlQ/C9UYJi9G9/rqDXBG0LtmuUQDmun+P3xhEYR2Acgc8ZgTH58DkDNd5sHIE/tgiEDvc2pXwAb/vcd5EPeD4MX328IMwZUZLXH9IDryMfBqRURNwKPyugPEyHY9EjwM9DOyCJhxyAgB6YQi7Xm//87evbq2a7deWVwPt8zsOlN3oLpnL4coD+od3LaHstR0iwn8DF0G2ecwPmjspuhl1lCX8e1Bt4uknlAJlAqTvyaOPOpA4AXymV1ZZIyK3QU4YvlYrbAFd//CHC5J7zQNwZKkRc1Q9Ii0wibDGYByLX61i/17V+t6Pf8weHFmo0LZ1I2ubGE6sW8/KBSMUiNpFJ2WQmY5FwyB49XheYZdW42+3pfAAXvCGKpZKqX1RrLVt/sq10CkptpjJpy1cKtruzpzKdxAOvA1av8Y/AgJCfirV8PfoCxIAn+rSze2DJZOLIRwNgv7q64sorJhMqY4gMZGd3T74FkBmbm9tSKNTbfas0u4pPLJGUPwXKB1I3Gu2mPVlf13aAbsbel3vUyv9gIH8AYs+5kK7zk/nkAaoD/8wXl6fvKxSwLSagDoSmHXnSbsoYENKIGF66/ILIgps3bw0l/CmRNmxz9vRpm89N2fUb16zVatj6+hN5KdSqTavVmlaule3WbZQgcZESmhNhZ5TI731zxngQAwDo733ve/qMFX6k/GdOndVcpO8QOPyHBMFvAZDKfpTlJC4oIG7cuCHFAgRBpeb6ARnj5fnZiQn7v//H/7B4ImZ//sMf2NkzZ2x/a9se3btrUHq3rn+ilIh4JmWzc3M6N4oFzFCzpGa026pIgkcFbSCOXn0CqYE6BePEVrtltWrVdre2LBGP2cmlZZvLzVg8GrFsZlIqEFQw3EeksokldKxGq2lT8znn6ZBIqN1T066qQ7Pd0XgWqzWdG3NQyEjaSFUT/perdaUZMc7eDNWv9k9OT1k04QxmdW2hphkaQnLNE2NILMaF2EJweFNJ5hlKGPV/SMARc+4L/PRzje1lnBmLSQXhy2zm8wUrl+rajtjEY44ERUXCMa48f8WyE1n1k7hwn+M47U7bMunMEdHGeNM+Ptd9FMVYv2fdfkd9U/rFwpzlZnOqwKIUuHZL5INPLXMEsns9JR+Cng+fTkB82eSDb5c/zyghEVRHsG2QQPAkg/8+OG5fn3b3LJWF/3xU/RBs12jbgg8Dv4vyYTR9guMGSYAjteGQ+P8sEmLUAyKokvDHfpaqwW/rSZEgAfLH9vAz7u84AuMIfKkRGJMPX2p4xwcfR+APNwKhw/2tAaZwYcplStEgVzOLR5JDgzMeWsN6+AeQkzIRGgDU3bZ8ihEkDzGtesMazYZF4ygAXKoDoIDVPNI0ePAGpLECDUoHlPJQCNjwkmUqVjindvewjIcCD2M8+AMSeDB3D5KOvODBHXDMe/JpaLkHcq2oiURxCgrAAauQUaV2QGq43/3DJ8AYUgXCgThQTYMUDYwSqQ4QjcWsVCo6gBEaWBLPCABCt3u0UoksmnKfrFxCFuBbwavZbFgk0rEObcBss9eTfD2ZSthEKm1lHPZ3dy07kbHD3V0rFQ/lJ5GKxwSi2ZbcfUobJhKQHShMSO9w6RKsLOcPD5U2QIw3t3Zsbe20zS0g5W9aZ9AXgDxz6oz1OpRmvKb99vf2ZQIJl1Qu12wim7aV1TWbmpq2drujVdp2D5PNviooUDoRE0dyz7/9ne9Yvdm0YrUskuDR48eSheOONzkzrYoYkzOzFk9POcC6uycj0nQ6a9nJKcsXCrZ3cCDgNpObsVKxpDZNZLMCmNPTU1JQ1Gr1YZnFtC0sLip1hvNlkml5E0AkoCJgzFWtYm7uSE4PcJ2ZnhJwiydQNTwnQ1OImtOnzgmUvv3TtzVG3/zm61qp3t8/FKk0lUnZzZvXtcRMKUsqLZBSQT8of1mq1I58TagEwXTN5WZteiancWKOf+fb35GXAoQPKgLm79bm5lDBgVFnxV57/TV79dVv2s0bN+29998b3kkGmq8oImZyOc2n/YMDGYniI0DFD4iIjz6+pnKpeE1wbBQEnVbdnr940WayWXvn7Z/Kq6ReLklR0Rl07YWrL4pY2FjfsFarabnZWTv/3HmbX5jXtUJ7uR8oXSkSFVjvdNp2kM/bxcuXLTc1baViQZUtehikdjuWSaXsxNopB6iojIOXRzRuS8tLAtmMWSiO70pHXhZ7+we6tyTimHnGrFguWzSZlKqB6505sbW5JXVLs9Gwe0827NbN25ofvHyFCX6HXIunku6+MPSz4Fr2po7cOyACPMHAMfiMYztyyhFGbOPSkhJWqbhSuZBvkDQoDrjuaZevxoHiBVIiFIqJbMDsk/0bzaYUKJnMhBQhzEfICm86KaWUzE2b+j+RmbDFpcWjVDAPPGlTe9CxRrNj6Qxzf85WT6zawsKsfGQGfe41qLgGTnkRQX8mTYQz+w3z+2i5Tdhj0i5+M/XiyyQfggDff1U+Sw3xaaRE8DNPMox6PQS3Oe6zz9MWv03waz2onjju696TCf6zUeWDB/1BdUHwvc+TNvEsD4jgcTzpcBzh8SziQd/jn6Lq+MN9vBm3fByBcQT+BSMwJh/+BYM/PvU4Al/lCIRK+d0BD9YiAwZDNYO8GxJHZeKQ+AtdhcJ6L4p0PlDmLRJ2gL7VbLl0hwEGk3FHCLS6qsKgZGW54Ef0n314OGQV0Kcmu4cjDC3dT5WWg6DAaE1pDVSSoEymywGXaiKZEjGglfNW66nvBCX4hsQDK/qAOQ9cPCnCA6InLSAbUHcEH9q887zfplpvylwvFqXCBdU3wtZuIZN3lT86MqCE5Ogq/UI53CGAJMCvo7J+yjvo9gzDuMlM2jKZtAwsG/WKQO+Du/cE6Niu22oqrWV6MmuT2QlLxkNWK+ft4b3b1mw1LZ2dtEgkbo1myx4/eSJ1A6vg+BEAeJCrQyLkixUrlUtKbTnc37NHDx6ICAFstjtUwshpjDpKccja7PyiTedm7M7tO1auVbXKDkGEc//Vq3+iShLZyUkB1UKp4MiaTle5/agH9g8PBeKeu3DZDkol+/DDj6SMKJbK8n5gZbrJyq057w0AICvkbsU9Yel0SivF9AmPC+YWRJBy66MRkQaxaMzWqOiRTArMc0w8H/j5i198YINQ3/YP9gRo19ZWbXZuZphqg8ojZP1eSKoEFAdzswv24otXbWYmZzdv3rbQoGfZJFUVMCKM2/Xr121iImunTp1y+1CqtFp1YJMV93BIAHRmNieSYXnphKvMEYlq5Z44n1hZ1cp2pVqxSq2i/ZlrlOmEQPu7v/s7rdLznrwEut2jcrOch+PhvUIJXADt1u6uvffu+xqTFJVHVtdsYTZn8UjfErG4LS0uWK1ctK31DWvW3Rii+sHDhOMh+8cjgnPynzQbyAsP8LnW2I5zkXqBOuHqC1eUblPI563f60jlUy2XlIu1mFsSmOfakpKhWJSagLicOXdWlWaYF0pZII0qkRqSlHF5NuwXiqoUobKbEAGodCiZ227b4yebKj1K22ijTx/y6iYqzRzsH2hfiAlvTsv1DtmBeoB4Qh5AVjFHfEUJn37EthAUvM/88uaTEJs+9YsUJKV4haJDv5WOTU5RVcSpchhH7ku+/CvXONVi6LP3p2B+sJ1vu+5pw9Qyf/9lnkAWRlIJa7dInwjb1NSkzeSmbGl51mZmJi2dzTjVFkRqv6uKGBARKGX61rWYQXw6j5qn3g+QQy7F7tdKZYx8Q32ZQHQ0pWE09eGz/vYxOi4NY5Sc8Mc6Tg0RJCGCqobjlBGf5wvcfx+NKglGSYfRNIfjiAPvy+CJBE8OBImF0feCxMIo8RBskz+/79OXOdafJ27jbcYRGEfgaxuBMfnwtR3accfGEfjdIhAqHe7J88GnHwjwD5CFJo7WzSAfpEXgCRfjOAtZLIQaAhA39HkIhQQ8eIBX6oUkpM4/otOGLGBXSnpyjL77nFW6gfN10GrdsEyYf3iCcOj2XLlLjgtoUBrDsFSnZNxRBwS8GiIiU0znjMlxWHFkhZAVVIC4q3LBA3tfAFYEyNBvANKDB/NoLOp8JhIuXYRtnFzapVGQEgGwHAx6jnxAiUE/eqgeSDPoanUStQfHBJz3wj0dF8UIKgYUCIlYzNIALVQj1bL1+13b3ti0RDRiyXjC8nu7UjRQc+TkiRXLTWasUS3Yowd3RaZMzeRk8Nhv9wRuNje3bGdnV+BmMutSJ1hZbnWdWuDg8MCqpaL1ulRMiKgkYyqVtkQyo1Vpqk/M5OZsejpn7773niVSSTvz3AWbW1iweCJpc/P8TEidsLW1o2obAFqO9WR9wz65ft1eeeWbVm80bRZJ//SM/eradbt167bMMCFJMBwUGGs1rVgoa2x93rdPl+EnIBLiQyA8mRDBxLlW1lad8d4gJPWDH3tfHpG+r2+sW61WtrWTa0olgeBZWV0UiI7FIra/n7cb129pvpF6QElR1BiUDN3b27VlFBYQRcMX6R3MOapNQD6UKg6wq0JCpyNCbmVl2c6eOytFQm56QZ4N9+/c1TxC+fHdN7+to7Givry2bFSPAKD/4Ac/EInz05/+VMCYl0+roE+0GYKEfi4tr9rFS1fU7ms3XFyvXL1qO3v7dvHiZQsPetaslbXyvjA3p+opEFmkkbSaTbv/4L7k/IBbzuE9EjgHPhJ4IbCaTwwhf3if+Y8C5qOPPrKTJ07Yt1573a688IKtri5bpVyyWzdvaD4lommbnMja9s62+si1i1En8X3uwnkZO+4cHFghX7T5pUVbWlxS9RZIq0KpYuubWzq3/B+yWZEleEbQxt2Dgq4dAD7Kkxs3ritFA/8M3W9UXaah/SAH2MebONYadZWk5cW9wvfP+8T4FAz6yefMO2LN5843gnKqhWHFCyraUAUIMgh1Ts7iCTcHIYy43iAX+M+cRn3SpcSv1EUuDQd1jic8fJULrh/IWm90i/IkmUpaKIbCIWQVKq1QASaTsoWFGVs7sWyLS0siABMpR3AOuFuHIR8oUdm3qOpzevLBp198NciH4FdWkDA4jhAYTcc4IsiHaXujZIQ/XnC/UfJh9DzHkQ+eTPBt/ay0iyCYf5a6IUgYHEcWBNMt2HY0/eJZqRSjhIbfz58v+HOUfPjdHh/Ge48jMI7AOALPjMCYfBhPjnEExhE4NgKh4sGeSm3++kMJq6Mx5RarwgWu81QqCEctJDNE0jIc+eANHNnfEwNy7RcBERHAd5U0UE643PxOp3VksMaDNnJpX24z+ODkHhoBp65qhpe28rDvJNLxowd59kuTMx0KC4h4MsU70XvjOd9XPvfKB+VYBwgNv43vE5Fj1TQadV4VACnOA5FACgaEBbFwD8I954cxcG7zrA5zrsaga5OTEzKKKxXzSlGJRUKWzUwof76ez0sc0qjWrNNqKgWkjry/WLSH9+9Y4XDb5qazloiGrddt2NLSoi2urGo1fABxQMWBet22trYleSdu5OCjLJnITio2vFipbrUbUm6kkkmLR+NWbTg/jMN8QWkDmFaymozJ38LqSZlFuvKrcdvY2ratnW1rt7oCpyurywJf9+8/UNnNi5deUNnPRDKl+fPg0WPb2t6VHL3T6alyAduTKlKt1Jxj/2CgFWfGCqAuQqnfkz+BvDVQPETCIh3wnKB048zUtObUnbt31bdmq2WPHz2ScoK0B/q4srws2TyGiaTzOJVFWmO9vbVnk5POX4G2Z7MOTN6+ddsyqbRlks58EuUChpYAdkgAjB6L5aLaJWhH6s9ERsD41JnTWjGfmszJjPLe3bsCm3h6zOVmRbyxSp2bmxV4BtR///vft5/85CeaX/zN+Ui3IKXkyZPHNj+/oPms0otzc1attbXd1s6uYvbv/8N/sDv37tv09IzGMBEJiTwpFwv28Ycf2umTJ2xuZlrz4/b920e+K7ST7fEwoKoFygoIlV/96lf2/PPPqw2QERAjnJs28PnS4qI9f/myLS7Mye+l3qjJUPXO9bsiLNiWvtM2QLvzl4jb5PSETc7MiByDdNC1HApbvd4wvBNKlYbGl7F34xbXmHLtx1MTIr1oK+oGYkeqDYQabSKNhvc9sYhK50j1xPUYwSC2pnnnS/fSLp+exWecj/8QCOzLtoy5V1EwvlxTUVVrcakfMzOzNr/gypGi9iCmECCQJqpyMTOj6wj1BuoyKXggcgd9KXqqlapSs+ZmZ3UPQWXjAGZE95NIHHI1bp12X/MNEi6VotpIyqZzOcVjcjprmWzaQjLp5ZLgntmTQuurSD4c9y0U9FoIEgP8fhz58CwC4ri0jNH3jiMenqV8CJIIXkXxac8RQUJhlIzwx3qW8iGYduHJgmeRD0ESw5MUwfeC5wi2Y/wMNI7AOALjCPwzRmBMPvwzBnt8qnEE/pAiECrs7w1LbTow7kE7lRMAj3poktlb2MJ4O4QjAt2s/nuyAcCApB8fBlV6ADzrIdtVx2D1NxzCSM0pCNgPRYDe96kRw5rrXmnA6iC/+9xZX3KR4AbJB58S4Z3/We/jYR9kSK46xwC4ADgb9YZWUHksd7L2pMgLwADgmJKZLlViWANevhakgITkAREKx3gaFvmA8gGXzlSCPjhDTsCT86hAPQGh4wo68H6z37VkKmX9TtfKlaL2RR6fySQtGYtbVcaPEa0iK+Wi17Fep2v1esW2Nx7bR79414r5XZtIRlXicHllyVKZCXE6g2ZXK9uddsdK5aoADhUHAFjEmuoVUo2QJ97pWLVWtunJKXlO4DuAGqFYKAnsTc/MKgc/Q/oGJVjjGas3W7a1vW3bu7u2sbkpb4lTp0/L94I0j939fSuVynbp8vOWm51TigVxLFeqVq45UuP+gwdWKlVEZGE4iaFitw2hRE4+xAgmnigyopbLzWj1nBKhrNATt8N8Xl4Lc6Q1LC/b2toJHe/aNUwhW4odQNlL8ufncpLxQ9JwjCfrj0SeLC0t6PpsNdvyaEBK//Of/9ySybTlSLu4dUtjOTc9Y//23/5bKQIgAjgHSgUA9aMnD3UMUi4AvRcuX7LlpSWpOSAPMumsffOb37TDgwN5ZOxu76htlWJJJRMXV5xZJMqaq9+4qj4AqFnth9zAp4OSmcxX/AAY1xMnT9jm1rZ98IuPpDqJxON29sw5+4u//Eu7e/++5iBeBVS5UCUEqno06vZ//Mf/KLUL7X6y8VCg3Rm/hm1yMqt4s2qvyiXhsDwpmDNUWGDO0G/vkYDnC0QPBMTUZNado1m3aq1qT+6tKz7nn3tO+3LlTGQyqqTSbprUEs4AACAASURBVNOPBZuenZV6ZP8gr+sKUol7AmkwqcyU7geMH9e0qkxEIqrycliq2Nz8nHwUMmnnrcDxIZvu3b9vd+/fUx94+Qo43txRhrUJjEHrv6aSgYQIEp1eBeIIDHdvCxpBppJpzR/agPcHsYJQSKYzIg8gb7jHcK/g3JwvGY3qGF6N4VUVxJxYQZx4I0RPfnp/EM5PetpEZhLNhuKk8sbWs0qlpLQl1A/Pv3DJllcWLJ5KWDgCCUqlC+477l5E2oVICYyCQ9yzSLsgpc35Qfw2svvfZp/P86V4HAkwmobhx2b0/eMIiWAKhY/zcUSHP2aQmBh977P6PKp2OI58CKY/eKLiuJ+ePAimT3iSIUhwHLfvKDHxeeI+3mYcgXEExhH4EiIwJh++hKCODzmOwNchAqHC/sER+eBLxvGABjj35ENIhpLOdNIpH/oquadUg45TIQDqedB3YMKtkpOOwGo3igm3mtjT9kcPUEMDdpQPLtXDrfgBtlix52MAijtOV5/xj9VQmUkOjSVFRqCywKAx5lYP+Y8HBCv2QYUEAAfk4hzn05Lys63SKjDHTCT0tzOSdH3zD40QMsjJ8cvkfTwaeLAngQQWAGNGDxrIFWfV3ZEpXavTp2HKgfO5dOZwlHOEuuhUqjoPx01nkhbDsBM/ASpr1Gv25MEd215/ZNZr2dLSnPK784WSVesN69bqqsQBoKpUawIakAKoEwBpK8sLNjM9M6zS0aHchqpdNOqUXMxbhyoX/YFW/lnFbzTbhlw9mUhbOJW2Qqks8gGTSEBudnJGVRIA7kj7Dw7yVtUq+pKtnTxpxWJJ5pTb2zsqA8rK9IOHj1QZgpmjMcDELxJROyEXWDlmlXh6ZkakBioKTPTOnjkro1NVHOhAGOQEutZOnFCaCWUiqdgBaKtWK1J+UI3j9MlTSme58uIVzUvKmwKGqUSBmgTVw+TktNQJH1/7xGZzc1q5pwLH/s6+Lcwv2n/6T/9JaRaoIgDYpMCUymXb2llXm2nn1s6O0gqonIEvAf4QKEJoN4qAP//zP7dGrWE3PrmmPjLGS6vLUnAw3yBT6Ntbb70lHwZIFwgCVrW5HiFa2E+r/rW63b7zQPOsUC5aq9mxf/8f/qO98957ij0pC9c//sSq1bKdO33GVpaW7MzJE1IozM3mpMZ5992f63j4FOCHwfzES4G5TpsA0T/+8Y+lrvjTP/1T+WhQbQNQPysCIKNSnVQNQZ3Tbjelohl0w+ovBpaoBLh2SelBhXKY3xdJl5kkpaGvUrZUXGHuMt9npnO2ML8mn4cKVVIaDQH65ZVlpSxs7R3o/gJRhhfC7OyciAnm++7Bvv3q44+lgkA1A4nIuZmf+EAUyyWRD74MaJDsDJKb/trzqifmE8QBppjMechNlA66RtJpec1wP0OFQywhqHj5e5Kq0rTbSqtif96fnprST+KjdsJMDgYisGr1mjOH7bRtdcUpJ6JxqvWkdR03m6SMxXXfODjcs0KxYDO5Wbv6jRft9NmTNr8waxNTad3vVHkjjlIIhVlYZCnHCIchgbk/cgN6mi73Rb/IPguIf9HjBbd/lgoi+P7o78elWgSJBL/9UannYcrGKNnglW7Hnet3IWo+izAIkgh+DgVJhNH9R9UTo4TDlzk+v8vYjvcdR2AcgT+qCIzJhz+q4R53dhyBzx+BUH5vf8CDNg8sQfJBctchiMfzQakT/A+HEPoP0w2cgsA/uLN650rgoXZwhpOADT7HpM2vTh3VnR+2kwdyeSVIEeEkzzKupDTj0HOB92iflAnDF9tzPv+ftyEfVDp0SKD4BzN/bI7B9rSVfvt0Dk82eP8Lv1Lm5bA6Xn+gVWWAP8A2EgE89OV7wf9uzyk6JOFORC0u9QN961in6cw8IVBiMUgLqn/UZcTXa3csNuxLZpLSfBjSuWobxLJVrZq1G1Yr5a3bbli/51b6IQVURrJasb2dXSkXshNTAoqoAgDOh4d5m5qasDdef12r81QqqDeqUm5Q1hDQgzKD8VpYXNZKt4w1WdlNpQziCTAIWKL/ExNTInnwzdzYeGKlw0O9H48nHaEQS1g6OyElxcNHj2xnd9eq1ZrMJiE5Ing/4L/R7WhleHVtRSvF1UrliLxhhRdgrDFPxNVH/CLOnj1jS6srtr2zY3NziwLbgDxWvf0DOX1H6RAPR2SiSEoBgO7FF19QLv7O7pZUBqRDcPy3f/pzHR8jTapIXL9+w+7fe2CnT54VoPRSfEgBX3KxUitZZiKtNhYrblUemTulaFVaNpUSeH704KF961vfUqyL+bxWuvOFvLU6LXvzzTcE8PnPiviPfvQjGUAy71kV59j0TX3BeLHVstW1k1Yq12xubsHuP3po//W//jf7/g9+YG+/865ICmKPvwqAd3lxwWYmJ+32zVsim/7ND39os7lJ+9u//Z9SZzgT0YRLFzl1Su0mVrO5nP3tj35km5ubisely5dlMCkgnklbsVCwO7dv26OH97V+npuZEvGSSbgSlS49wZWi5doibo8eP7BqKW8nTp9SRZGZuTk73M/brTu3paKplKu2snxaYwIB5MtGAuoZ10KpKgKKUqVc26R1iBygBG0sqjQfFBXEC8UBL+IIIYFaBpkWAN97Leh+NPR48Pcb5gIvbwQpggEzz2TGpqZm1DaIB1c2OGKLC44c6vS6SrXgP2Pp9xOhWavp2tZ8V9pEUkQqMeJewPEhMyNRl0KGd8Xe/r4zrjRI04hNTaLOQbXV0fuQPbVGVfOBtubmc3b5+Uu2dnLZVteWLRxzFXwisb71+m2RD/zH0wXlgycffDnj3wao/jb7fP6vJLdlULXwrL95//MYVPr9j1NRHHcMv/3oeT+t3/7+4/v5aSoH/530LFLiuNQMv89x+wbf+6JxHm8/jsA4AuMIfEkRGJMPX1Jgx4cdR+APPQIiH3ig9uQDP3nw04PRsBRlT4Db5RCwko4vI2kX/mHdP2gBNtyqUV8P5uRGO3IiIvLhqYLAKQT8ChNA2hMX3v39KZHh5BE8vPPw6AkIT0r4B7gjsmBYhcPLrz2xwXY87EciUVWk8GSGM6EcVuYY+kr4FTA/uEcra8MUDEpsqmAdREI0rLYD+lBGcHpWglltdDGgCkfbYoOkJSg5Gg3ZIDQkTQZOXUHbYyHK9NVcG2OAhZZW6fmsWanaJF4GpUPrdxpKxUABkEyn3erxoK8yoIO+2eraqoUsonz9jY0te/L4kZXLBXvp6jfswoWLIjwe3L9r5WJRRoyoMxhMVqKpdkH6BJJ+yixiOMn5kb6jbiiUUTQMwUE4In+KRq0q47uTJ0+J/CiXKjKaxIwSZQSAEIVCoVRSmkso4kqmoqxIJ+KWm5nWPABsMw8BcOTMQyj41ep8qag24EOQm5+zd999106eOiWFBwCMzwBuAFJAIh4Nd27cEvDlXBj6Xb58QW3EC6JYLEgtAQlBnCBs3nzzTTt79jmRD/fu3rPXXn3Dbt++LaBISgJAlr4wPzu9llJWUAm0u12pRSBPEunUsA1Tys8/3DsQyKcN2VTaNjY27PGTxxaOOoINcoPjco4PPvhAIB6ChHgAvD2ghRTAkPL5F160h4/WBaT38wXtMzUza4eFopQRKCKoNnL2zBlbW162ZCxq6UTS7ty6IWXEibVF+9nPfmq3bt1Su0RgFQr26quvqiIIoNqX7PSpArQD8Lx/eKBKIyhs7ty+ZRsb6yonu7q8ZGdOn7YL5y4bZSSJP9ujYoE8k1dEpWihftey05OK3+S0qzxCitA777xjd+88kPKB/kKE0C7GhmtBVT5CDuRDPpDSQdwA4hANqYmMyB5foYJrkT4xrvST9J6eDTSvuAfw0xOm/l7nyUtPojoCFQ+GhNQ/udyc4js/v6g24vtAu7ivcT2TosQLU1sIEXxupqanLISiq0cpYWeAybgyJ51C7KmPDeSTV1x4v5rdvW2VEJ6ZnrNUKmvhkEvvQt1D2gUEFr+jZlleW7GFJdKRFu3U2VO2tLxoiVTYOt2mCFLGaYBWbYCBJeSES7sIgt8v8kX2z0E+eODvx2j072epH4LfK/53v22QfDiOYHiW4sG//2kxOo58CMZ31Idh9O/RbUeJieMIBr+N/77+ImM43nYcgXEExhH4kiMwJh++5ACPDz+OwB9qBEKlw7zSLiSF9w7bmEeSOxx4AfT8y6+a8bc3BAvKmXkgBwDzGYDcyZtxtu+A24cvf7ywAE9X6RlOIuwqbjiA/lQtYQIbPKR7pYZ3pQ8qHcLmVBQ8xDvHe8iGts6JZBx2gFVRn07BOTgeqSLNdlsr2Mj9USuofz1WEHs4C8ogUg98ImNcioQnSyiJiacChm/s4yXdvi2xKDnZlBgNC+z7B2OtwOLREItqFZR0EIAWq/X4TNSqrJ62bGYKJ39SRnqSk7NCjCcCEnhMKNvNptVqDbV1empa+5JqwfkPCvsyUQS4D1ptu3X9mggIlVXk3BNZSf03tzblY0BVA+TbkA8oH1gFv3nzpswCeZ++M7b4RqTSSSMfHtCsPP1oVMAZ1QVO/fn9gqoylPB4AKhjnJjLCcSFoyZvDIiGleU1regzR86cOWv37t0VqbKwvCRAV6iU7NGTJyJAyPH/3//dv1NFD9q9t7srxQvkzv7enp08ecLe++A9O3XqpEwbz507a9lJKqWQvtOxaqlst27cUf8XFpakGjhz+pxNTU2rCsW9u/ftL//yr2QwCSGCf4MnKhjzeqtmsURM/YVQ4DPIoqvf+IYMOEMJU586zY7A8rVffSJyZWtjywrFvL300jdEbCwvLasCBakNxIu+XLn8vMC19w8oVlz5zf/63/4ve/ON71gsmraD/KE9Wt9Qiki711eq0PLqqiNrLGoXL1ywOJUkWi377re/bb/8xQeqEnH6xMow9aZtsSipAGEL9XsiayANHq0/0bUCCcL5GXO8KgDMUzPTdvrcKRl6fvjhL9VeUh8gqUgnyOXm7fSp0/IjWZxfsJNrK5aJx+3G9etSwCwtL6jvpPmkMmmrYBCZTNugH7adnX2bm1vVteQrXJAa4qtPVGpNm87N2scffyxCgnSM3HRO6QXMp2R6QkRpt9u2aDxq5XLRbty+afcf3LWdjR0pSUi1UUoEjCjE5/BeB5eG8ufo3iejRrfyTtwnkpNSPijdZ3FR150IiGjUWq22hSNuHnggyO+lYknkBMaQcLakUEHQoXqgLZydvoqU5X5gZvsHB/JqIa2E66fVaFoDVUipovtRLByzZrOhY5DykcympR4irYT3W92WSKwLl84rfWZhdcGmpidFvHG/5jSeVHH+EY4M/m2IhN9mn9/XF+So8WPw71G1hP9u8uM5+nOUVBg9tk/T8G0Pbv8spcPT70g3j55FIgQ/89sEfwbjNXqu0b9/X7EdH2ccgXEExhH4PUZgTD78HoM5PtQ4Al+nCISqxZLIh+BKDOkWYZEAT1+jD2b+AVSpBMOHWK8Y4GGXZ3wpAjoO3OP74MkHr7LgIdi57pNiMVCVhlgcfwhfOcIpJPzLezA4RYEr0cnvXqYtsqLngAOfuQd8yI3WkYGcJyIAlY7gYGXSrUqSXuD7oraq2sYwXSLUtxieE8O+8tMTDDLHROqsfjuA688vV3+UG62n5UQ9geLTP9g2NzWp4wG6eB9Q5bwKGpZIRAUWfZsAvIBF4grwoJoBlSuIJZ+l0im3wjw5aRMpSgGyGpwXsdJuNqTGYKUeM0Xk6uTasy/gfHJ6WuQMK8SkTBRKBQE22gKgBrDTR8AYFT/azZb6B2gExHMcwBMgEZn3wX7hqAyiL4UIWAYUUQ5zd3dHBoqcj1VmVuQpz0hKCCVLk+mUKl/g/ZGZmrSt3R1LpJN26dLzqubxybVPbGN9XcANEEzKAfPh4cP7dvbcKbX57NnTIq6uXftYfQNAlotVxfu73/1XAo+9LtUwomrHhx/+yn74gz+XwgDihb7i46DSmu2WHRYOrNl2qSmQCKQx0Dc8Ek6fPW2lRlEqCcwCZ2dm7L2fv2/f+c53rN1s2507t+21118VYUH8GWdSM375y18K5K8tr6g6h1dFUFJzY33Drt+4bidOnLL5+VUB2c2dLbt9976VqjV78epVK1erWvGnyArjjJfG0sKivfryK1LiXPv4Y4uEB3bu1JpSORr1qoiFZq2qsaMv9x4+EEB/5ZVX7IUXXhDxQjsh8fL5Q1s7uar5RUUMjDFJe2E/1ArdfsheuHxZihpKyM5OT1luatr2drZtc33dZhfmLJmM2y8+/EDVNFITWet1+9busCYft6npOaV0MBc5L/OHOY7a6jBfUmoPL8YAkkXk1bCUbjiKcWxH/guA7OzUhOVLBaXY0M4n9x9LYcK89VUvOJbuIxjT9p3CKAgU+YxzJSIpS6UyahPzhthxXTEnlPog+xmnwOEnaSsogJhTrS4eLGV9BvHJe8SSfmnO9dz9gp5RSpMXFTBUWjYcsXQiJRKCca1VKvKo4bpuN5pWa7cslkzY/OKCSMn9/IHt7O3I+Hd5ecnOnj9rl56/JNIL40oHpPHiISWN310Z5N+GSPht9vl9fWmOfg8Fvx+OS9XgvJ+VwuHbNkpkBP/+rD6Pfu7/Ho3xpxENwX2C8Ro99ph8+H3NpvFxxhEYR+BLjMCYfPgSgzs+9DgCf8gRCFULxYFKGQ5X/PgJ+YD0/7PIB/9Q5/d9as7oFA88nJNrDMAKkg88PCnHudNRqT0AAQ/DyPIjQ3NKzu2BvNpEhY2h0oAH6aDiwj2MsU1fK4O8PDngSQoPNnwJUCTNXl3hlA8Dyfd9LriXRbOfjh/qW1SlMx3p4P/7trAKjJcDn2OYCUh1VUBiLhHEpZT/GlGDQoLtONdkdkJ+EABQ2gxY8akkgBEMN4kjxydmgDPUEVS5yKQSWoWmD5ADeDKgPeHYEQtbPETOe0WpAmGB/qpNUPYzFLJHjx7Y9U+u2V//9V9rlZox8ONKrKhcwjjSX1Z6ATf+AZrxSKHGoHpEqyWAzrgC0Fg9P3nytLWarsJJFNDUcn1lf5ETg67VanWtomOeyH6kB0C4vP/++/Zw/bHFk3GbnJqyVCaj9IbuoG8rq6siRA4ODqV0wJQQMqVPHIf59PhmXLp0UWkOSM9bLUgX8u2zInjyB0V5LLz++huKOakXVOGATCAV5+LFF2Rg+NFHH2kVm6oVrHxDKmxsr9vd+3ePKmAES1ay8l6sFyydmrDV5WWLRuJ2785de/XlVwVgHz58aOlMSikE9PHll1+2//yf/7P9wz/8gwAtqgxi9Gf/+l+rasvPfvYzEROc4+xz52xn58DWN7akBumGQrazt2svvfyqDEE1x8NRpTwQa0iITDpjq0vLmhe5KQiJeVUTSSZidvfuHbt767a9ePWK2vHu+x/IMBMlxksvvSTwDXhnJZ2Y5eZyIh6keohG9Z4z5Mza1PSMvXDpsvZpN+pWr9QsGjb7k6vfkDrmFx98YO1Oy1qdpi2uLFoqNWHNVsfqtbbNLyzL26BSqdrenvNtAJx7sN7qDnRt8D7KAf5DeDgScmBTM3ND9cFA8zs3N6M5tHe4r4oYtz65qXH1agbv/SCS0vBqcQorD+r8vYbxSsQzrroFsczg/4DKI6frmn5PT83qfbbluLxP+5jf3W5Lniq8J8+MRELtDCqmIEN9+U9ICY4lb4dO2xqlmgieZDyhKiMQFBj24sFRqlWlRllZW9V9LxQNyd/iyRPKzcZtYXnBXn71Fbtw4bzam0pD+DnFlX/9IZIPo2qFT0uJ+LQ0iuNSFT5NVeFJjGDsPo0gOI58CMbbty34nv99tE/PIjb+kB88xm0fR2Acga99BMbkw9d+iMcdHEfgt4tAqHiwP/BGkzx8CyxHXSm7Zz1cBR/cgg7iHphT7o2VZAApygcezEm74EEbKT5AnvOQzaASmA3Kb7KqiSEbAN0BXNIQSB8YJQm8t4QnAJ4+wCGpdmoF0huQN3ulg8rzDQGGX6WkDU/TLgaSMPMeD++AGleq00mj1R5MIIflPz1JAbCmPVFWYWMxAQyvaOCc8mxAvRB2Zpns5z/3q61Kx4gPvSOG5fo4nwczoWjUDvPFo3aQXgAhwbmlksCEs++qj4jYicUslU47VUmlboMmoK9lkWjM+qGeNSBGYuSr48XRlyv/u++8Y//9v/93u/bRNakk9LANWdJ3nhieAPLECEQBKoVOsyHwDmCm7wAyUjDOX7ggQL++sa3Vcx9XD8BESHEG/EXMVSrBeHB3b0/+GaQjNPu49sfVDoCWVqLxVUgmBURJJdjf21eJVEqIQmJReYT5trKybJefvyh1QafTEhh87rmzWgkG0D169MTeeOMNy2SyMqZcWz2p/d566yd25cqLtrG5I1DI2F64cEFVONafPFFaRqlaFIFDnxhj1BWARsiXcrVsVDSEMFlaWJb6AOk8202kJiyRjFs/1BfI54VK5Hvf+96RemJ/Z1ftA/DjcXH/7j2RFHhaUHWj0xtIkYJRaSyZsr3DvPwv2l2nlmG+Uz0FEq7VbNm5M2csO5G1mzdu2NRkxq5cvujGgjSfQd/2d3dE+hCbj65dt7/5m7+RgeNz585pLFEMALjPnz+vFXhSUVC4YPrIGKAUYR6eO3dexqLPX7ygEqOPHzyU/8jlSxdEkD1+/EhEVjTp0qIyE5RRXbVms2vvvPO+5eaWdB4PxH1ZSnkhRJxJKS+2gTicnp4RkYM6ZWJiUrEnbardbal9pC5xLWDyKc+K/X3NQwiToHkotyN/P/P3QSmXel3nexKHDHBEHZ8TY9rAHCdueDHQH6f0oYxs+qidKIw63fYRMcHYME84Pv1zaWCmGNJGjhElXabTVrvnZmZVLpYqH/mDQ1Vr4dpW3KtVi1DdJ5XQdRFNRK3VadvOzpaOGY6FNW+Z7+eeOys1hPe2QZmGcc8fIvnw23zNPUv5MArqR5UPn3auz0MQjCoZfo3g975KQ2Kdc42257fp63ifcQTGERhH4CsSgTH58BUZiHEzxhH4qkUgtLe1qbQLHvIBekphIBc8HD5yEvcg3zd+9MHLG7bxOcfBtwFiwTne94agm1r1XSFaTNKiUQdoISncCr/72ethkOba4wG4T2MAHPrf/eeemHApGSAJdz76xAM9wMj/7VMhfD69f/gGMLgqDzX136sOeM8bwbFtf0iE8J4HKhxTDvuDgUovehWFVy045UPIIsPUBQH6gNzZKzgGkYEAB4DPt5240xZ8LMsVSvE5MAxw8RJytp1IZqS2EKHT72nlFRM8ldtstKxTrVsylZSEvd0jTz1sfetbtVG3AeRCLGKUO2VV/6//7//Hfv722wLkrhRmSsaUKp2YdmkRMn6Ub0PaDvb3BOZ8Ggtjzt+0fWo6J3Dp4+grARAziAKc+6kQAnnAqjdlT1FAABLxfQglQlqx92k12akpVWTgeHfv3bX1jQ3b391T3PmPGSJjk01nZG5ILCFSqKhx5swpzT/8ABgjpPSAVKqxAO5npmfVh/ff/8AuP/+C3X/0ROCSfVA8ALxJweAnmTRzc7MaC+YWcWM7mYT2+zY1N2nLCyuO2Iqx4hy1eIQ5GXeKlX5boJnSmsxPPCU4NvujQmJlOxmP2wqeEHfuKj2C+M9gMppJW7PVtFq9ZZV6ze4+eGBXX3rlyOMEdUE65UpB3rx+3RZm51V69Mc//v/sxSuX7aWrV212bsbyh3k7PNi3hbk5i8UimsP/6nt/Zv/4v/6XffKJ86hgnH/yk59IpXFi7ZRMOuk/oBawT6whSfh9cW7Zfv7zt+3qlRet0azbwcG+bW1s2Gxu1uYXZ5WKcOb0SXv77Z/YvQf3zcIRu3TxBctkp+z6J7dVncWbyXJefCi8ciiVnhBpAClD6oNPe4AI4n1ID8aU8TosFtT2dgdfg4hlsg7kc01A+Hz44YciIrjWlMYUckopxs2njfE33imk8oQjqBUmj1JBpPZJpUQy4OeBZwUv2sWLMeQa4Gcq4e5DtI3j0x/KaEJs0AcUIS6lxZF9KmNar2veMC8gH7yfTb/bs1qlqtQU5vrM3KzURKGIUxGVqiX5afQGXSleIBgZl6WlBaXwnL9wXh4QYYgHsRPuxygB8WlKAn///yyQ/FnA/Kv2Jfis77XRdn5abMapEF/VUR23axyBcQT+hSIwJh/+hQI/Pu04Al/1CIS21x+p1KbPcfbKh44vkTlMMfi0By9HGjjTNrdSiVHjU/LBlacbkg960HerkgL0fbctaQVSEETjv0Y++JJyPND7fTiPX2nnff77h3RIAP+g78kG+kYbfPk//g6mDiiPut3WaiKfAQz4HIDsiQoIFfLK9dw+VD94B3upK1BuyODSVQyQymMwOJJkI0V3MRqmbQxNJ/UgT955lxQVZ6DHeNB2kTXsQbnO3uCoXCDt80AHUBruOzUFSo9GvSHA7uXhlARtVZsiIxqNmkBYIhVXHzu9jqpfsCKNtBuPUVIEDnZ3Ja/PHxzY/u4TraJPTU3axET2KG0CGTjeC/FkVGQIfeXY9BtgTYzSE5NatfZEDYAK0Md/tsGE0plskophlk5nrdFo2dbmppQDsWRM29I3joEsnRVn4gMI3t7etPyhWxHmv3Wdoga/Aj9XWHmm7alU0mo1p0AAKHb6XfXn8LCg1AL8JvCaAOhTwYIKCz7+xBKASFucWmVg8/OzIgyII33hc0AggI9qFsy3pYUlZ0xYd+lHnVZbwLPSqKoNgHhUEygw6A8gH/8F5tX6o8citDrNlgxO8dZgn3rbzSPMQxuttv34J2/ZD/7Nnyv9YfdgXyqP2dk5y6RTdrC3r3SUs6fPKH3jtddetbWVFc0Nxpb+PHf2tNq4vv7Yvvun/1rA/K233jqqGoLHA+qHbqdv927ft53dHcvNOPNFrg36T5vPnXlOBAjzOZGI2aXLF6SSQPEA+G3WKddaMybZ1s6mHeznLZbI2OnT55Sa8nh9wv0gAwAAIABJREFU42jeQHBBPqAIYDxJseC4kFK0h8+pJhEJOx+URq0psE7qB3GYzs2JHCuWK5oHAHDmDLGGKEIxQazx6qi36irjyUv3sSHpwHl59fphiyVQJESP0ooYH+a8xjoc01jzexDIcy1EB05dwDXtUs/CziAzlbRkgkoyXaWi4DWCmgMPHPxufAlgqmrQ5onh/ng9oILghdks5BqeKBiHYjhZKKHIcXO83eaaGuh8yyuLSjHCeFWliskiiz5daQ+mAHwe8uGLfql9FlnxRY833n4cgXEExhEYR+ArH4Ex+fCVH6JxA8cR+JeJQGhva/2IfOCB2ysfIB/8qj9NG80VDjb3s5QP3nDSg7nBABDvlt6ooiGVQM+5sQPOSdHwygavdPgNFcJwpdKnVXjyodt2ZezYn30BWhwXYOhJAU8+0CcPMtiW1VkAAoAKQ0S8FQBUHA9CBWWFTy2h7c7Q0qVH4FURjznjSg/CPPAAHACCUSXwnlz3h2SNN8ysItcfSrtd2kf/qL0RSvqFXdoI/72PhfdPCPecER/vQzywegr48qaVcCapVELvl4p5p0qYmNAKaW8wsHK9qjSVRCRmxYNDyyQArnsycrzx8XsCnwDfp4oFp56oN2rWjfZ0LsAYbfBzqNF0qobJqZyALOcG2KKoEKETDtvj7e0j1cTaiZM6DsacAEhA197+jgAyx2Ucu21n5OnKHJqFBn0dl5XgBSosrK4JXJ06edLajGezqWNNZDNqAzF2Co2e7ey7VXRIMREKRnxN4PQgn7dQNHGUcsD5AMJ+ZbzbQU0TE3j16QGMJyCb1fe9g33b2dqWj8Lq0qrG5OH9RyKzSI0p1ysiUVg559ioOQCrgOvc3KxSRyAfMAudnZ5R6gXjsbKyZNFUXNcNHhjdft9++vbP7V/92fdsP39o2ztbApWYj0ImoSh5cO++vfD8C4o9sXnzW9+yhYV5KxWKVqtXFLNMJqVzZ6en1CfayzUg1c1QEbO5uW3rD7dEEAj8Ds0Tmev04eK5y/bqKy/bYf5QJWKJxcbmE5137cQJSybidvv2TYsnolqFp5zr3m7eSmUIsbLuB1wXXOeMPaoQjfnQI4SxZOwgirhmaAfxA/QD8sOxqI6BgSR+M72BS7+hGgX99MoIxlqVXTY35aVx9/4dOygeKlaML+MDF+HTKELh+FF5WOYQ23BcyBc31xOaR76t9AFyhHlZK0GuOf8WiAI8RfBe8aU3ITMhH4LXu1dp0T/uKVwrmFimkyn5eODn0Ww0pWIi9Up1j22gtAsKEkE++TKgxAyvE6X8ZNMy+nzuuXM2N5ezSBJjX6duO0r/Glbe+Kyvos8iKEbJhjH58FkRHX8+jsA4AuMIfO0iMCYfvnZDOu7QOAK/nwiECgfb8nzQqh2qhaF5YzRGhQpHEBxJkocFMI5yV4cKXp/6wE9/LA+eSbvgIR2Qp9V5AWjn4+Ad18HhoaH7OvuxEsgDMy+RAkNfBR7aPRHCeSAT+Mm2bMMrGsbN3ZlTAmR46OenS9noCmD6h2fO5VIVXIUKyAf65kvpcTzAldQXfdIaXHw8CAUoePKh36NahyNvPGFCezMZwK5JZeDj6P0n2I4Xx6s3nFrAkxps46X8lJGMhSmN6FQV9JV2eUVAKoqnhmsbAJfPkfj7sfCpL6y8Nxs19V/HC1PVJGrFSkk+AbEIq/QNS8US8q842Nu1jSd3VcrSjUtEK/Scl7axgt0YOIUHf0N2AMSIC+2E2MhMTB2pUmgzwNYrOx5sb9r9Bw/098L8knLr2ZdUCMo8Fgr7Ou/MEPRBRFAFgHQJpYGkEgJkeApcOn9RpAMlFek3swt1BqkZaydWRQrcvXtbq/FoRPLFQ5X35FgAaRQXxWJJZAfGmtt7h4qxTAeHhqSAT5QL5UJeZBLbAlLpP59h1AjwA9wC4lm9n5qYssJh0dbX17mQbBAOW6PTECAFwPp9IDc8SG1Ua/JNyCRTUqPs7ezauz/7uQiLlVMrFo3HnTlqLGp37t63C5cvWbXWsBKVFfpd+X/Mz+eUWnHrxk2RG7QTIubbb7xhr732TalgKmXImLiOy/gR61u3brmUgVTK5nOzis21a9fs3Xc/sEa9IxUC/XVeLQ2NMzHE32J5aUnzt96oi2g7ONyzxaUlkQTdXkfnrzUrIiayk9NKybp54459+PE1S8SpKpFSWzCXRF0xk5uRMgY/D+JHigdxQv1ACgZjCmGVyzLHEpZIpS2TnbRKuSYVyKlTZ6xSKVkZhc1gYGtrq7oHeKLsxo0b9v4v3rfrN2+o6or3hKGEZTLuqqaEo6RNpNRX1DikOjAf6LPzqUnJt8MbTtJ/5gL3hU6jJfLBKx/8PdETG5APPoWrXCmJsHAkRVr9bDXbOt+JtTVVcSkWiiqtCzmFp4W8Y3pdEWHMhewUiq2B2tOoOYUMlX4qlbLGZG1txV555WU7cWrN5lcWjsgHkaekyw3vubrH/nqxo1//thlWHnnWV9CYfPj9fDmPjzKOwDgC4wj8AUdgTD78AQ/euOnjCHyZEQjVSvkBFQQkU488reLAapqvBd9HPszKO0Z2noAYONkuoJWX1t+GK/N+RQ1A41f4PWngyQxv7kWte1b1ISd4mH/6vktPAOTwH1DtH/B5X6767bbAKg/rrJa6dIhfr0QBuQCYAkgAaim96dviyRIPpnxVBw84vZ+DV1fADXi1gycJgquHngBgP44ZjycEDHh1e0754MGGVzB4QsabaHpixPscCBANKOPpYuFBoldgCDB0nLEmFSCQcyO5VuzavaMSgPQJcMP79MGndeCg32xUrNNqqZQfaojwoK+4Qoj0Oi3r97oW6g9U/pKUCEBTfv/Atvd2bRCJCmwDCFmtBUADrmhXOpuxsEr7ObWG96qgH7R362DH9vedPwSeH4wPCphmE4KlbfGkKxfKSi1gqlg4FIC68vzzViqXXapMuWyxaNROrJ2wdCIpQ0jOP5nJaAUaIKmyoLGo/eM//qP96uOPLZaI///svXlzZdd15bnfPOENmJFAAolEjkwymUySoqiRlmSrrJYroqrs6qqucEd3RH+eju6PUNH/2lHRYZdVttSSrIFliWQmx0zmPGCe8QC8eez4rfMO8hKVkmxalEj6vggEgId7zz1nn3Mv3l5n7bWsNOoYGb5kiKSPmLoSij1bWV0/Eitl/hgPiTFjYdecGHo7SNYe53MdhBk79eaRbgJCkd2WW78qt4/HrBeP61ycKJ67/JzYH97K89z8KUvFE3b39h2xIRAaJOH/4Q9+4BgrxaKhUoDzRzqfE8Oj1e3Y8tqqpVJZJ/TaakhcMptJ2bVrb1oyFrfJyXFrtnvSQ/jiq6/o+nt7OwJwuH+SWEtC3282BUBQ5kGyj1sFgM1//s//j41OzalEBH2QlaVl29vdk5gqIEAun9X6BJDxa435JklHp6LecfaTrCva9+uBuLz5xluWSDpRR+KH1Sg/UwLDehotwlqpHIEPABEwVAC6mI9iHqZS0iIWt+GRCYPHAtgBA2N/f88SyZTADA/wcG8RR63BtTW7/u47EiZlHrgu94bXMMnn0DzJWbPt2FPJdEYAB+frWRCjTCJt6XRGTAVAP75YE+loXHPpGUH+3pUWRS4noIA5JeaUpHB/sSYLhSGJR9YabY0b7Y/xsTEBbd1O1z1rYf4MBG39s8KXNwmErFWsXneAFqwtwBNKOpj/C8+ct/kzC7q3PBvNlSnx/IxYN9rXGvtVL2BhLx3xj/nnFDIf/jFRCo8JIxBGIIzA5yoCIfjwuZrOcDBhBH57EYjUDvb6UgtAfTuQuPNB1YMPfRUJ400Q0Y4y2gJ8+Hwa+CAgQloOPX2w9eCDr8H3LAkPMgA6oCoPCOES0IHOwcDSkuP14VwfnqPa1efDu6PRV5QQIHxYLrtaaGqnveaDxsQOJMJy7Drrd0c39iCI3+1zu4ROV4Kkgq8g68LtitoTUc5BQurLPbyDBu16ICG4m9hnv73/pJSF6zBWjuVc1WIHABy/CyuQgdrzlhNpZBxyfUgBbLgyj3a9LVtI/oYjAuAD79druI04UUS+vPgmMZOwHZl+v2+1Co4ANcsPrDw77aY7v3pomYGYY7VyIKu/5aVFGy4VtIv9xpvXbGl97SPjoA8khsQSS8yJE0600Tti8L7XT9iHDp9OS2uBxAn9D9xQKpWa5haHi9nZGcvnhuywsm/ddkdaC1/98pft/Q8+EOhBucili88oEd3b3tG4ECwkZsQEBxMsCEkGl1dXtR7GJydsbHJCawoLRtlIjowIAKCfS0vLdlhxQA39pbwBAUjAB+aKsUvTYWpKyRzJMMdyjZdfftmmxyfFFpAmQCTiQJB6Q3FIptPWpNRlwJqABcA1mFvm9MozF5VMI4xIyUQmlRZT4Mb776sMpD4A0iamJm1mfs7yhYI9Wlq0+w8fWDKFC8SYdB6w0rx44Zx98MH7trHmymYobWEOcT5wWhUOwEFvhPHAF5FWQrks8INY/vG3/5UYGn/xl//FTs6fF5uEkg0YMLwAhWgjEjO1ydzTFlarXFOMqnjMTp87q/cAAIgx4yWBZ0x/+Zf/xf74O/9a5/E7axVGCO0hBrryeFFtMa9+DtBtYB0DZCDEeOHCM7K9PDE9Z812xyanJuygsm+7u2hbVAQOMR7uV9YW94UYGydO2MbWlr373rtHNqKMywOfmVRC89jpuXsfYCOddc4mgClYq6LVAPiARkMmg2YL+iJVWdwmowPnnn7/iPlFO86e092THAs4CfjgrDbTlsMSdu9Aa7NULNrpU/PSNeFZCaCFTkV64G5CTLnvvJsOY6tUKRPq6TkpB45IT6wJ7vnTZxbs9NnTjoGSzx89C4+em7HfAD4ct0L6Df+PQvDht/cPO2wpjEAYgTACn5EIhODDZ2Siwm6GEfhdR0DMB8AHV3bh6q6dLgE/x+XUwAduSiSC4IMsEgfMB8AIqN7BcoYg+CBrv0GJggcBPPjgar3ddfgQz5cHMHx5g2c/eBV4kjQSE5IJ7bAPaMr8DNOA472Dhy9tAMDwYo/02/dV4x787oEPDxr45NODFxzn26WPHAfYAWNDO5JR166vo/Zggktm+vq7B2H8DqsHH0hkPIuCcQbrsD344EtLgv3QbmrnSWJDEgTjgX7AHiAx9HPq6+Y5n59J/IeyGWs3GkpEJY7YqKv0AkcSdr8L+SFLJRO2s7MlzYXK4b6SV5JnSiPQRyDhhMLODjkvEkUxTjptOViQXJHwkbAxV34HeLu8J4cRBwo5B5FMOneUjMeTCRvK5tSXfrenXXrE9y5ffs62ENUsDdvo8LCdnJmRreTK4pLGCs1/v7ynJJcaflgSAAgkrgAavKqNuhgMaB2wNrzInwQxlcxFtGblQJFIKClkzRFPSkd4z9uNch2OI1G8fPmy7DXRthguFJWgnjt7VhoOHDMyMW5bu65vJH70FZo8Cf+9e/dsKJ2y4lBeZQWUW5AgA75wTVwoVJYQixqxefELL6sU4J3337ONrU2Bd2PjExK2hG5/4fw5e3j/npXLe3IsWVg4oz4yrtOn55UMr6wsaSzf+eNv2+hw0X7yk59o7S0vLun++qNv/aFi873v/a1deu4l9YOY0S/aQYOBvlOSRHwAhABkiI1ApsNDiSPGMil79dVXndtHu33kHMLcb25u21e/8geKMeUqgELEhC/WBCwLBDK5Dsk0cfQlGAA/rA3Wz+zJeTs5e9rWN7csGovY/mFZ7iYnTsxo3QEaeaCJNaoyJgA4M61nxrK4+Nh2dnadZgOAUMIxXuLJtOYSS1PYD4hsEoNqvarnCqAAoBk6MePjEwJSDvf2DcFXf6+z7hmPBwkAM4ml9DgSMas36wP9lOzAsYNxRdTnXrtjYzh95POWz+VtqJi31ABE5Hxi455HsDDSstLlfuGZAlMJgKlaq0ozYnh0xKZnpwcaEGeP7EF9WZjF7dczH0Lw4Xf9fzq8XhiBMAJhBD5rEQjBh8/ajIX9DSPwO4pApFLeUdmFwIEB88FR+vmiqAK2gwcenjAfguCDwIJBh30Jg6ezk+B4uzmfXHtmhE86laT3HEOhq0TiibCjb8frMnhtAZ8s0gY/+7IMhAhJTrxwG0k2H/j57kAGVx7iP2j7a/HdJ/1e18GXJ6ikISAQ6cEKD3z49vwOX7AtD7bE4xGJNHpAhTF77QSO8aUKXrwzyKQAfIj2HR3clZZ81Ia023ZuI/wNBwcYDw44cY4ZJB9cg4SK6/AiwSOZyuWGrIMWRLOuXfp2q2kNLDi1U9uWFSPjqRw65kN5d9tGRkpKwqXojztJLKb2ACEoe3jvvfeUpFYazuqUxM7Pj2evZHNZ60Z7chihvz6GHvhRwtbqWjqTFOhBcktpAOyRifFxGxkZtssvvCAhPlwduAZxIukl+WI3vNt3pR4AJPSjUCqqnwADWDLSXw+SERPGJGp9Kq01T18BTegL68nrjDAW2pUGRKej9U1s+Znd/cmJCasMnBYomWEX/+4dxyQgYd07PNB4uRbnIq5IW8QNa81ioaC/b66t28npGV0LPY5fvvmGffvb37Zao64yl698/WuyP/3FL36h8SixHhuV1Sa73DAoPrx500aGiwOQY0LXgVpPjAAYAYz2yjv2n/7Tf7RsOml/8Rd/oYR4uFhSLCfHnTbA9Tev28L5S4qF3EEyGZtfOG0bm5v2+uuvi/WBxoVnuNDn2dlZxe2ZZy/ZmQsXZdv5jW98Q9dgrDBCiBdrZgbg4OTJI7YECb8ESNst293YtoNyWeczj6w7wAfKM4g5pSkjI2M2fWLWVte2BJZOTI7b+OSY3B8aLecUwnPBl1Z4W1TYA8QE8cbtrW0BFLBhvB0ndByYH1iCAoaohkHsKGejCfOBZxY/ozUh289k2pKppCUjsSMHHK+r4DVmYCsgfEr8WY9DQ1kbGR3WmHmf/rbaPcUHQdXKYcUasvQ1aaCg7xBLODcYxsSz04OyzG2hmLdk0unicBJgVKXqnGaI6VCpIC0QRFEZ39AQZSCSJRGLRbVev+L1Tym58EDy7+j/WXiZMAJhBMIIhBH4dEQgBB8+HfMQ9iKMwKcuAgIfehEbiKs50TFXlsCHzwEr4CngQ9AuXgl84LNqsLTCU3mDSb7/QMpxuF1wKer9ndVc9IiVIFBCwpTu5Y53YpIwHOp1V4LhSxhcycQTi0SOaTRcIu4ZEBwvt4WBs4TviwcOPGvBgxMeMHFJvANGfNkG5/rSh48wFQKilBKFa7cNq85UyrlY+HIQHyc/Rl+zfVzbAb0HcoEjYVCyhIEQKO0BMpBM0TfAh2qlfiTyyfso4Aev5XUmHBAR0W4tu8fxeFTZB2wIhAtJsjmGa1QODiwWMSvjlmERy+bSrryi3lCiRCLpLTCXFhft+ttvywZyZWNdCbx34OC7t+LsRyNHlqS+zIX5gelADKIWk9YFegUFMUMismzEMYHk9sz5c5aMJ2x9bU3gS6lQsPyQ027wLhbUrpOcwRSAaYArBNR+xkayzouEjBdtoq9AYmkDpwEYCLTH8R4Q4jtx4XjO5bsHuUgWocc78MSV1Lxw+XnpF2ysrzuwo9sVIMGYsXy8evWqkmmYGCTWJKaLjx9rbSM6CasIVgFt/If/5T+qL/cfPVSJB2O7e++ekmYAiXQ+YycmT1guk5M2A2yJMwsL9tILV210fNJGx4ZVqrC3t2szM9P6zjHFUt6mJkYELPCFPSf9gkUBKPCTH/3EDqtNJfzJdErlLP1IRGKOb731lu1u72oHnfn1ZUHEgtIK2CaTJ2ft3Xffta9//esCH1g7jM/F/LQVCg7QYt4Z6yuvvKLdfwFX+4cCH+gnsWFOWM/MFYAAawAr00ScpHtUZReZbNomT8BASNqjx4+tUnWlF5lsRiKWgCUOPEgOSrdc+QHzRUkHAAwA2t7OjmMTZIckqBmJJyTSyj3D2HL5nABNdGtw6ZG47MA2mH7ls7kB+8CJtPLsIEasPcAAz76hnwAGgC7Y34rNdVAT+AAIxP1JDHrdnhgQxBTwwT/7ggwnYojDC+NzorQ4dADQVmxre0NipTx2506dEvsBEOLIvQOJGkCIyBMmm382+udwCD586v6Phx0KIxBGIIzApy0CIfjwaZuRsD9hBD4lEYgc7G4JfJAoWip5RP13tpBu95etMFdyMWA+OPqAhqBdecTKAuCDZzYcL7E4nmR7JgKq912KqvG8GIAPHgQIKrGTrPg2fGlFEMigPXZzOcaXULDTzXn8HoszHlca4UsX3DkOwPCMBhJ2z3YgLp7J0Gk7gTj/5dvx2hYesPC75JxHIoLdXSpNkpM+Ejg8ojgPQATGA7jgd0bpg/oci8nhAQ6KBzqeCGC6vjR0jabazqSztrtbVsKUzxePdCu8tgXHkCjzXS4PtYYSKWwrFbtux8ZGnFq/T8qJYbvVVi363s62kl+s+xChpOafPpAkeb2Aw4NDW99Yt5u3b9mtO7cl5sdusi+/AXyQg0ifPWoXf8AZN79drUWsTrEYZf5R+i8WC9brdI0a/FKpaNVmXbX3pUJRQplaJwbA4zQ/KDlBH4E47B8e6NoIH5JQLq+saEeaBJREkL54y0vo9Curqyq7IM5+p1zuAwP3FGLjyzE8QEOyyHskcqXhYTmE8LdTs077YGdzSzoQvD86Oqwd59m5OfvRD38o4IHfxVZpd4/YI7gcoK2wt70rTQ7m/zt/8l0ly94O07tTMEcrq0tWadSsVCjZxNiEEuK1lTWLRqL2zW9+U9chcQfEYC7ZbafPm1sb9vjxQ2t36uo/O/H0W3aZi0v2/PPP249+8CNLp4bU5+GxEYmNwuDY3S+rve2NLcWL2AMasJ4ps4FV0KLcIJVVEs2ak05DtSoWCmsRLYd0MqPxsTYAJr74xS+qHe6x8WEnDsp1+B22gNeNgF0xMTauJ1E0krDxiWnr9s32yru2s7dtnQ6itGmVdDDHgBWMGbCGtRKLx0EOlOx7hhZ9kj3qw4e2vrrsgKVk2gFTqbRFYnGJP6K3EaNcAhA0IJrrmQ+AdFyTeeVe8kAk644xIjLJfAA4uXWfdE4Z0b5i1ay2HCiAGGgiqTXLWk8l3bM6MdB+8cCiZ0RxLV8ehnqDE8eMSZwVhhPMmYOqs7Al9qy9ixcvqjQHXDPqNHKPXkEA2D9vf93fj/9vOw5efEr+94XdCCMQRiCMQBiBTy4CIfjwycU2bDmMwGc6AtJ8AHxQkotl20CMEXo74IM+OB4HHwaCkx58OM588Em8ZyoEHS845wm7wtF8W622ddqO9RBnZ3EAQPgSBM82cPXLrkY7CD5wnSeMCYeCkLhznrOdHOwAJkhu2eF3opOejeE/tPuZ9E4Q3iXDt93vOaFKf54/3pdr+LF5RwwPgvD3VCqhOmzvhOGP9YmDB1k8wBCMGUkMiTX95n1H2X4CoKB/73UpSHwQ2HNlJw44IcnzfeJ8Ej9eJFzEnkQdS8AI6h/9rhVgD0Rxt6hZp4vVoduxzWVS0g9wdpZRu3DuvB3u7SpBpi3iyM/EXEyIbNpW1tftBz/4gf34xz9WwuUdRNwYIkcCe7DZoYl79go7wL1WR30/ONgX4yGTTdnk2LiSdwCFVr9nJ6enbWZ6Rn2qHhwquSQx3duvKk7Ut0s4tA393KT/IMvOWEzj81oOnMcOP/G6c/euscwALrg+L84REyHnNCkYJ4k2yaKfF2+fmRsaUqJM0vjss89aOpnS7x+8+552uhGCfOmll+zihQv2D7/4hRJNb2G5sbVjO3u7Fo+4HfIbH3xg5R3Ah7rlS0U7c/ass/AsFlW/T8mFElWVFGzZ8iBZHhketRNTJyyfLdiD+4/s+cuXde7b71zTufPzc9p9R5CRJH97Z8tq9bLaFrjVc+sL8IFxUQ7yjdf+UJaOaxvr0vOgrAbtjPc+eN8yyZzKAjiX9r3lLOsgOzRk5VpD5SWAD6wV2BWwC/idtdw4rAtUgRHC+8wdTAXaKg3l7Stf+YreJ97MD2UsJO6AJScmp8Q6yGby1mz1ZI955+5tu/7ONYEPV65cVbkLyTbtcQ/AfhFbKRq1zFBOjBlsVOk3zAviyfV2tzfVl3rTlTUAeAFA+HIy3C6q1ZoYVocHFTs4wGFiSMANeiXETsyhgcglbTGvABDoMLCuAEJaLZ5TjtFz6vSsXX7ussAH+sM57UZTlpuwHtA3QXAyk8sd9cPb13Kf+xIz5/DT0XNHjKKeE6LlupV6TXosxBhw6cqVKzYxMSZR3R6KDxHnd3Gc6fVx/tuF4MPHiVp4ThiBMAJhBD7TEQjBh8/09IWdDyPwyUUg0qweCHzQ7lbUJbgCB9BHGFz3uOaDPpQO/ubS8Y9arx0vlQiWMHhggnMcM8IBBZQO4OvgWAN8WIYC7cAJB2L0jkoWPEAS1JVwbgk9lWT7tnmPc6HRuz45YUbRrePsqn/UUM732wMTJHy06T+EEyjP5vDAgjvWMSo8c8G9R//RYgDsgDniRCQ9a8HvTPLecUFLX1rik1qo1sSZ3VV2XI80KAalI/1IVFR+gplMpAwmCR1o1J32Ra/XFoAEe6HZxHWhqx1fdlKjMafWL/ZGuyM1/FTcgSQkK6oBh4LdI37OKhQgBJFRxB8rB/tHiTnx8oATCZycJRPobTTtzp3b2vGmNMCLFtZqlM1QKoKYY86Gchkll+zOjo2O2WGZhB/bwKqtr65I8wG9iWQiYfuHh1YcGXZj6JuSOwAIQBSSxmgiJQFALCkBI2rNhmr1lUCKWRGXcwPJ6/jEhOYY8UISw0aTMpWodu5xFiC2gAYCH7I5297est4A/GHnHbHBx4uP7QU0KLJZ+/DWLbVHQocVJcDTvTt39MVaXJiftz/6oz9S+5RdkPxtrq/bjRs37PHKms2fmpeo5917d+3aW9fV1vTUjMQYO72uShJefumqNas1W99Ys6nJSXv8+JGtb67b+tbU62NKAAAgAElEQVSGlfcOtNauPHfFLl9+wd6+/q6NjYxL3LPdacsxBJBpe3tTto7nz52TzkQ02dUuvLf4BCyi7IIkPxGN23e/869tb+Aegj5Ms9uxdq+rEpsvfekrduvmLVl/MheewYN15sLZc3br3n0l3BfOX7Bnn7tsrWbLrl2/pkT6j//o27a5umaPFxfFzoB9gssF66lQyFu5vK+SGhglJMvNVkvsEMAX+o4VJeu0XoepcmCFYslWVpdtcQWXjGGVdHibWcAQQCWAF+6jeMJt8wNKjIyO6vmAqKMXh0wkYxrP5sa2rayu2AFrKutKLbhXugI+nVju9s6u7e7syfli7tScGCeIuvJ3xEBZS8TWg6ok+Izx3v37hsPM7OxJ3T9/8I2vCwDptfsGiwha2f7enoR5YT6wxrm3EPKs1+pWyBctFo9Zo9440hGh7Ah2i7u325YbwoXDARNiWWUSA5FMhGBLmhdiL8vZeE8WogIeENlNunISnp+O1eYAYP8KlqE97V9VCD58cv/Aw5bDCIQRCCPwKY1ACD58Sicm7FYYgd93BAQ+UHuvnfSA2wUfmD3E8HHBB5+IHv/wGUzo9ZF2UCbhQAq5yB8JKwaTfQ8C+PZUP99xu3n+b9q5Y0dzoM3gj/VsBf7mtRN8234SpD8xYGbwt2Ay7d8Psjp8+YX7QO7AET8ez6YIHsOHfpUbDKw1vb2mZzn4fgeZHrTn23ZASkJJMOeQPAnM6EeVdBA72fZ13PgFluAU0e8OBCkdsITAIy+YEW5H1JWp+H54jQwxOjoN63ede4YQlYD2hhgl1LFHIpZJZ6xWqYgRQCkGTALKMEhgvdAix5N8Iea3s7tjb799za5de8vWV9e041rM57RbjPAeiRi0dldS0bZ6pYrbqywvRQ3nmtkh29ndFgBS3t217a0NARCADdFk1nZxAIjHrVKrCSxABJCdaGlUjI8aDAXAA0AMEkwYBxL+jMZsaXHZWk3mq6XdbNghcuOQSKTTDWEuASX4mXZxc4CRsba+LhbFwunTduvWTXv08IFV9g+sVCpoZxuWz7/9N/9W2hC3b92yi+cvKOnbWFu3D27dtmQ6aaOjI/bg0UPnGMJufixlt2/ftVjP7OTMCVtYmLfpyVHrtBs2MTpijx7et4ePH1okhv5By6KxpD377AvW78ftl2+8ZRefedauvflL0fip/69VD+zs2QU7d/a0bW1uCGBJpNz4EKB0Dgq7trOzrfkDsPmDr74mVk210bCZ2VkrDI/Y46Ul+/GP/96++Y2vK6FfWl4VwIPuwub2jtbBufPnrXJQV9kJ9P7x8Um7cP6i3FIePnxs/+uf/yfrNutiy/zVX/2V1gyCogA1gALpoZytb24I2AHAIO7EsVI5lMDjcL5gzz37vE1NzditD+/Z5OSUACK5PSSi1mi2BFiw1lVqEXOAgn9m+GdIbihniXjCsb0AzsQ0aju9FEqManVrNTvWaXcUL/pCiRNrS2wPWAetpkBcWCfNTldsMs/28c8H+s65gD8AXtwzCKvOz58SMMLcSpel6xhe6HQA0K2trVqj4QCZzc0te/jwkZ0/f9G5djRhJ+FwkdH10unsQFA2Z4lYVDoutB3tO82ZRHpw7zOOgeYJDJjnnrtsp8/OirVEHGJxnHycFoZ/BkZxw+i5Z8LTmBHB5/5vAh5+099/3/8gw+uHEQgjEEYgjMDHikAIPnyssIUnhRH4/EfgtwI+6EPoMcFJ/wHUf8APhtKXRHiGgddy8G4XDnzAetG5OvjkIFge4UsduM5Hk3ZHFfbXfRrw4fUPvC6EByaOgw/sEvr2+e7LNY6Xk/gP4L6EwjM9xBIYOFN40MLbTDL2oA7DEcthIEjJ34MlGB4o8S4eok+3205Is4+gXFp9PTysCHxw7JW4yifQnHAOIK72fb986EQwYzBA3M5vEDwhfCqF6XSs3YLNEKRgu11cB14krNfGSaOvMgbYEYAA9IMadfqEyj7MB/pNTTvztr29o4SrXN6xe/fuGgKVsCu6ctPY0bEwHBADLBUL1u12LEEpjvUtHo2KkQHbYGR0TAnoLlaX9artbG/Z3u6OaPD9WMJ2dveUGELTqdUboqqzQzxcGrYXr16xKH02p3cyVCwI7GCXmP6tr24IdKCeH92OYrFkw8Mjiiv2jRL4i8dVFuF26AtiMDTbOIc47Qd2qN9//13bWF+TVeKlSxedHeXmtl194ao9c+GC9BXm504psUbT4v0Pb1vPutqNXlxeEtOgWmlYq9239fVNGy2URJtPxmN28dxpa9Qr9sLl5+z+vTt2//49iyVTNjRUEPgwN7dg3V7M7ty5Z9FYwm59eEOgCPoR3U7TLl48b8OlvN28eUNr+8TMlMFU2NndUnK8vr5q7733roDAkeFhe+bsBZUUYPEYjSctg2ZIs2m/eOMN++Y3XtN6uXHzlmJ0cnbOmq2O7e2XBSqkkzkBGmiDXL/+jr322jfEBPjhD//eLl26YAtzJ+3smbN24+YN2X0CkvCl9R2PKa70A9FJ1rAYMo2G1sr2+oacJs6evWCl4phEVx88uM+qtr2DPYMZxLhJ+nnBOOF+BAjzThEAZWIb9HqaC9Yp9wzij85WdVrjwMZ2b68skA+WR7PR0nGspS6OMs2G7F0BIwCC2t2OwBvWi9eUoO8ALOhsiGWCXe0mJSVFgWHnzp1R/1iDMJVOzc/ZxOSEXGgAhQEiut2+WDOwOjiH8W9tbWsM3H/ovQBEEKvKftm2t5xw6jygXj5vsST3vgObVAICyDE6qtKYmdkpG5saH4jWulI3PftiuBINyjLwFBm4Eh1/xobgw+f/g0M4wjACYQTCCPyGCITgQ7hEwgiEEXhqBH4r4IMS/V8BPgRLMHwPgkwF/wGWxMIlwE/6eaS1MHC54C/+XA8KBN/TTl3MCRcGAYggEOKBAQ8UBBkSfKDn5dgAzr7Sf+d4D5b4a/pyCadVET8SpgwyMpyGgdtN5Rif6AdLRzyjwfeJ63rGhD/e98sDFh7M0G5q/4l+hQMNHLsjhnJcBIvNipIlwAaSkYN9BB/ZyU84Z4dBXD3AQdveeaDbaRuidTANqI8XUDSYJI2LkodqRc4OsB8qh4eWG1g9klwmkkkl5zgvQGsn8SHh293dscODso5fXV3WeBGTXF9dVUKWzWZsa2fb0lgWJhOWTaWUeFHzDv2bttnNFo2909bfpXmwuOjEDAeJL2MqFIs2lM+L+eAAjaJNjI8pGUZ8L5vLyYaT45zlKTvelGEs2+LikkCHQqEoUMPrJABYkKSSRHq9DpJTAA6SUoCX8t6eEngyNjQXnrlw3lKptBgV21tb0qtg3ONjY7Zf3rcH9+7bzKl5K5QKio+cJN6+bmcWztvyyoYtL6/aM2fPW6NZs3azYecW5qxer9h//Pd/Zg/u3bG7d+9YaXjUUqmMtTo9O3ly3ra29u2dd9+zRqNtDx7eU7/YtR4dKdrp0zhzZMRuQNMhk8/Yd7/7XbkwsCOPTeX9B/c15+h7jOSLcrrAXrXR6dhhtWYHlYrdvHXL/s2f/InNIJBZPrCHjx/ZpUvPWrcXsYePHhq2qunkkN28+aEcNuhfJpMVeEDSPDxStGcvnFNJDgnwX//1X4uZgC4GiXWz17XyQVnHf//731cyjyClmBDlfWtUqjY+Nmn5fMnqtbYAOPQTTpyYtFwhZ2VZm1J1g51uT4wcB0Dg3lLWWGFQsM5gTeBqwbrFHQKQDEAqP1RU3xKJtPomwCEaE4tFgqxozEDfiUWs3mg4h51uz2qNhsohKD/i3nPx76lUqV6vSvsCPRASe8AH7r2xsRHpeMQirmwMsIk5AoQDCATQo/SDe3hzc1vlEufOXlBMue/pH/e6d5DZ392xZsMBkPlsRmwUREPpC30irgAQgEdorTzz7AV77oXL+pkX1wE4xC6YW7/Tg2XhhIb17B+AvcHnu2dF/CZmw2/6e/h/O4xAGIEwAmEEPpMRCMGHz+S0hZ0OI/DJRyDSqh2q7EIfImPOPcEBAnrHJabHrDaf/MW5XeBY4DUgfJc9xZjfPXPBgQMDUYbBgcFdMgc2uBIQnxD7pJ/fg8KOwQ+tH92BG+z6Byw7g7v6/sNysPTDAxAk7cHreYDjI+KPg3b9h+vj4IofDx/oSeBpmw/5/ho+vv46xwENjvM14b6PHojwTIogc0PXsNjRLiUsAyn/AxRE3W5lrVZVQo6DA2wSdm+dW4PTPnCz6Kz1PIuEhIp+kHiR8Pg+eEDIz4+0Nrq4lXRVElHeK0tosUaZBPXi8biSF+jiJPVoOJB4cZ1c1rkbPH70UOyDidFRqxwe2P5+Wcr7q+tr1sJpIBG3pEqCopZJp6QZIQeQRNwJ8h0c2GG5bGtrKzoe1kBGwMCmbW1viaGAswbJGJR4dsDzQzk7QMhPtoR5K5ZKVhguWqk0rPtgbW1b1HZ2uWE+kLTu7x9oTsm5xFTo9QRGeFcSgAsqd0hEeVEyUqkcWCwasa997Ws2WioOXEYK9vrPfm7DpZKdPXNGzhLs4P/sJz+14bEJS2aS9vrrP7doPGb3Hj6wU3MLtrVdtv39Q1uYPWX5gqPST44PW7tZs//jf//fbGnxkb355hvWaneskC9ZaXjMckMlu3btPVuXE0XXHjy659wjxsfs9PysbChhTuAkgn7E5s6mvfTSi0rcGRfJcbV2qBi88oUvWKzbs0arLZcFbDaX1tZVYkJZy5/9uz/VvV2t1m1nb8/OnDlrJ2dP2c9f/7ldu3ZdQAgAFsn+HNaaeecCMTY6LrHFagUh0H0JQbImAIaIMeBDJ2oqiSkNl2xp0ZUpkDQDZOVzQ1Yp72tNnzhx0p69dEUMAJJ1gMixyTEbPzEpJoIXd6SfsA9YB/Tn3r17AgF4wbbgmgAUzK8vbYJFpOsNGAXoUOgejsSlPQHgUG/Urc79GI0IxEKkkjIM1gdjoc+sc1/Oxbgp28GqFDHVublZ9Uc6HOfPWyqRVjvl/V0xhFZXV8T04X6ExcSLe5h+jY4gxAq4V9DzBkaEL1PptVtWLOS1xjpNJ8AbRwA37lx+eJ8vngnEaHisZF/88qsqkWEtAGi6Z7d72vcjPA8c6BB8Xobgwyf/Dzu8QhiBMAJhBD4jEQjBh8/IRIXdDCPwu47AEfigBD72ZAf9kwQfjifsHwUCBh9wqbMeaA0ENRp80usBB353iTEfhAEo2h9xsvCghW9L5QgDloUHEDwAAPMhyMrgZ18m4a9znFVxvH3fL4Te2Kn0u+IelAi2D/PA7SjGlQR7cMYnPb485UgEdLDTeJyZgf6bHwOJMgCO2ookjPpskhxn3enAFRI1J6iHtaqLBy/P8uDcdrt1JAaq0oWB2JyOQ0hzIJSJaKNPxCmbqB5W5JSAoCDJTTIat2arebQ7SmLJzjUJUzabtL29XbEV0pmU5bM5q1Wpxe+rpj4ai9ju9raAsOrhga2sLAsm2T8oWzFfsHgiZR1q8ns9S8mms2f75T0HxNjAUtTMRsfGJFq5Vy7LopBd5Xg0LkDmsMaOd1LgQ76A40HXVtc37PHyimLDDvPOzq60DgCUnBNK6wggIpF0gITT3Uhl0mqDn1+8etU2N9fBO2xidExrEzFCRCtv3ripHXYcDKYmpyyTTtvjh49sY2dXjhUffnhT4AqCjlhIdrqAUn0bL43YmbOnrTCUM+s2LRbt2x998xvW0C76I6tVajY3v2ALC+dsdWXT/u77P7ZEKmMP7j+03YNdOVugp4BWBOUruWzKxsZGbXpyyu4/uCuRTDRCGBPlJRub6wIiXnj+iu1ublg6k7U0O/iZrO1XK3bvwUNpgXzztW8qhh98cEO/x5MprTf0BCgt2Vjb1hoEpTw9f8Zmpk8K9BkbG1dS+95715Xw/+xnP1PsXMlOy2mZJBO2u78nsIB7Bj0QXghhwraJW8Q21rfEVjl75qLm7PDwQOAKmg+9SERtM1ewXgCjPCuA99BykLNLp21JGC0ZnFscmymqZ6LpnuH+iMWwu8ypLe6TYtGVcDDOh48e2eOVJfWbNZbODYkN4dlPXJOyCJ4JnEM5FKyLd955x1rthsAHx4Ki5CxuUYs515h0QqUym5sbAiAA8gAZscidmJjSWAAfKGmhBIp7jDIR2B04ZcQjZiPDJV27ShkPVrnFguaduiNKRtD0AEAB+IsmIjY9O23nzp6z+dPzasc/M/WspUEcMQYv//wIwYff9b/v8HphBMIIhBH41EYgBB8+tVMTdiyMwO83Ar8V8IEhBMsufCKr9wdijMcBh+Cwg0KNkYhLhoPJut9194l9sDzA/c21Ro5M0hwECoKlDMH3g4BHEHwI6kccZyAcZx4EgQfPjvB99Gr/nnXh++zbpF++5pokCecHX77BsU7/4onImy/dkG3kQIuC80nSKLvgfRJjkhJABQEUuIX02YV39dkkgxyHOJ0DRZytKW4dQfDBgzIa30CDws+HLynhWiST7OaSONMewEMqmZJ2AYkc7IRkFFDgiaClr3+X20QONf62BCOpk+932rLUpDvsfJP47GzvKBnD8pDd32a9rp3vTCptMVmodmTROUKNvZmtLC/LzaGQy1in3VJSmEqnrFqv2+7enhWKBRsZGbONtU0xKAALSiPDKr1AgDKTzUiosk3pSbOtcotdtCN6piT64cOHAh+8DasXACXe/Ay4AfOBny+cP2/7+3tic6QTSRsayireJKyUqRzs7ysZ/vpXv6a+HO4f2HZ5327fvW1LS4typ2h1O5ZKZm3/oGaZTM4y8aRduHjOJsfHrNeuWyoZs+nJCZs7OWMPHtyzRq1ply49Z8OjE7a+vm137z6yWoPylANb21i1k3OzYpXs7W7JUWZsFAeJIfvSK1+0D29+IKr9weG+ktHywZ598MF7SlCxBf3w/Xel5ZDAgrTVsnyhaDvlPa23udl5yw8N2V/99d/Y2Pi4GCQAOGLT9Pu2+GhFJSqs12x2SOADu/unTp22O3du2WGlLLvR119//Ui4lbUFaNCxvm1TOtBsisEACMH7fNf92u0JHHj8eNmKhVGVyQBq4XTR7DSt3nT2n1haYrnJ2pXOx9DQkSsH9xSAAu/79ao1mk0LKGOMWvMN7rPukWsEJSTSUIjHxaS5++CePXr8WPdfoTQiwUkHmriyLEoeKHuBBQT4QAkSrAuAn0zGMR24ppgSmSHHQGlUB/oNGY1rY2NdzwvuZRgOABQT41PS4/DPh7Nnz9v8vBOu7LaaFh+w2rKppECbeCp5ZBPLfe71bAAmyoc7dlirKMYvv/yyXFz4mZdYV9jLhODD7/c/d3j1MAJhBMIIfLojEIIPn+75CXsXRuD3FoHfCvigZDWg+eCAAMciCJZH+AT8OBDxUbCBXfwnQo3ByPjSYijwQQaBp/+6sgHnfuGBAs4/7uTgLTg9OHK87MIDCE8DH4JlE75EwrcTTLJ9/zxw4j/gB5N84uHtOb34pd9hDMbQf+h3jAQHMvjYKumNp47AA3ZDHaMhao16S4kLYo6OnQALohXYxXVik6pV7z8RnfRlBAJOYJbEEHt0c+rZEd5tI5NMKYHrtNsCBUaHR6zTdMyAWCSqxNCPyYv4edAGZgOCmNF+xAn7MZZY1LZ3tpSMT05NSROCOcXec3Vt2frdnoT65EoQjcm5QbasUMOtL+tNkuBoH0ZE1za3thRjaPuVek3rAgBkd7NslBtBs0fHgFc2PyQwBfChoHp3J65J+QUlFzAgSICxLNQ89vvWbMAg6Ck5ZGe53mwoEYUCT9nF3bu3VXZRyuN04RwIAD8ATxCrJMn/wksva14AXta3duzeQ8oAHqnsIplJW7PRsYNDdtpjVsrl5YwA2HD+7LxFrWv379y2L7z8onQkDsr7ViwM28TktBwyNjb3rC0tk6g9eHRfZScwHyLWlaZDNpPUDvgz5y+odIMX/WStQfd/+PCBdsrzuYzVK4dikSQzOZVeVOp1W1pZUUIftYRKCN57/4aENycmp2xza0egAetpbxfxTmfFyjjmT522F198UW4NaHVYpKtEHAcM5ggNAuYCPQMEJ2mnUq0KYWT+iCPiiPSNsotshgQ/Zetr22I+kMgjWtrpd6S9wH3DsbBk0pmMEna/Fvx968sj/H0JEIFjhlxdugMWlOx/+1rrzBn3lNgS2ayNT4zbPmVEi48FKLQ6Xd0/rAXKPLxOCGPjeNqmTwBta+srYjZwHOAWbIO5k6e0thaXHqkcQqKsXQRRt8XEof8AWSohyRUEPojdUK3a7OwpsVxYr4B6rEHiVsoP6X7sDsqs6IcXtuU+YY4AH7Z2KVuJSajzueeeEyMG4CRfyMr5IwQffm//s8MLhxEIIxBG4LMQgRB8+CzMUtjHMAK/hwhIcDISd8k+iYkHDXx9r5JgSOx9Ee9V0y6Vh4EtJZtggAIi4oqJizyhs2HzCXiwbMLrNvgkPghOaPzQF9SmKx0IAgvHGRE+QQ/G7bhOgu/DcaaDL10InhvUdtAoBzXNwbEc76+jYjuBS6eR4FgFfOj3oAbjZ4eUEgtiRSLjk3eu48EQ31aQZeCZGMHSiONsEp/80haAA0wGjqH+3onPRQY7uq6P7N5yDnXjLqbOJpTzPLPBzY85C8aBYCYsCA8c6LhWR6KWMB+OauMHrBW5abAqBkBRNOLYLCpRwAY1FrNGG6p7S8AVYnYwJdj1RaiRBI1kjRr4KMyJLkwLZ5dYrVREJychoz3Vq9dwAujZ/KkZ6wwE+ugXLATKPki8oK7Tbq3WtHw6Y6XREQecdDoDi1JKUeICH6ZmZ4w+t1sdu33njmrtKY+YOzWnmLCLr0St7Jwv2P0+cWJKSTngz8T4uLWaTbElJsaccwDCkwAj/M683Lp1y5r1hpJHEkVeWzgfbGxod1pCmYW8hBhJeAHlHNgSE2Bw/sxZxeHa9bfs9OnTNnNi2mr7FY3h1PxpiYneu//QpqYmpduwtrFplcOqzc7NqHwFZxFu+8JQ3krDRdvb31Yczp87o3WxubZmfevatWvX7OT0jM2dQiwypTIQxESWFlekr3D69IKtbW3bu++8L0DmmWcv2dlz56y8X7bllRW5h0inIx5XrHO5vF196Qt25syCjU1MqUQBkc4f/ejHso+cPzVvG5ubKt3h51MLp6QFsbaxLsZBaXhYbeWLBVtZWrblxWUxKtBq2NnZ07q4dOmSwIdWC7eJhpJ9vog7Y+Pa9B2xUw+KamwD8VjuE1gggBysZc4DNFEy34so7jyqvIiswKdiUfHZP9i3O3fu2N7BoUp9BAZNTIi5wvgdwyJtpbGidXsdt5YPyyqpgGHw6NEDxf2lq8/b+MSkBCsBMwC/YF2oPwf7cn7h+GQiLWtN9CjQ0GCttzst/a1Zq0tIE62UysGhxiNXj37X9isHls8VrFAsCVCASdRuta1aO9D/AsaaGcqJ/XNietquXHledqDxlLMWxn0GVpKqsiIDRxzYEYN7PQgQ++fs8efnr2PE+Wfw7+H/YnjJMAJhBMIIhBH450UgBB/+efELzw4j8LmNwK8EH9BQeKrg5McEH4JJq/8A6r9/pGb4GPjgAQY+pHrwIfje02YmCDTwd99+8MNwkMHgk33PPgh+UA729TgYEQRSfN98IhMEXEgWAB+CjhieVUGbJJNBfQvfH/+eB2Holy/j8ICFBzuOxihRSVdO0Wi0lIh4BxDKLgQSNDsCGkiAnANARwlNMBGgTy4eT9w6fH+0c9p1Kv9Rc6UfsuVsd1Qr7wEMZEj7A8cQD854bQs3hx1rdygvaSthiUcZX0dgBAKWJE0kZiRfaDb4+ZHI5OGhLa8sy44Qdw10LbAFLQ1n7eT0pJJ+bztIP/06IB70D6FCxkgyy1hIjtm5J3mkbODk/JySWAECW1s6Tjv80ajdf/BA4ICv+2f8JKp8qSygMGyxSER/bzWaSjxJArlOIZ8XCMX5N27cEEhEPwEPSPxJAhkfgAPnkzDDCGDeYAJMnJjS8QAuXpyRttihnp+ds0jfzRe71MSLOAFscCyOF1ybv+3tbNvio0daG3MnZy2ZSli379xDcMHotDtWr1RsfGLUfv7Tn9nVq1fs7LnTWje3bt2xRw+XLBqN2+zJOVtYOGM//4c37MGjR1pDZ86fsy9/+cuy2Xzvvffs3oP7Vq86BwYAgt29sl26/Jx252HdgGnBzgB0uXv3vk1NndDYNza27MzCGXv1S6/IRvSXb76h+Xju8mWxcVqdjuJ4/9ZdgUpoHtA+7zFG4u7KKdp6n/khDhw7Nj5my0vLcoLhRYyZR9YE8Se+tIHzhNZLvqi4bm3vqLQF5xN3P/a1ZpgThCYBrHgxlma3a+ubm05wMgPjgFILhF6dwGMyk7DisLPG3D/Yk0gmPyNSCoSbTsXEmkCDArbX+vqGxB+5b8eGi7a+tubKM7KUfSQtlXTCtslEypr1muVyzn2GNcl6L+/sHjlYJDKAeHXp/FAGA/CQTGWs2+vaYRW3ENZDXzGh/IcXoBJsldHRoqUzOPjoLtYzRIjx4OXdcI4/5/lzCD58bj9LhAMLIxBGIIxAMAIh+BCuhzACYQSeGoFIo7Iv5oN28ALMhyeCk5DZoTZAvf94zIdgCUKQzeBBgmDPorAqjvnH+2T8OIjgAYnjI/OggE84PTMhyCgIAgn6CD1w2Ai25c/z/fHAQrB8xLMVPJjhzyfh8P11ZQzObjNYuuCBB65DcsnL76Tys0/2gx/a/bVJXjifZMYn0BpvBDAAu0jAAwc2QJF2GhRoYrSt06YUIibmgxMXbKodx9xoC3Ty4IPb3XV996CCZ40o+e47rYOgMKcvCaEEAiBBrAqLDNgLTTEH0GPQtdtQ13s4FFqk7xgzlF7QT5T86RM/O+ZCXbvhaUoRmk77YW93zxLxpLUadVtbX7JEvG/PP3/Jdraw89xV2+yso62ANad3IMGNgySUHW2SVYT/AB9I8GfnT9nwyIhKKTMudrcAACAASURBVCjL4G/sZNMPXrvlPfWTxIwvKPIkuiSC0oBIJGWjyc4z1yGx3dncUhKIrkGv2xGwQYLKNa6+8ILFEwl79913rS63EhMY4oEJxs7ON/P82je/Yc9eumRLy8v2xhtv6DhAkQsXLlghX7DFB866kXUEo+KZZ55RYnzz5k3pA8zMzDgA5e4du3v7Q5UofOXLr9rQUE677Y1mw6ZPTLp4Vyo2PTNlP/nx39u3vvUNJZwffnjL/uG//8J2dw/shStX7Utf+qrcIq6//a7KWDq9rvryypdeFZjy05/9zK5fvy5GE4nruQvP2PW3r1s2k7MLl56xUmnE3rp2zbb3ynZq7rTduHHTRkfHLJlMaW7isYTNnJyWTsUv3vil5gcGDvNYazrdg27DlVQwD6/9wR+IGcPvzB1xWF1dd2KgqZR0H4gjX8w75w8PF3Ut9Dw4hmsA5sgVIh4XMASTAreR7W23pnZ3HOMFNgLzBPABq4DzATpYm5T5lPf3dR5rd21tQ8wk1gGAQm54yAqlvK6DqCQJPKBTu9200nDBqpV9Gxlx4MOjR48FxgB2MIcnpybs1q0PBSBwP544MaO+AgwBsly5/KytrCzZ8tKSjY2O2Uhp2DIpV14EQDhURC+jL8YOzLZkKi3WTrVWt8MKVrXueVQcHtbx6KUAyr3w4lWbnzthE5OjAlC8noxnPqj9AfMqBB/CTx1hBMIIhBH4FxuBEHz4Fzv14cDDCPz6CETqh2WBD96G8Emi75kPDnw4+voYzAfvBsCH1XgsLrqu1w7wZQW+m4PNtI9YUwbBh+OggcpFAi/PDDhqD4q/V6QMMAd+FQsi2Ja/rj/2aQCFB0CCTIfgef5nKNseeAiyFziPMfhddM3D4PWrwIdgqYcEJFV7PiidMECFJxaaDvhwMfBgBOCDu64TbGx3nBsGQngOYKCUxJVJWN85A3jwIRgfsRj6TiCUPviyFd53ZR1JteHf9+Nh51fgCmwFGBeRniXwBIUl0e+oFIHzfDu+jIU2fTkLf2+2GnZ4ULV2s221esXWVxctl0va8EjBtmWTuafrkIRyLmADgAAgQbvZHCSPjlUA8OCTdlwbRkZHNS5ABc7jS4KSiYR29EleSVLphxMJzArk4DvgA+2T0MLKAARh15mkc2ZmWmUgvmyENqQPkctJ06Db7iqJZd44jy8Sae/8IGBkeFg7+CTPxIZk1OsgxCNRHe/1FRgv5QDsRp+YnFH5CAk4AEh5Bz2Gtl25/LzsOxGYpB+IUHJ+r922hTPz9g+v/3f74he/YBubq/bTn/7U1tc27dlnr9iV569K4BTGy+7evu3ulxVvNBC+8MoXzGJRASQf3Lhh7VbDXnnlVQEiWH/OL5y2UnHYHi0t2v0HD21xZc1efPElu37tbTEfWMOMHR2D0dERjZdKL8aMSwaADnoY0kaYQUQzp+MBOEaGR2SxCjCztrampB3xRdYAgA9gDPPJd0As5g+WwwcffKD3iL+fX2xbabtYLDmtkN2yWAysLdfOoeaSOeSLe3l6+oStrq4h86r7hn4tL6/a/fv3FSvGRCnG5MykpTJJzS3lRlhsct7G5ppNTDjWhdOhyEl3BAACBsTC6TO2u7WppzLgAX3NZLICCbkWMcllEMhsWzqZUv8odWJ9wsDhvhqfGLHKYc2Gx0Ztr7xvk5NTAho4tgdDo93V+keEFYAQEOVgoPkxNV6yCxfOCkibnMKthGfw/+h+EXzGBp/Hx5+xv+5f1HGmRPgPPYxAGIEwAmEEPhMRCMGHz8Q0hZ0MI/C7j0CkdrB3pPngrTbpRozafS8caQPWw29gPhwlzX3n0uBf3p2BD/kxkkwz0e29cKIHEEgOoC0LgBi8vGCjBx2OfxgNliRwik/w+fl4WYf/m9+ZP95WkFnhwREPHjxtaoKgSHAMwT49OSauRDEIjniKN9clsfFjdDuKT0Q7fX95z+tKBOMTBAbQcyC5d/0ZAAgDtwvq32W52XY6FdgGgssAPqhf/Z7KHZgvD4pEzJVw+F1gx6SIqCRCu84dV9bSVYmGeyHCiG2fj68HaILsEM1F2zERBHx0OxLRhw1Rq1Zlk1irO90M+uYSrIzi5FgaHbli7JcPlNAd7O1arX5oQ9mkRaJdARgcC8OAa5GUkaiRmCnOna52qR89euRKOxoNgQUABMQ/XyqK1UBSyvEk4/yNPrB2GwJrekdOBsTCAyMprCKTA3eEugNYHty9p11tkl4o9R6sYYfdWyJyndPzC7qGtyT1rgzezrR8eKA2OB9QhYTyzTffVFINy+HE5ITOJekGZKDP9P3P//zPVS7w5htvWSwesXNnzgpc4NgXrlzWGO/cu22XL1+W/sbuzq7l0FGYm7G//d5/U3K5s7tpjx8v2uFhxV77+rfszMI5e/vtdxUj9BgY36uvvmqNVsumT87o2ncf3BfzYW97xy4/95y99q1v2qNHi0iBiMGwsrIqAOLmnbsDtsaInDJOzS2o3zwjAFdgnoxNjNtbb70lS09iny0Mie0xPjKmOPAeZSNclxfrjbmVbkg0qjIXSlAYIywT5gWnDzQacFXhfBgMCwsL+hv3QLFUsN5AowUAgLZgGQA+IPJIu8TaP1s4B+YDczg9fVLvw44AeHj8aEm/ownC91xpyHKF/MBdg7KarNbQh7duyE50amrcaWxEAQCT0tgg9jAbttbX7dzZM0cgnUQ7zcTYAJixnrMcRmMEAAo9Fd3jKgFLWaGY0z1drTXs4LBikydOiGWytb1tzW7fxkYnxFSi9IK1wZwKBOu0LJWK2cLCKQl+4rzC+o3HATcBOh0Y6e/148/nsOziaf9JwvfCCIQRCCPwuYtACD587qY0HFAYgd9OBCLV/d0j8AF1fZ8Ax2Oxjw0+OI+EJy8SJT5sk9TxodTT9/2OuC81EPjwEejBJRDH9RmCbXvAIPihNggY8L4/xpcs+PeexmTw7XCsp9n/KgDi+LWDwIJnC/ikBJZBEPzQWANj44O9j42PUxBMCbImgv32bfj3sBzExs+d62Ac7wAC+OAAg74cGagNj8dJShxYRJ/kutBo6PdEIm7RqGNi+Dp4Ce4NSg7Up44DRDiXMTuGBSJ/TluB6/jylWC5Bn/vNhHHxAK0JW2ELLTwiFm95mrOq7XaEXOCNunDUflFu2WxRNwqB1XrdXvWatatVt233FDaksmIHDRI0kk+aYvzSNZJLOnv/Xv3lDSi50CfSVhJovndrwGu5+0cfQLLLjg6BZzDeEjenaZHSuCGxtPvSPOBn6GgsyO+tb6h8gTarzZqR2AHAIccSNptsQJOnZxTAklsvegmu/ayBU2l7L0bH4gFQEKuJHRra7Cjju1iQYwVHyOO5zja/853vmPV/UNpYZB8z5Gkbm5ZJpuyE5NTsum88eFNORucWZjXtVcWF+38hbMSdcRyc3NrTckxoNbVq6/YSGnE3nnnfcWTONGX2VNzusbsqVM2M3tSyT5t/fVf/b+2s7trX/7yV+302TM2NzcvZwyAiYNa1W7de6B4/vEff0daJZk0iXjbDg72VUYEEDExNankH+YDZSTYRRLz0ydPaReecQrc6feVKG/vbFvlsGK5gXsH+hO0w7xyLEDDpUvP2Pj42ICdsGz1Rl1lCt5GltgTZxgPd27fEcMAIIu+ATBQGkR7zCPx9mtULhKplLReHAhSESgAU4e2OX94fMSG8kOa2/3yruXyOcVyaemxnTt3zrb3trUWAFZ2d/dl/cr4YUJkk0mnMxHpC2RaW1vR8/WFq89rbWXTCbUzlB2yYrFgyUTCxkdG3fPdTO4lrBNKLgDSTs6eslg8oTlCGHN0ZFSlFrofYlErlBwoB2stlkxYoYj9aNymp6fUR1ganrXVBkiUYO2TEjr/zA7Bh9/OP+6wlTACYQTCCHzKIxCCD5/yCQq7F0bg9xUBgQ/Qo7VjNQAflGz+M8CH/jHfTc9wCLo6BIGAIGvAu134gBwHHzgv+ArurB1nHAQTfJ9c+/ODpRi+PX+8T/o96PA0kIJjjl8vKBDpk1OOc/oP8Y+IrQXb5mcShiD44Nv2DIxgCQbH+T75nwUqdLuWSmbETHDHew6Jsyb1LhsAFJzHDizJKvoeDhigH/WBBgQ7nG7Xlbb4O7+T1AV3/GORhJIpkjl/jBejpGGSMM8c4H3PqCAmjcO6NVtudxtuDer91L23my05plTqDf3NgyFcn59JmtAmiMeiVi4fWKfVtp60Kro2XMpZs1W1eqV6xHog+Sc+JIvoI9B/xPpIXAEEfFkDLAmSZQ9G4NzQG2hOcL5ngODMoLKEwVoEkOCL5EtAQg8BTQd6seNMqcDGypodHB4ouYW+zvGMjeO9oCU71MUhR/sHDKHkA/CAuKL5QD+bHcdW4FyuR5+JC0nynTu3VX7C3+7eu2/pVFJtYX3JuRMjk3b+3Dm5FqyvrtnS44dPxCcXF23h7BklvTvbm441MTQkwUmOvXPnlmVzznay2ezY1OSMzc3OKymHdbG9vSlQhET04eNHNlQsCDR44eoLuv7tW7fENiAhhxEwNXNSTIRr198Ro+H+0pJNTEza2bPnbH7+tHU6fRvKDSnhpbSB/qO1AUCUzeXsb//2by1JqQIWpumczc3Oqm+AD6xHduPR6gAogGnCHHgRUkAHXsxPMhlX/1inACGwFnzsaefgoCyXC8CF69ffUWwL+aLWsX8UedtNxs580Qe3XpzuxujIuK61sbEpXQm0H+hPrpgX44B1JPAglVA/+FmAx/6uQBo0NLhnnShmxpXolA8sn8/pesT+rbfe0Nx/9atflWvG7MyUSmx6na7WEforlFy4Z3HXyttbmiNAkNGxcRseGbVaoyG9h9HisBURRs1mHFtCpTRJMTh2d3esDaiWTDgB1AnHOgGEYG7EOkF4MwQffl//08PrhhEIIxBG4NMQgRB8+DTMQtiHMAKfwghEKuUdgQ/SLFAi6hLWRBxthgH1/59YdnEcfPBAg3d18EDA8Z0xHSdPzyfK6cfBB8+W8LE83oZnNfik3dOA/TWPJ/HBOeFvQZYF5/ok/1cBEB7E8GAC1z1ijyDiSYmJhAo/SkU+3h+vi0E7JFF896KPvtRCO+kDW09fiuHLEmq1uujhfPj3dnwkR/8D7dmcw4M7H4q0U6r31ySp9gKPJFysC6cB4cAHEiv6w3XklmHOqcMn5549QeJG4ghFnrGRBJL4eKs/2q2WB5aZh2UxF5KUi0RcvCSM2XdAEz/TlmfM+NILgBNsHBu1uvVxybCOFUtDcjDY3dk5KlFBzJHklSSJRIy1XT3Y188k/jAg6B8vxoKlpqjm9YbGnc5knNNG35SEAtK5GPbEalBihwBireoYIpm0pRNJ6Vd02x0BByTzmWTKmt22HVQPtYNeq1S0603yTgILOIIw4EixpCSUMc/OzQok8fGLDnbtiQFrj/kieWb+/uZ7f2Orayt6n+SW965cuSI2A4l4NpGxL77yRWkorCw/lqAkd9r/93ffF6Dz0hde1By3Wy2BNLPT01bI51ROgbhhLI6+RdaSiYzNzy8oqaZshfVx48b7dvv2bQkzbu1s28VLl2xxaVEx/p//w3+wtdUVe/311y2Vztj6+qbtlPfksgDAk87mrDg6YuXyvo2NjduXXv2ytdpdgTQHBxXbGpQ7PF5atK985SsWjSXs7bfftr2DfcX/3MJZGx+wFbAvZb3AcuFn4p5IxrXemTPeP3/+vOaE+ABSzM/PDZL4bc0HxxJ/1jjzj5MKzhwPHjzSOqI8AaCF5HtqalrrG70I1ggAEmuEtToy4kp2mNf8kLsvYS5ggUtMYRkwt4l0ylZWlq3ZbNjk1IQtLj62br8rDQbaAqxhnJReADzt7x/YSL7g2BunZm10dNju3r2tcg2ud+rUnFmP9VixoVzOLl9+zoaLJbmbRAZaKsNoW+SHFHswylq1Znt7+3pOlYp5qx1WtI49oymTzWqt8TpotGxje0sxGp8Yl4bFxOSY2Cenz5zRGvL/S8Kyi0/hf/2wS2EEwgiEEfjkIxCCD598jMMrhBH4TEZAgpO9wc538AMjiV3QalOYwEDzIdbHuyCozHBs7MeYD78qcX9axNhpFgAxePlk3LMCnibCGGwnmJwHE/RgyUOw7SDY8DQ2RLDcwYMKx9kWwev7sQbZHA58+Wi8PGPB75770gUPnnjQhIQG28N2u3tkBejBCK7lhC6d4KNX7mc3k0TL6TNELRpxzhhBoMTHkZILkuggI4FEGos+7eYnnRhmLJpQEsUuNKJ37OhqV7TzxAKVpIP3KHWgL0puUjhTNI8SF09NFzjUcmwNlWAM2BX0m76yo8+utHfR8GUwjsHRtS71+rmsbW5uyJpQVPaWs6akv5wfi8cslUwpiec9EjnZb3Z7Fo/0tKNMUo/QpNds8Em9HwN9IfHzpTBeWLTd6Vh6QLP3wBPxbXe7lkglzXp9q9ZwR9iWHgVJJ44AjL/SqKkvaGMwvsWHWF7GBDzEE+zGJ3V34QpC8k7cHcXfMSs808JrVZDAkmT/8pe/tHJ5V22RJHMcTg3euSEVTUuQcWgobevrK7a5tqbd/vt372uMIyPDAh0AP2AHzExPK2kFnPmv//WvLBLt28svv6z11my0LJ8vyP4RpsL3/u6/iUXyrW99y6qNupJ6LDZp99vf/rZtbq4LqKCvb1y7bg/uP7TR8TF77rnnVV7z/HNXBF4USsMqA2g024RQ8Upmknb37gPb2tkS2yKRTFgmO2Rvv/euTU1O2+nTC06ks+nugft37wnQWVle1lqBbcHcsGaZP9gCxBXA5+Bw35VunD6taxFn5oZ2HMumou8zJ2etvOdKHrY2dzSvHDc1cUJxJkboOnhrU+ksxF2ZGTHIDxX0O/1Jp7M6f31jQ+uPMoW9vR0JdnI9rC7rjZrOkfXr2JgAE7mn1GpOdDOX1b128uS01vzu7rYAJiR10GJo1ssSrizv7lkum7HJsXErZB1TgsCOT45pXAAs9B1WBWud+R8aKtri40XFijjQPvFlXer+TKftsObcYhrtlhPsnBgXa+jE9LTNz520QpG1nLAe/ytgNA1A7cE3PTI9UPvr/nNybz3tufyZ/G8bdjqMQBiBMAL/ciIQgg//cuY6HGkYgX9SBGS1iUWePuAF6LJuR9wlzNQFP3G8MNXT/xroAc/Ej3TiN4EPwVKK48wHn/DToKM6uxICXsd31fxFPXvDl1H4NnySqDEN2giCD8FrHWcWHGc2BBkXPrEPllIEP1g/DXwItk9/gowO3/8j4KPLeCNHmgqeGUC7jhHg4qFEa+AwIeaAKNYROVb4ePnjfBwBHphhYusBEc47ct9IOvZHPJZU25VKTTu4JCQqh+ghPumSKtrgi/dpQyyBaPRIiNFrewAUkBzjcOGFFBGsjMYci4IEm+QMETvPYGE8vl7fsT26lkulRS2v12vW7jSVuPnrcQ1+Jgmmf770h/FT1hHpdpXQwXwgAXQUfJcsrq9TIuFsOAEx6IMHW0hUScRIMkk6GQdtkyQylg7gS9UlrFDeV9eWNQ76vrq67KxFI30l9ZmBVefq8ooNl0pKiBGqREjTr08AB8ZO4sm4veuFHDsGpSSUL5DY038AG5LqtfV1K+TzR6UmgAnjpQk7e/aspTMxq1UP7Z1rb9nf/d0PrF6tSwcim03ZxYsXbWpiQnGYnjph2XRG5QqUOQyPFO21114T/f7unXvOtaFIvyfthz/+oZgGf/pnf6Y+wlp5tPhYcXvhhRfscL9s1XpNoMDqxqaEQtEROH/+otXqdZuemtEYhvIFu3b9bVtcXtW5r3zxizY7P2v37j2w9c0NK+8dWCaXlUXnw8XH0ic4PX/aaXBYRDEEdEAT4tGDh3q/1XElN7AexMYpFgWisNZgDDB/JM7MGeUrsDeYc0okAFQApyYmphTvsdFxjQFWgzRBsk7ElPnieP7GnAFmsLZ2dvYE/lw4f9G5rLSdvgpaEIiy0vb+4YEAtPWtTfvw9k2df1g5EJOJtcaYAMpYA/SBvz98+EClJuPjowIBWPusj9yQG+dBecsODnftwb37cn6ZHB+zl1+4qjVfOTiw0kjp6P6k39wDMHwmJyYEKmElKttYlWP1nMVpt+vuwVxOgqw4xAgIKRasNOLuM+6P0ZGSzZ8+I6Ajmc7qvu50EbNFA4YSv8H/lYGY5a/7j3X8GX78WP+s/Cf91wsPDiMQRiCMQBiBTzoCIfjwSUc4bD+MwGc0ApFm9UBlF/oQ95FaXaWrR+CDnBNk7uawhX8O+HC8dCIIPjyNU+GP92yCYOLuE1off44NJu9BcMEf4xNvDyD4pNuzATyIEBSN9DvuQeAjqOweBCd8wuxLRrjuMamKo10/3wf/Idu3I8bDwEEiFgUYeGLV6dkAflew1/uoqKYHQ3zb/Z5L6v15QZYFDBdvqxkETDiWBB5nBBIgmA9KqFUJ4ZJgxpdKpI922j3g4HZI66qe4RjZebY7Sk6CopMki5lsxlrNlpIa/k6Sw+4uSRy16d4VQiyLAdjik/B2C8cJhEwBpbqyTYRdQD8y6dyRHgIAgWcPELNWo2EH29u6Hu1zPRJddn2900SrXRebgMQbEIJ+k2yRQJKoOmeMgqwm5SDS6WjdwXwAK3LxdhaoqVRCGhYAKrTRt66AAfQKctmsVamzHx7WtUuFopVKRSWZgAiewu81QegH70vDYWJCu+Lvv/++wBCS4NMLp5QQ4grhy2OuXr2qkpPZqZPW7bZUDlI5LNuDu3fFfKge1uzll79g8/OzGlt/ACQBPKBZwa44Yo2Xnr2oGN24cdN2tndtfHxScYMJs7a+Zrdu3xLQgMgobhcPHj60br+n0o/lxcdaPz/88Y/sypWrli865kw0nhAYcOP9m9JEOH/hoj189Mhu37lno+PjKhmZmp60dHbIfvyTv7eIxWxnb9fq9aZl80MqZ4BZAKMFCw3mlLIamCaAOswfyT3XYB0DwvAz4+Q81pgHrOgf5RSIkvLi94cP79sbb7ylhB7RWECmVDKteCI2iZUqc8TLa3AQK7QjHj58rPKK0dFxxWBkeFRztL3t7DA73b7WDuUlW1sbKmVYXHZx2t3bEfigsp5USsADX8wp5969c0fuGFNTEwPAsat1wdpy4MOOAI1up2WZVNpGSgWbGBkRK6KPIGQ8ciS+SqxYP3xxH8J8QDuGuWVM9Id+wqzgeXvyzBmrNx1DCf0TtCEkKhwx3b+UUOWGCnI+GRmbMEo2wEdhy8QT2Do7R4x/DHDgn0nBZ3rwf23IiviMfvIIux1GIIzA5z0CIfjweZ/hcHxhBD5mBCKt2qHAB6WUAxDCJa2fHPhwnAkR/P1pzIfg2I5rNnhAInhMkOlwXCPhOIMhCE4ESzM8IOKBCd/HIPDBdZ6mKeHBDf83jkPs8de9aNdrTPhE2yf4AA/RSEwJKe/567p2u9btPmGB+Pg8AR6YSMcg8GP313EghYlO7z/Ec5wHdLz9pxgMEUfB9ju39IkEOBaJK2mWXeZgh5Tv/txINCL7Tg+IeABCTImI0xrhWNriRd/4nd1c7B29wCX9ox+exYAuAV/a2W7jpuJ2lNlVxf0innAMAM6hLb+L6+egxs57AcG95pGrCckWianbBU4IUOB3xs3uMHaPiCbKTSCbVSLuQAbcLhwIw99IzGBMUL5Sb1QtlnQMj2Q6IfeLZrNlqURSwANgA38bLg07tojcRzq2s7MthoEHoNg95wsgB5o868Bbh6JfABBB2QJjYD7u3r0r8IQxwlYgGR7OF6xer9iNm+/Z0uJD21hbsUQ8ZWcXztkrr7xilSp6BFUl8STqOM8Q3067raSc3XzmC/DhYP/Qnn/+ihUK7ICv6jpbW5sCMJn/Cxcv2uLyklgNxP4X//3ndnJuTmDHv/rO/2SXn3teug/Ybp67cN7+r//z/7btrW175plnbf/w0Hb3ytJ/KI4MWyaX1g763//0JyqzoKxlaKig8g5KIE5MTwr0yKbSmnP6zToBPEEn4s49Z+NJvxgDceNecOUWpzQ2WArf/e53JfQIeABzgmSbhJw5npmZlRXtcHFU1xgZGXUCpBHHDmD8aB6wTjybhjUPMwPwoFZzCfzJmVndC4AfuaGSjr11B/ZFS2NdWlmUHgXik+1WR3POGvCgA2uF19LiY/UNtwsAhWrVAQdoL8A4WHr0yCrVA0sn0fBo2P7elg3n8/bqq6/oPXxtWSvEgWuwZgAhWPvZdE7MEpUIDcRN6Se/0+9MsWDr21sOzOz3bK9ctkq9pjXj3Vsq1bp97Wtfs6FCySanpqw0PGzRgdMGbCsP0Hpb4V/1bGTcTwOQ/fEh+PAx//OHp4URCCMQRuCTjUAIPnyy8Q1bDyPwmY3AEfNBCWnkSRJ7HHz455RdEJ1g8v60MgyfEHvwIVhe4QGG4I6/T8B9whpkJngWgf/QepSIB4Qs/XnHgQ0POvhzBMEM9BI88OCTeP++H58HDTwjwV/f7d45G1PXHjvjTkzRxyLI6vAfzP1uOol+xJyug7d8JCn2DIBeFzFLhPFaSvR8wurHRumF7zPved0C98E+Yjhz0lcPPHCsL3PgZ5IO60edTWcXoUrsMR2TIp18UiP/pOzDJJ7nQSBf8uDnzI812ndgA8eia4H4IC8POJCQkcT7OHvWhJ8TvitWiE0KiHGlJiTv7FL7EgUvWMn59JGyi2jPlZpwvE+wSEZJnpxNqGMtcC7v88Uu9ocffqjj93b3RP8hEfXlINp9HwhkVmpVlVeMjI0KRGl1O5bOpqyQy6tsSWPo24ABkbdsxjEgcumklbDMjDsbT6c7UD2yz8xkUhorgArXBVQgqSUphVkBE4Q5I1nkfZJpktNkMmXjw0WLRCk1+NBq1QNLDTQkTp6YVbnB8sqixj9aGnb2pJWqA1cG4IMX7ETnYW+3bIVCSfN3cHBoU1OTSprpE1oO9JvSD144dDx6hEaA/AAAIABJREFUcE+JK9c5e/6ijY1PiAWytLqmNr7319+T4GRpZFRWmqNjE7KMbbaals5n7LBal4bExPiUfXDzhiWTaTt38YIYLt1eWwn37LQr3djd3lEMTs3OKS771UOt7zfffPMo0YYtwhgvXjwvkOPa9WtyNvnDP/xDAQkATXyhoUFbgB28f/nyFQEeJP75oSHrtrtqh/XBtehzMumsXVdW1gSEufscQCSt42ZPzinxrzdbKiNhXDAsKF+oNapaU8MjJUvEk2rT37u+vIkHyM7Wlu3t7arcgjKRkZGS5h+dEdY1eioSjq0eWqfVstHhISvlc3LIODkzbV/44ss2PX1CgBVrSWsa5kS/b5PjU4ozoAzPGdrn5UHCpY0N2ZxyPVgNxCU7lLP9inMliccTFosnxcAYnzxhC2fO2PjEpMQvAeRgKDEWX+rl7+fgMzcIEh8vjQs+s4Ng8Gf2v3DY8TACYQTCCHz+IhCCD5+/OQ1HFEbgtxKBSLteEfNBO0hR58vuXk5nwP30z9N8oJQCf/ggAHH8A+QRw2DgeOGP9UKEQTZD8MPq8USUhNEn377s4Thl179/nDXhwQPfpu+T/1Ac3GXzLIkgYyAImAQBC5fkO6tN/+Wv5c9Rgj8AI/x7R0CIUbrgEmG/Awkdm/khMe33Y0ZpBsm2Zy14AMN9iH9SY801/DEutsx9RO8FP8h7AUZo3Dq+F7VOtzMQ0Ysd2UTCfPDCdJwTBGQUm4gpATueTKikpddXOyTJvJgPfifJcUBBW0me15IgsfGClDAN4qmUxDIpuWDZ0iaCjV43woMHtO0ZISTX7JC3K04TguvRLn9n5xYxw1arbrGYWbVSkVie1wmgnzAKdvd2LRFPaC5IoGEicD67x4wfdkir07RoIm7Z4pCree85EINkrpQtiOlAeQCU+HqtJmHMVCpp/VZHRCQveOgBGy+AGY31jnaXleiPjipxdHGPWbXiSlZ4yY1gfFyxZEd7bmbc8oW0xB9j0b6o+BIyTWTULzQCSCSTsbjiXqtWLRl39o9uThK69tbWtq6D1kOpNCzRyeoBugUVmzgxpT6heyEL0WbTla1ETUyCP/33f2Y723u2X6lYpVqV8wO6BxBXEIZEaHJq+oQlU7hibEiv4eTpWXu8tGK/eOOXYuC48rC4Tc1Mqz8nTkyKhdKo1jTepceLSqphxjCumZPOLeL73/++xuecIxJOsyGflc4FWhiADSTiJM0ATT/96U/1HmUOgBuNektaD4A5AC8qsyg7a0/mnnXEsbyYG9wpmBevl4IQLI4SxFP6Hpkh/W1vvyx7TQQnWSeyOS0VbHxs4shSlXE4QGNF6/FQoBzruq0xUdrDGtzZ3XL3YwOHHbPq4YFZv20nJsfs0vmzKrmpVfftxZdf1PMCwAHQiD5RkiLwstkVqEjciKu/7xinGCSxuHQ31jY3tLbyOGcMDal8hJKfOs+hREqCk+MTU3Z6YUGCna5Eh2fhRwHd4PM8+KwOPmP98//J/6fBf6mBbsTx938r/x3DRsIIhBEIIxBG4ONGIAQfPm7kwvPCCHzOI6Cyi0jc1eAGmQ+/bfDBgRhuZ/tpzIejnXl2vwMVCkEmgp+LIJPhOO3W7c4/ofn7sgu3M+6o+U8DE4KJf3DOg9c/rgHhGQ4cH2Q9BEEG7bQrKXfMh2B//Jj5TtvH+/Dk7yTwDrxht9FbBHLNer1h1k8o0fHJv//QHtR28OPmu9Nh6GqX3NVfu35xHsm435F0tOqOkloWhwMrSNqcCCLJSLf9xFqU3z2AIbs9wJZo5Mi9xI9HWhGALd2eEiCSU5+8MyaSHZdsdJUEcyxJJqwPEjCWCIkqCWofNQVq2AWguBi32g3DwoXkjDH6NeLHhqhjq+rcQHjPCzeSgHV7bqc/X8hY5bBi+UJec0syyXeSK/pEMnrt2jXR7NEVABShjwJQWm1rtJrWhD1hZsXRkuwUR8aGLZfOWqxtAiKgoRcLRculM86lo1K1CCyZAAhFu57xQdLW7ji7Q2+DSmxIlBkLQACgAGwROZUkEkoK6TeAxORY3sYnhqULEIv0LIMrB8BM27lw0D7n4RpBAlze27NivnBEz2fuiS/lIAhGwgZQzLpde3Dnrtw5SFZjSQdSIDBJMs/u+HAJfYyGvfTSS3br9l1bGpQ6rK1vChhJxEjUo/biSy+rHbQCdvf2XInDiTH74OaHduvOHevirhIHpOoJfCBhZvefdXH29ILaR2QRhsqHN2/q/FPz8yqJQJiTmDBWyjRI4nFIQeMBPQVixN84h/EDPKysLGl9IIwpG81UVvcyPzMe9DL8Lj7rm1iwPvhZZSMDrQnWI33mnM3NbcV04cx5lb0Qp3a7KQHNZruhayM6ikYExzOHAnQOD8XsYN3s7u6oDzBh3P3iyraSKQdy7u+4PsRjEUsmolYqpK04lLVOp2mHB7v21a9/VX8HNCH+uaEhm5zEhjZh1o1YNOJEUgFTuK+d3otbJ+MzM3pEy8mlWtFaTmczcn/BOWn/sGZ75QN372ZyKlGZmZ21hdNnbGx81LJZ5ybihVpD8OFz/ikjHF4YgTAC/xIjEIIP/xJnPRxzGIF/RARUdoHbhVgAcrjwu1IfdbtgC/uJ4OQ/ze3CH/2PAR+CgpNBtoMHAehfsETBJ7THGQUc8yRpG2haDFgdTwM/jif+/trB63rGRDCJ9omtT/R9cu9j73fhSdw41oMPwbk5Tjf2QMZRH7r9AVCQUGLEiw/8HCcNCEsdgQ/8LVie4gGS46wLzwSAIu7G5cAFzvXxJUEAd1Bseq6Wnx1nz3RAbDHSd8JxtOETFI4nqVGcEIoc7E7iaAGTwDMZAB+4prfazGTSSkA9GOHBBxJc2vPWkg4ESVos4Vw2Ol3H+EDvwZWPAKzAgGkPfnfAje9nPBKzWqV+VC7BeGmfxEr2l+2GjYwWjnQoSMK8hadEOAc1/uyus2vMbrS0BgYienznnFqrabV23VKZtECIsclxlVS0Kk0BbP1O14ayOcum00qK5WxRqSgB5BqeecPP0saoVy0a7Wnu6au3DyX55Iv5guXizmU+HUuC5BjQJBHv2Mz0mI2OlazfawnoEHumMhD7HHLuJDAIYHMkYgkbGxlVoswLloLXHUE8kHNJXNGw2Nnc1m78xOSkLZw7q4R5c2vTsCSlpIR1RF8Abcr7h/bgwUNbWl0RmMC4V1fXJUr6b//dn9rDR48tFk+oNAOxyIPGob3x1nXb2tm2TrunRJdEfnxqUowFbCYBYC5duCjWAmBQs06SvylAgbnDEQNgiXXBsZOTU3bmzIKlM3HFkXiyvigtAeRiPrkXOHZ5eVVuIIhGAhbQLteXy0SlrrXjmUNeKDadxv1kSGCOdEraTgyT3w8OXDnNUP7/Z+9Nm+TIriyxE/u+ZeS+IjOxA7Uv5LCaPRqqp/sPSPqFkkmmDzKN2YxkNmIbTWw2m81hVQEFoApVABJA7pmx73uE7NzrN8IRhSpS3UU2q+gBg2VGhMfz9+57HunnvHPPXUA2syAeFgTkx2enuCyyEkgVAapyRlruU4B9NCZrndcGDUBPTo6RzWSRSmrVGVZUIVHA+eN3Qq+tihMSAhgPkUnHkM+lRPXA1Jv3f/S+9JsKjGQsLnMw/T4ZQT7Ptc5rU8wkJf0qJu1nlxeRW8xLbKls4WuxFH0isqJ2GE54DbfRaLXR6lDV5JMqJvvXruLmzRtYWlpUI9nxQHw5PPLhD/hL7R3iRcCLgBeB71cEPPLh+zVfXm+9CPzJIqDKBycdYLqTT+NJKYfmpGBMCN5dZMS3lrr4WqXN3+tq7gb4r5PPuiX7blm/WzlgoN+IBTcpYdG0z85LeN3HThUYDgnDz74uHcMN5t2fMRLDPmekRMCvZRwtpgpU1f+Bu5wEzPPnMh8GMZSEglGCPyUB/AIIRMbsY/oBK1Co8sAUHtYX5qEbccKfVp2BgImVInx+NYBzp6vws0I+UObupC3wfTNuJGCTdI6BklVUIojKg2SIo2yggsAqYLhVGTNlxkB2UCW+TtoC22+12lItg+0RWBEYsoKClPB0xj/2UakRcMJJdQMXpaowqNYI0S+g13PSIAbTVBNb49zdtzQVMSd0jPw4LiopYqHglHzg+ZXcCDikAs314gImCcCYXkCwTsWBKEgGTIdpo9bWNIRKvYZipSzy9PxCXlz/R4MhSpeXiARCCAcCooigAWWv3ZJ+2Tn5k2QDgWQkGgKGAzkvx8mYEtCbKkPXD6t+9ITwCToEBgEv+1hrnGNzawWrKwsYTwbgJR4K0R+AUvgAcklVJ4i6ZKQqiI21TVEs9aVM5pnMv8j+GyqxJwDnz0QiIwQVd+jpEVCvazoC57BYKaHdb0sM3377XRnLg88eyTjv3Lkr43jwxVfiX8Ed+MFwjFK5jLX1dURjcXz68D4uSkVRBFDtQiDOlJtuty8lKPt9VQvYLj3VKCQ5lNQ4xaDTFr8JEgh8zv6SNOFrS/m89JULKZ9nKUuWTdXSrLxWavW2EEwE6qwaQrBOosdSFi4uSlNjU8aN5AXby+UWsJTjXKsRKx+mVmFcxQi1OUC1pqkauVxWFEUkOzSNZoJWq6L+DVTclIuIJxJCuHzx+LGQD0xnYnxT8YRUXolHYlJ9YtDVuNOfZTwco1lvCPlw6+YeMukw2r2GEM0kbkgESNUPS43CGO1SDYcvjiTtgiqN7qCP/kCJm6WlZaQyMTEapalrIpUUMqTZ1oowrEoSi6bRaveQyy+i0emi3eujNxgim89jZ3dL1CocbzzG760R7XDl2uUj6OdrM4Wc/e4maN1/HY1U9NIu/mT3DN6JvAh4EfAi8IdEwCMf/pAoecd4EfgLjIB4PhgY5A2c5Pf/icmH+ZvJ1ykT5hUObmUCb4rnUylmAFdBPR+mPJhP1ZgnD+x4UwAY+WCg3trhcdYP+92em5yfbWtKhSoErF9m+jgbu95827lsF129G5h2oecyQ0krQalmlEyDcEpjBlgtQT0WjGwxn027Qbf3FFD7BYgKYGUFCu7AB4PiUyCgyfGL0DQLGloqkdFoNAUsjQZKdpgZHn9nu+Z6zzHRn4FkAj9nJo8EzEZMsD+WXkBgxnMR3BrZwjZsvFa1YDicUDgxlZuzX5Suy+4/S1kmU9IG2xPgzjSNcHgaG0bNnZbC2MzUIEH0Wi2R/y/m88hkM6hVawiFw2g2Gzg9P0U6kxTzQsaIwJ6gliCMz7uNHi4LBZGk337rDQGPp+dnDrwCmo2WmE0WLy4RC4extrwqPgtUibQbDRkDyyjSJJKAlmNjeg1NHVvNGqq1quxoM9efMK1wWZBYpdJJUD3C2DKe6UxGfnKHvNFsoFY5QzabRDTmx2jYQyIRFcPLCEtGxuNSBYGkiIt2RCzCKgg0XQSqJccTIhwWnwaCeAJXki6bm1ckxiSeqHB5+PChjEO9JBooVAtSovJv//ZvcXZ+gU8/uSdAluQDUwkKpQreeuddMZ1MZ7N4eXgk8ZZ0iEoR3T6Bek0AMSth7Ozt4x/+4R+QyeSQTMSmPiEkJkgWcJ64rgi8G42axOrKzo5eiyRbWTHi6EhAN9cI+0nVhKXmTK9fcK03ZIzsCwkSqjq4lkgK3fv0gZABbJ/rjG3weB5z6+oN6QPjwOdcY0xVYJoHr49yrYsnT5+J0mJzc0vml/NYr9VxfnGGSETTiLq9Lro0kw2HEI5GcHZxIWU0WTK2XGJllqjMHdN3jKjiHFClpEambfQ6DVy/totr13dQqVzi+csXuHrtGq5c2UEiFtWyugE/UokEfIMJysUiBsORpPJM/AFcXBakrCzJFxIOvKZJ1vgCAVn/Lw5faolbjhMBtDtd7OzuYsgFGghiOJ5INSX2f2dnW1QnS8uLCEmlpRn54Mcs/cz9d8AjH/4C7068IXsR8CLwfY6ARz58n2fP67sXgT9iBKbkgwFjAdz/huSDAUAb8+t2tAyYzysi7Fi3ksOtAphPPTASwq2gcLdhN79KAGhKAn83GbzbA+J15MMMzDK3XokHSuEtLcDUCDznPNFh79kOJmXb/Lx5M1iJSKoaSD5Y9QlLNxEFwFTNMKt2wTZEScB5dipvcJfVvDJIKBDs8qHjnRlBGkHAvhFoUS3Q6w7Rd4zopK/MCw+HEYlGVa7t7PrS5Z6vU8HAPog/BD0nwmE5hm2zXYIyvk+wZ4SGHc+yfkxJ4K7+aMiUk6FI6en1QOBE6bmU7hM/Ay2xSbJCK2YQcyr5ISkOfi1danMkfaffRSiERDKOfpfKDiW1aGLY7zOlYSwAlEoRK8HIPuscqSSe4yD5cHLKSg4nqNbrSGVSAtI63Y4QOM1GW+TmnVZLQCNVGFYekr4Pspud0rKFJJWUsCGATaHVpqKgL6oGglGOhYBdU1cI9tPyOVOpELjS3FLk+L0GErEwgmF6zI4FtEdCUVF6yK51SNOCKMNnXghVJpT/c34D/gCGPa2gQAAt5EY6LfHg/ASDYXz++WOZc87FV189kdKb7HMiEUOhUpCUhQ8//ABHRyeiaNjfuyqgv1gq4cXhMd58620yhMgvLuGzB49wfnGBpeVlHJ6d4OTsFP5gED/56COUy1X8+//uP+Dvf/ELnJ6cIhoJT8uzEhwzZeLx48eyhvmcsaRagfNz584dAftUMjBOF6fnqNWqSCSSalrZ7QqJtLDAih9hIToIwleWl2XtkhTi5xmHtbV19HvD6Tqj6iBGQ9OEltfc3thCOpEUMsjICjGTzGQkNeSySCKpgWKxICQOyazr16/JOiUxQp7kJUtqNptCXsh10O+hUq1JGgtjTbNSEkaJJNN34kgnk9Ifzrd6VMTQbjVFFZVOkWThugqh2W2qAiGbwWjQR7lUkKy7pcVFbKysSSlYXgv8PqjUG4hEmZYUFaXP8cmZxLVcpnFoQ5QbY8dQOCTfLaqIaLU7GE7GiMdTSGYyEoP+qI9oJCpjvXZ9H7G4pl0IAeEjRTsjH9x/9zzy4Y94F+A17UXAi4AXge8+Ah758N3H1GvRi8APIgKSdmFg3kZEDwh/kHCIPg/EIb8v7eLVPAx1WPjmx+uUDdNzz5XDnD92/iZ0nqwwgO5WN7ilu3Kb6ygD3MeYNNpNbMynCvCz6jcQENDnVhK45b9uMkMB/oxcYJtWyYDnMtf9UCgqgM+ArO3A8lyUT3c7s+oMbN/MEglUYtGUABa+ZqSFGB86lSRGw5HsOtJEzp1+oWQIx6OKCpnqMRUFlOGrhwPhgJEAmltO5YNK/qm6YOoFpeUWV/MqsLQAG7s55StQDU7NK9lnkjFsi2CQD7ZNsOieN/7O8VjMaSRJ4DcYEuz6nM9yPDTJpJcCzfWGQpBYqooC44AAw1a9MZ1L8+GYGlLGwjRkEBDFOCwuLqLVaoJxpAElU1X4MA8K9pXgke2I/0JVDRDPLs7x1dMnArRJHnB/l2McDSHpKZcXl0LIFC4uRckQDASl3KY/4MdiflF25ElYtFtt+TzBLyaqkOHDFDiMRavd0rQT/0TOQbKFcylqppDjITEeIhYLIxYjiA4jk4prlZQu55If70kFClbCICEUj0Wl2gXP3e2QVGnL+KziAk0cbUefKRAE1nzOOBLAkwQgEZHPLyIcDeLLL7/C22+9LeMCSH75EIvFxUvmtx9/LKqJ1bV13Lp9B7/75FP0B0Pcun0b1XYdB89f4Oj4BDdv3xZVyf/wP/5PePniJe7d/wzFwiVa7TYKl5fSv2wuh7PTU+nHQj4vZSAJkJ89ezat/sE5JbnQrreEMGDMSFKZESLHyGsjFk+KJ8Pdu3elPRIuVGqIB0e7LaUyjejjc4JqW8eRYBg7m1tTnxeOm/3jT6Z90FSTqhAqNcQXIZkUUM+0D5afZUnKQrEg1184FBbjTnqGnJyeotYoy/VJsoBEgfikMCVpSA+VFjLiB5FBp9+Tqi3sG0k6IedY1Sg4xvr6KlaWlrC0kEWNZTubNCqNIxWLi8dMLJFAtVJFtdFAPJHCyuqKqHaeHRxif/+apIjQrHhjfUPaFEJO/mJMhJjpDXpCeoSjUSmfajFrd3vIL+Zw9403sL65KeOSVDKqICZKEBrha5V5bM3Pk9Hu790fxF9kbxBeBLwIeBH4YUTAIx9+GPPojcKLwHceAVE+zJMPdCxX8oElNglEWDlg5lfgKPGnnZm3n/w9lhCvrXbxh5IP35Qy4SYpvkamTGjYOANtlqbBz7jTG9gHu9k1pYPbINLt/TBTDsxMOt2Ki3k1BcEdb+jNkM6AtKY+8L9Wh2Dqg51b2qPx3EDz+AmkCTgMIKkKI4hIOCHzQ4BhDzPAY1t8T0Co41tgN/ZGPhgJYtUh1IWe1TOGQnzwfTNwJAgSAiMQcMp8qsKCqgQFu6xmohVNBBj49f1Bf6BKiX5Pd/T7AzGw4zno3k9gzRz2AUG6pHtMRB6vPhIDeZ3nVgUDlRw+9HvMRSfxwdSWIAJ+n5QDpZEdQTPjxHNSFUJjTQUq6rVBs0dLY7E48DimLcQSUamYwWM5z5l0Wnaf2S/GJeIoLNQfQqsbMLacI/4e9oUlZYIVCT7//HMZB5Uf3Fkn2C4USgICCc5JhLCqBMdyeXkhJBN34blrzfekokKLqgaSIU45XJJg47GoHwj1GD+CT60no8dRHcL+MoXGiDL/BFjKLyCXS4I8BpUPQWd9idpl3JNxToYDMfGk8WaQ5xyPxYhz0te1yXVGoExFiJhkDgYCyNlPq8TCeFgljMGgj2Qijkq1IkoIzmOz2cLJ8ZnMK1/71W//m1wbyyuryGRz+PyLx+Au+n//s79BLJvCvc/uo95oYiG/iKfPnuGvfvpTdLo9PHz0UEg1jfUXEjOmA1xcXGo6UDSCUDQq8WSq0PrGuoD/F89f4K233sSN3es4Oz3Hx7/7HSrVKsL0tIhExDyRKTesPUKVwt/93d9hfWNDSA2WW+V8UhHCZSrXh6Pm2d3dFYLh4Nkz8Vt4+403Zd2RmOF5SXowblQQtLsdLNNDIZUWnwiuCcav01F/jFA0gE67I+SIkFv8Pp5MJFVmeTWPy8KFplU0mri4vECvo4ag5UIJp+cXQqbwsbi8LCVLz04vEY0lZH2tbi0hv5BDOhnHYjaNy7MTjAd9bG2sST8KxRKi/L4h6cRqPYGAVO+gcuvsrIitrSty3NLKsqwHllYlydUbDHB8fCRrcXExj9xCVlQmJG3EjHI4EOUGybfUQk4MSreu7CKTzSox53zfuL8f7bvdvq/dfwU98uE7vyfwGvQi4EXAi8B3EQGPfPguoui14UXgBxiB7z354CYt7CbVnU5hufymdnDvoLl31udTH2aqAK2awYe9ZkSGqSz4WSMxLH1lnnwYj4fTtA07fnZT7UPAz1KHMxNJdzoAJf88J+Xals9vfSDIjUaSAgoIevgwcsWIE031ULd9gjOrWOA+1mLm9s+QHciRKhEIa5nyYH1nW5R3E9SYGoLtsa/Wd7ZpKgfJB4/FBKATYFGFEA5pmUb2k+3RF4J55XyYIoSf45j5OSnPaUoSqi5I5owGGI+G0j8qEmSOxgNJYzDChqQPSQObR56TaReWPsPn4nkxnsjObywRQ72p0nX+53ndFUT8oyFCYTWkZDysX+ybeGM0+kKynBwd48XLF0qADIYCOiljf/7yEPFYTOYkmUqi3e6g3WmL1D4YiKhc3kk/KdNHwmXAxx1mEixSFcY/U6yomoYKiZ4ShkyvCUdEyk4gzefxIMuVljEadJDNJZFOxRENMS4hrboRU4ImFAxgPOqjXq8KSREK+tFnH+sNAY/qSZGQ+JFA4fwwFuIHkEiI7wCBPtMuCDrXVlfRbTZkt59pDFR79Hv0ENF24Avg4bOnsnY47hxB/wTILeRFFfHk5TPUWy0sLa+IzwQB9ObWFrq9PsKRMGLRmJTF/Off/EaMJjknT58+lTgwBaLnpCtxjgn+r1+/rgactRqy8SyW80vyO/tHEofzQuNI9m1hcUmMGfk755Ft8ziOl+oOnpcEEY/nmmYqA/tzfnGOi5MzIUasWgjfZzxu3rwpqTLDYR+DoVaD4Pri9c3UHo6R5M7C0oJcF7FwBAvZnJAOQZ9f+pFMR3FydizzJqlW/O7g9dDr48nTJygUtUxpf6gGsIx1rdFFpdrGyekZMvk4IuEgkrEoru1uwzfu4/reLrY31nB8eiJrNJWhT8YuWr0eTs/OhCS6e/cNBIMxKbfKdUBih4Qd06x4rV+WipKWQg8Rnp/fezSXXF9bkfQXEnwkkZrtNtrdPqLJBLa2r2D/+jWZX36fWboYvwPmyWZP+fADvAvxhuRFwIvADzECHvnwQ5xVb0xeBL6DCHzvyQd36oMRBG4CwH6fJx9sN992zixdwK0KcJMKbmWFuy1TO7hvim2Hbrr7Lzv4uktP0MhcfTfYZ7nBgJ959prW4fapsBQNnpPScQIYM1/kOXmzHo+lpPQfARHHYV4GBq55w0+AxJt5gju2RSDmJmncO4hs18o4BgNhLecp51LDRj6fytShpIZ5UVhaiRAzfr/sInPM3OG2ygzcsSfJEArGpC0qAyz+9F2g0SMVIATXBOtMARDFCFUQ3IUlOeEPyK4+n1AVQNDG9AtVW0wQkV3W0TTtgmPne9P5HaoRqakCZP4IvMP0RAiiN+jKZ90klJALJFvGYwFcpbIaTHL8tj7Yv8A4iE6rLeCLzwkeO92ulFCkL0B/qIQLy1ASmDI9w0w206mcvCaKD8dfgeSGeUt0B0ORslPxQnBNIM/4kRhqNKqAT31JGC/2iWCagFcqaPhIPoURDTMVw4d41FGxTPwC0hOsPiBE1RD9blOMSMMhvwDvQa+Dcbf9immqzbWUkEzGpY88luc1kiyVTElcawSltRo+f/SFkDCLeSViLi8LuCwWceOttwSQ/+of/1GUAIvLK9jfv4rRZIKnLw+wuLQkBp5Hx6cyLyvrG6hWagL6K9Uyfv3rXwsdbxVsAAAgAElEQVQpQABP4E4DUI47lc6g4VTd4DVA8oExIdlANcG17WtYXlyR64MmmZUKS4f2JFXk7bffwu7eVVknTKf49NNPRWFB5QDXC9UGz549lXFT8cA5Y5u8DqmAyadzePTokfRpd3dPU3dGIyGXxA8FTCOaTD0jzMiSn5USqbGwrHPGix4h8UgUq8srSCYSaLSrGI77SCdS4veQpaKEBF67g2KxBPiCcu0Vypd4/OWXKJVreHl0gQcPniAQjiCbj6PbpvHpANd3d9BtVBEJ+HD92h5WN9YkXYOVRZheQd8GEgYcJ+fm4lKJDZJMZjiZXchJ9RBWxui2OrK+G426EGLRSAg721tYyGVl7fO69AdCKFZraDBWnS7WN7fx5ttviaHnNAXMIY2McJwnHtzf96977zv4++g14UXAi4AXAS8C/7IIeOTDvyxu3qe8CPzgI/Ct5MMfWmrT0i5sx3VeCjufliFaZdfDDez/kIgb4LdjDeTr81cdJ9xtzysdDOybgsGeG7lggNpICIKyeWKDx7jTMaxP80oI7hhrXGYeELN++8FSnNz5NeKAQIJt6M6/ploQ2BkI5euaUkG/AwXJ5qvQaWupPTWWJAjXShi8qaf6gM/N/4C76pwOU1JYvwUAxaIIBUk4jKR9MYzr9x2/B/aNQFVTVdyqjZlChOUe9T3xXyCI7Q8kLUArZ4SmMn5rg8eKesApk2lSdMaZr5nXBdcmP69kgpZFZIlNnofS+QTLUjJv3VFbcF7c8zoaKzg33wQDPJpS4kd/pBUKjOzRsqTMxe+JW0EyGtcqBJLqot4KBGQ8p+xWx2LyGiXpnAcC46dPnsiuMKtQMKWDKRbBUFgqaTAdg+MmOcCYMQ2DJBWrVBC8qjqjj8FEiSNJZRlo2U3LkRclhhhwBsULQ9erGm3KzvhIDTRZPUX9LIAJVRS+MaLRCJIxVbZkWM0gGsKYHht+HRs9MnwTpp0EJWWFhpX+yRjhUABM5/CHgkIk0FMik0ohnU5JXF7Sq+HoaFp5hFUy8vklAet80FthdW0DiERxdHiC//J//19SweLO3bu4fv0GEqkMLoslLK4s45e//KU8Z6WGO2++KSqH4XiMB/fv4bPPHqiRaCiEVCaHSCyqRojjMRqtOjq9AYL0UugPxQOhVqlhJb+E1cVlITpI+DAdplQs4v6Dz6RSxM9+9jNcuXJF4r2yuirVNR48eCAAmQ+WAz14/lSUCzlJ01jE/tV98fLgvGRSORkf1wVTdxYXF5DP53B+piVLJ5OhmHdyTcic9XpYyi+KgiSdzcjY+t02ru7vIuT3IRLy4+7tmwiHgqiUS+I/QlUDiQp+N9BvgeufY0nEk9Juo93Bl18+wcvDY9y7z8ocT7GyvM4CFAgGgEqxgFgkiKCP1yqwvLiATH4BK6trCIZDQqbwwfXMeeP3wuHRKeq1Jn70ox8JmXP//n1JIeF8mOcHP8PUlEq5LEaua2urQpR1hyzZCeTyC6g3WxiMxvjq4BlCoQjeeOtN3L77Jra2NzEcjcVAlvMlxGTA/oqoysn9vS6pVPJvlhr4h/wd8Y7xIuBFwIuAF4E/WgQ88uGPFlqvYS8C3+8IfCfkA0Mwn2bgJgj+GOQDz2lEgJ3/deTDN02PeRMY6FZQpqqDWUpDeJpCoDtr42l6hZ3f+jBvfDnvFeFWQbh36ex3VqwwcM3zE1CY3J+59KY2sPOaIkL9GTQdgZ+LxRJixMjXSTxo+z5HvUCDy1klC75HebtV4nCTM9wJJuAw0K/AODJVD1i8hgOthmEqCnc8jBwxEofAxBQX/GlVGbhLbiSAKRNsDtxxtL7orr6CaioeCHJl/JORqgL8AdnV5/l5DrfZpRIO2mca8NnYDaQr2RFEp9eWY4y4MRUJ4xANqjkny2WynwTfBJMVStGFZFLDTsaPYI078HwQaKo3QgssCUklh29CYmaEdDojO/L9rhJHfJhiYUr6jIbo0a2Sdo0O6eUmaiT2w4GjhmD50o6Msd9X1QurV/h8TKVRDxemgvT6XQyHXVVChMOSVhGNhhFmudRwCLR6CTieElSE0CMgyJSOIAsqDkH9RYqqB5JcUh1kgmg4jEGvK8RLp90U74FKtT5Nc+HrBMtWkSO7kMfvPn0oJFuhVJZ0iv1r17C6uiaxyGQXEE0kRfofjSfw8b1PcWVvX3bKmfbwT//4j+IhsX1lB73uQHbtV1fXBfz2+h2EQgHUWx1MAj4xkCwVSljIZFG+LGNnaxu3bt2WtAFeL4VSEV89PRAVBImHN998U9YP1+7HH3+Cp0+fSGoFQTm9IKiwELULvUEyGXmP88w542f4uqRDjYdCyiwvLwlxwGNbHZZV7cuxrFrB9jLJlAB6plmwUgrTgBayaSTjEUTCPqwu5bGYX5AYjySdKCIkgVzLPiUJJD2rR+Bfkeuk1e7hsljB4eEROl0938nxsXhLnBy9RLNeRcA3xsb6qvimdAZ9rKxp2gnHID4m4bCQIjImf1gUJfLN4qScBUNcVyMxCQ0Ho6+oofjdZfPdH/ThD0XEZJKpNKyKcXJ6LoqJ5dU17F29jmvXrsl5uN7YnqRLOeSDX+tqzJEPSj3o35nf5zj0/f6D7fXei4AXAS8C35MIeOTD92SivG56EfhTR+A7IR/cyoN5+b5C27kbwv8fyoc/RE77bcqH+c+b9H5enWGvu1Mq3KkZHIeBVncesrVjn7cJNPLFVBGmDLDXDZhr/7hzF5yqCtiWyK7DVAawDCUBqRpm8j3ukvKGniCOrvgEmHzN5wsI+GAaB1UJRkhwBqgOUOJi5iavY9V6m3zdxs4+GanBG3+ei2QEX+d5zMdB5P2DGQCx91X5QAJE0wtMTcG+SZoFd0Vd5TlNecKf4i/hKBIslkYIsR13lQ9JyXDIB/VzGIPgho+IgG4FWvZTAJpjPEp/CCNTTEXC9hl3UWRMNO2BKg0qUmxsPJZkw2RMYoPlMtXkk94JBGkEbzTflOoDo5EAUQLSlZUVaZcVFx4+eiC7tJTvs8oH55d9IQnD9thf2cFPpWSOmcsvageaevqg1Q+cVA9+1lQ1sqYYO5pEggoJkg5Bkb7LPHYHUrWAKLUv5pFUwHTFd4DxCAcVKHMMjGssHBL/gkRCCZwxBuIREA76kU3GEQ360Ou0kIhGwP3orKPQ4G49Uyjq1bL0k+oJGoDywXXEGBJc8nfuzkeicTw/OlNTWxqndrtaCaLekFjcvHVHjB/T2Zzs7v/mt7/D+uaGgO9SpYzDgwOwgsLbb78NXiYE8T2R9w+RyaWRTiVFPdHskVCjiWIP77z5Nr764kvEwnG8994HEm8eI+UyYwk8fvKVmEKSpLDriHPH9UPjUPMiUUPQljwnIcHUAz5nvIaTocR1e3NT2z8/Q7/XFXJgaSmPUqUolTRIMpWLJVFE8NpqVGtKfNEAcmsDyVhE/DmofEglYtjfvYLbt26g1eogHo8J6dNlWg1TaljdhdVGihWt1hFLCME4GvsQS6TFX4R9/vjjT/Hk8Rc4Oz+RUpvxONUTMbRaDfEfWVxalDXL9kl+mmkk1+zS0iK2Nndw7/49UZHsXNmRsb98+QLHR6dYXd0QXw1eA2zDVExiVtpRTxf4g6i1GlhZW5fqOv3hWExUk6ks9vb2sb61KXEh1UBzW/malK8qUg9adviV71qPfPhT3zt45/Mi4EXAi8C3RcAjH7z14UXAi8BrI/CdkA9aknO2GzUP7P815MO84RhH8SrZoM/t9fm0C/eojQgwMGtSfwMXbgLBSAu3GsB9/LzSQ8Hv7GEg13byjXzQG2iCffUn0H6zYoGWn7TXbNxKUrBCg6YjyE673+/I8HsCMKXiRSSi5o1+AnJVccjuNsGyj8TE13cE2Z7q8rWqg8XH4sDXrGwggbGqLyJSotBAJEvjGVkgKQtOZQyLsakeOE5LY+DxbuNJi9o82WMVO9wpJqYKsJgwJYT/ZQc2YOMGYpHo1OeC/ba50xgzhkqkKCGhpT6n6SNQyTfHyD7bOW0sAZ9fdvMTMQKzlgBrHtttaRUIpjuQNCD4qtfqUqKQIIwAjiaFTEMoFIpCOugYgWhES4N2nQoapmYRjwuHDKIh5hgEtJpqYb4QjCVjKpU+nHKk7ANTSzhO7vzL+huQFAK6nb6sEV2D9NZgekoEIX9Q1AckLPxigTFCNBRCJMqd+Q564zaS0YioH/LpJFLxCHqdphzbbDZkGgNBP6LhiOymMwb9bkfWFVUUNNdkGgI9D5iG0O31tBxnMISNrT08OziQ0pOhcETANNUSrICytb0rxpIXl0Xklhbx8PPH2Njexr3798W8kWM/ePZcACsJuIvLS1QqNUnVWFlZQq1eRaVWlx39YqmMeCyBD999H9VSFWdHZ1KWcvvKHs7OzkTmT8NLxoZVLdg/IxgYb56Pc0IFC+eI14cYO/b7QjzQG4JrgOuj2aqg2axLGgTTMoqXF0L4rC4vafnSUVcAN+evWinDD7+oC54/ZSoHEGQKTCaFbDqFaNiPna013Li2j6XFPPb39tFzVBPNdksIB4J0tsV+1lttRMMxpDNZTBAQdQRL8l4UikImkHg5PjmSKhyc5263hUG/J8od9o0pUuyLfQ+RQKN6gV4Z6VQMKyvLeP78uaxFjpuvc10nk2lsbuxqBY9aDRubm1MTT64DXi9UX7D9ZruL/MqSVDDhIirXqvD7w1haWsX+/j6Wqb5IJsX7hfy1VhbRmi6vJx+8v/JeBLwIeBHwIvBnEgGPfPgzmQivG14E/twi4Ou3G4KADTiafFetExzAOiGoVIm6gGWRuevv3I11A3UDom5Cwg3g6f7OT36TWuJ1AZpvfx7ku9vSVAMta6mpASrLd/fBbtDdbuq262+79DyHGKP5Z5Us7EbcyBUrB2fS45nPA00Q6UWgKRz87yYb7HjbiadSwe9X6bSbJDAVgOTn+wLT9owcsPYJHmkMyefdLoHlbH5EKRHQnXIjQMywUk0cx1Lm0gwZeX7znWAMLPXC0g/MXJJkBI9j2/MPi7WNXVNAlMiwvvM9IzzYbx5jpUDtuYH9ebJJz6cSawIlAjolH2YqDBICqnjgTwXw07jLx0mA9B1wrl4B5k1BKTxhPo9nn41YstQQ9qderUkvqIIgKGO5Q4JtNRPVNBcri8o2aJJIgEbAyh1q+iM8+eqpVgwIcfc7I2qVYa8rn2cJUgGgTH+IRoVYIBCnfJ9A05QS80oRX0CuLkcNQZ0AiQUSMR1g6IPfR58MoCMEhKZJsKwod7j5XrVaQTqZkDXbabdEVZOkmmYyQH/UFVPKpXwWsVAAkQAQCrDKwhCRKMuCUgURk3a5wy+lUgBJvRh12zL3BOVGyHG3nEQEFQzJTB6ff/GFXDeNZgtPDw4QibJEYwa93hg7u7v49T/9E7K5PArVMrZ39/DVkyeiWmBsP/n0nhpsdrqyCz8cTfDWW2/JuP/bx/+M88sCcktLePrsQKqAXN+9hkwyjZNjpk0MxRCSvhBM41jf2ESlUkWt0UAsEkG9URcPjvX1Nbz77rsCpl++fDmtgMLKGVyzPC/nnQSEXEPoocASmL2upLHQB2N9Vas+lEpF1Fo1Savg1dqs1bHsVOI4OjySiiM0+Ww0avCz0k06jp/+5Ef48IP3pPoI1QliAunzYzRhqdsJAqGgKEGomOn36P0REo8Mn5/ql758n7GySLPRlu9zEkWsrEFTzE/vfyKqj+WlRSHjGvW6rDv+p6KHag/znFlazIhKgt+jfHAtklTT1IwVTMZcR1Xx3OBnzNOC11i5XBFFC4mSRCarfhu5nBhXNlstdLsjZHIL8hq9Na7s7yEaizgVX1jhZfY3Z0ZEOt/Rr1oJfe176XUE7J/bH2SvP14EvAh4EfiBRMAjH34gE+kNw4vAdx0BX6dRnfCmjABL8uu5Q0rwDoJ2BXiUiIsk2sgH2YhSeTlBo2C5uXKT/xrywX2TaMCd55gnLPiaKQxmgdH0ASNTDHDPezsYCHYTGxYHIxns3EYqDAdKJFg/XqfKsFgY2OUNspk7uifv1TGSHNEbaDuXAXAlc1hKT40b3YSG9cVSOEYj7mwT8DEGI0m/UKIkMAXXfG6AVVQA4h8QmvobsF8EvATOWkFCz+vul+yyc6fVKQ3qHpdbvWFElFsl4p5HmyfzdbCUDPdasnmyn3YujW9A+qj/tcqF9ZOkiJEe1lfzbeBSJsFgqgI3uaAqC+atq8Ek39N4aSyMpFE1BUtSjjESE86hmE3Ka9QnDIfyGj9na49Aj4Bt/+oespksfv3rf8LFxSUiYebpZyXmAaqInN1wfs7KOyrRxXwP9SWxtUcgTIDHvtLUkmBb1AdRmo2qKScl9QSQ/Q4BKcuGcred64PJEiQzaEYaRCSaQKNWRSAYEMUDqzNgoiVeQyE/BhggzVKkNJ0c9BAOMN0k4BANQ8TiUSEXcukUJmAKiCorRiRUJlqlhQSMERBGPnBtD8d+fEHygcyIP4BHjz5Hrd5AOpuFD2HsXNlFiSoJGjX6/Egv5FAoV7SyRFPBNHfnW+0uFpYWkcvmxbegVCrgdx//FuVqXV4/PjsHhhPxeoiFYqps6HSQTKWEcDgvFKQSR28wEIKI86npTyMB09vbWwLuWWpSY+zHV189Ee8HGi6yxCirU1BFMRx1hXigqWcmm0G70cBCPotsOi2gvttvy7xlU2n5/txYW5eUBppeSkWLZhWnp0dIRaN47503cfvmdYSDVBDFedFiQILLSbcgeG+1Wwg7ZFm3Q2KRKToRTHxM7ekLIcPvcabe0Guk1VF1zpdPv5QUCoJ/jpHmpO1WU2J769at6diocOAjHlHvGPbdSEmbW6pOxkO/+FYwDkZm8qeYUfYHODw6EoXJ1evXsLK+CT+JQscUtz+ApMyQ3Nzd28NPfvITLCzlhSj0MZ1Ivp94TSrh+Op/Fmb95odHPnzXtw9ee14EvAh4EfjGCHjkg7c4vAh4EXhtBHztekX2iyyXnzexvIMbjkkq6K0creW+Rj44aQO8+XSD9ClQdaVi/GuUD27Q6Zblz++G240lgZWYAkajAtAoOScofx1p4AbK9vl5QsENhEk+uIG0WwnhHqP7hpjnFYVAMDjdQbcduxlR4Ue/px4NbjKE6g3dnXYRP0ImqHcB29G2SLYEnde0ooalQ5CIMMLC0jboVSC744MB/EF+TkkcIzGMfGB/uKtJAMMbfjuf+S5YWsSrK0urZ7jjpP1lX1VN4AYB9pzHT5UcDhnm3tk00sJNPmiKjcZI1qCLfGCqyTxZNSXYqIgZU17uKCao5XZiL+tkPJadZ0t9sB1eIy/6VFsMVH3AY+U8TulOXVM6L0r8+CUlwdIwGDumYGysr+PJ02diAkiTRAI59f7QsQgx4/MhlU5Py1aGA36MpMwmr0dNMeHON4EtFSoE0oVSQeY/FOa8jgQ4E6wSSBIUdrsDNBs0oqSBYRidbguRSADpTEqMHvlZlkIlAdNq1CVtgCoSfyiAUDSM7c11ZFNJdFs1TEhaUOXRbaNcuhSjSpY/zWbTEo9gwC/jSsSjyERY4UTTLEhAHB8fT5UgOaofRmrIyVKnvcEYR8fHoojg7n04nMSNW7dxdn6Oy1IJsUQchXJViIpKrYaz8wI2N7fw0U//CuOxT5QKTw9eyPkSyZiQInEC/lgclWoNlXJVPDqG3SFGgy4Go5HszjeZKtNowe/4d5CQoI/FpagXNEWGu/Es70lSiKQP1wDTM7788ktRBxDMm8ookYqhUa/h/PxMCCr2Y21lRVQp/JlKxpDNZsA0nmKhgEQ8gUgoLOuFapVg2I94PII37tzGO2/ekb5enp9IikwilZI4aCqOllRlGgYB/oTXGIIolWrq8UGqOEDPDSommKJD8k0BPtMfmI7y+Rdf4vDkSOJNrw9WcWFqyd27d4W4YhoEv++ocAj6SIqpiom+GOLr4YOoWJhuUS5Vne8NlqCl38QQxUJRCIlYJCZqC/Z5e2cX+ZVVUTnQs6Pd6WA40io6tWZD1vmPfvxjqYzCSiU0tRR/GvqqjCdC/LySTTbnJTT/F88jH7y7IC8CXgS8CPzJIuCRD3+yUHsn8iLw/YqAKB9Emu8YCSr5QGAzkJtYebwm7YIKCd7i0izMQKsBOAFH/0LywUC8O4wGQl/nS+AG+vxMv69lJU0izB06gl63B4NK7FXabiDRgCnbmII/jtGl6BgOXjU5cwNsIzesP+6UAb7GY+01O6cpA9RcblYK0l63z/GempJppg+w37zZN0UFCQWCmXCI0uTx9Bg60geDunPPdnRHX53iubPJ/jJOkQirLujvPM7SFBgHUwTY/M7HX0tdqrTeHvOA30362I69EVQCznXRqGeBVLFQtYb9t3n5uspCVTlGPAhJ45SFFJJKCDMHoLuUGwZAxmP1z7A1a7Hmc1IRBDYs2alraiCmj7O0i7FUUuD7Qn9QneKkLmkZTKoeBvJZfoY+Cpw3noMkAHf+t7e2pf9nZxc4PjqW0oVWaYNVO6xv3BUnccHYsfTpoNMS/4MwS3TW1JjQ4snPcDedygU+JH1kwsopYWnDP6HChbvVBI9JOYZAl4RHIORHpVqVPmZzaSFXRoOeelqEgwL4kpkM9q7sIJdJYTIaYNSjp0NbSIrjw+eqBPADcVZJAdNaujK/C9kU0tGgrjEAuVxWxmOKFALme/fu4fHjL4UIuCyWUas3sbyyilicAL6LaDyFaq2OMYkiHxAIRYQ4oxrislAU9c7SyoqU68zkslhb2xDzxVwug3qzho/v3RdF15Uruzg6PMba8goyqQw6zToajbqUrQwEIzg5PUW5WkGj3lDCMBzEoD+SmHInn0SfmbFqNY+egHjOAQkJqjk4NgLmQvEc4bAqyjqtpigj1lZW8eD+fSFFSSb5RkNRUTDt5drevpT0XF5aQn4hBx/npFSQcqaZdAKRsB8B3wT5vMavPxqi3Wqh2qgjGktICgcVBCSiLgplpFNZqW7SH4zQ7ZMkZvnLoShs4vGEoxzyYRwgKdFFsVzGs4PnomRZWczLOrXSuslUXNaLkFj9Hj547308e/ZUPDyoOCHxYIacH374oUO8+SRuTFlhO1RVcA1cnJ+j2Wpja2db0kJI2pxfFNDj91g4LSqwwWgoJMXO3q6UXWX6Bfs88uv1GI5oep1T6EavNZa8/Za/vx758P26OfF660XAi8D3OgIe+fC9nj6v814E/ngR8HXmlA9yRyfgj0DV8XWwnXcxPvTJTfw8aLOdawVirvx6B1jO73i7hzRPOMwA4tfTHEz9YASB9WOaGsG8+eFQ5OYG/gzs85hIRHPezcTQgLVJ7PmZebWF9ZUlCt2AdX4MNg4jD143bQaqjVCZpoewBOL49WaaqkxQ9YaqOXjsRG7o1b+BngrOTv9YAbcRD+wD5daaBkB/hJGAJAJT3sRTQk5ig0CKIInAheCEO9CcZgJIt8qCceX8zMgaJQ5s7Aa63a8Z+WHxmK0FBfTutcNjjLAwRQ3P+TqVhXl72GeMHND2Vc3gPif7zPFbH+fff+V5UE04rW2bd54jyNR5Z8y2Hm3dyNoZKbFBEoLritUmGNNsLoNBf4BmvYlcdgHJZArPn79AoVASoEVfj2AkxADI8VQciHlhtSY729EYVQFqgklyzRQ1dm6mWYzGWk2C4zQjSinlSIDM4pjDoVQR4Nh4DlPkEFSaMoZrgecgKKRZIsdSLhfEw4GlIpeX84iEAuh126hVy5IOUjg7hd83QZd5+50OfDT1pHImFEQ2nUQkHECzXpN+JeNR6Ue71dC0rfEAlVJRfBRSuTyiiRQ6vRGOTs8RikTFxLDRbGJ37ypy+UWpSjGaAIcnZ6hXqygXC5Ia8pO/+ik+vf8AT58/x8b2Dq5evSreAg+/eChpEAT1JEZq1ZqkNdAY8/zkArUaS1omxMyQKoV6o4adnR25Jkq1qngQtFtK6lDVQb8GIxlKxaooIRgnju0//se/EfUAf0+kQsjl0iheFgSkZ1NZISUuzwuizBq1qxj2e6K6YPxpyHn92nWZG/az127L13EqnUQ0GsJoTDJJ/VPajSYlBUimUwiGI7islFAslSSVgus/FElgYXEJiXhKUkHq9RZCwaiusWCQmSdC1IbCqgqpNdvUT8lrxeIFBv2uEC2MQW4hi3q9Kmk9fPRaTVRLZVGVcL1nMmkhFqj44YNt9rpdbG1u4fjkWNQu9MFQQ1e9vtnHra0deY0VNHge/h8jjsGY5qkjDIZjBKNhmfe7b72J5dVVDP1KWtGLg9SheF04JDnJB3qwfNPDIx++OTbeO14EvAh4EfiOI+CRD99xQL3mvAj8UCIwJR9m+fC0EyfQJcJSADcxs0kX+fCKdN5ROUxTMCZf94D4toDN3xTOdvwVcLuBnxEDBlDZrpvY4A6oAUa3jN+Aqds3wfprY7fqB26CwJ1agYlWhFA5/WyPzZ06YP0zMsT651Ze2JhMVSEAdjTzVWDTolKYgnotx6l5zrqbbkoBzbmmP4O+HgoyD51eCEpCSNrHUGNoz41g4Gcpk+aD4Mdd3pHHMx7cWrT+GsFgCgbddZ8ZYdo53MoFtu1Ol3HPl5bJ1IfF1OI3S1tQpQf7Nk8a2BxYv9xpFSRn3OeyY8Vk00m3mF+TU5WL3ycmfjaHbiJF1pF4mCrh4l5P0+OcsqbSLx/JsL5I1xPJuJgddpsdBAP0YkigWCyJEoHkQ783QDhG48auyN5JElGGPxBjTO74s1pAQ0gFK7dpv6u/BS/ZkaTTUB7Aa1gMKyMRIS/4oMR/cWlJ1gLBHtUUTB0hcGV/rSwpATV3+klA8HVWReA4mH4Tk4onfnTadbTbTeRzC/I7UzDoV3ByeCTlG33jkfQ/nYwindBqLOPJEBHm+Pe05OOg28XxySEiQR+isSSu3biJcCwhfg6f3vsMrU4XyUQGvcEIq2sbODo5xYujY+zs7QsJQcVIsXzdw7EAACAASURBVHAhYP7um2/gt7/7BIFICFs7OwLEnx++RKvdkWvi6v5VJOJxNOt1iUU6mcLjR4/RbLZx5cq2xr3bQjqTlutBjD4nQ7QcMoYEB9MOKtWyAG6mo9E3g3F6/733pOoDY8UUClY5iSe0XCpjYOk8JC167Y4QQFHfBM1aVTbvmepCoqTT7eDk5BSLCwtSRYTX6uLiAsJhpq20EYkwfYux1xKs0ViMlVNRIcHQbKDDcqLROPLLKwhHElLp5vz8Qr4PVpbXUC5Xxeg0GIlJqdhAOCIETzSexHDiQ683QL1WweXl2XSt9fpdGQdTLRiXVq0uyhb6QYiKLABJ0aBfxRtv3MHlZVHWGwkHemEwNYOxY4pKr9dRAiqZxMbGlsSFxCljXa3UcVFsoNog0RYT0qfT7yEeT+HDn/wY12/ehC+oXkOqutLvSMZOivaYkuob/th45MMP5bbFG4cXAS8C34MIeOTD92CSvC56Efi3iMCUfJAdXdmZUmAr5Qv9Kl038oFKCAHaTo68Vr2Ylbq03Xwa7xlwcwNz97HuwdoO83wA5kGvm5SYB7h2Y8kdf57bTBXl5tQ1Lnudx88TGJai4D6Pm3yYVz5YHwz0unfwbdwGaN2Ehvu8pnwYsRKBkx7A8DIn2wwLtdKIyvc5L/NAnSCeZIU/4EcoEHHSLJRskPOyiN9c6oHsMo7HsuNLlYCYHQbU58Ck1qpwePWzNicz4ka9JmxMRgTYeG38Rny4CQEjNuaJGjfBxOMtJcgMKW2duGNs7doas2onmu7gKHZkXWtc5h/u9UrJB8kHIxfcoOWbyAf33IdkvvQ89FTQNBn1mKCPAzkXqk5YyYE/ST6UiiUpvRkJhyT3nWRFitJ4h1ybMHVoMkTfMQlkmyQneA4CQ1GuBH0Y9DuvmIFyTnks3/dNBjrH0Yh4RTBdJxqJIpFKYsy+9lm6tSeeFNzJ57XC8fLz49EE/khIiIp2k4qFnpALHCpTG6hqYCWMdrOFwvk5apWyECjjYV/VDwmtJsJqHfIdMyZZ4gdjdX5xinaDPgFR5JeWMRwDpWoNx6fnklqSSC5ImsjK2jo+f/wVDp6/xI1bd8TXodFui2GnmIgOh3h58hJ7167ir//DX+Ozh/fx97/4f+ELRtWzQGI/kXSZwmUBW5ub4k1B/wfu3F8WLrC2tirVKHg9EChP/BMwDYZAm/2WKhjVmoDwwsWFKC94zexeuYLNrS189tlnQv6wL7lsSmLFtvd396RCBKuBcL6owoj6AyheXMqaZDlWppicHJ/g5PRE0ikC/pGQD8vLi6Ju6vba0gbXkn1/0YSx0eqgTyIiHkM6q6kNZxdF5BeXJa2qUWeqTwPRaBztVhfPnj5Hs6Oqp5W1TcSSKYwmfgRDETGsbDbqePjwUyHE6C9B4onqB5IJVLmE/QE0qjX87Gc/QzKZkL6dnp5InFZXV6SMrPjuxKJYyC2IooVpSivLy1Lxo3B5LukfLOXJNc9YZ9I5ienRaUkqltBvY2NrG+fFS0kdefeD9/Hue+8hmU2J9wOJGaoe6AvCNDI+93ueD/8W9xDeOb0IeBHwIvC6CHjkg7cuvAh4EXhtBL5GPsyAN3PoXyUfeIcvQMy1609oazvSUzDo7MLPKwIMmM735JvIBwOhBmSNGJkHuO72aLzIh5Vu5LFGKggYdPKzLX3ArQiY7ny7PBrc5AM9H0zBYHEyhYDtxBnIdoNZ9w66gXbrs5ECJBvc52dMCbYFAPuYqx+S3USr4GCx1fNT6eC0OCGo5O7+zM+Aygf2z1JL2Cbb4k/ufrItkb87KgW+bv4LryRVO+9bxQf20UpC2pzYHLnHZ+25Y6f9Vwm2APqAqkpsrgzMu993Kx90Gep6tLngOWfzqeoUNaVz1q2FyCEhvokA45oWSberb+7xUPkwvybdqg8flPDig0qFeCIqJAF/pxdKWEof9pDLLcjzWq0hJQiltGtQjRmZakHg2XfSLwjMmNYQDQbkfa1iEZc1QqKA80m/hW5H1wjPb4QQj+VnYlHuVztGg/G47DYL8F1ZkZ34TpfeFH5JI2AqAK8VmxPK9COskuCbaJWM8UDOR+8Ctnp2doJ0KimGk8NeD6dHR+IFwf6HAkAsqOkCQkwGgGGvr8aJ8bikFzx79gWOj0+lYoM/EEYskZTxM2Vg4otga3sXq+sbePj5YxwenWBpdRWPv3wihopbO1elX/cf3Mc4MEEsEcWPfvIjVGoV/PwXv0Cx1pZ0h0G3h0q5jPW1dZydnopXwdrCooDgfr+DFy9e4oMP3xXvCq4dxpRpLCQO9vb2pCRtr9uXNIJiqYLLizOULs419qw20WpJegcJPQL3zfU1HDx9IkaLP/3oryRlI5NOi5qEKTK+/pAVXyXOnC/G3QwcD49eIhhQdU0qlRASRkuiRnUuEzSNVQBeqddRa7URiyexvrmFYqEkVT3oA7G+vimlNZna0253xRumcFlCpwdZPyvr64jEE6g3OwhFYtjd25fSqL/73T/j4uJM037qVTnX+saapJtE/CEhFG7fviUEBj1C+n0acgZQrZZlPFyDNBD96KOPxAuCMaIy5MrujhAVJCgS8aQcW6nUnAo7fbTbQyQzWaQzGWQX8nj24jkCwTBu3b2D995/H6vrK7IuSCrq9U6im6lf/D7wPB+8+xwvAl4EvAj8mUTAIx/+TCbC64YXgT+3CPi6jerEAIYb+HE33e+UWRz7uPtNiDE1e5BxCEhzVUkw4Elpt+3OzxMQ8rm5Hap5ebv7M+bJwM/Z7/a+gU13m/RHcKsa3Dv+tuOtngjBKXDlGKZA3wHCFouZEoSIc1bxwYAp2yK4mwfN7NM8meEGx7YQTDVBssB22PnT8u8lVhNNo7CSnXYuSyFQE8qogPluRwkLxoHHS1suIsLImBlZoIZ4Fl/r14yAYOqGMhs2T0YWaMqHpgS4CQC3IsEAsBEPFhc950w5Y0QT3zcfAiU31LjR5svmmu1JvEjOOP03osjMNa3P84oWG6ubDDGPECGHpGznrFqGW5kh/Xd8TSz9xGJmChCSBPoZfYc71UyZsNQHlqtkBZZUMi070p1OT5QOoVCYeRHoNFta4aLdEcVCPKpy90QsKuSDrUn2VUt+6lpmPIPOuTme/qCP0VANYfk/nQpLdQVWieDhTMfg71QEpLMZTJhuQq+CREKua7at/iADlMpVDCY0kh3LTnwsGkafaQBhpsN0BWgmWGGGiqLhEBdnp2hUK/KcCol4RA1MuVZDAR9ajSYGgx4SsbiYV37+6D4KBZYiHSASjSKbyyKfXxSFRqM1wPaVXTHAffDoC7w8OkGhWEF+cRHJdAb7125JnKl0WF5bxv2HDzD2jZHOptEd9PH88FRl/eUKFvN5UXs0ajT93EJgrGkq3MEnMXH1+h4y6axUCGGcE8mwkBR6TQ7FYDKdzgqRR1XBUj4lpSOPj44EcKu/QgNnZ6fwjUY4PjwU4uOD998VEoFeGZJCxPKj44mUwCRBRuWSgveqVNRgzBNxNZZlyVOaYvJ3VsGgJwX9IWg8SqPIZruLUq2OSrWBPstUtntYWFrG8sqa9PvZswMhILLZJVTKFTlXMp3XKjaRKNrdPvqjCRKpNLa3d6TSy+HRgSge+J/rlyQTUyf4f9Bl3+LiY0ElxsJCTqqrMIYksZiKw8+RMPnrv/5rIR8YS/URWRUFz+ePvpD1xe8pqlq4/qmA8AVjQpisrq1JyVWaaVIlsbqxjqvXrmP/2q4QIMGgpgTq973Dh3vKhz+3+wuvP14EvAj85UbAIx/+cufeG7kXgW+NgK9dK09LbbpBllYPUKAzTz7QcJI7tnLz58jTTRFBWTZ389wEg3oQvJqi4e7V/O71t5EP7t1o6ZuT92tAkqBupt7QnUPetBvIt74YacB+GIg3YG5pGrpzrrtqUjFjNPNRcKcZTP0yHMWEvadgS2+SpykQrkoO2r4e46NXu8TN/mvfFdDqDp+RDwQvZiCpaSRjxGJxAaEEGaqOUO8LAcuOGsQAu6UvGDlCgzz2wVQZBm4V+KtyxAgKi5XFjZ91z5eNXc7rMhu112fn1Nx1A8YcK3d07Vw2t5Ymw+emJpgpYqhP0Bi6UyR0zlX5oWkjs/VnfbX48bmRHbZG5bOuz9gcGrkgE+LMqc29AiHHn4QpS87YWWaQ8U6nk9JHqh8gxnx+AbntNtUF6rlBFQol7Dy+22qjSnl/vY5wJIJGrYZMJiXqByOpCFQJqvlfCDCSfqOBAH41PdS2yPHwmFQ6KuUdSXJYX6WsqlNGMp3PqcFgLjfdvSaY5KPV7KDV7aHTboligeoOpniwjKYBQZIZrbqmJBy/fIl6tYIg1/aEJUFFSyLEBokLGgMyrYEpEPR9iEZ9kmpAgL+4mEeVVSwuCzIu7uCvrm+LtwFLMv7DP/4GT58eIJHJyJplaUfGhJ4PN27fwi9//Us8ePRIKiZQ1fDBjz4Sdcf/+j//L2IkKaksEyCVTOLi+BC9Ths3b97E+voK4omYU/aU11QMwQhNallS1YcvvngsHhObmzviV0D/Dh7fIUnUaePatWs4OjqSmIuvSquOZr0qoHt5cRH+wFhSUxivwuUFXh48F4JJ4t3tYiGXm5qJcq2UKkXpayablTZJktCIscmUnFRMzt3rj3B+WcRXBy9Qq7cl1SIWTYKylOXVNfk+ODw8FsVGOMy0jjNsbW0jxpKckwnCsTg6/SFK5bqoTZaWV2SuOMf0tygUL0TlUC4Xpd9cD9f3bwpBQvKBihdWCqG56sXFudP/CF681FKnNP2Mx+LY3NqUeGWyaSGgnj9/jnv3PsP21hVHaVMX4oVVahYXl7G0vCxGmjEaq7JEbzCAnSu7uHnzGtbW16bfBfo9o//nSe35v3x23Xj3BF4EvAh4EfAi8EePgEc+/NFD7J3Ai8D3MwK+VrU0sZ1s2yG2GzrRRxNEidfDrJCZeD1ILXk1/5oCTcIL+gw4wM+9889jTKr+upvAeaXEFLyNFMgZ2DPywb3bbkBK25gBfjufGQzaOK0tk6bPG08a+NbjXyUf3Odyp0AIHePcABvQNlA7SwXQ3XpTZrjJB5badBM0loagY9AdPiMf+Dkrjcm2mbtPaicRT6DfY0k9nkcBtwD6YFjiZ7vk7nhoucpXjT0tPUMVBLPKISQC3MSO9sEvwNY+w2P4upac1JQKi4NdIrYuCEJMzeImaizGbt8O+4ytIyNzCLQph3ebhSoRoL4lbuNJIyh4LkvB4e/svykspAoBPztRYssetpZkjTmVRxgfd5UU6zfVAUqeaIUR+hGojwerYAwRkl1bv5hO6rrRVAr6P/SHfUlNYFskIKiA4HOWPYzFI2L6aOvA0iu0dCwJLIAtTlUtTDfx+0S9QICbyyRRrbGsY1xIAJ6T45WUgU4H4bgSGYwlz8c2eSz7wN30EMu5jlnWNYDJmNU0WEGD1+dEpPN8XaqSDIYCSiuFIiLhsLBp1XpJvhdyCxnEI0wd6AqYJqBl1YzK5ZkoQ/htQ2DLcbLaB6X6F6UyHj16hPPLAhLpDI7OzpBM5UShsrmxhaPD53j06Avx6eDOf6lWwcrahpTcZAnIZDwh4/r7n/9cfl9bXZXxk+xol8u4fm1fjBK5Xo5PjkTpQAKE4LpcLSGeYrWJOJ4+eS4pUG+99Y6YI95/8Bki8ZgQDYzRm2++hXfeeUee0+Sx3aggEeW1NxaSJuCnIoY1JcY4OjpEqXgJllLl+fh5Kd3Z6UjqRiQWw86VHQH79Aah3wuVAex3JEyT0B6G/T5a7S7+/he/xMPHT7C8soG333lfiMfRxIezi3N88vGnyGYX8Pbb74lB5r1798VAM7+Ux80btxFNJHF6UcCQ6qZAEEFWlqHiI8HUBoh64ez8BM+ePZFqF1xrN6/dllQSKiLEgLNSkpQQ9o+vL+SzUu3iypUr+PGPfyyqGLbDa4UlO9k2U0A+/vhjXLt6Q64Fzj3NKelVkUplRPnANBuSDvAFpKwolS7vvPMWdvd2HbUZfXs88uH7eevh9dqLgBeBH3gEPPLhBz7B3vC8CPxLI+BrVooT2721FAUBWo7MnjeG3HF0p10IuKGRn1PlwsCOgW5xundKutmutIE3IyrcHVZwrYDNSAVHUS872DP5OneMX62lZkBevRZ0t9126e0c1i+2bfL62Q44JelDdU0PcjdeQftMLaGKhNGQgFDVCG5Sw9pzKxsMhFLWbLv7+hrJEZWfmwpBCY6QgLt5gD2LmaZFGOjk77zRJ6DiZ8QPwO+X/OtO20pvqvKBN/kE5/YZNT9UQsdUBuyXAX0CWvPDIDilFFyUFoOBGCGy39zJFVm/eFJoOoaRAvbT4uuej1dJIhpsqteEKU5sbRhZM09IGRkwUz5QlcH46fjsczrvSlhpdRD1LuH7HLP1nXHjc0stYFwY0/5gJCadbrLMTZjxdx5r5IO9J/2j8adP1xJLDxr5oL4LutPv93N9TSRFJhIJS7UF7TsVF04pQimF2BdDRAOmGqeZxwUNJi1mQqANR/CN1NDRximAL5kU8iGVpFT+VOTxslYcrwEaLBZKRQwxEUk715Ypg/hZK9HKsVH+T8KAfg9CvoF+Iup3wPZikShGA3pWVKXyBf0TOLZKpawKkGRc/RTqNYmvGJx222jUiiK97zQbSMRjQgQwzYSlcUvVEs4vL7C9vYt4KoNOt4eJPyjeD2+//TZOT47wq1/9Cnv71yTd4P/8T/9ZKmOwPCPHcX5yjEKhIP+peLh75w7ikbDstEcCE2RSCeerYoKt7Y2pHwX7WW3T5DElAJkpIffuP8JCblFKWJ5dXmBlY1N29wmw2R59G5hmsbqygvGwg1ajimiYaTETNBtVxGMh8QBhdYheqybKjI2NDZmzs/MzIR64aPndsbq+JfPE32mmSGVMr9NVVQpL5Xa6uCwW8duP76PbH0u1kFA4jouLS5bPwN7eVSGRBmNgMb+Mw5fHqNebcr5oNIzl1RUsraxKJRGmNvB7fiKkm5aKpUcFUyboX/Hw4UOpSsLKHjSHJCnCMfsD9KRICpkUjrAkbgCNRhXr62tCRDBRh6k96RT9QvziabJ39ap4X3z++WOHaBqjcFkUv4tudyjXI9UeTAMJUXXi82MwHCEQCuH2nVt44403hMQgyaPfM6Z8+PY/gy6ron/p30vvc14EvAh4EfAi8IdFwCMf/rA4eUd5EfiLi4CvXrqccEeM4IiVIgRISalBlXfbTvcrgN5RQxg4ZNTMaFFv8AZSeQETBXBmAknfAiECxtqukg2vxtxuEC19V4kJBfwGIA3sGtB1g1EVa+huvpEiNo4ZsaHvm7TfQGswoOO39hQ4W26xkg/2cKslrB/Wvvk1vKK0GLrHTPA6q7rA2A6GPW16YgHhT+uLurobeOZPnsNuvglqiXsJ5Ogdwfc4Fk2RINGgTZNMsD65Y6HqCS1Bae9z7JaeYQoRmsoRyBOgW+xs3m1+rF060LMqClNC5gkKIxH4WfPaMOWDqU5eN39GIhm3QHAvcws1leT8qK8HY6eqBeuPWxlh7djOP98zgM3fhwMSYeGvpQq515NWHTEfg5mhpbY90vP6NVWGa5zrSObPIdh4blOS8Hfzj7A1bjHic84LCQEqByITXqdOKs9Y58wUFtK/ifqZ8Hrmf64JrhPOGYE8AT77xtd4DjMPbXc7CEb0M2zHVBVGzEjliwnnq4fRkGaTPkzodxIIYuIbAcOBeBOIQmoykV18gnHp03iEfrsp64/9ISAWUDwYiIcASZRWTXfVz04PMex3xBshGvIjGgmiM2xJO3fuvEH+Q8ims9NLfPboCywtLeP0/BJfffUVVlbWcPvum/iv//X/QbPVE7+B7d09XBRLODk5wuGLA5DG+6uPfoJqpSy+C+XCGbq9Jq5sbSOXzwqgZ2oM+ym7+4iiXK6hXKkJmC+Wyjg4eIFMLi+lLSOplKRsqH/BWD7HuSIBQT8I/7iLbq8D8kT0kUg76RJHL1/g5fNnQkqwCkQimcZFsYjzswukWWlkOEY4npB5SEVjUt40zDU1ngiBMx4HhVikB0a5UpfSmlQ+XBaKsv6fvTzA9v6uVM3p0kcjEhdvh1QyI2kSi5mcEl6TsSgSfMEg4glN3SqVa1JmmfNzfEzCoo579+6JjwPJEM4jfT8Onj+VMbFMaSDIqihBUUMUL88lvYXt0mdje3MTS4tLUh40mkipf8fEh3Ktiv5wiHgsKSoWkhwYB0StEggFRanRHQzUWJXj6HaxvXtF1CU7O1tIp+NTKprqot9j+eBUjp6pmb7+137uj9Ff3O2AN2AvAl4EvAh8ZxHwyIfvLJReQ14EflgR8FUL51PygTvwAv4IVh1WwL0bb0MXUOkAY9v1NTAuu1B+gi+WtVPwTFKDN5tTgoL++A74NwJCfQ1mN4ZGGBhQdCsFXkc+GDCkm/88geAG1ByDncdNPkj7Ak1mufvudAH9jKJ4fm42Xqf8qEOm8NwGZE3JoaSCGhgyLgxtv68mgBYHGhLKYdx+1LM4gFrBO8kHO7fGcYJwWIEiDd6IuRl77qjz/Cw/qCSKqgP4cCsnrC0OaewQIRyjgXXKu7nDaqoKAglTRJAoIADh+xZ3Iw9MjeGOo3uubT7d6gFTYli8bH5tzm2N8ZwzNYTgI31MzO3eyoKy0oNW73ATSQbsTdXCeFjaAY+z3X6qXHw+ja311/27EQVTvw5n7u18BJRCnkCVDyQLSMIY2UD1g6S0UDkQJGBzSqJOlKzgOW2NmrJGrsvRGKERrx3HRHKs5phSelHWDlVCqrqQ/4EgAkEnFULIOC0xKkQMV7upWkg8jUcIx0heqfJFlRtO+keXJV7HCPl1jQVFuTNEVypw+ARwY9hHrV6Vz9v1x6oQnDMSQTSdtGuGUn0CWj6orKDyqFktIZ/P4fLsFINeC6NhD/7JEOssfZmLiXLi6tVrYtBIP4ujoxP85p//WU072x0hCNbW1gVoU6FwflESc0OWa4wkE7g4PcOzZ0+l7OfV/T102y0sLGQRDvrFODOfyyqw7nNNj6VKB8FwrTlEt68EXjqTx9r6pqR4ZLILqNRr8IfDU1Lvgw8+EMXJz3/+cyEkUokgFrJx5HMLogogmcKUG5JAg2EflcKlpHYwLrn8IvqDAU5OzuQaDEdjSCwsoFoqIxaJIRYOolGtIr+Qw60bN+BDEOdnRTw9OBByd31jR1QMTVa9iCXw8f1P0J+MxJtiOOJ3RBepTE78PpLJDBLhCMrVingv8Avp+o0bYjra7/UwHJN4HKBcqcj1zy+gFy9fSpWPMn0gCgUpqXl+cSamofQiCYVJaEUQCodEDROPxyQuiVgC29tbCPh86Ha6WF5lOgy9RboYjEc4O7+QNAv6mvD6CAdiyOWy4llBv4pas4nsQg7RcBzdXheJdEqUD7du3cDS0qJ8JfP7VMiH3/O3WUlYj3z4PWHy3vYi4EXAi8B3EQGPfPguoui14UXgBxgBX614IeSDAu0Z+eBzUgMMuLtBHKsLuMkH2ylV8MqbQfM/MNWCekYQJBqgnIHImUrBvdvtBu7zANIAsvv46dw4IN4AnNtoUsG5Ajtr30Cn7kor4DQTRPfY9VyztA73jr+1pZ4ZzO3XHWm3h8aYRAwJBPN8EAJh1g/qwWWcIwXMqhbR2EifndQU65+ZL7KNbrftkDtMYeBO+QjRSFxCYuQD+2jkwytz6TLttBjauCmlJghx+xoYMWBpB0Yy2HwacLXXVYnA8ahpJeMyBcBO+sJMNaNqGAOvRkq8jnyQNSa7nTovXFv6WfVTICA3FYWb3LA1YOUn3XFkW2rmyXnQNWxeHvKbIyGxNWzxNYWMvU/wKnMbUEUQUyWolLDqIyQfLF4E7qY84c4u/7vJBwFXPvVekLSKIdeEkgiMq6hVAqrA6DItRlQJfiE1OH6WvpwqVwZdAZ8kDGhcyHPzfVG4+H1IpJMCNnm8mCw65IPNmc8p6yrlNAddtFtNUT/wWJpKdjtt6T/7zLVO5QNLZ7I/rMLB/g6GQ1QrVUnfIPGTSCbFH6BYOEcqnkC7WUUul8HZ0Qsp+bi0lIfP15M1zvQGKntoZMnHJ598IuD6vFAUwuHf/fgj/Kf//F9w7ep1Mak8OT2TUpy+UBBHLw+d9JUWQgGtvPDWm29gMZfGYNBHt9uR9ZTPL8i52L/HXz5GsdxGIqXVLVLpBWxt7+D+Zw+QZEWMVAq1ZktMJhn79z/4QDwuHj56JOkX40EL4RCwv3cFy0uLYgg66LcRj0WF+An4gOOXh3h5coylxWUpdfno0UMMR0Aqk8bNu28I0GcKS5RKgPFI1Bib6+uSPnF6fIbFpRWZ00AoIlUjVlZWRd1SbdVxeHqCne1dJFIZUUC0Ol3x5rhx8xYKZxdCAD17/hy9fh//7if/DtF4XFI/6KdBKx9Tu5EUoJKFng9PnjzB6dnJ1NOk0agJycY1HgoHJKWH/hatZkuqtDCNJ5NKIyzrMSCpFCRZmq2OqBuYTsHvOpJoVMFQ+cAH/TqYikbyYWExj/zCkq5HH7C6uoY7d25ia3tL0npCZMX0K+BbHz7nb8M3H+QpH36A9zjekLwIeBH4t4mARz7828TdO6sXgT/7CPga5cKEUv958oFl7QSQO5UODBAJ0HbIBwNh9p4BKua0E6cRcCuwoqpAgaHm5+rrBugUoDpwytHOGgA2dYLtsLtB4OuiSyDm3qXmuXQnWNUWBOZ88DUSJVbJQgC/mDQqYDRAbB4QpnwwcOxWZLj7auSDyNQdiT3PR0WCm3CRm2UH7JoBosTBSVWhZ4bGaYLhiDFUmT+BEh8EQwZaCbQtpYUEEs9N8kHjYGoLvwBDjtvGZmOxvthznpe7lraLHYvHBIQTJPJhxxGoy867k7JBgG0kgwFxU7CY0sHICKuwYbH+JjLK5tg+b/MvPIApDJzNTC4pHTN/aglUPowIYszsOd9jEoaMOAAAIABJREFUPObXl/pBDDDoqzmoe27dZJKRQAbMTRXiJg6YTqBEks69pbUo+TCr1GExcKdi2Bo2MkIUAoMhM5oEJCswdFJxgj5RIxAgDpg+wcoXjnIpHAojEo3IWGgKOCM76G8RkXVEBQv7n8qy9Gd9upNvRJLMN882ogqHwR1j0O/Jf/q7SJpHMIB+vyuftbESBKtyBogwlWs8lvdpPsif7NvC4oIoNI6PDkUR0G03cW3/Ck4OX6BZK4sqonB5KAqFD95/D51uB0xZ6HZaUjKTpV5Pzi4Qjydw4+Zt/PrXv8GV3X3Ekim0W100mk30BgMcHDxHLpsTQqRQLGB5ZUVSIwbdNp4/P8D+/h42tjdRrVUEgItZKRUmCGNlZQPlcgmhUFyqSXxy7x7i8RSa7RbC0bjEnSkJ169fFyKHY2bli/OT5+h26lhdWcKPPvwRbl6/Lt4prBxBsoLXzdMnT1EoFrG+sSnmkU8PnkrKVH5pERs7VyTt4fzsBNlUCplMGqNhH9FYDAEEUCwU8NFHP5WxUzFBI0qaXnJ827s7OC8WJNaLS6tSHrRab+Lx4y8RCkcBfg3Se6PVlEob8WQCuYUFmbtGqydInkaY7mozVIKQfHj54gWOT45l/USiIVE8sEGqO1gKtNdrY8iqJfm8eD1QRcK2FrI51BpN8Xbo9AdCTCzkF1EsltUEM59HwEcPFCUcRoMJusOBEBG5bF6u3Ua7JSTF7ds3Jd7ZXBrBUEAINTVC/ua/uVQFffvDIx/+7O9YvA56EfAi8H2JgEc+fF9myuunF4E/cQSmygcp1RfQsoncQaLnA29E5ys2CAAT4KPpBQYyX+03gZsaNY4FdOsO/AyIzo5WsK9eA/xvYM5tgmmAzgiL+Ri90gefgkb3w506YiSGgkrukOsutbzu+C3Ibjp9JmTHfnaMAW+9w51J8q19UwVwDIyNG6w6AgBHJjzTCFNuzO6yYoWYLzppF0o+qE+AkQ8EigaYOV88h6Y+KOhn42E64dPIL8yyjZS6U2GhqSgEg7bT754L82Rwx8kICLbF87rnhuQTQZQpC2zcNj/uVAW+N/OMoBmmphi4SS03weBOmVFVwyzdxPqur7MUrKN8EKNR9RrQ+WSL6mfAh61TAniCQ4JFeh64lSCWbkBw3usNpWqI9dP8Imy8bNNNULGLNI40YkNJGPV80HVAAkx3dPkz4A+8kppj41GiiPFSEoyfJZBl36h8kGtj4JsqHXjdDIZaQUO8Knp9hP1cAzO/CvojECRKn6VSRVjUB/ysVCqJRAR8Ui4fTcRkfbGyAlN62E9Ws2FM5Dro65pm56hyoLEk/R/0O8KHTocKHK0Vy9g2Gk3nNaZsqKKIbXMdcv7YN56HZWLrtYa0Ua9VsL66iFLhHONhH5FwEK3qJWKRAHLZDILiD1HBwdMnWFtb0XKQpQqy2RzW1zbw6f0HqNQasmuezKQRCoblfQLn997/UIiFw5dH2L16FTdu3EC/00alWkU6k0IsmUA0HkGPpMpkhEq9inAogfc/+LGA+P/tf/8/kMstoFJl5ZEEqrU6giF6PHQklnt7u2LQyHSFu3fvotuqSL9DwRDefustvP/ue7i8uMTl5YWYaZIQODw8RKVSRTyZxKeffibpL93+AFd2r6DebKLZbIg5Y1ZSIro4Oj7CzvY27ty+g3qthps3b3Ex4vj4VK5JVgdhnPev7WHs96NUKgv5Eo2wZOUEX375lZQhvX71loyl1qjLeKlGWMjnsbi0iMtLplt0JXWEcyWKBAL/RgMHzw9w/949PHjwQL5XFpdyMg/0nUmlE0I+0HCSlXca9QZuXL+Og6fPpKwpq1/wumP6RjKVwdLKMuKJpKSxXBYK2N/fx/LimhqhhkNCHrV7PSFi4tEkRuMR2r2uXAv0fKASZndvR1I8xKDYUdd889/Qr5sVv3qsRz78ie8/vNN5EfAi8MONgEc+/HDn1huZF4F/VQS+5vkgIIUmgY7xohs8ioScoD0Ulh1vk5EbKHT3RAEV7wj5qpIBiktm1SvseCMe+BkzazRw6s7TNyXG/IgNSMvrjrRWpfAK4tT0UG883TvxfM42p94LPpWqz+TzM5NLt/JBx/Iq+eDug6UkKPmgag8rpalAX/0vbLdfwFtQ1SADyS/X8oskFOS1oZIIambXE8DGfs48GaiE0MoXJJD4CIeiU8NJq+ZBAGVVENzEgdu7wIgDK7HI1AtTKbhJA849zy/SfiGuVKnhVjiYt4L5B5gXhqWbzJML1oa9bjG2dt0+BDImegko6lAnfb+pW8bis2DHm4+Cm3yQkpojNWd0p+jwOSX8o4HuDJv03L0mbP5tDmXn30V0EIhxrjinSnCocakphXgNMRbu1By34aapMcxokudhe/w56I5eIR/MU4FjG3Z7iIU0ZULWzYCKGE0lYf9ZvlLW/IhrigNUBc2gPwBzAOIpLb9pr/OnqWUkToORgEfm77NM5aDXkWM5Pi0Bqp9l/5V8aCg5xl1xZ83zuaRmOIoUHru2uoFqnUaYQKNahg9DVEsFYDzAUj6P4KSLaMgnlSLazbp4QeRzKTTqVVEt+AOU3rNiTBe9wRhPD16g0WiJ6mF9fQO7+9fw2f2H4mlA4kB0WIEgbt+5i8WFBTRbDZQqZYnB2DeR9JOTs1OcX55haWkde/vXhaD41a9+g50ruzh4/lIqlGRzOUnxIZnFChJUUrCKBeNO8uHtN2/g6OVzfPn4S/ne3Nrclpq5t27ekp16pk6wcgfBeLvdwW8//li8JEgYrG+so1guyZq+dn0f+1evYjDoSj9WV5alnWqlgjfvviH9qFXK4g9BNQhjGo6GEIxF0Gl30Or0xM+GZTXpo/Dp/fvYWN+R1JNqvSZKClav4Nd1TcxAu6hWG6KEoDcIUz1INPB7/OLiXFJDDg4OxOODlU5YeaLdbgjJRSXCoNcTsuHZ06f4m7/5Gzx/doBGvY611TVsbJAcGaJeb/x/7X1ZcyTndeWpvQpVBdSCfV8a6JVs7qKHUkuy9GCPrAnbMxH+ZePnccyTH/VghcYWtVALKZG9kd3sBd3EvqNQKNS+T5x781YlQEoK26JFUllkB1Bb5pf3+zKR59xzz0WdZJrPjytXrkl3C6pS9nePhOwgMRGLxlGsVNDhCmp1pc1oIKx+JMlkXMb14s0b0lmD8++X7i+/z9Ph9/+t5DXXe3gR8CLgRcCLwB8lAh758EcJo7cRLwJfvQiI8sHvgG4aQwpoIbBzyAdTIBioVOWDmtGZjNwy3xYeywpTScDvEbwSHGqHB2bMzysTbB8G2g18Whb8D4XdXS5gdfZGPhjB4M6gG7hTVYOWWAiI8iuoN3Bp29WMOj/XN2S07RmB4CYtbJsGKAVoNZXosM+bOsIUErEBtuUMoF5rOmDxvPKB8nLuQ0zZwmH5p1nqqoA/utlr3NRYksoHLcsgcaFAk5J67kMApNNSVMGjEgfuzL6CVTUPNDCpZINPMtUCWpvaks+tVuBzLXNRIsddrmNlIp9VrmOg1b2W3F4Qto/evoRQ6hM10vZViCZpEitqgIvKBxIORnBpZxBV3PCndfZQUqcBv08JFSPGzqtY+gaR3J6boOO2CMS573DETEZlRfW7hwS4T92GxImkjUN6WfcPO3Yj9iyW1RLJDIhnAEEcj4NECzsYFPMFtKtV6Vpg56cRdhx/p91Cy1EZicrGISZkvVLhMBD9lJqJa0yIQBI7LbbGDIlPBF+naoDlHhxbrVVxiAu6wagqSsgHEg2dDqJBnRsjN/i7qHgCAYwOj+Ewd4ogwT/9F6pnKJdOUS2VkEzGsDg5jGL+GAF/F4PxKKIhml52xcBx9ekTbG7tYnh0HIlEEv/ywx9heHhUPGmOc3kpwXjt9Tdw//5HyOVPcVYqI5XOot5s4crV68hmslLK5A/5pXtFsVbB843nePrsGWLxGC5dugyfPyTdHnL5IgaTQ9L6kcCYx01gX6lWxL9idmZGSgF4jPTcSAwE8NKN6xiIxVApVSUeH965j1Q6Jd4QZ2dllMtVnJUqKJaKCEeiouAolsqijmi0W2i0GnjjjTewvLIsYJ9EaiqVwrOnT8RH4uUXX5Tts+wlM5SS0hiqPM6Kp2h0W2iwVAdU2nTQccZNk8pwiNeHLuqtJmIDAwL8N7Y2RVUwPDKFTscvqpdkIqktZUNhRGNRuY5QrUGC7bRwIuUoh8f7KJ4VxCuDZRjpwUG5XvJ4X335Fely0aw3xMyS5pPT01M4ODhCqcrPsxPLgJAe9JQYG5kUhQT/BoWCEenCQSIof1IQVcfI+JicM9VqWcb3yisv48aNa9KyVDru+n8P+dDrJKR/Uewabn9frCvTH/p7473vRcCLgBcBLwJ/MAIe+fAHQ+R9wIvAn2cEfKX8sRhOWtac4Ic3fn6XUR39CnhzrWBOwRrrt5VY4B2fyd1pjEhQpd0YBAx3NHusmXytgefvbmm+Sd5ZO6yeDEpscCyW9SVglsyvA3jtxtFAtGWfzdhPsn+OL0Jf9WBtM5VIsKw292elB5ZtJ7CLRmPnyAhz63cTGTwOrY3XrJm10LRsPcs3CPg67X7mm2Pjvnl8BjaFvPCzdj/sgN6AmL4JSUECod03ajSAbmBeM9padmBdQ0ikKHhWE8weGHXaYlwkBiyzb6/b+I0osJt1I1YMlBsxYSDciCQjbHh8JD9IQJ0vm+i3OlXArmDYyA4jQtzr5DyxoYaTooxpm5eHtTPVMgC3guDi6a1El5Iyqk7RtawkWxflkmbxDaC71SF83dQbvfGxQ4VTJtLxOUaiPvqI+BCNhgUcGsklZJSU2fTbYtrxGvEmShvOp6PY0XMkKIZ8kai2hG212dmBbTq1BKbVaCLYbkvWmaDeCAzbNoEms9d8neeitFh0TD+lN4f4tKgSiJl68/OQMZB46wLRcFi9GapV1GtKRvG9ZqfZX8s+SGcDAk5m9VmTHwg25Vog8WpxvjpioBmJUqHTRanZRDwWQY3tOrttUTmc5A7RbjYxlo4jFADKZ3mMjQxhe+0Z8kd7KJzm0G5VMT45jqnJWdTrHSEieLzrmxvY398VRcLNm29IZ4dnzz8hayOtOY+Oc3jrG9+ULhfsrrBEj4bcMXYODnDvw/sYnZyUEoT19W0cHh7hwcNHmJ9fQLXexEA8ruVNjJ2fc0yDTz8mJyYk0//s2SoWFubh5/Wq0cDY2Bju3b6L9957D5eXr4j6gEaS5WpJ2k4uL13CxsYm7t69h1qlipmZOcQTSdSbXVFQ0MhxffM5NjfXcenSIr7xrVvIHR4gk0pJqcX09DRmpqaFQGBry0RsALFkVEoX2KKSKoODwxw6Xb+UcNEfouMLiMKAsTrNF6RzyPPnn2BmZhYry1eEyKH3CUkcloewJIVzRzIjFPTJXJGAOM4dYWNjDWdn9NLYl64kA0mSISF02m2Mj43J2Kiy2N7akk4c6VQGx8fHokRhi1QqGnjdpIJhdGQSg4MZGWeF3hPBEI4OD7C7vyftPRcWlhAfdMbSqkvJxZt/8SamZ6YxNDSATldJRxJgJCfcZV5uclXPe37GKetie16HLLdr4Z/nLYF31F4EvAh4EfijRMAjH/4oYfQ24kXgqxcBX614KuQDH2ZWyCwoNdCWOSYYY322StQ1CLyx48MAngEdkb361OjQyAf9nGZIWYrB/V0ElVrWoGUTlPIaODfjRmnn50i1DRS6p8NAr/sG08ZmgM5uOC/K+E0xQGl8n3ygg3u/lMAy5jbu3s2rM24jQdzHJYSCKUj82j3A/T27MeZr/F0BcJ98oNJZgDkz0yJ7dtokOp4WpsagHJtxZYwJ8uXhGFeaP4WRDwaAOTY3OLW42XgJTN1lDm5Q7CYKjDgwMG7lMnZMNq/SEcEZtzsONg5mn7lmLD4XwbgREz01idM2T8ernURszalfhqpVbF8XvUuMuHGvCZtvGqXWqn1PCyNE7H03oLHj7K0b1hn5u9LZQFpMimeGGjLaHNs65nORi7tKfWxNW7xtPvhZVUmE5PwQhVKLxA5JG32PJECg3ZbstV/UFWznqeuGv9fZWcCleLH9KhlBF0vzzXC255Avtk66VAj4fYiyhQPVQE2SGQrwaDZpcaERJcmHoONtwYx4x9cQcoSnS9DHDhtNydKTbKOiph3gcfnFR4I+D35fR/wfGo0q0gMxhIPAzuYaluanUTo9wpOPP0StUsD161cxPpFFOp1FJJzA2vq2rLN8Podane00M4CfrTm3UKnWkUpncJg7QS6Xx8uvvCKGiCQ2R6em8eFHD/HwyVMg6JeuFh+yvGBtC5n0MHZ3dxGJxTC3sISHDx+i2epgMJXC8rXLUkpAwoEkxv/8X3+Pu3fvSJnBSGYEs1PT2FzfkEw/x5JIDOLJx49RKJyJdw7bSPL1Qv4UP3v7p7Jer129ipHhCSSGMmh3Wnj27AlWnz1GcjAhJRhXr61IbGnoODE6Jt/neqBR49lpQX4Gwj5MTE7K/vYPj1AsVoU4OTk+Ra1RRwd+URqoUqqJvb09iSHNP7n+Z2ZmAF8AaZZ0lDSOPD1JmkToYRJiaU0Ne3u72NndkDVZq1ekdWggrCVPoUBAiBGSK1TO/OqXv0SlUsfo2IRDOLRlv1RycM4WFxcxMjyGcrmOo+M8up0AYvEEGu2GEByDgwnMzs4hM6Lmk9V6RdqjvvWNtzA9O4PEINsLqxrLCF67Hruvb3L9t1JAIZ6VQPJ3+td7998W73cvAl4EvAh4Efh3R8AjH/7dIfO+4EXgzyMCQj4wI6nZdAUsrP2l8qEHINsQMENygvXizBbxuWW/DXhZlpxGe/Ka0zbSVAWUtQqIvEA+cD/M4DJLTqk6FRAEqyQerOtCX6WghIeBM7cKga8byBT87WSi3T8tw60gVrtJ2PhtW/bcjs+WgoA5F6Dl+1pPz9j1zRH5eQPVvdIB8NiVZBDg6Bg2Gpjug2sDo36Jn5EPzEwbCLbxmApBM/jWmSGk2Wu2i2Q2vkPiqA8q+RpVLJL1c5WBWLzs+Kj6YKZd49M35TRFg33u4lxQhm/tRHWcTivM3s/+iWXHo9tsyb6MrLD33GSOERuanW+JykbniGBVSxm0VOQ8+WDEFNeGAmXH+8CMRl1tNBWYUJWi5SM2HgMzfN++f5GckXFxngI8kxjfFjqUrIeDCMhaU7VNT23glF3YujMixP1TVAiBgNTTkwBsNUnQ6Pox8oFEi6gYuhBvBXfnDfd6YxacxpimzrFj4/7lvAnr2jEvCjtmWWckwepUIlGCH2CeWDLb7DHA9UeDRiFKmLGuVFCvqO8F10OhkEerW0OjxpKRIKKhsMwVu3ew5ItgORgdQLNV184YoSBarbq02qR/ANp1Nk9F8ewE7XoFQbTRqhUxOkLSIYmh1ICQMoVCUbLqLOfgdYRxef78mZQh8HpFX4GFxSWEwhFsbm2jcFbEUDKFwaEUzsolPHryHCfFoqgRas0WVp8/RyAQweXLV3H7zh0xmLx+/QU8ebaKq1evi6dEenRYJP+PH38sa+u/vfVmr6xseeEScoc5/PznP8fRUQ4TExO4e+e+XG+SyUE0W11E4wOIx2LY3NhAuVgW4mhxfkHG/M2//I60rXz/g9+KimN5eQnzC7NSZhOLRDE9MYmx8XH1XygUROVBH4RyqSSxpLKAJVKlSg0Hh8fY2tqRbhNUL7AMg2URXDcse1hbWxd/jEwmi431TaTSw0IKhKJqEDmYSouiRlUxvKZQZdTFk6dP8MHt9+Q5VQgkILjGOPej2WExTKUChioLluuUK1VpCco5X1tbk3FLOcXIiJAPg8kMPvlkHY8eryKTHpW5oNJhe3tTzqdsdgTp4az8jWCrzqFUEi/evImFpQWk0klZP6YSc5eW8ZwyUoLXCinTsv965IMqpzzlw5/HzY93lF4EvAh8rhHwyIfPNbzexr0IfHkjIOSDkQRUOEgZgA8IOCZ1ejOmGXX2k2diV4Cw+DY4xokEjY6po9y4+Tp9ibVjMC4AkaRBh3L5vlljn7jQD1pnAAPvBnb5ntXom3zfndWyKbAbR3eNvgFre899c2nb7xEnjlKBz823wLZtn3UTHrzJNlWBgUYDzkZW6I1vv/TByjcM3HGsrG9W0kLjJF0b2vRdaIrygfFWgqhfq2wSeZXdK7BuNh0PC0dCrB0w+tl1jtUIDyUn+t1BDIwaSOb+OFYhE5wg2LFb7O37RvDYGC8SJWp+qF1Q3Df49v2LChp+5qKaxMatJTl1MZxUAiji+AwoOaTqkX683GO0Y7Y5tee2f10bful2QWBm4N9NPsj8US1AHwUnfhYPJR/8onxoshtEsyllCgJ1xGOBCqJ+q03br3uMFh+LIX+SMJJzoMntaPkRyy60kwfVQmEpiwj5fdpmUyZMy5yM3Kk3aBhJX4eWAPQ+saPdOoIR9fEg4WfxNwKGr1NZ0RXCpo1upyWLWggHvkajV0fZQ7BJAsLHkiMqLhr0jWDLGwgxwtINKe+qk4wIoFatC/lQr1a0/a2QKw3pIsE4t5olNOg34mOXjSLSyQE0aiVk04NSNpFIhOVz3KeUbJFcImHWbaJUPkPpLC9y/4HEgMwts/eU/bPlYyKRwUsvvyZmjHfu30el0RZPiI2dXSEbFpYui9T/Rz/6EcbGJ3CSL4g5I1t57uzuYnhiTFpEsn1mPD6AkdFhjI+PSbnF5aUr+NUv38UH77+PqelZAfNv/+SnQkKUSxXs7udw6dKKqAve+fnPMTE2IiqMerWGSqWM115/SUo2isUzHB0dku3B7Ow0MukUSP9k02kB+adnZ3J9GJsY75U2xZNxeZ0lF52ulhJt7e3i5PgELSmfUKUZ18b4+CS2t3cQiw5I2cXG+paYYS6tXJZWnzTFJCmSGRmVn/FoSNqs0vQxd3KEO3ffFyNKkgMsAWPXC547g/GEqFo4z+yqcvXqVSkDyZ8WZd/sDMKyCx4zlRbsXhEJRZHPF/DJ2qYQETQFTaSSOD09QbFYAKvPApGgxHBialy8T4ZHsrh+4wYmpydkTPrg35PfTyRYOZqZAPtdHZm+vH/SvZF7EfAi4EXgCxEBj3z4QkyDNwgvAl+8CPialWKXWXLJpDYdUNNpI0S3foLgTkcyVQQ3zFqSc3A1sECj0VcDWPbeAI+pCjQPrBlfgUQXyAcCbQVlzHgSTGmgTHLuzrabmaH7PTep4CYGLmaxDMy5yw0MwFtWTIiNrmbPDEibAsINuA2UmvEiwZSbTOiXoagKoueV4ZhbumXAPFaSD/qaAkaChTbr4nlDzKy5tCbU8pge0HVUFCQfqEpRIsd531GzEOxT+WDfo2qFGUjuyzw1LNZ8TeLK/6xsxgGUtnSNvOiTRp82eOtlGB2yxK1e4HbcJIqoXZxWnkY4WWtMG4/4XjhGm6ZW4Tqh8kHVEFrjrX4gBPgRVRs45ID5hBi5cnG9kBTRlqR2LA5J5pht2rpxk15GhLlVCxJjaVPbQVAIpBa6opRpy3nDB7fB47UHx2gmjLbO3KTDxXiRkGLGWWIKJY+EayBBJKII9QaxtWisEefTOqmY+sNN7ElZU8CPeq0ua5/vWamTqp1IhnXhI8noEBB+UDERELVDraEdLEQl0WS5R0uOq1ZWQiAaCwkhI8fWhRAFJDBEleIPgliY81Aul6Rsi/Msaqgm1VB+6eZA8M3vpFMJIRSGkglk00OIRwPShpIER7GQk6w4DQkZcxI/4ZCSJLmjY+lGod1P2iicFpAYzOLmy6+iXGngvQ/uYnRiGu2ODxWWKJyeolZrI5XKYPdgHwvzi1LC8K1vfQsf3L6L+w8+QnpkWEoLhoaSmJ6hUWNLADcJiszgMI4Ocrh79y7iySSuXLuOd37xC4yMjuHp02c4LZTx0s1XMDKSFfJheDiLFtt8tkgAVTE1NSpXzrm5OXRbLTF1nJ5iKUUc3UYHC/Pz0iKTZBcPli01Se4UK2U5F2LxAZQrFQHzNK9kN5B84VRIEPhComjY29vH17/+DWmLyc8xTsVyHZVKDXNz89ja3hGDSZItPM5oLI7piVHwMsnrCssvKpUSNjY+weMnj4SEmZ2eQnY4i/2dXYyOjMj1NHd8jCuXryAQigipw3OA+2fLTm6fnhAclyhRBlNIJFMonJZxaeUyUtmUxLVUOkOhUEapUsH4+CjmFuZFZcS5vLSyjCtXL0uXEPEnCvI6Zh2WhD/t/V053/q5/zocA1q7Pn3x/lx7I/Ii4EXAi8CXJgIe+fClmSpvoF4E/msjIOQD1QiapVc3+karKcoHuwmjuZpmkXgrzBvOoMiY+bD6f3cW3V3KQNBNabUpKJS6OF/qYECOngXwUTavQTCQaCCJGVve8BpYtWyxgfJz5RIcq6urBt8zcGclA+7tc39utUSvzt0MyRwgrZleVXpYdtjaJtrziySBKj5ILPSPi59R+TvLDXRbSqioPF9i2FEiggCSX3WPz+LNn8w2CgB3svY9hYmjWlEDUJXTm88AR2LkgxEKVtYgw3QGy8/3H1ZC0S9p0Y/qgVmMjYSy+NpYrdTFMvJ8nWMgIDdPCAIJLUlRjxAekmbjG714c1+qtHHIBz9LhJjdVTBO5YMBciOX7DgU2Ktqx0gR2Z5DPChxpvPlVnG4iSxTrphBpZuAIPnA4gsruyAbRBUGM/FGWFkrTO5T14HGWNentQ3V88tKRWyNaRcOpwWoQ0Jwj/JdMY9UE01b6zYvMidtVSq5S2aMmGH3hY7fJzJ5VZPoeuIYlZhsadca4TdoHqmkB/0fSBpUqlUBwiwzkXmn6qHRVJKh20UsHHJKjlqioCBg5SVE1nQXqNWbAhrZ9YBtQGPxOGp19ZGIxSPY3d1BYiCKer2CgE9JD5IMyYEYhmK8VvF8qeLkeA+ZdFLKFVjqQsKCfhGFs7zT8rGAmakpUQPRrDEYGUAHAdz76CHuffQIL770OvyhKIbSI/hkfQPra9sa/K4XAAAboElEQVRoddRwd2ZuXoDx0vIl/OKdX0n5xcS0ttik/D+TSUtJxA9/+EN8+9vfRqPSweUr1/DjH7+N937zW3ztra9jbX0N6eERnOTzKJ7VxbdhcCiBo/19sOMNyZVEYkA8K5KxCNKpNMZGR8QTolmt48UbN0QZMZRICrA/LRSk1Kdar6HZaUtpyb4YNB5ifHJCAP3Owb6UdJCk2N/fR7FcwuTYjMw14zs/vyin+/FxTs6LSCyJcCQGnz8gCpkPH34snTmGUkOiUFhcmEEqNYTdvW0xU52YGMVJ/hg/+9lPcLC/jxeuXRXC5PZv3xflBtdKvVZDfCCOdGZYVFos+eDcswMPyRmSJFxb9HCYmJjCCy++jA/ev4fJ6RkhHzjXnPPiWQXH+bzM3+T0JAaHBqWlLYkWdgRZWloUJYqSj6o469kJkRgkqeuQtlyn3A6JFPpZBFzqPY+A+K+9EfH25kXAi8BXLgIe+fCVm1LvgLwI/HEi0DOctKy5tG+s18TzgTdgBBxSay6ZYZWySrYyFOwZUl4EeP1kuQIoVT30lQ8i25YsvbaePHczGOF+zxMPBoCsFt1tPskbSDdQUmm7EiemwHD/NJm7ATsLoxEH7s/auIwccAM6A6wG5vjTTT5YFt++y24XBgqtfMC+28+498szJNbmvk5A6iI/3FJ9Ix+E5HH8D2RsDmdgfhRGPvCnAX0DnjYu7kPaPppCxSlBccfkYscPU6DYMdixuUkJd4wvEhIGvLVjiJaOGEi3sgvrCuKeIzU8NdBNRUi/1aZ2U9Hsva0xUxOYIsDWlBElprJQooSlCyQwdA1J6YlLsWFxMyWE+1Q08oGAWlqBip8CawmU/NFziueTqjnMj8JNGLiVDwaCjDAw5YPMiWP22CNhpCWmjsaIDCNk5DzxhbTcgkaXjqFovV4Tw0HGn2MnIOWY3GuEhGST3TbY+pBkEJUD7Zbsi6QFyYRasybHxPixrILHz+flYkmOMxIKiX+DzK2P5V01hIKqhCBJUa2qtP+MngStFgYScdREoUDz2y4OcwficxCLskXlqZaJBHyIhcOYHR/BxHgatdoptjaeIjUYxWAijrP8qbB2sbBP2j3ye4PJBMZHR3DGLhxBOkkEsLq2gcerz3GUK2BiehGBcAyBYBTVSgNHJwXxRGAHoBG28PQHpGRjZ3dfXptdXMBrr70mXRYIpAcH4/in//NP+Nu/+1sko2kMJtP4t7d/il+9+2ssLK+g4weSQ2nxOShX6tjf3QM511azJgB7dDgl6o9YJIK5mUlkMxk5jo8/eoDi6RlefuEl8VJYXlpGqVjC0fGx+EZIyQyVIQGfjOPgKIfYQBzReFTboraaosZ4svoE9+7dx+TYNIaHR8TjQUozOl15Ts+Mjj8Mn5/tLKtIDKWEIPx///pjMahcuXwVV1YWEYuFhdChCieTSaHdaeL27Q9weLiPualJOb57t+9IG1Du/5WXXxYT0kAgLC1FOUaWm3B+aTrJz0hpDyAmmQuLy/jVL3+DeHIQiaGEEDIsa/H7wijXqjK25FBSuopMTE2gWC5idGwUs7Ozsl120AiHSezZNUDJVjPI5d8okhnqeUFVnx8BroaArknv4UXAi4AXAS8C/6kIeOTDfyp83pe9CHx1I+Arnx53SS4YYCUI4I0ds6AEJKzHZSaZN6cEKVQ+hKPaCcEAtgLGflszUTA4em8SDwrwzpMPBgoVIKppHYFCNBaGn5lip16X94HctmZfm5KpCocjctPKG1Y+DCgpWaC1+gba+kDdaanm53j6qgUDyUpaKPg1IC3AyFEL8HMGft2A0K0eEKvCIMsANBNv32U2mxlr24Y7o26vsfVgv5RBlSGMnYB53hg7gNVUCm7S5nyJh5okmo+HO2NvCgQ30Lf9W/aeygOJPQkPh2iy79k+Te3iJh5sPrltU34YYDaA7VZIuAkd8xgwRYCRD2bo2DMjdVpDCpEipQFqOMk1qSSLgQbtNGHjNjBhGX2O52KbU1N96FpmBYJ2HeFzKwMxpQOfG9lkag+7RBDAm9KEYwgIkOmI54Nb+cD9a7mFT4D0p8kHVUC450fnlWavepz99dInMVRsruSDe/0KoRCKolzSbDeBPl+r1qoyDiFSfD7HN0EVF5xL9ddQ0BYMa8cSGk+22PmChEaQ7RtbaDVJ0KifCIkGjrDZaEr7x0ZNO1+IN4mvK50PGs0aIuwA0mmjUa2h0/JJa8harS6ZfJKfbLfIYw4PhHGSz0lnBZIHWqvPNp1hJGIxJCIBJBNhjA4nEI/6cLS/jU6rJtn144NDxCJBrCwvIRYOYiASQTQSws7WFkpnp6D16NbuPh4+eoqJqTmks5O49+EDTEzP4+q1mygUq1IiwQz+k9Vn2Nnbx8joCBYWLuHJ06cIxiK4efOmGFzSQ4JAlpn8W7e+iZmJBWxu7OLf3v6JlAqMTk2I+ePpWQG3bt2SEoTt7S1srq+h0awgNZhEq11H0O8T8uGN115FNBRCpVTG4d4+SoUiRtLDWJpfwLXLV1AsVRAdiMlcFsolrO9sy+xzvmiYSa+Ynf19nJyeyFymMxmEI6q4qlWaOCsWcZLLIxKJilpgcnIajXoDuwcn5JPEJJLkw5Wr1/Huu+/it+/flvKIhflJDA9nhHjqQg1VE8k49vZ28PHDB2jVqkhn0lJyw/mj0eX3/+ZvMBAbEJNP/o2hkolkCFURLAXj+qK6hMRYNBZDNBrH40fPZM3RcJLkg3ZxiUqJD9dtNpvB/MK8tNkslctIDiVEOUHCnNt2/33iuWLmxVz/pqrieuXfOJplxkJ+xKiYCajix1M/fHVvfLwj8yLgReBzj4BHPnzuIfZ24EXgyxkBX7180FVw5kOnHUSpWJVWZwKu/H65EQxFYnIjRjCgcnit99XskbbfVBM+gh4FTZa1dmfNDUgxS++W8xuoNXDoBvy2HevoYBJ93hxa1wFrCaqkgdbtG+C0UgUDapb5NtBonzsnnXcZMV5UZpj6wUgNSsR5xx8IqmReO5Dy5lV/Wua8AzWwNMB+TikhZpH9UhS3EkLHS6JHvQGMTDBJvCka7HjcxIiREix7sYd938Yvz88BWSVBLO52vBY/bse2y7hfVAaYCkXVAgQVJDNY8tL3q7Djo2Ej9895NGLHQDX3YaQSSSbuxwivHnEgmcoA/D4SSlopoqqB8+oZ2x9/cnz8Z8aK3J9bfcDPkHzwBcKyLY6jXxZkpRh6XLaGL2ZK/U4bWmbD+2vSDCfVuFX30ye6LM4E6bZmjaDhGJVwoWmnAae+M799l+Ow7LERQH0CTMuVSCwylmZgyedcV/w831fTRj2vDbzZuWHPWa7A0qNQIKhlGOwgQu8Bi6W6RoqigV0NKtUSfHCuKY6PhhE4nAuu/WggpuoqemSAa5CtREnOAE1fV4B0pVyUNVGrlhHyB4QspKFkIh5CJjuEgUgAE2MZ5A520GmzZWcAQTG6rGrbz3oVMxPjWF9dRalYwOlJDql0Cu0usL29i6mpOUQSaWwfnCAQHYQvGJPWnetbm6KcCEcHMDo6hte/9gbm5xbx61//Gp9sbDrrlNfKOIbSaQHCj588xfTUHILBCPZ2d9H1+aQE4vn6mnSn+MvvfgejkxPYP9jFw48eoFI6w9zMrBiG1qpVUWVEgyHc+vo3pDSrkM/L8VMVMTM9hUggJHPJa2k8OaSGwOEBIQzu3vsQtz+8g1CUsWqJYSTnlaTx5NQYhsdGsPpsDalUWtYCvRjo0cD1yH3ni1wPIfn9+DiPF164KZ+7f/8jPHjwAKMTKczMTIjpI+PItUkTTHo4/PbdX6NRKeLGjRsIhNm1KIoPHzzEa298Tdp11splnPE77Y4857nK6xu3MZhMYWyMao+RnkKBx8h1SeKBvhbVppqZiqHl4KCMge/JuYSuKHR4HhgBbUoHrl0xU3a1O3ZfU0g+JKIDGBtLIhQOConjiM2+nH/ZvVF7EfAi4EXgTxsBj3z408bf27sXgS9sBHyNymGXwIM3/s2GD/UaM50KjJhiFMAcCInxJCsBeJPLmzICbc0gaUmFgKyuSsoN4LqBj4FZBVyatbXPmdzesk1umbvJ+DXbTrf8PpA2UGZgWbNZ1mJSQTRBFuW1pp5wkwduoGvZMMsYG9h2d7wQ+bnTItNd2qHHQfU53d47kgWmd4P5FnA/JG5I2Nj2eQPNbXE70pIwqGDX9qsZd3o06HFbVt+AqXvs7tVlpEQ/K86su/knKGCVtooBVaQImcA2ik5pgb3H8dlrpgqwsbvJB1UKKCC2ebRMOQEAv2tEkWX+bXvSxcNV4mFjd2/fyCLbjgCkWg31BgESVQPMxgfkGExiba023cSJjfMi0WDb5xgNuFNy3ulqzNyklFu5YTH/rOyoz6l5MfKBahzzOVGiTDtx2PFyv9y2ECME9C6jSzdBoUKIT7c9da9pG4/F1b5v26QagNlrzhXnmO8b+UNwzNaHdl7a+ehWhXCs8vkuW2KGRMXABUrQp9cAPa8DJOC6Xcl+k3xoNgiU+w8jVnh+0liVZpjscMFiEno1qC8HlR5tNOjtIUawbYRDYZycHMHvZLJDIXbiUbl8wNdGajCOeCyAw91NRMJ+ycgHfA0UC6dS2sCSgIPdHbTrDXRaWtZRq1GF0sBwdgzJ7BhOSzX8+J338GR1HbUWmUW/lBG8+tobApQXlhaxu7OPH/zgByhWaAw5haWlZbz6+us4PDrGL375K2xtb+Ov/+r7YuJIPwPG/OgkJ7F7+Ohjef76X7wp5AM9IjKDScxMTYsahMd85coKhlNpXFpcEnAdCQVQrZSxv78nKhp/B7h+/ToOcyfiqdNst3GSOxNDyZ3tPewdH2KQJRSdrrTZLJbK4o0QiobR9bWRyxekTGF8fFz+sVSBZRUPHz5Eo+HDtWs3pCvI1OSMkASRSEyIpCdPVvGbD36BeDyC73znO2KAeXKSQ71WlfcfPfgIaNXx1lvfkLg9fPgIu/v7mF9ckpak3A+7m5BUWFpaEmNLGhpzH9xXPJ6QziQsm+CD65VrmuuEVyteM8wM2K7BPQLW8cyxa6MRrHL1dK4zRob3SVg12CUZwrKLy5fnRH0n69BRGH1h/3p7A/Mi4EXAi8AXNwIe+fDFnRtvZF4E/qQR8JVOt7tag95GuxVAU4gHJxstHgJ+dAnumKnt8IaMwJW+DwrMFGBr5qpXJuCkjKyu3YBWHzBrFthuCk1eb4SEZZT5PQXmWg5hN44XQYyRDwrMz5tZGpi2TLN91ur1TdlgwNhNPlhNvgF+k//zM+7yAjkOAYbsUKHkB4GwtZXkPupOdt/IDKnDPme22CcIjDggIKLiw8gHOxb3jbQbXFp8LgJmzov7YQDcavQl2+zMB8fuJpBMXWIg3U1q2LxZpw+SDaZkEJm+kz3nNhk7jtWUB0J6OJ4fth15zWUGZ/sUPwJHKWBgWZQwPsffg+tTyn4UmEt3FTEl5Fq1kgxV5xj5YsoTA+4XyYcugueMNG3tWhyNFLv4uqyFC+QD1QpGPiiJouandrxWxiLbdEpHlMzheu63JuUas5IOOx+MVLioltBz0zl/nXab/CwBIoEvfyf5wO9xLXIMJB+YvXbH200SMkb8J+eQzy9ECTviUDov1webOydIVCdwbVQpv+9q7O2aYPG3bjHWtpTbYzccXeP0yWjKucMHSzZ4TMy2+zodVCtVRAfCQjJISYcQFy0MxWOoVs6QHByAHy2cFQ7lu5RmZYcGUS0VERaviQYSsbgYT/I6k0ymsLa5h7XdA/zLv/4Mj56uIRiNITQQlUz662+8iZWVy2Ju+MnzdWxtbWFyZlZIVxIMN196CYFQWMwl9w8O8eorb7DxqsSYxANbS6YyaVEnrK2tYenyivgmvP3220gnExiIxlCvlCWe8/Oz8LU7KBbOsLKygheuX0O5dCZk5KXFRQHjnLeNjS1Mz8yh0WxhdXVNumq89tob2N4/wGm+iF+/91vs7u4hHIkgOzqMeDyG/Nkx7n54X+aRCgX+4+9PnjyR1pqBQBQ3b74iXhCcv/GxSTHaJCHAeTk62cPdu7dlXJdXLkkLTHY8yZ+e4KN79xHxA1PTU+JF8fTpcymdYBlNNpPFyMgo/H4tzZqdmRePhlhsoLd99znPMdGDhPsUkpHqBXa5cQx6jVxQRRN9KkJO64p+i1k7X+28/11/d6QDSrOMq1dnxfizV8H1J/3z7O3ci4AXAS8CX9oIeOTDl3bqvIF7Efh8I+DLHTwX8kFaOiKCVpPeDgowCAh4k9iWNoZaQ8yssmYbFdCKA76AP7bB06y6o7DvSdYNZElGlOCrrWUXJodX4EQwpnJ/AzkG8nnjf5E8MNLAQJZmsrqS3fusDDXHYMDJtuvO8Lol9AbiDSDZFNgYLBMsQNPpCGC/W0tREjLcDkkd+cciakfOTnBngM/GYtJ3txKAMacHgx5rVwCQjdn26z4mG5/7MzIuaEwNsBJ8ahmHdhNg7b4pIQwgWr0/JR1UFVgWnO+7lQkEk8xi8nWOz4CrlSoYWWHxNQJFnjvb4vdsbG5SwAC+AWWbF103rLFwsuxsMyrA2DpuMPZtWYsG4N3kgq0xi5N7HnXt+ND19Qkvi3E/W6plRXzuJnp6p6oz16Z84Lrskw9K1LkBu3u9sjzATZBZOYTMd5cqEwVfFguLkZvgM1BmxIGtfb5OwsFKY4jvCdqq1QqqVWag2WUhLzXwnD+uSTdYM/ImFAwhSOLBKdkhedVkK06CQjGlpb+mlrh0mro+yL9wnrk9U8ZY3Kv1CsiP9ck1be1J4kGUP3IOtRCS1o4sDStIWUa74XhdBOj6wZIwqo5qGEzGMJxJixHiSf4QR0cbGIiEpfVmIhLBydGBmE7WKxXUTs/QrGlLz67Pj52DHDZ3D1FqdlFtdNHodHGYz4kK4K/++nvSfvLZJ8/xwft3pKXry6++Lln7jY1NUR+ks8P44IPbWLl8BVPT83KspWoFh4eHOCsVJcavv/k1UTsMj42i1ayL2sDfaQv5wJIdmjRy/SZjA9K2lGuYbUUXFxbEU0I7jfiQPz1FKp2VVqC86K59soXd/T1cvXodtSYJjEt48NEj3L5zD4mhQUxPT8EX7OL52jM8efZY5p0kxuLiohAiBPpcH1RhJRMZmT8SEJy/xYVLolrgdS2ejGL12WNZ/7PTM6JsOTs9wclJXkpZBtm1o+sTIiSXy2Nyehr7h4cy/yMjk9LxgmqLkeEx2TeVDvRqIGnIFqNaiqNqKrvOG1nHM5/rwkgKu16QnOhSu+AY7do12s5Ru37ZeWPEnF2nuM583SouXZpAJKrkg1d28fnefHhb9yLgReArHQGPfPhKT693cF4E/uMR8OWP1qTsQrsrhNFuEaT7tbyAXS2oiugq+UB/A9YCk3ww5QPBC280FXE4HR2cRLuRCCYrF4AkQLhPBBgAcUvHTSJvYN1ArTj1O1mvi1l+ywAHQwRU59sEcjvmC2GdCj6rlMAAsptsuBhad9bNDRrt9XCIZQCMg3Xb0C2wlSA/7y5FcMfFFAYKmBWg9ltxaotLO8aLyoeLANg9Rvls138OsPJGnfNG8oFAhhlFcf1wwLQpFOTGX0wOlShy79dN3Bj5wO0aiaEtRFWF4s6euzP+1lOVMbESHSOTDFwY2WHv98EEyQuCcClikJhbmQvXowL+/kOJIM2+G6jhu27lQ4/4CITQcrXku0g+mNeFbd3i4iYf5LihSMiUD3bsRrRpKRDLajS2Qtw5Rqt2XpjCRnwqWg0hH9zlMLZvOw7Gnw8794x0MqKPP0kuGBjjPkky0BjSsul23rnJh3NA0OdHmCUXTttZrqEWc/zWJcBRoHDdmMlfyE+jWDXWZJztPGScqtUyfGEr2eLYW2JEyTIMkm8Bh1SiUSTHQc8Hrq96Rf0A0CJB1xbSs9tuIZ6IYnJyHAPxKCrlMxRLhxhMDKBWKaFRLqPbbGJidAQnuRzyuzuyHZIdbC/85PkGCuUaxmaXkDs9Q75YwtLKMh4/foxXXn0dm5tb+OjhAyFa6ZmQzo5J3I5zOZQrVWnH+e57v8GtW9/C8soVnJVLuH//PvYO9sWfoNqo43vf+x7+9z/+I7IjwxjOprGzs4PSaV4UIolYFJl0GoVCHpeXLmFyfELisLezLb4Kl1dWpMThtHgmBpep7DAuLa1Ih5C1jR2ZR6qvnj3fxPf/x98L8fn02boqUOpllCtniMYjOModSJcJkiI006TqhWUQ0WgEz56tIxoZwOzsvChlisWSXD/HRidEgcDuIzQ9ZdtOkjgkA3Z3tsVwkmqSzGBC1yD8stbGJiext38gYxkdncTiIltiXpKWmiy5kDKgQEg9fEggB/o+MNbZyM4tKh/cBKVdD0TJxvKTphJzRmTp+admr3beusm7PgFJZUwFly9PS9mFp3z4j99UeN/0IuBFwIsAAI988JaBFwEvAp8ZAV/xeP0q6Lav3m6oq8IZonQO838FDGLy52zCQASfsvPEpx/6HW5Ev1OH/CIvO59v1Pvbkw25ttPgx3VA3L58LRzuGUx+an+Neu/7xCLyDW6uzv9lY9oSUF5qyLHZNm2vujc7QmcPF57+rjXUO8ZePJzjd33BUY7zMJxA6DjswfjaW4y5vuX+jDNBFr/eF/txvDg+55CBhh6lO6Y6PU6M5V33PPbjaSHpfdcVJY6X42R5iGzB6dpgU+4eWW9OnEH2vnNxrmQkzvy5Dsg+f/4YdW6dhep6K2zTf25O+/N+4SAk8rYtW2v99eCeJ12KduS/Y0X05tVm0dabfd7WB+e3d1bJdj+9cnQ8xHyynuWcctaKnqDnHr05qDszJod1fiHL+CUY3C5JqIbU7SfCkd6a4Pko68P5XH/EGqre2vo9J4WMtNiQMfP8c1837Lj1fLTjsTOw7pwbDb0gRTQu9n35br2BUqMIznRvHcthNZDJZpHNKADWdX6CRDKBUi6HYu5ELneZbAYne/vI7e3JMfJ9jvG9Bw9RLNWRnZvH6uq6xObv/uEfRJ3A77zz83fk95dfeRPZiQxKuZJcqUq5IhLJJOaWl/HOO+9gZXkZ3/3u95Ar5fDDH/9Y9rN8/QYapSLevHUL//zP/xeJRBYT3EapJEQAP5MMh5HJTqBUOpH2lMtzczyxsPrggQR+efm6dKYolnJY3diQ7hQcC497dXVDWnNubGzgzp27uPXN/47seBbFkyL2cidYXX2KRqOEubk55Io57J3s42QvJ+A/mYzgzTdvye8cfyaRxcqN67Jdkg+NUh2JTFI6TMh8hcPY29tHMqnkwd7GBlY3VmUCE85cRxI8k8MIZxNolBoy1on5OTmGuTkaVs7J/CQSVD3o3MlMO/Mo74X786hnpPs8dS8+9zmla8XW6MXzt7evC4uYV92VlQmEE595Fv6ule697kXAi4AXAS8CnxEBn8/3yAuMFwEvAl4ELkbg/wOkdh/6IKwHhgAAAABJRU5ErkJggg=="/>
          <p:cNvSpPr>
            <a:spLocks noChangeAspect="1" noChangeArrowheads="1"/>
          </p:cNvSpPr>
          <p:nvPr/>
        </p:nvSpPr>
        <p:spPr bwMode="auto">
          <a:xfrm>
            <a:off x="31750" y="-84138"/>
            <a:ext cx="10048875" cy="1066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png;base64,iVBORw0KGgoAAAANSUhEUgAACasAAA2rCAYAAAADcjNcAAAAAXNSR0IArs4c6QAAIABJREFUeF7s3cuPJcm25/Xl7vsREZlZj3NuH2gxYIDEDMG/waBhgpgwQELiNQAxYIgEM/4P/gKEBE23uroRfwGDboFED1oCmsvRufdWVT4i9t7ubuhntpaZ7cjIU5FRFZkZGd99dU/uiv1y//hyc3Pz5csG44EAAggggAACCCCAAAIIIIAAAggggAACCCCAAAIIIIAAAggggAACCCCAAAIIIIDAIwsM6X//35Jtd+VnUjIb/Bf1bzzXn+J50vv8PWu3dOOt9z/ygvP1CCCAAAIIIIDAVy/Q97W++pVlBRFAAAEEEEAAAQQQQAABBBBAAAEEEEAAAQQQQAABBBBA4EkLjFNZ/HU1GzzZTP/Oc/n7PBvJak96C7PwCCCAAAIIIPBVC5Cs9lVvXlYOAQQQQAABBBBAAAEEEEAAAQQQQAABBBBAAAEEEEAAga9K4D7Jav/9v/V30sW0zeu9rqutkdQ2jbb48/ib3jMms8krq03dBdRltPrZrwqRlUEAAQQQQAABBD6TgPpdQ1S0/UzLwM8igAACCCCAAAIIIIAAAggggAACCCCAAAIIIIAAAggggAAC9xFIg6bm1OSeyQavrKZ/T8uS/74siw3/3fBd2m1LspotLVlNiWrJk9XiX71FF0wjSS2S1vJHB5LV7rNReA8CCCCAAAIIIHBfASWr8UAAAQQQQAABBBBAAAEEEEAAAQQQQAABBBBAAAEEEEAAAQSehkBJNlOymk0lcU3JaiqgpgfJak9jK7KUCCCAAAIIIPBMBUhWe6YbntVGAAEEEEAAAQQQQAABBBBAAAEEEEAAAQQQQAABBBBA4EkK3CNZ7e/bq3Qx7fLqpWWt1dSOabEo5tFPA6pqal5wzaYORe/tZgV9klwsNAIIIIAAAggggAACCCCAAAIIIIAAAggggAACCCCAAAIIIIAAAggggAACCCCAwMcLpJpVZjaaV1Ybx1pZbbXVhv/JNmk/lmlAl/Vk8SGlqpXZQs+n91SyWiSp9clqSlRjpqqP30h8AgEEEEAAAQQQQAABBBBAAAEEEEAAAQQQQAABBBBAAAEEEEAAAQQQQAABBBB46gKRd6YcskhWG4fR1lRKoM0kqz31TczyI4AAAggggAACCCCAAAIIIIAAAggggAACCCCAAAIIIIAAAggggAACCCCAAAKfX+BeyWp/b9ykcSg10eZlqcXY0rSxZfSJPdNoNpTnYxpt8my3cVUOXPn7aqMlf49y49qkoDwvoYADDsQAMUAMEAPEADHwcTGQ1H+I/lXXHzOel1DCAQdigBggBu6OAf1Vxw/58BwHYoAYIAaIAWKAGCAGiAFigBggBogBYoAYIAaIAWKAGCAGiIFPEQNlRLpcxkuaunOTn4+j2eopaOs62/A/j0Ma9Ib8RrPNpgxmn5K1ZLUu0erPJatxMZWLpsQAMUAMEAPEADFADPz6GIgbANLwccltJMd7L5ebBPw0gPgpEDjg8BxjQFtdbaInq/Hc20VMCgQOOBADxAAxQAwQA8QAMUAMEAPEADFADBADxAAxQAwQA8TAY8RAzVUryWrj+8lqy3IiWY0L6r/+gjqGGBIDxAAxQAwQA79tDJCsRoIRVYqJAWKAGPh1MUBCEol6xAAxQAwQA8QAMUAMEAPEADFADBADxAAxQAwQA8QAMUAMEAOfOgbumaz2d83S1if/HIbB9peX+ZNvr9/ZMpQvSf6vnk/JzGcNtU0pyFYf8Z96O88tq+KAAzFADBADxAAxQAw8NAZ0P0P0w9T/4nnph+KAAzFADBADfz4G4jw+zt3lxfNy/MABB2KAGCAGiAFigBggBogBYoAYIAaIAWKAGCAGiAFigBggBh4zBsqMH6slUx5avjV9HG31eUDntNjwj2ybVjvlF3e2syVPB2G2WLLlPBetfIGVC856lGJtJKuRlFZiAAcciAFigBggBoiB3zYGlOTGxJZM4kgMEAPEADHwsTFQBgK4ZxAHYoAYIAaIAWKAGCAGiAFigBggBogBYoAYIAaIAWKAGCAGiIFPGwOTTfmC6WyrjTnLTPlEg61+1TMnsZGs9tteVOYiPZ7EADFADBADxAAx8FvFAMlqJZbUjf3YRA3ejxsxQAw85xhg8OXTDr6U4RYSBHEgBogBYoAYIAaIAWKAGCAGiAFigBggBogBYoAYIAaIAWLgXslq/3C4SHM65oHVC9vbyeb8fLHBkk9imXJZtjKB1ZgGG/35lHPfyt8TdbV8ePq3ujzN95DqQAwQA8QAMUAMPNcY0B0Fse7RH6OG6UMnU2U/eq77UZy/sO+w7zzPGChn6a0uOs9LW4gDDsQAMUAMEAPEADFADBADxAAxQAwQA8QAMUAMEAPEADFADDxeDPglzjwaq0yyUmVtHMxmv1yx2mzD/7i5Sut8yC/uNhc2r2VKUBVjW8dyL/o6tHoW0zrm4mx66PlYy7SNlobnfO86607tBmKAGCAGiAFigBggBogBYoAYIAaIgS8hBspZPfXFcCAGiAFigBggBogBYoAYIAaIAWKAGCAGiAFigBggBogBYoAY+HQx0GZLSinZMHiy2mi2RLLaSrIak0qVHEYccCAGiAFigBggBogBYoAYIAaIAWLgq4kBBl8+3eALSYF5tyE5sjDggAMxQAwQA8QAMUAMEAPEADFADBADxAAxQAwQA8TAs46Bj0hWW7yy2r6rrLYMrVJaX1ltTKONqVVWi59Jw2hrVFZLoxnPzXAojRAOOBADxAAxQAwQA786BtQHi74Wz0tfFAcciAFigBi4OwZyysyw5naS5zgQA8QAMUAMEAPEADFADBADxAAxQAwQA8QAMUAMEAPEADFADHySGPBUxfxbNpjm7tRjmEZb1zKevaTVhn8wXKQlHfMf9sPe5jSXF22wNJQabPoC8+fTOuiV/Pcpf2l5rvfHc+O582NSIHDAgRggBogBYoAY+LUxUCZiL/0unuNADBADxAAx8OdioJzHpzoQwPMyIIIDDsQAMUAMEAPEADFADBADxAAxQAwQA8QAMUAMEAPEADFADDxmDJQrmbfHY4exS1ZTFhrJaj4pKglVJNgRA8QAMUAMEAPEwBccAySmkJhCDBADxAAxcN8YIDGLRD1igBggBogBYoAYIAaIAWKAGCAGiAFigBggBogBYoAYIAaIgU8fA/dMVvtHtk+LHfLF6b1d2Gyn/Hyx0dY8j6rqpbVpPadUhsf1mHI2nJdps9GSPy9ZcuXvPMeBGCAGiAFigBggBoiBj4uB6Gv1bmPXN+O5T3uHife2W7+d2CA2iAFiQDFQBiBW4zkOxAAxQAwQA8QAMUAMEAPEADFADBADxAAxQAwQA8QAMUAMEAOfLgY0Ov1+5bZhGG1NZfx+VmW1fzhs05xKgtrFsLOTP1eyWhreT1Yb0miTf8HtZLVIbuOC9MddkCaxj6RGYoAYIAaIAWKAGLgrBkrHsfQrNKt73BjAc0yIAWKAGCAG/lwMlJvO1nzs4DkOxAAxQAwQA8QAMUAMEAPEADFADBADxAAxQAwQA8QAMUAMEAOfJga8rlkukjbY5IlrdnsaUJLVSCwjuZAYIAaIAWKAGCAGvswYIFmNZBQSkogBYoAYeEgMfJpBBwZ3cCYGiAFigBggBogBYoAYIAaIAWKAGCAGiAFigBggBogBYoAY6GPgnslq/2Cc0rou+d27cWOLP9dfUqnMlv+tl3DTaGMqf5/ab1h5/5d5oZcL8GwXYoAYIAaIAWKAGHhKMTB4FVstsyZ4LA+mWceBGCAGiAFi4L4xICkdP0plNZ7jQAwQA8QAMUAMEAPEADFADBADxAAxQAwQA8QAMUAMEAPEADHw+DHQ8suSpVxbLV/lHM0Wv+S52mzDD9MurYtPAzpubF3LqydbbYlkNV0m9edjGm2oyWr+xzz0rT9yMZULycQAMUAMEAPEADFADBADxAAxQAwQA8TA540BEtRI1CMGiAFigBggBogBYoAYIAaIAWKAGCAGiAFigBggBogBYoAY+NQxYDYMJZdsTauNnqw25GS1kmyWbCVZjQQ7KrUQA8QAMUAMEAPEADFADBADxAAxQAx8XTHwqQcgqOJGBTtigBggBogBYoAYIAaIAWKAGCAGiAFigBggBogBYoAYIAaIgXsnq12kdTlkr8thY3MqU4LOlj5QWW2qldWGbmqqct+8l1wr+jwQQAABBBBAAAEEEEAAAQQQQAABBBBAAAEEEEAAAQQQQAABBBBAAAEEEEAAAQSehUCprFamAS3Px2G0JZXMsrVUViNZ7VnEAiuJAAIIIIAAAggggAACCCCAAAIIIIAAAggggAACCCCAAAIIIIAAAggggAACCDyaAMlqj0bLFyOAAAIIIIAAAggggAACCCCAAAIIIIAAAggggAACCCCAAAIIIIAAAggggAACCIQAyWrEAgIIIIAAAggggAACCCCAAAIIIIAAAggggAACCCCAAAIIIIAAAggggAACCCCAwKMLkKz26MT8AAIIIIAAAggggAACCCCAAAIIIIAAAggggAACCCCAAAIIIIAAAggggAACCCCAAMlqxAACCCCAAAIIIIAAAggggAACCCCAAAIIIIAAAggggAACCCCAAAIIIIAAAggggMCjC5Cs9ujE/AACCCCAAAIIIIAAAggggAACCCCAAAIIIIAAAggggAACCCCAAAIIIIAAAggggADJasQAAggggAACCCCAAAIIIIAAAggggAACCCCAAAIIIIAAAggggAACCCCAAAIIIIDAowuQrPboxPwAAggggAACCCCAAAIIIIAAAggggAACCCCAAAIIIIAAAggggAACCCCAAAIIIIAAyWrEAAIIIIAAAggggAACCCCAAAIIIIAAAggggAACCCCAAAIIIIAAAggggAACCCCAwKMLPCBZbUlrXqyTrbaUz1uy0VZ/PqbJhlT+PtioV/Lz8r/+wqOvGD+AAAIIIIAAAggggAACCCCAAAIIIIAAAggggAACCCCAAAIIIIAAAggggAACCCDwpQgol0yP1dacVabHMAwW+WjJkg0/TBdpXQ75xcthU18kWe1L2YwsBwIIIIAAAggggAACCCCAAAIIIIAAAggggAACCCCAAAIIIIAAAggggAACCCDwZQs8KFltTkteq9kSldW+7O3L0iGAAAIIIIAAAggggAACCCCAAAIIIIAAAggggAACCCCAAAIIIIAAAggggAACX4jAA6YBJVntC9l2LAYCCCCAAAIIIIAAAggggAACCCCAAAIIIIAAAggggAACCCCAAAIIIIAAAggg8GQESFZ7MpuKBUUAAQQQQAABBBBAAAEEEEAAAQQQQAABBBBAAAEEEEAAAQQQQAABBBBAAAEEnq4AyWpPd9ux5AgggAACCCCAAAIIIIAAAggggAACCCCAAAIIIIAAAggggAACCCCAAAIIIIDAkxEgWe3JbCoWFAEEEEAAAQQQQAABBBBAAAEEEEAAAQQQQAABBBBAAAEEEEAAAQQQQAABBBB4ugIkqz3dbceSI4AAAggggAACCCCAAAIIIIAAAggggAACCCCAAAIIIIAAAggggAACCCCAAAJPRoBktSezqVhQBBBAAAEEEEAAAQQQQAABBBBAAAEEEEAAAQQQQAABBBBAAAEEEEAAAQQQQODpCpCs9nS3HUuOAAIIIIAAAggggAACCCCAAAIIIIAAAggggAACCCCAAAIIIIAAAggggAACCDwZAZLVnsymYkERQAABBBBAAAEEEEAAAQQQQAABBBBAAAEEEEAAAQQQQAABBBBAAAEEEEAAgacrQLLa0912LDkCCCCAAAIIIIAAAggggAACCCCAAAIIIIAAAggggAACCCCAAAIIIIAAAggg8GQEHpCstqQ1r97JVlvK5y3ZaKs/H9NkQyp/H2zUK/l5+V9/4ckAsaAIIIAAAggggAACCCCAAAIIIIAAAggggAACCCCAAAIIIIAAAggggAACCCCAAAK/VkC5ZHqstuasMj2GYbDIR0uWbPhhukjrcsgvXg6b+iLJar+Wn88jgAACCCCAAAIIIIAAAggggAACCCCAAAIIIIAAAggggAACCCCAAAIIIIAAAs9D4EHJanNass5sicpqzyNOWEsEEEAAAQQQQAABBBBAAAEEEEAAAQQQQAABBBBAAAEEEEAAAQQQQAABBBBA4FcKPGAaUJLVfqU5H0cAAQQQQAABBBBAAAEEEEAAAQQQQAABBBBAAAEEEEAAAQQQQAABBBBAAAEEnp0AyWrPbpOzwggggAACCCCAAAIIIIAAAggggAACCCCAAAIIIIAAAggggAACCCCAAAIIIIDApxcgWe3Tm/OLCCCAAAIIIIAAAggggAACCCCAAAIIIIAAAggggAACCCCAAAIIIIAAAggggMCzEyBZ7dltclYYAQQQQAABBBBAAAEEEEAAAQQQQAABBBBAAAEEEEAAAQQQQAABBBBAAAEEEPj0AiSrfXpzfhEBBBBAAAEEEEAAAQQQQAABBBBAAAEEEEAAAQQQQAABBBBAAAEEEEAAAQQQeHYCJKs9u03OCiOAAAIIIIAAAggggAACCCCAAAIIIIAAAggggAACCCCAAAIIIIAAAggggAACn16AZLVPb84vIoAAAggggAACCCCAAAIIIIAAAggggAACCCCAAAIIIIAAAggggAACCCCAAALPToBktWe3yVlhBBBAAAEEEEAAAQQQQAABBBBAAAEEEEAAAQQQQAABBBBAAAEEEEAAAQQQQODTC5Cs9unN+UUEEEAAAQQQQAABBBBAAAEEEEAAAQQQQAABBBBAAAEEEEAAAQQQQAABBBBA4NkJPCBZbUlrZjrZakv5vCUbbfXnY5psSOXvg416JT8v/+svPDtoVhgBBBBAAAEEEEAAAQQQQAABBBBAAAEEEEAAAQQQQAABBBBAAAEEEEAAAQQQeL4CyiXTY7U1Z5XpMQyDRT5asmTDD9NFWpdDfvFy2NQXSVZ7voHDmiOAAAIIIIAAAggggAACCCCAAAIIIIAAAggggAACCCCAAAIIIIAAAggggAACHyPwoGS1OS35N2ZLVFb7GG3eiwACCCCAAAIIIIAAAggggAACCCCAAAIIIIAAAggggAACCCCAAAIIIIAAAgg8W4EHTANKstqzjRZWHAEEEEAAAQQQQAABBBBAAAEEEEAAAQQQQAABBBBAAAEEEEAAAQQQQAABBBB4oADJag+E42MIIIAAAggggAACCCCAAAIIIIAAAggggAACCCCAAAIIIIAAAggggAACCCCAAAL3FyBZ7f5WvBMBBBBAAAEEEEAAAQQQQAABBBBAAAEEEEAAAQQQQAABBBBAAAEEEEAAAQQQQOCBAiSrPRCOjyGAAAIIIIAAAggggAACCCCAAAIIIIAAAggggAACCCCAAAIIIIAAAggggAACCNxfgGS1+1vxTgQQQAABBBBAAAEEEEAAAQQQQAABBBBAAAEEEEAAAQQQQAABBBBAAAEEEEAAgQcKkKz2QDg+hgACCCCAAAIIIIAAAggggAACCCCAAAIIIIAAAggggAACCCCAAAIIIIAAAgggcH8BktXub8U7EUAAAQQQQAABBBBAAAEEEEAAAQQQQAABBBBAAAEEEEAAAQQQQAABBBBAAAEEHihAstoD4fgYAggggAACCCCAAAIIIIAAAggggAACCCCAAAIIIIAAAggggAACCCCAAAIIIIDA/QVIVru/Fe9EAAEEEEAAAQQQQAABBBBAAAEEEEAAAQQQQAABBBBAAAEEEEAAAQQQQAABBBB4oMADktWWtOYfO9lqS/m8JRtt9edjmmxI5e+DjXolPy//6y88cHH5GAIIIIAAAggggAACCCCAAAIIIIAAAggggAACCCCAAAIIIIAAAggggAACCCCAwNMTUC6ZHqutOatMj2EYLPLRkiUbfpgu0roc8ouXw6a+SLLa09vgLDECCCCAAAIIIIAAAggggAACCCCAAAIIIIAAAggggAACCCCAAAIIIIAAAggg8DkEHpSsNqclL+tsicpqn2Or8ZsIIIAAAggggAACCCCAAAIIIIAAAggggAACCCCAAAIIIIAAAggggAACCCCAwJMTeMA0oCSrPbmtzAIjgAACCCCAAAIIIIAAAggggAACCCCAAAIIIIAAAggggAACCCCAAAIIIIAAAp9ZgGS1z7wB+HkEEEAAAQQQQAABBBBAAAEEEEAAAQQQQAABBBBAAAEEEEAAAQQQQAABBBBA4DkIkKz2HLYy64gAAggggAACCCCAAAIIIIAAAggggAACCCCAAAIIIIAAAggggAACCCCAAAIIfGYBktU+8wbg5xFAAAEEEEAAAQQQQAABBBBAAAEEEEAAAQQQQAABBBBAAAEEEEAAAQQQQACB5yBAstpz2MqsIwIIIIAAAggggAACCCCAAAIIIIAAAggggAACCCCAAAIIIIAAAggggAACCCDwmQVIVvvMG4CfRwABBBBAAAEEEEAAAQQQQAABBBBAAAEEEEAAAQQQQAABBBBAAAEEEEAAAQSegwDJas9hK7OOCCCAAAIIIIAAAggggAACCCCAAAIIIIAAAggggAACCCCAAAIIIIAAAggggMBnFiBZ7TNvAH4eAQQQQAABBBBAAAEEEEAAAQQQQAABBBBAAAEEEEAAAQQQQAABBBBAAAEEEHgOAiSrPYetzDoigAACCCCAAAIIIIAAAggggAACCCCAAAIIIIAAAggggAACCCCAAAIIIIAAAp9Z4AHJakta80KfbLWlfN6Sjbb68zFNNqTy98FGvZKfl//1Fz7zavPzCCCAAAIIIIAAAggggAACCCCAAAIIIIAAAggggAACCCCAAAIIIIAAAggggAACn05AuWR6rLbmrDI9hmGwyEdLlmz4YbpI63LIL14Om/oiyWqfbkPxSwgggAACCCCAAAIIIIAAAggggAACCCCAAAIIIIAAAggggAACCCCAAAIIIIDAUxZ4ULLanJa8zrMlKqs95a3PsiOAAAIIIIAAAggggAACCCCAAAIIIIAAAggggAACCCCAAAIIIIAAAggggAACn0zgAdOAkqz2ybYOP4QAAggggAACCCCAAAIIIIAAAggggAACCCCAAAIIIIAAAggggAACCCCAAAIIfCUCJKt9JRuS1UAAAQQQQAABBBBAAAEEEEAAAQQQQAABBBBAAAEEEEAAAQQQQAABBBBAAAEEvmQBktW+5K3DsiGAAAIIIIAAAggggAACCCCAAAIIIIAAAggggAACCCCAAAIIIIAAAggggAACX4kAyWpfyYZkNRBAAAEEEEAAAQQQQAABBBBAAAEEEEAAAQQQQAABBBBAAAEEEEAAAQQQQACBL1mAZLUveeuwbAgggAACCCCAAAIIIIAAAggggAACCCCAAAIIIIAAAggggAACCCCAAAIIIIDAVyJAstpXsiFZDQQQQAABBBBAAAEEEEAAAQQQQAABBBBAAAEEEEAAAQQQQAABBBBAAAEEEEDgSxYgWe1L3josGwIIIIAAAggggAACCCCAAAIIIIAAAggggAACCCCAAAIIIIAAAggggAACCCDwlQiQrPaVbEhWAwEEEEAAAQQQQAABBBBAAAEEEEAAAQQQQAABBBBAAAEEEEAAAQQQQAABBBD4kgVIVvuStw7LhgACCCCAAAIIIIAAAggggAACCCCAAAIIIIAAAggggAACCCCAAAIIIIAAAgh8JQIPSFZb0ppX/mSrLeXzlmy01Z+PabIhlb8PNuqV/Lz8r7/wlfCxGggggAACCCCAAAIIIIAAAggggAACCCCAAAIIIIAAAggggAACCCCAAAIIIIAAAr8soFwyPVZbc1aZHsMwWOSjJUs2/DBdpHU55Bcvh019kWS1XwbmHQgggAACCCCAAAIIIIAAAggggAACCCCAAAIIIIAAAggggAACCCCAAAIIIIAAAqXwmR4flaw2pyV/aLZEZTWiCAEEEEAAAQQQQAABBBBAAAEEEEAAAQQQQAABBBBAAAEEEEAAAQQQQAABBBBA4B4CD5gGlGS1e7jyFgQQQAABBBBAAAEEEEAAAQQQQAABBBBAAAEEEEAAAQQQQAABBBBAAAEEEEAAgU6AZDXCAQEEEEAAAQQQQAABBBBAAAEEEEAAAQQQQAABBBBAAAEEEEAAAQQQQAABBBBA4NEFSFZ7dGJ+AAEEEEAAAQQQQAABBBBAAAEEEEAAAQQQQAABBBBAAAEEEEAAAQQQQAABBBBAgGQ1YgABBBBAAAEEEEAAAQQQQAABBBBAAAEEEEAAAQQQQAABBBBAAAEEEEAAAQQQQODRBUhWe3RifgABBBBAAAEEEEAAAQQQQAABBBBAAAEEEEAAAQQQQAABBBBAAAEEEEAAAQQQQIBkNWIAAQQQQAABBBBAAAEEEEAAAQQQQAABBBBAAAEEEEAAAQQQQAABBBBAAAEEEEDg0QVIVnt0Yn4AAQQQQAABBBBAAAEEEEAAAQQQQAABBBBAAAEEEEAAAQQQQAABBBBAAAEEEECAZDViAAEEEEAAAQQQQAABBBBAAAEEEEAAAQQQQAABBBBAAAEEEEAAAQQQQAABBBBA4NEFSFZ7dGJ+AAEEEEAAAQQQQAABBBBAAAEEEEAAAQQQQAABBBBAAAEEEEAAAQQQQAABBBBA4AHJaktas9vJVlvK5y3ZaKs/H9NkQyp/H2zUK/l5+V9/AXkEEEAAAQQQQAABBBBAAAEEEEAAAQQQQAABBBBAAAEEEEAAAQQQQAABBBBAAIFnI6BcMj1WW3NWmR7DMFjkoyVLNvwwXaR1OeQXL4dNfZFktWcTJ6woAggggAACCCCAAAIIIIAAAggggAACCCCAAAIIIIAAAggggAACCCCAAAIIIPCrBB6UrDanJf/obInKar+Knw8jgAACCCCAAAIIIIAAAggggAACCCCAAAIIIIAAAggggAACCCCAAAIIIIAAAs9F4AHTgJKs9lyCg/VEAAEEEEAAAQQQQACPynkAAAAgAElEQVQBBBBAAAEEEEAAAQQQQAABBBBAAAEEEEAAAQQQQAABBH4rAZLVfitJvgcBBBBAAAEEEEAAAQQQQAABBBBAAAEEEEAAAQQQQAABBBBAAAEEEEAAAQQQQOCDAiSrERwIIIAAAggggAACCCCAAAIIIIAAAggggAACCCCAAAIIIIAAAggggAACCCCAAAKPLkCy2qMT8wMIIIAAAggggAACCCCAAAIIIIAAAggggAACCCCAAAIIIIAAAggggAACCCCAAAIkqxEDCCCAAAIIIIAAAggggAACCCCAAAIIIIAAAggggAACCCCAAAIIIIAAAggggAACjy5AstqjE/MDCCCAAAIIIIAAAggggAACCCCAAAIIIIAAAggggAACCCCAAAIIIIAAAggggAACJKsRAwgggAACCCCAAAIIIIAAAggggAACCCCAAAIIIIAAAggggAACCCCAAAIIIIAAAo8uQLLaoxPzAwgggAACCCCAAAIIIIAAAggggAACCCCAAAIIIIAAAggggAACCCCAAAIIIIAAAiSrEQMIIIAAAggggAACCCCAAAIIIIAAAggggAACCCCAAAIIIIAAAggggAACCCCAAAKPLkCy2qMT8wMIIIAAAggggAACCCCAAAIIIIAAAggggAACCCCAAAIIIIAAAggggAACCCCAAAIPSFZb0prdTrbaUj5vyUZb/fmYJhtS+ftgo17Jz8v/+gvII4AAAggggAACCCCAAAIIIIAAAggggAACCCCAAAIIIIAAAggggAACCCCAAAIIPBsB5ZLpsdqas8r0GIbBIh8tWbLhh+kircshv3g5bGxOS34+WyJZ7dmECiuKAAIIIIAAAggggAACCCCAAAIIIIAAAggggAACCCCAAAIIIIAAAggggAACCPwagQdUViNZ7deA81kEEEAAAQQQQAABBBBAAAEEEEAAAQQQQAABBBBAAAEEEEAAAQQQQAABBBBA4DkKkKz2HLc664wAAggggAACCCCAAAIIIIAAAggggAACCCCAAAIIIIAAAggggAACCCCAAAIIfGIBktU+MTg/hwACCCCAAAIIIIAAAggggAACCCCAAAIIIIAAAggggAACCCCAAAIIIIAAAgg8RwGS1Z7jVmedEUAAAQQQQAABBBBAAAEEEEAAAQQQQAABBBBAAAEEEEAAAQQQQAABBBBAAIFPLECy2icG5+cQQAABBBBAAAEEEEAAAQQQQAABBBBAAAEEEEAAAQQQQAABBBBAAAEEEEAAgecoQLLac9zqrDMCCCCAAAIIIIAAAggggAACCCCAAAIIIIAAAggggAACCCCAAAIIIIAAAggg8IkFSFb7xOD8HAIIIIAAAggggAACCCCAAAIIIIAAAggggAACCCCAAAIIIIAAAggggAACCCDwHAVIVnuOW511RgABBBBAAAEEEEAAAQQQQAABBBBAAAEEEEAAAQQQQAABBBBAAAEEEEAAAQQ+sQDJap8YnJ9DAAEEEEAAAQQQQAABBBBAAAEEEEAAAQQQQAABBBBAAAEEEEAAAQQQQAABBJ6jAMlqz3Grs84IIIAAAggggAACCCCAAAIIIIAAAggggAACCCCAAAIIIIAAAggggAACCCCAwCcWeECy2pLWvJAnW20pn7dko63+fEyTDan8fbBRr+Tn5X/9hU+8mvwcAggggAACCCCAAAIIIIAAAggggAACCCCAAAIIIIAAAggggAACCCCAAAIIIIDA5xNQLpkeq605q0yPYRgs8tGSJRt+mC7Suhzyi5fDxua05OezJZLVPt+245cRQAABBBBAAAEEEEAAAQQQQAABBBBAAAEEEEAAAQQQQAABBBBAAAEEEEAAgSck8IDKaiSrPaHty6IigAACCCCAAAIIIIAAAggggAACCCCAAAIIIIAAAggggAACCCCAAAIIIIAAAl+EAMlqX8RmYCEQQAABBBBAAAEEEEAAAQQQQAABBBBAAAEEEEAAAQQQQAABBBBAAAEEEEAAga9bgGS1r3v7snYIIIAAAggggAACCCCAAAIIIIAAAggggAACCCCAAAIIIIAAAggggAACCCCAwBchQLLaF7EZWAgEEEAAAQQQQAABBBBAAAEEEEAAAQQQQAABBBBAAAEEEEAAAQQQQAABBBBA4OsWIFnt696+rB0CCCCAAAIIIIAAAggggAACCCCAAAIIIIAAAggggAACCCCAAAIIIIAAAggg8EUIkKz2RWwGFgIBBBBAAAEEEEAAAQQQQAABBBBAAAEEEEAAAQQQQAABBBBAAAEEEEAAAQQQ+LoFSFb7urcva4cAAggggAACCCCAAAIIIIAAAggggAACCCCAAAIIIIAAAggggAACCCCAAAIIfBECJKt9EZuBhUAAAQQQQAABBBBAAAEEEEAAAQQQQAABBBBAAAEEEEAAAQQQQAABBBBAAAEEvm4BktW+7u3L2iHwxQuURshsrEs62WJmc/7vZGbLUF5LNtpq5f1TGm2yNT/f5lfKQ38pnzQ7DYMt/vVTMhuSvs3yN8T749fjt2Ih9D3l3WYpv6m8c4g/1r+UP6xDWZZ4Z7xPv7P6r3Uf9e/097/3nfWrnvyT5tykY/to5aZuDZcq3hz1bHv2HnnGgavnSf7XsgXid8v3F2BF1eox08fb+a+df2f8V+q273sbJbXY7V/rY6v/+13vbtHzOJtcOm1PS1VBMvH34lz+6+j7W/tLWS45RGxv8n5X3n+ysW69wZa8p5aH/i1rrL/W/ajb30ffMrfXXO9PQ7/f9XuQv7vfLmfboemfb4fSitx+xD76OPoSaEtRfr2sS79G5R3l1TH7xHKeR0y/9PXztxzatm7bXe9tn022+puijdTvqp0c/Uunbpm1z5Z2UK+39vZ2+1m3um+3HD9qeytsW+Pb2+F8q0Sbf75F+t+7e6/r1/Gxtub739u3PuXVdqyJd58vb9sut7+t7UnaZ4pK2RfKO3vP/jtb21a21R17S94O/bEpfjsf7+qxsv/Woe3J/cGvtsIlZs73sdjf39/Lskz3Zn1l31afx1P7noiN2/vLfWLgQ8fdWLq8Wh9o389W+VHC6dy6xcr78XO7vbirHfDWsi5pxJK2Yt9Hij34/X5O+Wg+xvrKR3vQvfKeRG5bavuQW4n33nNuqTfHlumffxi5tWnn72ltTvt7v4+oD9C3NeoHlHVcLXnfsizbh6Lp4Rs+1nAZ29aSZ6xLif+7f/fOdv7ei3LX8a/fE94/Bub9sjuG9sfeu9rvvu/QL9bdEV22dvTdbsdy9NjOjwnnR6zzVW+/0n/n3a3evdF+9RvvanNzm/2B6DrbxsN6R3+g7IZ3x8iHeo3nNu/3MYp+3/eO98iyvf98be5z7G3Hk9s9g/ZK7Ge5T+3x9mf7191W6b+1b08+tA/90gbt2z9tpb6NiedSOHojqOc63uXWIrXzl/PjcIvCD7Wvao+Huq89du//Q3tO64+/73R3JJ8v6Ye28S+pf1mvS2HTnVOefA+4fU4fsVqipGxxeRx9R1I87tcipDGMOMsqfau7j4e/1PZ/qD15T7Drv0R8qk3t+/Bxfn3equoY2L4t+gUltssL5UykLImOnf05R/yW1vHUNSiTB4q+oR+D2cS+498Vhu2M4nxMoO/33dX+9D2H2/va+XmNn1fd2mfjuKPFin5B/Fu2o2KjPLTPxnKqX97azNY+l23dn+HFZ1u/u/TNSzzkmPHv1/cdfCW17FNqy9z3TdLgY2OD2bi2pTvr3w1tLaKd0TloGxlp5xbJ0tl5ts7r41H7SucdfFu68/Kdv71si/IfZcl9+c+C9cPnsrfbUH1M39bHZ/RF+5arj+f+/eqPnsXq6ua25vHDePRtWm8Yr+tvMdYY+0D+9+wca6znzWV/KY/7tbD9mVt/rG/nXhGL5d/zPTi2UemPlTXQ0X3uevwbX6LbR/f62bPte2tjd9uvPxcIq9t9m9a/7ntjLaa0T8WYXo75iP/BbNs1eOfr5ftUZ664jianLENZbrVzc+xHYxuvUlsV2z23S/Vo37c+5+MHv3RGoKX6pZ5oaZfau+7qY2jL9e1JnEutQ+xRrQ3KMZDHs9uGqftI6keabo9hx/tbXGmp7tqmZ7usR1Ts0X1f7Xws4X2J949f5S/FoO155+1/+fvts8IP9T/vasPP+7Hnx5Tz3llb0/O+TVmX29u/tqrdOGi/v9/ezrfHrqP96GOgf0+Mjet3ztvD7vzRF1ln9C1OzPpjbqzV7fYzjr/99s1XW/zH9H1xTN+s52PvsQR9H0Bx9/41kbLs/b55Vz+mP17fPnbHd8rprvMULcPSAWlZo43s3fpjed+fj/ZBv7NzjNImlIfahrDNsdgd47q97s7ztXaVqrwz1l1jeP0yx/dou0X7HPGRP9cFvH4/HHKb6f+h1d7Fut+6DtHHc//Z1uafnzlHf2lMo0WcqMfQGzbb8y0afUX95typxHGztM+tz9za9vPrEm0brbXfqF86H4NqS/GhPsP77df5X24fsz7tGdgvLR2vI4AAAgg0gXJkUG84jhjjMNri58g6gxp+mC7SupTTicthY3MqhxkdkOLgli//+lFmTFN3YNfhqT9tvffQC1sJAQSehUB/2lZWmGS1r2fDtwGtduZFstr72/exT5ZIVgtzktViCIVktd+unSVZrbcsrX4/yFVebRcc4t0kq/XDbe0Y2ZLMzmO0P4Pqjxnx9/INd30PyWohSbJa2xf76CJZ7dcfDz40wnF7cDx+6WwfJlntFzdAf8GSZLVf5LrzDeeXej6UmHB3JJ+fp/Sffbpje/IgWS3OCvwiPclqPhZFslruLZCsVtvSmtBAslo927grQaRPQOnT1khWK6F0nshIslrsYH2CS9+rIFmtxU05gyNZLWKGZLWWiHvXuSXJauenQiSrPezckU8hgAACn17gAclqkcl2sj7zmWS1T7/x+EUEvgaB0o1e7cJ2fpF1bzc22HX++42ZP9Pd7Ruz8aIMIs6LvfT3f2ezXfjdHKoI9dpZ/jRs7cbvcv3uYmd21KvKtJ1t65+9yPcPl4bwZLMdvC6b7oIZNn7P0zTafCrD9NMw2M7/rhOk41wSed/ZwUY/I7iwwfZD+Q/d/bf4CP8hJTt5JrBN7X4h3VkTgz26g+Suu/nOay48ne0ed9xc2s4ra5ndTMnSWMx3J90HWYYkjuNS78rZbTe2cfPLNd8flt+jqDhGpa58t3rB3U5Dqxi0tPuHt/k+yzK8mCurOfu7Rfed+jLYzqbR64pttpY8IXtdZ1vWEjPrONfkC91UPI5lK22GTa0OsSzJVr+zPldpqHdjtSGX23ddxZa8O4Xqw9t56CpX/bloqEk0ikevLLhRDPrIz3FabZyL4TdZpDj8OG3t6IG4O6lGQHnPwVbb+D7ybR4uKaDXdmWrVw/YTO9sTNpzzYYl2ckX8KDvHsp95BfDvt05Ph7N1rIfpSRnT3bZ7G2Zyn1v8/GmbhctjfPbpO3uFuuc6r62zetRvkerGveSqorbUGsvtu2iO5Efo7paxFh/R7t+NSpmpe6Kq5Yx7qbv7ygc8r3UZVnn7g7cNEw2TL4hh9mWpcS5QnDj2/HKLmxSjObfXHIbl7djOtZqIYe92WZT3nMxj7b3ZvIif13Zvn9tJ9Ndvnq8yHcjlt9VUk27m36woy/nabezxXm3s/aFuGnhoPue82cVCXtvSxU7N6cSA3p1M5U4nDYbO62+Xie1guV7dvXyYlmGePQD5Etf7fID1Q/rBx/4JPYvHVHM43AaV5vcKlcZdAjtfjHgustr34Zfo40qFbDizuLVjv78p3wnaYln3X2+9dsu+zsy17yFy0N3cNabSbq7X7WV4+71vRpDX+ZrtZO+ONt1U6tqqF2q+++02jqWXxin1SZfr4vZ6p2Y5faUspwnpZ37d06jtlz57El3i0dbtJrt/Ycvc+sTcaV2vjx/a6sd4q75QW1uiUkZbPyzkurvTL/rblZtq3bRLdV2Q9uqxpDumM7HG+1Hqd78PY26u/OuI/MDA8c/FlZLXo/y/Vq7GLDXcsWv5kpg9XOlVcvbeuir7g2W2m32upc3v+fSFq/IUO4ajqoL+jfuMj6Nnc+0MR3/8rbW3Uy+/8qhVmtJiy1uNXeflV+rGqSIKMs55Xtr/Zg77WxN5fvVt1LLlNcl197yGJjUarZ9pL/ju79Ld/YYVoWbWv1xSbb3z77McVL2qdlOphZID92d7MU2bDfsbPRg1TE84rO0bq196e/qii0f770dCTouxR3r19vVorradhktBte3i+6If/8ufrXts7chitv+buW+L1iXM61dPE82+D4yKZq8P2NqR+vxZq7VBMNMa6mjux7leFieq08afoqDOGblu+q76gj9nf2td6uLcMUv97/8eJIrDXnbPw4bG45RSVnRWWJB372Jw1tuM8p/rGm1U6tN16rU5E+0qgx95Ya+wtDt7fRr/1vHrtXbM1WcqRUwh9YHVDJMu6Ci5Wx90oiLeVzPkgJGj9nNOtp2jbq3OlKUz8Yxo+xb/dFER4WyBdSXmqOzlCty+HlMWk1943jM/v65WxdVm4x+iqpSt22dbOut0ibv01G/ONXjVW4lphI/6qPNp9IfzDWaolK2vt+fq4pVH4ez90lLHJRHrtbgu2Je3+559FPUxrR+nz5Z3lSisDzXv5up9EO1X82RRL1qe5X3qLqQ1k0PHYN/9PJB85Ts6lSWSMe9K1+2qG9UvlOfKd+jOJ29LMCaz1GK/7gutcrLmBTz3uaNYz236Pv4apPi3ELxv3Hb221Paw/6y7yp9pezRSrba1Sb5/1x9RnXVDp+aotj3aV1VrG1Vkdox6uS5NrXwXGUJ/KP+rIvvL+sdf3Zq1IdNtqSvr2UvOVVrIa0te2mbPmfl9V+flk8v7m4sBd//FN+/u1o9pdrifmXl2bX3qfWVpk80FVsM/ajEql95Qlv64bWipWPRTz3uKsdvI/8zdXWtkf/7DzbldcNUXxd12OsTmDLe+ZB/b44Nrb6q9t5tBddf+TGP6v95eAdkmFIVs4RFOfJfvYSYepPfBvH/NQqz23nZN+6g8SiopK+7+jHKx3v9/6d+pk4B9Vaj9G/XmXYHCKBUrtlHG9V5S2qj2hNX/n3X5yS6XxWj3LG5w6W7K2T6nti39uuZq/qPr7WfpPahOgXq9uw8X1qHQc7egdb51oaE8i/lcw0LpT3u+3O3vl2VF/g9/5Faof+6CVNDpvVLrwN3KmPkEr7r2P/aVM+oL7sbi6xp9eHeuxe7TT5+feYbOOf3cx729Q6bmqj3pVtN8528vZEx6gXPmClaHjnFWEPubH1+NSMBduysadlsG+OfkzJLYcfm/S7/tlpHGw+lr+/fx5ccPUNZxV0NNbn5wqHOI9bk+19Y2ttd7VnPNjB91mdW9QY6J4PY7KLU1n+fUo2eYypXxAtl/aRWD45R+Utxck3HgNa0rd+4NE41smPrToGRtxu164PoHPlOg7UV9lRuxrn9ItOasovpNG2S0hMdtPV07n08+adzbap/YdU9yOth1T0mG1v76yMldow2/epxMxkx7q+2k+P3g4c1b/y/eu8zlgZwywbKdUqPjoniKXM55R1rGW06EvcjG28QW2M4kCPl+tkV14AQcv8J1937Uff+DbS98f+uA6LjX7eKbEwV7/50q3KaE9ZTo1RvfZAuRlmG/0c5XId7eXifZIk2/I42ckuffBWx8/a71YF+drOtNvRFCVh1FeWUpxEX0V9jOg7qclbYnBYfQvv7+v8JPqlehZxqOb7xjsU87TW/kPuD/v44m5ZTW2THupeHGsfb6x9JMVSq5jVjzW0v+d2yc37Cun9eU/ZE6LvtFgUc0zax2MZlvNzPvUg9NAno4+Xzy58P93qfLqeMAz29lD6//LYRx+168+31qe0QjFOoG1R+nxlbOw6xvIHjT3E+fRgL3wcMZ2OdqpbXp/w0B4UBzXM7WIs+9GYBwz8PFttb43DxTYeV3o1bsDWeVtUz9qtg33j+74839b+ZLKtt7dqM151/dKfa7+xq76tv0VlX7Vd/p0aH7kWZK7CNdjeT+Q1LqLrFNlkbMdBfcWVH/sU1xpt1+N6NHvtxywt+6WfB7+aR3vlA+ba/u88Qm/077a0LXr/6McL7WdxzqIxnTjeqZ3oq7q2sZnmpnN3nXvoIfKNHzcVX3Ee3zvfjGbvupJ0Lw7lWy/PqjZqmeOx1iOf1vr11sck1tF+5zueztGiTbi20W42bbxnO/u4V/2+0jNeupJfcW6lc+VYZm33GG/QMXbe+3mZfj76IcejvfTv1avlypeZmraw0uZ54fua4vRPl+3c5JUv9GUadSWjfHgY7NrbLp3Fvaz7Y6rHdLUtEcP6nagQvFkm+34px3cd1zT+lreLJdvVaqnteKF9NsYjpfTa9+s0Lnbl13D69lnnpG99x9M+WivDde2M2uSbqB43mL2s+2Me/S/Lpj55jK3mapreDoznFdz7UbsYw87V7KLtyseAvqhOt5F5igACCCDwWQXaeZlaf7+uq/NQ7yvmimtUVvus24gfR+CrFtBlDz2SvailkC/tjY1jGcrMJ+7esb3e7M0GnY4oyWljV3MZ+Xxhb+pn9Zfo7P+4fWXLpvR497r44O8fTrpw64PQ3cQW+kucdGogP23LCbdOnk4+2KYLBbuaiKYBy7IMGs+pJxY5WaQ89OsxzKGLf7pgocdZdbE8+Fre3y4BnG/2p56spsNLDA383F0ke2ljHXg4bUZbdsXn+l0darPf5XeUv79RAmMkaqnkfZzErzp1L4hjHpItW6CkhMSFI12q9sFUJSDWE53+5CaGPsx0PqsB+RyH66mOpuZkNd9eyg+K7d5fHtrW4uJ9gf/z6cj6aUXOXznf9nf918cmq43T1pIPdA2rhtqLw7sh1cHU3+dhn7K//KVNdnDni9RMDptkW78w9f2i/ai8/429rLZKbYrS6trucTHhZtzZnHwQSBfAfS/Y2KEmUqg1iEGjt1oG//6X+xdmnji4LCczT3TorsPmq+F1muC85e9KVtO3l73vfEqMz5ms1pKToh3Yn03go4sk5VESTbxBHKc6a9uUjiW5Jq+dtqLHf9KQfrQ5StQo7dVu3NrboUi/2awah86PS12k8oyebzvDn6aSzKvHRU70jESW/iK5lq3Ew9t8EaD8rvbFNu2HLt+W31UkKCk1r1cyO8zlO/XqpKwYbSPFbQwYr13yytIGhlsqX4m1OhjWVap5jEQjLV+07Utem7K+mzEP0XqMycoHQlZtibJeenVylX5C0JJIGcPWaq/8cXFRt/uk/S4ugq1yKN+fB/K9vVo3bQrs/tihsdatX3zQIFFcoLgeFxv9Iup+1aXqsi66ZB8X899tNHDu6zUudbD85bFNF1Ha+bK1r7vJc/ZKxBg9UVKXvz2ENeAeF3le5WNBeeiisaYW1kPJ5wePh3VUZJcPX65TvWh5ysmuxSFPtxDfo+SLuA7UJaulLrlHiQnRzudt5fGmf/yp7e6ZHBybK5K44r8/9G+0jdOkfk1Z342uXfm6fGjKn0OXmKjE70gUVsZHne48T5Pj++x7yWpliUqyWvndPllt2m1b8ut8qs9FGX2bvfKNvH81K4nJV1IXtyJZ6my/yyvrg6z5eF02TPnXLz53x9yy3UKo9ZF2eT8qD21rLbceGmyN5Ei1envfR17k41Rx0FLGgPS7LqFTFy/vSmj60GS9k/cBY7v2SSP9sVkDwnrcTEtdNg2S6gJ03tZru7iktiEM13yxpbxH3xAK/dQgCuw6Jc+w1Avs+RKYXzzPkyN5455yMkokhfW9lfI7+ku7kKB2vKXgXMX6KrkhVvps6lwlWpcXtMpxbJVfHLtK/zrav8Hm6EcPk+1jebVf+jEqH038N9TPi31R10YmH7xWUlZNfkotITanJHk/JbePkSASy/4b/huX6rPh0KV0qZ/YJd/GgH7sn+X9a22zlbTWkmnPPVuyWp77rSx9nk/WA6k1W2ZJ0R43AU314m7+iEfSZl1s730oxV2f3NaSnLU8NSLbNGc5UMrv6kgRvUMdC2MKRb06xg0guuji514lWc3jbWj7a56yLabP65JF9M461dTSLtRpNSLecsz5pag4nuX9RknItXN+nnQaNwspmj23J/czImFVR/O4AK8Enb/xi9+6OHWfZLVIxNHFwtnP+dZxrRfztI9sI5s/9Yl05+cT0c7pK+IGGf17fWpnkO0ydH+B8zzA6zGw5V/n/TiSGzb5qBrtcZ4Eyb9AO7P3X3J/KpJZz2+7iYSAvk/9G+5ij/pVSlZ76fGjBIOfvF98s/PMqnphzNvDtLfttqQw/eXxaP+3v+9qGu1fevdz/vu/sn9lfzz4bXM7M79mlzdunUZ2VXJ+O0eJY6P2neg7a7v101n2FYradp/t5IH+Yj/Z8K4EvcYqvsmXb7V/6FzKk8OVUDV4YqJuEKv9o3aOvps39sIvVG/zVi9vUv8yEinUJl96B/U0LPZXuoslt/GrXflBVnF+4506Hfd+7zuGJOM4fJgGW/zmPfUdlFAWj0g4UwJJTU5VgoUHdOs5lF5zJAr0yWr6rgs/Bm7X1Ta+wupbxRFO/Yh37jArecbfr2V+6YujPlk/TVv0i8vwuScNjKMdc5JjuQAau7j6dJHYapuN/ez92c082t/25FclIf9zX6Dr7WIvTqWNvVjURyiIy7DYYdf2fSUV5nZ40eXxGEtb7LApqT46rEby02a+tK3HQ744PZT4vJlmO27Kebn6Jd/676oX/TaS1RRfqSzcPE523Jb3a1V/fyxAuh3xOvpZ02JD3Nii5fA4KVORlkc+X6lbuk9WG211H61exIneeumrrov3kaym77n2qVEjuVHvVU6Q5+HkI9zeP6ttWg9r41QTetRv20QA5c6/n88pnrt+U1xov95o6ltPiMmJU/7+pZ3BqUcXy6nn/XS68VzpY5FUJGaNt2uHRzcAACAASURBVOih7Zlv8PMzyys/q9lltSKnVarJDXkazfL+k13Y9VASStSWf5M0cqbjtUbA2hjktbcbShoYfH3zzSZ+s5j+FEk/6reEodY62not7Xmymp9PTLrJqKAv41yPXy+UoOP9AfX2/rgvy6NzmN/7YK/6FK+9oTyNSswq66vl8d0lJw9febJaS1yUx2o/+UmlkosiOVVtxjee9K+29k3c5JIWu3CHIak99H05J+iXh+L2bEplz4BQ7EUfQ8kqrU+itsLbQyXjepzouy4iwW7VSGUcc2NExce8/UtPGyX0+7mRYtgTg/RvJG7qO5W8U3zGFsN5X/X+dnf+qu25eJ9Evx/JatovIqG/T+5Xny1u1dVNBYuvpM6ZN94p1/lTjB+UKWhLsktO1q+Gam/LcUdt6db7rtptIqlI540Xvo5qn2P/VQ8kkkv6c9ASe8VwsU0ed9LjqPN+TxDUOaiuLpQgy2kwxUpnI76BtdtHXCnve+83eCohUlu+vH/NbWWJ1aXe9KfNU3vJ46buyxfLUBOh9I7SM9C2Sjb6ebNi81WMN1iyH/09ag9i+2oL9vfJhYPGZ9/sPMFrHOyFd2Rz8o/vyzrUHTwRTav6jbfV0oixcMXOGx+wVX84jukvl9Fe+rpL4J33Cd/Y0o3HdP2Z7sY6jU9dOEq+2a1LxG/nmC25XOt7Pm13gdDNXDtfeS1/9EqV4H7o7hC58I23P5tWO9nrOFdSG+4f1hb8G8/j1fb9gx801A+MQgfvxvNktWhDlIgWSboao4obUbzOXVnmtSTNlYeS1UqQ3UyDnfZ+HNdNf74ttsfFvmtpk/auJqq2mwe1Xt/6HOFa93/u2dP6iu+9v/dq3tg2Ev5stEjyXpe1Lo+2788eQLpRPW5C0zaJvtZu2djvPHNN5wVvuoT+fXc2H71jrd2LenOU2c+ena3pyl96IruWP/pIKjbwxttD7Xe76MNk2xIdyzCbbvDL+5qO+x4cmsZ58f1FkR83fih5OJICdfPi6OPK2g3iZuG8NerNWmU76aG2ro4X1u3GEwQQQACBL0OgHEOZBvTL2BosBQLPToBktXJxj2Q1M5LV7r/7k6zmyVL9bVMkq+UAIlmt7EeqrBYDYySrFROS1YoDyWrFgWS14kCyGslq9+99nb+TZDW/uEuymreprWoUyWoP3as+3edIVvM+UXdDGclq5cyBZLVydDuQrFbOG1QhyRNcSFYr+wjJan4OQbKa7yMkqwmCZDUfcyJZLUOQrBbV4EhW+3RnN/wSAggg8NQFSFZ76luQ5UfgSQtEMflxvLLR7yDb6o5Pv+tfN9n6DSi50tPqdwvux8taLvxqubGN31mpu/MPflfU2/Gi3kW4WU61SoN+p6+6EIk/eUpHvxPtdNKdoe3WnblO76hqP37no8oN+1RZuWK0T8WhAjKlfHhMQVjer7ucorLa0afsy+/ppofrc2/6DftUK6vFOuzGfa0g8W6TarWPl7lgWRn0ut5anULjuBztwqeJ+l515/3uqtdjsoPbqQpClMV/pcpDfrempluNoh+q/BBbUdPcLB5Xmq4j5m1N467eyZunc/Lv355mG/z9eu/o0xVspqlOCbfOi6XY1nlaxrIFD0dNRtAeterM2V/7LfyhLX/37n3fZLX49JQtfXBR02j5Xc+abkR3r+nx+3znVtH6m83GjluvSrhuatULvV9TGOnx7fVcHdL+d3bwqT9t/rHeTynmuFn5re1t9jtbNemv9kk9JntjuntfD91wuPhdvW+GnR39LtSczOnv1x2RUblKd2iOfjdZiZGY/kr/xkVUfXNUL2uV1aK9ya/mu5k/bhvcp+G93zSg71dWuxy3trqz7oaL/f+sksyoCkZlKab1UKugLNrW3nZt0qZNX3hS9bWy7fbbjR19LpQ301ynJ94tY73z92rZ1gpJ1ztVwvFqKse5brtSAyLauqlWSLgZ2/QqW1VW8zt58zSvvp9q28X0o7OmSPZpb1bdDuf7kZ4mv9NW7fPW75ZdTm0iuFK9sjwk2U9IVacFbMUa7rPZPuI9/b3X5Xmeatb3rzL5anloEaIe3Li9quXs0zTVuwU1ae7iZQiW9VSL6Gi6pbiDu0V5idg2ZddYp1dWNZe4I1tTTEb8qK2KO+j7vWMeTjVh+kOV1a41JYnHjNYx2o1LVWurYrqTurQhN7atlYIuuqpOupE17rbWfh3T5Lzoajnp9ahOk6d+9mkbZBh3FueKE2e2vbPHQ7QNt7dolGnyKd+islreTjFVdxdXffWa+wRHVAb85ff6AJ62b0yd5VNv5v26RnVMo1jaCrWAMYWlbjqNyjmqoNJXIKlViVJMrnxefVBVQdr0e60K3bxqIpfy67tpa1NMd6TKV1FpZBxt69WxTsfX9d7gMm1xbAtFSvkv3V8dz/fjRfvdPCVJVB+c813reV9OUf+zFPWI+NfUWf00oDEtUF9ZTdOw7w7lezR9UlTS1X/Xyp2KQ9+wmj6j3jCg6RvvqKTXV0+LKZd/efu6Q/d9uSpFveu8HXP6qpCn3Nctn+2XJRfT6j4bU3Iumvwo3p/3vyi1oL5KbAztVWXt9xtFW99Die0VEbcrZVnio0vcR90qq/XTA/YOupM+qh202hTnVUFVgatOnaOKivtyq3ue6tCnI5zSKQ4DuSMdu6wOYVNM26QqEV3ZgTYNYpvmNE915OcEv/0RvpQ9SDF1cFfVMd+z3VWf6387qmTp9V40ll/L3KpVlWn29MiVaaIKSJ4C3e9EV8WsKLKWy1B4VWjVlIlp0nOlN/+eNJuqDOmRp6WqledaVcrS74gYbAfQPNlqnS6zTO8bj6j6mo83/rs5fqNC3j2Ow2fVA7t9RdWO+mouNTZzW1hKQ6iv2WJgqecZfXxqP4l+ep4GtE63q5uGyrqoIMOuW5BjTLfulS/1Hh234tzivQpPUbFjGuoxWS3vtk7tej6Fzeh9bU1rENN9aj0i5nM1Z2+D5RntT982fOi5VqlVRtE+5gN/q6rWRjsx2uTntdNGfbGoZ6T9qOnVqnuK85hmS9MP1eml7tsifjnvU1t14T0Y7UI/T6WNPG6O5zeR+fxna9rbzVri7V/81/81e/Vv/Kv5+fWPf21/+nv/S37+7eGt/U2u9mq225l5FzbvZ62yWuu/FI3WI6t9xu7Y3ov1x4E0zlamaTTbbs3iNEx/icpqip23Xp1onTR9lVeIUUUT/+JSRcmXRNVlTiW6L9Jgr7wvoCWMyFBbcukthKq0/JVPA6pKSFdR7kkVWbxqiz77jR9GVNHn2g8vmiIv+hqqdBKVMLQvqwqNHrGPZqVF08/5+nbTBOvr+n5aq5bRJlBX8mhU68lT+HknShV9onKSKtW2DdapD6o06anJah+iMkeurOPbLpfqKS/kCZu9vdM2j2or67CxH/fFVl/3O6+Io/f/dVRVGRd75fuUCuNo0mY9VFlt9spt+TTJV3Jc9qolW96j/9uVymranrUQ57yzMZWlyBVPp1Jta94ke+djLepbf39dYkPnZzf+YbmNfi5+Gid765VLVInsL7xDpfdfezRpqtIlpvkrM1HmR6666iZ9m5lf66iTVx7S8qsvFI8451AFuFZRyUxVcvVQ07b39k1VY+LIVH7LYynv2+U7VbE5zi303zGVniqI7eZIxtK/XiFM44v+pfPY6kiO62gXXolQcaTz2fJo00nrF2MsJFdMjCoy42w3Hlf66ivfR7Z5m5edR33qqLasZbkZyl6oCoIaN4vHzju0Q27bfYfM27K8X32qOP/T+WFM/ab9ICoPyTUqs2tR3vr3a1vUdr6rcqR9M3l/bBrGOiWcxlhVsTvHmKpVehmrbUp1HeXw5jLOmyf7nbcburksphXWPrf3aeLVHOTxgdwvUMX2GHto/RZVPNQMAFk/LXbl+4imJdz5EVv9lJ88rFSBaBcValUNsU5Tri6Mj/UOmlrRN7wqU0ZnSzVpoz+uZLUoeqszbl/fPHTlH1Xsb7yRzdNAR/uTe2ZlgfRyVGWL/r3+rrHOvbctW1vr7AX6/qhMppuP2qh135drfbRc9937M+oz1Gn4utOBsq943zJX7ysvahbV6NOOw1IrRCt8Jz9fUFu4jqWdWXQeE2PneXrEaFtO9ZxM3/w2pqXWOWVUGhs03lAiO5NV524K+Dydn2/IpDGt8lxV+up0gblipG/HXDmv7GDrZrHVN55CKs5H1FbFdimVr2OGldUO3gAt42LRJdQ2jXMs/WauzJnbErPfdZVE3/oKqDLpyd+Tp1b0dl77UUxtqTjqq5DGNLL6/the2tVfe2U1Lf9ZZTXfXlqnqLqnVX0Vx6M8VX156D0xhqpz7jhH0L4V+5daoJsYp88V5soXaRy99jvHVONc+12cv+SKxd0UGP1ZZ22fO8P+GF4rYEZ12zh2aD/yL1K8tRq4rU+uMYV3UT5L1b/8OKWv+NkPxrpO8xe+jXI1R1/Om81QK+Tp/K5O8ax+UT3/Xu1Y23AtTJxPWZ3WU0eIqKymKpwH7+err7fzqUs1U0nMRKJl9gJqOY4itFVJ8TtvRDTy+f9eloVQRd3f+cHvRWqzDqgtiUpjOou7qBXNk/3kJqqsVmd90LHQG479vLHfe9CoYqamRM37oE+drudHm+2dysX6FK8x3bzaal0j0EPfHdPOxrbK8TYO9tbPNdTWxv6rfk5MpaoOQ0yxmqf7jP5DrqzWIiTGgcp5XPm7qkkO3n+QUv1OXReKqmy3prSOcdn3R0R8J+EfBBBAAIHPJOBjVrmX7OcLeew3qm+uTAP6mbYMP4vAsxCIE/Rh1MUqr5Y0vGtFkTVY6xK6fJry+8yuj+0C5G442rYbDIiBYV00r8lw9ZShnPPGuVM/m1M56SxfpNLJMXisv7QLSroAVRZIn60Db3nwrPT2dUEpyrvn76onjhpGjDoMkZ7TT3RVvveuC2pPPVktr3mUqN5qaLogvjpq/ctJz2s72bWf/GkMx8dD7VVqF9FVSn3xE5fLVcOzRetqO9nJB+PfrIudzpIRiquG7uJ3dZIZ23HetelZdUFs9Gkwdku71NpP+6Xz9DhdKgPkfdpH+S2tUQxXxqC5/t5fvMwx5LGt6U8+5vGxyWrv0rEOBuuk/OSl4Y+bVAc/NDgS+9pb2+ZS+nooluMixs1eUyuVNfvmsNrOB6gO+XS7/L0VDi97dJTXvx4nW30a0MtxZ9s5poN8V2O+DQtrEHZf9/etEkB95F9DcDGtW04MOoPzxNCcMOH7spfwL287tZHzbiRkyAPNH7cN7rO92mB5d+E/R7wPpuaFfz9ZTS1JDK6Xd0ZnbWupTpGiK/jenswtOVKDYTGVhdYpBlO3s1LdfEDFp4zQNx/3bfpIxeHWB933R22/srNp0r547MaWjpIvnHuDq+tHLTFrrBfY1bncTDVltCb4KrxiGkENCHX5wPVispJBZ9/h1WpsI4E4T39ZHv1Wu52sFst8HiP32XIf9x7tU+3SRUuUyIPr/uN9UtHNOpmm+tNDAzbxHk1+2U/t5rtpvpAQA1r6un7d2yVP/bUNqEfigHabSFwrQ5G+X+T9O6YF1IXZEhuXH5gGVMlqayThaYAtLgJ0F+3VwkZL89YTCPSdL1cV/y+/pekG6vQ8aW3JZxrwdvaWVmN2vStTPOZtrYErH3RUAl+8XwZ9Kf86ntW1q51O3rv6C1mx7bSvRRvYP++nr8vTfkQf4APPNVVBtP/dOHs34WXZhvEeLX+chKnl6i/ctYufLWlFg8QxmNcnd+SLIW64yS/4QKO27ZlFrKWm/2lDdL1JTPHcX/7IU1/EdGJdstMf7KK7+NASVduEuEU89tqbPPTdDw0WCf1+TCmkY65fJ7A3MY9UvgjQIl7bPKa6UVzFlJAaR916u6Tpk9qg+1SPR282LVFlOGrJYhnKhE3l0RI99V/xVyW3xbE8H7vrNEJaxxKJ+nt4apv027SPsYhbpRPWtqJL9skuPhCrixh16qCcD1SW+SbFsHlpHNLgVxg1vVNccNOkqb6tk27euKP9jFavtBPtKmgMapeJVMsjpwDUC3vnw7wbv3jZX2wonymfzsmW3fOSTB+JRuXSw9m0Su1QlxN4mp+SLcuaaArI9nuKttLe5P015rnu2k4tSbSjv+a5Wv5dvajcLhCWdIXyUKzElJr6rY2fsOhCTj2H0DLGlNf5XKTtEzFlT+wj+TsVXHGR3qfSLobt4lNsn9iuTa4dP3UhQVNqZasuobRMR+gXpbrpOzXgHzGga271ot0w1EQxbZ+uC15PuPIi1wu6feJlW7N22aef9LAsW3/ci+daztUvThyF6ft9n4yZW1ffh9KY7OR9Cu1vd12g0HKW9rOcE7bKrNHbj33At2/exv63fPdR63FEcqG+L6bdUV+2nzIzLgZrWep0Y7qAW5Mgm7neE+2Z9qFfjGFdiPU35d0yTn7TzmYP0GXR93u7penGahZeixOtXUtWa8+V4LdV1kQ3JVqLty//mfbfkhhSprB8uysdDCV0xbXOHLN+7nIc9/ajX/z+t//T/8i++/f/nbKS/+c/tf/1v/5v89M3//T/sGtPDP7ucrSjT4ekBOC4sJ37cZEc2R1b8j5c241zvz7Rp/V753rRdLcdbPWNpKSOi12ZfFKDutdHvyo7rjb4TpiPNx4b+s26ffUfvmw63r6qUyJOXb++JatpXOPHmFLQkr2sF5LNXvuFeSWrXHnfTesRU7vrq3d+zpH7yzVpQzdVlYVbc2Wv8lz7TVy81DR0sb+U0Z7ynpIuX56rDYvkj3fjUqcl1TlS+G/TaFddEkkkvGocIqbHOuUTqbJiSvSN6dLUNkQfRK/t/URG7Y+mAi3Lo2S1ssWUUPLjLvr+g72Mq9O22LvaSUim6cv10HlP9KmV9LNGhlrXlubY9Phch9mGbUlO0ipFHk7SlHarT0aq4+mmpLgsm9Wuva+uftPvbspxc2drmyI5H4/L8p8GTWPqzuvGvvdOi6YBfedtyM10NN9FahKIPqvNWKdNXNvzsi+UWM+h100T1vdvlcyYPXOSSnm/xpU0PW18/4Uvp86X2s0sLQa0F0QChxLVIsFFsRPTXCpR7aLGsJL2fGrXLhla+0fsg+qRbmK6OiWvd/tUJC1pxWteTe6jlWVetEf5RlKI1elKdbOYT+uZz7jjPHKc7XoqWV1K5omEnhyXPjamqdWmOuWl3lNWJo0toUq5D5HkqgSYb306POVxxI0ziqK/8cQvNfGRLKhElFgenZudfLBO21bjQnpoOtFrT2jIlfn8oadxeBFZnAvuNE1nZAJqPNBvUNLrVz6PsrZ5HIt1JG5jbGObzliZU5EUntr0u+WYWbbYjZLVvG3RFMa7yDLT9OZxnuR92BxvuhG1S74/zQ591sFtN/LEMT87lA5ojc9+utU4wcmbtp6fqa9SsPRPHIPyzX3enmjfVHtX4kfJajHudTsB2veR7ow3nzN1Cfp1veoW8v3SO3DqY8QNPvkmX49VnTfGFtA6RVuqnvc4RGpu65OXyeZ9jD/fQOTH2ZwMV1Y4J5r4sunG7pNvl5wQ2UKodtpyLNXkRW3bbpwtbiJOY31PHm329nNRbPpxMPcho1+6tIRCJeDFebDOd9RW5jZnWmpiVu4rBtA41uOaku6+88xubau4+U4J2Ecf2Mljo75e/bFGyVF/8MRNjVtf+x6jtk7J49lK/QzPR9VSXXrGlm6iiHZJ74mpftWX1A2B5aHlaT2ImMYx34hSk631vja2HX0DHUvjZo+lTrNZNommus8xqRv5u3iKJKGyjdsL9ca3rj3XJo++aE7c7N4fbb7aq0hC1e+89eXUjWtxE47ajWvP7NPv6FpDPDSmlPevZPadJ4vrv2N6ysOmJY/qPREDShqL31U/JKYCz9OY+rprGS+9364jRNxodJomO9ab/gZ74U2IfinO7/SnWBxNtxttrI4J33mc6D3/n8ePnL/3NlP9i1hObaN2O+9iV7V9WO1tTDGsY4G3S/lY4LuOblj+g9+ooOmVr+OWSW0HT9I9TKu9junO02wXdYxBYwLnbX2Oom7fVQJrm+m9LfO4tsTfKX9Hi6BoW86vk7TAKGdT3r8aUk1o03l3LE75zvKYlEDp/5mHsOuRpAtaniKAAAIIfAECpc/DNKBfwKZgERB4jgIkq5GsRrJau2hx3zaAZLUY9CJZLZ98k6yWdx0Nb/SVzGJ/apeO77uHfdz7SFarw0Akq+WLwySrKSJIViv7BclqxYFktXJtimS1chksrh+UywyeRH0rYbgdw0lWiz4OyWof1z/7c+8mWa3okKzmyam6WB6JGiSr1dggWa0kVtUKuySr5dggWS2OLiSrleMIyWpyIFmt9bpIVlMVTJLV8pgQyWq/3ckL34QAAgh89QIkq331m5gVRODLFoi7X3M31hd1yVXL8uULVcvwGyjS+MIWr6ymylnzWm6Vmdc3phvi9Mh3Jvq3XKYr24zlvzQF5OxzEWhKlMFv0Rkmlez3u6VOKWYatO92V5ZiDoeuKoPuOjp50WndjVLv5F23NvpdkKqCUacW7UoP696PuGNIz+K+kT7Boq8l0N1QdOfd/1/2dvXt5wtZpm70O182m1qR69VS6wjY9TDbwe96u1mOtQDARSqlo/V4ozvvvJrXd/M+13PR4+f0U61EtVxs6h2juvMpbv66Slvbe4WnWdXX/EqZyllHWX/dNKjf0+PlsLcLn5JSN8bPPk3hMKvGX3nozqO4u1BJdzHdzmjbekfxMnTVSG5lzdS77FPcy3q/rfqxyWpzkmdZag0uvvN9QaW/r3xn+1tvSx0ZPW5sU+9q1+BsVDa62Y+1pPu382CXfvfuz4d3pmkW9LjUlA9ezutmaHcxn6ZLSzE9wOFoL3y/+07T+Ppz3X1YJjAxe7vZWJrKneD7tKvTe2jKhimmEF3LPWR6aI+Ku/JVFSYmvst3TcYepLtutXz+idBWTH1sdbv7bKlWqejjKqudV35SbPi+M8b9qKWMf/JpiL/dbutdjT9PumO6bMdTWmsFrJdHOUZ1ApWlKvFw2o31/frUbixVJi6OydaTTxek6l91yoQ2FVmuhBC3pKqdjKnFxm2tiJbvxPRpyTQdQL3rfKNpi8pv3by+blUmxtF2vmxpXU1Tfsb22vp0bhr8uisBrb8fr78R97GT1XQ3cFQf0t2K8Xv97+Z23v9wSptcYaHEbWvpcz0jDxUVF9jG9Gl5SmJXGPtKbG2ajf7O4003FaCWph1ZJ9MUofl38/d4NZX1uk6p/KHKaodR00eV92sq4Ljju9yJXx6qYVWqLGqKCm3bEoffzLNNfpDWFDxRDUDTBsRN7bt5qeuoSnAnv6P/oGohvsya/immzXhx0yqQqfJfm+iyVbnRb7eEiL4G3XlltToFS24BvU+imPcGOk/E201l90uV1XKdvbg7/s9VYnO5IVf5KIa5cmcXvHGnap6myw9mOnbFBLN5ubwzoW5NHJv2uZha2TLvNBVs3NWbp2zxih+ausYDp68teTnt7OSVPW66alqTXdjGe1iq2lTv4E5v67GjTNIcFZlUy7HtDeG82ZRacnn75Kl0Ynk0dV+r8BN3JR+mVpVCdxm3ihmq9FGWQsey2KrDsprWXw/dNR5T5er1a1+cnyZNCVOWUzdgx/6rJeurptVqqGub1rGvpvbn3j95H/IyV9uNfaT1dNW6VitN71erbaTah9RyRfWAsn39orpXmdG3qtpdTDWUK2J5OzlHhbVc4UFT0EUppUOrcOLLdf6PagGUtlmMUdFB1cFqNYtR/RpPMFIfp2vsWrUGVVPw7dzd8a/vbdM16g7yVplp41X08uGmb8R9AfOfPJa1nrHfq85D9Ke0d7RWr0xXk39ThSH8hKLcde1t8K94PmpqP82PVCuSROyrR+jnFoOqBJW/63enKBu8JotqMapWElU3coXfaBvylE8B0e4213dHtba87b0ch84/kk9hVqoCxKN9Nh8nY3vlSielYrX2xtgncs/K43Hutq+m+Intq6nU40LUJsdX+ZY8hWVUvlF71pVSieoIem/sl3nxuyoO0bLreBkxVvYTT2vLU++Fs84PvEJonvau/F3LVfcVFT+MimKa+u0QE2e1EOuP1Xoe/61fjMpb2cel1P+aY5rCNpNq3uKxDNqL+n03tkUMvemrcuUnX7Y83V788iiRPm7dVscB75eVePYF0pRM4Z+nfI010D7obWqekrVsDB2rl5i6S5UGogqU+i9+bj0qVrt9sFYG6voyeTN4ZazHqE58Z/P0m/4xzwubv1H+hyiTMsx1+if1URY/7l1Pe3tz+U1+/9/5z/4T+/4/+HfL0vzjf2J/97/8b/LT9Z/9M7O1nMlcqn994/2mWxW06/5+q6HrK3DXo+et9jP+riNsVN3dTlu79v3uRvvdrox/5EqCPpXzhc6r5lLnpR9jyMvtrtkhSiamje2X8guqaqTKhOX5avtalTXZtQefjuff+Hqqj/LzpvyK2pI85bC3D3FOr49tY6wlV2XxqmOqAOetV+mV+d4zrDbWaZ3Vf4w2Ye2qLrXn6mPG2M9xXOwQU86pxfGDlqrHfevB3SZPLFPRv3VoTW8V7a36K6qyUh5jrZgyrYO98PZHSxv1TrWEcX6sPs1P3sk/jsk2Md1kV4pGe2hU0JF21B5fVDVtjPOhbmrstK/H68FOtt16HZ/cTpbHnCZLMQ3oqP6Fn2nrfNEjQVVVvvMpF+UQiySCaKtPNtpfxbHGtva9/4DmCriJymp27CrSlekq83YfWkU0VemK6sy5+JQvZ+7ndlNX1+1+K2JVuUsPtU+RSKceSxw327wKJUk+1NR+12kW8/u97+E3FeTvzP9f9lltwx99XEpTp8lIjzJFYPTF1Gf0Cq+qeuxwqqqmCjl6RP+srOaap6jUY5tOdhUVz1tRMBvz2Eppq9U6x/KfhlOt8KQpgGs7IAf/3WzroOoXvfPKGExRDwAAIABJREFUo7Ed8v6oqmZRTWcd7G+9Kx/WiEtU/VRxp7/2HUIVoWI6PBWliuO+vufmsnzRNCf7/XVUBDR769+v8aMoyq1fmbupS/00z1TQ8oXvy9o+r30/PQyDXfq0cZtFy9BGVWL/0npE9bZSna6s/FWe4jnOM8Za3UpnK2+9T6JzqqisNi1LbU+GdTBNE1jiodyO1h7er+tiSW1d9PFKCUGPjSHZ1kuY6i+tQpX6YAUo/0xXZbNNQ6n+Q/lV9cFbNeR2ViXtGJHsZ3HQV7a+3/lMD1Ede8nx2foYfdXbmMlAFQO33T4SNxeXsXCP5vwVZbtoLC1mGZFbbGrFVHy21JJqpa5qP0e117o+lcZOY9+JUVQdKlqFUY21+/6r6vNezrHsctHL6rdbGSfM37nROUtUlk81PvVyaxO0Tr5epeZj2V7jqe47CqOdTx+h/fSNt+06hr+o0163GUTy+Zm3CaqiFedN+ooYZ1VVxz94E64j7+uorGZjjWd9z2uPYcVPnbY4pTqGd9TUzP5bus5x4fuFfuuNTyEqy3/Bd0hNNRvVQLVt4xitQ/LGG7VpTXXMuFRZLp6tjrRXR+2mra+zL+RKbyVmcuKvb5q8z/r3l3gv36mKwDHNsdYxtrvO1y+jI56ndS79E81SENXD1UzENKC5T+KeahvfdWM5V74Q+sW3XT88+hV5ymav9Klzlyv/XR1fYlxZnlEFUMuhKpGxR8RxQWeksdfq2HHl+7VuwXnjMa/qZlEFU8tTK6styb73WNJ2/2NcpBhH+85LoqldrNXFumkxVaH7ou2ptQ3UFot9U2sSVV21bL/3tihP1x7V+YdUzwUOw2yvY0rctNhlnXq7nSyoDxnxfFYdbxlqJcIyS03sX63WdL/HltOL9pfYLuo797VNaz85t4fRPvdX2soYSGyYOj6nsTSv3HneUnjjxj8IIIAAAp9RIPpyTAP6GTcCP43A8xWIYQdNo7N6N/pYiyuXi3pxYfuUu9w+XY2SiHwuiO301iY/+dAF9MF7xsPxhaWY1lPfGSem42KDj5ycTwOqWs5+kpG2LQFOFzt9wFWXKhYfyM9DXp5UcVh3NvucVZpyI5J+dOK19x+5HDRdkJ+orRpm8ZPms2pArbOvJQmfbhzzSQVLLP/VtKmln3WZKPJbdBE3Bip0LrZ6aemLzWDJp/VM82JKetLjx81kyacs+u7ULiGteaJCH0S/HOsAzLthsTlORA4q/dwuQQ07PwBetGm8xuNikyeljevGBk/cue7mx1ayxKVvJg2E7X1QShf9V7/wf2OnGsUKqRigur3xHjtZLb5f03IlH0T5aVzsr+ZSY/5mMvvGE/L+9vXG9p4oMG0vLCaW1IRtb30USyfVEYuXx2QXPnD4wrZ2GVOkDNc2exLM68FM/59/yy5s9elGNKj6rQ8G/2E52EUqIwCKjXj/j5tLO0xlpHS50QWZEk0vhtUu/LP7pOkEospaO3nNFxLjJDtfhmsXjWMag37CrsdPVmunwQqdWna8S2TUIEvsLxp20PQveujCjAZh9Dik1Q6R9NMFkwYdIrQP+9GOPgqhtb70NvAvjpO98IuTb0/XtnoC2c2U7LVfvFLTebUt5t/m0YYyHLnZbE0DX3pcj2tOgsuPfFG9PPJFJ1+I32+v7ORJZtoHF28/12GwYyy/Bipi+jxNi+WDVdthtJ0vm56bT8ureSC2cSEr5gL23+6up54l9sbfH3sQQmNcQ5dk0VqZNkgssTWmFtletql9lpbwN6gUvsd2mcbOL3Tk5IvyrUq8iONOHhD3TaF9avKGRkfJFktt+sV8ocZjSQNwa1zdWN7VZLX9qlS3ODloe4kSIFOfrOa4ipYYNDrY1q43JX5+vtjVZJCrt+9y+qgeSlbzGWdyzMbgoi5ExHEzJ0r4IKuS1oJNiUovfMD1+5Niryyn2g1NNBqPs8QZX07tTXHBrU/M0tE62gpNjnj0CzuzjkE+uLUcburF/CLbLlTe9Xyb96E//57+UvEc08r0Uzt1+3fZ7rqoUb5z3Gmiq/JcyV2j7w+aujqSCMsSFJ/X46YNPOeLe35BKcebX/TrEjTytZPafm4tebudNrs8gYsep6Xty3lqqkjGmTaWfH9XAk1Mg6RpyWL7Hq9v8p3nelwMQ73ovVtWm+q+rdTvspxrHiwu66sLZv1F9hizVrJatJPDrONF6SteJm314qDpZiJN5adtqoOgmmY3pg+plTM8wasm5kSyi9rhw6El7OSpa7r2Paqy5Gktyjq+tH29cKS1iItKefoQ36Y5ZuO5pjfzi7EaFK9TZ3XJR1qnOPZpaua4AHsYNnbwXzsMky11mkwlFhXDjY6bkaTof8sXAiJ5ZRgt+c0XebA+xYWllnifE4l8tfWePnFt421MSUQsBroQov/Pz/Oyt/0jEs6U9LuNKZO6KQ71mXoxO0+V4jGopGhfZl22rQlwecpTjx1bbbsryVh9u3Br93rwf+bpXmc/L0m6zOURmdfD+x3jbMe6ndc6jY7MN778JXHFkzlsbLGcY977OKv2CL+Q010eyoP5vlPki/Se/LFb13rzjo4CYVgucJaH9pk4M1HyUiQkKZ4icS1Px1OzotZ2PpSncS7LowSOXY2pFKGcY/3oF9UUI/1UPjHlbzl+lGDK0+H6vqvjxMn3rXLsKmuQlDjqG1MXBWc/9pZPlu/RuVfs93ladd+JJt1M5MusGInj0u3zrb713tfEzaFN55QTZMvyaD8OtzxVdUzhp3bFlzP6c3q/tkT0ARW3u6syQdMpLXby/s48R4+rfCKSNnTIj3XPf48peJQ4eNdztdiRBLssdvTYUKLnMJUz0s1GKcjFLXt4Mt82zTXJ9r0LSB4/Ofkgpgp6L/3pwbvVJ/ug+qSzdzA0jdXJ5xlX+xTTVqqbdBxKv+bN9tL+dFG217/5n//H9i//h/9efn7zj/+J/Q//xX+Vn+//r//HdqsnhOnGGjdXW1H7qpoauF/Ls+mT/Nh+q/rgXf1YxfZll8bw175n5+PctkzHpsTznZ9PfzNubVrL/GQ69kceqf47vl+t/c/70sYexq2tntUyDJvaX9NMVHGBWak0sS5KqviuJtmY/eztkqZebGc4LYZzXkdMdzusdhNjLUOyCx/LyccOX0f1eyK5MyfvxxiPPP0YrX5STBc4/v/sfQXYXNW19ntsfObTJF+EBAgSLEhTrBCkLVqsuHtxr2ClRUopUCCQ4tBCcIcSLLhT3ILEhejn4zNH/mfttfaZof/llrb0Xtp7zvO032Zy5sw+W9Zee+13vW/gwgnXZ5Ix13aGmV/pItlELV1KCXAaCEtvpcFqBFRqgOppTdZ7SqCuk3G8ABnZExNIu6z9IOojiSsoqVnxbcln0VK/9JEGb5HN0D4F7RlKGuRoeIgH7MHQcNFgdBfxJsC3hwQKPK9pe6Dtp+GgbnDyFwG5HZ/voXfVspi2Z6BFxupfe7CazbEKG8vlvciet0sfcQRP5DIppVP6nd6xLvtRMoVaSjLuNsnCNu1L6HENCFZjfaTvhrKwykEVv9U3kdTyoBSDCcFJX5b5rmlf3qLYkqxZfgNESPNdj2FZZVT7UH/lxSZQHZLh+5J8sAArYaGs96a0r5I9Cq1NdZHBpaQTPc4p2UdLqsWCOnIa6EnyuBrMQUKPPttnag994E+xFY11t30PSZ2417QJpjmlY430cUn+i4CaasyRTbCCMHGJfOoOQblSHEcnGFDsp18eRCZAAytpH6ZjYNTjRQGrUfJcR5UrQl00IDE2qntctN+o6SvyTFozE7JnJcCollKleTko9SSp0oTD/pvle0iIbqgReGFSKtVNSYCLbKa220nY0D6Gkk0Ue0vAuwYA4stgNUc0s5v9MeVcaRlQkpUM98cBKF5NF/2ta3llM4AlPjDtaXRcjdpEy0HSPpPkBtUcVDFEiT3TPl5cSJorOpHzy8CzBjSIgJ1a7r3ZvipArYwJ8ov0noPGuN6H0Xwq6zioaYS+mQKAyhh2PAL88QQm37KxR3cb70JJ3xIHpVlhSl9TJEG3P8Vntdyhb9bgS9Ko5fvISuycfqOs7ZXVYKqjz7X3qrxqmb8qniJtSJKdSek7SmrTc5ntgQBJaZcS+uGeSmIXIxjOF4oiaq+nsTvm3ok3dm6oSV/TXKNkWrpo3FKMWs0vm3xjfjzt5fTehNovjPsq0KrEeEieXjqZ1tYWcdBptA2EK7ODdOhjBciLXfXIJkicm/ZbCUlSIn9Zx24pvObIOluzLPQnG97EkCo/iJ6hE1Qo7kIyyar+CJAQvzReb8hKUnRI+7E0IhvJGA1gVjNgkcagnoMlBWaSmD21rR7zgQ8CPqt5QfNK2plsSPP+Ta8jqq3FN+O9jN5zkQwxtz+t1SFYTR8+yG5Lx4SobsUm+Wlan1QdCEQoNlyNAQ1Wa4p90h5e21XyScI4hGE09ncu7cv03sQM49m+aWNQ4moE7tKJCirhR8Yq+Vl6PNA86BYZUEo4zsne0/bMEByv9kwaxEkgMzmzsgI3bEMFvBN7SC2m/Ryap7nQblDcnv+D7tG+orL5sveh901Im1LbhGdc5EOKbdFto8aYZyIlbUugXL3W01qgeSHIT9Yyx2xb2Xop/yFM+CDpZw2QbdhkijJp68g7cP0ylAIlaxPFXUIAnA+/qhMkpUGiP1ELRC0QtUDUAt+SFtDnURFY7VvSIVE1ohb4v9UCEViNDy51IKHBW8Gb4wisBkRgtf/fJnxdZrUIrKYPP/XBAqFZheUgnHWcDfqvZVZrAjNEYDU1oGsRWE21AyVd6+BrBFZrADEisNqX7X4EVovAauoQSYZFBFajw+sIrKYOEiKwGh9KRWA11Q4E+gyBaxFY7b8NqkRgtUbzRGA1Ai9FYDUaERFYTYDIEVhNGYgIrMbWkYEUjcOzCKxGoKMIrEZjIwKrsS/BaWka6NZg14vAahFYLQKr/d86443eNmqBqAWiFvjnWiACq/1z7Rd9O2qBqAX+qRbQNMQtirBdZD1RDgnC67aJapzzP8pWFq4wXdUqVTgB56glvQJiwszEch2c21EzMsSpwIEW4mSTLB6SGfKFWUpJgsobUDZSPJlR/1UiSVDJ1qSgf1yypSyviqDOuUEkyKf5JgaSbSgJIxEdHNFhAV02yZ9VOYs5UaV8LU6Xyqp68eErg9V0dlVIUMJM8lK3L2Vg/1Mt/j/75QZhP2U0c15OKRaDJ5KUju+EjASeUYchsobxehmUEU0XvbvO0u3LpgGbsyzTBRtxyYhpcaywX3wUQ6meimXAc3g8+B5liEv2IjE8SNqb5bghm4tVa2SIE39XJc6/VUiSJCXXP+15sCvc87FKDcQ5RRcxE+jsbyXLpfv3S8xqDU4Yyvxu0Nn/ff3ydcFqWqaCmOds8NgeyDgYENmkmm0iK1l4Q/IerBozrlFWk54ZxClUTvC75x3iDZENdx1IEeIIQIdizNACnuWQtYOytfT8rRgp1CXrPJNOwskPqO+2u/1fysYiuVBVz1QLCsLS5NoEJuNZkKzXEKtwdnm8VgrnPjGvURYfXcRb+FXMaporqlkmjKVlm/l6/r7++Kq7G+P/vwGrabYkJT/Al5KDlPli2k7ISlj0GgwtJPFjx9g2VvKVUFrMSzQYszyvjniVbc6QWhBm8ynRPhnb9biDvEgEUVYlWWK6coWqEnbh+lAGHLdtyYnBVxKPwlyi0+HcOuKS3ZlTWer8u0Qj7wmzjWHHUZF+LKjsVwYOtqST8Co8foJqHcQUpPqXejRkQeF2ocsVO6Hub+Kw+nIf/jUXyDfTp//VUwxiVxKrQ9nf+pcVAYB8gdg76mL3igGV2S4FViyUKFO0+NIXpks5/dw+XsJqkmSjsc0X2QGduUwMeilZs+xSPWTUaRZi5Cdy7ShjVUu7+n49ZI0gZrWGOHODWa1OzBUC9CRmLi1PwhaSx0PZTKAQ5/fqj8dA8paqf8sN1h0lA6rZBlQDCMsXMToIsyNla5L0HNeTZH/5nmTdRY40mZXNaeSR50ESL/xb2u5yCzXu4RnO97Cd5nYgO0FsEXSVHAOVmMglx6j+Mg4rXsgg9HWY1Zgdp5mb578vsyygsKk0rQtqxEs7qKbSDLLEkqnZe9waLGExJIZKzXBJ/aIZq3phoyxjj7JrG9KfNKubKBm40WDYFnxh3SGJjZLQBuVdkhjm9vGdONyUZNwPycJPsH2IJZJwEsxCQ/PCl3p6NQ+QelYHB2GUxbbky7BLbM9jNRcZSZ9OWw7ikspbqpdA9aaLJFIarFzUf3wpCQ1tQD0Dcal/LHBQk/oXggBFh28q5VKIxXisJks12GInPc8D/U+1d5O2Lo0FLSVI5WbGtVBisDnr329kzf+1JfqyzJtk+yrGOx4DxDqnGcYUgDVkG2vI/1Big84+bmnqxTIclGRNJ8k6zRQYmFbol7o1ak/NLtJgwtBp1/RkT1hq6F/tpizkBotDI9Oduqwx0/yQyYlY/2yX1wGS+U1qRlTlpTcytktNTI5xPQ+aBGQ5Q5ovkn3NCxtZ1YmHdlSx7Wh2B2IxEedK7Qmq7KM1y+vK4/7pP9QehuxRSJosoVkO/YZfCcMNpeio7xssXGSRtLydDVfmVs22G6w8poGEZrwlIiHN3GfQmiz7BoNkcqU/PRdJmWfpeoCMHlNNzGrEQsmzj+yrBRhsxakPQ65Uk6SDhTlGsQXw/cSGqm1G4LqwXfF/PR8pqRv1oRMyjgD9Mi+JOUDLqMV8kpfif6D1RtsqssfEgEhXxbZDpiUax7o+vMfSLHQI2a7pEFkzLtAc0sShxMKiZddIFieu61n3kNDrj/JsNRtfg3mOfiXWxKym243YnjWzGpO9yNz1iX1B1pkmdjdi7KjLnCLJsoqMVcXCICwatNc0xU7zrY0doCaEoPfQ97CcnATy1Ds2yvq75IfZSTakxMpb1/QUdhy27FlprxlUxB6XC2gRhgli7YlLP9IT/iuPiuyvZnJsluL+pyfW/9ADFNuv7O8VU5cwvhDTZkY2+PTeNfC+pD+exEKR1/zRz07AKqf8hOfOx9Nx1xGn8Xj+fDYy4sfZHs22Bi9OyG6opHUb7Fw0LvWlbTP9rpZh1TtXfY++m56sGZ5oGPVrm5DKwR7Spm6vV2vwl/eocsKrgyIjdNEc1XaYZr5mry4TexYxjhODRjyGsqa3hxmyJyZ8kuTTvhsxdXGZJA2zTSMlL+9OzFOuyPkRk1BMs9gryXR+m6rphesz+dGtJX7rlBKt5TL5d1oWk9i/9ZwqO35oM2u0txcGDmKlzEo2YNIldiv9HAM1YRsnuxdK75EnL0y3NFW0LB0dv6eEHY38j5AZkVg6xGckFyUjcz8wbAykxUYRI1dJ2Du8OlzNGmx4IYMwSYhqRijFzyltRaxtrrCcEktT1uP4EwFzq8IoQ8wyWvo75rtIBf3c16qWEg+zYiibzAhILNAJN8/jFnXkm2ib0tJW5MHpMcaJk9xuRcNEd4b9O7KYnQX+nHzPhkRgQyaPlPnqEjuhmIe2z6m6iawMZnpCRZ5PUT3NTEP/HBfWJeo2zVSnGGm1TxTQb0s7+y6EEAp+E1O5b5goiX/qkf8n45bk2rKhVF8QSpcSe1koE0bMxSK7TOpraalnXM1q2ffARK+w69H+RrNzUf21FBrZ7YSMK2JE07LLNmrEi8fjnyRi4/zMkoq1CLM8rfWydhBrakqek657yAmzGj0n9AeaJCCpZWzh0KF9Tp9mLFM6oWwHYoGBtOyrYsQYpNmemmQEKXSj/aeUG6CtKV7SryU7ae5LPIDqsjwrMpdWgPaC7G9cP2RNIzuQEOlGZSPF/6nbFkrCmKVMj6z1JBeclhgDsdPR3lCNQ7KlMlgd10RaNgXUP3oelWwDg+IQkA+VFgZBYgXSzENk8zXTEnnaeq/j2XYoBUh+vx6TJG9IGgp0KVZUgwcT+UdaCjBFddaqD03MzmXLRDkm8Sq7Sc6SYgBVbisyY9qHUe+p/SibGEB58pDtskSGm+aXZmomhu2M9KlNjINN+0hbs9ubBgaEYYuYhkJmR59kH/n5JLFryvOJ/TwZ7rg8VDTbvmWgKOOW+k5r3ppNrNaks+mJnK4fVGBKDCdZ89Aq1LvkB2pGPfLxGsymoRaBsmg6qZtiKpW4+JCGFc5lUscI2asp1iWxFhpGjry7qeYNnyFQfyVlPNMIKOp5bdO8k3bwArSKb0/ss7rf1doB9p8pGtwfFzsZb8jsEv9YuLdzvTBuSrKctI7qntQ+Ic0LrTpQN2yUxAaSGG1OKkTdXyI9TDUGPLV3VnPZb5Z3bEhREyeJjo9WDAu9Mjddy0RGpEvItigfiGywioVw3aju6Qo/P15xYWpnlGLbsp9WsShpdJKQ1faZ+rRF7Bi1FUd9gXysIdNJjLb6u8RAmpJxS9ZPM6VRtLAqDmjV8pskJm34sn8hZnAd26D3IOluuohZLS0+dqLO7Ozc7401js4YSvIutAfSDI5kpxuMiY39N7Hl6eeovpf5SNKjRWGlpTGckDOHZM1AgrTZ1e+acGVNpFhqWeYC/aseJ2SjPMk2p71zTpQn6J5ebcdsBxmP1wsC0Ra0fVAfSIVsMqsyzokpWWKEqZqJnLQJtdKgUKKRtHRC+pr2Q6SkwY1ohPsaWCYqYrvI3phaYt4FWiXGT33dL/uIQuzLzNMtMr/oHSsSC1TM6DK2HZfkVjWPG9lVrj/ZMH3GUjNNlKW/aAwTCI77mveTfPlhG1IMUbPb0nuFsSLDhyHnGM37G3lA9CdqgagFohaIWuB/tQUkrqWYfSUS0qR2RqeNxjNWIvA9AYUYtGmWzQEdZotlp4W9EXylQ2V+Kxbl0s4UffL/H4r8r75/9ONRC0Qt8L/aAtqppGCrthUGOY9ZCdJ0dMBtH6LqWMp2IhCgUo4OLrqXsTu6cBZqvd38HhQM6+hURXvk2LBcqpQgsSrEKkWU5bvFJUvgysFOqqUVyQ7+rcSwEShIYJL2TY5sUq3CAFz5rj3QAwo4KFu32loo5Tj0ZiYdWHK4Z5TL8Ht6uW5Lu2H1MSDDrFRCuSDaAupNCVlI7TDTPuvfHaym38agA5hcTr2729UJq5P7KJbINWSH3ApiFQZLLX33PaRFtiQejyGQoHtxdBfsbLu6J1NLISFBnWBwALWli9Xn9eWLQqBMMLwViWHDuc1TQxQwhC4ab7UC90t5+ReoLOfvxop1JLOtPH5WGANzBI+HXrhwHN4Upip1eMt4vJXnL4Y3IIcAoMNYvqeGaoN2X8mf6MsMKeC1TEn4T39H4euC1WhpV+9uphAbPozrNroTlSwHV7y4EwaEMkvywGJ+l8Eli2BL8MnvbEHQ2aI+d9tyQIIPbWJBLDzMKX36OcwBGefVPIw0z1+sMBzmUP7dwGmBxCBAcdfqwvnq8/hnn8P2eF4YmRaYI0aocqWzC5UkB9eteAy+HKZhoBf+sqX8/J7lMEocvKdDlwbrDIWTGmCU0PMg2yI9Q+C3xvyi0r8arMa1oP/XAcXmkUF+k64BBeNC+QQzHorslHwXnozDeCYLq4XHanb0WLjSX3SEUK9ze5YG+4DlHB7KLSkiEFtnrTASGMYHWUZLFiU5PCGQZbzI/l52YQ/qi7lPSU7Ab+O+8IZ3wu7g33WsGHwBedSKBdiDDDopfzYbSsKTvjskg8TQDlVOtbbDFUmPok2BJZ4ZxXmzEfT3qXJ1sAgnPEwIQIFWuuivbh86FmmE+BqgiS+z4/3PgdUs0w7BlIaSlmj0tQZ3VunQT9avQceGl2J7GM+1Ip5lIGkqmUBCDk5ZJpHbp3twEBUBfRSqZZTLbCe9ejWU60i7BrLilFOQWgMWEi7JM3CgkSCoWlqRDv10wKZueKHfHlMyoPoiUdIG21kIllLBV74npoRL2e4VYgkMCgiyO0kHBfx5ZzIXgntIotaTAJX6RwnWOnTKJPsLwqK4ItFR9WswBfCdKlXRWuR36SwT4IX3I2V6l1AylVpNW9y/BqtxnW31TR4fdNBelEPLfDyOkgBzKfjuy4FhWzzbODSmamrgxleUHZLC/Bv30HzX7akD31QfJSsYGqxmm9QIlJbz/bBEliNWKyMuYJx0tY60tAn91TOGgu91mT3sZ2nZA5pH+sCcZP/EZtoWKqI1VDQdlCSwikwrulZZVbXb6uO/g641uJxYcSiQERB5JgekRWCC2k+khFEqA2LDqz19GFjwhfrugg+mY8GHH6vywNwF8AYGVZkCwST5TJfllsKD8aRPQJhG/+pDCZJPEnUJ9XaOzDXboGAwrwx9JHuTFmm0oa1IiE8yPNsCiB2jg/1KjW2gW6uHQXe1r5VDOUqW0GWS+zG0Hxg0DlEDrwFWyw/2N/VpEI4lCqLTATS/r994R5JzDaUE6WCzIeKjLV+jd5kFxdOAS8RQjPM7FpMp1BIigUn9KcHdVIyk4KRttaSzCgZrAFBDhlIB0eoNGdDmdVKPL3WPjHcau1UBk9v1GpyagJnKJWTEX0sHLtJNXtFg+H5meHBry7GU6ge1Bsl8jSfRL4F4es+q2JsgloAhoAGSNbSlr+jMU8tv8fxiG0B1/qbKPX28xqpDBUmgyNSqSInNNsiXFaAvzXl9kEP7FZLWo6tuOagICCZPAHIB/ZKESkbAn3SnPiAnkJy2eSSt7UmcxnGrSAywT9RSraOtwv2cUEd82uZR4gH/Ltk+P8PrOR2gaEYuctIMmfcBjW8t2W0YKBf5fekQ35a+TtVctIotT7s+EiLNST5FvywoSg5My6gpsFrDY9NAJ9oZFeSwpxSPoZIQsEUyBl/axHBiMKVuNPcqclhCZzgJGYh0+GXIvi3wXPg6ocn1YBbYP8pUPWTLfGKTVBZSJ8jUQ4krbjtex9QBNg8fEOCMALJ6LGlfhuR4dB3o4FuvQHRorg/DCjatlfzdmkEJO/wf6UwrOtvZV2rraEc6KbJ9Slo9oT9DAAAgAElEQVSObUDdc1HMc//SOGr+3BNQBd2jP/cIwNyiQQ/kh8seKJFR8u6q3ytVFJfyfrrWvRyJAtvgtFtHWnzGOIGc5d3JSuj3on6rh0AiueHf6A8NFwKHqvY0CRjM44HssQbu0HuXBazWG0tieTv7zpsdcxjWPvZAVe7/+FM8eMzpqpydsxitWmKsSlDcBhqokcTUAIAGJkmesWGiEaMBCs0JaxRPDYFuCuDFjazACiJDVrMdFDNs+5Oju5AmP5/meH4Q+c/m8DsuW45W8Xdifi2UBosT0FbLR8PCwhyvBX3JGOris9P4J7C4bh9HDlkTnoeU2L1szYdTZ/+U7E1e1qViwg4BQ5blIC0AOEqoCsSZLNoe+kS7zqp5GD7AP5atNtZ8JREve9BijEHqdJUcki7lMgE5tPefrgVo6+f5kqkSAITfiwCKgyJfWItZMLUcs2FBre90NQEKCVigpRLjAYFUxC9WaFZJPCHZPvHB646D3qwkS5pAuiTjqlqHJfaKnq8ZhGktSgsCJTAslSBHV8F2ULPYDpAsb0dFkiUDHxVJ7CKp1rrYkLhfQ1uR920EDg8EkFp1EijaPDbguciUeL9lBVWUxc2kMZUQEA/9eghQpsaUATcYt7GkjZ9DrksnmwpkKi4cmTuUuONLNkvNMVHUiZyU+Cn2P10D2rQWNcUcBJxE0m2e+FMEkEtJJahNdP9WrIasHgEjCBCkK6SBhgRYiQuIrW6ZGMhwH5UTBBpmWxr3DbTIQTVJB2q5MiUjK+BLWtMd6busS2A1biza92gR3QFY+KJVEl5sE60BD0QCXIpqJSy/jmRVAB81T/kKdFHqkaETKBygTwKVxZiDusSrCKim12Va1+KDPD5zVRet4l9T0qQrQFuP3k/7Y76BWMDre8mOozvDbVW2Sb6NywRw0YkP5Bd62mdv8tE8IwiBoYlagOGSQUryrxWZ41W1hvIzizEDi9t4clK8auQAfx6v+eiTceLZJmzxf2DH4Ypdqjt2CDKjdydfmi6HgLYSRKKYLEGG1PMDH4KDUpK+tAbT5RsOBiQWNRALUBDD6tRddJW4Pq11Gksirat6lBuupvwQHjMEdKxI5gyNw6zYW/IvPIlTUmKgL2OG7GJLTYC2HkkB8m+RrGRJYsOFuKHGIl11SrYVf5Vsvi1SqmQWNVaEpp+2dTROq1qy0GiA1Wj1cOULcS8IfT+WaxawILHPiq2uxoBuAdSS5CMBeehKkJyfbDloP1qTusXqATqLknwCF1qovBg30COJS6WYDTMmdkYDZlRcm3ww3gvYbhVxGWPpqoc0N79KRujj7YoaM9p3JQlZvRNuwNYoWcDAQIrnHSUMtUgmge36qMu+hgBgruyHKPeC/FQ1lqpV2CKPSNEAkoyli+DbvZKM2Z8wQ4lkas/heX73BMir1ZLHJlybY/8Vx0FJQDwEJKM1SfWvRXAybtCY6yNX4r7IlT3kZGtFI01L2VYcAyVCxirZcRuDEocg379DlqaYkp6UOJPnIiHvRTKdGrhGc1H71QRUs+QdaW+/rFWST+N2CI6kEavtAC2HdZFxpL1oLs8VpaT70D7ELFQz/JKWZan1VfVvzYMvto6OURLSPjXTRlnahNuH24EktnX/0jqbzmv75ofJNmRt9S60aPnhWkD7FzvNPjMBs0kyXF1qbW3ECaj/6ErWAWeABwph/bR9prlVFtlTqo0GSio8oPg5rtUAwNF6Tb6Oel+/ASSlNWpZVgDxloEWmbS5EtAiNof8qH6ZL9VUrCHhreaGVv6gmJYkAwQBshUdA6CECbEntoOkL3sTw0SfxNXKlKylkxPNAIYkkjt+DTGPx7kCq1UETGwAA+LYBaaHtCQSEsCL+kZfGljs2zYKCdk7OCZc2QNSewyVZxL/ZI+s6UWnAdwk8GFGkpfJVmmpaOpbSxB/yaqFTIXrSeukabM/SYkkeqQQWK4nxaOGpOM1EJPWR32u2JykRInUrbLXI/tPybd6nFha+jl806gQtUDUAlELRC3w7WiBCKz27eiHqBZRC/wfbYEIrMYHcRFYDXAjsNrXtgIRWC0Cq0VgNZ4uFHJoAIOawT0RWI3aJwKr8Thp5k6MwGoRWK0egdV4XkRgtX8auBaB1fgQMAKrEVglAqt97Y3Mt+DGCKwmIJIIrMZnlxFYTbVDBFbT4JIIrEbjIQKrMXgiAqtFYLUIrCaoxgisxmtlBFZT7RCB1b4FG5qoClELRC0QtcB/VAv8A2A1nRFM+OaIWe0/ajRELxO1wP94C2i2hBJl+Wv5LbeMUpKzNsbvvCO+++tzuV4tlM2sU/R9YMkS9fE7v/g5Pn75RVWuBgFya66hynvdczeQYcYaxREvLAfE7jHv+uvVxw/ecFOYSdS2worY/+KL+f7VxwFJSdOl7PMqZ3aUpz2NG3/9S1XO9vTCkcz3/S+eBGy2KX+XsuVqkipGFFJzFqqPp+xzMJxulmdoqfuwJdOfkjpCsJpBmd38GMoQ+TLzE3/+73Tp/i1aDsrtzCS03zlnwtphO34NYs7SWcaUVTl3gfr4oSOOweDs2apsmga22H9PVV7hl6cCIrmESqqJF7+Ix049Wd0z97lpSAszw+iJ38VWv/4V/9awlQFb6AxUhg1vuD+67GJMm3KLKrd5BpKdQ1V579tvA8aswN+lvtLZu/TdF15RH9984qlolUyobBCEkleUQegLbQfJzOjcJGJT04xqDapqygjT/DbfbO+WhaWpN5XFSj+YqB6+xeUX8BilK50GyqKZMFDFq6dzW7331DMwhV4/vdoYHHjFRXz/6BWAhLDmuA5Q4gy47j/dgjsv/70qJ4wAdjtnGh76h8uBtdfl77oxotKTF6wBH32oytfstR9y0oa9CQMnXHIp37PdTg2eQWp7rfMwZw4eOu44dUtp5ixkhK0n4+k8Z2bA0MxJlFmoGQmoJzSzWoOdh+XyGrl931wf6Pn717Cp/5JZjXiQpKI0NrTUgWklURWGEMo81rIWRd/Dvhf+hiu79x6AZLEp1ZeySLKWi7hpv4PVLf5H80kkS5U3OOjH2OBMliwCZfgJmxSIUUjY0WZeMBnP33k/d51jIj2W58KBd90M5MSuUla0MFDCdTHj5lvVPdMm3RDK+A62x/Hza67m31prPCDSYqBs+7KkYk57Bvefeba6xRsshhnf8Zobsiil7BhckRxzUQ+5eEgyJuxfyaSn5xBdcMN+/mtYfbU0DuX16d+qo4K4yB4UUEVM2O8W1mvIC+vF+O13wJpbb6net3PT7wGtIohDa5Qw3oDmrrBnoXsQSLP9VBI28+ep4pwPP8DM93kezf/gY/TPZPaMTs+H388siV1mHG3yzFK1N5TczcST6JN1jZLkNW8XMas1eEBI8KjBrEbZquoiKTIuIWcmUZZvzPMrMIcym0fLumthp5+dKv2+BiBZq19CjVF/6UxYhTrUtEcuGqnyFrCEmS/x8Qw8eDmPpe7XP8AIkcdIuiRw05Bw0+wlVHddT8rM1RTSxMEYSoSnUlgmGfGZcatgm0MOUM9Pf28jYBivBYpNUpid5LW/mT8hDXUja1at+nq4ahSmavOm9hnoBxYxM9nzt92O1//8KPdFuYJkkX2PUekskJcM4oBEgtiHSSiOpUaf6kz8vO8i3skMDEtKRdSFHS07ekWM+x77Nhts9QOY48dLx7c1+otkoRp0fE16cc3vojTa+aJxLYw96rNepueov/wannvoYVX+9J33YQww+8cQr46hYjdK5V50yihOWjb6PH5fmi4FeT69dSLO/lvNM5DXLI/tQ7DnSSeoz1ObbwisuqJUiLR3GsW/WVbSiV/jfj22u/uAeTxnF82cic8/4Dn76ZtvY3A+92Om6iIj2fHDY0n4whhqoILOBDP5LKn0ISWMUsSGWBN2hcGaB7uDs8tn9g9g3W23VeXN9tgLuQ2/yxUd2kl6cFxW9kAaqwmspuWW1F893hUFoMx75QM1AYL/KwZAYkfUn/f3Yckzz6iffPK22zH4+UxV7vCANi3HViw1GLzIh5IsdpKB19LfntVgPyzE4vhMmKUOP+MMjN14I36n8euGbHeqvsJAqioT6kH+lbZZwzH4suaZ7lzFKCP9/FVl6mPxW7tfeQNTJ9+gvlCdMxujRaab2A+rwsnVHk+gJEyR1BtDhjCT7OfLlyGfYPbS7X5yGEZv/33+4VHDgA5mE1bV8mWi0dorjDVwq8BS9p3L8+fh9Xt53f5o6pPokoz8ZMVHNsfzu69ewQKXbcPaO26D9fbcTZXbxo4FRozi3yK2Ke3z0uSSsabWn6rsbwb6UX7vPXX71b8+D/4ittOjEkkkxTckjltfmDmIocARegSS0tKMZcQKqOU1B0ygX5jkOtZcFbsefzTXZ/NNGr5DMtnw5QsDDX+EbErIQGDR5oG/S35DnvdeGOjHW7fcroqP3Hgj1kkwy3O8kkdG1jE7ZqK/zgxGfhCgReT2aCwQyyxdJJkuBC5KXlfLmzqBgbgYw/6giPYs9++yWgmzq8IaOWo42ldbWX3ete46mLDdjqqcHjWKBgTXU/2IHAoSs4awa6g1skkysnHzV5ToXi2bTjZRrynEeKgZUGhOz+T9Vun9d3HflZNUOT9rJoYLQwMxoaRl/1SsFJAwReqZeB+bZNn/Zn2+ZTeQGdIyhcR/Qjxxajx4AXKhP07Marzv6YunMDfF5a1PPgZrn3QYt9XHn+D+I36mytnZC9Aq8QbTI4FDYdpokimndVfHUMmv0sxqBB4OxB+hmd6ZY7u+bLBHVnCgvWUIFg8sV5+bsTSsFr5nObHVDOfxs+ZWm2Liccdw3T6ZjqlXsV3Kz5qLSh8zg7cnHGSEXa+yrBsrxNjOVBMO3gOP1VPuuz1cC7xyCcR4xl9uBcosJQkaS+9+pIq3XXIlhsV4f9A90Ae3k/3WSmcGP/oJt9XwtdcBlvH8Qibb0Dot9wIjhAVqaTf+fO6V6pbSZwvQ6XCbB46F1rV57kz8xalARfY6tI8RpjSvWlbydVw3A3OuulkVpz//CmxHM88NxyaH7K0+dzbaoEENSmO8X8TKLOC1hx9U93z60uvILWIbMsyIoX+QmQjTySxqsn91AytkLsyuNAZbnHgk12HMKLz5B27/6c89jw7x681aFZ6w1xBDqyPLc9Vy0NfKe+UDKd40ejQ/h1hhtS9MLCrSJiA2W9m3LXz/PTx9zVXctJ6LvOhirvrdDbHZ4SxZ++mLL+DVO6eocjuxVMs+jMZeKEFLrpveCDjEnizstHEL257OPlS2tQNPX8XPqcxeqHwY1Z7EFiahlvnlCvyV2QYefsqpMB1e4353zElYv5Pfa3BwEPMD7sfsmOHoK/PYmDB+PUxcc31Vtr//Q2CkrIMUXxvkPvrgwQcx9813VHneB5+gS1hC40UPSdKtp/EDD2N33lqV1z7gx0CbxPaUjyVUP7Te1WUV8j28esMf1f2fvPFmyERFY9AWdiWSOCyLj2SuOgo7XsBz329JwpKhreIjwmKvFm9hlfviT7fi9WnsF7mBD1f2hfPzvdhqt53V5xv9YGsYK4xRZayySti/mL0Ai154TX38xuPTUF/CdsDN98EWpqVkykalKpUgtmuXx3xfLIbhEzkes/2uP0J7q6w1K4wGajKXW3PAhzyXX73vAXz02puqPGHTjbHBUYeo8vRHpuLtKX9W5c6aBYNYk5V7EiDI8jydG+Sx/Rlsf8asOx7PnXyBKpfnL0WQ5LG9cKAHE8VXXeOIIwBay9VD24FeWa9JhaEk/WIYcF96Sd1y6+Sr0JLifsyYJirCJtsZa0VZfIzl8DBkIvu/PzhsX2AEs/y/O+VOfDrlEVVe0UrAlT1EDXWkZU4t913kh7Lt2u3EnyC57lpct1wLYEkca9EyQBjhP3npJXz83tvqlsE5CzHG5Hao5svol3UkPrQDC4vCaNiexbhNvqPuWW/jDdE5YQI/n5RBRDoQS5cDc3jfMPmiC2HneO4cfd45QFrq4LooyLyLpdKoCmtdlvxDrRW6eDkgDHMLnn8ezz7I+8Uer4i9z+VxO3KtcYDFz1dLYLf0RaGA9z99V338+uPT4L3/mSqvkehAUWxvLRPHJgdzjHb4lptyG9FFa6AwRCtWZ72P6O7B85ezjVry2WwIOR1GrLEatjyT47h9b7+LF26+R5WNnjxSwgrpu27oS1McatimvB/daM890PcknwM8/uAj4atbbS1YcQK382ZH/gTzb+JY78sPP4yc7GXajBgsiceTFVqU4/my4e47YvXtf6jKb933IGbd96Qqt/h1tBIbN43hUh6FNvYhU13DsfGGm6jy6G22Yt+drixRgLLPPPjRh3j3yRdU+cPHn8UwkbrutOPoq/CYj7V3oDiM67DN0QcjN35Nfo5pweqWeU32aojEhJYuRvAZ+283/u73aBUm8aBYQUucY0tuzYMhny8LatjnvJ+rzxPfo3EnA7RUasScKBaYkzE2UMTsOx5S97829clQZaQWM+GMkXj52b8E/vKJuuf+Sy9Di/hLpKCwuJ3nQmalFbDJBjwfx277fWBlsW80ZufwuHr/5Vfw8VPcPuXP5mF1EYumd1pe55gWMfnnW3mBWWR5OOY8ti3myDFAXvwBYkUU0w5iCpa5g4qLty6/Tt3/0V/eRkJib20jR2Dbg/bldh4yDHeff6EqFhcuCSU407k0ur7LfbH+ttuh+spbqvziY09hoMzzJRjaio9jXIezzj8fTo1t1Oe3PYTeN/kdl1YG0bEVt8NmJx3F5yB0KfZ5iceT2kKZbQX5/vPuZ3t177334tCfnqjKHRtvSIdefE8qiYZ8UAye+BgWsUhr2kmKC/dy3e68+CpUlrPN33r7bTFmR14fX73vTrz18DRVHh434QjbJSkg+PJbtVQCO5/Etj01YV1MueA8VS7PXYIh3ezEtFtt8LrYL52+aB5WXZfP5Tb+3sZo2ep7XOexo4A2GWPdvZj3ONv2BW/NxMfPsS1NlivosPiZgVuEIXGdoKsNPzqPmYzR1Y7Q6FMMRbN10hiQmMfgC6/iqcnsB3aQhJzEwIgR05Amb47T84OjK2qBqAWiFoha4H+zBfRJHp/niJqdYYQKFUozIpIB/d/soui3oxb4z26BqlCiF4n2Xai3614N+RQ7sON+vDN+eD6D1eodnaCwL11KumURsyu9dspPMeMF3twUjACJ8RxUOOyhe1BtkU2AaSAuG3oUSnj/Gt6sPHrtjZBYIXIrjMZRlzHgBrRxFyCa71gwRZ5y7hNPYAptymg/s6wHjmwy9r/8SiS23Jy/S9TEItWgpKJm8SHSdXsdhMxSlmfIVVwlM0KXCloLSoUkgjTtO8lg6Vihklr+NxwKVTlgLsZjGOzgA9cfn3cWOnbant8mm4GnJVZp8z1zrvr49oN+gvIMBl6YToBND9xLlcf9+mdASoAdNQKryfaiXMAdJ52k7ln61FPIOryBG771htjxvPP5t0auAoicCWj8yO++cekFeP5PvInpJJmQoSwbevC9twMra7AapU7JprBYAZ7jTdXVx5+KdpHIanFJ2oF3PZ5PmyuhaG8Cq1EAXQfRm8FqRG3/r+jfghzYLs3kMFwOP3e56jeoiMQIjV9LqLHRX8EjP+ex/cnjT8MRsJqz5go44QoBcY4ZAyQ0ANQBChxEnHHzzbj7MgaZpQh01cGBnOOuvQrOOgJW8+OhXAr8Cgof8oH95F33Rk7arSdh4PjLL1eft22/C6BlBCjoJQc4mD0LU45msFp1xgy0SqA05wWICziAgGpaOECD1uh+Gi0EWqGL4Cr6cv/F84vmcXMPawBQMxZF1bgJrKbrbdpxVCTg5zk26nJoSWC1A37HARUcciB8MWRqypUk8FzKY9K+DFaz35sP3+TozbhDdscPz/4pfzftwBdK93q9ingff/edX1+Jl27nQ28vZiG+Oh8sHHfvn4AWCZLR8zRYrVbHX276k7rnud9fG4IOejrjuOD6a9Tn5trr0YTm3yXQaVHo3f/8GO46/Qz1sT9YCOWXEtWaknelK2U5qIvUGUkwaNxLM1iNgBSGNCrDx0TiUD3hmwesNcBqTnggWUcJKZE9KAT1UFZyecxB18YcoPrRScfBXH01boeRI0hPVRVrbg2GHLA7tHbUZYzS3NHDlca7HI6pdypw8NL95FMs+ZCDhU9OuRVOnwQ+BweQFlBa2nOREsAZAUEEcqBi454cvHwZrNYA2pL8Ekl58BUgZYjEUeCjLFHBfCYLc0UGAH3/6EPRtgeDIEDBX5HHoPMaLRlo+WQP5ZG0HupgNgECRNIGdCgnsgRY3I2P/ni3+sIbtz2A7FJ+x7ZKEUkRiaB6NoPVtNafklRpiGwjLyOoSAcPIxlgt+Heu2Hlg/aTfumC+m26CBSiwRpU378FVFJgn7Cpvrosi31gNuDKamMmY/hLsrZKjkKDBUlrkQN4yx5/AnddxjazPns+WkQittOwECtwD49w2jFYZ98jgxxK0lb9qCDRxutyX+BiXoHbMzFiGDbY5geqvMlOO8NYSw5q2tpDGWgFBNFglkQCgYwfqjrNyb++lKSZ9K9BAUUNWqWytgMUqF3A/tL7Tz+Ldx5/XJXLH36IrBxgjkm2wJHxXPALEA8PdjyOvLSJbxuomSL7RFKLAkBfa9ttMe5IPnDDiiMBAtnRReCDhrP1t/uO5t/X6V/dX2S/dRCd/JwKn6ZV//IO3n7yaVVe8Jd3UJvPiQ3o6cGoBNvYoDKItEialtwSinoO0mOkmc2WdvRImxcyGRwgtnTINts0EjbocEtAQCCgUghS0xPQhwarEQhHJxpQHeK6P2kN1ifYBAYIKS2bepukpUQWRIHi5rBP99Zd9+KtB/jAw5v3BbokoEzqI64G5QZ+A6xGvyXAoJptoiDyhf3JBFLj2HYefNbZMFdfnX+8a2hjjqp6ynvRwNMBdyr/LfAZ9au2r18HrEZ2S/smn8zA+zfw4f379/0Zw8Q3cUr5UMSGACiO+DW9gYeEHBAuD3yM2JyD+Fv8/FTgu+vwe9FBlwaik23Q2s2EdBGZMLXU1eQQq78XEIndP59/IZbIwXabayImiR5Ly2VU5SDh+MmXN35rSFvjmfRe2uelMdsM/BLfGV4dWMBj9uHf/x5znmG/uKNag9PHYBc6pvLFlhskdatJGeCEMqAEHC4KCLPXNtAj83L3k4/DqF1krzB6VAOMSHXRfgcd0mggF80zDVaj8altNo0jDUQoFdH/0huqbredeyFaFrFddPp70SFGwIkb6BdokOnYiMkzSU42TNKk8SVrKa0rGqxG0p+N9SeBouxx++I20mswyGaliZtgHB3qkvs1YX0lAavq0NYBCHhI2Rc9DgksGK6TBOTWgMWvAaakea7Hp/oVDeIhzUJBlND81gCd+QvwmCRtffbMs2jXySCuH0rg1WsVJAXoRpJQ2ksgH/bf7aIae9KeHtzw0JpkMWWnqVpMg9V6/xqsdiIDsIoEVjuSD/4zs5rAaj7tkb4CrKY3+yBpaJFl9oG0xEIGqhWkJfGhSlLnUs+aY2GpxBhahw5Hywj2zTfZeSe0broxdwEBtzYQG7J0OaqvMqAnblhY9OZfVHnqQ/dhyfz5qjw62YoxBr9xr1tDz1g+gD/yiQcb/tesOaz9qF54ELUK7xVitH+Yzvv1u668Go4kQBXcKup0kEhje7UVsN8v+YDcGbMigjdY+ttQiE/2K8tWFcnvC/jYdfHY8Rz7WfDim3CK7PHnvTI23/fHqrwB7WH0mjnQDV8kg716FY5sLVDz8cEfblT3f/72uyCpVLra1l4F2/9K9kCrrITSWwzQKffm0TGsi9+xq5PQglz+9FM88svfqWLvZzNAAAe6MokkXPHTrUwGCyVZ4AeH7IdRxx3B30WAwjPPqdLdl1+JoX18YBwrFeALkNq2SMKMnZABA+gZyqC9w6+eBAjYovedt9A+KHu7RBKe+DvWiBWAURyrmPvIo7j3l7yPb6f5KEkuG+6wPdY5kWMk8x5/DE8IIDXZ14suAUkHpRLqBHxWeJUAopiq8NGGxE4GsnEcdh3v9Y1sKx76Ffuey17/IJSkpAhBUgAffSkb81o4ZnDKPfeEe5rTN94Cqzn8julsBp/U+WC+nHGwpfie2+9/AGVKcRN+9hmW1Ng/7amXsMpq7APEN90UEADTc3fdj+mvMLjKXlbEajE+LO+uFLDanpwgue5ZxwMGv2PP7Fno0IAespEa+Fiq4K2HHlP3zP7wA+Qp2YDWtUQKCT2uzBgqktAan7AGtr2Yx3Y1biG5XBY5SsLQrnBPD2lLqmv+tGfwweu8BvXVq6gKiGrCD7bCetvLepeIoziHwf3z5y9ALs7jcOT47wApGZOffI6XHnxAff7RX95ATuwvSTaXy9xW9VgStRYGlOxy/NEYrucX2Z6P2TdDoYilAnZ3MnG0rzpWffz+o4/j7adfVuVhK43Gjj87lu93Erj31xwr7X3zE4wQ6bd0Io7loh9pjBuOvS7lBLSgtw+P/5zHjD9vOcoSzxg0A2x7MANERhEA47Pp/PxqDfUi95GTzYb+MjaaADz7vPr8jl+ehWSNOyNZceHLHjGGGOo2j7eFtoFNT2B/f619dgPa2L4NPvQEnpVx21qqouSxr2JTvEz2NMtIMm9Nboe9fv87YCXeI37+4ktwlzMwZeUhw5FYdRWuM+2jpnNM6+7fXYzqdAaZxSwHwRAGLc3oWYYV12J/dZ/DD0TsuxvwdysleHP5/rmfz8SwNM+LDIFQRcLyhYcfQi+BiQhcstP2SLRzjC02pBO+SuQGLJVcy2Ov//NZaK3IJqXqAyLd/sGTT+LFh3lf1bLiCBx4Pds0DGnF/Kdf5+cMlDE8wXUwaWx28S5r3jtv48OrBUC2cClKGqzWGsO2JzIQtnOvXYEFnEhe6elBQqTtlQOj90NLl+HDW+9Q9yyduwADso8Y8Uhw0TIAACAASURBVJ21sck5nETZ/cqreP5yBowGC3qQtHiv5pLPKeup257EarsyyGb80T8B7uf3uuvGP6K7yH1aiBnYfB+OH3/vlNPQfQ2Dhp+57W4lA09XzjdgCcKxbDtYvAK37cQj9sXoXTmR4NXJ12HebQzyay+TvDKvg4vtAP7aDMQ5/MSTgVVkze3uxaIXGJBaTAKtkuw5ZP11gUG2/zPvexRv3MZg6HS+jpgYi0WlfmB1Hm9H3HQl0M7judjTg3S3gLH6eoGs7F/Jv13ISU93TJoMu09kbQfLyIltd6sBTNkvLI8Z2PdSXiOczTeCu5D33EbdgyVJCCq+QJRhdC3twcy7p6rie8+/BEvsXinrIFidk1sOuOh3wLszVPnBMy9A0M9zs5BJwtqSAcf7HncUzFaOr2PWHHz6OoNu4+0ZjFp/HNdn041RfYxBgS/fdj8WPsX2Z6zZAkoEoWsgqGC5wz5DsasDP/kj9ymGjwI+YZupkpV0ciWBvtaUfaJh4U/b8XjAQBGekCTYLWlsu+eu6uOunXdB9TkGPk6ZdA1ivbzmekYdq+3ESabfIxD5HZxYd9sllyEuksH9GRMbHcs2bfyeu8N9hM+mnpo8BUMF/7m4Mgh/m/XU57tcfRnQL336yexGAi8lSGqwWq2KGS9xWz377DP43g4MoFx7y4mAJDPQeUZ/gtundd3xgIxtzJvLyQR00ZhZzuvCnX+8HfkB7qNtd/kRxhywuyq/+6eb8JmsfR1VHy4B/Wh7Wa4rkWe6qu1t2P18jtcmtt4c9/+Uk1LnvPQ2xjvcv27ZxWwBzq4zcWNsIUmgICIBAQcv/eRdzPa5bSdstiWcoWJLFw5g+lTeS77/zLOwFn6uysl6Ba4kPtljurDT9Zfxe3Vk4c7jfahNU1rWDgLYocjP/+Ktd/HRXQywTlVqGBAwN+1ZHEkuisBq3JzRFbVA1AJRC3x7WuAfYFZzKWtahRaagnZ00CtW3gwsHV9WvBYaYsEuz79fIOvb01lRTaIW+M9rgQisFoHVIrAaZYpFYDWybhFYjW08ARkjsBoQgdUisFoEVhO/LwKrqYaIwGoCGI3AahFYLQKrMaNABFbj89v/CogZgdX+28BJBFaLwGqIwGocoY/AamwrIrCaaoYIrBaB1SKwWgRWi8BqEVgtAqv9552/Rm8UtUDUAlELfPtbIAKrffv7KKph1AL/wS1AEol0VQ0LhjAn1F0Pg0Ilv/KeP8bE3zLFcKWjAzXJ7MgRY8F8Zlb78ITTMPN5zlotmIC5PrOA7P/ofShJJh1l2FM2hboGivj0D8ys9sQ114eyaNkxK+LAyyVTY+1xgMhg1R0bjjCrzZ/6OO4SuboRJEOa5oynna+7BrkfNJjVvBpnylj0fsIQduXuB6FlMWfxt+driIt0SjOzmmf6nBlCWSRNzGosU/jvd2lmtVI8iYGhnP23ywXnYuiuO3C/Z7LISyYgsRoYIkUzZZ8jUP98lrrHiBnY6FDOhFrz/F+gKowjsSCjE2SBwQLuO56lKQamTkUuzuOqc+uNsNWFwqw2alxDNomSNkVS8IOLzsErN3EG39CyB3RxVvXuD94NrCY05cTUprMC8xV4z3DW1aRjT8BQycgjOdC4UE4HfjUkHVFAbs321MSsZofULAz+/lf0b1myEbuTLRixAzPlbHfNxahlmJnBIgmZis4CLuHxn56lPp8zdRpiwoQUrDMSR14p0pwrErOa8A0ESUCyyOfecB0euPQS9d20YSEQObkjr78K1npMwQ+vmVmtgNK7LC1w3c57o0UyxJembBx3+RXq89xOu4XSwFBMdTIxZs7CdccwBbn/yedoK/Fca60HIVsh8RQ1mNUaoobNzGr2XzGrNQvxcYW/uYtY3Jqh+l9mVuN/obp9FbNaWZgxarYFV0s6eh4OupjbHIcdGn5uE0tByKw2gOv3Yma1xLvz4QuDx5jD9sBWvxQZ0GyqwWrpF5HsYYaW6Wdfgdem3Mddl7Bhr85z4bAHbgFE0hdGosH+5Vbw3g0ssfDiRVchJnVeNiyBc24UGdC1vwMIS5CSkxXmGTz8AG4TNiAMFJAWpoJUtY64sC4Qk5cbsA2vgYRA+fKN5mSJLzOracYPauEv98A31bdsZ0zEmpjVKsgkOTOX5GeWCqNLob0NPzqBM9NHURZwRuR0EzFUhNGFc4Z5PDjEtiHrXaVSR0xYNSi7VEtGqVGjZTYos7ybJWGq772D9596SpXffuxRmPL5Sskk4kXJ4vR9aFHeQYPakd/F/pIMaINZjQC1mgGDTsWHiNzO8kI/8rKK1jq7kBLJip0nXwGMlizaRBwk5afGkrQY/aH3azCrqd7kjqGMWE9L8tQbLFwlF3iZpRcePvsiVD7hjMv22iCSIrPXzKxGcru6PZlZjS/LSqFXZWgDvYaFjGRG73HW6TC0/F7SRoVktZQKaEvIOqWa4W+xatENf+se9Rx+X0/BleXVVS31uCLOHqm1OlWX9iEZQV1e+AWmHM32sPeddzFKxlKuXEVC9FVyiKk5o5oWMfRJWxUNE7UWlhvpJZmWocxEscdxR6FzQ5GlGbdqg+3HrSMQCTTPoDHPdbNcCyENB1Vd3p3WPk2+RWVt33zPgxMCTHxAbLhiPtWSckuX4YuXOKuaGBvnv8zS26u3dCBFEiW01peXY6gwnPhWgKq8r2uZGBRWqKqdhCNySnuc+Qtg1x9xQ2ecUKrbVNJgUumv079f+x7pVYOYvgRkRiyimhWKunMpS5ssue9hPHkjM1MWZ8zCSim2IXapFEohx5MOlojcCBHE1ISdLpHqwOIqj9XsGmti7+vZv8XYFUN2qSAWhx8TCnWlesozUUttUpaZ7iuqqdvknwj/ErORhtpg9KwmBr2m8R4UOLhv0Fola3vw9HO4+0JmaO195wOMFmbGFEk4hQyYQbhukNSwvmjdG4gzw0pPMoG1diGJcOD7557LcnR0ERuRMGmRra9JNnmMmJGbmf6+DrPa33MPtWMg+m2VCqr3P6Gqc/vpv8KQXk6lT1UKyIgke8WtICl7nd56DSSBSVd/PIVNDjtIlVc+46dAF/e/51D7cFvYiouM2RTq9QB1YWizbTOUQY6R3ZRs8g/OvRB/uZ6luUkO2pe+W1ytojCM5/ppLz8HdDW1ofRpUHNhaDkV8RvUF2hd1yxlxC4mc3HeDTfh8Sv/oG7J9eeRkoz8jGGhbPK6TcOdGKPpomx2eh/1LoaDvLAAL49b6O9g5pifP3IPsKLIkpJ9EgkYYtwd7OO2zbV1oCo2j7otUdOStX6DLZHYzTSLFbH0LmYZxPtOOQN909iuJPLLMVJWRGIQ7TeYdcBMxWDIfCVmtVC5OfBCdVlKLtCMyQZsxITNaGmxgLnCX7raxhOx4wkiC7jZJg0JJ3pvk22wYpuUsef7tOuTSUXjWj6v1aqIabaSr8P8R62umdVMAzWZC7WAmFJ5TU7Tw0WCmJjH59x4k/r84SsmISNybJ0wEA8ZEF2k48L2US3CbuhW83v8u10yzn1l9dhOx4IgZO2kZq6IrBUxqy0gGVpiuDnpaKwhMqDljz/FA0cyU1dq1hdoFRZgQzGrNXwfzbpH+36f1gV1kfwil2zfR5swJy0rDUDvE20nE7L0LsoPItnFEn4bbbU1VjvkKP7yQB96u3lsd1seVvv+RFVe9NnnyL/BrEWrEzu2sIwUp03Fnx9kZpfSnMUYVWJbtKg2iJ4xzAZ02pNTQ4nPS489GY6woOYyMVTjXOnqQB9WDNguxcoldAqz8KBfw1JimieffeVh+DExoxM7WrmKqb/nPXdt4VL4sv577Uns/FtmqBq77tp47JTf8ru8+RFytNegtRE1bLgn2/9Vj/8Jlky5S5Ufvv8+5IW9NOH6GFriNm+1LCRb2M4sGliOfmE6zK25Cva96Bz1eaEvj3vOZVm63s/nwRdGw87VR2Pjg5ltZc0dt8WSG5kN6M0HpsITtq2BwgBaxSYnO4ZiBklUKlbxyQDJi9JaOvMz2O1sb6ccdwIS01myLV3Mw9RzxzLhyDsuCTwsF2a1k++5IxSzP/PEEzHkC5ZaThsm5ko9if12lzPP5Hd8ZCqe/x3v151CHiVhT5yw805Y6zTe8y14/DE8/XuOdaX7B5AR+0CSzab4ZXbMRl38qRKxJ8pzBjuz2P96iQd0jcBjp3MfLXnxXQyTTZmJQsh9nY8lsHgIs+udNvVRgJjpAVy2w48x1hOpRL+OZW089tbbfiI2O/xQVcbs+fj4Fmb3fnba06gM4/v9bAJxYffZfKst8Z3TOPYTvPoa7rqGx9Wsl97Gd9LMTtRTHMQ6B+6iyuteeBZe+eP1qvz0Aw9g2DKuj9U3gEAIK1sTCcR62Ifx3VKocN8eyyBW4zFfho+iSMqmJq6PLS7hsd1dKeG6g7kcWz6IhEhVGqUSVs1xDMzIFzEgUrz5TAKduzDr2y5nng4sYHnZqVdcgXc/YIntcqGIrDAeDRk2ErsfeKD6vPWA/YC3mSXxpssvR+F9nuNDTAeO7JXLpoWdTmbZuLadd8Cyj5lh8cm77kZdZOnsQgk9VX7fXEcLMhm27TWS1izw2p0aMQwTj+dYwpAD9sFHl/B8efrGOzFadC5bkxl85jJzz8Sf7IW1zmAG/Om33oGPJ/E8TSzNM4MZ+TxOgA0PYkafsUcdhmnXcpzgRWI1yvP6W67VsQExCAHY79xzgJc59nblT0/FUBn/LbUA7RaPjYoXoFvWx+6OHPaf9Bv1eWaV0YD4kFjSh+eP5fky+PkMFMAxj0wmjWCQ37dsmEitxWC1nS+/NJRzvexnp6Mwh5nD7LqPlMSqd99vd6ywGwObZt52B966n1l8Cr0F9IhP0rXyWBx88vHqc6y3Hvr/zMxMUx95GH2L+ZlxF/AGeI/ensygLc3xtiVLlqAkUY/29iGoC9NtKZ3AXFk8Dj79NKw6gRmb7rxiMhY+xqxOmWIVSRmHfqmMFMU56fmrjsE2k36lym5QxVW/vEiVK/OXIucJ22tnC46Y9Gv1ubnKylh4Pksz/+WxJ9FTYdalwbSFH53MzGqr7/7jkIHy89feRkqkA738IFqEMbfFAGrL+H1JInsgzrZ95R9sjq0uZja+xS++jOd+y4yYzqJ+tEjcMfDqKJTZxi6z6ljrAGYinPjT0xDczszNd1xzPYpiuwpJG+vvwTZ8q7PPwfKrmOX/oWtuQKLEfd1aN2AHPN48pPFOnP353c44EescyT75MxddhmW3MXNbR8lFb132OKuOxO6Xs8IBqXLMv4nlGt976gV8POtTVc6NHIalSfZLV5mwLg46ke0Vsu345FKuz5sPP4WcbCPybhXmaiydvP+kSwBht5109q/gf8oMpkOSSQQO9+Ng/3K0EvuxAhxXMFKkbP16GWmwr1JVBCNcXp52sPfVEhefuBluOYj90u5PZiMurFRJ00I9xnU2i2V0Cpv5qNgQLBLJ4GXtMZTWZVbXk6+/FvhAJGtPOh35JXzW0bXOOOx+Ecs15kaOwEfXMjP+e3+ehsXE+kX3jF0RA0O4bhN22BIbH3O0KpceehxTfs7zd0jBw1CL7ylVCugWmsra6C4cchfvmyt9edxwNkuCLpkxCzVh9sqM7MBPL+H3Ta+7Ph7Y+QBVtgeKmPfFIlXO+zUMW20lVT70qKNgTmAVhHm33I7XHuI93dJ8D8b9mJn8tj3zFyjeyb7TrZP+gAxJdNOcWn1F7HgFzxcsXoJpl/IYnv/8XzDOZrbahUEF/h4sF7vv9Vdh5pW8R3v2lvthiV/heD6qJi+o6biNnIQPBvp6Q1bFum2iKralzzKw0rbM+rbLL8/CFy8yS+KUSy5BejazzXUQw3gb+41ze/uRbGcfb+eD98fYY9i2v3HJRXj/BvZzRlVdpGTvGYONioyl/qHt2PFiZuaLb7s1ph3G42f6Ey9i5RwzvC6rVBCfwJKpB5x6LDCaFRd6770Hd17LYz6WjWGhx7bOiyew/USOzXzv8GOBDj6Huf2M05F/kRkKRxpBKGWbXHEEvn8DnxWUZs3AbVfymj4wfzFysq90fBcSZkCiWEaij+OjnYijV2Jg6XQantgBHZ9SN0VX1AJRC0QtELXAt6AFIrDat6AToipELfB/uQXYCNGRsiUsAeR792U5WLLSXntg09/x5qPanoMcX6OFZCbm8Sbj4+NPwaznRAZUgdXYQd7nsftRbhO6fMtBUg6e0ZfHzMnsLD929XVISJA4s+IY7DeJJQ2w9lohmKBmG4gJIGnB1Edx7+kM6Flh8WK4GQ4kbHfj9WjbdgtVrsUN1MAOeIYOGz7nwOSk3Q5A6xe8gevIV5CUQ9maQfIevOkkRQwNVks1gdX+1TKF/6oRWJfD1HIsjv4hvEna5cLz0CnU6sVMDgXZDHUggC0yoHfscQi8GbzBCuIWJhwmYLULz0Apxod4ccRhyeYeA3U8eCwDQQqP/hkZ2WS3/XBjbHkRb3Yxao0G+IliFLLJm37hL/HKjbyh7Cq4CIZzkGDnh+8FxvEGqxo3EddgqXwFlWksRTDp6OMxXOQHWms1JOTgTknYyTmTkg2SU2AzMGHLgSHJBenLBcGXvnnm0YoEOPvjbRi1wzbq57a68WLUc3ywEJhJxOqyC+4u4cmTOKiwaOo0yHkq3HVH45DJIgO64kqAAHF8w4FZ4M30/Gsm46FLWE4gG9jwh3FfH3rjZJgbMAU8KDAtih509FN852318c3b7Y5WmV+LMw6OmcQb0Oyue/ABtJoXNVganjRjFv7wEwZnBJ9MR2eBg0ztdS8EgNIxnAb/uSrUzJ3BYDW++IBNpHiVdNO/7mKwWgOOqEuBPvmkejV1P3PS6oNKByWiM1eSHjYIPEtXyXNx0MV8aGAdegRq8nmM2ikEq/Xhxr052JZ5ayE8k7878og9saWWwMmk4QoVfo0kLLs5CPf5mZfj9Sn3cjs7FiyZCwc8MgVoF8CiQVK88jb1Mt6/nsFqr51/BUiKhK4vupI4+2a2t1j7u4DIR4Gkg0iegp7/4D245XQee0Z/AVkZk+lKHYkmsFpNAookUaPBaq5pNtToCAwqNL/N84va/l8xvxryTibiNgerXLcM2xbJCsfEoroE3ds7cPTlAi784Tbh2K4lHLgi9UHfDwFVpFgnQ6CvWkVKDuppRoj4A4KCC1MAsgqoEaKBXOAdPsR4+d57MePZZ1XZm7MAQ6Rthxk2DJFzG6T2kR/+/8FqPPZ4fjTAVV1y8LJ8cBAFCSL2tOSwzl4s0bTRb88N6xNkMqjIWsAgUv4xO2goTZjNE5DUWDw5NCgXkNHAJgJFCUj9+VPOxpJXOCDXVu5DIgSr+fDkEJhktTWwj35Lt61pJlGU/+omMLpIsu5z4bnAVizFVwyqCASMnkACZrNmL4/mf/6S+U/CpY3pLydm0trheGhg24D+AiDgFwz045Y991F16X/7XawS48B/ojSINi3bgDKScvRegBEGet1cC5ZIn1qjh2OXY/nAYcQO2wIdfMCIRAyBSJRVTAMGyaYKmKkmAex2M8vOC13NWgqEYWvCgIUM3DRUpfUUXk9koJU0dygFa4QyeAN3P4gn/sA2pO+TT9EldqzVd+HI+C/7JThygFP2KdDLlr6eyqEkB8UHXXEpQEARNWhSqGrgrNcEuyL5QC0f8hVli35f224aF19R9uXzkldCXPxbWpnckoCY1GokDbSoB+UnWBL0qev/iO4P+eBxqGnC9nkuZOJxDFT5gMiK23AFZFGrmyjGWKpn6IYTsN1kPkjEiOGAACuCpIFBWeoTpOoo7U/zgi8Cq/H8JttKPqe+4jI61cikNtHfkO+SjxMqgtKc1s+kJA8tZfjGW7j3dD6IGiSwmqzENmrwJKJMVtqR/m9ekSmZpU/s37J0AuvuzvLCEy+8IHy/Gq2YxLIl86ai1xDHhi/rp0r50PWnd/2KsgbxqHHwN++voVrXkpcG8CL7NVftdxhGyqFjqtaPoQJAyZcGGzhW20FVgL7LY3FsdhQH/ceccizcIXz4mk8kQPKEdCUQR0wODKintPtLplPLmreQxEoPA1YWXncTXrzsWlUe4pqoiM9bSmcwkxIwAJz1yrPACD5EqSXjsEjzjbo5MGBrGc2wxwG/5oWKoAq0RsBZOpy4/S7ceiYfYHQVq+iUMdtixNBv8uEivUUzWE17YxXEMCAyOsuTDmLjWeLtqIfvA2Rh8JIxBA6PcRcWCkU+YM6mW0NfgGaTlhk13QAkF67ut3x4ItuUVtIwPJ+eOfM8fPYnlrXqKA5gjMltXvML6BGQmRm3YQiQ2/CDEPNme0E4zs2meeyaDvIypakXVt2CD9q3OvQAYBs+6EI2iUqZ/axEO0m0sZ9LPVIXQJjrurBk3YuJf6bqVmt83tQtX1mkqviy16R56osMYsP7pT2nh2RZRhOBXkVqbdIJJyLXw+CD4ZaNQKRzyHfOOby3HqgPhKD6f42P9XXe8p+7xxI4CoHGtYyaRVLn8lhqQy0DSqDSL8Sm/vDEo7GayIC6H0/HvUcy0Co1ZyGyKsGGZC7LISiQnk57PbooMU2D1cguacUtsp0pk9fYsnoGjw03lkC/wwNrsVvGlrsy+Gb8viRbzve/dP2NmPoGy0Wtvc0WOOBXDMh4Z9qzePwSBjAPT6aw5wF7qHJ21x1QfJQBE7defCVWGmRYct2yMWskv/3Jjz0CzOJYy3X7HoShAloqlQZR0XlLpSLG1Hi9zbiULsA2oQITy2RNtsaPxZ7XsHRgvW8Ad5whe8oFPYgLoLkvEeCAmxgwkZ2wPqYdzOC/Ra+8i4yA0geMGsbvwjJYE876OZbcyLLL90y5DSAZcXUY6aBd5jgBsJaB7XOQTqOY5HfMrrUq9rlS6jBvCe4+iUFX8e5SuJz7I1pQWo8PTfc/5wzgJZaYvPnMXyNR4nfsjGdQEGlOP5eDtQbbrt2unYxF732gym998B52PoWBOy/++jwsuJtBFS3FIhLSp7W6C1/6vde2sVhkNH9x3z3AUN5Pn7Td9hgrMl5pmJgnwLvx22yDPSZNUvcsufNePHcBt6EzmEde9tDf3WM3rH06j885Ux/Dc7/nWFdLfx5t0qemVweB/ukyjACuJGnWAw9xkVYsdrXjhxfyc5Irj8XDZ/C+v+eND7FanAeEUS5j0GX7XGxLYXEng7ROuPNOQADcNxx6LEbmeS4sGFyA2BosAXbo734FrD9elZ8+6kQse4b3MX61giU296/dlkIgMt8EBNnzJPZbc5tvjkUicXjrb6/EqDyPSd+0MP4QBqys94sT8NotDGh75Lo/Yg0BWqXLZXiyf7J9F23hKl2mlBp1f8ZJwhb7nIeLXpmbuS02xCaXMBBw3qLFeOkc9lWNWYthEcia5sJAP9rFSXLgoyYy07FVx2LXO3nfTJKt7/yG4x+vPfwIEikeq5XBQcRFijqea8Uym+3AaddMAjZicNLrN9yM167mudBZ9ZEluTVSu19vHax3GY9tLJyLO66erIpzXn0Lq9XYtpCMZtHg8ewkExgUoDkByltkTVzqVzB0SwZw7HTx+YSeUuXbL7oS/hucWJq141gUY7t37NUXA+M4we3us38F9wWW/W2v+Epzh67lpovvHrm3Kq/+0xPxxHkcq3vpyacxSmQo+6sV2KtwHO5n994BPM5SjFeefBJGS+ghXiyjQ8BM3RUXSyQRrGPTjbDLRQzGevmNVxAjoDqADbf7Eeaey7GTFx64F5ZIlyZMC0Yv+yp2LAt/FMun7nbBuUAn74fOPvRItIkULMk25sXOr7XxutjlAvZv8fmnuP9SBnUtnvcFnHa2IXvuvz/ad2HfFa+8gnuuZD990cyZyEniQasdQ0K0xg23jqqMkwRiSJgcF6d1tiRgrDnIo9DBoMzjf38hsiIvfv9pv8CiqRwXHw4HFZFMbU2kkSxxH2VXHo0NJ3P7IGHhD6dJ/ZcXYA9oaWYPY3fj2PZOZ5+JyhUMDHrkllvRLT5SsS2OXU/j+OuqO++M185mO//Bo89jeMBrU3WgF4kUjzfbryJRZx/MTMQwX/YIY3fYGptezj7k3KeexlPncPuYS3qQs9i2BL6Pzi4G2cwqd2P1fbdV5S1+dirqk3n833XVtfDENg6m41hFZBN3OP88zJ7MgMj7r70RLdLmXVYCuUEeTE5HKz7KcDBim5MOx0r77anKD/3sLCy9haWBhxKkvY2jMJsfvi+6fs7xyFkPPYa3LrxZlTG3GxmJH7iZON7sEVnY0UOx7hYsAb8Lxbw+ZQnOR8/5LXre/0yVW1rb4K7A420PWsMzXL7pmJOQWczJTSkaGzJnbcdHUsIGZrGEjGy0vaAagtXy8FCRyNGiTAx7Xss2Ib3FZrh5JwZvVWZ8gTYJBKVTCdQEjE4JpG0iqzrS6MRSWd/n5gz0fUfAalP+BLzF9T/v+J8ikLV4jyMPxlqnHM5N8sijeP583o9g7kKMtDlJxs8l8UaFfYzW76yOE/U8GjEar57ONmHmtJeRGuRxmzFjKhGUrp62BI68k8ckraE3ncbjOegeACUG0ZVPBjj5Gl6nWsatgYf25PWiNncRSmWezOnONiyWuOlKa43DTkczYA5tnXjoTAaffThvJibsx4Cq7U88FktELvO2q69Fm/T14aceD6zNoLc7LpuExY+IjGmQRovM63lmFakjGKC817lnYcbNDHB88JJr0CFy5ylKuJLDoHo5j2HiG9C2LYhzZ/dViojJnmixV8OI73Psavc/3Yzio5ysOvn0MzBekosS1Tr6ZK3vMSzUMnyWsvX+e2KN0zjh4fkLzsWcOxiEN6YcoE0CrY4VQ6+sXwtb0tj6IvYtu364FR7bg8HT+emz4NW5bt1JB3tdzu3WtcM2mCXyuw9dORltBbaxnS1pFIVYYPHAADIpnteb7bEP1vwNf9f/8D3cdDhLObf3DaA2wH2aW2kF7Hgfz3dMn46rT2cwx0GdDAAAIABJREFUYn1RD9olRlWvFUMAejbwsJLsbeNmgNke72uS6ThQElDmN38Ew/WLrqgFohaIWiBqgX+wBSKw2j/YcNHXohaIWuCbaYEIrBaB1XjTGYHVvvmdUgRWo8OhCKxG8ysCq33z8ysCqwERWO2f8IQisBrjwiKwGhCB1RSkOAKrRWC1CKxGJjECq/0TK+vf9dUIrBaB1SKwGuGCI7AaGY4IrMbgzgisFoHVylYEVqO5EIHV2CZEYLUIrBaB1f6u7UV0c9QCUQtELRC1wD/cAhFY7R9uuuiLUQtELfDNtQBJdZkmZ11VAgN9Wc74WHnvPbHJbzmzptqRCZkEclUPWLBQff72iadghmSCE3V7fD2WAd3v4fvgtnNGp2/biEkmF3oH8dnVLFfz+NXXhTKguRVXxgGXcVYj1lkLEFpn1wb+H3vfHS9FlW29urqq8+2bLzmLGcWMadAZBTGCgBgRFDABgjJiQBRRDCiKSFAQJCqiSDaOWRlRxFEQJV8uXLg5dO6urvp+u/auvtd5M+/Nm0/fm/m9Pn/Aoelw6oR99tln7bXUGKeXlK9dizfuZ2a1NofKkZJsmt5z5yO/1/ncTp+CuMlZpbl0E/uzMKtdfh2KDjCzWnE0AY/wASSQRsop2dYOYljiuj9NUAjOQCSWi9+S+enXG8lffpNuy7w6XYgUNTGrBfpdbr0xndfErJZLmbLbmRZ89YAbkNzBzGpJn4JTb5bsyyfuR9LNY+rS3U3UEo1JrBxpM6uthkfoG3J690CfxyWrtM3xMEXa0mHJgHJb/zLlfnw+l7PO24R0oCUzq/Vd8yaMoztb9bhHhUsy4tXGKMLvsezszFtHoaVIGRYm4nBLliWNlk00Y7GOSLc4TCecBme8UlamXUga5rdgJUgIs1pIy0XbSzmT69yXn0Yil7MdTXjgSUvrKhvw3pj7rNcrV78Nt4sdhGT39riOsmSpdOwC+DgbLqmocEV4rpZOfwbrpzJrVMDUoJcwU8fgV2ZCPdmWAfXSQ1vFUBKIfs1yfot69Ue+MKsdDKi4ZQZniOf0u8rK9qSiO9JQbRm1nbsxa4TI3vy4HcUhXmv5qTRc9nuErZFeT0HNsPs4zAxnSjPpIp4Kv4UMqz2+/4FZLQNSsd/xS2Y1p8MJe1jg1BARyb8kMasJy0YUBoY8yRmszhuGIyHj5VZ0QKTiEKvD7IGcNZm36QAgTDxth12Fcx/i7HgEA5l1EScGplpm/Nh+/9PY9AozqykqMatxlvS1a5fALGJWDUdzZjWSAZ3NWaWbHn4WHhmL/W18mDBfZOm6EbMaMzboPg2qkHmkVr2JxeO5PUpdA4IpnpOBWDLDrEYzVrep/ynrUPpQV4irSOQI/4eZ1YjBj0oSJvxeZn1JJ+IZ+RxF86BWVn9jMIhbbObOCy8ARAoFHj9AVEdULGoVmRPEOidZ+VFv08uUz2szqzlo4trGxZJk44xFkAy1/Z2VFfhmHo/L+zPnoUQYIboFi9FQzdmslDBpsyr9o8xqQWGSC+sGYn5+9j2qiuHCHhe4qi/g5nFJqRpSwk5AY2XLm1rMarKxWaAlm5VLpTXPj0KMWT5hUXDGDUAy37dMmoqtqzjLPr+2Ej5h3SPmkrRN0+ZIZ8jmiFjHZlVMw4mkZKrWe3wwOnPm/rXPPAGczewBYRdgSNYqCV42l22WEfq7f0lz/6u3ZawOESXY0sDE+Wjv9c3hldT2DGMVsRlKRjDq6jC3PzOl6D/tBOc5A1qkFvlNVJaIy0TRXT5UiuxTtdcD3xGcBXzS5Zei+60iU0d97xOR2Bx/hmWL2B4TMkGdcGb2MJWS5G1qPlqL9jg2kwSl12xmNUpoT9isiqYBjz1Xaa7obBTMtAG3sLKgvAplK1Zar698bgbUCpZKOiY3iFQNy8HTCvEKE1EynUZKGBzTgXxUePhZbp45AzidmT6TLXIRF+kg8jybGMb+62ETt+a/fKM9fjSeUWEKVJ0kxCpjRPJvwk4Hkldr4PVbtXg5Fk/hTPC2JOkUY6ZeYnd1CaNeGimkxZ7HdAXJIPvMRaefhguf5z0UOcGMtGtCA8KyyXmIwVfaICS01pDZTJ/kszTJgJqWJDEVa/3IOFvMTPKAKaVpbOktGdnQWAQOYc3Btu1Y8Uf2L+Lfb0c7YflypmKW4DGXdMbPImYju8TgRJ2wVVYRs9ogZto97bFHABf/GnETOkWSyfK5ZBHRlPjv+s7/+Pplu0lcylQ0kpbfxIx4M6+8Gq0beC9V4rUoEIYbklSzTbzXpUGnPdSSNHKj522c8d9+zK2IFzOLRsLtg0e8E/IZHUaGnha6uJCWbKsMRoCY94RZLbzkNbz3CDOI5MXSCMsvG/kt8bMwjY3/6jOgNUvUJV1u2MCdZgKv1q/b/khab2JxsBhcRcJv/2vL8aowEHRMGWiVsNngDDQ6+YnJJ9bEsDtMEsDjWWiNr7CLVvld6DaAWaMumEqs2vw9ZjDXeh+XJvbJplQEwCKLszu3mfFMKmkkNGkPsTFG+E075ryCTVOZaaOwqhpthf0wka5HjZw2FY8Kksy0imFCug3OdJNMN9VsSdaYS0ONMNKlWxbhuvvGWx/1XdQbyBWmb68L1RFe6zm5hURjZ9WdzQwLsQHajG5Kc7bKZlu+dMZ/+hcRJdlEkTSQdJ61xqLZucRFrKMh4S0nyalvWCruhesHo0hYo1qrLqQSddL7xDomMqAgT5Qb+N9dZ/9I+3/r9zDPK3eKQec2YsUWOXabWIT+bfsLjW4fDslcvWjUregymllDjG3bsGIEj7Vnbxl8wohjpuKW4C0VGmVdBoNYN22fi878GWY1y37a85vmFddrYaDRz7YuWZiLm8cz65jjnJ74ZgyzEu/a+jNKhR2ke+8/oPfDzJRz8IOP8OpDfIbTEgloLZil5valLwPCTLpu3AQ4vuXzt+b2Y28Hfs8tK14D9h606k8OGoxWGnuf4Vg90oXcHjMSRmtZUySl67P9YocT+xTez9PHtMPVwtBdtf8glo0RZpfaCArkefehAdct4RhMizNOxrob+BlrN/8Iv/ibjZqOo/sys9qZE8ejbP5Sq75i4aIMU3NrhxvFVTyO5HmG5KBhFvpRmeR57mjbAkOnMwNZdM8hrB3D/VMcUVBv8jyvhomKI/i8++BHG4AfOCbxytU3IGgzSieTcIpMMq3780fy2bTTLbdgyQOTrPr+w+W4fy4zWoU//hDrHnjEqvuqqpBPzB7ENhqOIi17XCo3D4ekPnLRfKAtx04m9e2LY6p4TyF55YoCtif53U9A30f4O0vfWo0PRAotiDRiQW7/SQP7odv4sVb9+7Vr8PGTwqxW1whNJNMNSzpS4k/QkOvktqmmAkOct3K3gmvfYMkttGmFt0azlGrp51+jQ4aLMIpGYd+J5gZwKI/PB4+s2wDIef3JywehVQ3vm7QOug2+2Kqf/MBYRD9jRqhHbx2NU9M8D7sUtcCmCmHb92pwO2XNBn1wHMU+7JB5LwHVzFo79+ZRMLby+cad48exN3DM6fTRI/Dt6yxF984LC3ASh+SQqyczZw7i7c4Rk28iiUZZy5rihFf8H5pFNTJvS3qfix7PsPTnvj378MlIjoUo+8vhFT/UqZjwCBuWqZrQA7zDnjFoAFrcxsxMe97/HBsfYd/NVVOJvEJ+9mS4EXlJfj/tGnUF7OsFepyIix/jeGSqogpv3c1rKrnnALzCrNZ/8v1Ad45jvTv3JXy/ltl7W6cVtBNPLdHQAIcwUZH0a0Ehz7eGhhA0mduH41GkWzLD05Vjb4evLzNaffDsC9j1Gn+nGk2hbbeuVv2il2ch9cG7Vn3+1GdRUs12oCCtwi0suaV6CN2GMxP3sWPuwIfjmU3n6w1/QmefSOZFQnD/7nTr9dtfWwSsZlbC2XffhaNF+jBRWwu/SLKWpZKoKuB2XjH2TnQcxLHDGRMnQBFf5Y7nngPeF+ahhx6AX3zzQNKEKsw9KjwwW4hM3nPTgE4c/5h34zCYZWwfyAdIeoWJsEUAtzwrKg4OAysm8NqvOlwFFzEcAxj2wIRMoOmtyVNQ9h2zzR1Z0gLOCPv48XA9fDaTn+pFTGc/gfYEO3pFTPE+lf3GcqRRKrLp1z1wD4I9+HyzZPx9ML/abtXbuwI4WM9rwQ9Ndm6goEtXnDRP2uwy8fgtzA5oVDQiEGNfSwt4cd5gGaOhQ5B8jGPnG95YgSo3r9/DPhNX3sPMkcddcz2+vJX3nR/XfIi2Bp+9kqjL+JY6Ypm4jssVQKXEYjv06okezzOz2t5PP8eHj7KdcZbXwy+xdpJHrw+zDaxQYjhpODPVXXbPPcCMV6366ukvIi3xp2rVgVNv5hjYyRPuw76Z3P7X5s2FkuT2Fxoachu47nC6sTuH/ZkLb7sRJ93MrFEfPzkdda+9z+0JReA4ioGMl02dABSxfZv/0BPI+YxtVMu4A0GNfaTyVD1qJfYcK/IhlsdjN+zOO+Dtwcy7+55/ER/NZ7vk83hhik9+NcWmxTebOfwO5FcyaMwLitbxXkbLSRXJS1c6jYCc8wwzBa/YZJpdDeLfluaq6PsiS5d2OPcczO7Lsss5FRGoIr9bXVOJuDhA7XxBtJa4ixcJKGD7s0tNoe4Mti23vLoYprBgPjRuAvwB3pvGP/UI0Iqfd/lDk+H4hOdkW8NEG/DetBeV2CF+frR9AbpdcYH1+h8enIDoMj73v/r0DJgHmDG62BWgk5BVr/A4MextjlMiFMXCmzmO6KmLIJ4W1mdXEncvE5a+7idi/QXMRB/+eS8Cso5yiwpwMMzrOqoB51zC9q3rDYPR8NUWq75o7RoEj+UIy42TH8LmBczotmz+AtwwiBn4ut8yHF++wKyKn76+Gu0O87w62l+McCPvTWXeNDxD+BkH3DsWO95ipZbXn3gBrWNsT/yGYRPmIhluQG6cXy/w+RARFuS4oaO4iO8ryvQ4jGM4jnXNkiVIbmA1hdeeeAJtyvmuzG1GUSc2X9cKQL4sld9dfxU6jePYz2fTp+KHxTwPW8aS8Mr5naJ2xKFMpT6vBJdN5/nTqveF+Og8vltQyqtQLQfFVOc2uHoxrzWio37ltrusauiLzThRZH/1RC0oFkfFk1uA6gbeI+oLW+KqJXwu83c7CmtE9jq69SekqthOFnXpiD4r2ffDjh1YfDfvHY5D9WghYxqPhZGWMJYSj+IIhyjKmHHsAo8FCd145UydlQHl7syWbA9keyDbA/86PZAFq/3rjEW2Jdke+D/YA5Ysj1XScCoc+AxDyYDVugwahLOm8GE6XRjIyID6SeLnIDvgn44ZkwGrkasb6MYSAoNXrgTy+VBlyQmm5Bajrg7bZ3LgcP3sOdAE6JDbsTOGZMBqJzRd1pIvHeXPVq5fh9fv58NQq0PlSPv5QNZr9ivI682Hj0SOgoTBh+kghad3MEX+zEuvRVEZH7ZaJpNwy61KHGkQuxqVpNOA4Nbgb3a5nmh2gc0P9O9RbLAaScBFijn4dOWjk+Hrx5dRyM9DTC7OvXRh8xP31br+gxHfzYf+uB/oPuwaq378lAeQELCaO+EhnREu4SRWjuIgcf36t+D2cH/6ep+Ofk8I0Kr1CYAEt6x7KAnQbnpiPD6fx7IN7RsNKAJWu3LVSuBoDryFvBqFrqy61hBF7F0+XL5wy+1oFeFGFKYScEtQk+azMH5bF4p2XWkGVqMAsH0H9VvJFKbkcBbTgmh9SR+rnWcumIpYLstlEVjNZ99CVjXiT6N5ble/9TY8An6KnNwG185kUBS6EFiNwYJxhwaPgNX2T5+K9U9y4D8IL5IiA3qDBVY7lT9Lp0a5xdaVGOLfMFht2QX9kR/lA31ZUMPwGXzQJ7AaScBSIfU/TSQLsWs35gzjS13FAqtx8KZAp4tujnpZZD0ZIJECw5ERnWsCrzS7DKdLtt8GrMbfSk/RJANq/kIajzvnr8BqIPEakchUXYik+RqQJEAJsEaFQphDn+SguPO6EUhI37rpUjYmEfhELZ4dyMG2Fhv3w2nyYb3tsEE4eyJfrIEkl33czzECq9XxIX7r/U/jGwGrUZhUscFqG5YiVcRBJo0kQmQdIRnDd3NYXuXbidPgkeDZvjZu3P+KXG50OwMQubqEzwW3rTy1+i0sHs/BfrU+hKBcdBNYzbaTfgsowx8gGdCkLB4Cq6VlfJ2GAqcttWJSP0kf/kZgUPs+POWggCEPgJLWEZULQIdDQ8yWN/O4cNs0WUeXXw54eA2CgDQ2KKf5ZTs1Xe4s4xoQkatgV9zIBLOdzWXaDCCcYuCmqTYBCugrzO85KP7uc7Ox/71PrXpJQxI+kShNmxE4Jbirms0FVAkIyE/ZXAaUZpHEly0waKOXg1673RruXSWBw9NOgCmyfGkLbG1bO7J7vB7pkjyz8Oh5ZZlGiFVGpA5SMDJzwEUX6XVsbw8teQtrpk7jZ6mrhl9nOQf9F/Ja6Yy8LoEM7CtgggtF5F8hTw5SndpZn712NoGZTrTqYY8CXewnPa9qy1NajbStxd+uO6z5mIEo/906wTWsOfOLa/4msBr1efNvsWEqDrooFbuHwxV4/hoOvnrLDqB1gm2pLxJCjnSo2+fDz3KJ7fMHUSFAzwOKgj638L556vCbgRIOwMPvR1L25ZTDAadoQpMN00X2z++2oDP8fmpPBhzSJPOKjN0VQCS/G6m0AVXlwSaVxSbb21QzYWYkPpVIAhA5uvcnPY4f1q61Pkt+lDfKcz5PdWSA/ikCqwlQO+71o1Lk2ke8OAsQmZx4rg9hCZTS5bqoIkoLf52/7C4hsEljnMcl6TThkwt/B3RotswPgdVqeS9DVS1ev20Md+2e/VDrWbLCqUdRIJdyyWYgL5KIs2Uy804+CZctkSAuJVzk8IVnVG3C8VDP289ryzLylJD+J5+lGVpJ7jF5jJvJgNqjRWA12x7Q3/Y68xgJOJPid+/cheW3j7LaEvvLVrQWCXGvqWdsA1kbty1LCxsKTDkJKmpFvqTS78PZw2+yvudoktERICJIBlvAvZa/ZT8KPct/czj/Chv0n36ax5ifUSVQ4eafrPqcQdehVb2MZ7QacldlNSsD2lQUpFK8qus1Py4Yzf3Tbtyd0Is4yh5xavDLE1iWOS6ALUVBWgwC7T/2WPhSESDMe3jt87Pwp0d5z2ltaAjRBQj9FtkDL3/PQz9sBorZp9NVLXOhaM0G+9Lrl8MOkjGj4og2AjG+TP1x/gK8PZV/q2NCR4uwABGMBFIiW2Y4HHBRYy27Rqc/bkMUGhpkD6nM8eCScaOt17veMAgQCbm06kI92X/qZ80LnwBTCWQq6l4MzbU7gn5GuiqmphGR/yB/IkcuYGLvfIp37mGQh3vHHhTLOOqIIiIGzfQ6QQA9qxgO2OBOxaT5yYuELlyiAiJt9LhQn8uXl8f26Y3zxjJABG1bIylJB0p+ceboEtd1+OWzBIr+R0oTDo9qTaeIv1W3wGr24qSZaptsUjKWH6N+c5L8J5VYHNj4lVV9/prrM8k4LZ0K9LhIEJNtti+9LEl2btFv40P/Iz3yz7+H9jBVJgrJgCYU6QeHCVGHs0xeUqSFIpoPlQJA6TNqBDqPYrAatm3D6wJW00rL4FHYH3HE4xZDkV102XsN68wv5wPTZF9IbKc7I0uqitAaUEFxApGiyz3mSPR9iEEqiCewfgyDAxyRGBoE8Njh9JNwlqyj8k8+w4anOWEkz+vF3gTHIQbffStaXHaJVa9cvAJfPsWXr1HoqD6afaLRJFEoAKBHb74VeeKbu9wOmK1kb6k6jKJSvug9Ma8EqRq2PwmHA4cF3ens1hlXzBBw2P5DWDeeQWnFDWl4BGi7U6/DVcvZhni6HYv3rucLzoYtOwGZnzVaGifdxACFM+4aiW2Llln1N15bjqgAK4sMF9qJFm+eTiLrbKNo722UuRo4riv6z2b/ERV1WDuW24b9dfD52J/dEa2E1vNoqz5s0TzgVfY7lt47AR1FWvzAoX1w+zjOFMrx4YanJTmuU1c8NpLPWGmHA+MeFdBqXgAfj2ZQSOXmb1Dg5TNZPJ5EXICJaklrVIvs6bAXZwJt+PufHNAfrfZy3ItMW6SIwTStzumBy57i9ptffY037+Dv9yVS1mU+lc6X9UHPxxhYVrvjJ1Sveseqd/EGUCtnvtr6Ouzfy8mVVaX7odXzHM51eKCavNkccBnoP4+B9P4unfDGo3xer/zmR5TQzS/ZmGQMdS7+bDjggrMDX/DfTYloIg/38MVXokMd78xuvwuXTxxp1QPXXYEtz/N3fjh3EY6p4PVIkvY1IgPqyvejrornMIniRbq0tep/nDcXaMXzdt2td6Pm061WXQl40d6WC3zwbnz8CifvfL5kBbqW8eV3biSJuACP3B4nHAI0dxgJmBKUI1salIttSiCtsj4JFPf6Hc5+jgGjZT/vxrejBXBWdgiqxDVp40hKMlGDEUWIAnwEsJv8ENwX83z+eu6rqJr3hlX3NVQjBI4jkk/U3sF7ykEzBLUNA0Q2I467VokUWn4RXh/E+2Zyz0Fo+Xy+HLTkRUBARQvH3g1z0w7r9ZYpB9Jp9p1pJ7aBNfFUAiEb1E7joYrWr9uDkNiolmeejLOfYZsTLt2HRQ/zWm4sPYTrrydZYqDtTUPx/USW5PvzOx+gpfg5AQf9Go97qRnB6WNutOrdbhuGr//Isd6dH/4ZrUxu/8FUEnWnHGvVRy1bgMgKlu1++f7xOEFAw+lwAxSpH3CYqBVw2J00j3IYiD/prj9Cpb2NpM9J/tfFm+Lcu0Yh9RPHGlsbLuTFeJ5HTRN6GwaCXP7SLEBkeSdedT2OzWHwWXVZOWmf8me7dcGVj7E0HioOY5EkfpaVleGEKxjMcRm1ZyNLCS+4649Il3HSTQuXOyOFTP0TMXlO+q2Tr0iZZyJCBMB1wCdy8NUOBQcL2T4MmzIJjvPPtOrv3TsBNW9/adULEmmESR6e8KUFLRCp5ZnrbtcB58xlkEeNZmDuJLaHxuEQShSeb3nFhRgwlsGUSJn4+kF+T/WuvQjnsf/zc7oBfxg7zKqfecst+FzGcddHX6FA8ufMWBSqn+2D6kghXs3PHvAEEBdwSf5ZJ+OsZ3gd/fjtZnwxjeVxzbJamBLriCTjyMtnf7Ux4ECXgZwkftn1gxGf/ppV/2jOEihyXq91OdC6L/d/z3vvwvY3eX1tWLsKkRj7M8GEieIq9lfTKQOhthyrPvfqfjhhAINcN85djLrXGQAUrq6E+5yjrPoVz00ijV+rPuvmUThiD9s9X4IiDDw3aDRd+QwA3d5YhWRLjp/97oo+OGEUn/OSq9djyaMMINYUDXoRA92GvjiHk44APHfbncg7wDKg+YoJw8oSI5etDkZcEuSdKtxhAWQbekY+ldQlwwIS3U1gtbkMNup0Xk/8PIf7zVFWDY2IAMieVx/C1sN7+fv3lqPDYf7+o5Ri1Mr9xi6k0HgW74+3L1uI6MebrfrcWXOhybnz9vvHAU6ez/OHDUPLvVwvSCfRCvxcVQjjkJ/PO39J1aD170626jfNmwN8/Rer/tJ9D0M9xP0cSBKOi+dSvDgXVy1m3yZVU4/ltzPYsTBqZJJGSx2NGLqQ7wECJ3XHx1czsDL+/V545DxbqzeABNupGH4vEgIoPP3iPjhhxJ3W65vWr7WkQKncPPFefLB0iVX/edv3uGMC+2Pb1q/Hkmf5fqlTUsOJKR5Hs7E+kzB4KM8Fox8DcK+b/iS+XsBz8u2XlqCwRsCp0RhcOSLTDAPRgww2baHlwKtyX9XFGmCKH05j65XY1cBlSxBbwb7KvIkTcXSC9xF/KoW0UxJmcopRK/PzjKv7oeWI/tZ7PnlzCTYu5fhBiWHCI3ELZ9oJXWWbECouwR8eZH+m68nd8cVg9oEPff0topK0e9SlvXHGJPZD9n3zDdY/yP5JyaEa5EZ576ZVYF/hkEeTkDGNFXXCyU9wYlvb88/Brmlsc757az30BvFJjuiIPvN4vcT278eChzgpCwdqUeLg/jFScXhyOS7beHA/2okt9cHIJBEnVANuOUhnwWrchdmS7YFsD2R74F+nB7JgtX+dsci2JNsD/wd7IAtWI2c9C1ajqZ8FqzWjgviVbEEWrEYZnVmwGk2nLFjt119fWbAaMxdmwWq0wpqAa1mwmiCdsmA1ayfPgtXoBjILVrMC6FmwmrUmsmA1dvKzYLVf6bDzT35NFqyWBatlwWoCbs6C1SwrkgWrMUCQfJUsWC0LVsuC1bJgtSxYLQtWy4LV/slDRvZj2R7I9kC2B7I98E/2QBas9k92XPZj2R7I9sCv0QM2WI2YRUxh2ojAiVrJJDpiwNU4+zGhKS/IhTCTw0ssaYfLrCa8ffed+PkjZrrS00DhccyMMnTFKiAoWSQkFSRsNwjVYivJQQFY++Js2DwyeR2OwPBpnNEJ+g6bsYESeESmsG79aiybwJlfJRVlMEUS8dIZi+HrxbTRyAcSui3bRGxhnIkz79KrUSQ01i3TTYxBxJiTkAzrpGIL2hENdJNsGTFL2Oo2v0a//099BzFuUGnUFESKmZp/4KNTELy8L/9HXhAJoW9wU3b1TmZWWz1wMCJ7uN8iAaD7cKbyP+3R+xFSOCstJ5HD9FJUwnGsufNWq1qxYSVUH/eWp08PXPMYZwGjZXdAaNCtdB5h6vpi6j341GZWC6XhKuHM3IGr3gKO4awxYkdySzuVhiiSwqw255Y70Erk2AqaMauRRJctY0fqDbZck8NwgtjVqKjEAiXNZwm4Xx9Mozs4Myuh5aL1xb2s+ukLn0E4yNncCnzw2awR1SF8MpqzpWre2AC3pPqHTmmDq2cLI1TnIwE/93/c4YYnylmf5c9NxQbJ7M4x3EgIs9q1C1+EegpnyUEnGVCRTVTCSAqz2vI/9EeRrK/SXBduFhlQf9+rYIjEF8nGWWxCVHbuxsvDOYvTuW2hNyckAAAgAElEQVQ7ihtFBhSJDOMH5QYmJUuOSOv1DHOVzYXx17JvTbxnMiS/0l//HLOa6nBBFx0zU3UhJHOVmNV0W06MMg+f4mwy5dphSEvfOrUUkBJmtWQtnhxwnfWeNl8cgNvgcW835Cr0sJnV/DmAnzNAk2oUrjpm8fnLA09j0wKWVfATI6BI4g56eymSxTwHXJR9azOrpWL4fjYzq33/4DPwGDw3drfTMH7BXO7PE04nXQmrGve54RFmtdjaVVg8nueeWtuYYW8IxOK/YFZLCbNaohmzWtJpiUjzfPgrZjV7f/mtZHbtFau6nIiLvBCxpCRoI6L+dDgQ8fAaPOx2Y9TznIGuXHwREJB+cHsQlQxHmp22xKfwrlnvjyGZkc50UyboL/XfrPcYLgdSbl5f1K1x8LpwhBpR7JRv2/wj3n+K97496z5E5xzOlExFDkM1eTCaM6uRvBcxXFnf3+zPgKYhKrLaKWiokaz2xvZtcNsyZufAcZ0Rkmf3OppzxigZRi6Hof5NZrUwzXdhVYwjlZEGDFIfN3JmJb7ZjlkjWPq5sKISOcKsllaopdz/DqQzsm3uZsxqbnhRJ88V9xYg3Kql9f5rZ00HzmEZ0LjXiRphYy1yezK2pTko7f+3bmd/ZyiMrEaTsRPGHscvWaEyzGrELCvsSSg/hKeuYgmK3MOHUCSy1C1NE4qwkaRdKsqTwjoZ8KDOxZmn+SedhKvvYX8GZ54FMykLMq8QEZtJTlHgkn2cfl+IYYBIFLEE+zmuwiCIAY8LvZnnYdNI29RM/EWJaAx+kVmnf0eFrS0ej8Pj4xXg1kiSkL8z1VAPlzCKhTa8j9XPcEZt47ffoqX8VqETMGxpVBjWrKESUr2ozWV7NWT609D6MsNowu9FlSV7RS6bCy5hPZKH+E//+gWj4X/yTruv4qE0vDmSCa40qZdXxKuR6+HnLSKRH1uqviGKsjnM/vHh3AVQKzkTORBPQXgurL6xCZNimoJayZp3H3ccBr0h7IZ5eYCwxNSSBLY4HGTtbYk7ISuRdSgWjVh/mutA2g9iMavZXosj8x5ia0o0k6RMptn/KnQ6LDY4q/z8M5bcxswf+tbtKKjjbG9i/0toEoww0/DIPm/NNelb8n9t5rgqvw+9xvL3dCZWQGIGpeJxWwI1VKxZI49C5sBu8T/qYzkzVHL/yGygcwfnh2skcfYtM6vNvW4o8muYwcKrR2GoIi9I01J0HZMJE+kUz9OIK4jzb2N71mHcnTBFWqjOZSBXOkLRDTiSskM41QybatySdOQHziOnuIHny+7Hp+KrZ+dY9XZOP6JC6XZQU7BTfMDHN30BFDL7SMrlgtNiJKW+p15rYj+0/Vn6FXtdqsQoIbRmXzzzNDa+yAyqrRuiaJsULk7d5lGhqeOAWyj7yPtNy74Xhwv1shfVBv24bgpLaOX0PBNow7YZqoZGYbh2O90ZqVkyl7LdgpgqFbuhtE2KDxt2ptEge4KGJEpkvNQdpVg/grP/Y3/+FvkyV8lviIp8DBFNEKurNb66o5lcMPUE90/S4USD+GU1fhWVYtsmLHwZ6HEGt9/tQW2E7U3UoSIobI+0hpvWNPGPNp0KbG5Bw/Kl+LccJB8p7LE80+2F+rfrNP+VJio/JOTrow5i+OXnIh4pr0jUkV3Hxj9brz9zw2AUhdnGF6Z1OIWRzqM4kBA2LNXphNmchpGf9t+mEFiN+ASpEMdjPCNZa2akOWn4UyKJGHF5USOSlBePHIHOI4VZ7cdteP0W8WFLy+BShN0kEYPLlhn6hQwonfV5zZIEqL23098u+Rf5uTGZ6VUwEG/JzKctTj8RfWSNNH7+OVbcy+vFUV+PqMhHnnF5H5w2mVlG6ta/h8UTmdkix+fFATe3rduFPdD3fm5z9OONWH8P+6fRWBLVJ/I5+O73VgENPAfKN3+HlrJmKyoPIB7kfgukktizjJk8St//EiXClJPUUwjLfu7rfhQumsJsTHU/78M78lt5DXFrt6ayF0lc9wazUuUffSTeHc7v17ftR0xkcxv8CjpczTKgF9D37WH2l/Ky/UjK3PYlTBTV8+6o1ITx+QxmTm88XIGoIrJT3bri0meZaawqEsHyycyGUvVzKZyyUbY78ShcOnqw9Xpx9xPx89jJVv2Ht9Yhz5bgNhOICwtw27NOx5kTmBFkz7adeOUZPvcoThU9+p5n1S8afiPqprM81rsvzoFX6DzIp2gQumh3fktERaJ88NzZQAeOY7109UC03cFxL79DRXkLZhgqPvdMXPAQj3Xthx/j44eY3Y3iZPuFQrXdxRfi4pnCPkIMoF+ytBmIIS4oFojoP3cw89ZnK9dg67vMwozqCFrmMNtQrFUR+sxgNqb8352Nxg/YVgTCOhRhP4WRAHLYd2t0plEl0p9dzj0PEEa0h/tdi47VPO7hcCNumsVz2HfeqZh3F7NRJr/fhWNK+RzjQiLDfKP5PJYPSUXPC2K39MMNd49D3hksq7flgcdxYB23LUVnzQHnWvWLp09EXe0hq172l+9xTIPYdtOBlM6gvcbaKny5cr1Vr9y+HXmyX6vhJPKFhcWpeHBYbGb+eafj99N5rh7Yvgff3c79XFQbyjC8J0i2XbbuBk8SVdI/t788Fziuh/X+JTeNgfkeSw0epwZR6+Znj0Qi4NUIBH15+CbKZ/TS4jzc9Q6zImmt2uOVvsySHD9YAU9HZt0bsuAF4Cce66kjRqGbyNLlwwTZF+uzAQ8g53Vd16GL7696fWgQpmYnCeqK/Y/4g+g5mceo9U2DsGoSx9i+/3ITJo6T80Q0iZXyeqy8Eqow7GqqkvHxy7UUfjeB23zkZZfi8zuYie3Qx5vhEam7BvjhvPQP1uvX0FrYsM6qLxw9Gp3E9zATEcSEoXCf00TJ75lt68pHnsDudRwbfnXeIrglBtz/hn7ofB2zbX06ZxZKl7DUYEmDjhKN11SVkUZNZ+7Da2ZPQ8LHftGDEx+xWASptA0W4vgTjrPqvS/thfwzT7HqP8x/BVuXsD0kOcpuN7CSxIljR+Hgi+zXr3h+FloLW6EWDcEnY+ElUWphCI6baaTE907Q+VX8QLemIhVj+0aRnlBLbueNE+6F57RuVn3l5McR/mCTVS9IORAXpnuSnC4UVjbziFbo+Sqz86NjK+z//Hurmpt0IjeX2ePQrj0q9/xgVbes+xMOzGGJwE7wQxd23oMBE2eP533wyBE3IvIlM2zVlx1CnjBE+hUFpjAL1u/dg43L+IwSr2iETgz9NLfPOAkXLRElDDON0IfcnhxSBMgTG2WmkRQ5xXqfifhRzFjWvvPRqJrI0oFfzlkKVeZGrVvBkUNYmeOMh+8D9nNcubJsD+IO9seKFQ+8UVmc1K9yHsGJx2QY9dY+OAX7F/GYJo0YOg3lc2TfJybgwGu8Bpc//CTOAu/RwXAadcRybDFrumAGOAazK1SNBh/v9j0HXIZTx7H/mfxyI14RZrVUKg1Ha46Xj3h8EtRjmVnwh79sxdFx9vfCe3bDJQoifpeJXd8wY9/7y99AC4qrkMsZTaHQyf1GfmxY4d8tzXOhn7BjturVE9jJbJ2oaQRKZNxb5AFRPr/sW/c+ds9g9q/4jn0IeJjJr9RloPGcI636yCULgZ0sF/7D9z8i5ubfOv33ZyP8J2H5uucedGjktgVjOtzik+tQEW3Be9wBVwpGOx7TW597JsOoPvOOu5ATlj29NoKgMKd7juiAXst43EO79uGtW3gfzK+Lg9lrgfKAjkGv8D1SQc9zsepclrXFzwdR5OYYWCQWs+Q/qcQCGg4pIhHb7QQMmczx71A0jn1l+616t36XoIpYqWns9BjaHMdjNHXoCHh28v5SfDCEI6N2TK4OMYnuHc71wryE4+LXvfw8cJjZ8vZt3IKOtoNO8RpNOMFrqrFh1jzrPfGKajjIGNBe6QsgkWQbHvK5oZzAbH/XLHoFsdUsc7zgqcdREuNxVBpCMHWe53QDlZSTxxV33o68+3j9Jsq3I1TOPlVQc0CzFYnoXEVqNpasLdCmD9tPaE6sGMj9eeCzzzPsa32Hj0DXURyn37J4CT59in2eVpEY2grDIhwJVIoUb47HBYW3NRyCF8VDr7LqF058AHiT7fPSx59CJMwxKm+3I3DdKzwujpYF2PkZ73FFaQ0+OWchHIbiYB/jmzfXwPjkO6vu0aPQZQ3WRhuhir/9j/FacxuzJdsD2R7I9kC2B/4neiALVvuf6OXsb2R7INsDf6cHmjOrOQSsFjYVVAf5AqrzwKtx3qMCVsstsOQAqah08K7gA9a6u8Zg50dMz03xlsJjGaw2ZMVKQC4pQdJ5ulzENtbje5EBfWfmbLjptoOc3y6dMWIaX4Li+O6Ahw/QVhH6+MZ1a7FM6I8Lqg4gLWC1vi8shPcCAavlKkil+bc0uikQacsFlwxE0f4K6/Uik67f+OAVs2RUuNDRhKSQqBD1v30NQexQJKX2P1H+0V/5e5IvzSFXBCShElYdiJbwhVi/KVOQfwVTqyOQA53kP62AvQHs3GfVVw26EZHdO616KAicNJRlzs6YfC8iTg4m+ZMB6jwukQjWjBSw2ttvQZOh8/Q+C1dPkeBHq2MACeRbaA4JXH31+AP4bD5f6LWKpqC2aGPVB61aBRzJh7+Uyw1N2olQFKn3/2S9/tLwkWgrMqD5egKqyQ1KIpWR26F7IpIBoWIQNFIumgis1nQ4+m3AaikbrOYKotXFHODvsWAawjl8YNUUP9wZedwQPrTBaq+vg1cTaciT22OgLZdyRFcgwBf/BA1zh/l5y194Fhue4n7ONTyIl3Bge9DC2XCdchKPEYHV5DtTCCGxmWVAX+01MANWOxAgGVC+rPD0G4i0XMDTElUIoEFlx24sGs4BTsfWH1EUERkPM565RKXetMFqf82sxl8CkQP99QGC9vc3/5vt3H9cMdaoZ9AfTbPB5dCQFhk+h+JCRALJCQpSShAo5DBw01N8WFevuQkGyaDRc7l1IMWSPIjX4ukB11vVVhv3QZMgVvvBA9HjQb5UQZAADfxZQ4lBqePPfvvgk9i0kMFqQVOFelQnq37V28uhF/FaVhUvYIM8kjFsncOXM99PnAa3BPL3tvZi3EIBq3U/A9A4OJR0u+CKcZ/E1q/JgNXc1Y3IlwC5N0HX2Gwd3VCQBAeQ6FO2zSQgog1Ws67YZUg1k6Ay/P0s8/pbjDV/v9fvQY3Mw6DihMPJUa+wkUadzPlqnwdjSYaQCgXT8wSsprgzcoTU4oyEHrVbQB/0UPYVtitNt/NipakT5NLYdCmIS7z1cKgWhTSuliRPI/Jt8FDSgd0vLbJef/fxmSgWcI+WqIFX9iwCsdh7APVYRt5PAn/WuJtN0l9p+NAg+7X3jFPQb5rIKR3XGVEBXZFsSRPERYHDvmy3Lrnl1+g1qdKloz2+MRAcjoN2uQRii8v/VIUxpx8HyXw7dqMgzraIBUdlrTmaZEDpQrgJtKIiYgMQfK1QI/Jag2ZMheP8c6zv0XM8me2FujUjfUff/Yup1MQiZr/M+E27DSQYxP/DS13WOc1P+wMZiVH6fzJ2AhIhuF2zCJo9LkoqDoh9QHk5nr2M91N/2QHkysVgO68bUbnwoe0uKDZ5ZyKGOpHo6D9uHDoO5EA+6KKxgO12JK3DIRew9G9TgCcu04TmlBlKbRZ5pKhiIGlfvDep78FhCeXZAKKmdUqvNIM8/ZVnIwA1M4WU7E0uxQlaz1YpPYD3RP74x5Wr0VH6M6ehEUqa5wDJrhki1RZSNFRK0kKfRx5Ay2s5CKrnBATOyfeq9ljQNPxblqJ5IFPuLrk9zUvzNzX/EiPjQiKm6FC93IcMd7H9vRScIZH7JKm1rSInOfwOeMrZb2xlKFBEciZAe4T4VzV6AkmxyakunXDtIpbPQUkxzDyRzGkSbbVC5qIa3SQR2HzONpum1vfI/sONtpFT5MHa4HNkQDDNITMEYXTGGJSGH7dh2d18kenYtQeBCg7QkxWM2UsCabhtqcRmeLmUoqDRxcatwu9D73tZMrrL9dcDQb44IVCeLeNCFiDzfGYTMJ2a3rSezAyQlT5um1Sq21LS9hhZXdB8HZKNzIyviTRdzltSijqwZbtVn3fNDQiIdEuRZiAm0k50dyeKy6D7CJfK7W/05uC0oUOs+pF33wm04MuqpKpkgMQKrXmROCFAa0LaRLsiJzwAuSYBenkebX9iKrY8z75tbpQSKHjVNeTm4EBbvhC6//23gWK+7DSdKiihgovSZKronkLuTVJmCqqYAK+RBOQC+8OJE/HDQpGPqWtAB1s6OJ5A2MZAOhxw28kacFoCjFQo8YHaRKUqP4Dhsxg04+h+HFDMNimaSMEnUqH/wZ1qMuwZdC+Ns7g7ltcQkR2FvAi/wXbC2xjB+qEMfGz8ZCOKREbQ5zQQ9vA+U99oWqBLKlqaLJpdmsBqcUVFvSRWVAQ8CJzFF1FDly4GxG+tVZwI5PJFZlhPwy3Sn2RaBcdq7V2GnRRj+TX8YAREdMj5g/YQh5wnuCU87hn8mswFe3pSe80YP4vm8WXmP70iJ2JrFPz2vyLhjFTZMzcMRWEDS2XlJuLwysN7XCoaJcGEnsMhi+ff8bKHmdXYX7NkQJ0M5CLXxMK9WzhrBWm56I26PKgRGaY+I29F59HD+U2WDCjLVpIMqCZyomYiAbesKfJLMnbGkc7YELIlNnjYkmS1QZA0lnLZXK0qqMtj37nNmafhohcYEFOzdj3euIfBQ0WmipiH19TRZ5+BUx+4x6rXffAhXp/EsQ2f341SkWg856o+OO++cdbrh5e8iU8mM9g0kTKxtTXPvac2fUqOqFVP7T0AzT5zkxELyJ5cVYEtc3jP2fvxnxEIiV9vpqATYJradvqJ6PkI2+3oj7uxbhy3313bAA/4EvRQDnDNq3ymcbdrkwGrJX/cj4Yw27RoQEPXGy6z6uc/cg9QK2edUKhJD5hk0ELiuVZGsPlpPlMe2rkHuvgvnpOOxkXP88U22rfB/vc2WlVHbQQlAbbJ7iM6Al348n7/0tfw3XPsO7fRFeyv51hFXl5L7BfQ/sW3DUfx9RyreHvRq/jgjbeteiyVRPFxHaz6pEVzgQ8+supLxv4RPrE5Bd4gquU8nQ7koVFA5sMXvwwUMdBhVr8r0Hb/YatepLqxy8u7XKc+vXDuZAbela/fgA3j+Llae32oy+VgSKte5+P8Sbz//rDlO2yfzmcys7IGjTnc/wOGD0XBhQz0wY8/4eP5fP776eOvoNTx2SuU40H/hQxw6djr98BWvrxHykk3/lyPh4B8tkBJIwlXCwFAFJYAexlsd1/vvjgiKYhgzcTNbzCgEJ1aYMFItsmJb37CiRU8ji1MJyrFRsWs6AOXSCCAH1ryePUZMgTHXc79v3vyc/h5xQdW3SCgyCWnWvVLpz+MeJp9ksihwyhsEEtJ8yIqSV61Ndgwk/fN0i0/oIDih7QjNuooFM/C7Q2gQva+wvNPR8/nGWhVt7MUn9zE0tJta1OIitBZIxqhSjwmlqvgoJ9t8sjlywAf78UrJ0+H+20G2Hnj1QiJzF9RfgD+KrbDIRiol8SNPUU+9H+J4y5tTzsLa25i4Gnpdz8icDTPt6GvzkP6S46PTr3lDpzVyH3uj4czMRIdOurF6y30aagXULg/x4v9IR7T1poXJW72ScqMOBpP62LVr549Dbu2M8Bxw6o1GH0PS2Hum/sKPlvA/kC+w4lImNvvdrsRlfN9fa4bvR9j0FuXnj3x8a3ch6Gvf4Qm5zlHYSvsk0S5W+a/BHzB0pYv33Y7ShLcNj8lJBLgjtap5kCPURwLPH7YrXhdZL5/+HIzvHJWbntsZwyewWNU/9VGfD6ZbVFq5x4UiTRhneJEdWfer2+a8zRw7BFWfetXm+A9xPOnY04+TPGN1aO7AofZJkwbORYlZQx89ARz0PMBlh0svmYAvpV45MY31qKzi+15vPwQijLSz7aB5f3ZLfY8ltaRkv1IUTNuF5DjRoWHfafbn3wUOIvBamseeRS1b7CdKU4C3gDbgWQyCVMS60BSegIORptixDdzsrByOARXHvuE6ErjzDG2d19ZhoaFDIJp0ZBGbYKlPKM5AfSYxH3eZeBlgA0WoYSUqAj9kYwnycZT2bUPHz7HsZDo4QboLj6juLofhYuXCHiOZCE3sSQxDBcgtg7UdnkW5LqBEhuhnIPyB/k7N81bDkXkC+tcCkqu4ETdPlMmAilJnomFYKZ4HB0JE4iJLaqPk8Ykl+O6ZiIg6x97GuWvsnSy7jDQ9TY+c18w6kY0vs/ra8m9k9Cugu1kG/jRIDK+PiUfIUk+rfM4cEBjm3bmlZeix42cTKrvPYBXn+Bk+bLSMpR0Z/DTsFnPyhgAob2lyLGzgqqrAY/Yrupy7PsTg1zXL30dbUR62N2YRJHCcyNiUMIG27GyHA+uFLBa6949sfReXnexfQfhqBV/r2UxzhvGZ+WiM88GBKj3xtOzgQYe00qnibrTWZL4gUXzkTlQk31SZP8tCKB2OfsGCx94AEWV/NnO3gI4xYfUNSf26GLfCj1IdWB7OGba1EyC+bRrbkKLGPsben0YPh+vHf9xXXHx849a9YptP+O9MQzULqxPZuJJ5bk6Ln6B452t/3Ae1vfnuVr1xRYUymD7AjkolfkQz/fj2N+fZb3nvH79gXa89hEsbnK0WxYBDXwuJ9BVJnmwKoTyD7+1Xn572jy0ivLaaQ8/GqWDSv2A1pf32QHTHgPsJLvScspk4e+kc4OduRppwDv3Mxi6ek8pctI8joX5RSir5j0rFAzAd0Z3q3794oWIruR1OuPBB9DSYN/JFYvB7+S+TcRUGE7uw8vG3ArfaB5rJCphVjDo0MKZiu9npVOYctYmgNxpfMYxaqsx91omE1DKylAvMd0rb7oJXcQOb3zqGXz5LPuWpxYUoaaW7+5aBHyolgQht+KCJ8rPFc7JR7rP2Vb9iuemAq+9ZdVfuHcCnEI4kH/qcbh8pgDcj+iI+m0MsMsjP8T2DijRRpJwN896CRUC4AsggUAenysP1VdDk3Oxw44xcU9kS7YHsj2Q7YFsD/yv90AWrPa/PgTZBmR74P9yD2TBalmwWhasRhYgC1ajXsiC1Xg3yILVOOCXBasJMCsLVrPmQxasxvYhC1bjC40sWI0P8VmwWhaslgWryUlaQHVZsBr3Rxas9p9HWLJgtSxYLQtWy4LVkAWrWYYyC1ZjhqcsWC0LVsuC1bJgtSxYTQ5UWbDa/+Wr2uyzZ3sg2wPZHvhf6oF/AqyWFgYAknyxM5SJ1cLOOiaJM5sohHPqm4sH/RbMFv9LfZf92WwPZHvgV+sBJ2X1CQNNJJ1GXT4HDFpfdxUueESY1bwFTZQXlHFYUW69573Rd2HPB5zZ5NQVBI8/3qoPWv0mIN9jBaJESg+Renw3nTOwvnrmxQwDg3FMZ9w8Yxo/0/HdAJE2s8L9kvEaXrsOSx7k7NScmsNIBTgzZcDMuQj0ZlpwEKOA0IjrxLa1n7NU5ve8CCWHOSvWnY5TLqBVN6A1ydhZGdU2AxNZ2SZprSb2oF+t2zMsAb9QfPoHv9625s35oug1O8O/OaNYWnGjOo/HtO+Mp1BIMnhUAsGM5JnFdCZZtyuvHJxhVgsHFJw+lDN3Tnn4Phg+/h4lnUP0WVwijVgxjGmsw396H9Z8InBDrwtxxTMiYUnMI3Z2YSoGl1BF7Jj4JD5/ibOMfUYEemvOprz+rVXAUcfw91Mqo7D7IBFBw/ucsbt46B1oL5mnQYsFiRuUdJiZ/dFlNLEH6c0YESyGhExf/zZ7Y0IkTxo9PrS7hPv83HkzkZAsVFXxwCkSbAjV4e27OTO39vV3EJAMJv2ErugvTBc4ujN0D895uuRRGjlrbN8Lz2O9SLMVpFXEizibfuDiOQicztIIFoW41Y/04TgSW5hCfV6f/siXDLsatxMjZjADgPvKq5CWbEpKeFLtdu7Zj0WDh/LXbPsZJcQyRHU9klnLxPjSND+b+r/5PLeP4Jkh+A0rNM72b3MeaBPjV1oYqzJSpZacJbG78BN44EZc5l5K0RCRTNsaVceQqZxV7b72RhgaXzgoJAUZ53FBYx1mDbjWquZu3pnh1mk3uC/OmczZlPDlNtk6YqykjE0AXz80GZuXs+SDVzfgOZKzCwetXw2ziLPzHMTGZKf7Juqw7cUXrde/mvQ0vGlu/6GSIO5azPKgOO20DOORxSEWYm6PxAfv4JU/MutC8HAdCiTz2mMkLClHKpRcmxApQ9ViZbF7lN7RTP5N+pPYv+z1RS35e0yQ3LD/v+J2awglOGPXQ5KCYqNKo3VwF7W1Xj+gALc9PYXfc/lFgJe5AZIuknjmOj2TzaxGSY2GSKzqqhNxkQj0mRpU247YtGf0YabkyJSUrAuNpH1s1hRaQ4eZieK9u6eg9D1miPSnGhEUCcg8g/gfeex0GBmJ6pjdMJpvugKnSHfEHS6UW78BHHP9QJz9AI8j2pcgKu009TT8wmqZiEThFhYaouhJS7a74tSaWNyIuchOMDUAjwy1SuyowjxDckKrH+Bs08q3VqO1ZHC79RQCIkdEcswh0YiztmTRUUnoTjglqzSpO6GKnb9g+iRo53NGre7yZpjVqGttJgcnZWrabbAyMYWV0OH8BdORkMpZMrbRGLNI0ZomGR/r+3VnZnxdJHmaYVhskt/7xaSl9mcmdIpS5Lmfv/seL97ETJM5+w42McwZCXhkHJ1wIkF7LbFqqGn4RZp52NPPAEcweyicHqLssaqmx5HZWunfNjOcRhKN9rMrTujSn2E4EJIMWZIAcwqropHSoQk7Zk08nmHy8Xp8TQyCJIFmMy/Rj8kz6koqI21oJlJwCbMNYlFENn5ltfP5W+5AhzD3Q0FNJYplARCbRYYAxpOH0gCnKPd89EEcdSPLekH126SEbD2aGWh7b2CmW67YWMoAACAASURBVC7EsuMQNjvFkUYqKhn6xBggk1Xz+BEiVheymV4fopLd7/e7MvtR8yVr2Xn5McsfIKYqq6SBA5x9/N5Dj2L3WmZo6ZjQkZPkJ0sj3rReVDdq3Myy4jr1RAwgaSkq7dogKYxkOpraQHPZEP/HLWvX0HUYQvmlkQ9rZxmTfJOtP0TnfxkHknS0W0tPbD8XdaO9+wbTSSgi/4Tvv8Py8ZzdXr95C4rFxgfSJlJiAzyaK8NgS75zOqPlqSJJ85OYM7wunP/oA1b96MHXZWTJ4dAgSd3QNCUjDUkStjYLWiSlIyHZ6slECC1dIiFqAtUJkU3WXAiKTBIxHNlszs2Z1azcbXuSmDpMoWBy0Hj/hZnVXuh/LVrXMruGL9EAp0hS6mlboJZISclmMGtORcCPk0byOj6FZE5FJhKaNVo8nk7TYn+SGdKMeYt2DrbBLpL+bWSWgs1THsf2l1g+plXahC59XuPzYFcx24OJX3wGCPONqWpwNHeMmpFecgNsVlNuj4fYIsQH/Oi+B3Fg2ZvW6wUN9XCTHLmVmK9Dl85zOCg+xD+Q7wwgnmY/RUEOaoX9MHFcFwxayH5EmtjlctheKg4VouhiLUpRK7V6xl5DZtpAVDSLG5NxlIjcsdOanGxkjHQMhgyeGg5jz6LXrdfXT3oCRzWwP5KjJxFSuG3k3tgyoG7VjTrZV3M0L+IpXouGM4AGWWeH83PQewL70UddMxAQFstw2kBA2kNmxFbTTaZ0uIQV1+LHE1sYS8QtJjTun6bjh7UPZZjqgLoQ7+fegBdR8fsCgSDCwuhD8m0eMW5uk8bXZkZsku4l1lnap6zfIrv2GbP7vHDDTWhRz+wj+WkDabFPmuZEStpATHBCsNnsPGN95N+kEFse2xYTSSgOtt80ZQ0ZJJPmnuyNUZeGCokNXDjqDnQZw9K9yW1bsfZmrrtLSzMmM51MZfY6Gl9bMdVoxqxGbMAkU06lmZsFFR7hZgFivgCq/Gy8Ovc8G+dP5bhI8uPPsfwe9iv16jp45OzVtvsxOPchjlWEP/kMH77A8ux1VZUIFfHznnrZ79FDmNX0Ne9g3XhmGIqlU9h/NLMojV+/ArHdpVb94eGj0VZYhdo6NSR5YSGaCGfOKwWaH7m6MGTEUqjOYc/puMsuwMmPsd3eOn8+/rJgFT/wgWq45KnDQS+GLhWpynZtsfEeZund/fEmOOWckSz0oEt/Zgk/5/67sFXksdYtfR2KMAgWql74RB4rVRcCMftSKQjmoU5kbV3dOuPKl1m+EG1KkN7CTO7OpApEZDfbtg3ffMfn1F2bvkGbat7z/U4n9qR53YX9XrhadrTq1z72CHAyMxu9v3QhDh1m5iFnwAvDz8b0hmsGWb4HlYX9r0fOT8zOUphUMlLqtR4nqroy88cd856nQ51Vf+qyy3BKnNuWqq9HfZAZrtv3uhBnPcSMVgc+/QTv38vMannxJGqFzeuo/pfjnCnMwPfF+vXYOpEB/63DCSTIh6HvLAmifa8zrfrZ48cB37AM35OjxiO/mnd7sygXNy5n5kslx4037uUxiny9Da3EZ4gnI9jv5fdXB5xIibTc1HkLgRTPjZl9+sEn9jbmSuP2leKzHNsJK0cy21bFh1/hnCTvU7mpNHZB2FhdQWhyFvwJUezsyjGbOx59BIXHnWbVvx7/GHat/5w/W1IC9RxmKuo140l8sZilGN+YMRvHh3nfLKR9U+W9KRlptNijqRT5AgjZTFRp2vN4LilOLyJeXkcFZ5+Msx4bY9Xryw9j7e0sFxs42ICAxGBS6TB8Go9jeaoWqba8r934wrPAkSwluXzCk1D/xHJmroY6xGV9leQF4Kzhc7kGDWXibR0q9mPUm3K2PvpYvNF3hPWeih1lKDyGz+tXvzoP+InlIB+79TZ0Lec9rn3MgUaTGXdawYWQ2P8UqSDIPQ8dncRDgsfphUPs4R4jDKM9s+X1GjsKJf05Pndo6za0kpjr0qFDoO4X9kHy8eVsSsdMl0jvbY1EMPqj1dZnobnxzk0siaiWVUKPse9UReGMU3jshq9eDSxjOcKXH56M1j5mjdLrGkDypVTSLUswYL7YkC4d8MU6Zhcr230QRozHt23bjvjdoAH8u/W1WDWOx07fWYpUDTMV+XNb4GAuN/q2l18ATuF13fjp5wiKlB4iCeAgMwtu+X4TvvmB+zlSVo4Ojbyf6poHJ47nfeHI20dgx0s8Xsufm4XCCBv91lDRRpigo5FKeG3Wb8uvFoZC6BnZVkNTkBLfrEFRESlobX1P37tHo7APMwi+/uRU6Cs4Lt4mYlGwW3WX042wnOFC7fJx5SpmPIrW1ePVkWwfXOUNFpM9FaVtMc67/06rXtT7ItQ8we9f+fQMdFJ5Du/T69H/Fd6D8nufgzV3c2xpxyd/hk+UJ/LcGhJR9rG1WAwFYmJzfIU4KHSjrf9wDn73LNuuvZ9/grcfnmHVc8JJ1DTwXC3Mz4UhMddIgQe5ffm8ft399yL0Eu8pSx+bhhIP242Y34uc37PM7uUvPIcfRLnh5VnPo31rlpg3Dlago0gQujQftmnsA1z/0L1od+kFVv39mXOxZ+4aq+7ze5F7Gffz5U8+iMgXn1j1J4eOxDlx7pMOKRcMOYUacKJe+v+g08S+Yt4Tu5x/JvqLfDM2fofFY5ntj/w1tROvr34P3g8Us51/buSdwG6RgY5FEZCDs2EmkJIzSL7fDVWY7QIpBWmJf+Q48nFIKJFJBvQaYWQs6nEypg9kdjdjaymOjLGN0o00osdxG655eDzQmZkaP3pmJn54jVncfPl5qD+e5964l18G/rzVqk96YCKCHVihZOy8F4BNLMX7/KgxaC/7SK6howC8D+qKE2UG+5n1JV6EuzJQcuT82cBhXo/PDh2JdvVse0O1dQgVsWU64YpeOO9+3i8+nvES6ha+a9WL6pOoE/sWLQhi0CJmXHOccCwWDhDp9h2HgHq2M8FACxws5rNY6x4n4sop/H5s/hZfr+Rx/+ybH9DpioFWvd+YMdj5Ou8ja1+ejWPb8B500fVDgJNZtnjH0jX4ciafv9on49BjzBRoBPNR8/ueVv26ubOxa+kSq/7a40+jU4htlDuZREJjW20oaaSFwTGoAK1MbufhaAwOL/dhVa4fzpP4vuKmOS+hfj3PyVceeRQtG/jeKdcBNCSEc1zLQ0IkZa8YdQvy/shz4NWpj2CbKGocGQwiLIy2LtWLVIT7v9ofxCCSLyWbdlYPvHZJf6se3rETtQ5e2NffNQqtB/Wz6ntXrMJn07ivgjWNyJO10CGvJUrr+R6Pohm54LWz151Gwc2XWvWLJj+IxjncP4ufmA6/RPlzurRH/6Us3V6+fRtef5Lv9BJ7DiLfpoxOxZFU2Q639/sRrGRfqwBeHFL57Nagp5EjezSp3WRLtgeyPZDtgWwP/Ov0gH3XR3gIW6mF4jE2Hs1SHviT02MaIg/kdajQJdBIDnQWrPavM5jZlmR74N+5B8jwOET6Km6kUZ3PB5GWNwxE78kCVtOIKlwC7USjLWC1D0aOw36h4VZTCvzdOLDRf/2bFJ3kbiGwmgQzCNi0WcBqPzzxYkZ+I9qtM26eKcCmbsfDkEtWAuBCApyR1RuwmA6PFMyoPYxUDh8aBs6cjRwbrOb0wSTACDnOehqe/RzMWHBubxRXsmOumBT0FGkwwwWn3LwQCMMGRemOBEwBXlj0xL8BRXHmIrbZpWzzefT3XPe/5gFrfr9lB+Ppe9I2esLhyoDVLp41FSWXMC07CNRhN0JPZcBqb1w5GLFdTElPYLUzhnCG18kT7wf8MqZ00LW14sL1eH04A5gi738EVYJqRb/vgz7PigxoSRCmBM5Jksknt9ml9z6Lz1/ig5SKRiTacZB48FtrMjKgJLkEWwYvFUaNgNVeHXJ7BqyWp9M1IjcorjgyoD1P2hZ14eY2Abt/G4Ba8/GLOznYVu/xoO2lF1v181+aiZSfL8E0AqTFhaY/Wo014/iSrW75uwgqHIg1jj8a/WfzwRTHdEJCLmrc1kUlBxj2zZyDNdM4gF2ccmbAagOWvoCc0zh4bIHVHE1gteQWDsrOvrQJrNagKbj1ef4ebcCVSNlgNYcCV1LAAbsOYLENVvtxO4oFxGM2A6ulfgEKVH8BFLNBS0Tln5FK+g3WVvNxoEluT/MmyACtDwO6/EeiGdCIJAs1ubX0w42EzKukw42wl1dllWrgxqf5osBzzWCkBACkujxwiIQG6urx0gCWRQls+Slza09gtXMnc2AS/vwmABkFtqqrrJc3PzwJm1YwWM2j6/AceaRVv2bNGpjFHOSzpJttlEK8BtteYumUPz8yFR6Z6FWFeRhjg9XOPANxCdh7KEAZ5jFNffA+5t/DIKfC8hrkCxBHM0lckC89Uh41A1bzGAS/4Q7jlAjukwRd9so6JcnCJohaE4fnL8fl/+9ftn3UFAVxuchVoMGpcRC9PBUBctieHFQdGEWU9nSxfPEfAD8HLA2PCwmhoac9gfcAGv+ma0uyqXY306v25TAiliYYPwRtRfYks26SxThqDugGX7ybqgJNgKE/PT0fn0ng3FVXgXxb0kY34BZABPVnXAJLUc06Eljf40op0BSRMXW6US5AmTPH3Irjb7uJ29OqAGH5rMfhzuDozHgSisjqEIokIWPtdPltOLC1Vdv393RPRIogVBx0QaXIbhOLYqPYnC3Tp6NtI8+lnHQafrn81JGEWA3rxt9SCLAACCpUhYN89KLalYN8586cBK8NVlO9ct3PGEAbrKZSANqWRqB9RvZuw6FltiP6+foGDsy70Ih8kVmyXpBAWirugCZyU6AFL2NHoPQMEJMe1TZS1Ah5j4EUFJGxxuZteHkIS5Hl7j2EvAyYKQG3fIAuHsJeHq8/OxM46zZ+/x9G3Aq0ZXlfq/EiMWxoyMhY0385ZWRUAk9m2uOELiCtJuEakpqIZ6Qc6fsMASuFFBOqBFZpx7HXjtdokkCzlq78h+FMWfbRGne6R5SAIsm5J7f9aL2+bPxDML77waq3r65HgbQzglgGrAZPEPtIBgrAWVMm4Pgbb+TnNXOansXCM/ODEQjLtsnN/Ro1bUK15TAJmGqvNZqoNjLRcCAeZXvlyQ0iJheqmockM5uE+WzwlIv1G7lYFEjyHpoPtXw5+dljT2HrMrbDHRojCApYhsBqtvtjOt2oljXoPL07rnqZ7TDatUNS7K3RDKxG4WpTwMROkTgkKSiCAFOxBMoFKEvgRF32Xsu3ExC7qRGImt8fp8svsUMep5K54FRpbw7zOsBftmDDo3wB0Pj9D/DVMaAqpccREL0Tl9MJaQ5SegK6jCdJYZskOU0SVz4V5zzBINVjB18LuFlCiGapqNXC6VYy7j5dktpyfpREEMvodyaQGxLrYDoQD9qaK26oYmwJOkySxFSay/GSDXbbk8PQYYpBdhAY7DsGq00feC3aV/FFSCAZguISkJmeglf2xhQUxB3si5UFfeg2msFqZ40dBXjts4vWZONVw7qytNpj9Y29BzrhJDQ3jR2BEENs7zc+Mhk7FvDlaCsC+sp8rPO6sLOE+23C558ALfliyVTVJrAaTUWah2KCbIkUuqunfYGKhy61G/i3Prt3IsoXMVgtL1YHh0gdJWkPl71MMR0ZYKqfxlTkU00EcMDD7c/vdS4umsPnsFRRAUzZS+lJnTY6kvbDZqgeNWkjfRyoFZuUgIkSmZ/W5zJoSkI/y+CF69HwKcv/zb7xVpxE+ymNbawWpgA0Y3rCkhmjoqka6qgfaUw9PiTjYszVHNQLsKy+dTGueILBCiV9LkRa1mUkZSBob2q0tmSip8000jJBSaLLLxf59PmoyCAbOolt81g76bO2Div5X/bkdhqICmDe6XajVvZ8p6IiIGAsDzQoySawmqgJgWDBtty6EosCH/Ol+4vX34QSAavlGmSNeQAUApmLrSKwWkai1Prff69CUqu2aLAJgvSyTbCSrUyek6ZDAwGUrTFxaTgkZ6Df33kHut45yno99uNWbLiZ91XvXgKr8QTVkyk4M0B0M3OpTABXu98IrCbmwfIzPOK/mNAQkbkX8bhQLqCi4LFH4JpHxX93qFg2jNnRlEgS1SKF3eWME9BnNif+7Hl5AV57jIFZRxW1x+44A63umvIg1HP5Iv/76TOx/RW+7Fc9buzvxn7rWAKO1vAOP23ISLTZy4ChVtb5RACpGh3veH7G4ykExNFyenOwR9rT/+7bkTeKz+gbxo7FTyJT1U7LgSYXkFWagSEi7aQdeQQ+Hc/7RcWWnzJgtQYliROuvcR6/ZT7/oiDc/gyePXLS6BU8XmUwKW2x+lV3RlgZcIwkbDBsqceiyteFPmwUA3WP8d20lteB2cp773+FHlacv6orUYHGRev4sZ2J/9WXW4AjjYshTZi6auAgAVBQJ1WnNQDPYl0zSGr6qRzVD3vfX+ZMQ9bZvHenhtJIl9lH22/EsFPbdnjnLJ6OVDJNvaJKwfhyDD/rpY20OhjG96u1wX43VMcJzvw4XvY8EeRPDM1JESy9ph+V+DYx1gq9KsVK7F5/P9j7z3ApaiyruFVsXPffLmXjChRVMyooKgYMCvI6Cgy5hxmxOyIOQdURFEQ0VERRZIZs2IWEUFBcrw5dK7uCv9zau/qi/PPvN8386mj81bN8wzHvtVdVbv22Wefc9Zei4ARPXIG0vyMRjiC0BBaPxv1wF3ACgIp3n/p1ehl0PjbUEjjpCfpWrEuVXjpYgKXZD5fip7cXwwng9Yo+UNDSQCN1WSHCX97Aaij+3/0uJOgt1Nfc+IBjL6NJHTjxxyKZQ+RJOiSl15DZDWB9sWMymT7F1xYHwV0taYWi6LUN29+aSaQpBj+6uUT0PwpjcVqOIzuRw112/veOQFLnybg5uyHpqBfgsaOeC4LxRvXZAkK53oiB3E8kLGIC5zPCnhvM+cnFUMHY8R9ZNv6NWvxytU0fgU3tKCC8yXJyCDIa5yNdjuMGpojjrlmPJSRtDH/ySPT8e2kZ912meFAr6A5Sj6VQCWPcbIsI1NGE6JkbRxjHiSQEIIRPH8evYvs5lbYcfr9M6Y/AsiUh9x56cUILiYA2Z7xTqgU8ofisHJYn6N5v6EBec7BA4pSXCcTez+REIEJUgKwq7Pd9twdR99C6xCIlyL3+ituc8b1V6GLTWtLSsZEO4/dnUpkZPKca3XtipEco6yNWzDrCvKrSHsSspDWE2tXIQXSXju77ZPvfQD4iMCjM66eAIdzyNJgBOEA2SS60w4Y8gTbJB4GmvnCsWoUq4ma2oFqZg6TLHx2E+WTX81fgPIc+W3edlDoSoDdMx68G4jSWDDj7vugrqR13FJL5K8UGxuTjWjluBq3HfQp0PlmKAjjIAJUHfng/Ui/SQCyqXfei2iCnjGYyCGUJVt1kgKIci5t21kIXxeHGLXznJOkbQNJBpwJjJVZ0d09Z+wt1yN4BBWHPnXNtcg/Q8CdflCgcy4kfs2KUJxp7VyKY2dTYYDT0IRn/0TgZmlDY5FowqgsQWIXkny96LZbgFUE+HjjtgcR2UJx6YeWTdjr1vPc9qDTTsRCll7d8P7n0PkdBU0L3l5iSSCAYJZBt1CxmcfKniOGYf8HKXdq/eADzLmS/CqeNpE0KG7EAyEoAljqSkLrKD+ZwGSHXn8VMlMIyPjcnZMQV8jHGqw8BpxCYJrhN0/AygdoLfOFKY+hKkTnaA2t6GtTfxF544oYdYDDLj8XvU481m2/P2U6fnh4lttWbRvxg8gnRz92N1BHa/yPXXYlyr4i3+hWUIrFYmJOn+BxvKUiUASrHX7WWPQfQWvhG2bOwycPkmyuZJgwu5PvnfzwA/AmNtPHX4NAPY1N0VwWmpc/ywWkZfIloR4Z5vS2VFIgM1gtgHKsZl/aENNw2hQCdNYMHYIXzyPZ5fxny9CtgfqLAhXLSqiPj7zqPHQ5iYBHH056HMumUR9PpdJQ96Hx4tKnpgIffOO277nyWgTLaWy6cPokIEE2eeCsc9B5Pc0H+6px5BmQKlZXkiXUX1aoSUi7C/lV4NwZ01B4h/Lzhy67Dr3auKhTlrGujPrpnn88GvucR+CzV66/DennCRjX3dKRZSnShlIFox4nyUhlYF9MGXWm247WZ1HOAKwtmRRaGXh3/q0TEOpM4Ly377kPjR996LbXNbSj2yn03T9eeSWWzyCA1PzJ96Iz5+Gd+gzEIfdOdT9HysGLNxBwM/f15+hhEPAuVxJF80EEaPvDbXegfv4Ctz3rljvRNcFgNTuNAq91qaU6TI3nYsk0KnnaKiJGUhSWiXE/qELdlUDP574wG/Z8ssPEv4zHdgYhMTUjh3YujpJDFUjzfOe4889G2dW0LvLmg3fhx8kkd76dpKMtSfccDIYhFbiwKh7D0VNojKvdbx+8NZryuvpvlmKrQ/Fwn9FHYt/LaD6b+PY7PMeg9pLGLMp4LBOgsXqQP1donZDmMb2uXMWeE+i7fUYehOX30P7Mx8/OQdwiHwh37oSjZhBYLbFkCZ67kYgm5M3NKGP/L4tG0MLysnFNQWWSfE8U4/7IK0R6XIPKoGFt280r90z/8C3gW8C3gG+B/6wFuIje3YHiNWpJLoLVBIjNB6v9Z9+Qf3XfAv8rLOCD1Whh2werUdWYD1b7ebq9D1YThEU+WE14kw9W+3n61La/4oPVgJwPVnNdwgerUc/wwWo+WM1j4/DBaj5YzQer0WaSD1b7+fOvn+MXfbCaD1ar98FqblfywWoMwvbBaq4/+GA1H6zmg9V8sJoPVvPBaj5Y7eeYbfi/4VvAt4BvAd8C/5oFfLDav2Yv/2zfAr4FfhELSJIDiSUCBbNaAzOrdf4XmdXkgozYfymzmsds8Eu8gH8mA/pzMqs1sDzAkZP+m5nVqLotJytFZrWA5XFA/QeZ1UI6uh7hMatN9pnVRDXq3zGreUQ5v0T/6qgHEExLHYx6v21mtRu2YVYTMqC/PrOa6uSLbB5mUEWemWF+K8xqXiW+Kio7itKZImoSW06rEIIIUcVuXUDFpROpGlE5ckRRBhQB3Y0XdMhQmOXPLaRkp3RZTJiJRdQUe76qZiwozJ5Y1MB1q/8tyIJ1RRySCSNHTA56OAipwGWHC7/EjPHEEmquX4lKZompMAUHE8vh/FNmNaUoA5pVw2hghtET77wJ8WNY4rk8iiQzFQRkwelCx0+Y1SQHuTSViQr2A4clBsXVvbEnbziIMFOp+12V+49ZQIOQhQHw0sWXoaqJqkfLbUEyx8ymEMx8dNiKkBqgw8LfMav1ISnMoQ/fXGRWs9RQUbZS/Jr3hnS3IpNtKH6UmdUcRytKuAlCASa0AuwUkGWNESGjyXIvUOMAs0JC2I8v8HMyq+lcoa87KlqDVEX+ZcDC5aIKWgBY99oPKCMGFYhK9whVzgoiJI+Ah9j+aBPPVUnyDCrLxTEumU4hHmGmOsGW6GnZuXKSVEFvCLnEMDNFyGrRh4X8GSsk8tvx3tc2zGqmBJVZZQSzGupJXuvrSVPxGTOr9EkYroy3OAowO5jVAtEis9q+t1+PHccys5rL1cGHy6xGz2hLMjw1CHHnHqGqYNpQXalv9yxklq1wW7KQ62BWhGhlFZSuVJEtJMdNfr9SSC8ycwnJYo8MSe9Q5yFbMnuPLHQNWZb3+4mT8dGDxDRS09SCuMkydcgX/VNRgtswq+2ME6eSVA+6dUWeK69Fr/YO8R5Vz988NjeRg3sniM8MpqLSFZhC+tYdMy0IljNxCJCHJ79ccByozC4XEj03SfFGESxXzPKFd97FrNuJ5Ta3YhW6sMMHLBtpZqVUZbnIrGZa+Z/IgHrMahujQQy7i5gw+vxxDKAT24dgbfVCm6xLYFIqlywwy7I4hp2DEWJ5LzUItZH7pWUDLIuZsx0EmSHGloXUHVllW2Y1YQHNY54TTD1F6rZfiFnNezOquA9PBvanzGqyx14m2FKYCfrtq6/C+pnPu/ffKZuDzDK2bZEgVlWWuJ9f/+EHQA1JVf9SzGpF5irTRoT9Ucj6eWNCXgrhB44T+158Dna84Qp6p+WlyPNZLrOa1/0E8R8zq7mx2WPICwfRIDP7lxRkURlAFV3GkysXL8+jxcu0A1uosv/u4YdhYCv5uZpugs6ynul8ujieqIqKJMeASDAMM8c3FOhgVsOAHTDqIaryx04DYTKbWsa0EeexWozP4Hgmqx1yBoKpLcRxWoRch1mPJWEzZkJ0GQ8biAUHpaVEOymOoAbbome3wzqSHiuDFILCQfv/mlntfWJWm3zK6ahpJUYTn1nt32dW6xjtbJjM7CgYgD35YMV2wMQZ7lgYZp83ISPPbFLpgI4GV8scMMriOPEikpYrO/IoND9GbEyzZr6IzXl6X4NH7o/jWR5r1ceL8MFEYpNqXLkGg4YRQG3knTcDTSQR9dINtyL76TL6fdlB3W4k73XtS88DP5K/PXzyuaiuJ1a2XkoYeYuuJUZqOUpjeyqdg8Y5rIkAknEaL058/GGgG8mZPXb6GZBXEdNY11g50sz22x5Rcdr9xESi7jgQr11ATD9ty1YhxMNRUyGDfscd6H6+37VXYsPTz7nt155+AaEkjY0xW4GQBBZHSUkJDINiplHIQ2dWPL1fD4x4iJioGpu24tHxxDQWqkugpI1+p1ILIsCMSnZrEl057VM1Dd9LNMY1VEZw2MUkk9f79LPxIbNMffb2+6hgVjPBmJjhHLZTnx44+RqKb/kVP+KZa4nxLtSWQ5AHmUYnB3VPYpc5XbCALSA2pscuHY9OLMsV0FQ0BMnmXYcPx0ETibV53dw5RYb0LpKODOen/Y8+GrvfSbZ9b84cfHIjXXc7SIiVEShnVUsd9AEkaXruSy8APxCz2h0nnIreDl0rIVsY/RjZKj5oB7x4Nkk3Jj9bit4K5Y8ZoxkFjmNbozqauhNz5zWzXgLW0Hu/moE+PwAAIABJREFU/4+noyLFBtVlbM/MZ/vcdBWwjOVHr7gGWE5MYDtVdy8yjIu8SmIa1Xo7h4oR+7rnjHn8MWAuSdRNm3A3oo3MdA8bA08h9rLdrvsLFj9LsmKzJk9BvzTNNMoNGwazAKqygzDPn7KZFARztjjCehAW53qKGsVmk5haqvbZDSMep7ld4zeL8cp1xGiormtANef7iiF4aOl5E8ghVUH5+C7HjsSOFxA7o71yPZ75CzFLZbc0QC3neWRzAwZWkg0tu4CNOQLB73viMdjpWpLAsxYvxdPMXhNMOTCYYfS0OyYAw3d1z/n4oYlYPI3YT8ta0uis0j0IdrBmzpitoOLOE8UhmzZUZv8SbKphiXygEAtiPdOcKr23w8WPMJNQJIaF44mdf83br6OWE3vdMdDIBLvRsiAaMpSDHTxuHLYbd4rbXv7WW/h40lNuuySXh2XTvLAx4CC4H0nTnn3H3cDXq9z2jHMuQZhzy5JwFO0ss7v/WSei6lxik5/96GRsWvi129Zb87CYMtkKh7HDAcR2dvjF5wOfEBhl0tXXo4yZltqSKcT6E2PiqfffAXAOfOtll6OynuYZcUPIdns+lkWemZzijoWuaR4voGBTP2KvPmvqY0V1gbl/nYClHxFrVLmsooRjZqmqwklTvHLsDBxvDi3YIpk9TuQM3nwxo4XRIFEOfPINV0E9bLDbfuaGvyLPco19bMEzSfFQMKW3cT7ZVBPHWbNprmBZNl6+jBjp5I1NMJm5u142Ud+ZcsVbnpouqOLc9sKzL0PiW5I1bFEK2OUaYlfa/dJzMO9sklVd+8GnCHsxWZJgc+4UliSoOWa8kzS08mS55/57Y+j9xBja9vHHeOkKYtYsywtZSmaYKxQQcShzbA5a6Dz2cLd90NVXIPEojQWzH5yGEo18eGsug53GkjLHfpdfgnWsojFv2pOI8xgRas+gv0w2bBYsgzVUbrPHGWMwcCz50gePP4UfHybmtmDBgt2fmPlOvf9GIESTqVeeehZrnn/TbdcaKiIK3YMgbGoukD+ny4Koj9P5Nz76EBCheej790zClje/cNuGYSDVne7nwhnTAZZSfeCCS6FsJma7KjHfYrY5ITcqRckmhVwOOi90lEBBhCezulyCjZwH1pWF8MeH6F2X77cn7jnyaHqudfXoykyTkUgMX2vk58dedi76Mhv7krsfxvLpJIu5tbERkREkh3rOlEeAtz9z2/dffxPC/Fzn3Hgl0I/WGJ6eOBGJueTzA6UYZGbtFcoRWwIUEzZGbBx0KTGlDbngfHx/O7Fnvf/48+iepGdUAzqaepB9Rl99EbSdaP1mxvhroSwkpvWuCCPNMqnrgwWc/iTNPQO77Yo5J5BccubbNagJkG/XWRmUHEUx4Yj770FiOrHozbzvQZTxmNuu6ag+le7tqGuvxBrBWglgwaR70dkkf27I5HEgy7L3+9O5WD+JpGxfefhe9LQpbrdIDkLHk3TyCbfdjbpZxGj79A03o1eWcrxyVUGCpVFNLQ89wvPutiQqORcKIIQmHpu2hlVIA0j6edyLc4F5lDM8ftVV6GrRde1sGgbL40rBMiQ4zzn+/PMQu3Kse86HD9+L1dOoH9XmLCTS9N1wOAaF+35dNIpDHyRW2tphQzHv2JPddurH1WjjGFgxuC/G3Etso0LG9pnzSTljywdfo4ZjbHUgihSrgITLS/BtE8X28r59cfbfWM0lGsG0PxBrY2bpWlSpNCbGe3TG4S89Tb+//HvMuoZiRbA5g3wbzelqSyqwMUn5bcix0d2T8IaD70ADUml5BGinDuMzq5E5/cO3gG8B3wK/HQv4YLXfzrvw78S3wP9iCwiwmrd4b1jO/xNYLbIT0VKPXvDfJQP6ewGr8XyAZFS2kQH9P4LVxMbuOpJ8+HeY1WaeOc79bmbhe/9BGdB/DFbzNoHF8tV/RAb0dw5WsyUJAZa3w88oA+qF3F+yb4lr+GA1ktjBP5EBzb/1Jp68kjZwtpUB/XuwWk5oHIiFExcA+p+XAdV4AViDVYSCiCUr778MOYhW3pxvDgVw1u20wKMee7i7ueweQibM26CWtA4wkFib9RAXQicqSBsmYsnTkxQUAkqewpQrzewFGhuQ+Q+SZbpSe+51A7IrMeEeG1ow6zzaJEl8sQjVGVogL7OEDCgtHAqo4D+SAQ0WNNgSbXQk1SDSnUjmZ9zUScCeu9Dvx8NI8T2okgbxCO49mPmi5DeBmrw/6EU5RXGHRbleS1T403ednNEhxSg++5o2Ip4cdwaCq2ljrdKW4EoUu/dvIsCbNkICMMc/askyVIXBVXkFah+WAf0nYDVheU91zpUBLQqWKoTscjcWNIELpCPnADnayG366E0sWfS+225vbUGvfju67cGHHQf0oI1BCMkklnj5OcFqKj+7ZitoYh9b360Cl82jDSt07glotPkA8T75IYWKlyeFKd6Exu9IFYNXUc1SBhj8UgTdid9paQN4EdpFCrFvQFeQytDit1pSDvGc4hD7WdsoIAsqTPdzUxZezjKgtuxKr7iH2ERhKabMa29h8jkXuB8PyjoIFgh8JH7BkyaVAlGsZxCeKwM6jvIESB1gNVu2OvpOUZKXlAO9DUbFLkBhydr8qjV4+TGSH2tdtR4Sb3r0HDAAOw0juanaYUOKUqpaWSnyvKhsSUoRAOeqLPJjbQtWc+wcSMYYaHxmFubeSPJIlXUNKGMZQkvKI8/vQoDVGhhcowkZ0GkeWK0z8rxpIyCHxVeXtxHQyP4WA1zE7Ul8jxDSMR4YS3xmsdyhAM8IuXbXfuILHSDbIrxU+JwnUygAd2tJIqdx9ly88tjj9H5a6tFbpk0CEUMzLBcl9tBkvkvbMYsxwBKFLCr56eZYGAfwInjvE0cDLJ0GWfuHYDVN6wC+CnC4J6skFq9b3v6UXCqTQ9kutOGhVpRCVmhBHKqGLKP6RETpkPIGNFdqWTyM0KjltpAn+rllQAU4sIhOFmA1ehdCstB7MllIGbKmoyScIk0L8XMuuhjNr8x321Vi051/qDWsY7UHVnv3PaALxaFfCqwG3lyEZbsyTuIwjRyCLE+ZkVUsY0mjP028B/E/nUS2jUV/ClZjNxShg9Vg3P4p5A/dI6Chjd+FmHuEGeAVskRA88YZCY6LEhWy0gJITB1w2iFHIbrkR7ddYmSgsASqaeaKElqKrCDN8nBBPYgCg+cdPYoESxyXD90bB0+aSPfTuRp59p88ZESLLiP8kK6r6ypMvk83XjNADUJSVjivOITsNG9SNi5dijLeCFRDQTgc16WutUA1gU7EYNuUo1gbjMVcSSfXPFD+72RAfbDazyoD6vU71+8Z/WzJDhxuK47tKe6642GIs0kxAgpxZnGkFBWZMOVcTbKDfkMJwDH8zHOAKOVf3z/3POZ9ScCLbnvtiJOvoPzu1Vkv4pPJBGgb2mcnHHL6qeQnXWqwej5tlC58bja6tFHeVJdpx8o+ND7etegD4AsCZt859jyUNRBIa/tYGdJJArElkUJZKYHbcqYFVaKN1ZZcDjvst5fb3uf+u9D4Kl3r4XvuQe8gxf98cwIplqAPdK7B2WLzX7jwLjvj5bMJiFP/zXKUc3zLSjaGjD3G/bzPny/ExqcIePTiE08h2kajfokSQEuSNll1SYbGgBIRK6rLatzPjdo4jrqL5DKzTgFTr6XN+9K2AqK8eSmls7B5w1uAK7owoERgytbpdK1M78445q9U9FE6aBc8dRG1jVUbUckbz0IlOsnKh3Lncpx8O50jcv/5d9Gm7Lqvv0PrFgJyhUtLceSlJDfWb/Ro1E8iWa73nnoG5R5YXQM2MkB8uwMPxIFcCLPq2Wfx6f20QV5RANIsudVn5GHY6TYCgnz++ny8ditt7pYbeaTzND+QImHsexSBP/abcCPwGm1433ben9FTIllquSKGY+8jQFJwt0F48QzysdYvlmIHnXwmm26EyvKXG1UHDb0JwH/VS7OBRgI73nzcH9CXAXBpIc/Vk4CMf7r/ZoABc3PvvBOrFhK4IWyYaGmkIgVdUtC5kgAQVlDH2JuuddvYa298dxOBxt6fOR/dVfKxtnwOA/7A0rHXXIrPnyO5vecffRzbs+xjpawinSHfzuczqCyn70r5PBwG31cEo26xjTgC4Tg2ZmmcrR6yM4ZPo5jf+sknWPBXeqfSxnp0YsBiwBQiyuQzWVhIRCn/CvXthePvJOAgum+P5RMIVPHRG28hz+DU9vY2dI4zmKa5GT0H9XPPGXX5JUBfAkJ99eQMvPMoPVelEoHGY8ceR45A3+tJYhXr1+GNuwhgsfL9RejEc9NgREeOwZT1qRaYJs+zoWC7aDXdp6yhJUOAm3XpVhg19L4GH3EYDv4L+fOG19/Gq7eSdKOQHc+2E7AmFgvA5JxwUzoLpUs39/Nzb7wZ2J4AYXMeewIrX1notkttCwUGAjbqErALzSknTJ0BvMWygGdejAEK+VvOymJrNdnzzCfvB7pw7Bp/Ncp/IBm7GjNQxHs3OHmkWGbxsjtuAeLk27POuwytSwmA5TgOQtuxvOb9dwrdb/fzyRdcgtgmmmfEDBGhWQpZNmFyrAgVCqhmkFYCNtp3oEK/IX84AV1PJnAePv8Mzz5APtNWV+fOi8WRampGBct0loWDRaB8IZ2ByfYXbuEBoFOOArOaQCpHXHwuwocSMHH2/fegMIfGgs5pIRpP92krOjJhysHSPasx5hm6BzObxfSz6T2mVqyDC4gTsT0ARHcmf7vknnuBjdR/Z158FZwNBArRasvR/6LRbnvAmOMw52qKM8sXfohgimJLVSQCmwtwpEIBQS5oisVL0cqFBD322RX73kLrQK1ffIHZ11JfqDJlOAzyziTaURkgMNlGM4me46hfH3j1eLQ+QiCbOY88iRI+J6kp6DZyOJ1z/XVonUax9IWHJqGU8+FYykAXLlBpg4U1DFbb66yTMWAcAXHenfgo1j/2stvupIawWaPnGnraKPS9iGJ16qvFeHYCyWsaGxsRCtA8Qg8G0Jyh9YC06mD/EwkcNvTSS2C/97Hb/ts9D0NZTxLbpiYjsR3Ftwtd3yNJzRvHnQljJYF3u4XCUAwuzsqnEK8hH3aEbQ1miMzaiLK0oY4omjgXTXQqxfG309gXHbIbpp17rtu212xCYD31F0uR4OxE84I/Xn4h9AG0bvHOhDvR8DoVMxhmAfIBg9z2qY9MBN6iZ3ngultQHaN41X/4EAy+k4BKqSWL8fi5dF1xrR1CFFskVcF6lWJL6aDeOOUBjod5E69cQr6UWroGZVnKYxOSiepDCVg27O6/Yv2id9323x6YhKpVNO7H80BCDLwinwlLuHQG+Xls6FC8fBj1wcYvv0O5RP26UBrCiGvIDpXHH4MPzqKYueG9j1DD+UNzQEXoRAIvHn3jDVg1jYB08ybehR1jtJ7U2G6gsPN+bnvcxEeAVVQA8Ohl5yPaRHKobQ7QZQyB1Y67/R5snEV+9cQNt6AbS3x2iUXQmKb+lTCTKC8lXwoaFspZQjcqhVHHa13ZilJge3pfo6c9BcylWPr0HbejLEtxWCoYcGLkSyYiSCVpQjXmkougXTDKbX/wwF1Y9ze6n6psHibP9wVQ1sqR/evDIRx+H4GqOx12COYeSzaxt9ajLUVjohjfDr2S7Nlv1NH49hkC/817/CnEm+i6umkjy2tIemkEcoCSpJHjxqDHWfSO2t59HzOvZtBqsoCgmMuJqXmnCox8iUDSzrJleOgv5Ceoa0PnMMX/UFBDQ5r6VIkkoZLnVqJ8Z627kiok71WEuDKTp3z0O/7hW8C3gG8B3wK/AQv4YLXfwEvwb8G3gG8BH6z2f5YB/SUBNT8ns5oPVvv/M6v5YDWxshEsVpVCziG/eLEb+CYfeQLKvMp6Tca5Dz7gfq6NOh6FEG16+GA1WmjMSwGkQtRbG1Ubp91DC8PBk8aioJOtVD0IiavV0NqGKaNoIeFflwH99ZjVfLAa72T5YDXXV32wGo/I2zKZiTU6HkgE1EHmynd8tQxTx53l2q1k7VaUMqjXggEfrCYweD5YTfiGD1YTEFMfrCZ8wQer+WA1F/DngZPhQOfNbDmbAXywmg9W88Fq8MFqPljNB6v5YLWxPljNnV/6YDUfrOaD1Xywmg9W8/dsfQv4FvAt4Fvg17GAD1b7dezsX8W3gG+B/9ECPljtfwarybYsxKN+MS/yWGzEBf4ZcO3vL94hZtjBM+Nuinob6i4JC1XB2JIOn1mN7OQzqwkn++2B1X6J3uX1K59Z7b+TWU13YVVCtskpVkAL4UmDo6glhdHM7AeC2Wrk+ee459eefxZQxsxOglnNYyISOnasjOPKRXoSfaKyU6Nrtao2DEYtlSEMISEljqxRQCBIVaLizzYzUemmBZkr9CFYYRJU4Qtbx3vXkJzeyuefQ22aqnQFs5rHpCXYX4T8i/v7qojn1EuCdgA5lpdoUwMIDSRWolFTHwG2p2p0IYOY9aQbIUPnsUARNhNMMe5gQf/QoQDM7GTKMjziIqFk6cnFCbYZhZmlIGR61hOb2oLzL0LLx8SSVJm3EeJnN5FHhGXYDNtEji9bUH7KrKYws9qwnzCrBSDYcMQh/r9D8lVUhdIP0fjG7FKWDiY9AhI5fP3EY+45n70wA2YLMZC0JduRZemdw8aeiWF/YcaDTjFAo9/5OZnVFE/C0JLRGiHf0IfvheMfmUQmr6rtYBwKRMFFujCDJFlNRwdroCp8jdlFXCfzZEzNAtIfU1X12sVL0VJH0guWZWHXA4hprGTEQR3JhR6CycwbrgJn8VriP8i2QnLSZgeRBY8As5fZRrooy4Rvl+O+I453z++fKiCQo6pwYcksf1eA1daxrJErA7otsxpfOL8Ns5rqdPC8CXYFifu4IqQqmVltxQuz8fydJPUkbRCsCOTIankJagZTpfn+Z52CHoceQk+mBmGyBKApqcUcQLM6urhbAM+SflY+jSj3hdTLr+Jvl5McWlVdM0qZ5cyWC4Koig4ljKZtmdWKMqCdkWcQswCrFY+chQDTFRZyVAmtagokxUOviFjDdqhvgvUZAcudhhYkkxQ/RJ6n8jVlVYHj8M1INlSOW611W9C8lpgAVn/1NdpXU7vCUVGpUq9uzTciAALr2pIFeZvfMTnO2ZIKSaXK9a2lURx0P8mQdRt1DCAxM6Csw+TkSmB+TWaUUXUZiTTdcyiswWR2vy1ffoPnx1N1eC6ZwD6nETPEoaeMgVZBEj9QdGR1ltfZxk8F86TmyUqKynCPWU0w/v2KzGpKsed0MKu5dHvMrPbM6eOQf/8991HK00mE2AdbdBWrKlgG9M03gd4Uvx1F85RoKTZzqbloesUy4r17Y0JQvKt2Gjc+vOqv2DKDGBtLs62QeLzKO3k4zD4p2Q4iCkuPWTkIGRtxJBUNa3Tyt4ufnwEcQKxRTjxSjD7CzEyI5jJAsrodJDE2FhnXLOR08mEhuqYI2WXBpiDkpT3WS8lBQaYvaIIKM03t9y4Zj1VPk8zTdoJ9xCD2lKAiQ/HGK1lCloOkquqwWHfWVMNoCxLzQb8TjsYe91IRAaIhZMX47kZRBczl6TIrGsyaqgc0ZFJ0DxHBnMUMp+4L4N+vnz8fH7Lk9YYfVqB5KzEwqcEQarbr7bb3O/YoDDqVWEBQHkOWZb21WBweR6EYg2VP39kHq5GPCVZCZjITPGY6My64zODMtuJIGmSWaM7oGrYyO+CBl1yAHS4hZqns8u/w6hkEGg+tXQ9VIj+08wVoHEvF1Nhj1LNk24137iHZRRlQ0eUiMudxtmDSpZE4I0Yiln1ssQsQ9yGOfQ4+GLuOIQknVJYDLM3Z4mRQvv+e9N2VPyKziBg+KvsNBhLEILVqwTy8/zYxcOQ2NmBgkNiSWpHH4lr6yZsEa8n3xI75+G33QWVmrE6aBoeZpWzbhBwh/1+yYgUK/Oy9Bg3E0KNHup/3GjECC2fQPGDpF1+iklk5k/VNUJl5Mdq5E466gOTkYv36YMEdVLi0/O2PEWhmyhEZ2O+U49zPd7v0PGx8h2QfF/ztBUSbibmqS2klWgVrosh3LBsxZiTatOYHlOjELFLSvyeG3cMMZ5kUnhhPEpnY1IJOHK8yuTaI3EMccUVDOTMgJpFFc5DiVfn+u+GgRygXqP/qGzx3Nclxlm5JIJhlVieUgwWnkSoLYeR4kiErP/YIrBPSmILZ8aHJqI3QvQ05aBh2uZjOQVMbPrqM2OZaly5HLEgxrcXMYDOP17sffRSGMGtz69x5mHUdnV9imLA4UA4ceRh2volYbVZ8sQjzHiFWmEJzIzrV0sseOnx/9DmeGFZEXPziQWJCXfL2IlTYFMcEM9ApjxHTCfr0xOwLSAa0/qtv0UunCCdnkoiKmCs+V4D1nQnwdOkrr9D3BMva7vthV438zUlm0cKykvuedAx2OodYZxAL4vOZBBB5b/4rUFl2Wclb6NOTGLkOHz0K2IfY+6x338OcKcQullhbhwqZfLLdyqPfqEPd9h63XI/lQuJUsAQteAWdUjQwBA0xc+P+KNveVATrvl+GTpzzVoncne9B1UKo47lI9d47Y9hDxH6b+eYbzPkrsfhoW5pRKdN4F7AFSzX5cAES2sOUMyYiGvofeLDb3veiS4A28ttV81/BJ4u/dNur161FBTOrdenSBcdfSBLA6N8PW15gGdznZ8FYs9n9WEiPhhSyfyKoYeglxHDT9aSTgB9JvaB1zjx8+fFHbnvFmh+AOI/LMDGoP6lT1K1ci0ALjU1SwUHOW9srj6PncBqjh409BdDovb90x31IvkfMZ72jUdS1bXTbpiJBKqV8IxmLovN+JNt6xLnno5Aimzw3ZRqSK1bS/Qc1WBIxV6XDAagDSNrytAm3wXyD8pmZ19+Jms3E8tVutSJ60M5u+5Apd6Lla5qLPHz1jdhhPUv6FuyibH2TamNDGSX/5024GmVDiXlrzZQZWDidcoBQIACnjO55rJD1jhKb130nnIiqFmJBi5l2cV7o5pw69c1AwUQnZl0VMubr+XeaQxrOv4b6IPYdAnxEz/LJR+/j++8pPmdTSbSzzHf/Ht1RyXlF8/pNyDQxa5QERFXujwUFBrNaHn/FX4CRFPPfuOs2tL5Isb0yb8HxGItVHRtMsrlQITl5KjGBJTMZPP1nyqvTa7agUy312ZKu1TjidGI5UnfbA02Pk7/NfXQ6Iml6XqskhH2vJHnEnqOOwhcPEbPzqs8WI5CgmCxqLBWeF4Q0FUl+xuamJtjCeAB2HL4PdruR2DQL3yzGrOuIWU1vS0NmWd5C1kCU545ChnfQWTT/G3LVeOQfp379woNT4DIMC9+LhdD32MPc9t433QTrcZLDfuKWW9GJx/F4VvBM0TstIIKlRFKGI6+6CN1OYxnQW+/FmkcpVvcOlWJVmua4kf69ccJ1l7ttZedd0LiAxqPFH32Kr5n5XcyDt9uB2O/6DuiPXc/j2N7ajo/uorFj6cKPUMHa9vmIhvxOxD449q9XQo0Tc+oTd0+EvJnYJatlCTqzYov5IsRkUvjwjytRKdiYhc2zDkrz1DYdB/Uc3wpV1Tj5NmKjVA/aD4+xFG9q7XrUmnR+Tdcu2Hsc2TZ82MHIcb+b/8h0KN9RPqAEg8jtRqyZY56eCnxIMqYPnHUJusSJ5deMBnHcTWSf4JA98SMzbH3z7gdoXUXxQeQ/vfemPn7QCce4cU0cDc/Nw7sPEXNqaU7kuxTP1R7V2OM88snwSUfh7fvJTxa/+wG6m8xmVwBy7DMixp5wJeVpFQN3xCsXk/x3+9LVSGzh91hTglOfpHxDTDvnnEv3jFXrUGnRHKcRCgLHkU1G3nUrNs2gNZ5nbr0dO4XJh20lhM1VxHZ5+hVXQtuJWBXfuPoS1H1FcclQJNQeRr9z1IRbsfnjRW57ztSn0ClBfliuasgUaCwwzBSYBBNbl69ErUmxqyxUgo1Zurd8aRwVgykGHvXoFGD+2257+g03oDRDzGpBUawVpDiWzIq1DYr5J43/M3Aq5WmLp0zCd08wQ2dOjFTeIp2QpKcBIBUqwzH3Uo4ROe4ozD+e5h3Z1etgNFBMzioOqoYRy+NxF54O9KV3mly0CK89O9ttr179I7I87+u+XXeMOIjWS3ocMgL47ge3/bf7H4K0lhjpyiQVeR5/0aUSx8x81P0c7c14ZiK9C7M5AaeNbOIYeQT5vVTLKhKLl7iflwvtiDgzfMOGnaQYxeSN9Jv+4VvAt4BvAd8CvwEL+GC138BL8G/Bt4BvgZ8NrGYCkUFEV/3fJAP6a4LV3KR9G5f0WMH+3ku9KYwrP7fNH/9tsJqgm15Lk9d/Rwb0hbNokTv91ru+DCi/jxxvTrb9zmVAHUmGnufNil9IBvSXBKt16HgB+ja9RcAxPLk9YxstPLFhpTEIKYIADN6w+m9lVissfAvTriCpgN+TDKgLvGKwmgeosiEVgTI2gqClG6BVUbDDUALuDL16PFBJG1MIh+G00ebh+i1bkMvS5mRNWTVKecEYFTGgisBtRkhGK1+3DJGiDGghayHAoBxxV7yvBj1vQmMwnGNlIXmLPaqG5ZNosef9W29FtyQt8JTaNlRe1BS/84/AaiEniCRfoE0PoechB7nfHX73rUBnWlhFJIQcb6aZlo0gt1Vx7x4rmBhp2glIkmhOIN6LgG5iuc7gzUwBovFsqwp5QpZhc/UTmwkEtvimW7HkedpkKE3lEWdpAdPOIs6AmnTeAK/xuSA0hWUF7bwGbVuw2gEkL+Foot9RVBDblR5YTYJRlKe0GMYmzlEEWC3LI+HajXj6ggvd72788DXsWEObgY4uY1k93XPXfQ/A2HtpowADtoOQyXTPgQzJG4H/H5nVZAarGZaEtjJage/3pz9g98sZJFdRDYeNIumhoqqnGdgWgL6tDKjToc8qHtVjcFy6FM/fQQCNdd98V5TarHjQAAAgAElEQVRKKjg2+u5NmycHnHISOh1BC6IQvuCtvrogRfpYPL0njSbAamKLRRyyK2BHh21moHmSoFsaMOXwo9zPO29qQixFviQkb/Lsw9uC1YQM6CAPrKbEi3isnAAOeJK+jguNo7sRmyssASILsBrLla15eiZevp02GWpacwhz0tNiW2grpQXg3c8cg/3F5pE41BjAIB2xUO0B1lkFju7ZBatRPLGNJGL8m7lX38LUC+l9dWlKIF6gzTdTyhfBnTbCaNEJ4KDsuTPGTOVF3G6di4ybold7h2zY0FgGtMBytZrwvyI4VipKfCY+/AwvXkqb+trWeqQ9sKvYlGPZDkmVYDHITLw1z0ksw0BAoE3F82USKGfZx3It4Eq1iaMpVw+NF83FW1M8kKHkwGKgrymkUxms1lBRghETSU659tgjAYdZKRUdJttMhI6CQZs3WkBEadpUE3FNYbmlVQvexJQzya5SvoDdTz3WbY++ZQLAMQO6hiyDXQtQiz4owGoqg+HcTsPyT6487ZLv3d+ZOOpkdG+kzcVoPglZp/uxzAJC7AAFyMgx2G5jPIJBFxOYeZ/LLgJCvGMmNua8/qEI3/aQWUIgkP8gAJYeTVbeEjps7u88PvpE6Etow7u0rQ0xlgZrVmX8WEKbFte8+jowcCe37ai/DFjN4hijS6orcygOAqJSZG9XdCS7E0DwTy88A/QhAJYVDcNiuWkR9oMekFt8zQsI4n0yM++mZUtRszdtkAj5LY2vGxO+5oHVLBsZhTYnwqIPpKm9ccqTeP0Gkh/qKeQ+22lTMK4GILMsmgUTBY6pkJUiWC2vhIpgtWHnnoHe15FMnqlKMKP0HsW2D8Mq3Z5o8Ga2pqlIM2AuJsBqbQxrEWCkH1e73515zdVY/BZtPJdrOuK8aScAaTb//oCDDsDhV3K82b5XMa+0w5HiLozwYB+sRv7nHb88WE2AvT3JepJWd31bsmExMFv0hqJMui2yRorVon9niv09gDwDfPO6hk0ZyiwjJVWo6kryTz123gnbDyfgjtatCuqO1I/csfZdAhy3ffktVi9b7ra/+uRTqJzHRQwLZeyTth7C+h3Ib8+Z9TQQI+CCs3gpJJYWh5B082RqRVHC+rXuOY9Nm4YtBvWpGx98EBhIwBcIwNgW2jRFNgOrnjaJlbCIQ7RB7uZ2IhcSR1Ul8BVtLi6c/jw2fUT3X8hmMfhIyjd3Hy82oLljr1wFMIgEldXFsRSOCbzzgXv+O9OeRrKdZUz32RUD/3opXauxDrNvpfE8tXozeoUoN88lEpAjdG+akGploHMCJrQuBLTacdQR6HQ2SYsvevIpLH3udbfdK6shIiTRRW6iVWJTgXKTjcihaijJGo546B7gm6Vu+74JN2L0MQTC63b4IWIC4LbXPfsSFj/8tNsOZ5IIhihmbsmmkQiRX+11xEjswvkmFi/GC7cTYC6QzSPIcng7HngAulxHcywIyeXl31LbzAIlBMoRMQ0MdFjxwlwseoU2vOOOCjVDwTcj2zjpcc5bS0JYeAe1N3/zHcoYwB3O24hyLpEOBLC5giTtxj49HeA5ys37H4IdZZKKK3UlJsk+2fIQdj+NxuJ+Jx8PeP62eatAU9N9JjJwi3nE0a0b8NH7bnPmE0+iZSWtIVUGYtANyj0EgLnvMeQzu1x/BcDyeair7xg3xbuKci7hmDCWkX1mTp2KcDP1tVLT8WqGYEJGKkD9tGaPQdjrCpKjd7ZswYs3EFgt1JREjMesEGQYDIjJKxZSLLvZKlkwS6ivjTptHEoPJVCd+y6aSAYODQ2UM4ujXz+gjfIKIes54wECWKS21qM7A9rkTAZRzoU2Z3PYUktzstMuuhiVO+9B3xUg6kbqg2jcAlTTuxAAazDYdOOM5/HFAmLXszMF7HPQgW678/FHAtt3pfPL4vhoEoGTlsxfiG719B5LHSDPgLyt2aQLOhPHvieNwaAzqb+4AIYmWtdxvvzKlamjewgABeqnCAZQkMk+2uA9gRZ6F60z52DJg0+57ZyRxN7j/0jXPXEEPp9O8nCfPTcb/Zso3paYJgo8J2hTJKwL0+dDjj8Cg888j661bAVevJ0kXAspAxLnSH8QDPZunAKmjf0TajOUxIRyJNQsDluxkBM5ucgzjQIqvcofhLE1RnP39oCOHfeg/GRnIY+8JwF0ENWBdTTWIxQAvIINMc6vI2DQmvmvYfmiz9y2kjIQ4/lx1pSRDVN8PlqsKxyyu9teeMuNaJhH766zAGdw8YuhKGjiOXR09wE4lkEn6Nkd+JBiEYSMZJBn3RENiDPMfuNGzL2LCp2af1jvxgVxtDgmDr+OAJTdzhoHrKIiMrjAFe6zLgifkz9NRfZdurd5L85Gjtce9jh4fwz4M4HerO+X47V7CYBibG4ogkeDAQ1WhvykPeBgwMk0pxx89tnAS2+67VemPofWZpL/ywcD2Hcsycr3veA8WCwb/bcHHkZ1gJ4xmrMRcOjdOUoM34bpnR49/iJUH01At88ffhxrn5jrtrtrIWwtUGxPRYMo2Ztsfsy55wBdCLzlyrmvpneaT6ehd+1Cn1dXA2tprPxm3iv4ej7ldTVKGHKG5nYNyELZs7/b/uNfrwL6UX6OH9d1VIMnRb/hkjIRz0UfFvc5dzaWf0I5f8wAuuoEGstmDdSxDLFTXo2TGLiMw4cDq2jO4o7PYU9KXgZ6UNzG2h8x4zaSVzZXbcV2OQbAyUByIMlqHzflYeBbAps+eu4FqNGpz6YsE1323dttDz/1JGA3fhazAHsRyYlaRg7aLlTkhVAEW14gMNNX89+BuYoAuFEpAr0HXWv/804DRpNcNZRCse84dQ0ukzodOsAgSDe5GrADfVxSAvMtAul+9NJ8LHmHAKODdx2EYbcSgK/19QWYdz/NoauzeXRi6eeEpiF4NEm47n3teKTmEThy1v13oZoLTuRAGBtYOnnY8Seg/1kUl7ZOn4xFswkElrEddB9+JD3LdTcAXlHnitVAged0or+wigbMNKwVlLO98MQT0OooNlZFy7CZ5c5bFAk77E8g4EPvvAt4j4CDT153LWo49wjCRJbH99ZcATGV3vXR554OHEHfXfPaXCyZSoDUWCYPr+CxYBY6yAdKO+HQ62juLB9+COafRn227bsViPD6YkmkFJtU6qf9D9gbe55N+zMQ8tqt1HecpnpIYm1THKKoLsxz3q3N+PrJ592PN331LVJ15NsR6LB5TyPcvxcOfYJAiujaCYWlBG7TxNhVTZL0aG3tyB9WrcNnN9G43L5xE5wg2TmZSyPGfuKD1chs/uFbwLeAb4HfjgV8sNpv5134d+Jb4H+xBXyw2m+HWU24oQ9WA8a+PA/oQ4wTEJum3s5yIYVm3jh6btz56M5VOaWm2KalyVlOVooMcwFLVO7T4TOr8YLrv8is5oPV/rtlQH2wmg9W88FqPljNB6v5YDUfrOaD1Xywmti88cFqv8aSiA9WIwCBD1bzwWo+WM0Hq/lgNR+s5oPVfLCaC6DywWo+WI2Lc3yw2q8xG/Gv4VvAt4BvAd8CP7WAD1bzPcK3gG+B34AFfLDa/wxWU+1t2FZ+xvflMaJ5hAXeT3vgqn8GWtuWSc1nVqMqch+sRhW+VQUFuUqq0h31t4cR24MreY1gsWL3X5UB9cFqPljNDKrIFZjJzFIg/icOIY9sM7xWsIDZDCrV3cp+TydPnPPzH9617IANk5nwAkLC0mPdkXUUmB0oLWTJyqhfhDrVwmHZJCF52cTMak0NzTCZWa0sXIJIBZ1/8MknoOcoqvBF/25o4QrlEiED6kkt5x1ILA1FEYkOPe9A9Rac0kloLAcJ08Ka52a657x+2V/QPdHBrKZ4chHbMKsVFGFNGhEEE1LCk0SKxTFk3Kl0a3+5CKhixrhg2AXtisN2bLhjvLgfx4LCzGcwClj/GVUBb1y/CfsdSSxZViyEDFdQqoJNhAccT97TPUkwZiSpyn7rk0/htbsp/oSaE6himyOfRoxl2BJGriiHKipbFYWqxV1mNZYoGPbQTQgxsxq0EAos/6PCgeRJdrnVzORNgqHNk7rWbB0ys0/gy2/w9EUXu+cUvvsUlZ4Eix5EW5gYISJ7DMHoiSw70bsLgRN+ZmY1qDSSZyUFbaKiVbD6XXEJep/BVa6RkiKTBiyFKOTEcwkZWWq6LHIsSkZSnMWkwQZSJFOx4pGH8cZkqoK3m5MIcKWwpOlweCzovM9eOOYeroSNhgGNf1XIRXnvS3LgyNTHTQgeI7p/IdMmMiBxyChAZXYstCYwcxRJUOiLl6EkzSwNyKPAPiYFIlgn2AoEq8Nt12PHPzGrwzbMamlZiOTQEweF8NdPggVV3EPIb7K0Xv2M5zHnRmIvqWlMooyZwZJBCatYvqjm2AMx5kaWFuvSR1B8kW0Vqcjw53YJTrZEDiYzS4OMLILM+JR/8wNMOfcS97s9EllEciz7IeXheHZ2omgOkD3VPXbahlmtCwrMYCfGUC+vUwwHMvuGw3JpkmAZYEYciD7HSeGXT0zHF3c/5P52rKUFtkFjkbi0py7s8mR5rGyyYI2iCBTUA6gu5cr+tjaEWF6tYKQQZ56pPAxYfGd5l6+EjK/IEkyPWU28fa7Ub6woxaEP3eaeU33kYYKukN6PKmRAqbkts5oaUJBnRhOnkEXEZSQAVs99C/OuJOkuwb4Y3pcYmU964E6AmTAE+0iGmdXMopgf3DuXf0VmNY9QRigvewURwldUr6zEVgSNFz28kI5kBqCHjzkSFT9QxXm8tQWlzBjXJAMrOQ6NXzAP2J3YmBztl2JWo1uLBMIui4I4xBiS4/tvDWiI7kmMI8c8OQXoREwwdjgMIZvr3pslpNTod9whj8cT12e3EgvaM9On4niXbUkwkAYRUlk2SMS2NPmtGtaRF2wMImYIJkOW3TQXvo9n/0wSXfHGVjgJYuYoEXJqlheTTNgs1yzGQoe1qvNaEG0hGk+OvvLPqLiQZNcM2YYTpTFcPLXuMQ9pMkyP+lSRwGmNG0XkFLPmyBJSM2e53512ww3QBUuAIBEoiSPPTCQFR0I95wtyz+4YcytJ81QJyeVy6nciRnjSk4Ix0mdWYx/if34NsFpwGxlQj1nNdJnVOkbZYtyzhVwaBd8ANOSYPSWmxdFSoNgfCpcizeObyGssjXKKfCiABONt9jryYOxzFsmDrn33Azw7gZhRto+Wo5VlySPQUMlsTBHByMgy2jZ01HcmxotDzjkDhuxJJgFl5cx+YWQR4TENhQJaNhP7xfTZL2KzYHoBcO+ij4HNxKa25K230auM2Mg000IyRf5cWVmJHMtot6TTyOo0StV064IY52UfTHwEi59d4H5uZ3Lovc9ubnvXw4ZBrqT7iSg6Yo0U22VVRbtFbd00oTDTz0cvL0AqQf2rpEst+h+xv9tuSrZj3SJibsttrkeE78cSGR7LONp2HsFi8qNA7UkxaocD90WgJ7HmfPTeh2j+lFhqOmVlxJiVtRRRZDmfbdVspEroJZ1wxlhkmU1n1qyXsOc+JK1Yu0MvLFpDTCpfvvE2BiUpj46YWYSiLIedScDkXL7rgAHYcU9isG2pb8QnLLcpZwuIhIhppmK7ntjz+GPIJlWlQJgZjwIqCo3E9rts8RKs/YbkCLesXIdQgd5FRTAKh5lKw6Vx7Hc8zUUsVcJn7xIzTduWrZA5/4o7cpHBVFHDSEYp9xwx5g8o6DSHmDltBjqz5FyZpCPDeY2QoF3HcpmdBw/E4GHEdNx3l52LEpyudDOzK33zwQeo20psaj8s+w7lzNZZoZUUmS+dUBjlg4mpaNDBwwBm+QqHQtA93mbBuOcxzCVasWIF2eGtuXNQy4lFJJtHnJlQU44Bg2UEwzt0Q5+D6T4zyRSWvkRsSSWpAjTOVQU3sNfbM5KBPNshqwE5ZnZpd2xUbE8siXsNHYpeu/DaicihmollrWHzRnz98aduu+6HlUhtImn1UqiIRikHNDNJhPhiIv/bWsJjkBZC90ry23332hM1O5FNhGw0WNK0Zf0ayMwS9NVb76N+yY/uKfFAFMNHEptRZMT+aGug677/2SKsXvIdndOeQ2+WVQ2IrI5ZPzflU2gN0r2dePVfUDqamPNWfPEF9E1UqFVqWCjlvi+FJRgpihuOKpjVaCzLBELodARJduL7H/HeecSEZLQ2YbvjiBko0r0c780iZiZ7/Vb0YEL+EkjIcVLbChstTBwW7FaFEWNIdjaVyOKTucTOlWtPIlhKdjv06COgCuYfwc748gLY64mRThMS516iDAkWy8EL2fAyniepCOF79mctXIk2g24op1jY5xBiqttt+H4AMzi6vsm5P9Jp1P9AbFXLFn2O+u/XuO2AA5Qzs5qix5CUKCYMOmQ4ynYlCcJ5LzyL8EqSC68R/Ytlx21NL0oSZ2vKsP0oYibr0Xd7dGYJRQiW4nrqUy3trfjsC/K3ho0bkVxPv9kjWoW4RvlVs5lDzVCKyYMP3A8as/o5qRxCMWbsE0kOM1SJLPaHT0gu9r0330RlgO6/S5+e6HUQxbGtmzdh83vEvKW2Z2Cy5GU0FEaOczYjrCK8GzFmDdlvX9R/Qn129dfLigya+ZCOXszuvduee2DVp8RO98PnnyPCrM9Bw0Sc8+eUZGNDnN51nxH7oaoPMX2uXPQVzA+Iea7ClpFm2eI2TcZ6ZkqOd+2M/gMHkh0GD0ZQsCCKQzDl1ZM/r/7iSyz/lhhDNy5bgU4cf/qW1KCd2XzbYSHRi9jy9hh9DKQy6rO6EkRXZpS021ohe8ym+RTybZSvfvLRe9j8PfmMksmjW4DWY2xTQjvnsdl4CHucSGstNf17I8DrTE5zCySWdk1u2YylTSQZ/P2K5aj/jnxv99oeiDEbYjqfQ2476puHjDoGmTq6h9dnvYQYz4lhSTDYtnJtFXocTv209+47Is7jghsYG+i7C2fPQ2I1Xdeob0UZrz7kgzrMvjTOHj/9EeoEAL577VXU8nsMKwpSzMSpaCGo3PdztoQmXr+p7NIF1QcMc7/77i134LOZJO06Yo89sNPOFA/fe+tVrP72G7fdPRBGVZLWAHKyjvTOJLW5++EHY/M35EtrPvkQeiuthYiZxdYQ2aS23wAcyxK065d/he/efcP9vC2XQWwQzbn2H3MSWpnpUHdkdFaoTyHR5spgu0e6Bat+pHncGy+8hFqHPg8rGpKcKzZbBVQMoOL6EYePROtailEfvjwHnWyaj+u2CYPHmqwJhFXKnXYYsjtCO5KqweoflyP1KT17KJFFgOc7hpCz57EvG4ug+xEj3HMqe3XDJ6KwXzCWfb8G3UH3H1A1rDHJ58XaZ6ftSQa368A+2GkY5TkQuWQZ9f3WzVuw9ktiM1394ZfIrKLxpbtWCtlTerALkEKUixY6l2OHUyh2SV2rYPN8PBoIwWC1BhgmeEiBUt+Gb5+dT9dtbHNVDsRhi/FZMKJ3LMXQOf7hW8C3gG8B3wK/AQv4YLXfwEvwb8G3gG+BnxesRrIToxe8TMmwOASFPku5IJ3AVxMfcT9eesdj3pwHmUHb4YxJtKCLQTvCZokjWewUpWiROD33VTx9PUkiRVrqUIhR4jx60mTEDvVoqcNwmOLfMC0ENxCN+5NDD0VVAy3oyo6YRdFkS7J1KEynTkJDtFBtSkZREuvXAKt58p3uPfFCixgi/hFg7e/Bap4Hi899GVCfWe33CFbzfFj4ewfE6edpO5CKQAFfBpQ2aoJCoitFq0m/V2Y1kzcb85oFsfgjjmhAgcObXYqkQuMNvYLjoE1IIYmYGo4i622AWw5UlRZHQ6oOlTfn5byFBMuBJCtKcfIdBHyp+MOhaOfrRq0gFJbHg+HAZKkYQ9/G3wqAykE82dyIGC9MCgnHH2fPcX/zrYv/jJ4MVovaQvaRxiCxROdtrm4LVlMdHa28QJusKMfIywiY1fX0UwDv99UgWIUHkiQJgUf3HF1sYnhgtYyBz1m+c/XKVTjpEgIaoFMlDAbiOJICk20VFaCMIle/CbDsY3LBAjx7HW3UB7c2olYADISds2lEAh7df86VBBRHyrQ6ZEANDUo/yhn2f+gmhPenTScBVrMEOsTFRjiAB1aTtgWrqUUAn+Jo0BgQkZn3KmZdTXlC1/otiFoE0Gi3TdQLoJaIMbsMxmlPTqNrdastSmr9nDKgjkrPm1E1tFbyhuF1V6D7aSRNIZ4RvDiaaM0gXkr3Jt5bxxjvCBEZ93NJbNp5fxCSrGJBFcDccaeh4YMP3XaVGkaeNxO0SAibhby3ePaqMlz7Ikk7oM8OAMtWio0Rl9HDvUAH2FTwlHpgNctWofE5EmzoBYZjJtOYM44kKHLvLkIFb/xKUgGmxWgrPYr1YepfPwGrqXFw2oW06530YGEhEes9owC+erKzdg7I0ntsevI5vMayYbUN7YjwiJFTgvhBpj5ecez+OPH+++i5yrqRrUWsE6noNtrqHQUDHfK7upDDTNImnvXWh5jMYLXemQKCGVoUTzsGJJb3lRBGK9tT3WOXbcBqtf8QrKbmiyqfJAMmDoEJ5fcmCYAnL/7Ov+lWrJ1CflqbzkLn9+ACEnkDqVDIu31cHArLi4q2kTcQ4vtK53KoYOnPnGWglMFqQn7VE7YUMlkes5oiK0WwWl4A7TTK5ZuryzvAaiMPAWzedVQDPwGr5XljTAsKa1Jw1uwsNN6IXTfjRcy/nMBqFdEozF1pU2rs89MBXqBHUEeWN4SEDKjG2XBQhAMGHrkyoJ62pQDy/dsyoGEMuphATj+RARUgPO4elmtiBgsi3wFWEydYDNpzZUBJimviEYehZg1JEZW2tKGcN1wbHRsrGMB52dw5wD60geTovwxYzaYbRzwcQy5Nfh1WYmhngGNjOIAuI2gT+tBJE11pMfd+AhFY7FdiKNS2Tcw8qSwxpq6ijbTrrrkC46cQM4reuRaawiAb04GVIrtF4mF447YqbJll/1+8BC9cRmA1Y9kKxLLUj6O2yN7If4SMmKQTeM4SEx1+rrweQpuQ2xSb8ROuRXjcKXS+kKNlaZuckI5lYFkspBcVd8UwWlQ3dQDZYmmnVBLLbiT/fGfyo+jJwJRcS0tRFrssVoZmxtLWRcM46vab3PO7HXckUEqbnWJDUeP454PVXJP85Pi1wWqeJLH415V+FrmAZEPmvqA4dnGzX8Rag4Ff5ZEKrEnThm4MGmIMAmhMtkMOku/lBMBRoU7ixIIo70VySLotoWXxCrddYilweGysKC9HXROBEuLQ0Jk3Gi1ZxlK7xf08X1YKgzeM3eKDEEsrptsRE+B1ca2Mgeoqkujamssgw9JOV726ABteog3CZyY/htI8jXaJpkaESmjDNSc2UDmXtHQVAZbe22PI3hjxF5Ka+m7yVCx+7hW3XaqI3JNGjDbdxros2aQsVoKSNuoMYS2AdpX6UVBTUdlOfTySM1HB4LzGTAKJCAXWAkxU8ea62Z5w7SsO8VeZQTaFQgFRHvvE1GVdntaErFIdrQZdtyQYREmKenO1FESMwdltrmQcxaKsJiHP8nMJw0AFA/ia2luR443nYKdybM7ROB+2HfROkp3lfBqhKIEI2wpZ2JznWgIIx/myYRjwuNxly0EkQr6RzuehsNxki5GGw3lxloHl7v3rIZjNFJ8jko4KBhMY6QwKBo+hmgbDA1OGdGQ5HxH1MFae7FAWDKIgZPCErypBJDlO2sEgEgyKCofDiHDssnPpIlC/RC5HioeyZs1CHYMOI52qIPNYIOUKqGSgTP36DWIwpuuGQihhYKWYkBlefiI29YXUorCbEIlnALr4b53B91YmhzIGdbW2tyBYQnYOSDZKWR43kMqiOkhjU0O2BSmu7kgEVTiVdL4Aq9XkaIwoN2U4Fr1HUW7hyV4nhRwf+5IcDAAqS6IXcmjjTfRASQmsBMtKakFEqgkAsWnTJtRECADUtmUddo6SfHY+3Y4Wh64VjWoAj3ci/2kKEmCxLplDBftAIBxAMxf7SGENwVK6fwEEkhjQH0wVUKvSd81MHhbnQuGuNdjormECjckWBAzqjz3VMKra6PMS6GjyZDd1FW0xmlsMPf1UbPenP7jt28ZfjfQnBMqstmXIDvlMQAA6DQKzhiMxJKgJp7oS5zxEY1zAyOPDayi/blu3AXVh+m6oLIJgEwFSax0VUc7ZQ9CQ5twpKUqMgvSO2iUb7QxeNIR8LSejIVmHxnO1VDaDHPtziRZEF5n6lJVJIc/SiiJaWF4eaBYQ9AonRHwPkJxiCg4KDGjLSjZEPxSHHVIRKSP7S7oMi9HrZiYNhSXOw45SlJTV8jYCnDTIio40x65mx4JdQ3GmYUs9dmWwYCRno8HkeIIQchw3GlQZ2R4EhMpaBZSxvGlUVtHGRlcDMlQuAMy2tKIrA3GCjowsy5fbYR2bbfJVuSwKjQvE6jYIX6V5Z1hWkON1dFUV+TzZP6SpCGTIWBkrh3QFjQttbS2oMmi86BqMIctgVlojpyOlOmhgQ5RWlKOwgcaCqCg4YrlDKRpGI8vLhiMR2CybGFFkSBwflIKNKo4nm4008hxjM2FhWzJ0KGeje4JiYFSUjPDY3S7k5qtIEndF/RaUV1HeJZ7RK3rKJlMojVE/am1rhsLAZTmTxXY6gcm0vIE0wwgry3rg6wwBfZqjARicQ4qpdEwUo4ixKZtFuYgdwg7JFkRYwjifSaErg9va6hpQzhLbQh7Ri3tb8mkoXek+G8ws9DjFNDVvoZSf0cobaPBmZjIgAMXiCKfzKOO1riyysOL0fg3ZguPNuRxRyEQGUgsyQhb5ZLusoLkHXaveTBbjmJTKuGWX4ii0JgEGPZdq8eL6WaNqob4L2fDS52bg+zdIbvu5yY8iVE9A3uryMmwwKQ4ogQi0Ni5AC0bQznO6nQ8chuP+TJLNr06ahOWzXnXb24cjaN5K84iYriEcp3u229tRy3PMtCVjFeinUL0AACAASURBVBfZBarLYTcRcLNKA4IcHwxbRluMQPn1qQzKOLaUqBZCBs3LEoaFjewDUnUtsrweIJs2SrL0fq1UEkEGsGaySZRxfFAyOcSETK+I1fk8AgzeSonlVK4eMx0ZEYdymGDWQLhAMVn0OJvlgGUtDJslRwtBBe0l1B9Tba3ozc+rGlmEuR9ZQp6ex9Y6u4BsDT1jay6LWh4H822N6CrT5wU7gwCPHVZQwbIU2aqyohrtDOKP1FS4wD33/FwOCoMCIzkLPTTyKyuThMr3nLbTUHgNYSvyaO5EMbPByUGT6f51WYXmrdtJMgqcm9VoIYS20HpVpRZEhudZ4qdV3hsUq5T+4VvAt4BvAd8CvyUL+GC139Lb8O/Ft8D/Wgv4YLX/PLOaD1YTk7kEjG60sOTLgNKikb1jP5wwmTYA0b9XsZo4IBasEzT5XjfpUcy77/fNrOYFXx+sRlX2X024AZ/PIuatoGkj2KeP2z5p3jw4vDElCRQUL1wh14xlUx51z/n0prsR5A0owYRz6dNPknmH7IUcg7d8sBqztfhgNdc1fLDaz8+s5oPVxOqlD1YT/WtbZjUfrAb4YDXa6PLBaj5YrQAHOm/kywKk9z4xmkw+5XTUiM1DAT6wLdjMUCiYqywGV9m2DYnb22BwfzdrGT5YzQer+WA16q4+WI1AYD5YjQAEPliNAHY+WI3AMT5YzQer+WA1Whf3wWo+WO13M8nxb9S3gG8B3wK/Wwv8G2A1i6tZhawAF0tBMAHwviQEC1EHKw8JNImD6+9+t6byb9y3gG+BX84CAqwmMQtIzrTRKGjpRWXcKaNw6M1UXQ69vIPVQzOBemIpW3jh5djw1jtuWyhIRQb99zGrhbQQ8lwhYrryPwRuUyQFFle5CmYQj5VH13XkWG5HMJR45wv2C1PIp7kxWQjZ0O/Imoq0x1biVsHRRlYgEIDFVSeFglFkH/Gk5zpiO70in1mNyjJFBboH/gtYXp0zMSh0jJW/fBVPjqu32kI6uh5BlNnDp0xGgSUINcFqwxVhyDRh3uVXuue0znwDcfm/H6xWfAOO4OuhLCWkBSFxJVfOyBZrrYJaoMjWU7DzKGF5p1QqCVeq0GX7t5Hjqv+oHkErV9+Hof+yzGonnwaTWVMULQApxxuwrW147ASSuIgu/qHIStX9tOMw9OYJ1GkjZXBYzkQSVZtN/wew2vz5cCqpmvt/O1jN4YpjS5GK8qOC2MJjZpKcbXNguRgTsraJADM2GAXBXUaeGNlG4sK0behxqqZflbHQeeTBbnv0Y3cizUwpkUgl0WC5LyMgdM3cpmBk05lOTck7sFl6JOBJjYhK2LZm1L1DEj6v/n/svQfcLVV1PvxMO/Wtt3EvSBMBMWIXjCUqVhBjwUKigIqIChFUQtBYYg0KojSlBBUx8a9+mggmGmlGjSL2mkCkXNq93PLW85427fs9e601M5doYgElOttfcofzzpmzZ+21127Pep6XH18wq3VzMjxJXyBfQaJMZmSTIOCFJU18jDVr+wYvx0kf/Tupw1MOAtoSN+Ikh2NocpKOhcIk4qSPtjIkMPv/S2ec6e75/rXfxsnGRLXregyUBY2sEZFKFzgZOM1Yz7wYfl8O0rHxFpz7QmELa96yGWuU1r8djxDkkvFNe4yUCWTok2xVMmfTUYRQ5Toef/Y70HmCShSEXWSaoSmsJ5rKToY1Y9RDiFTZljgmNjTTPP7Cv+LiV0v27t6L82hqHBi1GrhBmXn2eclL8diTT5b6U/bOYogTvNS0bf6kBSknfSe3Z4jha7Y4vvMTXPSSY9zn0zdtwowyZVAuMNVs4kU/xHBXYT556YVnA3+k8j9rNiBWFhE/9QuCM8qA2s+yJg0z+mBU1JPSnb1rBdTwj8ceg2kyXHAusTzAhEqVjDwPW3yxGxmxjniHsN+tfvYzAZWtpHxj8cMqO+raxf2vlAFVxT2X5d8kyxnL/BK+97cix/m9c/8O65XZI8hjN6dhieMAW1WK9AlnvBO7P++58t1wColKYa4gg2XVklmtkAH9Bcxqmz/897j6NGHnnbrjDqxTRppeFOJWIV1A88kPxwvPEt/G1M6AZu7HUcmsVl0XU04oUqs3mdG+LEwId370U7j6A/Jbq+7cjnhFsshbrSZSk8mMo1+JWY3T52JAUtY/19uVmdHJ1qjB//ktb8OtH7rA/eaeQ7J5mW4pH6IsX2RO1I9HZKJSsjOyrKXKQOaY8YyJJ8nR1ufwKYw4LHnoF9Ki/XgETxkghpmPocp9dh72YBzyofe4+70/2hdoawZ2yrmVzmfDkhGY4zoZsVga2Qj+ovjOxvM+jivfKkzKlPnd56hD3fWj3vZXgMo1U5p3yDmSi2FBwWRGBZqCWY19I9DYQGnHa0VC5YNHHI3VN8saZScvQxyoRG2WFqwb5LAcKvvXTZ1Gwaz22L98LdCSNRCCCCNV+BSpWJWzrMqAkqpPJdVAZrUFYUV636EHY831wqi0fjTAKmVH6EURblA5uZdf/BGJ247J7JdjVqP4FYtLWFgUdpCvnvIW3PExkdSZGcyTUsFdj/MYuU56J6I2fGWpyfwI2zPpAUtrZ/DY417hrvc9/lXApDKrNdpYXpH43W4Xgm0aipWBbDDCwhWy/jvttFNx/JkiNbzhgIdiXln0piZWgYqfVpTwCBSI9UxS+I4t+JcTT3K33HH117CTMu40ByuFrPEoHSHVcZUkk5GyDoyiFrYqE/fL3/9e4DkisYTJDnp6DyOMCvxUuEFkbFSCIcdm2A3Vl27diK+c9Cb3mNsu/xLayoIzkQNk9mOhJ8fKXnBbu4MnvuvN7vO9X3YU0BQWirHvwdMxnH1XSYhc/09NORY5Iq1FQKa6r3zLfbcKVpvJslKCtgarOfscdMJx2FvZYAc//TH+5WgZh9s3bSzW4tk4RVPHc47shPyxpF5e7KHSssWIm6cFs5pj9lKn5ZzAwIDk+rPCbyYqfUWiDFtf8toYGelSk+pkJP+JdZPW7uWzWlkOiaQsHrYrgc0oCpGMJaCPghB9N3hQuTtDVxmAWm4zWGo6CAPcqhSIJ37jGxirlO35p56BfZRxZLQ4X0jxep0mUu0jm+a2Y0Jj74Mf+XA84t3vcM+8471n4Fuf+py7puT2SG3Ya3pYkGmck6GeWVHWmQxYaUt9qJbX6svLt9K8mJtzzr6iDF5sk46Gk2aSo2N66IRnqh04vjW0a9K2xv7l/q7jGl/b2MKEZEnny455RtqMbHqhjin8a6BzTLaFsQmTmKuvLClhlmJ6RcasRpIi1rVpwj0zjQPcYTCPyHwPI9Kcub2GkhefK1yb17C5RhrH+Lu+7uuz/pG+I+tlz+e729zfzyqsTsgKSfOxlxVKAGwLMgSyUBWgrSwvmec5tkkW2s3mL7TrhNqfzWl9ZAQP2zRGrTSDYhwMcq/w52aeI1F2qzDL0Fa2mMCJh4kdaNe+vu+QrE7KSMR6Glsn3ztQaWbOGazdeYYRxcrYF+fo6sEH5/2L6j/LDR9KpuaIn2dH8pKTw7SI+Zzf6aocY8fSLI3HpYXtz7Fuc+q3iRdgQgd+P/cLf3B+wDGez48TrNK5Ddk/t+uYm0QJ2kbXCQ8rmVSU/cw3Pww8jJWFcRxwtaDsfWmOCaV87Mb0Z/EhssraOEXfXFS54STIEej6Zqcswhrdp6T08UAZGW/GCtq7iTzlw57/bOx8zBHu+qzjT0B+jciMrhrHGKvM8arVXQzGsrYL/RDJorI5rp3By/7h/e7zZGkRX3z9qXK9aSu2qNRmsxVgtifvMkmpO30v9hBVBUTs59BXFzbKtrQX+4vFAfp/ccZVQWHTx1rKbsX5uq3d2R9jfSj3sxlrWKiaMVL/p6S5sWlyPc3/c/UPyn5Elk2LJz6foxNrSmta3wzTFL7NpcG9B2mMYTPEclMZzrIEq5TpmyxvtgvJOedY13y9KMC2jjLFesCUsspFWclwTUbxUDMSG5X+RT/PdCZDdx8qyzNdlutrKy2ddzWYlKfzPb6S9S+abEqDAu0919FVUZ5i1UD35FLOnqywd6o/hChkrxlrp3VZ2Ey9gr068X1kujfG88tcGeDcGj6SNqJtW/ruaZpjqGvTOIiK9mrFOVYry12ABH1d147DAHEq9uc4bG3KGraMYZ+E5LZX5GcY6XyMsWtK4x6XjcYZN+T4qwqQy80QS+o/jBQt3Y/neM2xwfmYlyLT+vhcqajvNdIyVnP+QIZq5yfObnLNvmxrnFbsYSeZziNKc/S0j1Ou3HyvmWToqO/5yAuGOd5j4wXbUYc1+JmPyVRmvvz9zR2xeeynmFLmvHbqlWyg8NDQ+Lw8GmCo+0B3eGNk+4gM6IkXXoDRVSLBee4b3oL7qF9NtJrYZIzLQYSdQ9k/W+j10Z+R+fCej3k4DjpJGPy/e/HF+MHFIhk8OV7ALr7cA2+ERU8cglvoTO5iSb0mFhvKjO8H6KQqr5mMEeq5ysgLsKAs6lzjdFV+t5vG6Oi+BcfwLcrE3I9a0CMcsL26ul5m2+Y80HIlK+RuojRDR2Wp6WPG0u7GOGU15/ywoYGG94fKZEbmesYgeccQvsYB9t8lpYIks/kqZTrsxOxpuuHm9jLFQweBj+1tfQ7nZBpvm44lXfyK/s79T/ktRkmdC/kZUo0VjHU2/+F8we7nmMvTKRb6c67s/Kyb9RHuLS2qD9Oe9r6c4/gaMzm3sf4Y5HkxN+M76RDt6hkp07CxG6vR639qC9QWqC1QW+B3bAE7D5FRQdf1ngfDoxH74F0ZtPIslUG77YVIdFRNUG601GC133FL1j9fW+D/uAXuXma1BzprPP/zn/m9kQHNnBSNBOkGQgQNk6kg+EwWE16WF1IQyXiMVDfDuEnBTHgWXscmweYOH6QErQYyzY4n4CanxBcXQjkjvR5MIUK7IatXyjtZMWUe/ncVfiUqObYJ1MAWlfY59NzTsO4ZT5Wvk97cdiG4ILlJsrz/v+ceicHPRL6oN+HjwJe8wF0/7C1vpI6P/nTXzkrJXY1PHfNS9/nK5VcjpHQr6Z4POhgH8/CIZd0U8kmx2yBfQUd3Djee8n58TWWuama1P0ywWqczgb5KNGZ5Cl/9lpsvofY1HhUNxipTETbgK7h2ftgrDqMIdLMJFIFHSyrlVj1oukdkQH9DsFqm4BKf/f5/A6vVzGpF7CsuPG6F62Y/w7D+gZ8Vmz2Vb4VhWEhz9YcDjHRTs9kKMdbD/GECeB3ZGFvorEG2377u+kXnnQp/ZwEeob26kCKjnGKum1iDtm+qQAgSblZppGf4U+kLShr+7NP/6B5z1YknY/dl2aXkQbiB1bhHl+nGKjcfuW3NkmQBVlReaG7darzq74RRDwc8DLlKxSSI4ClYim6l3QU5t8oVTIalIT5zylvcV6//0U/whg+eK8/ZbzfEKpU0DkI35rG4DVMdZFIvRaAgPGzejE8cd7y7Z/vXvo31uuE3mQwRKhinwUM8jpHu4BDwVM4hHYUI9hOA+xPOegc6jy/Barbv6ZhjipM7gtVkLE4oVagDGDfIGgRz8fMvXY6PvUok/fbatgWRbrYNGj5uVDDfA179ajzmL/9S3ndq0oFSWO5OGdCkIZ641GhivJtIlRx14VnAfsKSiNl1iFVCxh1kGuCocjjz38BqWk+C1Za//jX3mM++5EjstGmLu26MxujqM2lnSs2w3Ll6Goe9VWT21h/+ggLUiLCFvJD45PvrYb6bwZRgtZG6MP2oAKstLOG7pwpY7TvnlGA1bs6yj7HEsYdta0VqhWC13Q57jrx7NAUeWLP03SLY5jkVsJr7q+1Ujwpg9+0XfwJfeM/Z7q97zo+xSjewfzp/CxZXyZH//Y98Ng56k0jBgjJAKoeZNDyFG8mfeIhp/wZ6kNJitVQK5fpTz8K/f1BkONfNL6HhICpA0I6wpEDzRjBVAas9qCIDusvPlQF1B7SF/qhOhBgjTP6ShxF6MPOFd5yK7To/2q3XBzd9XX1zzh/lpIVtZgBvNEJsUTkYKi3Z/JCPN5Uknj+0DRDOvlo5VNePMUgzBJEcso7zAAM9cG0/7EE49PzTxXgP2BtoCqiLANpcD2K9oIB7um1vMuewtCh5uiD2u+Gsi/Dv7zxHbOkR4PMsd33A208qwWrNBkaKvOMhn22U8D1K8BPrr4cKPDT55vfcc8494mis2SjSJwSrjX09BcqzHcBqA00KuLnbwv6vOdbdf1ewmh2E01PMexoEq9lhAHfkU0UIUmpvUeSQ3vnUp2K3O2RO3VnahhntT2F7Df5D2/pVlOb9E5UBbYaF2rHzD0U38NIOEtxB468IVvP1gKTBZEaVX/G8Frbq4Upvw1oc/EaJhbu88HmyLqBfRU2s6IFls1kCGXn24pnNV1aw8aN/7+6/4PxzcewZ73bXuz31SejroX6zPQ07r5Hnivv4+RiBjY1bt+Jb7xNw6Tcu/Bh214DTGQzQ0IPGUT5GrmDjmMAXHZeGjRbmWoKaOfqs9wHPPFjqP9nBys8BqzEyFWrKBeQTSJIMUwZWu+lGfOV1Ej82XXElOj2RNqO36xmii0yxL3OEjZ0uHve3Am7b5+iXOkZJFh7qmHQ2UyZ+XbBazawmcbrfiLBJkzt+ObAa4eAmJ17OBnl8lynonSx1eTG/yB14loUf2VxSsOp2gCf+y0JgD4Fv7torpynlHZI8YT7jfMKSERxgSO5sEABk0nI80NaEAs75ctXLpkjzip5a536Kjs1bMw8EELH0CAbaQw6VD/7rN2Lla3KofPU/XopplSYcjeeRayLVSjpGQ8fPOPcxsUrYrXbeYzfsR9Al5Qs//Rn87AqRGW+7eYEC4+BhXl+Mo9GEymOxJgT+uBL4xX5GSMCHHWT6eQF+4ijVUHB2mBG4qQeurn/JY/g1A7jwHNhiMg9EI90voSIdgcwsrEOszyHex4Bo/Bsl9FjCzCsAZHwnA3AIkMUQHzzQNb3MFKmOR9zvsXk9QQ82ZyeAZEnXrPxNA0kQfEBwk6tbLtLwLAToRAZ6cGfi5eTPLukjOwAfDdDmfEnn1F7uQDcsbtdIYyaHkEk9OKcP2/H7ICTgTw8emGihQJOZjAAjKXzaFrUhwVF9jdus/5Qaq5HRJgosIJC34sNj/a6TYzZgv+8XvkcAHqVSpS0IBix3sIa67nFADf0uATcGVmPdDKxGIJwdivM5BvAiqKBtoDRkkPQDOUAPFGBBm5i/8aB/oSU24Yx0Sk/Ug9zHUGVe+TcCEFgoPz+lczAmsW5RsNogKkEqbq6XqOGYkqHPYXuONauK9mFyFAt/va0ICAK3DCwlbSd1Y34UAXqunj7nIWL/2TxEV+Vim27lK2PQbehjvEqYePZ4/B/jIc+WxMkLzzwH09fLumHVKMVKLAC1VjfEyorMl7qtCM1Mxta5ToDHvVnmSMPRCD89/9PuurnYx6LNB/IMzSWpTzfzVARR1lV9y7PwCPRxt7hoMrJ38YCmNiRNY97APm59wck0q/2Z4FKA1Xza02a7mYunLG7eZKhwrjK0Di79Sbu4m45btyOww5hKuRY36Vs3X5E6u38z60lcuei6PMwxcBldfGCMqYF8gfPVEj/m4JdiQ4RFO+aeV4CrCFZLDSjjETxtyR55ET/5RAOmMFZZ3CBYradJQHy/toKx+MymgUE9gprtXTxMMoNH50Tz7RKsZuC5Zs6oZqk9jPQGQi3jKmPCpAZrvmus9zB2hb48n31kpOutJEqRKtiU9yvGDz6foUkduccUNBmBCRDsahzmmq2nCSpcQ/paf4JvDYxLADDBku676me8Zt9h/7QyqeMOxw0b6ykRvqxddhRGGFl2RR4UNowICNZoShfJzP8pKa77HHRHVZ0VX7f1vQMXSg0GYYihSiu2Yh/rFdHJBDUDd9KvLQGT3lOVLC8hS7SvJjkGZfvST7qJDNJ57qGvD/LyFFO6X8V5qbVp6nsYZuI0yxxJVOZyMNXCeIOs44953euxcu1/uOtrPnMp0k2SKDfVaGO7gsM4Z1kbyTpiPh5hW1fQf+sesi+e+nKZV1z/pcux6Qs6r1hYQkf9dpj0MK/vwibUqQpSNJAoMJT+1jIZWUYRtT8B/TbnZ9+f0jF3EhlaupfAfrNVpZ95v8WiJsGFxbjAyFJEoCKZmv2gVUlbMLvRYpbU5GgIikRLGl6lRRnHdK+F4z4B3Sx0+YGtiZjYbGsusiYXnsqWtPjvYakydq8qj4OwqGu6xGcCgNzPvm+/5VItTQKba2GdC/G9bF7H+amBy934q20aMglX60BPsz7Omtn8lhA8K3xrqxotaf2Lc2YC7pxP1mC1SgvXl7UFagvUFri3WUBGIQdKs/MWzy/OWl36Qg1Wu7c1Wl2f2gK/fxaowWr/swxoDVarwWq/Tq+vmdW4WVguX7lYtW2ixGV7SanBarIZXIPVfp1exh3pGqzmLFeD1ZwZarCagtprsJoElBqs5vbLa7Cao1+twWpuyKzBam6sqMFqv+ak6+752j0vA1qD1dhSNVitPEStwWoCZqjBanKAXoPVarBaDVYTcGANVhPQVw1Wq8FqNViNgN4arHb3rHTqp9QWqC1QW+D/ogVqsNr/xVar61xb4PfOAjVY7X8GqyVZjoZme0WUYDE6ddK1axae73nFNXPPjLI58P3iftkOkMDP+419bZDHaKo0BRlJyK7GksXGG0P2iXKz1THNaPmfmNWMJp7yAzWzWi0DSupxcb4hxt8TBpIPHXoYZpXFhVlZrzzrA+7z6HnPRdyW1EdmQDfGmuf3s9twyZHCouf/9D+wViU68mSlyKKNTWbQZbb+72A1ZmaZJA7ZB+06T5kxJ/0l9ErmFsdWqDJz48GwYDpkf+krhcdk2AJld1nS2PLfyIxY9h1meJU07mVYZ6ZdpNmRZCkaafb02GuipzIhW8MMR50uMhitmlnN2YEZeU5Gw2UTu/RjNaoJ0t+9Q6dFxIpwo4uuBctahVmN91ptSCKgSb2OJ8lypFsdD0pigXGSY9SSzPQ7/WnE993LXb/ivNMQ7nd/eZEkLGliogiJMZZNRRhpFnOLYh2Wku3FyBaFocUPI1z7XpFU+fEZ52CXFWFYIrOaWctJ9BmzGjNZdAxgZvY2ZW9oPfIheMF5wjKFPXZ1Esgskd91EkwsVE0xhUHK1QQD5RjY3sf5R4n826abb8HfXCByh3j0Q5C1JNVz7EWF/F5YkXJjBnOUKB3D9u245nSR9PvK+RdjV2VXWJ2OEaosZoRUOakojVYyq8WjEJHa8wlnvavCrNZGrtmpbn5SULqRVknzTcNwh8zNljGrXXkFLn6VMADsvvl2NLXevQjYOCXZvg89+WQc+BevkfelXKra7e5kVotVQmOl1UWy1x7up170d+cAe99XfndiFciAx8IMbItMzEa1V2QTGmuHY9uyhkSG+a/8m/vup/7scOyxIKwInYSyZ9LwZGKZUyaiW2e6eMbJr3Wf7/HylwEd1TkJWwUDq3FK8J5qXnGACKrK5yQmmyrtisVFfFuZ1b53zt9hp5Hk0YZZjIbaM059zO+0xn3++A+8Hbs8+9ny7sFkIelHIV6TAWXmrhLeCNuBxnOPvzkQf7vjs5fhor8SRsCdtg+wtiv99IaF7dj9CY9y10967TFY9VRlkM1apK91n8fNQlDW/XduPGtJjIZlaqdJIcP5vZPegh//P5FXXN1bdsxKzj4TARaUDZR9bUGZAoMDHlxhVtsZsUrgmNQmv+vYX3R8gcpWgzImyooIsjsqO9rXzz4fN777DPebuw1WEKm/UCI+sQz4eFAwFvjtBrymjPOjjJZVqRryOWgApBSkETzyPouF5exU+OwileMZ5n7BrNZ52EPxjIskbmGfvYBQeFhSSnkrsxr/sfbkLNfYFFpkRp2TecQP330mfnDuJfIcL8W+r3yeuzzgza8tmdUiZtJL/6BIq2WHkxGnCObM9/OFCcBjFv0133XX5xz5cqy79U53vQ7pb8SsZiwUDCNRVQa0YFYLgVSDLW/aIr/7+ic/AQ/oSb9cu9zDhMbFUbOFH+kc/uQvXAYc+DB3D1nDnEKZ+4+7j1ktUr/Kh/RC/QGvjW0qZz3YYxcc9QFhSAwe9SigKVq6ZFZTN3SuaZnxNAFlCF2Zn8e1fyNsapd95pM4/B1/7a7/6MgXFXJRebOLXLP8HYuJDtx+wOin9VmYw9wXvuS+e95xr8P9dWiZGowKGayUnHLK+DlMUvjK4DyImliakJ750nPeDxzyFKn/xC9mVlMr7yADugOz2vXX4erXCrPa1qu+jPZQ2pGjh/Hk0Osy5SG6qdvFY94jzGr7vvylhezwiGO2sWfVzGpm9uLf3wZYzdhHOE+0MZYHkQZQcCxryo7mJBSNWc3JyElVKyrgO8jIcg1BWTvnb2SRsRhbYdOhuxtDBr19UJFiLGWSOHbrb5VLFHmoUhGSqWpFtTCzIAdloljIVmZyTv0owCYNIrvsfT+kSzKvHN25HY2R+DBZl9rTErf7gwGSsTyn7bcx1BceIsX9HyQs+Vs33op0m8hfT8IrxqAYOXr6YpThM5k5zr8T268IqAhiNrRdEflve3ey4Dhmes6LjXle7Wlz3ruySxpLDYcCyuOx8F+d1cg7q5cNg7swqxnjTlbWhznj5Wql7OPcoxkqYxalRL1UE4u4J6SMVg2UcpNcaS76cg9lwYwhqZmmTmqRhf64olwk9LZmISUpO0cs1X0dhk6TzeIYPm0st+45Yjc+mQfLLJxfm0/SthPaAFTdM9daCYGtKplOG84qwStZWtZVPHybfmMhIsCtZGJrk0HUDVEZKJfI4hgEK77bN+aqHRgHS3YrDgTFuj+lNHn5fGs7xyKqtNCONc2Iqzj06MSFsqtGjEj7BCZpmpNZrTxoWdL60J4t/WESYVl8IBPfUjHI+ZhR6i3KN+tw5NrF2GXYbl1tuyES3BmIY61EpWwf+2XusQAAIABJREFUu6v9FvctzDxkMCpkKF38EWdlP2hkUgkmF9hv8c82NeCvOMZO1+YpQpUg5NZEoNJ+HKOansyLt+YjbFUbtve6D7p7bHCf/+Qb38ae2oEpM23zNJ8yuMpGvarVwooyCHNW033U/aSe3L/8tqgvUK50qJJwK6MEk8oa2E78gqWPQoNDYxKqSOiSJctYgatSudX1OkNg0R+8UkKUv51orHPktur/Lq7vwG4lIzbZx8pd1DImV+Oz8EdIKzEFrhwvvJKVLS/bS8YLY7kDYmO+RFJIW7I1za14p68elyIo2NFcXyokU8kYpyyMlA8W13D/2jX/2lcf4P5cR9fKdP35hvgG/byt7FlcA1MmkIX/f8UGqjzEhFKcce27qMyyZDxiu7I0nfyfMVBnFG93n499Sg/Lu9P0HZ3Y8ZNBwY7J8ULuJwOHyXeOwhTjCt1oQ3+rEQcIlAmPjO6hWo7MT+SSc79LGVClLMtCD9HY+rhfMFSx381qnI8cu7MUsvsttqVV2eeMeY73GyNaVb7Q3ZmJ/5C93ZhBOUeo8rTa/IGBqLI9X8wf+H0bsxxTpsUisqAps1o7DrG2sHmFWa0yGpDFtZwzZJi0+YaTgJRCGdi+LvbIuhcoMxzXTQ2dM9D03Jti4Tv2NYA61kndJx4mY/jKipe2G9gUyyDxoIc/HJt/epO7jhfJGC1lttHESMc4tvUkZIDZjhS3aKxu7boOM9PCft7beDta2+fcNT8x5jDHeKvxkKbvaeDL8giBvjwlgNmuLGwHY5t2srDqk2Hqg3GNpePuF4fgvfM6i+c6t6W+SkZd64MSf0o2wercoBpDLCbTZ4yZlYHC5nuUkNYqyNN0U44xysasLCjluflZQ+dj9Loqs5pd8y2qUr9tXQfRNNt1f5r9d3YgNe1S3aHoj/QrPYNChm7BOsyIo8xtBGvqWM/nGCMjGdrKuXS5p8txrfq5uoOLGCZdXZ3PcM48VuZaPj8omDLtm/W/tQVqC9QWqC1w77BADVa7d7RDXYvaAn/gFrjbwGqxj+6DRNLr90EGNFXgBanIw1CBO2mGoUozc1ODy2mW0A8KWkxuigcKpuGmyTCRZSQXP9X7jVsq5matbiZxs8po6MMgQFM3fgiEGKqkWqs4LtlxU/Oue9y/EliNoKObb3P1/HVkQD/58pe47/av+HItA6rx5PeFWS3zPDQVdIJ7AKw2zjOEKm/npkUGUAuCAuiZxHGxqUmgp21w8jrUw9g0SdBTaUK3gOauq24yGV6oBqvJDmGLOxs9AQ6ML/8SPvJXJ7vr1Xdsx+xYthjCnGAHuU5aIYZKqd9JS3kGbjBxG5Hltw1WK+KdXwIc2c62iUjJEP6f84HKGB9Sd059bJRlGOpOCvd7bSOQMqDzusO8tbsG91Xgy5+f/k5g/Tp52pC76Ppkyhzo/cQtEOzG0vRT+HaYma7AW1agWBzgc68U6czlL16JdX3ZCOQoswNYzU5LUYLVUq+FW3Ujbe8XPAsHnfEeqc/sNAbq802/aeoDboc71c37yE/hLQlgDpsX8L7nHu4uV7bM4Q3vF8BC9JynAh3ZoI3BoxqV4nAoKvlq3OBBlW6oL81j82cvdZ9/7C/fhPUrMt6ty1M0FeQaIvkFYDUfwQNkznDQmT8frEbdlWL7z22+q82D8rDLbToqomp81Zdw8XGvcs/c/dZbC2mipRC4fa3I4fzxW96OBx19tLwMJQkUaHO3gtUUKNbrTAL77e1+6vAPfxBQSVB0pp19nc1/VbBaGmPLl6923/3k4S/E/dXm3ZRvoIeW8LGskmm3THfwpBOPc/fvc9wrgbYcVmcRBUekfdm05RZkmVfsZxG06yNv8FBYtyCXe/j2e0US8jtnX4j1Q2l3/j3S/kWw2vIG6S+P+8DbseFZf6o2n0SqUhAZ5z96v8mZ8SaBKIqPOSkujUt3XHE1zn/j30j9b7wNu28Q2bPJ+2zAgc95prve49AnARvkUA7BBAyoTbmNQlLIHSLJdnNIeUQFXqO3BCxIP736Nadg8evflucvLhC2567HTR8jkwvKmpjXMSg64CF4wUUXyO/uujPGClYzqSB+LGA1O2XQAyQeDOhcD6Nxgei58bIv4F9fKxKN3S1bkaZS31abYFTpByujIVKVUGl0mmip5MrmO29HQOAd6x4FmNENYicDrE043fARa6xiUobFSf45bMnRP2VwTAa0+8iH4pBLVC54z90AlWXJcoLJ5bVZCFKTf3kcKe8YjgYFWO2rJ78NGz/5z+7zxEvwRyf8ubt+5CnHiyyv+wKP11QujWA13ZSvYlfdjr9J8ND/vv4d99WzX/oK7HSbSFytzZMCrMaDdcrFsfDZAwUW3Nxt/q8yoHyLQI+9KAPqmTwQD7X1gNm9dl8ktE55xtPR+Y8fu+s94aGryHjKtA7vJ+DnE7/weWC3nd11Hvn3KFgtG8ZoaV9P0cIdben3/kPujyM+oj67264FADGPWg436ZqCkrLmsgQ/2wHaHZtwxV+8zt1z7Ve/gscdJ4kMjzvlJAEBu/fqILEDRSeLKc/0Ax6CiiN6ywvAjTe763ce/BzstV3Gw7VjwhSlz1H21mvJM/uU/tPTP4LVlicFhPzSD50FPO0g+d0KWI0jiMnbFUOqHtxq1RDHGSYieeH8Jz/BVScKWG3u376GTiJtykMvYyiUc0UBBNzUbeNR7xUA7QMocxTJrzmprhqsJg3+c8o9DVbjutkOIAscigIRTGSJ6/JCHi7PIeB4KXZASJ8p5eXLzwkrMDk/3m9KdDxLr/6eHdbFXikXxcNNO8DmFNHwA/y3AMllPCQ3wK4AYZx/+oxjJVjN11hE6cklnbvNrQww05IDYwJl/eGS+rCHTMElaZaiqTJqjVYH8wqe3jYe2pQIXd/DrIJxJ51IqvRZ2s9APLGXg+O4FZ1OMSsDSTEwlHKlogCu70IZ1gKKQ+CzggkYVosRyS9k+KpHuC78K0jlrmA1qxuBXjvIgCrQykCnVmc7eObn0qtF5nVRgRFDHvwnYk8CGzzPEkwIWirLIhSsRqBeKLZqpjFWK3CEz6eguFggcNKq4mtcbZVgNRtOaaW+OhP9YlrNTBMqxgz0K1vjUgJsZDKslC3TyRvnmObPyyGwRV+SPliA1YbA+uJgO4dACSgtSJCE1ijPoZhJB67SqccOcrd8IwLinA0p1arGdWAyBROwlWN9Jt+ra8kpyHd4L4IEWdgvJrRr0gTz+nwmzlhCius3utahhaUl2I5ecX8eeOjq/IdykQZOdUO3gcYoIaffZXsZEIT3cH/P1QeZA/KwjJFim3b+YZAVfdmB1bTOVflp1r96gF+CIezpIjtcjSEWldgnShAVE8RkzGqGPlIFo7CGU+rFPSS4TXtqPNHEiiY5oJ9hH/0FAu8M0ON5Pvral1c321jhvM35LLBFB9FGw8PqRakFsT95Q+aKi+MRPJsLU9q4AJd4BTCLIFeT4HTgPH2bYk6hdi/fVyBkVnz1GQJJTe6W0rcFWK2CFvIygqUUUEUAscYi2qcEWOwYq62P8BcLMEqlvfiZgQtdv9Wq8Xt5Id2eFHM59kvrywRuWauK51V7ucY9JMWcmX+1elZBb/RHA1b6mY9ZrQOft82S1Cr9ouWAvCU4adm6Mgh0szk2JRT1HgdSEYszocASWhgPh7ovLrLX8iDOiZpF3AD6FscIJi7qlmOkvjqMShlojr2Rzo2jxEdDnaONEEyVczZ2gDPptGPEGGiFiP1paOfku6/o52yGtQr64Y6X9V++97ICeijFW4BuU8pkSkX5TzHuM3FVMxirgPUySks/5jzAffcuvlE47V0uColn1k3Bao3Ex4zaikAsi+3s3QabdCBF9THGupkCuFyC2wScLT9IwKKl6jYJ3qqA1azOtM2ygf8I5OVg4vYkuGrV9o26uDOWOXB7chpblufd9frmBOKRrJVnGyGCsVSI/bGpbce4cVNDYlTSbRaS35QNX22Ae3joKXgxocS5BiNalVKpLFnGpGkxEMFqJtfOeYjJhWeMgWpcjjXcD2HhStLiPOOP+SdrZQk8sv9RFjufkX2IsphvOHli/bh6XQWiuSfa2tB5lfoYv6f9qOozjBW2B3LX+lgNaBOTfHVP0wRGtvliy8bKHGtX5HrS+bVc891LSescbZ2A0jZGjTD2c8TFBC5HoDZ0+6laCYO7udf4b3YrwQ3mexK/5XMCO7kek8LBo2rdiqHry9oCtQVqC9QW+B1boAar/Y4boP752gK1Bdxkk6ttPfgiI8yWWdnF2vmI5+Np73iXGCmaLbduuaF/5x3u4yuOPwm3XH6Vu/ZrsJrYoQarOTusOehgHPz+94r/rJtCPimbIoN8BR1diW885f342gUfdp+HWMJoV2FhOfIfLwX22Ve+69gJdDsv7mH75Ve4jz/xkldjt2V50EySOg4PFrIL2WZAMyVsSUp1k8n/LSyQarDaL8esVoPVfrcyoDVYTeJDDVarwWo1WM2OzWqwGmNCDVarwWpDPS2swWoyTpLIpQarCZtRDVbTxdWv+U8NVtM+VYPVCg+qwWoCgKjBanAgvBqsJl2jBqtprKzBam6nswarCVFVDVYT4KxqX6AGqynYrgaruYBZg9V+zcVJ/bXaArUFagv8wVugBqv9wbtAbYDaAvcGC9RgtZ8vA2rMap6jbpatQ2YCJpp1SGnCQOXYCImKVcKCcoQmU1j93EldKCiQGTT2nGa3U7CyxaMxEmX44BDRVBpuZqMWmV9GcXAX56nmpwh1vuTB/FIyoDWz2t3eFWuw2v8MVjNWAbLEmCTuyspykc26amK6+Lzf6xWZyO1GE31KijmmEw++Zt61ogZyzQiLh6OivzBTrWZWI53UgRhGvz/MapZN2WuV0giMmcamFpC2XrE3zHC368gLMVbGIZHdkfifeAF8ZRMKmk0sTAhfwtJ998BjX/pid/2Aw59XplWTZspYI5pBISHqkoQtmz4fw0kYujIENPMUN2zGJ14szF7+f16PWZVQZGKwMcM5cO0vYFa7RcG7f3zCsXjwXwsrHiY7GClTEOVjEv1ZkoLG1AIl5jzK4C0uyP3X3YrTX3iEXK+M8OLX/4W7XP/qlwATyubhtYrsaZ/PM8xwm31PXtLvLSC55lvu+rxjT0D7NpHB20ApFGVWa3k5RjpuOnUClU2MR2RWE1lVYVZ7tNQn6BSsGszybCjk2GMmrrHZiaaKKzzUikbyjr0rv4CPv+bV7nr3227FpGbpLjYDbF673n3+xHefhvs+/zD5MmVT7kFmtcV2F60Hi6TWYR/5EKBMY2hPO9YqFvZKw087v1aENTkUQvsDmeOM3SKJselqSRL49ItejPurVA+zlU3akrJG/abwQ2yc7eKgE4Rtbl8yq6kMaByQWU3aWjL3pYGdDxbp3wGURA85CQRNQ3JlgG+/V8Do3z77QmxQmU4yqxkbQJ6FWL6P2JzMauueeai7Tv0uECizU1oyq7lf1nd32crGjJjHCIz5rD/Az1QycHjHVuy8kzx/FRn69hbGKpA1SqVIyVdoqpt9R3Ng2dZ+ISUCMpZZhyFD11f+3T3mH17715i4bZO7XjMi06Rkly8iRaLsJU20sL3KrPbhCrOa+nmZB04WN84jxc5KKIo0GSNQeySjMcJQ4vTgphtx3VUij7hw602Y2y4Z7UEQodUQkHPgR2hp3JrudhD3Re5t7pab0btN2HI3/ehHaM5Lv9+13UakIP+G5yOxMTNNC/lZJrAHTaHR6CWMr3I9++gD8eRLVC7YtavGCcbBalo6ZU1ZN9eWGgzJGDcn9rv02Ndg8cpr5B29MR56sjByPfIksv4pH4pH3hJNt88jkCXDlUpGu8ti91QGlEyhyqx21tGvxPrbt7rb1+Qxxp78LqffvxKzmh8hUQoeRhdjViNTJFSuyI0Blj2fA6nG14++6+247fOfc7+7MxmMlBVgLsuwx6HCAPjst74V2LCTuyZx3D0hA2p+5Y0pzaN+hQA3qmbb+qc9Ec86X6WkZ2eRa1uDMqzK3MCwY+yKLlwai9J/Xo8vHifywjf+5IfY9ZAnuetnMklFGfLI0JbYYO1zvibN6BgFTFa1Pwd/WY7bzn76czD9Y2FZu0/CVYzM9Zj7nyuzGmVAc2Xj6IcNLKm888s+eCbw9CfL/ZOlDOgOzGoVShv6j7GnxEmGpkr+JT/8Ia46UWQ9l/79GrQySYrhqGRyh3FOaLPG124LB5z2ZnfPA48+qmCnI1OSKSKSo1Rd1fmwuQ/ZDiJlDQkoLfwVGUs/9OKXYf289OXpzInnuGvOdwtAT5bBM4ZHMev/qXLPg9VG5TylwmMjTK0SsAjLNpdwbBrK8lllz6kMG+5bxjBBVjZK8bnnVNitHMOvMcqwrTV0kTTGrp3Cp2VSVZh73LSmmLf6hSwgHzcyNg6fcoHKWOkeIp1q7AfIJiTZsDcco9OQ/u71R2grI2rkZ1jQa0ewZi8atjDoynMoYd5bFgbetheiZZJqY3IySmFSnnZBkI1jYJU29lA3OoSI9SaypxpvVODk88qOSC4hFjKymJy0I9gpWNnIrCbGouSpzS/438aoxJjUqWyCFMxqYcmYzDbpKpsLn1FlvDNW5UYGTBXPybCsjU2WRD8V29Jn4kB+oeHFmFL7sMoD5VkbeAFijSdRPsAqvYffWfCFAoi8kV1jKAaZh8ru29EYy6pYHfjXjtFScdqudWMTmows62AAL8rGBbovVWVGIVObyYCmfo7ZgfzwxAiYUe9mX1gw9jL6mwZKT5lWzA42JSWxmCn78VWXlOWIzVbI7ZGpqJBBLFkG6RdT2gBiQ+mboxAY5cp+m/HgXezDT+Z1QcflgD2f7HHGEEb2HasPGV62NZQPKfAwpVRLItEpD63KlnFtUzBxFpFXGG1KmchSLjZBgJ6B2rlesXGT001lMqtM6zX6VCdM8l47sqb5Fb7BqmxlKTNHxqXExgXfL2TXvMzHjM7N2BabVSqdrEw2fs2GDazWectoPCikeynpO9IJ86QXIcnFon67iU0DMRzVuFdx/es67RiBL1GB0q/WLmzTWe2EXL8ZixjHO0rVsnBPtGXryAogr8I/pMxVah/O98znKwmntn/kfLLyOa+Nic1xwOva0TFZaldzewZltyvlCCvMaqyPsQSxaatx2+KSi23KHJb5STFG89FKXOVUJ/g/Fv5b9QCLganzsjI2GgNkldmLkqrz6tyUO9xZYwsj7BZ96CDKin7RzihYXrJ/Leg9meejndovhBgYa5pfStmSWc3uYM0IhnL9xSvn0ux3JlnrWBWNPdFjvLY1ZY5En082UpsS0rahGjRMQyh5KFoVGVDaY6jeHXsJEmNQI6ObdngOM0tqE26brFXfo2c6hlvWyweW2sbwhILBy09ZN/E6/sP/tnYzxjh+q8IHtQOflM0gHMuarV/v4ie2L+W4AdTf2Cdild3kPqUxQfLPxgbHiLNDXC0oQTPM6rvzeQZWI2NrsXT3uDciFSL75Ky2Ba2xqG1BNrq+PpMhdZU+iOOAsZdFaBXPT1tNbBnKvHT12lWY2y77PRNRgEDZQ/NUZnYslAi+U+VlqVK8Ws80JrOgYPbivGYrNZldDEwxs6L+nwB5S6zCvtxQqmfa0kR9HZe8sbRTElrHO/Zx8yXOkcuoyb4s7evmbxpl78qOVjCBVWKDzNmk9dzas9JPbY/ZPdf2b3KyserZkfPBSjKgJeDn3IUsI4EpGewoAspv6n6b47SV59DnBw2pD5nVYrVDO86wXrVC204iVp7fR4Ze0+qfoVnULSuYUz3Oo7Rz8k7OyVjY321a5M6XbC5akbXlPYwpUrJCnt7NPTT2hlRSsThceX6VabRi8vqytkBtgdoCtQV+ZxaowWq/M9PXP1xboLZAaYEarPY/g9W4LZvr6o8brnb4w8VTnMhqkYse24Tg4scOQDhtbxjgLAiQJLKrkOY8fJCpPxeltnhthY3y+XGCWDe6GgjQUqr9WOWw7urDvxFYje9x063ukb+ODOinjpHDxpXLr65lQLVhfl/AarlH+nXdwbgbZUDt0Ib04xN6sDnsD7CiQLSmH2KkG/lcyM505aCA95gEWrfdwVJPNk7I0EaZBRZuKHcVKIAkq8FqNMovAKvFV1yOD58sUnP/l2RAKXfDMmjkSFSCpbph5DYFNSh6eVhIgERBhEUF1kTNKbRmV7nn9PLcsTKyRJNTWJkRsNrjXnkU9j34qdKrV6/GeFFkDxoTqwvw8YCHk7qByv1AVVkCkgECT1Fj3ghQQBU+ewU++Ya3y3M2b8aEAnF4SGKSDw4srUASym1kukk29CJsnZANvEPe9kasf5kA6ZJ2C+NA6uzAT7rbSbDa2KSAGhm8BZGDyq78Bs58zevdNeUADvjTp7vrh536JmBKtkfTsOO2LMXQ8g9L3C630kLKS/3kOvf5p173Rixe+113vXOSoKnyaROBjyGlFvVAg0AI95xRgOAB+7nru4LVUt30GlLqV/u1k/uxQ7/K7jHP74JYGnvh8s/jE697jbvedePNWK0+MO9H2LLTfdznTz/jTKw/RN4X3LzW/bV7glltvtnG5CMe7n7q2RefD6wRf0ubbYwzsUPb9wqwGuVJbCznxiElQVyh79jJYJpg01VXuo8//ZKjsM+K7Mx3Bjw2k9lHzAM0lQG7dVUXT36dyM7ufezLCxnQUUARHvF5tvIOYDXbcU0DKPbI6Sp5BuoaDPHd097nvvuts87DTgNxkGa6I1itv7vIdBKstvqQg+XdK2A12eC23d0SrMbxweZRYZYiNJAcxwfTJ+ytlDZhP9Y+shyPEOkmdytqOiwaSz8oZd5alIo2FBt9UwF/vPm6Dwgg68r3nlmA8HZ3vUo61fZwgBU9RG15Lcyr3GdwwIMrMqD3wVj9PCuEdASsluq8sclTP7ZVOkakch7j0QgNBauB7+xQojyxnkdf5V4bUQthS3W8HFjKkBH8V6+XloDviizm/3vPe7DpWyJn+rDVaxEuCBBhkI7RNhmRLCkO9kaUmNPxk2A1r0lmZWDdEx+Lx170AanP+jWAJ/VPUg+eINNcyXXeGjJ+VcGW8xI7P3r4kfB/8F/uesUb4RFveoW7fuRrjgYUUM0jGi8vwWrFCUBlc5zTcpP5o7xx+jUB+pzziuOw4Y5t7roKVgvJxKDx45eSAfWiAoTM/XUDq7kgZGijLERuABeOOTqZv/7LV+LyD0j/2P6jHxTyNzs/YH887fUinbnTQQcRQSw2Yy8wh3cneOXhoskt8X3H2r5N+t+igPC+espbcMfHPuOuZwbzgIIkxnlctGkQA6s8OYJfQI6fqTbbAa8+Go94k4z/mJ5F5umRmR9BlQZd2Bmp3VrEgdqh1DXfwhdOFLD03C03YbTfnu766L//KLBOJJfzRgep2sqpgBoAwh0Aq0xeslKA1S595QmY/yeRON51nCBSsBrvzbWfDTnIKmiDYLW5jrzXMWefAfzpIfK7kx30FRTC+GLgAzsjMqPbwV6S5IgiGaOG3/8BvnyigM+Wv/5NNLUODcZj9ec045rPwGpNPFLBavu//AgHtmahyXKN2TVYTVysWn4bYDWDfFAC2ABkXKuXB89cLcgEwB3MaV+29YnV1+7fEbjGg0M7/C7lRJ3/VQ6tK/iiygFeCWjjUDsyuXgnrya/Skm0ZgUZEduI6OdF8oW8iXSqFAHu1GPlrvNNiSFj9LBWewDVyRcSWc/NNBsYq3x6DzmWVboc3QZGKzKe028jk9aKU0yZdLlbZSmoyE+xYCfDDCN6CNrIQwxtbHJHsgoCqMjbUQLU3ouHr7HqSpZ30h48hJbfijK/AMzxnrGCBRlBW8WJZ1ZIZ1Im0tqSIW9aZa8ZdS2NZBRkGOqBPZcVU/oHzsdHOjd0cqa59PcYHvpNGcsCPy5BOTmfKX1/TAFjX+YLjGEm38mYsE1jfuxHmNK5DA/UCc5yNs+AmUpS4pL6Es+QTSaPPrXSlD/QdVYP5ZqvYZJeTtFN5yklPJOgR2BBjcWmLcBbTOrRNuVvLROFoglA04owYnrDSH3exTftLw4coJ2FUbT6/Em1Z8uxckpJmEyh78vlG8EL7rcqwAu2nSV1EkRo8qzcb9uuD2L9J02u+i7LA87xWNgK21oKVvOAGUUFNjMe+8s9wrwvAzCBj5SOYxEJQim0SYE5rEr9EvSvoBPKaLZUNtd9V+dveZ4W61ECnAwsFVagUhxR7LcoT03gCQvfsZAYziitKO9CAFai3+B3+y15apB4mNUxmvFpTqdRQy9GV/1tptGExwQCp3ZQAQ8R8KovyX3HsfaSdhBhWddw/PV2ISmeFmAaii5vUZlFgk5NXpauZhAGJ9mp/sw91KYlIlWgHA70s4P4ntjBAcUqSFUDplVjMu/LNF45cEkRH8o6uL2BQna28rlrbwVzVGrgJEeLvSWviO0ukVnXSYSe2dor9WIMFbjGfkqQGguBmr6+PMFdJlHKOD1Sz4q9GLa3QTMZ8FHivIJOPGBO7cw18e6qZc6/btY9A0ptGsi4k2boFmC1DAZWSxxYzUQ+fYxs7POzIumPayQCP539vQw9jQn8b5NrrILV6DrLCprhMBAqOJixNNcNGQJdLLy5ea/+bphHJVAb7BmacI0EffXzOEiKIEKJ3ZaB1TjP7pSgn3W6ZUmwGhO3nJ97QM/2aTxgQmMa/Wdckf+2xEb+eikXTWCTwSirMEOOagZ+or+VYLhiHV9JouSzGUMltnB2Is8qpRElxozUVvxnSsc1+v+c1Z/jt0qd8gkGXKZ7MVbKM30M9Tn0k9XaLxg/t+iLEeBHGW8WJvLsmgrwdCoNMEpkXyF29ZWOR+DTXLEZ5Lm9C/cu7GfajtzDsr23PPAx0P+I49yWJi5m2JyKvzLflf9qBA3s5DIaKR/twZiteWLS0OwZz52faCDgPpHWgYBR3/aMPc7HbF7HGskbsx68AAAgAElEQVTzWZWWbgg46W2N+fTVYsujAFwZYF7biGtPMW3xLPfMrHxf/nc10SHUgMU1nCUSuuim8YHrY4sDrKElD3L/q5rwYHM5j+BRBbKzP67ofIl92X6X/XKN+gCtJDt+4iOJgtt4r8UWuoVJx3Iat0b3+vjdAgTJ/Zhin6yUMeXPcJxmqSZjcGwikJaFALUCrMb9Ua0b35dzKffdil3ry9oCtQVqC9QWuDdYoAar3Rtaoa5DbYE/eAvUYLUarIYarHa3x4EarPbLMavVYLXfrQxoDVarwWo1WE3Cfw1WKw/oyp3bGqxG36jBajVYrQarATVYTQ9ua7Dab7xmqsFqYsIarKbMajVYTQ53a7Cas0MNVtN1SQ1WKwANNVgN6NdgNecPNVhN1us1WE1B2zVYzflDDVb7jZcm9QNqC9QWqC1QW6BCAGKJeb7nF2pwBL57VwatPEslM4tU7IlmSO2QmcLcmoJyNCiQ2ETsE9nsNkL0GKa2em2B2gK1Be5qgRqs9r/IgAYhEssOCwKEKjs4Go3Q13wQ8s+sWbNGFo6+j+3bt7vrfjou6NHDIESsmYkM+g2Vbmp12lheFnaoJI7RaUtmbsMPMFC2kjxL0FCWgPyekAGtwWp3e2CowWq/HFhtIUuxenJS5ipJyTg4Oz2D/lBSvJYXlwr2NV6HKr/LexaWhCWGWWjTszPF/amxSWW1DKgzyu8Zs5qxQLUcn4QUZj1ahh5ZGsbKapKQpU8pbxbHKdKu+Nv+j/8THPB0Ydjyd90dmBJmMqxfD6wWFgVmljfWCrNQnvuIBzKjboQdQLMae5RJ0zowY7SQnxkvQclggKQHbJlzd33/jafhhn8Seb9GbwktlSX9ZZjVBgiRKFvVc09/F/C0J7jn9BsR0lDqzAxZy5cmEUyiz48o/bYkY82tF3wcn/rbM9z12kYXa/bf110fcsm5wLRk12atCfi5puDehVnNCD8ayQC4/gZ3/zfecxZ++lmRvls3HKKRSE7nTNjAUBm5KMVhzGrjUYDwf2FW61WY1bpVZjU+2NhLmFyrKa+LV3wenzjpBPe7u9xwY8GstoAI2zfs6j5/1jkXYuqgP5EW65IyyVZJLjdXPndp/HLpHKxgSonhx0pb952f4KKXHONumb5pE2bGYqQUI8TKUrI9amP1ow90nx968QXArLRRGrYRKx1fqySlctmpBUsqGcUsvZZZ1Jq5jDzD5quFfegTRx2JvZaF5WNiQJkuyyYOMaeyebfMtvE0tcm+x74cucqAjjzmeJfMapZF7mQmCu0yniCLGfJuhVltOML3Ksxq6yhhxwOELIZvciN5A4M9hM3usWe+HbNPf5q7jv0OOB9ioTxh8V6+V6i8khXEiFKYuWxySk6CUTOp3R2abT3Ofawoa4rXbKOl8zRmCtuUiVnmgdqQEGFPGc7AeRZZ2ph9/8Mf4dPvOd1dJ9f8sGBWW+c4FyS6LHYSLCXKmpJFFWa1h+AFF50nxtp1V4yVJYzMatam7JfDvjLhaTsMkyHIqstCZrWmSnyy4rmymnpM/w+0VwcWYcRHTWk47w/ht7QVydZ4u8iAfvENb8BPLrvMXf/R9Czai9Ivw3xUsAVQnilUaVMyq2X6G2RWa06KVOVuBz8ZDz773fJ+a2eRK2NEnHoIooqYks5zA7aTMeuMY2BOYs+Zz3wOJjaKfMwyhnjU245z14969VGAL+9GbhM/U9G5LKrQDZbyYbSpMQ8GiwuIv3qt++65xx6PnTfJHHx1zgguvhmFvzqzWjG4uNfTfs/M9kIGNESq/kiCi0yZt7pkJLlF4iK2bSv706o1wB67uY8TtrkxL99DzGrGBO2Pc8woJxFnTDcok8Gfnf4uzD7vT6Weq9cgYydn3RyTkHxMNrSBsuNMOgeWYNu7/Ep88QRhVou3b8PGGWmvU754GaBjFNpkViv5KYwckoxLqTLATdBWczI2/ue5H8a1fyvMhvcZjHZgVku1T5NE0xg/e36ILSp3+IoPnAbv+c923/1lmdUsyLDZvIYyq33v+/jKCW9xz1m65luFTGeYj9HQgS9NyYggXD8bO0088vS/dteOWU0Z7Jx0jrKMkBmllgEVf7JyT4PV4pgcUNKmJH60oZTsUQVbYYUhjMwpxujqJGIrBComt+rCsPULypAV/CBkZ5E3I0uHDZ8k8DH2JoKQ2jpPYZQzFivu6croQ9Yr4yuT+hpbtIhIlfqC9i6OlUbjMOWmY72enlmFvo5p42QFHe07yEYYZzL+sA5rQpnbkm1tq0ol9vIRmspSynftKHNhSFleZfekfJ8J2Q2QYrsyq5E1Z/VYxvYGwoKZg2M52e1Y+Fcj6CGz2tDYYCllZcxqbC+VSScTlUn4kVnM5jh8ljEY5V5WyH5R/tIYdMhOZbLFlItcq3MEhrGRdv5eACzqkEpZzK7Od8hGUxDGOWYUWV+uwMN8V8YyLxhjVoeFLmNkLjGBDCkjHS88r19IlJKpbVNH4uHYa2JKmfLJYGTMavSRdQUjETCvfiXsJ8pmFwDLyqzWSj3s7CbWZB/zCvYXektVIrFktyLLrPgbm2SykOoDemoTSsONqPnMOV2SYRelmCPjWF8HRc52S6aZUlad/WBONVkdK7pJ8pF8xyTMOH5EBjIAphwNHOO6ByXWcUxmJplONpaJyplGwazmZ5jW9qJVjUVJ/K9UL9iqTFTs07MryuLD6KB+zv5qLIy0oMllchg0iVj6kl3z3MWUb8ka46uvNtIALWU+ozxgLxILZX5WMJJGZEwU87s+ZOxqfI2Bzk/Z1sYqxN8ytiey4XS0EmSVtfXKClIsd+Wp7LureyrfiRRz6idxPsTEWGKIyCNK4Z0mQRs0mmh48px8SH5AsSEl440Ba0wWXl1PNzIPHT2bYkS5viVroGFUyq120rzogxJHjfqJc2qbG/hOAJOFNTSGca2i2NDF5FIwzhjLHKufsairnKp7jp+DTGXuXXagVKXfl8F9R56sch6rioJahXKRZtKijuatYLnzClslSLBCBjA3FuQIi1hKqURljarIPlJlo689aRTGSPS7jL1Npdejnxg7FBkJt6k/M1bspR2GcfUOHZwGERmkxFbdOMdk0XcyLOgrxmRWS4yqjsxq8qqZ78QV3bWL1foc9p1lo2NyssHyLtxWsLGA1l7Wfk25T2NW40dGvuxnKapywjY++n4DXsGwKLshYsMEfVIDO9+IC4/ppMCEugP7/SZj9fOAnSrMasZeRn/vKYMp48xUhV3PpBLpeWYR9l+TOyTbnZ21CnOfGauyeKfVdC1QlfkmQ7rJdnM8aWqfYjMU+1XsM+qITv5Y24h7OauNApTscboEZLyaqHy+Uk6xC2ZQB2LTCTfZUdfZ3BU5NmkAWmRg1TVaM86xyhg0vRA9ZR3L/ACRMkeSHTAyxnAyMypL6wBDrOhGhh/5aPXF/1n/yDoYGTR1bZsmGUa6VuL4u6BzD3aDNTp/4NxnqP2C9re5nJubVYR8qxKTBbO8l2GgPzwIfaTaB5tZjtmhWL2Zk5myBMonaivKMds462R+tY+z/Y21tDoPdH1EowT7jbWpbCFJgznTq6QyKbSNr5Nxzthz6e8mukumtCqjdqZMbHy/ZiEdXsoTV2U0WR9jkmYrzKkv0a9Mip3dWMm13Zi2qEttfra+kG/2sVyw55JR0phWOS8qf9GpQLi4Uc57nQyo2o3+b/ZkeLJYTZSCsbTWzGrVka6+ri1QW6C2wL3BAjWz2r2hFeo61Bb4g7cAwWqearMMsxRbZmWzbecjno+nveNdYp+IG5q6KOPmy513uI+vOP4k3HL5Ve7aj31M7v8Ad33YP38GWCWHsuChpMpfYmUJ3zlTDiJ+dOr5bpHL0t//vjj6XJHMwf4PRNaUlZTPjVfdcF353L/gkje/0X3enduMZEKm44efcx7aTxN5KTRayHWDLR3HCG+Rw7qPPP5grL1zk7xKNuAppdzPg3idUNvGMT92whS6KZI7sJqsChsEmSn6oBeTmlxssm7PvXC//R7ortM0xU0/+093ve2WWxDqwoIbHKpUhqg7gYl1a909Tzj4qfjWNd9019d997uIYlmUr250EOkmEIE3gW7i8vlW5+oyWV5IX8st8JVC3W9gix6QP+Pc91TkzybLQ2Ievt90u/vyZw87Eis3yCHb4qSPA172And9wJvfiLxj0lOT5cFLbwH3ZhlQ23qiVUtgdwEHqJrtbr2+x8Fqi7JZfvMHP4jPv+9Md702CTFcLRvqL/j4OWgf+Eh5p1FL+qErQ4y/9z13dd4zDsOMyp9tawV49Znvd5+3nvNcZG1ZvXIDpaN08PjZbfjYESL5Gvz4OqxVAEqeLCNS6nQethQL04xLY9uE5reUlcK1hfGUR4W01ZZ4hNl1Aih52EGPLzYYf3TtNdi+8Rb3+S7dKcwvzrvrzGvA68rh6t4HPAR77b23u/7xd7+D674jcoSrgxDNVA9JnAMoZT8xGLqJ4vYPtT48oGjo5k0XDYx1s2ToNdFriw03RymOOv097rr750cg1s2bMGrCU4Ad5udwwWEvdPd0vn99IUex+5GH4U/e9TfSFJ0ZpJHEsYD9estWd/3dt70V137qk+66mWZo7bOPu/6zSy9Fvna9u/YILLCTguF2/OQCAUlc8/bT0FJH37p6Bide8hH5rd8QrDZW+ZBWRnEG6VWSEqGHJ5WNvUZ1Q7rY9pRq3F3FZFpmK2A1bpPbBjxNM9YNtsQLMNTDun6rhWxnseGjX3Q47vuSo6RKq+TQTl4sAhR8QemKwUg24Cl5Y0ASyoYZQA1huVPIkcuAYuOVeTRIRcOyvB24TqTvPvHi49C4ScbQDhlaCqmeDA48rocbdjjAg5BY4/mSF6L9QBlnn3n2+4BHPEgez8OThoy54ThHU3eGuZ/o6VjW4M5hT8Cd33vbabjyPPGN+3Sm4O8igJQXXPr3gM4B8vYkPD24UCU0d8+gXWJHOtQbvXGj+/zHF16Cr18gz9x5aQWNdMFdrwqbWFZwD/fVCzm3UYjGfvIuT/nAO9D6k8eIrSICuUy6g4c5Urg5/fP0ArgR6Ong2r/qX/FxlQFd97P/whqNP9vgY3GDgERecN6H0X68/lY3qIDVTHD0lwWr/QgXveRY98zpm2/HzEi8z4HVmtLuc0ELax4nv3XIxy8CpgUoGfvNYsP1F4HV8iRDpGAHEHxrA36WYtuXBaz2D0cciV0XpU274xxdBbVTJmObbtbeMtXE008R6UGC1TIFSY0dWE7q6WQ5Ct0SbmDrj3FXXDfFBaymPWw4xA9OF7Djt848H2tX5HSgmY/ha/z00MBwT4nnlAGdUbBaQhEh7Y9OJdfeq3IYWMUKhozfutEbBh4SBZmN4jECnSt6fG/dkObjxgMJju2QR3qyFToOA8OXymGhthfml4FF8dWrzzwTX/7wxe76Ee0pTKnUop8vFQdocaNZJCoEWYB5BU8HBxCsdoH7LnbdZQewmnwom9r9ntiqq3K+w3iIpgLb4vEIniIdOOfzdd5HealM56r9ISXixWhRM0LT5LTYmn3T2EiBFYFA/PiM0/HNj17irie3b0djLJ/vGrSxlBrAkmAujeW0twIpe5mPaM3O7v69nnUIHnCqzMGxZhYJEcH098xH0yTkOPfUUz4nA2paksMxsF1s/P6nPB2Ter2AIZ74NvHNh7/iqEJ+1AlEEaTG4g4F1UkqkiU7gNUWtiP+qkidfuiY47HLnQJ+msUQIw1edLmwkBGOMPRkjnNrp4UHniCg00f/5euBlvRRMOYWJ2z8NYv4VbCaj1RjM115pL457SfwRjJHQ39QAErQ7gLa/3qph1ZD6uDwsLZj785HysOA6sGqSfa4tYH65pff8BZsNhnQ/jwCPdgb82BP40c+ztDWkWkeITaulrn8az52AXDgw6Seq9cCKgPEJZuqmYHD6IpK58wEHryexIDlz38RnzvhtfLd5SX8VI377q9dDey9lzQdk29UaopnFnbGMaZUrCqOdhhgtsncZ/6fr8TnXyNAsQ1LAzR1RE8ILdHDJAIwApWgXQ5C3KGx5KVnnIr2nz/ffTeb6GCkYxc9p5AIZDMaOJnygurD7kuKCOj98Af40uve5D7qffM7mFIQcieJ0VI/JLgzU7DaTRNN/PF73+Du3//oIwAC2VVm0KtlQMU/fk65p8FqyZhH0CrtV5EB5bzK11jqJN7s3DnPCxkvflY9AKxW385e6S5NBYdxnWPdl+uKgcZkhnIDPPF+OyDk+NPWuTPrYLkAIwLm9MdE5rhcqxbgbc9DpDGWh+4GsOOB7Ire1Iy6GMYS553YtwWXPMZEJB0vjQcF8Iuxq6dj6cKoj+mW+HAcx/B1fBsO+pjS+QVBKjYvozTxgoJy+J3VurBqIiwlIz0edlYAEAVAKi1AKpRCNTlO2i1UQDAPowNtJILW+FzXxymfp1kKBKgZoIe3EmzFYpJ6vKYs3ioFgXHmY0NBz88KsBpl2Is2Sgn4kOf4DrkoMXMIDz0F5RCsZqAB3ptlJgEcYKRx2PNGaOuciGvNbTo3TLwIXQOl5XkBhOLvr9Khhkk5JsVFpjFbbxHItKILjUbmY72iHacKOJj4r8lGs94mN8aj8n4hdZYVQDrev6x+Moo8jNSg3cTDBp0Dcg/MZMXGQYDU5no5ZRClfdn8lJeTkqOrKM4WQUvqz7T9QMdW9kcDYLEfGUgrJyIglgbgmtKA6Yy8Jnvnnq9txDHUpN/YpxradYaehzkda9Kc8pQKGOJ4rXufrq9pn3Jwv+oBvHZ44oYUk+bAqKZwTmxRM5bGaCU+2jqhZRP2tRKUq7WEmogJAGod2tPAagRCkDWLhWAVkwEl0K2QVGPMsfflwb/2x8VsiHFLwWpRE5PLMkZzldo3qbt8XKyH+BeLOcQrDdRWHGNbTZn/DHs9TOqcIQVjhTx/iHEBFp8K24hsTYAINzbEUYYNr9h34X5EU2VJw7QKM+GPmoRxuXZnVzPZU/Mi9y5ehkTfhT5joOEoI3RdGknAGLbrx7cXOzAOlHGSoCK5f4cYT8CrPSfL4Wmd2dAGIXZjh873mMgVK+CJsp6tYn6YYEWvR4GP1BI5/AYCXT6xDbkCZCGAc6TvFQdZ0e50/6aCh/hGlM5lIRDNwLXN1Mfu2pAMeXO6iCMwxUBmBOi0K0DAZTUu7dFSsBpBj8XsNsiL/Tm2TgHc9IBhIHXmI7om96yW5z9s/SUFqxGoZ5LxTY5ZNoVPE+QaN+gB1mfdGs4aRG3MZ8ZeirEh/fMUofoq+72NoRzpt2gfZ7WmFfllfUX6goex2pxAqE4hTuuhr9eERNm4RricrR15HmAAstTzirUy1S9t3HHCvApWY3xQ13D3mg0p0Wm7RXy+FQdUNVBRZR1MCcVJBQVyz3SxKT7APjKpvsR+YPMN/tWBpu8C/OU9swWI1sOdaqtBmCHQMYhgbrfHotsfSwpyTcIQ3lC8w0szrAs04S4doK1r7rm8h77uN0StCA2NP1zddIs9YEZWHSMqqykm7dm7I/Ewqf23gwj9YuOJtpLKsY0IQLN6Evzr3jcnXF9GdfbYke0hRT4GzFRy93iYGeneQMpUvZLOxfaDM/c9eaZ0J9ug8IvlLD8t/aS85p02f5MnS2szbhlQO6fgvO1/Z2mxX8jfZGSVdywTJ6ugSYLVGioDyrHUwGfSalpnl4Io12NkWFRbJUGGyPpslhVy0mMvw5L6Ff10jcYckQGV+ozp1wZWc1LU8nbljrrIBFfjaSEFW5lLs1bWf1lfA//VYDVpwbrUFqgtUFvg3mOBGqx272mLuia1Bf6ALVCD1WRSX4PVarDa3RkGarAaN7RqsBp9qgar3Z09S55Vg9VqsJp5VQ1Wq8FqNVhNjuhqsFoNVqvBajVY7e6fcd39T6zBanbgWoPV6F01WE36WA1WEzvUYDWxQw1WU3+owWrOEDVYTfyhBquJHWqwWg1WE0+owWp3/yqlfmJtgdoCtQX+UC3wa4DVUkUyx8T6K9DbkfXqNVmICmr4Wgb0D9Wz6veuLfArWcBliiml+yBNsH2VZNXt9OLnlcxqjVUllcovYFYLYx/d3yKzWt6VLNcXf+BC+E8XZjUyf1gWW0hZqo3CpvaxJz8ba5S1qJ2sFDlkLotZsyaZieIrE4/vh0WG1ErcQ0fltKLBoKCu7gdtZDuJxNWDnvdn2PsVrxS7xzFu/YywIn3+vLMwoZJhrTDCLduFEerAZz4Xjz1WmBzw0AcA37xG7j/rXNz45a+46/s1W+iSfYAZz3EPXWVvivMUlvDnU+JQFyguI9CyupAVkiTjsIk7lVntmWf/LTYcLFJcaE0VDG2gFIWy0H3uuUdh4SZhVts26+OAlwqz2uPecgrGTWXuySfhWxre8r2FWU0lfHxmcOsrppZfJJwYvxNmtVYL9zn0EFehJ15wLuKuZF5HlPRSVjP0t+HSk/7KfT7/yX/FlK8yfA+8Pw770FnyMvvtiVFT0uGajlVDWDs2fuiDuOw0YbhZF4fI1q5214df8kHg4Q+V72bdgimK+avDa4XJ78JnPA8zygRy25SPY88QdsNVhz4X0HrOeR7amnPZ/q/bcfGLhFmt8aPrsJPKfcXxEoJQMrAoCWOZkvRPy3pjlpblpzGzuwwoGeaMnWvV7njo84UZY//jjwFWCWvadZd8GF+76KPuerf5EZa3CWvKnN/C/s8+1F0f+Ia/ANbLu+Ob1+KCN4ssU/v22zGtkqChH2JlRdJQyRYQaSbyUn8JE02xeWM4RluZ2CYQusw0lj6aWOhIZvHmZoAjTxPWyek//zOMNXM2CJsIlIWLslYXHHa4u6fz/euQhJI7Rma1JyqzWtJZhVxZDiJmN2qM+sFb34ZrPy0xpJEmaOyrzGqXXYZ8jTBg3dPMalHOnHxJ0YxbIUb3OmY1aWrl73TXS8gwLObGpb+R/WKseZCLnRYWNmgfed87MPGUJ8qDOpPo6z1tii9V9Rk0RTAJye8i2bDMEKV8hxSyCsgPk40v7YksY4Nx1WiP/vMnuOo0kRe88bOXYs+m+HbqJAGVcdBPioxmR/ZXyE35GKgs31J3Eu2H7O+++7xPfAxYPe2uV8ieEcqYyOzdZKSZjw3fEQSxePkI/u03u+t/e+vbcd3n/kVefZAi2k3Gsud/8HT4j320ux6PPTQ68nyQsUkrtESyHM0fpbxIuCC0Drd84rO47O2nuus9Ns9hrcYN+tFAr5lBO1LpuzzsIt19D3mXc98PPPwh8luTU+59WALfBN+YkZmUdAbM6C0oUTxgIPE/vvIKXPJ6YfuZ2XgDppX+YKkRYWH9Lu7zZ512Olap/CvIlmjsQ9U81V9GBvS7P8aHK8xq00PhwHDMapplvNRoY+0TRar1KR+/CMmESh4HFNKSYsKHrv4u19SygCkFIfeQ2MhI1jDsoXf1l93nHz/yCNxHmbqCOEWkmc5cDy5HktV7x1QXTzv5RHd93+OOKZjVUo98AOIcLtneKhSUvu2rLIurAxkPyKTHMjeP//jg+e7yq+89C+t1LAvSccGySZ6ClV2Flevx738n1jxD5mmp10Wu2b6qyiKfG2WN+y9CGcSHHcmU1W0HKgTXS6Q+LkXf6CH4gd5IzQn1/2GaI1efaZNpVCXNbv7il/CDz/2Te8zGKy/H2hUZW2f7fXR0jKMlTa5m4JGFQJkc/BDbm8KqET7ywRVmtZ2R6pyNdraxj1n4BUEe0/KVIabK9VoR1NxBxqv8ZgjmaTubVUzD//Z0ztjNxgVz3HXnX4AvKgvehoUe1g+kDZnpbQQrQ5KFiSUR+hESnSwN0UZvdpX7/KCTjsOGE46WOncpwCz+RR9S5SLXDrEpkTppb2mHCfqHsqOe9dSnoKU2Xg6AQ98qLFb7HvVioC3MsHDzCbFxVVLH5Yxr07KKJo/SGA0wvFRYni965Wuwp7KOddIeBr6MY1mYw1SMKNqUas+7rdnCA098hbvnwJNfC3RlVCH7hqlFMVPfMuMrXid1VHaliiKg+p9OkskiVDyI83QLyJabr4Yvh5Ni3uEy0Y2igQSD2mE8ssAoc97lb3gz7vzYZ91DVvfm0VCGs4wsh+pslGSNVV5na9TCLcqkecq/XQnMKqsoY5PR+JCbQKVCt8WL8JT5b4ZysZuFW2fu05/DP79NWNDSYQ9bp2VMe9lZ78Pqpx3krscTq9HINML182JdFfIj6+9ku1a2P3z9W/jcK4S9r33zHYjUn2OsoK1ztKXREjqBzKPnshxbZiSmPuWkE3G/44XpcthtI89lTpePMnR0fspYMAyUisRrFkwqvfkE07PSHsv/dR0+/24Zx2677AvYfUnun4qXoaMhphsbcIvGmE0bVuEZZ7zd3bPuqU/AaMLkAjO0jLmSYUgZC+gn1kcSjyLBKlVJOeIvi5Tt+S9+GdYtSByaycjvIX3WD0OkGueyLIPJU/4ilm33pXtpuafBatk4ho2yVcYLsi4Z4xYZLmxdKGOOFHYv3RZxw4oxAjqmXB2IV3oxprRfkPnIGFYoa7lN6bn4/Bml7Agp7TQtfrs8v+gkG1km0AAFmVnI2EcmYJYxGeALrUEGbOlf0ZjSjdJRyc5iDGFxFGDZkzVilofwlRHed+wkEjTZI6ZUDpij/0D5lTi2Jcqg5uSclG1lnKUYq0SX14xAn2NJyABPCW/6pA+EupbqBBGaqhmcxXwbtScF/1QCLGh4yMk26eYdccEswlmkiDc7knx0TYKev6M+T9nAVPdpOKeMla4qiHyQ7U1ePkOsTJCUMMt0LsY5esdi6ZgrO6m/Y8RUlrI88kHJNBb2LZtu5HGGMJGBrR1EjsVFfmpUzFPIRrqoMS1pNYq6xeMhWjptalOWVFlII46zA2l39ziNUVzbURnA2TkdO0Z/13Ze09maZZAnGPBhbszP0VCbs/WNAYvrk1R/K4lHaBWTDL9gUunn40K2kntUQz2/p3MAACAASURBVJ3HUb44UQY42qOl9UzzFCs6bHHfMBrJQ91cQtvO80KMlDkmycjoKV+YDFvIVGWB46l9g/3RhgJe29yKHIM2BySbd6bvmwVkbFKvT5KCscz9iD6I9jQGF87Fe/ouZCnt9rXOeYIskjEi5jpbxxrh5ZHCYdvmpSThNCX2UYpSKcGxPktbtJKgYE0TeV/5PIl8OCl3+nySF6xXZH40piX6msUBMofa7451DsrvNoKo2K8d59xrUZZzrpN0upGk5cq0yTZKxVYU3O0qw9CIUpXq3PR/m4eze8S6PvPIQqQMu0GaY6xsWFlOji95F2EUkzegrO6CSjHOZyPkJonuR+iq/G6UjIuYTL/meRaLWwVrDPGiBhKdm7MvhxpvUy+Fb8xStIkySDFEWrJxCP5P6kOuS2OwI0OT8PqyniHQ0rlBGGGsrM1pPEJT48ZUGKBjbTceYajv4nkBcp3Lxc7j5Tkd5JjSyRPb1GIyo9yi/lbSaKKlMW2wvB2rtTOTidh8oNNqYwtZiBkOvA7aeu43BP+nLKFBC1lbvhHGCSbojMrUafakFKmpGnCP2OQOB6D0oZRWq1XIgI4T4xyjj0fIdOE5HnPnRNq6EzWRqWwx5a872q9pBWNI4vN79l2k6FLq3vildOwYpaOS8ZFtq5NUGVsUwG1rOSfOQiZRddY0L/dFXJK5RJ2xF2BBpVoGHtnq5R3pn4WEbuxhwubqZLcqWLVC9FU1YUwZbmNzjDOsMWYsZNim7G7cm1DSMUwEPjrGzpvzbFbq4+xcTr6LfdC8Ip8YUl5TXysIArd36t6Fe7LGyNuOkOhEZDkbYtBQxZTBGFM6psxELYRq59F4DDKOs5QRFug0G25fiIWMeklLYjKZUz0dO7qu7+iYjgbmVRpyKaNviEGnvKiQ+fbzFIvWCTmh133QdDRCqLG06XbGKntmJkfOfXpdcCYpvUfaveGxJxurGUdoeZcptItxhKyFW42JsOG7pGh5mcS1t7Q72QSlJIiwuSWfk7XT2PaoatBVJRuum63tgmYDZGplGY1GBXto4Nkun8gIG6uZtHi5efHzWcKqGxfV1b5xpcozivlG0Xtt68PG2fKu/z7nLxZUhQ1pQVMpIDOfMQpTGt3s7O5Rf+M43lR78ml2zFOtMX93h60atfOOvGqV5Z3+3f4pv1te7bCtc5f76/+sLVBboLZAbYHfvgVsXGZsL8Zlz4Ph0dy+6JVBK89SmY20vRCJjuycYtVgtd9+o9W/WFvg99ECBKuZVAllQLepBNj6X1EG9LcNVksVrPaiMy9CdIgAsIbdrJDxaDuw2p3u848++blYu0W2QSeSFQoNyEKES3iT+eH0WzdBPTSL54y8MfJENlZXNSP0RjJ9H8yswWOOloOR9S97NTAlB3rghu+SgGmu/9iFuPQikeebu3MrHvUkqeczjjsRwWNUhqy3HZgSkEH/M5fi8nPPlef8141o9mR7Jf7/2XsPsEuqKmt4Va6b3txNZ6BbcpMxgDIoSFBEiSICTVRwQMEZHdEZMyZQESSDKAOYFQFlZgBBBQSRLKFpoLtpOvebb6z8P/vsfeq+zYf/j/7gAF+d5+F5i9t16546YZ999ll7rbSNgSrf0ww6eeDcTIw8uE4bJ70uKNp0DVyzy1gnhznvu/DrmHXAvvx8r697gEab2+dYMvXGw47D2BSw2m4iA7rXZwuwGjfcSys5s9orBVabFBnQKWC1TUIb2RADcY78z4uB3QSshilgtSxA+CcGq1154OGoSSD0uT4Tp377XPX50AEEVuODkQmLZC3YD3GXrMK1U8Bq0+S7cdzI5craJI8hJ+AEVrMlkEPbUr3VJ7rwTIIBpmNi3OffWviBk7H1yQLi3G5BLhOFJU/iyV9cr+659RsXoCSB4Z0PPBhbHXSA+rz2nr2BikTRh9chupcBoP/95S+g89Qz6tqKTdABARU67I8l4N2J2pjWI7CnepPBgAI80gHCtlHGWA5WM7HoHD7M7P/gEaBDIiq2PUUGdHQUVx7OYDX/4SdBAXYqs48/BPuczQebUWUAic0RIZ+CuetYCovAaveLDCjJCOdgtX+gDOirHaympTbLU+SXJoxsihxCmsv51FILsQRWxzwPI3OGVDsfet5XMLAfg9U6Xg0duaeXRqoEwlVkV4ZV6pIYioCiVFiJx4kDKz8oc0hHSA76lCzhs0vVPbec+3U89Zub1PWsiTpKiUhLG25+WBpZXXkAGi5TwWoNdboPjNZ6sbmsd/ucdy7QK2sHHbRaPJY8Er/SOAla1iQmZNMB56plXJ+PfxKrb/+9ui63EhizGAT57nO/ispBDCpKQwtmRY7nyQSIfPaEn+TyuDXY8CXYOf4/t+Pqj35SfXfLVWMYynid7aCZA/ualoFAJIkTu4ZsHktzHvHdKWC1vj40JFjtmXq7RPaDXkrLPHQFskyyBy0BpNx6B67+BIPVelcsQ02CmuOuh8kZ/I6HfONcDGjQNgEgBDi1kajCXwGrJVkIS+SPQWC1E9he9S5bgxcDqzUdDwN7C1jtuqvRqjGwwpJDIO4vKnpcTQGrpQ4k9g06j5BzGtKRRPuO29S3rjv2BMwQqXSDDtxEHo/kLuoCllpbrWC/T3GbbH76SUjLfGBOMspa0lfF4TXuy6YDDbZXTh7cZ5mHHKw2PIrFl16h7rnrnPMxXQ457STOpTZTeGjMmanuIbDaNAGrZUY1B6spHFp+yqluVYWOsbRMikGH0Brso6KaWiqje786bJPDNKXVoaXe6cXkEAyGk+PZ6OORxSzL+/trrsE9113H7RO0MFhnv2taGqMq4eMg0YIwpEpZQphX2sSIAFLtN+6M94u/hzmzkIhkfGZQ6JwLg9X4/7QUiFoPp0jCdA+Z1F3dNpG+oPV1KlhNHz5R0+jDBkrKMASI/swPrsYNX/qqes68VoDZItFipCGprqhCMlD6IByZC0MfqpklrBUb8/6vfQ49iw5R90elLliN7J8onqnq6oN/mpG69j2NNvD4k+q7lx38HlgdBjxNWMBBZzFYbcvjTgJqGqxGIFIOYVOQvXsAYMMWUAJ1QSz9TGC18Mbfqvuv+vAZOVjNzxpoivYSSXgJZlyN+0wkL1eWPGz/MU42eSPNkyr7ApGtZaX44EcXarIuoNDcWEtKT1iqm3yhG+aRpWQK+GwjgJuefyR1mh8aEfhYDLg6y5MWJR9FwGq3fPqzWHMtg9WGJsdQ0sjBjDSguRIK8CcHq6ucMiZ2XKg+/9j1PwN6BazmOV2wGi0+oq82kjURyXMGYcJZzWDspd+9HPdeyskUadDE+hr7ce/77FlYcBz7PkGtH17KaxQNskT2JbTVEgU2gA62QhGXe+IZ/Oo4Btb6z6yELeB/EsPzZT41wzoqktAxihRrZf/0to+eioVnfYJ/1y/BFok0pVylO4OWCpvXpQQmXJEopTMxwdLAmBzD3df8p7rntxdchP4lLEG/5/S5SIeZxZIO45+VUWntvBBHnMM+Xc9b34IOSb2KXKD2U+gc9e8Fq/WmlN7B61sBVuMjyL3POA1bnPFRHlZPPIabT+J1uLTsOdiyj88UWE0APZJgQPdQogFJlKkxoOZK9yBQy88RWE3Or+H7HpoC8KV12CmLdLbloiO2lGwg+V38TAID8ZAnUH+vaOzRlJqQA3WKuwyJBJtKcNB2OInQEaBPZEYgsBg/h8wM+3c108cMsQ92FmA05f3ZeApEFrePZbngVZ7cmwihxeA28mtLgpSkdUi3VWSGXXulQJD8XQXkkuekloFU9jqO48AV0C2BpdJYgBRxCk+kn5V8p/gjQZahk/s4US6hRW+kD5XJvDVkwlCuhZZNpNaWc3Pl43YE1BWkEUzpMDvLcoACyWhrsAJ5U3oPR8ApfcBMu0B9sE3+sZZ4o7Uml68iP1riQ0mS5T5+1fBQEntC0CptWmJYGJWNQ5seIrp3ZdfLE6DQ7gCSDEWjxXHYVjSjTi45ZxJAosINQf1QCrkzyHcICdgr5iySdiCboIGPBIRSYAcBPunD5pJpoCqJBx3EGNPnxL4JSwZfGiTosXl/TM/QuGX6pCLGmmTJmyJNHicJKKGLK8QpaKoQEEH8oyRJYEyRDPMFmkg/r30e+l4XuEbzs+vzlCThggBFEzJ+0livZNSH3UNx8l+0D0P4LO0z0Phli8/AFw3AIl95LOS1jOavBieZJkmgcq9GBDzS1UmAKWrnyGStzwhAI4OAWoMg0KoZ4OR1JhCaBhLxeO4CVUsCRiHASl2Dtk0TpHpBhUBfetmPDQNtsQk0EnSbV2GhR/qCqtLIk30M9AhAhsaqlv5U7rJMKtr+uLLAp4mBljRilhpQoHhpn0zqSXOIpDfVOxJAR9amNuI8KaxjGcjEL/ZMGyVJWih3tHg2tXmGSGzdRBbmYDJ6rgZC+RSvkZePEKKjJfDMfHopPK8h9bFTB57sqOj5qfQ8pRq0BCjTygy0BJRGKXnalafp5GtQbxrnAClqq1yq0vVysFonTGHYOoE0RW/CMTnyjHUhAO56kVduEthFZxrHHcwo89wxAgJK8jccp4S1khhIgsdaQpFaNhZ7m3lmd89ECUoaXEUgKlnv6M31/CI/JxLEVpAliPR8zEzUTK4/gWIpHk5FzUUtj0tgTQ38zRIMSozBUp91k226NpA+lfdSkEa2QLTT1LaXgHORzryyrS4AOom0+q7a7gkOE65hwhabSbZT/xb1S0XqQ2GXlti0jkEWhP/Hsgx48qBS0gXd+hnNL56DTcTYIKsczQ9PbH6N/MdQr35AIPdbJUeNezU3O3EOiqW3zt1M8rflObQtJXCT6mvLzts/iKO8bs4U2VNaTzUYmmw17ZGoTGaAW5X3CjP0dARESEBwLadrGoh1YgYBZCXORADTWNowiLtgVqqzthsEKtYwS0rKnBAbErkmbAHJlUiGWyVYssS0LeOnldLqx/Wp2B4oR4xKksTKhlIxfRd1Sd5XAE0JTFVdH2Xx2Qgc2ZQ6k39SnQI81btAGlG5XKbj5HsTiueWJKnTjwCK43ExMCJjo25Ssj/Xx0oTyG5T2TAd8lP9Kt9Ue2p5TMl1EYocqorPSZt3vUedPCY/ZnT9KL3nl8cWf4oWKFqgaIGiBYoWeJW3APtInKwrsGyKP4v/QyC2Aqz2Ku/ConpFC7weWqAAq+mT0gKsRuO5AKu9PLO6AKsRKUABVqPRVIDVXp45NfUpBVgNKMBqPCIKsBoz2xVgNR0hL8BqBViN50QBVmMbWYDVxHsowGovvzP2dz7xlWZWK8Bq3DEFWI0PpwuwGp+6F2A13j0WYDVtHwqwmrKTBVhNDYgCrMZnAgVYjffTBViN7WQBVvs7Hf3ia0ULFC1QtEDRAq/BFijAaq/BTiuqXLTA668FKHvPkCwqYlZbL8xqs/5GZjUzMlH7B8qABjXO1j/04iswcCAzlm1wupTKfVEL1nJmVrtyn0Mxff2wuq4EDdiS7RVaCbokBxYSYa5IiYJfK0rYJizREwhaDXjTOBdnt/e/H7OJCYLKdjuiKVk2YZaiX7KP8fxSPHADMx6MbRjGm/ZmVrOeXXcHRNJGpcuKjJeiT7mN2SHuOOebWP/Yo+p6oOKhPsnMAxXXhqEzl3UlRUoqkpTgjpUz5MMzejAirFEHXvwNzHyXMKv5OqeIdqMhsHy1ev4Nhx6LSWFWG+8x8UaRAX3L585CVmLGCSOrdfmhG68WGVDOgOuYVp516CWaN+Z/UQa05GLOgVoG9JKXTwa0zlmcSy67GDedwzKgM0jmSZjVjiZmNS0DSvq4Oj0sCxH9iaWGiFmtV9hbn+u1cYowqw2861BAs+84GUydXfj0Kvz02BPVd63HFyNnVksaIJkpKpQxqWWKFIhE8AMqk1rmVGwZiCT1rpGF2OdkluCa/qHTgTdsoa5HSh5syWTsTdrAurXq88d/eT1GNzBz4Z4Hvx/YbFN1jd4y2sLkZLcn4IgUI359M+678HJ1y3OPLEGPw3wDvuHmzGqttImSMK5Rtp0h+ZGUBU757lSaVgn1EtMlbHBMHHcOM9X0HHVUzjZgkiQQSTlRGR3F9w8/Ul16jyzO5buIWe3tIgOaVgYQiwyJS+nbIgP64Bc+nzOreXH6v8KsZmckk8O5hiQZEL7KZEA1MQDJQOhsVpKBiCQL0k5TePIPPTHlfHK2LzGraRnQw8/7Cmr7sVwZyYB2JDvbJwqejemK+B47A7FdUGFaZMk6p7RefX8zyfWGl/3xbvz2mmvV/RMP/hmbirzHzIlJRC1m0aNc6Fgy6GMrRiqyT0QYkUskZjbqIjc1XK1h/zNPV9/d7J8/nDOrBZaZy7QQ84ZOuVfJtJLobaEBrGCWwV8sOgnho8x0VGonaA8wg9rbPv9pzD2GWXFgVYCyMA6qocAv2ShRnjfPC8rodzWT3CNP4oIjF6nPt3h+GIMRczNMoA6So6HSzNKcWS12pjCrXTiFWa339cus1hEZUENYf6hNXsisZspYNV+DzGpOmuTManHqYFIY+4hZbcZ7WbIZZg3E0kKFhv6LMauRDq+WXeTpwTOe2B501vwU90cxSGlGFFPJLgorVxrAFLYQYlbLqepoToh8zrq778bS37GE5JPkry1lGfTBTgdDwgAQJMTHI9W3S2hrH8x0MPpizGpzuzKgfyuzmmYgVfN/qjbqFEnWnDHLBEKxeXS7FpY0WuOwhFFj1c9/hmvPYlnszcMEMxtsw5yomTOOkPfk5qwqGVxiY6W57pTwnEhonf6flwMHvE19HpXcXMBqI2Y1+jfRNKJn6vr49RZw993qu5cffywsYRAhNsz9//Xf1OfbnXwqUBMpb/KhxQCSTezytvz9zGqJjZxt86Uwq5H7YmqmtCky5jIM+A+jwLioIa2z6l+cWY26SshENnpM9/v8yJeLWU2n4pCJtjzeM62wPfQfdKC6PviCbwEDzDSqiNs0vQAxajjsU7dM4h3gMdObkgwof37Hxz6J4f9mtlAz6mBdiUEAOx7/Qbz1c2ep66jWB8cQds6IpFj5tWklEdIcxaKYtce4CUbruPEDH+H6PLwYvrBGWiTSLfuqTtTKmdXG0wwbepmtcodjP4A3fu2L6jokNhPx9ahH7Jw2IUMsWrAkUlhKZbBmQCfg9/KJfm/V8+r6N+edj/t/8CN1PSdz0C9yS+snJoDNWTp7pyMOxltOY2Y+zJyBtgyI0DDgWfx8pUb8UmRAf8+++SXHnIgZY+zjF8xq7MC0XAdrvJfOrEYyoMTooou2IYqpUXyu1IxhaonJrmK0Yi/3ZfKYpomG2Hsat3qvk6ZZ7tcQPa6WZCUmG72+mVlXwoxWEM3wVPVK8AMtzxcoHlE1bqeIy3skOSpyWkTo3ha2SxLr6tV+ohOjIXSR5KLbEc8FYj7yZM6S/F9da1+RzxbwHsiGhcDiGqV0rzBWUrjDF8vtEOOJprgh/y1n9tLCYGz2iDeHCrHnaL9YkbU6XJ/EsUDyb1SI9ceXNYXkHBNh5lWKyiJvRzZQr4MpSRDK/iMkFithjK14HmLZB5Pl0WuNAxeOrGXEZKPl1RKSFMzlxki8mjs4SSIEQkUc5T1B70Jy33yP6ne5dpVcWndUTWUwMl325oghS4832lv6so4Qg1G3mGgJyzC1IjH/UFGScCIRHsUxhIxPjWXNYmUaDlpavlBJEHYltVqywJA0q/aJbGIjkz0KMVRNan/KM+Fn/DZ+kkF+VokFErsOFfLDSCKO+5dYu7hQu1pS/zTLEAljDfH2WMKaQwx8pjDeZjHxW4vfJ2OFxwOzXOrrVKsCkCSlsJ/TnNVMSL5hoSpOo2tYOfsdfURzVRViJxImIZLLrGuGXJpfmrU5tXJpORoXur+aRoxJkfwjBV8t+Uf2wJfuIytE44Abxc6Zt2i86PFG4Ehf6DpJ4pDaSLWn2W0fI0kQxTwHiXlNMywR+49moip5HkgykAqZId3OyiTJM6vEpCiM82GaYkTXHzF8rbc3hR2WXMlYmooYDMviw9BqRd4f97sNR2IezSjApNST7JhmkSQ7UdbsR4aByYzneOLYiFyRaCS2ZfG1K5nRZQFEhpbsKUkaV8u/kh0qm5qakiR9hVW0ZGNc9pQ0ZHPXjNx9IcAiO+RJ/Wm+BLk0pwlTpMNBX85pAGk3wW3rEBucxJAsYjsW+VTiXNL8WuTL6w0LiaFqZnzEIUqQBAk1NrhEloFJeZfAsFHz2QeLOpNwxNkKO/QkLmXDQUrxOtqXl2uYbLEiiEk+sOxFwjTO2cgssytbTPNMy7OSTdIsWTTtSb6Uiu04uaRjHKe5hCL58DoOQSyGmfhahmfnsfBOEuXyxGQL9RpBzGWa2Uslv8u70DzT45YEDjX7ZkTP0Yomaoljw0Ssb7rdDLIBWgrTpB2xrC+KPlELL1pIW+yX0vtqRkaKzei5TGNV89zREwZkt0287NozUFtB7bPZFE/iyUCsprbYc2Lt0kycvmMjkXW5FYZqOFGplH2EEzyXSybJU8pzpvAyO4aPVFjKWgmxcvJAJCb0ktSobJp57CrKEgTapLkWYtnXks2uCOMm1Vi/L82hjvQAsRZqArs4jWAIw59hWUgCYfaHzaA8MplRrPqASkxxXPI/1BpuIZX1N+uEcOW9aA+VSFyZZJQzqZujOCW7IpW6brSnsYTlvNEhMVVpNzjwxU9OExKwlTahfhcJb2Xq9JiJU9gh15OA1y1Z6zPak2qWwRQoCW14KQUqUzRoWvKcmIJsskdO07i71baJ/JRrR5Kq8lrqCXr9oi4pmNWkA4s/RQsULVC0QNECr8MWKMBqr8NOLV6paIHXXgsoqvn8QC77/wVWq+ywrWqAI379C2BADrkpmCUBJzQn8cD5F6t7/vL1y/IgXGv7+Tjpom9x422/EKlsqkwCj8lhRfOGm3HNZz+jbqmMrkVLpIkOvuQKTHvPfurztRTQki3QYNKCu4zBapfuezCmr2OAS6Vdz4O4pMKhD0rpm6mA1SIlG8dG2vFcWLK5HJkYQ2UuH+zse9opqB1ymLqOZ8/DmJZLg40GSXvSwaDv5CCbdqOB0tzN1edBqYpE5DFKFBZcvUp+qwI8+Ii6vvWss7DqwQfV9ZzBXgyP8DP7LDsP/hEVuQ6gxkaKUM5dWtTkEowpZz0YqXFfvOeiczH93QJWK9W6mglRBCxnGdDrD1mE1jMMaGjUTLxJwGo70+GTgNVgTAGrNcfxk5OPV/e3bvsdbGnDob3fhXedd476HNN7kNW4cu2sibLgeZ476zzcdflV6nMbkwikbRddfyOw5Vb8XQp66tO9qIGRW1n+7EfH/zPm1flBfTGJrbw4WE1vmZWMij58kI0o/8ArU3JmtVcYrPbEFRfjxnMZrDYztGEM8mHvsT+4GIaWAU2ngNXSEOm996t7rjzwUNQk6LK8z8Yp3+L+Gnj3oUBJxFkITCkSb1i6Er9YdAI32ONLME2+m8RNOBI5JDWJRCaVkW1Mfq5BBrGdIRQpkZE0wmFn/at6ZO8xJwIzZqnrtX4JofTXQBKgKkELhCEmlvNBYu+WW4MCs1QaSQhHnlmjIMQwg1Px+zvxwNfYtqx8aDEGTA4EunE3qNZGR4X2qFCAWAsN0KFHSz5vOx6aYpc2WCZOPJdlQCtHHdUFAlJgawpY7QcCVis9vASp0qIC5hx/CPY8+wvqOqt2wWoOBdY3MIDpgc9/Hn8WGVCS1PG33FJ9ftQrIAMa3noLvv8pBgsMrh5Bf8hBrBeC1ToSUKSAuIaA0mGOhgdTIIoOFFTbqvmVQzumhMi5S17eYiASUEPdI6lCfrpDBwUSje+JjVyaou6WMD6D58j7v/0VlPbbi79Q7UEswX6bTtR1hJNP4ri/6GORlaSjDVNLUyh1Svlhw8XTv/2duv9HV16BdY88rK43TxJUVrGNnYYmtrFZNno4biKUg9OETg2kDdUhkyaKMmw0BKy2tlzF6ReezxU64J1Aj8h4WC7qIQdK+91qt/kNIO1wX5hGE3iSAdDXHH4sKqvWq2s/SDFRYU2Ybc88BTuecRo/v9wPeDxf1LlnxkHlthsikblGAWtbxgaeX4uLDzpc3TP32TXYRCTcRjCOmiAT6kn8/wJW24F/q3cATQmIutarWwb0e8efrKrct3ztRjKgsUiLNtyNZUBfbrDatYtOwMz6y8+spo+i9XpO7/hSZEAJrObIYUIYWxifMU21zzvOOxszD34v96/VkweeNwLuTFH7pAmoZTL5SyKxptaWKQebMu26wlF8eE6WSf0UBcj5AUjJDghAwCFbrb8UtoHVPDcfvuIyPHnjjeo6XvI0ZlscyCd5U32IETseAtGGIlnpEfEPnTft0pUBnQJWSww3D92/mAwovWf36L8bEDcok0LbFZKReeFL0pQkFUp9mEEH/NoMTY7nh3nrb7geV5zJa+w8AquJZK6fBvkhDbWWKwczLQJ5mOwzTjo+lrn8A/9y8y+B3bZR15H/ArDaFG0eDVZTgCRpe3u8CUjixpWf/ATsmH23cSPD2/6Zwbe7nXYG0MvjBS8BrKbqIQd+bhC8qAyolzXQEhnQvx2sRjJ28gJTGz9HV+p/03/JV+Vr8nX0Ckjdph+jDjmm9uOL9enLBFYjmVcxQ2gkgFXig9Lllo9dP/bP6nrXj58BDPJaRMtZLudK+xRaL6i4di6SUyO5v3V8QPjD9x6B0qO8RylnCdYIaHPwnf+Eg66QNYpkXW1JjKGBKqeRrTiFIzJ5JgEj2uyvlTMXtx3L8o7rb70TvU2GRnhpG4Y+rE0C1Aw+zJ7MUoxW+b1mH7Av3nEh+3phtYS2HAw7lgNHxifJmllyiB4nKRzSeqVikaqqloQL4QrwDk88gd9exZKgzz/0KCbW8p4ytEwseOvu6vqfjjwcQ7vzNWgOiWR3ZpNwtT6MLMBq3EDd8kozq8UhyU12D031epIaXdFlAuLomUqgNV/WFgKebE4JVwAAIABJREFUkfAFlbZKTeBSrdRyANO65iRmCHCKpNI6sheh1UfLj/Ihvqxd6nCVHctepwQzYhvYUOLyfI+y5fIckv12xT6QFxQbbJMJBGMIMIKOqUO9VbNtVAKea25IB/zsDwZoY9iTJAvLQE/Mz3EzG82UAZEkp6nBPUZCqR38xgRo06AZ2mX3C/A0yAjWpY0+2bscoqCk1/gHXKxu85yy3DJCAZ1kWYKqz4Ygi0JEcsBMLaXBfLSu6Zw/23YQyeF0c4ocd9Wy0C8OPwmY6TWUjsp1fWj+aSlMeqOpEtsaVEfOsn5HAiSUxEhZroOWxK6UXKAOIHSHsPLX9Xdtw1RAMypJpMRm1TXtPvQ99PtaUjo0LUwKmswyLPRLpo1tWQogTIUAIho0w2OVS8mvdIEFQYCKrE8UBalL85cJxNvkt0+iTi4LW0Y5l1udCFsC3wD6lYAhx1FKKIMO/1UfxSQ1yJ/TTAikFiRD2iKpaTVuDRBggUpIQDGpZ8V1QYAydU+SgABrVBjUyIXaRG+3MpIQlfrTMzV4gtZMLZXoZVYOHKH66D16qMTR+csEVNKynvQZAZNVexoxNGaY9rH9KQM3ab63ZI/eNCO0tWNqpqB+pVImgE6b60/zYypGnWa8ekfPRV36vRMQdI3bn8a2JeA2GiMaeEdzQQNfaMtTKvNkDoIAmQBkTWo/QUzo9+BnEniRW47AY1o6k6xDXUuU2oCnZWcJTCj7NtrHarlhmyTzRKawBAcE6VTvAlPZJiok8annpm1bcASkaEUJzLRrB0oi6ps4LK9IpUXxRSlVw0JNJwUjxriW3bRN5Z9ToflRledQ/3ZyKU96Ue6LkHxm6QCKdWr5Ztq7uwb3BQEmU5HlJUCqlmJ0QFKhPLZpHGpQV6jssO7fKWBZZDlYjb7hifSk7ZVRl0pEcQs2JVWKz6v9Xvr/mABuqsN8BHqvjAiOJL7RQNKgUhojcVf0GJYWJ7QykOyuGhv5CgQ4tgdXA0bTLhCTxlck7U7ynto6+6YNS4BBNL6aIiHtKugl15p2Iy2d0E3jSwBJhq9XBQK/EVRHAGSJAVMHnEOaF9yGFFNz5V1oNdXJj/QvBI6jUnK8rsRtHMKT9TQ1EoTyTJJ77o4w+lZ3rdGwYQJHVaVPy5aXg1ajNEIgc5nW/XbE6xGNcw0O4zEgwDIDaAsQnBLrYorhK/Z2A1XZOzJkmNdHihzq/Y5lmShLchHJRHta+lOFT3hOxbaBVPqLgLBanjUOQ5QFEekpIB33Ndk0bRtdeKjLSCSPVwOIKRVTx1ZTOGjqBNtclJeTX1QyrYChk44eqwSS4/HZRgDD5rnTyuLcRlHb6v7l1VTAza6PDu2dyS9yywogTKUZN/NziapTQSq2aCKsw3XYvkVp3LVvIjOsetbo7o8SM0VLYsyUD2r4YocNGz0Nbn+yS5zmAgWuc10B2qYGUkL4U3wriiApUOpN6zL2qJ2m2lNDPrdIPlXbzyzZqJ4yNNTI1ysY7/Wm+Jn5yrbxp1LN4k/RAkULFC1QtEDRAq+BFijAaq+BTiqqWLTA678FCrAa93EBVivAai/nbC/AahR0KMBqNKYKsNrLObNe+KwCrEYtEhdgNV7Hb70DV3/i4+q6d8Uy1ARcOO56mJyxifr8kG+ci4F3MRurYjgVRAcFHfOQI0WI9WmUokPi25MshBULvcKDj6EAqwF3nXM+pguguQCrXcoDpQCrMXuWmOsCrMYNUYDVuB0KsBq3AyUZuXIwbFGiQ8GsppKKkkyAMoYDU9bwv5VZrQCrFWC1AqxWgNUKsBpvZMwCrKbaoQCrsVdegNUYMFeA1QqwGo2DAqwmm/XiT9ECRQsULVC0QNECcvDBqXvCaGuQepYolxBy4reWn6VCm14ybMSanpXyFaZm7+ZsMVaesUuIb50tyI+cmr5btH/RAkULFC3ALfDaB6tdthGzGmUZUelLW/BEBvTC/Q7GkDCrVdv1nBZfkXZp+0mZOJI5S1lQmWT/kYRDIvIGpm9gg8U5Xp3N5mKPU09R1wuOOw4NYhBQmVY2JtsT6np+yQc6zE7QGJtAdWg6XzuVPPfGD9swJYMyvOMPuP2y76l7Vv7hD3BIagZAzTLQ63PGU9xsw5KFgt5V076rjFfNWuCyXACVctiDUanbAZeci2kHvpP/oVJDJhmvBq0zwqz2y/cuQvA0y2C1Kwb2OO796nrrz58FVIQtj5jVdLpXwazG7fmC8oqD1RqcEf+XKy/Er74pzGqBC2uAc8gW/eBiWFoGlJjVJOMblNEmzGrfO/Bw1ET+ZHmfhQ+dd676rpIBFfkH0HiX7Dksex4/Po6Z1YwnlmC6ZElnUSuXyiDCma63QaNTI/O72fckwRMIq0ZQsTAskqNvPe5UbP+Rj3FLbjIdY5Kx63gm4ibL4PaRHIakXgelkmJUo+LaNqrC/GR0AuDOO9Xn//PVs7FO3ndWVsEQSRvS2G6P534RBSl0oIIyGYlDh4pl22jrbFbFrMYTbNQ0ceLXv6auS0d/kLQVuM6eA7Ql/3h0DJpZrfLQU0gl9XfecYdgd2FWQ7UficiEWJRBKMxq932RZEB/xs+PCma1F86tqf9PY03L4LUdYk8URgiSAaDUVcr6JNsu2aDjjo/JmcyOecQ3z0Zp/7fz42o9CCUr1iWIhdhPkkvRzEXkd2t7a2cpDGFXUhSA2iknmQqRWEiffw6/+/GP1eP//KMfY16Ls1AXmi7G17ONjeEglsNYYmnQoqZEFqeJHCgze0JYj4b7+nHaj1haFAu3BvqFbcO0cma1PmJWE/usSAFakrJrBsDvmPXt+8ecjBnjPFb91MA6YS6cedwR2OtLn+Pnky2xhLZjCrNaZMcg2RYqSv5J5NMwPI6rjzpGfV65/wnMkSzyyXgYZcnqbSZhzqwWOjUkm85T9x+pZECFWa3n9cWsNrQ3j7F9rr0aQY1lsUgGVDMsKesxRbbn/1MGtN1A+3ZmGP2HM6tJJj5GRrHkkitUHf5w7l8Hqw0P9at7iFlt7mGH8Lhy+nK1xNyPUG3QBQVmJu1zu7tXzWzD8Oeu5JXmGqF/1y6Jkr3hXwKJ3njyfzZN5IBXpyxOlRyTKiRt1uH1FKtW4t7zmBVqyS9uwrQOrwUDloNQmENaZqb5DpTc2qhQwNhv/vuZ1bo8HcRqqTf4RJvWlbHL6X26SdwM7ND/T/ZJy5Mqv5Pfb+1PfoofnPVpdb1Jo4OZIslUQqgEZFRRkpfCfhsnsEyWbhyzHWwYYt/2o/91PbDlXHUd+V7OWUcMH+IWq5+MZTmklvO1MzAyjg2Xsxz3Td8+B7as2+Nmhl2OP0l9/jaSA+1nQOlUZrXYpNbRI6ArA6rq8Qoyq6WmqZWIuCn1uwhjgqrnlDFLLMBTIy250hS/UV6mMrJoRg31Rd3tLyOzmpDiYTIBMmEaW+FXcNDXv6LqM/uIQ4ABZlaj/rK13pWaKsLY6JJoEr+NF4XAcvbFLt73QMx5bqm6plm+Vph40h22xpHXXcnvO2smYLHNo4U0EXYE+hkt80ssEu2Qma97YePP/8astQ9+7xrMbLOUdCkJFIugekwaoSJ8QLSC1UvMjuPtshMOvPJCvmnTGRgRlg7LruSgSStO4IsvnAYxTGEdRdnN6U06rQn4wpaoOn2S65AtWwpD/GtQO4htQ19fLpXYaQewRVrU9BxkwjZH3y9kQLlrdHmlmdWIWUbDzzdm6ezygBE7Ocleqv5BirJIYpEMn94TEKOmFm+0yhWkLhu4Rn0Mnuyf6P9D2dPYhoc+oTkngbSWMAISe0sido+k8zRPTWzEaq9NJTYimE32y2j507JonmL9YJtsGsQXx2OykzUxSRqzSiIbqCbsDxJzDK19VIg/c53Hvictf6WQGVZoOmnOIM92UBLGHaNL8Ktk3JQUqIAbOhn/LvkolpYPIyaelG0FSeBqicyKU0IiGmmp2ksxcComyTxpc7Is9B8Vx3Fzpp9W0hV+LhkWSuL/UsSjrvd5UYJ+eT5zTHEbpraDWCTkFMuXKVK8npuv4STLmMVcHzMhqUSpwxTvgixeoOVZTUPJwlGZynZj2UYu3eiSFKxIJfZYZZBcpWrzuNNlWDSdXMptPGsjrfB+lBhfe2M2vh7sfF9I9iMMeDy0w3Z+YGBTX4lrQGyAfSIR20ljrBbNYxqzmq3Hh4GKjCbPL6Ela3Sz3YYtyRfkJxFrExUlIittSMxffs44RRx2/OXQzhDLAmYQG436lOXktOQfsVvla1zSZTGkHXfuxkyR2s6mXlsGQi0bSgzjsqDSd/UoSy0XkSNMYLaVS3xaCUnFybsodh4B7SFDR6+zloNE2JtICjLV8TDXhC3vnqZhLn2YZTEGRF2AZmAm0nidhLirBBBGrFsUB1CxVQMxxSIUF1HXM0iSWI0hvinLlRtIMjXU8QMl/Sh7LNMBSQ6rto0zuML26/geiOGQCgFzXdlvUcsGwh5K/qEjzIXEfKT7l9b6UBgQyeYNRWxpiEVJS3O20EFV2FibSjKe62y4ds5cRYxLJZEjJCYpQ2KTNHuJdUrVjdpb2oTsDLELq/ETRzAlzhRHKcKWrLO0Z5f13bd8RHIORgz4esyrHtXbAJvIv0Sm1vCRidY4sV0S45lqf5J1TvkdiUnKk+cTk5l+TEyzVCSVO2aIWJj2qLp6DBPDlpatIOnmtjBERlkIR5hoifzNFiowmtKaiZ64/rRMcGQECENhtaT7ZUySuKaTsZ2P0wyGxfWn/aFm2iPbpRkcTZJblaFFLIymrE0mzQXZC5ActkE68MKJpd+YfDrPZN8sTIk7kguNQy2e2YpI1FbYYW0Hlsy1iFjHhFWO6qOlVF3DgaeljU0LHbHVFGg3hTGUpJ9F5BUuMSkKAxzJrWqbQHEFzYlNc4WYbKnQ+ybCdEjSnIbYf3pmVd6AGMf0rqmjeEX1PrLL4Fj1KqhoxsdOB21hEKQ2ILFiKsQePSn2occuY0icACPt5DVNfRsTwpDXaLWU/0qFtFm0VK6LEgKJEdZjXRtSD3YQat3lOEKv7PWobXLFFPIZRALYpr6VuexkRs4myH60+A8wMSlsgu0swIDP/kAYx+jIIKZ5YYjNJztGrHrqHnrnHj5naLRbMMjHpdAYbPSZ7GMTDd647MujNIQrY4z8GW3RycbosWRbrnpPKsRu2BRG7apThuPyb0VxgERiaTbZJLGrdXRglrjfSYZdj/Mex8TMlEcQxVDGJH5GTI6JZqO0nZwdzeskmClBPA8OJmS/XjcTWHRGo5jeMiQh2+qQWEQl7msbhhqjqk+JqZGYpXMfQVuOglmNB0dRihYoWqBogaIFXj8tUDCrvX76sniTogVewy3wsoHVYqCy/ULVEv8IGdCgxtIvh1xyGQYPZBnQUZs2zbxNqsUtWCvWqOvz9z8Ug+v5MKQWNFDSUgSGJrQGLAIqSDZ3aJgw8yBojLJIzjhlG6s7TCP+VNKGtxMfru/64Q9hx8NYEtSaPhMTAQduBzxHyQuoopAOvJFtkySPBNJcK8XYHXeoz++44mosu/33/N1mG5sIOAZJiLjDG0fHtDhDUm1ou3IdFNmOHZGOsFjSh4oX9WC4xodR77r0GxjUYLVqXx6AJ6kCZxkzq/3svccgWcxAirDcBau9gWRAq1radWOw2k8/xACm5q13FDKg3Oz4R4HVHv3ehfiVyIDOeiFYbZddZeyRDKjW1kiBe/+sPr+SwGpCs76038aHv81gtUElAyrhJCcERM4Py5/HNQJWMx9fgk30PApacCXIHE6Rz+HZpcNPSt9GWgcIBShg9Dt4fIQDctW587HPiaeq6zccfgSwxWYyiIG6zLsaBVYkYNYgeQMJuKqQ/2qe7517H8B/fZcBB2sfug/OBB/ULHB74EnAKUADvkhNUGhFyzUZtoFEAmwUEOxIcCJyPHQkEDhiGDjxGwxW848+hqJ7XE/6dy2ZOjqB7x92pPq4/NCTSs2WyqbHHYI3f0XAQJV+ZAJWM6gfhlkG9N4vEVjtJ/zdCCht8crJgEa33Yqr/u2T3O+vQRlQalYNaunYXYAXxZw9AZ+RfEskAblxx81lQI/81le6YLWeKtpyPwWy9UglINxU0IEOgpLQkP1iYDUa7hJ0R8kCJggUCaz8yc9xx2WXqev46cWYo6U+jBiZlhYlWWcJ9lP4Swdl25aDcZGgTedvgWOv/QEPpjkzgH4ONseGhZYcBtaskjowokKASwiwFWaC4Wt+qD6/6ROfw8wWH3TQweZqsQ/m/rvjyItEwm0WSfLK0SOdOAh6LjUjmL58TuubrE2YqOPWs/5dPXPtz27CXAlCp1Edlsx3kvUJJJgduDXEmzFY7QMEVttFg9X60JTferXLgF51wodU/XuXrXlRGdCm42Fwn5cOVmNJGjl4SSngyl1N+CJRwAH+l8BqdOBv/BWw2iZyyGZnCVwt1xcZWN/PBy97nXc2Nns/S8TCJXAHX6rzr6nonfwgkeY1/0P32FqN9DxIb04BDcWGiUAOGCnkrB+ZJG30imxPiQLWGtEmP09/UjuEmcrC0Amw4Yc/Uv967/lXInhyiboeMm0YkjA2lgZI5QDBJyCprEfWm3b+m2RAteQvtasWplPYJ41SNUzEEmRXUiryUhpjp19B305nEQr0TIUC7rI+L/7uhbjluxfzOB2bxEw5SCtlsZJ+oVIq2eiQY6ra20UoPu+o68NcyOvPoh9fDcxlmc7Y85DIkZACq+l2TbtgNTINgqMA1qzD4q/ymnnPNVfDlQOeUdPA1h/4oPp833//HDAwg+vvWiDAoqqPap//LbCaRkj9lZw/0+zKlr1gKOcyZwTg1+6XgMLovegjLfP3ioHVZJA0M6Dl8loxMjQNR13yHXVd3mtPJD3s19N642pUDp3JmgySyCwtMgRYZOsfWq4+//YhR2KrdexzEZxx2Bdpzs1n4tirL+Jf3n47wOS9Gq0fiawbNEr1gSiBhKKMD26rCbDyUvZ9fv6ZL2JTSfapxSFiDVJREkh8wEZCa22PD9KaczbBERdx4gbevjsackDeVofTvHKT1GFFG9VWosYZPygE9JpmpmjKul2pVqZkX9AY1Pu5BE0BCth+Cc0Gt9VArb97ik5A0hzFaRZgNW7pvPwjwGrahkz9XZL7zP0sspnyj7Tqlk0ew420BVvGmGGXlFw7lXFaf7TcmOfAk70+4dSiMh982pmNSoufSvuKMVnsyEQOyZ6D9h8aMpfaJiYSBoBSHQY1+DlMchnTAAY6AhIi8EN1isRkXfb9YWbBz3ivbydklXkyB2aAiaqgUG0HfRGvyaXUxlhzlbr2DTsHXXUITCMbFptAYrLAJAT+k8+DLCDEvfpurVJGSQCgURyiI6ArqicJ7qk6kCSiADvIP8gEkKfSmcRfaCUNlETCz/EcJLK3I0lEArhRUbNPQHUEpKP9EZUQAVqyRqSWh1Ck69oR+QvcFwTCIDAXFcMxcsAHAdUqAkq3U+oxXszItmRy2B/ZJhIBWyhZOjHupmNCMIpw4wyO2AEC2EHsFUmVaRk72lsY0m6tLEIiSR9lw8aAdBHBK9bndQBKEjeyHQueHPCP1Cfy+A1Z9QEtzeZ4GCvzYrOh0UC/xba3YvrIZE8wnmhxR6CnVEWvBvcEIfwevr9pphgWWcNOq41e2RtVHL8LdAtbMLXIapbBE//L97wccE8gqlT2AVQrR2wvuXZaao07pLvL0kANGnYaZ2UbDmoCyCPfS8tc1k2gJe0ZGZlW0IVDfSq2uiczUJM4XJaSz8ODhuRDe2sMjg8MkmTlz0l00BLZWYtshTyHAGejLV6nppklDHgMNOyEAcYStg8tiiXozb5qdx57vmXmaxCNeS1sGCUEsuwCICS0p4COhoCtaesleDAFk9DjmaT9WoL8ipNQJbap3yL4lY73UJvngDwTfZK4SsCOUUmgI7e2r8MD2knNHNQSGglssS1B2MozYBVgSPapcZjCkyWxx3JQzv1rgubyMzPbQUc2L5SsRKAqKoQrMfWYMW1Md9gPycIUYyHHWQkE5Xnchp2gkc81MqmJGG4avrHYn5CkjWVfTmDlkviQFdNBJdOJVyYC6VNKDyNYr3p330Im2RVjzTE0BazjOQb6RR7RTUxEIduiJkguVuwbQpQFDNRTInuqbgHh16xEQ7N8yLKgQs2hJDWTC6L9wyg24Xuc1EwAPgOyLhAwSNrTtwlMxqWdRmhoEK3VjatR/FeDZau2B19LUhJAX88FWvnkveoxAbD4vapmCWWJ/9kE6pX9fZwF+Vil5D8tZ0ngbT3mqV4EqFT1J5y/tKHjuvka4SUxKjKxyfaSqKa6PxdsJpC2CwXIVXMqRUv8tIgk6WU8t4IA1V4ZM60AFdm/VHLBXXomCXbyODR8By2JtYRk5yXJjrqKV0QCSZbQkQyPehqpvRCVkumjJjYhQbsbO7dcxAKoItDeoNiE9mSjC84mH1XWI5oVJYn51coljEwM8/NToEdsLNsHrnPkmGhKndtRiIok/aVhqMD1VCgWlYPyFcBagH22pYDSVCpWBbHsp+lPVZ5DctVNAYOi5GBDwPPO9330yrzwAvIn9JoITAiCnnpuhuytozZZFIk5GT5CAXg1E4Kvc6kY5RzM6tpuDvBtKQAfTxjfslXyJJUw6yCRuY+STSh9bpN2QPrY3KcZSZjL+5omQlnjPNdRksz8hQQV8RMopjspAMGJOIBp8dy0bS2CS4YpVuuHatssgyFJamlCIqtTMsU2SprrJpV1d0vdhJyCMEYGQfGnaIGiBYoWKFrgNdICBVjtNdJRRTWLFnh9t0ABVuP+LcBqBVjt5ZzpBVhNhQAKsFoBVtsI7PVyzjF6VgFWK8BqJp1atDjg/Y+WAS3AasysVoDVgAKsxnh0zaxWgNV4taMDlQKsVoDVCma1jb2/AqymmcAKsBqNjAKsxvOjAKvJvCjAamo8FGC1AqxmF2A1NRcKsBqDqwqwWgFWe7ljqcXzihYoWqBogaIFihbotkABVitGQ9ECRQu8ClrgtQpWi6ucAfqB716B0gHMrBaX4pyv3Sb5mOfXqc/PP/BQ9A1zBlMtaMMXKQ4nzXJKejtzFSG22hCbPkzJALXiNnol2zehzDLJlGz4Lh5pMVtbtsU22PPEE9X1LscfA1Q5g68TtFSGkipOqUv7Q2wZTc5gyh7+E358zjnqev2fHsZ8uo8yjCabKEs2luE5eHaCM6D7KtNAGVxUrDiFIxlPjsoD5gN7laspqXem0Yt1fZw39u6Lz8WAMKtltT4hPqfsnwilFQxW+/F7jkEmzGqJb+Bti1gGdDOSAdXMasTQoDMo6+MomNW4i6eWfxRY7bErLsQNIgM6q+PCGhQZ0O9fCuyyM1cpIxnQLrNadh8zq10xhVntWWJWExnQ6cSsVuagSMcK4UuGNZavwpXHMoue/dgSzJSMabPTgivzopNliIjNiX6WpO6Eat9NDMVqob5L2ZoyVonVxuthmbHnR0N0aizRuPuiE7HVMcxMhq3nAVWZR5RiLJluxBhgSJaua9rYcP1N6vanrvk5ltx2q7qeM6MX8SSzW/mhjXbEGdA2PFTKPC9GogbaQk9fKjm5XEHJMBBIBmhi2eiIFM0YMpxwDktVucccncsCGa4HYwqz2uXCrFZ98CkYJk/I+YsOwZvP/jy/V2UAkGeCWDoKZjVul5dQdB6jO5WtTzEviG1UQkWSLa5YKdi2kzTY+CyWJvzAN7+C8n578a/1VDEhHBvEBhHLd8nMaVYEuk3/Ls0OzYrjUNam2MMoieCUhWkv6eTsRiQNmtz0G/VTv73wSow9/oSMyQCelrJNiauI608113Vo2g6GJdN51l7vwH7f+RbXebAHkMxiYlbTQh4lWEiEVcmieT/JctK0pD38dWZPfPCCqzCtyetFxfKxSuRPNmy/Of7luu/z8xcsyNlAVRq7rClZFsEQlsE4ItFs+Yd6A898j7/7h7O/iWl1nmu9dprLsVAGrWZW63gvYFbTMqC0NonsjW0poVFVLJV5zb3RFY8iGadXN1hNy4Dufe3ViLQMKEn55FJYXRnQ1yKz2p3ndGVAiVnNE7+F1HDXCFMHMastOJJ9CZR4/qnyQqYzzaxGJGjS8czRwP1Oci+W+D/qI82uZhmIbf5C07bzzHeyAcKnAH/qZE6YQUPd74WwJXu9SuPuscXq8ycuuAKP/PiX6rrSbuayMSTfBXnHEvycWc154844/KpL+b3mzkIizBiJ4ebZ5W5K/pZ0vJY5VX/5M5X8rpFNRpc1hGqqZ4JiX5N7iPmDWBip2MQaI9JmoLV5nFkZbvn0p7HsVmbvrY1OYJaWqonboHx4Kr01H+N1zsJ37SrGhY1mpFTGvAP2Vp8f8J1vANN4rY49eide50lKJidGIfliPWEp6107os+vxL2fOkvd/9TNN8EXFooR08DmhzHj3ru++GVgcCa3n2MpRi8qxKym2fXIqtuaSu4VlgFNLFNJv6hC42wqxeYUwlhNRtYV4+F1QssLTtUGpcdopU16bC6TSq+qx/7LKAOq5asi08G4ywxknQULcPRl3+X32m0XtPRex/Xg6flISEMtiRW14Gv22MkAk7ffr7566SmnY+sx3gP1pDFG5Z6x2UM45DssMzqw9z8BNjPQ0KrWkXlD+qqJsDSSb6TXELfdRPa7h9Xd5y06EfMmx9R1XxIhFF/PNiyUhWWHRn/gsG+4tuJjr3/7qLqee/pJSGr8vsMwQVJMVIw4Rp9mC6WO0DqLxEAhUtiwTMTCukHSv4YwG7WiAI480zBcNEiWjJIR4CtpUlVP04Oh9YrSFElOnVcwq8kgyP/8Y8FqGSlY8RhQsm7iJypmNWHmUCwlfK0kO4VZhHiZG8JKYvX1IBUGtWBiNGdTLRkZAhn/SWzCDuU5xDLSJ9KcXhm1CbYWG9rrYIqEuz/gY9XyZ9TntEeap2UEScZO1jS4VcQB8LeJAAAgAElEQVQW71esTopSm+cF8c60xURFlTLWhcJ4a/nwZM9n2CHaNrNXJ1ECZ5L9UzdNMVuYumxi2Yx4PE8gRkukdY2eipKjo9JoNNA3yPa/3W4jEpYy3zBQosWeCv0VqrGyX0Gfy2v9mnUrUZbJVrPLaMYc/6j4PbD7OZYzvHYN/EzYfVBGKOxQjSQEyW1SKXnEEMZzrRm0MJ32UMSq32piXMsU9tWQVNgmtIjBvi5MTkmSP9OquLCFecUJAtTG+d29KIYr+1dUy1jRERm+kg9P9rLEvE3S1KpQG8uaa7Q7mF3m9gnGJpFK+9A+0xG5zyAKETdlBchSZGLTem0f/WLTSJx7jcjChk4GW2S70zBAVWIww5Oj8GQtrpFM5EqOdZVIAk/6aN3EuJLzpBLFKTJZy6ySh7aW6m4HqIbC0GM6WJ9yv9B+qFVj40hyexVioaT2sWy05N2ToI0tRUK6uW4Yoci39RCLkp4LtO+R9iG7LURa6lmZMNVuxFWj/B+uAg1rT2JvFrEsZbz7mjCANSb7LZPEMiUxNotklzULYBjAEhvem8SYKexxNBN1zIAkcdeI1HWEGsYHua3aVoJExrMdJ6jJu1AfmQ1mae9JLJRkHAYIQezXqq0Gapgo8RuRhGJF2JjsVgC3zXWmOx1ZB4lZLNVSiVGKqjD9EANQQ1jdR9MAoUh/lnp7YMm7jLQbGC+L32gB02Vd6yXvQxit0k4ATxyyslPCaItjIREcjNV4jsS2hTK/lmK7C6r8LqZnwBLGZDcI0CNqE77jokV7W2r/VgtaPKLHcTBb2FvNeidXuTAsB+tJWxjAuriFSJ5f7etF2uK5kE40Mc/n2A+V55ocry1XahjqE0bY1aswJHEmh2QohRmunQFtzUDt+Yh6+X6KvbqTzIRntyNEHW4r2rG2y+wbJNofoc+zEIY8M85IxJTthp8YqLZ5jnhRBl9itHa1hrDKz9kwsQ6oCzusCfTI/LIiE3bE98SmhxUyvyq9VfiiFlD2bLRFaWOkE8GusQ9M7OhVgzvGaTdQkrWpYnkIJAY2ScxhHvdjefoA2jI3h4eHkTa5zfssF33CoGYRs5q0cWK6WCN+S2loEMQSSaU1Pg6zzXt38pV6cxa6Dmq5GgHJxfJ8rDsmGrJOdUguWZ5Pfw2ZOzSeSZqXitVsoiZrTQ8MULxC9ZEIU9M1sffFcv9w2sGo9FNKcUDtj5G0pd5DxQn6ZX0Z8EvwxA5EzWYuKwnPQktoALOyFqsGzFYHA6INXLHcXO623u6AuLRUfeDmPrDj2Wh1uF8m4oncZ6h5NdQ102q5jLa053gaIJI6E7unTYaHzFy9ibm9vKbXkgxug1tuAg1MyFxOhmqoy0ZivNUAnVKoNkwy1GTt7vd8WMKS32xMwpC2qvX1Y3SEYz/T+6ehNcq+Okl2D5V43WxGAYZlLe6bNoRQbDKxedp1npsxSUVLH3mVKsYlFNuuT2KuyX61F8ZoyVgi4VizzGu6V6vk0pntegt9MncaTWL35DXFr5Vhlfg5aafTtZMGsD7kPWzZdpUkOZXJNMREhccqyYPXJkUKOQgw3eDfNT0HdbE5G5I2mno+VvycUTWJUiTC0OabNlyJT5tRBF/YCismMa7JghRH+dkL9cJUBjUtWat+fArjWnfTqPnl+I6iFC1QtEDRAkULFC3w6m6BAqz26u6fonZFC/xf0gIvL1htW9VqR/z6emBAS0YSR7sc9zcn8cD5LEf0l69fltPHt7afj5MukgP47RciFckzk4JTDd40N2+4Gdd89jPqujK6FkmFNyUfvOAKuPvvz71Fp5Fad6jRAlZxAO+iAw9GTTZq1YiCN7y5MdIEWkrKzHyQfASVjlPK6elLaYBWg+X5emAqmnBVHxKesDgIMTnYh6USTH3HR0/Fm044jusz0AdIUBxEXS6BK0Qm8DQfiF79iTOQLWXZzdp4E72ykQXaMGTDmvpVjMnzKSAdSXSIpAo8adtqEMAl6Sd1qEmbbF16sFaCPe+5+Fz0Hrgv/0NPLyicRCVFgPLzDFa79qBFgIDV4L4ArFaTPqWAlP6ByXH89ORCBjRvbrl4xcFqEhh78ooLcaOWAZ0CVvvgD14AVtOyEBQg/9N9qpaXv+cIVGUuEFjtQwJWm3lgF6zWNEKUUg5MmstX43IBq7mPElhN5CuCJiyTowGTNtCRQ4DIdWGaHPB2YhOeBMX9dgIn5UMAC/X88N7wB7Fe4vjtniHsccLx6p75HzkOmM3yYypQJdJQ6HPRWfk8f/z4M7jjgkvU9bL/ugXbCehtQ301HJEd9N0KGkQhT2O+XIHVw/N3XWcCtstOmZuEcCVw2JtayDpy0GHZCAR8MGKmOOEbDFZzFh2DWKRc4HiwQ3mBsXFcdNhR6p7ag0/lUiLzjz0Yu2uwGgWMxNaBgiMjbK/u+9Lncd/PtAxohtIWW6nPj7rxRmTTWCbNoOCgRlF1RvD45QySuPdL5+Y0+hsG+3DmNQI82v3N6Aj1v08aNmQfKUD7GpUBldiTEuzUhx3xFKtHB5CG2DeSlaFwG5UR28HkTA6KH/WtL8PdlyUa6XCmrSVqDBeJPDWGkcvdMZ6Af42epuvgxnTwwo+hD1tyOGPaCSpSJ4OkQVdzAH7lT6/HTd+5UF33NRvokTHjJQlcfYiqpI24zpOOg/VlXne2P+IwvOULIiNL47cmUjRpBkPmoArpyUFZSiAcAWu6sHHLpxkoufSHN6C/IRKAjoc1Iifz7MxefPkXLIPobbc1UnmmSeAVecc0iWBKELrdaqGk5RbaLUzc/N/quz889UwMjHNwdIbnIgg4kE99EcgzW34V0eYsA3rUVBnQ1xFYrW17GNybx9g7CKzWwwcpxt8DVtNIyVYD7dtvU8+5dtEJmCmgQJKrcA0elVZmoC72am21gv0+9XH1+eann4RUDmpSwyUBR64PmTkNlrEJHCTAYvLBpN8z88VlQAmsppnVHJIBFRmzdphhjci1v/3bZ2PBUQI+ngpWU4eT+geMbh2mgNVIIpOBioBJYGCROwKBQjRwiU5BRY4z8i20NPCEQs1yGNjbJskxmbVKk0o9Uh1+avC02RhBj0j7dK76CX79NfFL16zGkIzzuhHk/qERmn8VrEbrn5qKOSKGAAIvAaw2BYylJcmUBKsA85TXpv0vshfax6Q1RA5QQcka69hv/dFHTkNr8VPqujbRxExZk5OoCfauCYNWw/pxnqM1fwDrZG0ZqVSw8BgGk+35+U8Dvex3py7Bi9g+0ZyeClbT+EGDDpskmQLLVuDOM89U9y+/47fwxU/fYJmY975D1efv+co3gCENVjP+CljNhC1AOvpOZPIBDx2mhjf+Vl1f9eEzsPkEv5mXNdCy2M4lNiCqVmrcZwmfuqwsedj+Yyw//kaaJwIIILAaDP2OG6mY5+M0UcAyLuQNdUHUOdbr/9CRFhyLmlZaQuuVkgHNgXJOBes8AWxtvx2O1GC1bbbEpByKe365Wx/qO1kTGs06qmIzMFrHspsY+Hjdpz+HNzT4MInk5EfFgEzMGMD+X/6U+nyL972HTqykhWw0ZS7ajodUJIoMI4UtqDq73gCeXqvu/9Z7DsbsUfaJhtIIgUj80IFdSUAY1IaJxe+1ykiw4MiD1PVbvv4lYA4fyK3PUniGgCyDCIMi9ag6TEsglcnOySEiyW+JtBBJzoWCsKDbx8UOkXQYycerMQYDaciHl4NuCZmMPbtSKWRApedf7M8rD1YLpkgNatFNKNCaoZMaXgBWi+UAtac0gLYAgld2xtA3e1P1Cru+Yy90ZN144O67YKxcoT4vRyQ4xrM/JKPgsZ2sTZ+J/jfMV9dzh2Zi8X/fqa7HmxOYvtf26nrm/Jl47p571fXk0mUYEL91vNUEe1DAjC3nY5OtOfnIj4DocY4fjKx4BhNigdq9NWx70CHqc3f6NMwaZKBYtWQhbLHv+fzSFVj6OEv3Tjy3Gu6G9fzMJEYqMlvWtEHUdmbp51nbboWy2MNOJ0RHwFs9vVU4ss6vX74Cy/7Ie8rx1WuwmbzvjrvtiqYAxe6/809I13d9wLrMl3kLt8aMnbZW322s34CROx9R10F7EmtkdaoMDmKnN+2iPp8/dw7WP8nAvvvu/CNckVSbiEJEA2xnZu6wNWZvx7Go3v4BVASIQGtUS/ousDOMNfkgf8Ozy9B48El13Vk7DEv7Dv092OF9B6rPCZgyIA4DAfsSAYXQuhzJu8T1Bu666X/4XYYn0DfA7b/djjuhIn2x/JnlWPkEx3vSdgub+DxOOp1xlTSo6tw3B71vXaiuvYEq1j7B7/vUg4/mB+12fxnbvX139fmgX8Xym+/i54xsQEWSv1ZPjsHp5X3z2noDM+fzGH7zXm9TISgq9/3+LkwueU5d9/X2IezlNXHmrtti+o6873RdF94o7xfNKEVaEWk8A2g8weNw5SOPYfVynguOYaIi+4O4Q2KV7Ky45PfLGNN+jfqHNMl9GyPrHvuTi1YRCekgTcC9BYy7JuKZLJU4a9utsf3Ou6nrTea/Qe4A1i19Bo8/8qD6/zVPPgV7DY/znk6MXi2JaNqo27x21BZugcru26hrf84QHFlrkkYbrqyPtcxGv/hOw39ZjBX38lidmJxA33abc33esgPi2dzvBG6eK7KbI08uw/MP/UV9PrJ8BUJJanNNI0/0s+MMZi6h66Eu60vL8zC4zRbqu9vutiumSwygnkSY8LUjGKMm7NLxug1Ys/hpdf+qp5/FpCQtEOCkJlKb/VssQOWN26l7+ubMzKVggyjAiMvjMDUzlMWmjS9eitGHeI6MPr8GkxGvd6XpvZi/M4/V7bfaBn/82a/VtbWhDl/8dLLzawz209Z5CdwFs9X1ZlvOx/azN1PX9/3XrWgt4z6ybBfNQd7XbrvbjthEErIW33Mv0mUcp6yS2yvjqokEbdnr2LOmo7wd2665s2fhsRv/S11HwxMIJPuld7PNMOstMma2XJAnJAStOlwtG+rZyCQ2Nrx0KVb+6VH1nPXLVqHcwwCjwU3nYt5OO6nrJU8/gZEnuX+NyRZEiRd2YiIT+dGW4WJX8U+CuIW19zPof2zVKozqxM9qDxbuxzZns7nzcNdPr+M2GRtFSbRgSQ60JTE5eveeOdyecxduA0f888VPPIG1S5apz0uRiT6D56yRUEobj5nIrqAjfbHFHm9Ev+zVnvzzA1j5ML/vQAeYJ4BRO9UCk0AdMTbIc9qU5DCH/fYZWyzAZm/gsTo4fQYsidO363U8v2Kp+nzVo48jEBtotMfzOAqB1SJZyyhhUIOBmrTXmMfPn7ndVpg9h8cMAaEiiWsmSZTLpLpZhvG1vPdZ+fhijD7FsvWN5iTGXI5ZLnjj9pi5Bc/ZxtphjN7D79sYHYEjY75aHUAz4k2x2VPFjK14HZ+z+Vw0NvB6+tj996M1LAkbtV6U57BdWrDrDthkW24HkvLsSmmnWP4U2/Ml9z+I5lK2vdPhoEdAyQrktw3b6tlv2QHlTWepawIo+iKB6sQZSrLfdYIY62SNePyBBzE6PqLud8s17PUuHktly8eSu3m8LV32JKpil1pWjIbH77jtwm2x3eZsQ1cufgbPPsjjudPqYMuFvJ7O3WYrrBDp0icefAimJNguqA6hLXu9Fe0x9MzgOOXOu+8OnTCz+KG/IBpmH2C8OQKvyvNoi50Wwh/k69XLn8Pk0xLTbUcoy76j3mygAV6D7MEhTHsnz985c+Yg/RPbuifvuhtV2RfAdjEuoOHJmg13Ptdn8223wrZic3pI4lts1OSGEayQPfJzjz2O+urV3IZZgmqe9Eo2pws60+Ozm15K36C21EBIJYqrnlPIgEozFH+KFihaoGiBogVeIy1QgNVeIx1VVLNogdd3CxRgNcmqLsBqaqAXYLWXZ74XYDWi7C/AajSaCrDayzOnpj6lAKvRyUsBVqMx8WpmVivAanwYW4DV2HoVYLUCrFaA1YACrMb2IDYIysrgAKvdBn7PoJ9LjjkRM8b4YK83JV5BPuw3bRuJgOqIYduQ66nsRC+/t/XKPLEAqxVgtQKsVoDVCrCaMEsVYDVeBwuwmmqHAqwmTNkFWE2NhwKsVoDVXhlPvHhq0QJFCxQtULRA0QIvbIG/A6yWSPZ0hBSUuEdFCYDINbEQCVO9YpTQ0iCM6y4oSItBWLRA0QL/ZwsQWE3TRnfiFBt0duoxh2P/L7OUC9yBrglxYmAdZ53cdvonsOLW2zmIHgOV7f9xzGpaBvSYi6+G89a3cj37iRlNdGw6MfA0Z1Rd/t7D0DMuUoBZCEsy5oKog0iyqDK/hvLsuer+hfvsgzfs+w51/atzv4zhp5mVojTWwTRhLnFVBiQHmdquj+UifTE8dwY+ePYX1OcLDtwfoWQ/uWSoNbPamlF87wyWq4nv/yMGhjkTao5ZAWVvUplIxtHSMiT9Q1hb5sy49/7zKZixgLOffnrZVXj6Hj7c2NKrwJCMpxmw4Es9x7ME4Xxmr1n48VMw7/ijua1KVYQmt1ViJCitYpnRq959NPAUZ8ARLfw/HcdsKPM/9xlAGNpit9aVOBofx09PKpjVuFG75RUHq4m8wfIrL8MNX/+m+uEZHQvGEMuAvv/qy4A37soVSkrdZC8jRXDn3erjyw86AoMej+ElPcBJ32S2sLkHHoFUpGhCO4YvLE14ahkuOXKRumfainXonWT2kixrw69wNvFoxcQzIiGQDPbiwEMOU58v3PFNeOTGW9T13b+8GfN8hhv1hKPIUs7SbToeWjL+jayGsRpn273j3/8VC04+lt+lbCM0+XCPmD/M5zgz8bpjT0PyIEsr9rUCaC4PyzYxHnGQI3MrmBQ2gPL82Tjo+A+qz93+Kn4oDGRrn3gSvZKhPN+pIBrVEoo26pIVnk3rx6H/wZJmziHvA2Zx1mdIYgG6rTYM46KjmRkuu/0+9Aqj0oIPHoI9PvvvXP+eIUCzUpHsyBhnaz7ytS/izus4o7aSGPC3FGa1m25CNrSJ+vz/dma1rhxnmvu6ZM2IT40KMauZOc8NyYCyXa2XPayrMoPmPh89BfNOP4X7ouQgFdY9s1xDFPLhsFX2EYv8AElC1EVepeL4ueKeUpQQP5yURrRP3kQDValDJW7BlMxZLF+Dn3zi0+r5a2+7DduLFEQ0MgZb1q8afEwKdd6kX8a6CrMAvuO0U7H1Rz7MdSZJKllfiBW0LtIUPX4JkTDGZGTbtf7V+lHc8EWe449fdwM2kTYhdrRIMlufLKX45k0/5+G53bZoiBxC1SwjjXkfYZLkorAq2jSfpK0QtIGHmW3gwqMWYZMxXnN7oxBWzhhgoSNMNZNuCYEwqx19yfkwd92R36vci45IT1n2q1gG9KHHcYUwTfYtX4vBmMcMScgkIsHVsjxU93iL+nz/n/8YENmkhERyhL1KKagoajNSgJzCz5Q6SrqVSicFfK3f0mqgcTvLHF93zPGY0xLmy5SEy3icE/FHQySG11TKeOcnz1CfL/jYh/42ZrXIyumiFLOaZiIaG8cj556nnvnQxd/DNAJaiBSlZq2x7SqeEb/oTWd/Bjt9+GR+Ga8/ny9q0yrSIxB5I9UORHQk7x5nCRyRaTYaLWTLmMFj2R/vR9Lkd99i512BHdj/JD+lJRKDcYXyovlB1a6KrFLqSEReZdQing/uDOKOLYtEOx5dhp8s4jrHzzyNXs0QUrPQIqZEYuEwSpiw2Tez3rSxDOhUZjW9AzfCFJ4wt0QihWPbJgxZW5R+u8hdoVHvsqaNjyCRNraIRUJkgUGsoXqQUP00y9qSJXj2Nzeret17401oPMMsCzMsF4MiBxYF5P9ycTwLvrAGrwvaaPnMRDXa24P9hZVvi5MWAT7bzsQhZjUekMxiqWkXs7zfTGIk0Sx4Dz+CX536EXW/8dxSNOpsG9p9NfTtw2y/h3/3EqBPGFQdYlbjusUGgXV0/roJh2R/1YNIWon7zW7WgfseV9eXHnr0RsxqgTCFNOMUZZlDilEwZVaV5333RZnVSIKPhJn5p4yNWNA0exzNeM2sRi2g4y5q1Gk9JJK60nJ+VoZEWFwzS89WScB/KTKgOYVdCpDEEYBbP/M5rLmW5WqHJsbgW9KrSZizRJBo4EiNfbRZ++2D/c8XxsAZ09EW5tk0M6AFO9MgVDJgup3zcdVK8Jdrr1cfX/apz2Bum5nVNh0awFJh8gvnTMf7zmYW7J0/cAQgPh0Nh1jko03TRiYsTZ7yBcUY0rqylNnULnnfoeh7nlmI+sMmDL2wphm8nNXPRipsN2OuiQ1D7DN+6HsXAW9/k7pu0tyy+XMS9fG4yopZMSP0KP26FWsiORgkmyZ1pjGmWYgCE5jU7G6y7vLYIPk9LjQ7DGHmNR0LkfQXMXhbGqVIz9QyfC8BrNZHcqIyygqwGrf03mechi1kD91+4jHcfNKH1OelZc/BFjbEmKQAxTbqpVP1l0GzmfvdSAkyx/9KrBlaBdctVbGuzZKIWaWCToV/d98jDsWME5k5Pbvlf3DVZz+rrrccGML4et4rtAwbrQEeb3N22AH7/ocw4T66GLd89QL1+ZrJERxy7r+q6549dsU9Z7I/uPqe+9ErZBxBFmG1piWZNwMfuoDZeMk/+uPHeX61ly3DWIslQbPNZuGIC7/D9+yyM/A4MyGpfYXYHPQPAbMWqI/rP70ef7jkMq7zqjUg2TAqy5tj+OAXuT49i44CljObEUjaa5TtNnwXmOC4BTohHjyX3+uhu+5BzzRmYD/iE2cCb9tTXY/+8jf470t5T4NOhJDk3IjpZM/dsNfXeT/03PW/xl++c626nhxZhVSYybbYcxe8+QRmqUY7wD1nf1tdtlauRxSw3dgQtpHOZCbFPQ97H+Z/6pN8//LngTGxh7TH6pWZSrGPhRxHWXXV1bjxbPZlNjEJOsrPTKb346gvf1FdG3vsmcdFiEEb4l8oGVBhmcKDD+DGy65S949sGEYicqInf+x04MD3qs8fO/tc3P8bjpnNdqswxH5W4eZMokuSMRz3n9LXCzbFbWf+h7p/3VPPIhRf257eh2O/9G/8jn39ePTLfH/wzGqMTzCrUOZUMCYxmydH1+K403ivs/m/ngk8y3b1R//yKTQf5ziZ57iIpjF47sSvfhbYg5n8MDwMdLTWLGkuMogWfb3Asxwr+tWppyEWP3Rm3yDGhd2nAg+RBuMSI5S07dDgENaM8H6XVliSeaPSiUMMiqwz7TFI9puKUevBw3Vh2Vy4Ld7/yX/hOuy0M7Ba+AfXD3dVHDbfFJjHLEe454+45bIr1eXa+x/GTLHDJa+MYWEbt7bbHAddfDbf/4bZwGJ+LxDznbCQox0BIr2Hu+7Do9//qbrl6acWY9sDOAa5zUlHAVtzHBGtOtDP+3XEFv50CjPLPn3v/fDET3OSFIMS54gmJzHD4shFPWnlTKX1so8Ze3As558uOF/NN35+G4hFppYWIdmnYsUqBNf/St1yx//ciglh4e/tGUTcZAs3Z5edsdOF3+DnZBEwIvKvfRUgljlOktcVtmN4bj1uO4XH2+iyFbAkbtGqmjjmP5i12dhjd9x+0sfUdbJ8HXoa/FukELFMWJFWeym2P+Jd6vN3/vunAIljPfjZL2PVvRy/aaYRlpX4ux//wqfhv51jsQ989BMYvYMZKKdlDiYhdSYtCYc9lw01B0f/gG0aJXP97uTT1WVn1TqEFtuc9Z6Nky/l+Q5ibBTWPbUpEBa9/4e9946Xosq2gFd1zn3zJUdJShBQUaKCigFFUHLO2ZwHEyCgoAgoWaKYEAFRYUQwoKCikuGSMxe4oW/o3FVd3+/U3tUw8828N/M9ne/xfnX+4djW7a7adc4+++yz9lqIhQGdMX/nTvz6Ds3rw4fyoDLb0/2D+sP7MD37scmT8Psnq7R+lirByixTgVgcSWZ7ijvT0W06zWXc2gb7eG+Rv+8ABDOkaKVuF3q/Snl3Z9u22DaU1rXS/Qdg4fyEHWZYeRyGzUkUcQzTfYGIn8n3bn72eeTvO6z11UQc9bzEviaUBuwcrQRcDlTs20n7vPWT4wA3jb3z772Pj6fN1Po5YRVZYfKHbsGKzvPXm1MBvxdSzrhB+9Zo+xjZARmZQD6vC6EwoDPyihxHDZoXp6a+hr0frSNbJU2IxyggK5dD8LKsZCyZgMtGvqjYDJz3075jhMidtWpLv3XxAskwi+Z1AgXkH7Tf8dNasOeZ8dj7MbG9u8zmlIRlwztb4cZnaU98YvUa7Hh3tdb3lMQQF+9e5AV9aShk6WdbzcroOZVY6VGjChJf0P77/dlzETtD/tbqd6JCCwKg3/3m5Mt7McE4GeHIQry3+sQkirNncWLlh1r3h4/Wwl3Oe0pnGoqr0f6r7/K5QDViVsPRY4CF7ADha3l91PzTJmJs/WTmLMQ4/yq7XBgweQpd3+52/NyN4pbjBw5CYYnngDWBRu2JofPWoUOAC/Quji1cjv2/7tT6CUlClRuIPbHFG9OAzbR+LZz6GnJZulS8qRD7tKjTCiWTxmFPoQJQoYrW3/biBAQOEWtaNBxGObl8dBvaD+6utD4emTcPe74g5ma38NOCPV1zbXacVSjOqd2uFdq9M4H+OCsbBwcRi/OpzT/DznmjYiWK8oo0fno+PRaOO9vR9QVFwrlSX0hnsxQ7mjdP5a5WjhgFG/t8wdidxgzpcjyksYiLltSiRb0v1kY9wrzMrCb2gvq+1TiDJ5MbzbCAYQHDAoYFrg4L6OpEYh0TJ2qiifyJjkfTVsHNZoea5IMBp2SBSNiLJouEigFWuzretHGXhgX+l1vgj2VWow1Nt89X/+kyoDGmLO8yawEyO91DVhYHvfpBo0gQ7KFk7Xs9+sLJB+cWRKEolBhwpPlRqFAis8zuQMseBMxqJpLRFWizmNj9C9YtWKD1j329HdVUOmWoJltg4cNDcVx6gQ92TuWko8dUSnpV7/vjQ1wAACAASURBVHIfYk5KjlpVCSZO5uH0eSwbQwd31r27UEls6kWCJ5JIHRY57Bk4FqPDqNg1NXFjX7q3OsMGA0FK0hTuOYgvFy7T+kU//IJGHrpnX1kQBVFKJJjhQiiXAEytnn00lWjX0EtO3i1aFSSP02Hm8ocGQ8mjvslmQrv+OlhNSEBR4kokhmx8NmkywGqaTf6+/elgtVJKGJ9dMB/rGayWEzMDDFZ7cPkVYDUhQ6Azk8fDwBGiTV94x/1IclL5ZKYFI2dRAq/6PUIGlBJXSnkxtMNx0U6exar+lDyT9h2Cj5P04kg3yjIDgSwfjkoEIGh43z3opiexcqsB3/+sfb55+Woc/YZk7Goo5YiHKAkh5HWcDvpdV9yJfJZPu+m5R1FnDP0u0j2Im/UjpQhMR+lZPuk5GubdlJxzJZNwCrlQDYhpQoyTDflKAq46BNxsP7QPKt7BSa9YKYqOU3L6kzdnIsaU+hXL5csyuyYnYgx0C/kcaDGYwHNVn38OMvsQ+L2wMBBAPnIUC8ZRQj1j30kUs2xAk2F90OoFTlgKqVK+N4iDlBJK3u+ZfBms5kpeAVYzZEBpDFwBCtBy9FfIf+rAFCEpoSeWRMAdZdBBwCSh0Ek+/MbuD6Bxfwbv5uZclmRNE4lO/aBeAlyU5BbSAiGWb7G7vWDslpaKDgk0kbjEKaQsqJWjDG4GHEtKGD5xCC5aKIE98xZq3e/enIHanCC3BEKw83GpA2aU8nOVe9JRmE6JtzufeBQ1+/I9+zxIMtBANVkQjhFswmW3p8BqcTUKKyfCnaE4flxGEp8H1n0NtZAOJS5cuIBkOs27ax+6G90Z2ISsLE2MWjSr4H/hg3qH1YJEnEEiJgtMCgMNknFg/z7t+kWDR8BzihKTadEYbHHyCRYhycoHyKV2Vwqs1nvuTJivAKvFFU5SWvW3KNayy2gjFZZUCc7/b8xqV4DV/CfykcV+4O/Bau6bCTRx18cfADkExlFVU0odXXMrfxBYTZcBlRQVZRYa50IG9I6n6aDs3waryToslMDBKdm80jLsnDJN+84985cii8FbVkUI5/JcuAKsduOrfwtW08E+qjg05gSzSYDVdEXQK8BqSTUBC0ttXdj+Mz59iw7G5byTsLFMS0hJovndd2mftx3UD6brSIIl6nGmJH3dYvgIMJhokgmKhdYRcRiiSwg7kEQ6g01w+CzWDh2tXRPavSe13tmdSUQYJOcwuVDC6+Pfg9Xi7NtVcRBNvwpr8vL5iswATk3JRgcziXHPB/ChI8fw+Rt8qBYohJBh027dDFhZZkubSgyIEbjAdAf5qmR5CQKnCNQXOHESNj5wqui0wc+HmvFYDDE+YDBJptQhVqGcQJDB54HsdDw0mQ5pKt53T8pHKhZrCqwm7sF0BVgtBQQRwCO+5+R3W/Hp47QeOi/kI8wH3kGfF+52dBjZ/Z15QAbJtYilX3eXopjib8BqfyMDSt7WGg5dBqt16f0vgdX+OxnQuMWCROoQAiC4MDR8pZ6DEb9OME0xdBW42A5yoAQeOx/0arfI406EJXzeVFpWAr9+mE0a0/Q9mrToZXEZm24I8dE/AaudX0GHbVllATjN7I8VAZ8nHxC02HCGAc+N+/RAKx0wn5OFGB/IqZIEh445TCRg0kF1ckI78BRNzNGCH37T+l8uWoILu6lYxi1JkBlMVqPVTWg5lgpYsq5rAIX3TFaXB2GZ7s1uscDMEusQE4DnojZeLtF+aPXgwQj/TIdwGbGINndEMytSCmAk1nYBaRAtZLEgmEnrZL0H7kGz0VQsgOuuhWqmw+yS8hjS7XSQJlqcD3oFWNXOdjaJf3WbizfHLlCcnenvXYDSdQduN5thYlC3QwNXkxFFQk+/3vw/AKsZzGrkp8M2K/JZyvZfBatZU8ULqVfO0qBcxquKI8fLYDWeOZDsDpRwXKZ6nSjm0K3eLTfitsE8rqwmbOaCvgu7D8DFIBjZ5sCZbBpv3UYPR9W7H9D6u6bOwOEvaDyfCF1E11kE0qrzwL3Y/RgB2k5+tRWeCM21qBJDPIMP7LP86D2T1lunJw2fjSHgSPLYSSi8NqrVK+GeWa9rnycyfNiwlIBfl3bvQVaCYsNq19RGswdpT++qVx+nZs/T+t98tCqlxi2edej0idrn/g7tsPWtuVr/2O79QIi+J9vvQ5jzE+lCDnI3FfRJkTCCHMtk1quFu/5CoDdkVsTumQQY+n7Lt7BlEZig/u0t0Y7BLme++QGrR5EdrsnKwfEkgf8enjMNaEQSjT888SSKuCip/MwlZPF+sTAaRjibYtibH7ofjYfQO9q5ai2KfqJ7i0eiKZnLak3ro9kouiZ/3ef4/EUq+PJGZcT0CL56JQxYxMAXuxM/zqL7Dx49iRjLH5tNMtx+WhlCZaUoOUMSq2JFlBmQ9+DAgfB0osP4vLcXYtdakqt2BGNIYz9vhQkRBs+ftMUw9FPKOaF2DXw9jNbNM79SbC1aiV3F2IUENrJWq4Etg2g8RPeegJO/UxRgHhTFpcIf3tUWt3enwjE0uQ7ggqyVI8dB3kdgRBFRlzGIYdSCN4GqBLT6dPYsyHlUoJrrcCPI8X4kUIgcmdbfi4cPIcNJY1UuDyMuAFDitZvdiHO+TRTaB3l/43S6YGXAUzAYhNiv0R8LWC7N9woOP0Ki6BTAaYSQeTNJwT4wdiRQgyT5Cn/6FTs3baNrDh2F203zLqNyBdzcieIK3/UNoRyl3MCGxctR+APJ4VX1VUA5g9Uqtr4RLSYR4ObCiUNY9Rbtz5yRBNIZxJPh8yLOcW783CWoR0muOhmJQKpIa72tWiaCHlowitQ4ug0arPUzW96K70ZSDH7+172w83rht9gQZzCZJy72WbyHgx+lXNB3Qo0hh4HXd709EyEuEH5v6QqkOSi/aA6Hkcb7D18yCRQTgO/ShXwEeN9mttrhMdEcqdy0GZq/QUW1xft249c1X2j9YGkxLqqUX7Rk+zHsJQaFFETw1RiKA0PHT0PmIscSl4pek57UPvfcdivW9iFApOlEARwsK5/hyEJejPaatoY10fUlsrNFxOh2ile/GzYaJ74h2VZbmh/HMykY6v3ISNS6mcA0m555CYHNJHdbC2KsMdBcsmrSsKKdc5gxZNlsrY/MTPwwnMBzpXnHEeXinSKvG8M/pLmMShXw9Rx61/l7DsCtF6yFgvC6KVCzxxMpaUI5qaDETbmlNg89gJqjCfC0f+Ys7GTgkTMWhpcTbg6HB3EL2fy4GkevWQR+9bZugV96DNH6RXsPopSLHEvTfej+BhWUpbdvjzX3kqyz+eRZOCIs36lEtHNA0WSrDbEMGgO958wE0smvrh/3KGInaHyawmFkSuSjZFWGynuHc34LWk8iv1G7fcvL1UGHT2Dp+Mn07OeL4AtQPGZXkihRKdo9DwXeBjQHB701HahO/b1zFuGU7p/LwrjIc7n9fR3RuE9P7Zpj8+bj57nLtb4nEYYoexHNKplht5PNBShX5Xiy1GbFhVyK2Ya/9Dxs1QhsvfW993HiIBWoOHxuBDiW63DPXbimTWvt8x+nvYOLa2nNzbI6cDpJY7tam+Zo+xK9u5NbvsN30wmMaCssRSbL1ot444yD5vI9Dw9F7c5UVIPcHIQ+Xq91F748Fb44jdWYHXA0IwnaQUvn4cIWAl29985CVFbJL7kdbtRuRcDT6zrdBRwnSdCtKz5OSWAL6flQAwKo9Vs0C7hIILxZ06ejCgMNw5eKwEr18JtM8JVTzHAqLw9e9gkX1ASGL+Fx3rQFPr2jKz2jnMCxEAHspIpePDyTQasZWTg1+R3t8/1f/4ASzstKbh8qtiHg8q0z3gC+JKDegklTkF1GY8MrXQarhVxWRLPJHw5++aUUWG3L+Eko2kMgaSgyglw59MCQPkjvep/28e65c7FvLeWGXRGx5yK7hc0SYhVoDDz0/DhYWpOEMdw+nJ38rtb97t2POGMMlDsk3Pks+aIqouB+LwFhNy/7EMW/kXS1GGsWlsG9Z9wooJzG9gdPPAFHKY0TU2kp0jjHZkomoPA5/N+D1XRJUFEGoQOshX8ywGr0moxmWMCwgGEBwwJXmwX+PzCrGWC1q+0lG/drWOB/vwUMsJoBVoMBVvvDJ6oBVjPAagZYTUv3XAEl++Ommf6tBliNEucGWI2StclN32DZk3QY4j99Al6NqQwosdlRVoEO37q8Ng0Zd3ekwSgOSxgoJBKOKTk18Wc6wkgDk9HlimBmZQY1GGA1zSYGWO0fM6sZYDUDrKZNEAOsppnBAKsxIOPfZFYzwGoGWK3YAKtpPsQAq1EcaoDVDLCaAVYzwGoGWM0AqxlgNQOs9sdlVo1vMixgWMCwgGEBwwLCAgZYzRgHhgUMC/wvsMDVClYL+6mKs9O8eah8G1VQqmYJErMEYM9hnPyApHG+m7UANZnhTBRzniqmStIAFKTXo4rd67t2Qd3hxAaAGhVQGifmKr8FKN1G1PNfzl6Co58TBXYDxYzqzJwRLS9HEUtqHk/3ocfrRL1duWc3xF1UGWQTTp8rKHHiBJaNHKl9bjm4B54SOmgX1UmqmQ4+i2QF5rokU9FsWH/U7EdVaUKayJqRRfcZA058QJJtO5d9hNIdVJnoCBeihoMq7EqjpYjmELOao20LtO5PVOCeNh0AG1WNRUsvpBgVVnbqidgRYlaDzYTW/el3677wHOCjaqmQxZWqYLIGDBlQMtbftv8UWC1//gJ8NoUknXLjElRmVuuyYi5wE8uACmY1lh5Tw6WQmFnt7dvugp0p40tqZGD4G1Rd7m/ZHrDqwkZmgOngAz/+hDXTSWYmM1iKrJQUE3CBq9HPeO24/TEa2w1GDdaqW7UWTojTSq2r7DiAbxYv0fqHPv0AWSwDanNZU5X7roiEgInm+A0vPYtrhpL8KDLToNh1cfMg5L2UrFrTcwwch4hJxiWZkWQmLSHJU8wSa9nXX4sW3YnloGLn24EqfG+CiaScWAwvfboeO1eQvEf8tzzYuILeCTuiDGq5ZFGQecsN2jV3PvsMzA25yi87C2AGEly4hPkjSepX2r4bJpY+rN+vG1qPJwkfeHP+CbPaRGxduYKexWBWI1v9XUsyw0xcY2BiFhoVsLF2oFUR9Y0UaItaR8H3JFrC6cTJCDH5xdxe+KpXp2vS/LB4qAI6PSMLNvbbLW5tB/d1tEagTp3LACanOyV3J5iFYmE6ULU4zSkWwxKlDBYuf7UmFbh0XUPFCnUHVfcvHzMKzhPkb30hGT6WH0sm4wjyPZf5MxDIIYmm7hNfRvq9JKMChwMKV30KpqgEM4HYLWbEmJXZZDbBpkusyUmAq6Rx+FRqrsVLimGrSJI5iQw3rPVqav1IUobJRnNWcNlEmHHKbbMjwfJ+FkWCldc+iH+PEYPB6kefRfhnesaMcAgunYlNTabY2kocLkRZorr33BmwNL+ensvlQ1ym9yWk1HQA2dXIrBa1OOC4iXzF3R+uBCowc9QVzGoWIfXFbCRJSYHEMmb4ZzKgkRBCLAP6Xp8BqByiimCzmoSdJfEgJ1HKY0Mwq93JUo7/NrOaoBViRiONWU0mhjyEwvj5RWJdOLzsQ2SyJKFFTvxzZrVhLAPqSIfOrCZrks6ECrTKzOBJAy41v1Q1AVOU/PPWt9/B+xOIufZ6qx+VPTQvDp07j7S6VNXevNdDuH4IMV8mq+YixqwdTiEpcgWzmq70FzCr0BUbrZCRqTCo5HwAX40jNoyCrVvhCRFbhUuKI8GMHzaTC0UcB/4rzGqCkVYXDEky242IwSUL0zcJJU+W177w3TasH0usKunFpYgxG4dsUpFkeThNsoyZCiWTihjbyS6pYD5I2JNJOPgapwSYee4KVXom34MgQLCp9BcBFSj1kV1D1StjxHxisjM3aZharxSz0FBkRiLtH3qHkqrCLJg9RBOMHsysdmnlh9j8CrFK+MvLILN/KnG5YGlNLAi95y4AslnyxvpfMKvpMqDiJ1jyUmNW20HV8/O79EaNEqqMt6tB6DKgYSUJ8fzas8CM/45ZLWqxaNLeetMlMsWb0nGsQuQpxOwRglHLw//HEowAARYIPXEWxWdIrtyVkwF7TfK1Uo3qgMRxlmBk/YOZ1VRFcNnQuEq403CAh1jn8c+gziCWMvR5INvoHsQz6YzJqixD4pgRglGAJabNFidQzgU+u3bCHCb2o1hpKWw8oTxCjvdaAhPEVAVRZvHxp2WkmNWcFgukeIrGDbAwp5VgmGXJuV9fehl7ltNBVHYsDCe/d4tqhspsjGLV1Xl240LmiedFrEIm2o0lNt46vXsCuSSDJVT0bBZ+k0kg7KCxmoQMJ49ns5j/ug+gwULXSMRqKFo4GIOLmVq0z3QpbJsJCq/5MW30EJjcajCrpeaR3hECnBLvJFXIsLFUnLCzotJaoEpWmBhw/u8yqyXjMejMauIt6MsY+cvLzGq6RyYZUJqEcZMJMrNUxhwWFDCDlJTpx93dH9KuqdW/DwLvE1Pte9NmonKC/KfsduFsbWI5f3zhPEAwXgt54p6DUtcIZpMO0wlU36jjrdg0lliL8rdsRw6zVGu+k6XoLqY70eVdkmbzVa2Gz4fTuhDfdwg2MWdEvJblQ9cFdE3Y5cJHU4mVs3j3XrjLiNkobDXB04GkOUdNegUoJMm2JaNGI1xMa2xQUjGYJc+yW7XBR4/QfuXQDzvgjZPd/E4n4rryRyyCXJa4r+D2IWCl+7mEOHJvoNjn1kmTEeeY9/2VH+LEIWJYqd+iOXrNof3rtg8/wFfTiVHMa7bg9t7EttJkQB+EPqJcztIZM5HBkqyWSAKZzDQTlBMIMMNQ+4G9UHUg+beNk6bi6Bpi1jElVJTwAtC4Y2t0eplYhS5+tRkb/0LsMr5IAgk9DKlbHd3fIsnR8lgSa16gvE7i2FnYOaaOif00X28zmeBiRmDVbEGEmdXu7dcX6Z1p37l33lLsW/et1neWhWFjJi3BiBt10Tg54Uxg4BJiyPPWqol1w+g+i3Ydho1jutMI49GPSfrTVbMWVj0wnJ4x7zyyOQYsSsZxKpd83cMzp8JUl+L6cOEFuKoR8+zSfsNh3UesaeaEjCIP+asx86YD1ShWnfP0M1D2EEuyL6HC7qV9UixSBkuCZON8VhMk9vNQEsgw0949qSgIMfeozewCvDRHzpUUw8P7LbPZjBDLQaa7PKl1pCAcQGYF2p8dCpeiIzPl1O7TE2dXfaZ9vnb+CpjyaWw7okCSY48LyRJUadpY+7zHw0PhbE8ynWc/WYMvJhF7UFbMgpiQ6BYs8G3bovErFOsV7/oNX7xG49ATkRGKEHvQpXgx3H6a11IwghoK2SpDsiPEbKZhkwxZUNxqLF8K7p1M7IlVH+qGtd2Yye/XvVBZASLD4UAwRDZs5M+FVEp94RsDJmJFzXebkd2hhdbvNGM6Tq0lFrQlb82Fv5TW4nQ5CbtgzRfjQU0gXWcDlWQEmCHV5vYjfIni9+rNb0DLWRRHn/ruW3z5BrEnKoEAVD/HPJVzMEIwKYm4IGzCV4/S+I8fPYswr9cXnTJ6TiHJ3ey7O+BjZlYL7TuNioIqXyNRUlHko0ly97ghyO5LDE/y2aOw8P5v06hHcO5ryl9a/V7szyIbdnt0BJq276D1t782EwVriK0qs1xGSCFbhaEizuMtWCEDgz8kpjTkZuHHh2gfULb/MJJ2GpPH1QTGfUKKFMhIw9vjSEYwcOAoGngpJ2SNRiCbaGyIPY2lnPc9NivOeiluad+3F+qMJHauwwuXIo99lKWwEBLH6jBbEWNmtSOmOPouIhtWbHkTtnUl1r3yPYcRZPbBgjQ3Or1BMqBVbmuP9T3Jj8mHTsBcRn7VKuTpWf4ybJcQEklqweY19VWgIsXPqwePhP0i5bCtoShkmfaIflc6SpjFNlojFw/NpZxfXkG+xsAmWt0mzfHjC+QPT363He5SWhcE8aOtCuWeDwYLUfMOWkfunzQB5d8Rw+4bz76CmjHKGQTDcVzKodiyY78H0XIEPe+JRUuwcz7lt9LCMZh47ggG7XiUbG4z2xDlmCrkdCO/Ms27URNfhjWX5ETfHDkOliKWADZLuCQS6IJ5cUg/3PBAZ63/49S3cfE9YgLLUi0o5NxhdusmaDOJxu2ZH37E5kk0/t0lYWS5KXd+KlqG9A43a/3Or7+M8tJLWt9b6xrIn/xV689++kVU9dGYyY+XwdOuidYftGQBgms20DVPvYLqCbJDSTiI8lzyn53HDET9wcRyunvWXOyaR+zIVrMVievoGQe8+SqUC/S7k5/6Cyqw8q01EkmxfDkVBZmcL5HDpUhzEQNZXqwcvRfP0frOm1vhr4NorB7ZuQuWGvSM3ccMRsZN5CfzVq/D4aWfa/3wxfMQmSPR5Aw/0tsSs9rdb05DbN2XWn/Ri6+iEqvFCNOX6UoALjvCuXRWMGrCS4BQ1RBr8V8moPh3yg9ZTWYUM43zvQN7okovWh9/nb8AB1aTbT0RwXBMdis0JdFyBJ1FNHx4ME4d3qP1q9dvhBNvUi75y/kr4GFWufJ0OwYvJyZawUL42fPkx2K7j8PFrOgWrw/hhrQvGCDYw5kJcsGIscgRuTJht1A4pQoAVWQSLh/ei0yHaKrYu/HewWBW00xiNMMChgUMCxgWuOotYIDVrvpXaDyAYYH/Cxb4w8BqCRPc4pDiPyQDGmXphU5z5iCnJW0ozUKurYw25T9MmYndH67R+lmXilHdQRvo0mhxCrhQajOhced7tc8bCrkKlgg8hQgcLjqs8yMMB8vVlGzfjS1z6fDkzOd/RTUGB+TaLMjnhNN5nwc9p1GiMbtnDyQ9tHHU8DLllFzB8cNYwWA107GjsPHhpM1kRYiBNVKlKmgzjBIVVYTkYCbdT1EsCr+DNoIWIePGSX18vgGfvECHgeZLF5DDEgLhWBjlLHt3xGZBzZYkfdh99GNAc5JVQKxQO3wWbVXPQQgfoYM12S6hTb/eWr/ui88BXnqWkNlxGaxWUoKPBlESLvz1txAHSaJltb8bd88gOyDHB9VLiauIGtLovUU79ewM/LCA6NctKEOsKiVC+q/5DKhbjy7SDvH0w88gijYRRfgHA0ejGtN2p8kKhHiEaFGTOXXIbVcuAx3EgRazysOk6keN9BN/RvuPgdXmzsfnr1FCPTtmhsKglgff+8dgNSRjCG6l5P3iex9CBU6snk+3YdjrlCRz33E/kGStquIQ9k8hWYJ9336D4pNEoX4NXCnJKyHhUaxpmQHV7r4N1z0+lkx6UyNE+ZDTkZEN8GGmnF8Ey3mitt8w+VWU7tul9cvyj8MToaPHyoobAZYVqT/+cdQX8reiiWQE3xpM5UjsY7Bav4fhOEJJd4GpKOeXXWC2IuO6+trnHfr1Qu6DLBmc4yNNNtGErGgZz824hPOvUgLvxKcboJ6h+0yqMqJ8EH0RMmK5lOxxX98U97Gkr6dtK0AHHRQXYW4vmr/xH39HZhaN7Ro9OqO1LgPqEdKTfNIhDqZYBnT3lMtgNbdigoNBGL3+BBnQ+KavsOQZOgzJPF+EdE4QWlRxDE/JUdlhQZSlRFyKOOanOS407IWSvWhCtkwHkNm0+aUfDf45zGoy59PD1iSSJpYdTAI2fu82AVZjcJg4vxZysFpzuRBi6btycTjJ9jc73OBzOERjidT1OTWr4/rbCQx9Tc/uQB0CEMNiT8mAWvRDfU0SJgGTm0HAShhmlo4VttIT2CbZApwjmeYvHx2Fi5tJFigrIiHHzAeeiTiEQIZo570ORGtS8nLEnNlAc0ocwmaHzHK32vEruzUxFeWU9E4CSZYu9Tg8QIzfiwCP6ifvQqLTyyJ3wk2zZHB5JASnh9YaAXqIxMnHOm1OsBoCRJ7ZoksMC8DVaQLefTd5Go58uo6eqzQEv0Lz2noFWC1wBVit57wZsOlgNacPKRlQi37cfHXKgMZtLtiaEgjv7g/eAyozGAdmoYShNbNJIJjo0OlKsJqqWMEYVwiVWYeOm7kCrLay70BUCtLa/fdgtQCP+YteD+75CyXma4wZjKSL3nVSsqXmsoaV08EyliQUHXRzBVhNNSuQdLBaNIZvn6BDnnOfrEcmA/FN/wSs1mLS82g8/B+D1VRdBkaxX1Y5vIwRggDLIEpZ+k2vvoLfWcq2XlSFi6Vx4hY7zvM9R+vUwMNrV5Fxq2QhYqb56BTPqAOpxAcMPi43CzAr/aAEBWm6dl9JBD8+RzJmR9athbeMZJr9yQhURreZJAcKGLRibdEMDy4mWTVUrQSdWS2ZipbowNzGa6WqM/SpAqDIxhcSnRzXnF23EVtHEaChaiSS8qiypCLOPk+WFKgMjtGmM8dKAjRm5QMt8XO6jGM8kkiBe8T3cr2C5q7tfPBfDgvyvXSwZ23WCAOXsSSZkG6zkX9S+CBVs5kAlwhtTPo/sOqAQAFQZae6d8pr2Dmb5Jly4jHoTPEBATxgmad+i5YC2QzmtAK6Aq2I7vQxIh7RqlAsKdrfgNV+Pah9tqBLb1QrpvXcjiASdmZmUpQUgO9fBavpQEfxdlJgNU2yk/yokCzT34wZMlwsxWw+X4S8TzZq1/z+5dcIltCBuuyxwF2vitYf8NYMQJekFCCEPxispiiJFNgu4cvEPh5BDy+cA1/H27V7SDpdUHn8iv9mrJfQKQaEXxJNTUIAf0QzifvUF18xl1juTZtXCZ60IgbyUF82CVlMejBxiS5f5RCOTQeribWK5eogxgy/31ML5mPDJJIqqxCOwCPWTa3wx4wkr+0CDKfjysQ8KEuQL0x4vXA0pLjvuq6dcd2DBDBC1dqIBcjxmrwOxBjRKcBSrhRY7Upkk+kyulS87yAd3NqFD9X9hJDw4rkGq4qEmeW6GCiv3bMBViP7X9H+fLBaIiXAfIWYNYTwp17goGqxKo1V4WUklkiOJmVIbvKBQeGS+f0WxCKoeyPtmx98AYZSMQAAIABJREFUdQIgQLJiP/r0CzDn0V4hapPgupekvx+aPgXlK+kA+N0XpsIXozmVzPbhjrdoTa7evg02PEbj/OSGH5HLjk8KlcEn0QAtyHThvmUEGnbXqYMvBlEhTHjHbvg48Iuke/HAUvbVbhc+eJGk3MJ5h5HF8/dMuAwnaxHD7HQhS85+e1qnTkA5zYuE3Yqhr5MMaE77DtjwMIHVLvx2AF5N/xaIl5VCeBfRXPE4KjCYz4QYCCIBFFmAiJtyBm17dkPdR6iIKe/zL7D8dTpEv/u++9FmAq2xxzdtxIrX6BlvuaEp7hz/hNZPfvcdPnySchvWYBAxPuT2WG1w6fcMM857yM90HD4A1caQfLeQHjvDMnDOpAXiEFu0Ou1vQtvnSSLw0sZN+GY87fkyEyqCLCcXqVEJnaYTaCNpduKz5wloIh87hXQn7dsiwQDiKsfFJglufr/l8SjiGQRK6P3Yo7B0ocP4n6fNwq5PqeAxXZbAWwUoqowggzbOuZPoOYeet2q9+lg/jOxTtpsk47R7tisYsIzyKxkVK+IDlgF1niyGPUax5LlYOep3pcKW1s8+gtOnSQ41UF6GJjcQeOvdAWNg30PFmzZZhVqDZOp7vDERqE6g6jkPPw7zHioEMwWD8Hto7ysrEdgsBOJxSElEyihG88KMTAe993A0lPL5ksOFgigDaNLTcC5AQBO71YpML+0zIiVBOHhPA7MNZRzb+K+viwenE/BLAIxWP0Hz5ejGrajront2ywJLT+/3XLAYFxjIXqtjS3SZSHtcsb6seZzGdtGOQ/CJaieRqrj7DtSYSvMx+svP+PQvNB6cpTEkeL8YVGNQGHRljsRQN05zMy2polih55IF3JWDqpN2oN10krWt1fFOfDiEwCLBw8dh0uOERAwhtkO9zIrwFdNYCqlhFLGEd0GaA9l3UI7zwbfexLl1X2n9pa+/jexSzpdYbZCiFPMkygpgY4BgBCousvOzeFzIAIF+KjdsjJtnkn84u2ULvppC884VisCRSWM74Hei31yK2cwxcwqsFjtyBkEGcl20J9BtCgFnq3TsgFXDac6e+vF3NM6oofWPXTyFuu1u1fodJr+EUD7lF4+eOYomt9M4/PqFCSj8K+WB4pKEg5XpHvr85VE0bEkyoKvGT0L5l9u1fmZUBfluUVQFxB303ksyvRi+gEC6ztxMbOhDuclY3nF4WHL9SCyCUZ9/pH0uioeWDyeQovlcEZQzJJ3pNYv74GKDRBReHYRqseKUl9b3O0YMQZ3B5EO+nTYT+z+i7xQ5FCGpK1o4riBpJj9wKcOJ++fQeLi25U3Y0oVyWvF9RxFmCdfzHgfueo3m/jXt2+ODvgS4L9u1HwjSXEvzeBFSyVcXJSOwVKH5+NgbrwOZ5NtXDxsN+xkqyrNH4ogxWM3u9+G8RN/TtMt9aPwUva/l78yEhXM8vZ98EqGPae++asbbcJfQGue0WnEiSnFs1O9Ai94kK9z2hfG4uJoAlG8/PwU3ugicVFRahvMVCGzUsvu9uG1Ad63/6/xFOLSIbJUVTyDOxarBpACsU8twuSGLHIV4v2lpOMRjcvSECXBfR/vpOb0Hw5NPcpbxeAxnWd292yPDcV0Pive2T5qB8+/SvWXDikL+gdw2TdHqLfIhxz77HNunL9X6aRFVK7AQLeRzoP9rBCLHjY2w8ZP3te5dXboBG6iAfdH4icjlIu6ToWJUe5ByRZ2fewqJb6lYb8WEN1A9RL4irio46qHvb9D5Ntw+mfzSgcUrsH0q5cJNigS5Cc2dYTOnAwGa1xOGjoL/LPmZdMmCJOcvPVYLvDw2rMnYZbAaouiyjPajzva344POfbX+7h9/RL9nx2j964b1xfENBPz9Yt4SVDtOPtwRiiDJEr2XnBJcbRppn3eb/RbCDMJ798VXUSVMyfwrwWqlHsFiT/78kQmvAAwu/Py5SQjuojXMZjLjrInG4Z0Du6H+oF5a/+eFi5D3MYH8fDErSjm4N1etjH7vkk+OqWFs/onkgO8ZMATbH6Z3tHfjd5C5oNJapwKGbaB3Gj+Xj2XdyPdm5gfhk8hXnImXAbfScw16cypwnkCBb/Tqi8pJign9sUQKBGxC4nKhGVT8d2A1CUIsVC+G+fPPHLQbNpphAcMChgUMCxgW+EMsYIDV/hAzGl9iWMCwwP/MAgZYzQCrGWC1/9kc+kd/bYDVDLCaAVYTM8MAq5EVDLCasIMBVjPAavg7ZjUDrGaA1YRvMMBqFEkKHJYAf9O6IQDYDAITH+mFG+L/M5vhpudfxPkVxMqQVRaAk0EPBljNAKv98TubP+4bDbCaAVYzwGo0nwywmgFWM8BqBljNAKuRPzTAagZYzQCr/XGxtvFNhgUMCxgWMCxgWODfs4ABVvv37GVcbVjAsMCfYoGrFawme6liq/ust+C+606tnzxyFFs+IbmIX1eshpNZkRpYnDDJVJ0URwJ2liMsNZtQ81aiMm/6+GNA04ZaP9+ehFVI9IlKK0GIdpZYcNIFO9Sxk1p//fjxOMWMOLWsEgIl9P3l6Wnow0xU3od6ASx1oFUwh6kqDaeO4L0xVGUsHzsNB1dG5xeXIKNebe3zzo88grQHCEgHnxtFXAHttGVADVL1kzssi5JfrV88Ywa+nEeyEFW9ThSey9f6GU4TzjP7SGmaG2E7VflVq9UI3Z97lr6/ZSPgELFSfDbqCZQdJ3acmMOM1v2JWa2ekAH1UFVmyGKDXWfxKSnDR4NJotFgViNzivafAqudnTcf61+/klmNKOl7rHwnJQOqqvYU/ZGEGILfkgzJ2u4DkS5YlQD8FizBM/NI4tPeuTdQRBV8Z2fMwU+fEkNhNFQMH7PReBUZ4QiNeTcsSNhpPmbeeAOajRpCRritDZDGfCROF2SmbBLsFG4hJyXa4WP4nuVHd6z7GLlcFd7AloGTzFxY4/nH0fwRqgSEyQUwqwws5cDBfdrHq/qPBQ5RhbhJMSPAFdmWxtfirhFUnVqhTWuAq93hc0CnxwmWFcLjIRYFHD+HQ9PIDme/2Ax7AVWnCgp4XVKrxAGU2ojdpUiyoXoLkui4f+QQmNu0pOuLCrFsANnBvv8YIswsVXdwb7TSmdWulAEVjGZcYf37lFfwA8uAehQTnHVI3s5gViPTiqaTuIRtyRTBiS2ZvIJZTRCE6QKSgjiIDvxLkwm47MQsJatAgiumHS43EqwnFg1HkeDK6AKEUKUhyem2GTEMuYJdTTS/P8XEZjGZUgxYEFI4DqYaE9XMdi5rF4yPunRZNAkLy8vumDQeOxYv0r6yYtiEHJ4XQqovaKUK0KNWFa4bqZq4/6J5QHWqXBbsbinGuBQ/CBH0JAXbi/jsbxiqhOHYcQtWGJ0STVRp69eJdSZJjBmKGPHMpBRXk1AYNCFkKnSVE61QWTezYAc7RwwMBxYvx7czWW6nJIgs3c6QUjKgAbsDwWvoWXrNmwF7M5YBdfqQEC9HfLX16mZWU2xuoDHFFZ1WLgeqEkOekIdhwgZSJWMZUEVU7zJr1T9lVouGEWYZ0Pf7DUIFZrQwJRU4LVTBnUzIKOYXU5SWhvtepLW+8vB+/x6zmpDe09X6TDJMKWa1OL4YST65dMOWlAyolIj/QxnQv2FWs6eDCVghm+IQ8mui2WT7lYSMl8eVYC7hteazp57E2fVUKV/1QhmSgnVNxDmObByNUZV3nsOE17Z9R3a+rh7iVvLVNrGe6ISP4ieZLSduEcxqNGfF8HfquoLhGH6ZSCwcv65YgvQSqrzOUeQUEZQiOXDxHzGrVauEuJXK+AWzml5Xbb6CWS1FT5iUkWRGS5OoZo/QM11YvR7fDByh9WtrzLHkS8TMjjM/mla7zWy8Yg7rDG2KLCQIWUrXZEr5A8ESIriuNHvYrQizFKlgX3OrtFaXW+04Zieb1XjgHtw7i+RUVLsVKsuDC3m+FJmaUE38R8xqMRlgma2vH30M5z4myfoKsrh7MnKxxwXcTGtm3yUrgEyKuwWpyGVmNTFCyJ/9PbNa3Ey+yhaJAMystrBLb1QtInnKK5nVIkklFbf+q8xqUbaV+F2KnFl3MiXbm0SE+xYosLPEzJE1G/HtDGJhLt6bB6+dfHmZKYEiN42GFxcvhPc2lnQWY/RPYFYL85iJuDNw1Ef3MP6jlZdZlYXUITNsCqKS1Iqp+SR9siQhxyhOFK/ZbGZqW3ENM3xo8yrB615SQchE78Xi8ekqmkgmFUi8IFnUJCRmIYKQE3Tra2Y09eILVq/Bp08Rs2B2oBweZnVywoEEz90IFMjMZGY2S7CyfI/qsuOgzmR9TS1Uf4CYjbo+Ox4JlrtVPQ5cqTzMClEkY6tPWCmZkiyW1CSiRSw550tHLI+kDPNPn0WNZiT/hJw0lCUodra5vZd9m2qBOc6LrAQkmBxQloR3oPluFmOY5bTm9h2MCgH6Hn9SrMRkT5PFAoUZZYTknWBQ1N4L/fpV1f6zYDVtsGr2uZJZTbCppQgExf8R8sZi76vIMPGeplywrPlof3ApEoTkpvix18Nj4O9DMl575y/BjnkkCZo0S7hzIrFLV2vbGhtHETNZ6a4jSAQ5B5CegRavUA6gTtdOKWaj7R98hqoRWjdq2LxQSlmyvnImbptNsn3umjXw2RCaF6Hfd6GivubnZqK9zmaemY7Vz9P1F3f8hhyOB8ttJpyvTcyOf1kyD9rcAzDjwW6wRmkUxVxW9J1KrDO5bVrjgyFPav3T23ehiohnxO+WFsHqovus6HCgUin5h6QSQQn7txIkkRD7NfGdudloNJxs1aTVLfhqBsnwRctjuH82rS+7P1uN9xaRpNe0+XMQvUix5IdTpqPKPtrbpSVUXHTRb0WVOLIVXmNtNhxhtqfbh/RFzVFk203PT0TR+h1a35JQUMxSm3XvaoVbXyFGqKJNm7H1BdpDp8eSKFQpv1JUKRtDVq7U+mZ3Gj58ZLzWP/vTz7DzHtRqSsBmo3ntTCaRodtQlhHmvWbXR8bA9iD5n69mzMaOT4kd3hFXwaT3iESDkGVa4+RcH3rNJraYWtc3w1cDCNRYvOMgJGb9KU6z4sG3iaUpp3pVrHuc3nVg5+HU91SoUwOdXnlB+xxeCxZ9slzrNm9xE5reQNLbK4Y8AudOkvh0woxzzE6ksVPVJJamqSPHwHuYGIyyYYcvg1j+CwrPIxYiNkGvVYLHROuCM2lCjCUp7bDBm045iXOlAUSYadqalYYmvG/Ov3gBu3bs1K65/trGqFmBpNl27z+AYwXEZnvrgB5o8hjlmY7+tB2bXya524xLoZRsbjBUAIlXG683CxeTNLbPeU3ozKxsNVq1xk8vEYvYzk//CluEbF6zVTO0f4sY7AoLL+KXeR9rfXcogXKWAS2LBXHkHOX/zIFy1AtRPFbZ4kSY45CieAgRE33nJb8D3WaR/FzNVu2wYxqxCQYOHk1JG0fD5YgFKVYJHDuFbM7VOWBFKI18zgkpBn8rYtMeungRzn5E8e+kh59FTTO9sByLFU6J4l+7HISf1xTFAVzkMR+DDe4gzZdazW7ATcysdurLDdgykdjI0mNRWH20Fuc7JQxdTXYQCs1fjptA3SMnEbVS/FbgkNFnIvminDvb47MxxLZ88IdfkOWkcWJL86Pf8+RD0KwpVs+g/EqFqrloNYgkQTc+9zJK19A8NVtsOH4N5Ro7PzUS9VjOdd6LExHculv7XEg6OvwUkQUTCmK8Nw2meTFyFjEO+qtXwpc9SDowvPcQvB5itz8SCWPsBmZezsrCzN6UH4odP4eKvPcSJouYafyYEzFkx3mFtVmQJ9G6fEvvXmj+ArHT/XX6LPz+ITFveWNRuDl+VhXpsty8DXjgXbJhk+ZNsO4+Yt5X9h7RGLdEK/K68ADLgFa+syPeuZ8YwiwXiiEx05jJJOFCmNcFlwmZDUgq99Hnnwf8NNfWjnkC6kHymXbB2s/xUrlDwiUfrYPjpkwGrrtR608ZPAxWH+XkntQYQ8nHfjz2cVjO0dz3m62I60oMcgQVWpPE871C6vEQ5YynP/MK0gNkK8luxwETsbLdO6wPbnuEpIqPL1yE32dRzsNbGoJk4w2XWUFc3KuQgLS7IIcoLoqlp2Ovn9bloS/+BVnXUj5m4cAR8B6l3LyQOT3P8rVdHx+Ja3hd/vHVN5G/hBiOcyUnCpz07P4br0WHJeQHDr//IX5+g2RJbaEEAiyTeke/bqj9KDF0ntmwHqs+X6v1Hxf51o3E8Lfq5SmwclxRaJZR6V7ay9zz/NNQviFp1IUvTkVFXtNVSUJ+Os2vxl3vQKsnKEd4eO3n+P01uodYKIrYDcTgP3zpXOAssf2Nurcr2mWTlLO5NIziGPmNTI8bDmaSltRyCN8h2nERh7DEdvXO92HyXcSE17J5U9w6jn73+Pbvse4DGrdFv+zBLQrNWW9CTbFanjRHkNmBmGJ7LZiH6FqS6Vz20iRUZMZo4alKeU0s9tpRUpG+5/EJr0DKoZzH+ucmIfTbEa0vmNVOsez7XUN7osFomgvbZs/BniV0huOGHclKxLTdvl8vVB1A8cPq2W8gxvvB3k88h21jiHHz6NafEWbm4xKvGYMXkx/IqVMX20YRW+Ghb76F301+oDzDif2c9n1d5NV4zL/VbxCygjT3XcEy+Hiv6rc6EEnQeBb77n/GrGbWpQkMZjXNVkYzLGBYwLCAYYGr0QIGWO1qfGvGPRsW+D9ngasVrGZ20Yas9+w5wLUNtP43C+dh4/uUXKmatCI3QYctnvJyeHhDabVYUMYJ2nIVCDGYrGqbdrjtCaKDR9sWoC0J4LQ4kYzSZlrgXySWu1B2bMe3Cyj5dPSvX8DM9NNRVxoGTaRNkrtLd8DDYB2R14pwovr0YSwfRwe9xXsPQ+bDyUrXNkDHoZSQy+z2AJBGyZhiVYFqoV2VJZ6En9npURhE/mKiut74zkyYAgRQS3cK2Rm6f8EUXsqSVfEMH8o5uRsKS2hx513aNbcM6wFUpsTkhv7DUXySEnIxpwUtBxBYrb4Aq3lpAxoRYDU+xzKVluHjIbTRDG36xpABJbP/+WC1MkqYnZm/COteI3r0rIQJSjYlq3qufAfmmyipk1DtkFgKzYIoot+RDOjqrn2RxTKdxxDB6AUsYVa/OY5/QAC1nYvfAwKUkLb7HLBYaWDFggFwPhR+iwVBlvvKRxI3CJp8AQAdNwLgQzwh/yT5ORMuxOfEQbZ2c2Ykf96mdX9bsxInvtqk9aUjpxFgvc/rX3sFN42mpBGsbjEJqW8qBw7s1brLegxHkhNXnowcKFUqap/f+uQjqNCOpCYgkuYMCtCAOAKwJprQ48unpNf2d+bj7AY6TMDePGQzosQs5D344DrqtKCEgUdCHqaQP698y43oPJTmAurXxvqxLPvx025ASBQLyZ9+3dDyRf0AIVfoltD1CSEDSrIoOwRY7T06JPHL+FPBaomvN2Hx03QYcjXKgEYtQn6UTGhXkrCxPJjIpesiwEJJQD92tzqcsLD0ZygUQShOCX4hZWvhJJNINpkYpFWSiKCUk+J1e3RF6+dYTqZKVcSFJJqmLKPCo8uAaWAwTr4KmT9dV00AWiS6XqhtWPl3j8ycjK+m0WFdbpmMLJZ1dsKGoI2u3w8Z9bp31vodhSyRnzNsNgEApYOyK2WuNHOw/5djEVgYKCEQaQof5ifNJk1hOdUYfWaWBdiIDSoQLHyRoopDe12kQ7oMVrvylFwc0lwiKd6SDZvw/jN0uJdRUIwcfgHOK8BqxX8PVtNlQO2+FIjwageryVYXlAbE8PPAymVI1qCKaTG+/giw2ocDhiCHgfICrOZgIIkqKymwWklmJrpOJJ+T2b/bvw9W0weJSQESrOEdjeP9XiQromz9BTksNWtKCJAUvWyzxYOjLHl506tXyID+HVhNH6zW/xKsRrHTxqeeRN7KD7V+s4QFPl5HElY3TjPq4KjfgSHvkHxR1n33QGawmgDIpGRAheSfPgEslhQQWXs3vLwgmsCvb9Lc3DpnNjIZrFZVTsLJ4zkKOy4JaWrxvDc1vSwDWq0SogxWE8KFOvZFrAIpXFfKKyUhl9MBucXlBqJ0AxdWf4YfR9MaUisS00AQoiVUGXGJfIwmAcqgIgFeSTD4XLsffm/Cs/1tYxlnmwUhmSJdm9kCOyNooi4fjjjomjuefQJ1xtJhXtwkwayDzCXz34DVEvxQQirFysBUYT9cKNL+dsWgQTD99LPWz5VlxFlHtcTrgXoLrc99BFhNFISI57IJqVG6awEo+W/BamL8MVhtUZfeqFJI48WGcsgcrEZVBazwpsnfquIkV4APnHY0epjADTc+8xjgoTglarFAlwEVFnTri4gmc8o+3iQjxsAsm5qAxIeaXzzxAo59QIfKNS0uJEIUr8XtEvLtFJD3mfQycnqzvLnw0X8wWE0WoDGWXi9z+RCuR75n1MqlQC069BJS0jpSWSwBYoprzXKFDKg2vli+UFE0hVDRzBZLSmZUWxmil8FYCuPZxJHnZdFW/m5tjsmwMCAZShwqg9UUxGBhlGLo22/xyVjaJ6WdK4AzSDfnEPAulluPSEnELTRfBGbEI2RERXyakFMFCxe9XsSvb6x9/tSSZUAVOtwNRGQ4vAxS1Rjs6P5MYq3jOSX+1YGYGsBOv+eyKDbMpnj5+KFjGDSWxo+rWWOUxBnQ5s8wwGqXX/n/q/efBquJA0atSVJKsl5IyelgNTHGLRzjxJOJFHAtpCRg93OhlppEcYR8ZpWWLXDXDJKGTOQX4JOnCDBks5rx4NsENgqdOIkVIwmsVkdyw8wVEQV2oMoAKka75YnR2M97jpXT5sBxggA6TdKroCRAgAN/g3po/SqBabIqV8XGR2k9L9n+GzKtNIbl3AzcMZXAEJYqVbBuCgFQjn3/PXI4vsuqXR3+29rR744eAWwiScFlr06BiyVHzysR3P8qgU5qdu2Kk4sopyLll8BUxPLKJhVxM83H4OnTOP8N7SmBEMJcoBEQ65tE+Y/TUhLSLddp/efffBMooHm6b9MWNBzIgL+ft8HKEtj177oTa9+aql2zdckK3BGjXEhaMo4oAxdCsTA8XLWSdDlxiuVB7xs7DJn9KTb54pHnkNi0n+4/EsM5Zp1s2KUD2k6hWL7gi434+ikCnWQkkihn2ehQraq4ddKr2ufVGzbFoWXEXqmeOQsn+zerOYkoFyEKsFH+NgJdOexOBDwUF7QZ2BsVxtEaeumnHbi4j4AdTtWEhEyyxW6TGS4G3AQQRe3uHbXPTf40bOhBeanw3mNQWWK70CPhoXl0AJ/VuAG+HEfgwr1bfoSfczl9hg6C98Eu2ufH136M6Z8QQPDRp59E3cYEPlg5YCxcu1kGVDIjP4di/KHzXgduoLza1neXosI5uk9baTQl6xkNlcAmE2Bi1w/fw8Lg40yHB6VlBKYReyqnm+bOxWgI1mzKITW9tQ1qdqc8wcaZs3CKi0BHTJ0OHCeZyPmvT0dS7PdF8d0To5DRk6Srv1m8GPumUd6rVsIEgkMCNsmEEAMN7ZIHMQZh55miuO112uM26tsXR6cSUGbjgveQy2u9v3Et3DmXJf9yMoEfqHgTdj8QojGPUCnyTuRp3bzvf0RgA8UzPsSRkUkAiIgaQ1mc/EMwOwvNH6f4rWm/wUAe2RmBUoHuo355MXDquNb9ce06BH4+QB8HAkhwvqTYa4O1EYFXxixYABwl8MqhtX9FrJDiCp9Zgp/HbTT/BE79RkCZ80UXIGT8RIsqZngYrHZj+zvR5G3KU55e8ym+m0C+QsgF2zPInwQy3HhwMUkTIqRgHY+x0PFTYAVUlDkVDHyZgGi+Drfii9EEAD28cz9k3ot3HzoY1bmA8chnX2D1YsptdO7SCQ0G3q/11z/zEpRP6J7dNi/2V6J76DBuEBr1I8BZ4LutCO0iKdtYYSkUnoRhWYHVQuOkBBJaDaG5DzmKDSOG0rPvPwQrj5QjkRAeW0PAIDRsiJ1zaV74ogqSBRSv2sxJlMpk26KTJxHZTSAbVZERSKd3d9uw4ajcnwBYp3/bjXAe+Rl7pCwF7hfAIY9C+/UjSgg1xxFgKLtOday/g/xe+Je9iIr8j3jvXhd6854j4/5OyHuLcsweWUWSfaOIScpFYZiIwXL9CHJ826xpE5hdNL/WjnsGyh4aV7Z4jPYVAriJEKzNKA4c8NZsYC+NpZeeeAbIJR87ePQgVL+N5Cy/fX48Ln5D4zwtpqbSGcVKHFaOJ7s8+RhQlwoqD3z2JfIYUHj+0iXE0+l32953B24YQPN975y52Dljodb38f5Du0+HBDMXM4iiHoXz9zFXOs6ydPXwl1+AxU/s5LP6D0UDjgmRiOKcn/YsncYNRlYP8ntbJ0/H6aUEVss2uVAs9F2Ff25YCw+smKv1T3z6Gb56hQq9k8E4/DfSfr339MkAg7yXTpiAS2KuAnj6vY+BT0iqctXEqYhHaO+m+j1w3ER2eGj5IiQ3bNb6U598AVUkGgMi3rBWJwDWQ+OGwNaQitN/nrcUpxhU53C4cKkJAXaHzn8D8JH//H3RCth57ruTKoIs55rpduHSDgJxXjx0GCoXcBWmedDrffKTpqbX44e5ZPObmzUF2CcsWzQP+7ZQYVcTWyYqnyU/L0pMijnXe9wUQcWOBG7uOn8uIh+TbOjyVyajUoBiXR+SKLkCrFZUmcbhoxNegSWbwWrPTkb5dvJvTqsNp80EiOw0dgBqj6G86TeTp2D3AipqyvBnoGYXWgfbPP0EkgfIJ7/06kTceDvFMPcPGIzj08ifb1u1Hlbe0xdKcdw8hvxG8549gG9/1/q/rlqL/QUEzt4TuIRad7bX+mOefgZgUOabw0agoig6FfF8WTl8HDu5TUA0yaD8fwpWEztLPbFmyIBqRjSaYQHDAoYFDAtchRYwwGpX4UszbtmwwP89CxhgNdqgG2A1A6z2R87uP51ZzQCloREVAAAgAElEQVSrGWC1FKiiCPsZaPjThGlwMHqrIDMNj64gpgLc0gJRZupyyCYgSEkpA6xmgNW0gWCA1QTHymWGGnEOm6LDukxdo6hxCECf1nbux8J+g7Su/0Q+shQ6QJDVKBQGFhlgNdrsGmA1GjIGWM0AqxlgNQOsZjCrieVVlBMQOEaAUW3MtCHCV4VB+4LB0cTA3LDNinxmO2v/yBjUeWSc9reRA/vw5RACAzlPnIKFiwKS8UQKJix+yQCrAQZYjTZNBljNAKsZYDUDrGaA1QywmgFWM8BqBljtjzz9ML7LsIBhAcMChgWufgsYYLWr/x0aT2BY4P+ABa5WsJqX5QQeGP0Ezp+hSpnPN29EyUVigaqdkQk7U0Lbw0H4dRmeWDR1Bu31ZeJcOYE2jqsJNOpI1Vgdn3oMUjNipYokJNiyqZKuJAFEAlT1XCXdCfm3H7T+N+/MxLm9VFV3riiCka9QEiizS1/AxawW4iu4AgtnDmDu2Ie1a8r3nkDVSlTp33nkELi6k1yEONUM6NQr7mzo1NI+kWs9SMxnx5Z+hG2LuUItVICqGZT4LyorTLFemBOAmQmkLsTNUCx+7RqvIwcXovTs3hvqoQdXL379+lsoOEXfH3Zb0HJgH63fYPxfAB9VS8WsdujM7ZJgVmM2KYNZjV6daP8psNrJhYuwlpnVMhMmyKIqmJnVnDfSGA6rVpglGsN2hJD4/ketv7z9/ajJ1cfBHBfuHzVK+/x4UQwbPiQq9irFJfCwnEapPY4os4jEFYBVpZCZtKK8lIAa/swK2FtEVdXpLVrgnsdonPs7tNPkbEUTVPiSYLbRDGUiFg/RzuzCDlE5LMb2kjXIL6HxefNrE3HzSKpgTbq9SDAFvMlUDmUvyYB+8OAwWC9SJWzt9m1R5Q6qDK02pDdCMaIidLvToWs6lV68CH86zQUUFWHjcgJ17Vq1Cp4zlMDLLi4B1UAKhhbxq3SfCasZIWZIcJt9COlyjWoM9W8mm9/dvQvWz6XKzdC+g3Cmk7xZbq/OuFlnVvNdwawmGN+YWW371InY9h5V/qbJgOuaP08G9GoFq+k4IsWUTDFjiEJQXTTSrLEWUaAtCzkiphkqUdQU04vLYoOFGQetGrcaMxclEgizFKYrLRPHuJoy5767SfJCjOFa16CEv0kw/3j4bx0C5KSDmQRlB4PAVKsFCrN2iJniTNB8Ob3wTWx4lVgdsopj8DCLp1dyopwZoQ7bJHQaT9XrNceMEDpsdA9OXaCAyJV0NUBNVlI3kM4GJP7ABMjM3iMgejrWUcxEVUifibVAVWDWqXPEl+jsUyYJKvdl1QQmzAKfI9O8MMdhLaPqY/yyEwuHkT/xn7+ELGZeFFwTEbaVYFYrZxnQnvNnwKnLgNp9kHUGG9vVLQMaM9kRr1tHs0P3lcsQr1VL69tcnhQ7nUmwUjGdlyzAcGY+wFesKRnXaBJw6AW70TAi3xD740cDhyKrmKqbJUW+LAMqywhwhW95Tg56MOOKu/t9/x6zmmA50tnzhNweyzsJyYz591O8ZP9tHyryeP4vmdWGEcsBHOkp2i8hAyrxYDUn/okMKKIpVtrfpk7BtlnEmtYkpCKdx7nglCWRTiDSoA7ufYHYbCp16QqF2SvNQrJQH9va+sNOQayNvA5qf6RPjEQCu+bSb216cxoqlFLsVy0qw8W/G4EdF/5NZjUh0SoaK1Vr8zIZorVOk56LEWPN2TXr8PlomkNVolHIPNkSiqxJ9GrfYTZDMOqJJv5JZ0k4G0xgdUSe2zR4BGuiTp4VF2LHLHkj5EMllghOurJwitkbhy6dD7QjmeuYJNi0iC1GyG1dKQOqM6tJSMCmz91oDNhDlfRv9B+EameIvVTIqIYVAgmX+XxIsgxoryXL/2fMar8R68miB3r9Q2a1GBSwetW/zKyWuIK50qUbTpMn50EiJaAyW48kx4AAsSx8OvYZXFy3Retf58pAcRk9e1KyothHE2rIrDchPUTMxRBj6A9mVkskFUSFBLwIcdxu5NxDMVGnGdOBbGKCgYhd9FhMARSOa8z2y4x9qi67rsnfkIyiaILVM6QzVicl+GLsoMxAXCeMvYJZTfxffTnSmNVSvxtFnJn8EohqsvJa27Mfn4wgxjL30VMwFTK7D8yQLfQDYbOCCMekDikJPzMiiNGVzpJYBWl+VGUWn6aPPw5kUyxWHFXgYok0QYCqh6HiLmV+p2Jtl/ld24Sgr5DPFr5m+2+Y9xLt88KBUjz9MknyZXRogwiz+5g8vpStrIYMKL3TK9p/AqymS3QJSXjxLkVTtUCJRqLGrMZ9k2A94ZguASW1545DsPfSmFTtdkQ5VirI8qHBY7SmtbyvC3a/QQwfaTYbqvcn1rQts99B/vvEXlY9aUNcrGVi7MEER4dmWr/TrCkA5ye2LP4A59eSxFi6iFWzaZynN78WDfqTr3BIVmx6muSpi7b/CqtghhZbqWw/us4jeUR39Sr44SPawwX270c1G+3/rqlfH952xCYCuwvfjiEJv7M7dyDLRfPiqBJGpxnEilujb0/gIDFdQRS5CFlw7W8tQBnlWvDrb9g8jSTfpXAQATfdT4m41JGh9cMuNx58mvaCmVWrwZ5OzDGoVBGwM1W8sEEh98+ew5kTe7RLDmz5FuVffK/1nZcC4CUOciymsYyKJuZ7IIcKDwe8+Bzc95C88qL+o+D5mRitvLIZF5iU+NoH2uOWicRYdnLtZ9jyODGoCQbgcBo9Y/SaWnhwLrEnuq9tCvzGbFvaB3owFgMKidEe23bg/VeIDc5v8qCM97vtRw9G7pPEEIlAAChkdlqXuBkufLBYgBAHFYFLQENiP0IsgU1dKAaI7T8BlWOHc5Y4+i8n1ldXw3r4cBC9x/yjJ9HobmKduV3s54/Su1u1ZBG+Ok72HD9lIqo3J7m65d0GwXOQ3qOYC+eqEE/ZyLlTYLvzZq0vCwBohKnkBHOoHvx73cBSyj+tmjsPiRJ6rlyvH4kgjXMlqWrvRjRrehrcNei93/7ieJzfRozq8xYtwtOPEfOZp1ETrHuJ3sWJw8eRZGnpoc89Dt8IYpfOW7YMh6aQxHZ6KCi4/LS+y+qGm2OxS+UFcIFilXMwocnLZP+GI0ei+C1i5v1g5jxAIvvXbNsU98wmdrpwQQH28jWVTC5k1yRmIMc1VYC2JMeJvDzsZSnb3Vu+gkeieeqyWxGNsqynOw0tpxDbYp0+/XFi5nytf+nIMVjSaD5Wq18d2Y2JwQ65FVE2na7ZuHodTjGjm7VmFbga0R5i+OtvABFmZTt/MbWWIVoOWGlPib2/4/Aiei979v6OUg9dH4moyIpTzqPN3feh8mSSz9u/bAm2vU7MUmlyVOjB0/U5fvRfTNKxYmyue4LsU3biLGLM5hW0Kxj1Au1N7e1vxV9HEpNcXl4e6t5EEpN3P/EI4CT7zJz8GoK7aUwOGjoAlZgt74uXpsDyEcmAuuHA7hyaX7c/OhT1Rg6ke7iYD7CsMIqKgUzO32ixO71rXCwEmjSk/pkT+KgXyWiqx07AySyP+VYzRq7m57rheiCP8p2aY3Hz98SDQCnNi4JNm/H7/I/o2S+cR8xL17QbPARVx9P7RUmpCASoL/ZyYRqTMAmZdY61TEmUpTMTXuVsrL+Hcquhn/cgyszUQYcdA6e9pn3uuf9+gFmzEYwAXKAKIQ/L0xE+K8BykMitkJrv7w8aC9dR2hFZIhEkmO3ykktBo8HEZtdy1KPIm0TMW5+t34AiZlWs06oRhj5N/uTU+o3Y8jrlsdIuhZCVJN8oRtpJjous9aqjRd/u2ud1O94OcIxUcO4C1BJiGcyplAs0J8ayA2/MwLGFJJmdEQ4hLpLUYkW2JBGPsPSqfJmUvtTkQuQmYuXs88ZrQAn5/Jn9hqJ6MUuuI4GLXhpj9zw8GLn9iMXtxxlzcHwlyVZ6VBsu2GlsZ7dohIdmka8+tmEz1jxHvrRihcpo+Ug/rV+zY3vsWkR5uE/efx9VryV2wxHzFwHMLrZ02gzI/F5UnxO+m6/VrumxfD5CO4nNa+niZajpo7U1w5eG2tfRfM++6SZc+pxY375b9D6ch0j22uPIxsHraN0c9e5bl1mQ9x8EVF7AnA4gzoyPZaU4s4TYCndv/gZlLJ1c6HLgvlnEmFiz0z00RkUTY7yYxkb5oTx8OYtyrqHfDqJ2iOIcv8WBIiHLIvwwQqjasY3W7zh7JoIcV7z36uuoJlgimVktwGzERT47CqvozGoTYMmupl3z+bOTENxGa6jIvZ200sogmNVqjSKb/3XCRJz6gNQ1GjRuiJufpfjf2rgRvnqKYp6tW7/H/8Pee8dJUWZtw1dVV+ee6QlMIoMoiJgDKioKBkRMIIJKkCSKoCimVUFARcWAIKCACTCBmFgUVjGHNaEgQQkShzA5dO7q6vp+p86pnnGf3efbdz/3/dbn6do/vLfpqa46dzr3Ode5rt7X89w5e9BVqHqC5/JnLy63VwHUI45oEfsDx/c+Eyf2YX8ARxKTHdttd8WhzPmoS49zgK++tz5/7PoJaCVn8JzGRuRa5z1iRI9mmJKby4CmFTUTz6ZzcROzGhdh0JUplOCnyF5ZC2QtkLVA1gJZC/yHWyALVvsP76Ds42Ut8L/DAgRWU1Q+oMTTBirz+TDUcuhAXHA/B43gpIOHZFKcKaCCpb7Wjr8Nez/ghIyqq8g5mg9qA959g05l/LeqG0hJYidahx9nM635hoefzpy3Y906YORcPlTh6KMAqZ4GHYzpkE6Bk5WrsHgKB1B9dYeQLzHTI7ochS+//tr6PCe3ALm5/Lv7yvfBJ1JurVoXo3w3Sy/k5/oQERAMYbhy/RxIqE1pKJdMyhEX9sUFItOJU09AvQQeXMW+DAYgFa5B0CM22bABLz/Kz//tNxtw830MPuh42SDSEeX3ag5WK9+Oh8dzVbizMozrx3EQ19+vDweBKUDodyPlZXBPDOmMPEagKoZfl3Kw7bNZc1EmQQ4tUY168EG/tMSBvRV8wCIV0rSb71NLVPIcQ0SJScTdfHBvzNFQUMxU4wGSytjPibW4z43Th/MhsosFVuPvmC63rTwFNJIMKLPLRNZ+2EwGtC8uFDp7FAcyyKZoOgxfnH93x92z8eVCDvBrSiNSrbgvhq94GziCAxtQHYCdLNPDqPmAk/SvXjsObYUWPy9lgOSDrGdWHRD1AbgNOjjyReEQWy6QkhL/7isDVvN40JoCBSQbsGgedB8Hg50ESEhIGDdSg3du52Bt/bK/IIcCXPS83briiqfn8KMe2RFRGc8e4gCSAMnORQvxloDV8g2SAeUgwbAl8+A+5SS2SdoFB9nRkoWNAOtYquTp7r3RUWwRdqbRphtLJf1SXo90iO3ZUtfhlthouTuGpNDoh1MRqLbsR0qBN8n3d8GDpKAjK0wTbc9g+vg+t0wAbJk/ygzmczAmpatQRRJMRQNSGzmgvuPZN/HuKk7yHHnDSPS9iwOi1L9JAXa4kYSxg2Uhlg6+ETkpnjtnjh2ONkM5sUPJpUaR7PQbpgVJ4n/QgT0cNP3y9dfw3hKWgnDX1KGVJKby4zpyZNBQID8pwRjD64EpSV1flEAHHCSrcqYQlWBY+y7tUf4zB2Y6e/LwKwVXKZg35lqcNJXXMeS1gOHhvjaNOLRa/s4399+Pr5dy8MlrAh6RWBj21sqm4DRJ/zRnVlvASZWvp8+CV2TYKlsUYOISkfE49STo0pFOa13lIGJ87QdYfBtL/vx3MqBJkdfypGlOiYycleZjeyashB4voC5rTGXS0pkWv/TvdUmykQAUAup1k4yT3N4CYEmbQBa6ILk0tycTGHakKbRkX2m4ZUdyuB2IiqxzSvOi3MXfKh1wIS68n/uuoVUp4g4OhtFv5cgveyiRKeBIkIynbBFJ+lzjCDNhOXxRtn/5q4syYLXi6jhc0i8++NEgAeZtOS7cMF+SkP36IiFSQK5AXpOQIAV3ZWhbTCQWYo26oUnrk35XYs3WammrSdPote1GYXhFwC8gyVBJzMJjp32BWFKH25KPk1ybDbJw6NASIqC9fRcWXMV7R/6uAyiI8cbjQRoJ6Zk6jxuxjhzIvOqZJ6GdwMlbePKgy5x1aI4MCM+asyIBTD1t969KCVQBKaQ/+BiLSZaEAq57dyFHAD71LjcaS5k99PJHHkVBH5aXAM0/jW30G2Y1e27ZHSxmTJtJqDYY8YfNWDSM9768nQdRKPIbRjqOlCT0wlCR6sSJpqsWP4e0tNW8AkgMlG0vyCIjnYCq8YKbNhSoAkwkrB/hR6wrkUD0Q5YYeX3EcJTUiLw4gdVEyitlmqiVXm1sWYLBMznQ67/sQpgiSWwoHlAS37rofW2DOgExP2Po7N+1wGoMxqH1Y/75vK8FNu5AqfwBvbsqIBS3w4ddsu90f/AudBVJHvjyoAvznAL6Pv+wSjKgNoBFbWoqBJYWCfWP77oT25ZyouPoUBKlMmcpTbRddKlDXQ5Hv+mciCu7+FKk7LGqUA/zbxFY2pZ1hkE90EzP1u57I4GNz3HycPVjD6NlHUsEtY0kISkDROBBhVuEqLofiyteECnt1i2hy37dfKzSXItGeN93if6c0+OCJZlJFyWtZf3e+eZbWHMzJ9RbJ6JIiySNriczcjlujeQs+U+NRDIDUKOetYPmzFok8jeKG4rYO4ZoM2lRICz3R24pDpYy6P361SuBNgzZjikmHKpInpL1mlT1kLb/j6lDNeSBYknoa/l88PiIUegSY8MWmiZCIicbzitAujuzvAx+7jmgkJM6cJFUHzfTVr/x31r9Zq9p1rrOyWYn+cE/bLPaC/tfhZZVnDj0pkNQJOmSJiCuDTiDE1HZt/d7vTj2JgbDd799EuDn3k07NOgiS0SPYstEghgU7UISgv7Z2pkk5VTDyZt1Dz2BzYt4D2+lm/AI0Dfpd2NTiufrhOXLgHPP45eUJDu/ZAbCwKawt1Jav2WPVanTI7zWfvinyTi4lCXqCkMNcAvQKmEaiDu4v6r8fnQZcZXVPmvaZEDOFtbKb8ouSPPcngbW7/APG3oCikgNGoqCpMx1RaXSB/6OD2pGJjWdMJEUmSH6NxsERm68jQklwKbDBkKnk0jIHhtDHEFZt5Ty/Vg5UpJVW3YgtZ8TbOQxmTRPLABlEgmF5w75HSXWvwJ1egyanyVlK/ODuPolYZg9+XhEkjxwtbxABnCpEdjbHhsqMtKiBOi0iyP8MOCK8m/9vPQtvDGL14acYB5GTWFwbOCcU0EAXLrSHh/SYlCnqcKRlF2Wxq341CklbRVC0OWIxYBPWQrt6SHXorSO+zeYJmgq31PVNBgyf0n2157LzdW4rS/+Aa5/N1gtldQzXkIzzlRrP2sa5kamrVL/ZsBqSThlb6FvhAVkpsEPXw7HGH5RdFSeysCIuxYugPkx9x1Jl6OI59288RNwmEheeusbkCvp1ErEsVvmyNWT70DOgH7cYzEDEDAHEklAJOfQoRg4giXDor/sxF9u5f28+tv1cDr5bdJtSjBwHifdc44/GtjNcRpry7PPvNU1QCWfM5Y+OgsFe/isrzbWoCCHgUS/mHH0eoz3zzYX9MInkrDf+c0PyJFzj9M0EDEYKNDa48PBD1kGtNSXj/1O9vX2mykEO3W22mMJZJPL62rd9+vw/SY+t6mty9D7dp7jX6x+H/tf+bPVPu+4E1FwFp9fEQ7h+xd5z9/0/ofIk5iHKxyFn+JLtL5BR91hvGeNmTEFOI6Lhmb3uxL5W3kvKPLlYZvIVh7Z72ycfz/7iTv/8gG+nMLxm1LDgRoH7881pfm4hmSDybbuXHw/j9vJ3fsQjfE9/T4nfF52kKp/3gHfAV7/TcNEQy6PgfMnjEHRKE6ur339DWz5kkEMXkWDIVAuNRRFixivS7nFLXDqSAZbBI44Eh8PZWnF2h+2gkDldJWrcYx5mZ/Z26oUTw7heFJxTh7OH81n3xa9e2PPVB4Pq977M/a14PXnxrvvRJuzWFJz8cWDEdzNyftkSsfBlvzMExY+gmRrjve8ungxUj+ypGArlx+NcnZRE1FLNpKuPT9uRnEun4dSoRjScoYIBgpRFRMwWcsSXPwnjnNQTOeBBzm+eH6fvjhFzgofPPQofvyS51FxIB9e8Tf6DB+E4BB+5q9efgn7ZnEMrIOhIpQSGT7C0QmIuVqvRUcXj+dyn4aC6y622meMuQ6h59+z2q/PeQa6ws9/2Dkn49wHWRb2wIaNWHMH29ZZEYbq4zEWK/bhvNtYtrvdOWcCH6+z2mtmPI5oORfMFmleGCLtSvLTp4tMcJt+F+O1qxl0WPfzVtQJWMRbHMCRvRkU2IfOLTt4zn4ycxa+/47jNI7iArQ8g4Ffg2Y8BHzCoIqVryxHWkDeFYfKcVge278glcCuLxkImCCJzNYca6kLx1Gscfu03n1QcivPuw0vPId1LzAYq0hTkHRJLK0wB9c8zaBAOiy+dyf3V/3OfQhrvB81OnTcMJn71H/eOXhrPM+pjRs34o4HWZLY0/NMrHuNpYTfee0N+Or5b4eMvhatr2UA4l+mPwz9ZQakuqFiXxt+zj63jUHL8xko89mryzIyu+lIHN5S3t/rI4kMQycCQQy8jeeCrygPb13F8yj+y1Y4UhynieQFMWwxx9XU4hZ4X3ynXd/+CK/IcabTMXhbyPm+ph6Jb7koMkgn2GJe/7v1749Od3I84NMVK7Dz04+tdkCPQxMfyZU0kRPn392n6ThpJj9b56M7Y1lvXhPMDb8iLd+v97pxzSMMgAte3AcfTmGp3/D+QxlQVElRMQ7Wsy9UaUTh68rFzoOGDIYvn8+4zwwehZYHBdwf01FhcDtW5sdl9/N6UtrzbCwdxn1XW1WPSo/4GKW5uP9JBuIT+G/JaI69+XfVoowAy9aRUEOFrHsks3v4FX2sz/vfMg4QKVLQ3lInAeeAG+jKZ/1vZs3C7ud5POSHYpnYbVMZBJDjcEGzzmXAr4gj0Z1jkyPmzgF2VlntJ0ePR7sIj1UKldgSn33GXYsW1zJI8ZPZ87F9MQPCPAmgXvyuLn3PwXnT+N03rf0Qy+/hdfK88y7AmY9xn9Zv+Qkr7nvcau/dvh2dz+Z5es306Yi8y+fvZfOehUMK3kOmjpa9eZ72n/cYBUP5OnAQSNsOnwlIYde2Vavx/VssJ5rYuheHmTze6hQT+47mc9D4VcuQrmQw9PyZTyJYxT5hgcON+ojsa143qjdwUZAajkCTs3WV34NL5zxpfd7yon54ayqPK0c0hu7Hsz1LKN8iBf5bXlqOX1YwsK9Y8SEqsZM9iKGs71nW5/3mPonG5e9Y7RWPzkZJFY/DIEyE5WxdG3CjUsBqNz8wHUoJ9/tbdz+AxHcsp+tTNOwxeK+88Pph6HQDz4WVD81EvUh2nnd+H5TdO876PPLXb/DM9XdZ7ZRh4LQbeY8764Ybsec2zrf8uOI9BMV/S7kd2C3rmLt9CYZdz8y76H0G0gd3WM194TDSTga8djiuO7COY8/zbpqEYKXIWIcqUSZ+oBcmjUTrO5Q7Idw2XXQmsmMedD5tyjrwN+3v87ezV9YCWQtkLZC1QNYCfwQLZMFqf4Reyj5j1gL/4y2QBatlwWpZsNrvP82zYDUgC1bLgtUorNmc3Ov3m2lZsFoWrMajKQtWy4LVsmC1LFgtC1bLgtWyYLXfz8P6d98pC1bjQHAWrJYFq2XBalzYkgWrZcFqWbBaFqyWBatlwWpZsNq/2wPP3j9rgawFshbIWiBrgX9kgX8BrGZIJa+OtM2yazEBNLHFNMlyUMW4nSKUlF62L7IWyFoga4H/YgGq1LTZO2JGCjUFXN1TMuSKJmY1V0Ez1o2/z6ym6Sr8zZnV8rkqE6qziQEoWoP1s7mibf3M+fDKmhbv1h7DnxJmtWNOgCmV74o7BxD5sMZly/HKdJZayYnVQklwgtZ0GUhwgS/KNB80jave9utp6MIy1Xv4ADilCuzN+XPRQqqDAzVReGxWAX8BakSRIezxw92Z5boGP3g33N2P4x8I+BFOSRW/ywdF5yob/WAVfMJe9uSUqTi/LzOOdO3ZE3AKLQkxFYh06aEf12GlyPwN7nsRcrsxxTmKihAT1hzFF2hiCWqIQxUWhc8mT0HNx59YX/fs2g2uPwQiShxx0sGj5wl4UCv0Ykf27INTL2dp0YXPz0P1ZpYrPbIhhdbyC/V6GG5i96Bq4mQS6SBXG4XhQveBg6x2l2n3NbExeL1N46GxDm/dyBWjNe+uyciQFZ7dB32kchZtiwCxf0JLwC19uumex/H5Iq7c9KABaqkwq5EEZUeWPgQ9l61n9d8yq3G/xC25OvlTo4mQ+/8vZrU6rw+tLmIK8t6L5iEhMgMu1QXFZlaLVuAdYbeqWbbmN8xqg55meQbjqMMQEf0TqtHzNgiV+aKFeONRrgokFq60jPlxz82HeqIwFVE1v0gKwkwg/ldmInzuwkvRTuTHvIoJnZiULJmcHKSFvSQAJ2Iergrc7Iqj71gOKrfq1AFLFjB9fN3mregQ4Pmerm1AQGTs1JQCQ+aF0rYtLr2TKzQdxCIgNEEhVYFTmBQTeghBkdPA7gb89aVXrO/vcSQx+HauSE0pOhQ3d7CRTqJuOzMmrp75LAYOYCkC/zk9kBS9Q4ffBVEcgyumA6rwSW1bj3ULmK1q3ep3kS8sH0YkiWSEx1IgSPORqzsrYnGcN4CrNbuccgreePElttXmfQgYvHC4aS1y8GJUa4RtkkS0MFyoNdmGRw4fjqPvm2y10SKIRpH/SSKMFiID+tPdD+GbJcwkkHCpcHbhuTB2xTtAIVcTp9xahnBQjdZh4zPM8vHd1Fnwy7tXtCjATUukMrr7CUh7RcJBNeGOc4VmZPWHeGnSn6x2c2Y1p5mk2kHrc92jIfEfxqxmCsOMw6PCIdRCSpzY0fiikSxCHBYxlCJrb9p0QDN4Te8pqTYAACAASURBVHaR+qItB0XMcMLeQ72vC7ue19sKvxCTDvX79YPR426Wk4kXFyMklFMeYi0ShoEczUeln/wQLmeG/C5JsnzybJaCSojHyc6XFuDzp3iOF+yshl9kfpyaF3tFs668fTHufI3HG47oCogUHyz5Qrlpc2oViy1AGO8M528UDuXbVv1p5k9MwCZDoi1BOJ4s5iRbWpTYXOI6V0k7XVRXzeOZ5Abtl9SNJJxS1UtsGC9cOYS//9WPaCGSNpqSQkqYMmNODan2XHU7cO6TwEnMsIScQiQE4ZhhE6PPiVlNWBWhNDGrKSRVGRM2m3+CWW3AI48i7+8wqzVRiDWTgqTfJVNmCOpI4kUcjq278dRlA6xHblMVRm6CR1wyHbHFnRB3O6Ecxr5Ej1tvRkthkCBtbkNYVC1SKhky1jIk9kmaOpIic+VS3Rn52nRDBI5tXB38+pX9kbOb5UOoqtiWh9TUfOwWdovEUR0x/DmW6UK3zjBkzYHD3VQR3JxJjgbG36Hq0bUEnLrMqh2/YqH0b8G2fQjI+I+pBjweZhpzRFXUeplNpdcjU1E8hNfPVH5eRgrWjWimAB2mhyiT2IZNJoFmJuEUm78/8WYcemOV9Z1jG9IgUWi6amCi2sO+63ceYMqfWQINJ5+AWGaNJV41Ww6zSUnHQ2PNZlWy5qbIpbgdWL+QZUDfnzMHueUsD30sNGg2yxl8OCisWOnTj8NAYWJDSQnSDl6NVHvvtaqwgZiwqAVkXwX1cbRJCi0p7Ip7Pngf748db92jbWNjhiXITbIjIv1mmCROLWwHihMO8RFMU0GSJJ0spgoFAVs62GJY4Jelz4l7iK6I6kS9sHzu1lQcfgVLBV348INICtOfml+IkMyzXK8LqajchwYtLaZ00RphM+HW1eFn8QE3LXsduSIV7jE1NIgPXhsIIL8Xs69e+uRjgMiYg6RbbXbI5oPR+hmbQlJHwuB9zE2MfF9LZfygoSip4/NBKTFHk0SWsH/Zi1UMTlSJ37HT58bJN3Ll/Rm3TgJkHFlnFyFEoNvb+wONIpJTtS5yNkX2CCTlLWNn5djrEfmA2RfKdAOGsCk0uLzYK+84cdU7QFfe202nE4rsS3Rrm2CQhiMR0VqXwpLWdGlmHKhihqRvH34cW59iKZw2xDLs4LFEnBWGj+fEr04V17zI+0zJOeewFK91z9/uIbZMtAodqpxvLCloGT+0maQk6ESqsYo9rizQsJiEWJyk71xq03DIMDfKuzSZ0EBC9nNiLLBXdlckie/vYGaRdS++jGCUGXRaBrxoCDO7Bk0hr5vPLvXhJHLBa0/U6Ue59O9JI4bguGnMHguPA/uFlbiopDTDEE2MezY5IFGfJq1FAUioacRlNc8Hsd/y58+dezni21hesNVRXdDrPmZAzD27OyDsyaFkAm5hV7R4DoV9mIavuJUguUmbWU0lBqJPvrHus3DoaBQ38LgNpgykhNFBcTStYcT2a1NgZpnVeP56SbJQfDdd1zNMVDR7bdlikjm37UVy8bZfRv+1/Rri6m5SUicJUTlzWDNfxlteDr6ydN+BMffchS69bZZEDzbPEkar51/AySJ5GSvfi3xZUOgJorKOmQW5KBQpwI7HHYf8YmbHoXlXXs7sz9/u34mzbmH2xzyXH6vGMbNactt+VMue7DisFCPnMsuIM+DDxpfestqxX3dDr2EJ63B1JeqFWc0M16Ol0B7qegp5uS2t72xK6ejzFLMolVzcF88O5/N91Xc/opWsP43VB9CiBe/tfj0NdwP7BUHkoqYFx2C2IIkrpjJDW/vLL8PGiczo893nX6EiwH9bevppGDKZGVM2fvwp1t4q33f7oLZhO1yx8JlM7GHG0KEIbmV2li6KD35xRyJeNz73MxvK1A/eAYSVcNHgaxEQ2Thi3Tooc/n4y8/HmVOZWWfPW2/j6wdZ6o7O1S6R+TuY68KI15gdE+5cvDKM57hzXxUUYRBWlTR0OVMG/X4YIslOLMqVIhV6xR03I+cSjgG889gcHPxkvdVOVFRBpUM7ubxeF5K1wlqb78dIsb/WrgPem8Bxr4MbtqNeWMoag27csYLP3/6yMswazvKLZx3fHSfexu3aV1fgp7nMKLmnZjfqu7S22lfdNgHFIgO6YvREJDawDCLFAsOtue9GT78T6oksV7fgxgkwt/B3ArEkhMgPiWgYHlk08/0BxOvl+dNp5AQ4hlQZrifqSat94nnn4LB7mIHy5YnjsX0f+61TZ88FKrjvZt0zDe6YMHSTEgDtqcS+dv1QtH+Ax+EnSxZj+wP8Xp0SLtSHmN2nzFdkSaHT1ZgIw3Swb7M3qKDXArbh4b3PxTdjWM5yx/ufIy0spB1OPQ5nTOfxYG7dhVcmMCtYTr2OskIeh+sbD6D+FLbh7S8+DcTZaV547iUoqWCfsQVUa+7Rtcml47RZfJ8j+/bDquGTrDYxB7WIMntfUtOwqZTHwE2P3YfAMSwz+tOTC/HVEvZhk6k0Ol4kEt6zZyH6ytvW54sefcxSgbSeubYWbby812uhGIgFyGq7fdhpy0QGc5ASX+7qm28Bzma/67O77kH5emYOy9UcqAtzXxR064yLHnqIfyDtxCd385rWuPsADokEYcSvYuR9/F7BM0/F08IwSnKsw2awnCXWb8GS29n+jbUN8EiM6qwB/XDEdSzx+c6ku5FezUx1blXFxjz26wfdOx7tLzjbai+7ZzqiHzHbnLsmhlyJOVWGw0ALZlU84DRx5wus3uFsU4y3r2EGpsaNP6O0kJn2DihpXPsCM06h8+FYdBWDZY2d5SgRHyzeUId0gMdPQHWgoJ6fx1Q1bBPZ4nMnXI/2N7AM9Cfzn8cvS3m9zauPIUfGXjIey8QADpa4ccZCHv8nnHoGPrmM18P6L37KMNQfdGkYupTjUrmnHo9XhvAZOvbzDvhDPLj9SVIh5o6vdSv4pZj3pntpTOZzDHXRmJvh/YmBj2Y8gXQBz8GcYzqh/wyO9+CoTnQY4Taxg9nsvsScaAdSHB5suIl9sF2rv0BB3N4HTdTlsn2cR3dAv2m85ig5OXjrTt6DKjftgClxtTMHXoyjprGCyLpn5uOzBzgP0DHlRNBmD0+GkSvnEfIDXQrvEXtcaTgvZlazS56chZ2P8rr3yatvIl9yCLU1lUAhr119xg5Hq6uZSfHt+YtwaPmnVjsvYiJCbKVk/0suwPHT+Xk+eudN/PQOK3ZMvPkmQFgMX5p4CyKf8VqdjCfgO4nVPkY9PReJNcwk+soTzyBWzutPflExXMcyy92A5+ZD/47lvNcsW4GiMK8VdXv2oCHC62S8thYtiO6ejk2xGDx57JMfSCcQ6cBrzk3PPp1hjZ927XUobOD75EQNBCTO5FcoDiMsyOkE6AxO1/4cLwYs4n2t+Ozz8dylHLsN/7wdtkbMyRecheMmDbc+R30tll3HY8O/vxEBGRqHVB3o1936fPDTcxBeutJqvzrjEbRKso/qScThkBhng8eDhsOYjbv/xPHwi+zpS/dMR2rdr9bnroSOlI/H8Hkjr0HZCI7dvjHrSSR+5XP21VOmZhjVF9xyCzw1vGbuq6vCmbfxvOs5YQJ23sXsd+teXQWfTQmf68M2kRLuO3IQOp/H+++hP7+H11/iWNqexkbkn8xMePc8NBOo5bPk7KuHodRm7AvVIyjnZQ06TLEznbp1OYbS8a8pD69Ak9g5saxlr6wFshbIWiBrgawF/ogWsNVHKDtGqDK66Jxo49FMioV+6PCYaYODjkQXnpKEHG2Sdmw0C1b7I3Z/9pmzFvjPsQAtPIpI3ZAMaLXIgJb+H8qA/kOwGgVn7URorAbr5/AhdcPMufDIQTN6dAeMeEqCBxSsSQt/ttMNRPiPG19bjpfu54BHMFoLR5IDKqSaURzkRdQfDWCfSCwZrQ/HERIgPH3iqIwc54E33sJHz3KgS9/yK9oIMCsUTSImgAxvoBC1AjLznnwkLrqJg2TBs3pYAWS6El4/FJERMmImBFeAyj27ESTtTXoeCtraYDVKLsrfmqEwDkqgrmWbMkAkdhDMR0IOOvGYjqCdVN65D1/O40TTL6+9gjZy4EYjH5KtDcThxG4BVaTzc3FsXz6sn3rTHVaChq6qml+xZPp9Vjv/243oIvnRVl4P9kuClEJu9ZJEDWk56DmCZc46T51CWp38Y5KAsdrhEN4ax1Td1e+tgYfAGgR86dkHfR8QGdk2RaQTZF2c8OaD9frJs/D5okVW22s2wiHSUyNefRPo0In/wOv5Q4LVYhIUrHf70KpfM7Caj2U2XA4tE/BGtAorb2MJirrXViNHYWNZMqDPcL+DwGpOljiivLBTAsPli57BCgGrWTKARQwam7BwHnA8S6FA8QJu/lvScwiLbO7TF1+KTiEOnARJUkgCJyrcSEhSxXD6sU+CH8eNHIRTxrIMBnx+7BZJ1s9fWY5akbyk+IBfAmC5uoKDEtRs1+YYVIlMxTHjrkWHa5n2PWWmYIgkVWMyBk3me74jCGMvJwPLk7VodxwHzk0jBkXmVIKSqZLkP7RuB9odfSw/W4sgIhK01huBvOaAnk2cDFw3fyYOfc8BJ09jHWoqeJ3x0dLj58DevmgaKOIETvdLL8cJ13DgEK1KEf6YZTY+nfMsQj9tsNpK6iAKPLw+xFxxiHowctIEIOUgYqcrr0I3kTNGURCNMtdiaERJAyeff7nzEXy9mMFqUY8GV2dOaI9+/c0mmTSSF7YBFrE6bBGw2jdTZ2fAaiQDOt4Gq51yHHHvW/eJOCjBxIGZ8Lsf4eVb/7hgtSQMeGRdcuhmJsZK5knJuhpWVYSSdibdmQmq+Q0HnJKEVKykEwekI44E4gKarE1oyO/CYOWz7rwORVczEDniAiKSEKAEOVWDW2OAJCkFaGU6tQxoiX7dltq0ZN0ETLHr1efxwaOP8bDaH4ZPgI+qy4fdMmWjp3bDDQs56IiydjAdvD5YwTB7bFuIPJvDjoQ2+R+S8GSGifWEArJxWlKCtvybE8j4AEAyIyfahNGiZ7dDbzriGfBFwJmTGYdpQ4dqo9sSCawQSZjG5e+iZUwSWWochgDOUg4njHZtrOfs/9ScJrBasBCiFC2ibvzqFoxOZEBB0uV2NplsLiCa1NqPscSWAd2zC7l/Rwb0H4HV/hkZUMuZscFq2/bgqUv7W0/2t2A1G/CXcDuRKOEq6XNunYiWI2X9dPsREwkrGqbymJw4F0OnEM9I0DkUJ5z2GCOnRwBqn99+E/a9x9IdLeCFz8MB+xrdQK0kzYouOAv9HuXkNorykRK/wrTEIQXo1FwGlCQ4bYlHB6DLvpDSYvAmpB9/3IiFQ/ldCncfRK7IxYa0NFwCEnFGHKj3ccLh/EemIf8atlUiPxdxGZ8eRDJgNSVN45oD2JQTsc+5qqHDG+ff/Wr6/djyHAebj6ih5AZfdTBR4eJkXdWRbTDhBfYrcNSRiIsMaBwk9NZ02SotPhNN8pD0hbhkwI0INjzLIOA/P/4EOojUbNtwEm5xalPw44CAZZKnH4+rnxcZ0NJWgIC2m6NFCaQSl7XIJ9KHCvnBAhonWVpdZIT3f/kF3rmOfc/i2jqo4p+6Sc5SsrKmkYYpiSvF6UJcJEQNU8kklZ1IwyfStT7TgEeenTF6bO+I5kdlDmeoygNeXHg7J+a7jRkFiP0iBLgVHUdacs0IDxK6f6aggNYgu7hg7268N5ITIfqPm+CJ8VhL6mlEZaU+oKgoPa+n9flVr70IyP7J2uP2iknZgGaBf7m/aU0anmlKLAFs5eT3I30uQqsEf16a0uEV22pmwnZDrd8vl37bFfCg+w1jre+feestABXJ0EV2tZEsTlpL2UewAjQyfi0Qko3wot9sYJDc29ePRngtz8uWqTRM8XnrfDk40K699flN71BRBvsXpqMZWI3MKr9Lc8AGq1HbBqO6zGhGzu/7h5/AtqeWWvdpZRhIOTghF1EMJGQu1rcqwYBFT1ifF5zWg1Kw8o62jVkNtE5AGD6XCo+9vtL4pPXWuhwgoDDb4bcYT/mC/S3+b/MvUXfZ3dgMAJxSzMx7kW1tALkrZmDvUyy9t/LBhxGMMSCgxGnCiHKb8PdeF+914ZiJhIwrrbA9NsqeNum1JcBJXfmZcz2ggk9+fkdGBpnw3fbWRV2rky4o+V+KDpImpauUVo8POKG+ZNhNMA9xXxcf2wU9H2Mfynf2aYBI0Vkq2rb8OI0TO7tFwT4x5z8Eqw0bhWLx8YOGjhQBta1zXhasRnbodfONOPxmLmCJbdmE90b9fbCamQG8NsnF05h0iPNA00yR8UCjyA7I8lznwaqpbqgCPE6mDeiyxla5nahsx0nlkmO64pq7BQRQX4/VUznBv/eH9QgKqKVMc8MV50M3gfztcdhIYpBytjPzcxASf7YxmYBDYgx1HhXXP8dJ2fyydvhwOEuVVf+0HbXiPGidyjBoOsvwedwaVs/gs2Pdxp+hyfrv1nUEJQ7hQwpOkbykY5Rd6LcxpeOKubxWFPe/DKvG8j3rf/wJhTLvUo1VSDt5TLp1E2Upjnnoigs7SfKN1oauh+Oqp/k+qKnGX27kPWXftu2oa83AkQ69e+GKyfwuP7+9EhtmMCAmN57EfokPXTP9PvguY/D0iidnoVxkwNuFTbRMc7leFTnVl7C0Wb/77kD8HZZXe2HGY3CLM+n2B9Ao8+6oC87GWdP4zL135Sp8OYP9a39dA4oKBcjbqTWOvYsBJR5/EG/dwLET/74auKVoUXWYqNeleAFplMjZsToawn4XextjH5wMXM7P/9EdU3BwjchcOtyoaGT5SK/fi7iMjQa/itHzGCTk6noUVt/Ica+6X8vhFzDKxlAl+j/K463zMcdgyd0s2zeCCo/EeXv7truRv4nlO+uSddjdkW016LbxKDuB9gDg5dE3w/iZpWA1TUO0lPeF0fTMndg3f270dTB+4fu0SKsIij+gqAZqolw053W6kBIJRdoTgzkMHqpLxFEv+2Zuu1a47E4GhIVrq/H8K+zHnXvOeeh6Ej/PFy8sRflmLsRINYSQJ7G0/FM6o8cSPicldmzF4sECkNpXjxYOHnuReA1ccmJw+XyokbNUtGM+Br3AwClPUQHeHMR/G9+yC+E0AyCOOPNEnD2T5yw2/YJnx3NfexviKPXwu5QrMfzaic9e05+fC0h/Lbp2HI4P8VqRqqzEPpF2rSz24bT7GSR9wjXDsGYQFx5Uv/sVjpb9N6qZ+DCXbdj/7hvRdTDHRdZNm4ndyxlAYyQMFJ3PhTznPPIQGl5jye+Xn5oPn+yJnlgcReI0lLkKkUzy3CRPtkJOoTkdW6NOCgkGznsKkFjpmxMnoWov+05+lxcp+wzauiWGvSzFbg1xvCMAvuju/QhJTCgSUDF6BgNMc84+BXPuZ7tde/XVyA1wYd1nDz2JA5/wvhlPRlEjIKdrbr8ZpX1ZPvKDGU8g+v53VhvpJHYU8Z7e//Yx6NCTgTKrpj+K2LssgZoXiSNXvP966AgF2Gfb5Uzi9lfF9y/IwVoqPiBQ16Zf4EiwU1XjUjDyGV5LtaOOwmtXM1hN21ON/LCACM2GTLEbne0LxBdVPbn42cd+4MnDB6Lb6GFW++O5z2LPknetdlkkjTzxl6LpSEYqvbzEg5Oe4uc56dwL8dUlXLyZ/HoXFI3XzK1KHAOef9hqF57YBUsHsXQ7tu5ELsWj6N2t5+HgQKPThU1lvKiNpXdqyevqC+PvgLqO1xaPriBexPY57tLzcOz4UVZ736bvsPEHLlx1RBPIFackBQWlJ3C87fA+lyC0kCViV8ych9wEO4UppFBP2psEDpswDO1GMdho7/tr8e1Dz1pt81AdYl5+rxMG9EW3qRwn/ublpfjmSY7Bd0hqKBTbGpGQJbRoPTMCaJR1oyLowYl38lmzy6hR+O52BsOtf/dDGI2cB1DTBoIteLxddN1wBEZwEdkHTzyFfcs/strOyhDygrwG5h3fBWfO47H69utL0cnFcdNuV12Dbcs59rb0idnolhQJ4EQU6eM5Jj3ymXmIrf7Sar/02NNwV/OYceb4kHMix+r6LV6AyNsrrPa8qQ+glfRdC80FhSo4aA2sqQJHGqmwJI10IT/DAS0NX0cu4htG8/RgjdWeNuhaHCbF+LkRHV4pJlGt0zTPFyoe0eUMtdfvxEWP875Qds6FePmCwVY7vX0vTInL5h7RFt3v4/FQdvYZ2DyF8zDfvfAmDpenq3CkEOvLhc/XLJqP+FKW6n5h8nQUp/lcHkgm4U7bktwG4h34jDN0+j3AsVyM/8ptdyK9joHmajiBtMQ+e197JcqGcn+9sfhFdO/CgN3Wvc7Hr4+zP/Dx8jdR5mNr7Y7U4/BhLJt+/rgb8cNknss/v/spgroAlNP1SJ7C/TVx0WzgEJ8XFoydAK2Gn9lZWIDyEh4Pd1MMro4/nz3iOrSUmIe/MYSAjEO/5kA4xXs95eHt2hO7xsh6Lzr+SrW8ap1Zs4A1y2DZK2uBrAWyFsha4A9mgX+BWS0LVvuD9XH2cbMW+ANYIAtW4wNQFqzG4JUsWO33mbRZsBqQBavxWMqC1X6fOdX8LjazWhasJlbJgtU4iJgFq1l2yILVsmA1mwElC1Zj8GEWrJYFq2XBar+/L/av3vHfLQNKzGpZsFoWrJYFq2XBalmwGpAFq2XBalmwWhaslgWrZcFq/6rPnv27rAWyFshaIGuB/y0WyILV/rf0dPY9sxb4j7aAQjI5UgVGzGqVwqzW8v+QWY2qxnOay4DmiQwoMTfYdBbRGmwgBhUAP86cn2HUiBzdHqPnswyo0u1YJJ1cvUi8H2hkloCG19/E69OZvj+3oQLeOFe1E4OOzVhWYTEhcWVZ7ztuR+nlXH2DViWZKkg0RNCwjCuePnnpFdRs38r3cVLlO1c9ayTT5OEK04MeN4LHdrPaF427DgV9mSULHuLWkGomzYWUzXqhaUQdIX3eJP2JVAqmsGEoRBFvl/FbdFhyxYmCSbRIvU5gD1fG/fDci/huMctRlIZCMMNcaRVw++AXudUD9RHUkzwnVc9dcRlOHCHU3p2PAgLCIeKKoPrrL6zvrBx3Gwp/ZZr4nMYIcuRdog4XmIQbqPIHcOYNLD1y7NQ7EJaK76TmQUBYF1z1Eay4QZjV3l0Dn8hQFfbsi4vub8asxo+GlJaAJiwTGybPwmfPNjGrqWVcwTrylbeAjoeLnf9ZGVDuu7jqyMiAug1Hhhjj/7YM6D8Cq+nCrOakMRDjijxEqrBmElcc1722BrkqV02aR3VFv/lNzGrwCdUSvWojH7grFz2NZVJ9ppEEXzEHY25YNA84wWZW88MQlilFTaLuO66mfObiS9ExzInc3LQOm85I0TyIkDwU/UwwF6cN4Yq8rmOGAQUyry0pQg7+pf68Gosf5gq42h2/4IgCfgajqgqlUmG9J1SNuJ8/N4/qhPPGM5NJm34XA7lc9ZlM69CjXLXqF4YgaifUJBR5fjMZhcsl0mXJOLwOfk5Hqkk2LJxKwOnhamuzOgaP2Bxb1uPLRSwRse3dN+CqYSYzeiObDCahuXFIpm+dPxdnXsVsaj1GjwFEzg9UUSp2a1j+Bjas4Ern/V9/ioAq89eVRFxo9D1pBckAsysddsVgHDdZZEALA0gKFX4SjQhUC7PavY/gW2FWMzQVvsO5WnPQ8reBFnwf+DRA2IwQr8OOZ3gefTV9NnzC9HKoiJjVBLRxygkZZrUYsZEkhVntvb/PrEbSe2mpyE55NCT/02RA2QoWO4Vb43FI7BE2GYzP5ULSxWNjfyKGepG4zStqBUWkBkktzZT1NplOQFe44xOuNHRi9aS6yJwSnHY5V30eP+ZqoBPvLxHivJLf9Sv+DEMLqMzS1gSg+SjMZ1SQbC/1FptHLVcE73ppEVZNf8BqH9GgwpXidSzt8qGc9B2ImeeaS3EeyTDTFSj4+8xqlglsSrd4Rn4jBk/GJjRrSPbKshVtyiIjQWw2NguUTjJvYlv6j21PZxqQgmCrrjQte5zqpL2F7W+kUpl3JEm8dbN47fpuxiy0Exk8GGGkhcHuN8xq8+YAJ4oMaO7fMKvZ7HH/SAaUmNWE9epvwWoBYR1pdLnRWMosKP+IWc3I8KoI05n98n8rA2qzxG3bg7nCrNaqKpSRAdWNaEZELO10o9rP6/YZ42/E4bewXAp8uWgUmQif19XErEa+ks3mpOowhFFbVR1N0oO6A6hhGbwN85/Ap0uZVckbp6pekS0ORdHqRK5QPnn4lThyCFe+p5wKEsLERWKuxIJhjQeqBpb3peXDZjWjf00keESoWgK+GFcWR//yERZPYNaRkoNVaCH3rFaTlvSQdc+oisZcLgYgZrWCwSxHrgdzMsxqzmYyoGqKZEDZVyF2P3sckgibN8HsE6unT8fGF1keumvMRAthQKxM6qgM8u+W9b8QF93FrCkoLoMpLKcph5q5Z3MzWxxeto9qSZTLBtBYg++f4f1i9azZ6CbsNwXVjXCJU5uCB/tF5jN5+nEY9jwzsaF1a5DUK19qhqmOyAtEBd1WwuY5KfsJMavZHVGxeRMWjGX/y19XC0OkoxyGAZewp5C0nWqzXmkkA8rrFkkE+kRexwiFkKxkr67QoaCE2GrJxuEoFCdz09UpCg6I5q7auROue4yZSJynngy42HlLkPyovJE1asR9sdY1YYG3mITTvPHVf/0V1t7BzCLenfuRrubPU1ARLGHWlv3kUx7N+9vQeU8ArdgHNNwEseOxrIDGvs2G1TQumBeOR4mD/KE6fqBpZ/ZEvjDG5sdiKBVpYl8sAY/MpyScOEhSo1SpH3DjlHFs5zNumQSInJbFrGa759Rvwur43zKr1fO6/vp1IxH96H2rTcxqXGUP1PtzUN+NzxOjXl8GlDKLz7/ErFbNZ6B1Dz+BrXNYBrRlKoWUxj4IrUIhYUFr0bMHLnicJclwVDfSrU+RwwAAIABJREFUEec2+U/SqfSISWkrSIEY/KwrpSMucmzUdyRRTZfL7SahUf5OpoeobfNTCdmnwX2nGGmo4rtZ7yy6jLT0kMyAfSkyth0k2/4RM+E+NXI08oVFo8CIw2nJ2TIRnyrnklhSQYSkhGms5pXCdyrvJ/2WPp+RfzcKcjN7WkLX4ZF9Pp00MyyrtCTqIg8XJQY72UOCkRi2TOM97Yv5S+AVFuDAUZ3Q9xnew92nnwQIYyaBsXQZnxYD3z/DrPYpv+8zQ0ehNMusBlNxQhX7R11OHBSmwH+WWY146OzLZihkBjX+nNaV5twXThkPcV0HecD8JQdM+dxS/ZU9s9HvxkbZK/oNuRpnjmemt/qlL+HlWSwfXexwQGlgVo8ipw9Ronqm9Zy4eGVfiqXTiAgLoO7WEJM5GKN1XmR86/0OXL+Az1jeNofhy5HMZlS5fluGWS1R7MO4hcw+hbwcrL6VfcbK9RszhJWuZBKF8rvQY4iKVDT9vKbw2W63kcZVcxjY6j27F1Zdxz7Lvq+/RqHwDRW4nYi6eJ9MJxMoM/kMtztZh5pcYbiZOA7thBHt43nzsOeV16zvOHQdlfl8FjzsnHNw2UPMlHPgrbex4jZmHuqc0wIHhSm+5Rk9cP5UfhezuhrvTWamMX17OUJR3lPiniCunMcSe8EzTsIXk/meOz77JsO+TYyvB4UJ7JRLL8SZ0/n7u996E2sf5HntqK9CvvRvurQM/ZcxAxCcHrwrDGfxzb9CSfLver0uxImWkcZUivxi9o80eFAnzEND7rgZ6tXsf/0w/WH89Ooaq+1CFEFhziO3p0HWipqAipteFiblbsfhg74cyynf8DPqwOc2Z1lbXDabz5EtjzwClV+wBHbZ6b3w3UPMNLPhvbUobuQzpalp2N2JfbHrpt0N73GnWe3lg0Yh/hPHmWiXbSzitf2GuY8B7cus9rJxNyL9C8uA+qNJOGV9Vh10QuQ54nBpGXZaI560BNPoohNZWuasmedHTnuW0bxo+lQc+JTl+ebOmYcH/sR9qrY+DMsmsSwsSR3acuc747UY/ZyM/149sXkSr7ffvLYSbV0icehwIi0ycPvCFUiIHPPZIweizU0sN1n56Wd45y6eI+Q7hoWFtOTEI3H+w/wMNRs24oV7+bc89ToCQp0T9TlgHM1+y4RFc4A9HD+be8UQdE2wr6LGY9iX4j6qK/PjsvuZra3t5QPxRn9WKaj/6iccnmY7HzBqUd2Z7Tz+uSeBQmZa/WTCXahey0xjtIcU9Trdap879wk0vM3MRm+88AKMqoNWu6XHj8QhjgvmwJlZ9RSnHwdNHp+V0HHyeSwn2vOJx2C8wTKjL8x9BqJGCyIUTaXYp4oV5mDI02yHeCSJ9+5kliatvA6QfbzSjGLQdD4HFHXvhi+/Yrb6HldeBeP196z2i/c+hLYKx2Oi8Rj2evh5rr7jZhQOvMJqfzT5fux+ndkQDcRR15rXh2vvm4ji0zmOtXr6I0itZbnSYE0s844xKKiiuCu9Y44Dk97n90KuFy9fybGrxK79cHC3QMnPw7DneH1Gx054dzBLCtJ6EpB57YYCPYf9w1RKRyrGfl0aPhwS+eMewwfiyDuZLfKnx+fgh/m8vuWGosiRXYV4We0dprIkgDOe5jXniAv64qOezGhV//1WuB0cb96BKEYsERnQM0/E2lEcJ4tu+hlmBa8t3rSBgKxRSZcf5R14/A+Z8wiQw/dZescUpNczW543rSFeyJ8PuWMCVGGqe3HKPTj4DTPeeRIpRCJsoFojiXZnnGS1bybVhgb2q1+ddC/UnSwnTXkDvQ330TWzZwD5fPZadN14eNcxM2I7VzH2C4v6WSMGoeV9vD/+uuRFrH6I7R+si6LMyWPDTUy0EtMyPU6UJ0Ri8ujDccXjEv/wujF3PK974Z93oaMwd2uRONyyzlw0YigwnGM2nz7wEA6tZiZLVyyJWpFTb33GKbjgJV4nv/5oNU4tPcxqQzcxh+Qnqa8ra1DWyGNVN3VoJ3e22oOXvAi8+5nVfnHqTPhEmjOUjOHIS3tbn5/+xAyE3lhutRc+9EiGWc0Zj2ViAz6nhpwUex9x00DYy+OtXI+hsCuzgg2ZNx84yDZ/dNT1KCWVDEsaXrHkt+lSjSRMkWNOOFKoT7FvvFdJYeJiZiZ2n30BVl0w0Gq7DtZCl9hnOUIovoaZrS+/70/Alzy/Fo++DW0M9qUbXA5EevGZZciLi6Av43m64N774I/xGSQPCgodPA5r9BTSnUQOddq9QDte8xffOBGubbxm6pEm5sILxg5Fh4nMjLv5r1/gqKNZmrP8o8/wqcQ1G3ftQImT/ZM6j4KuY/ldTrvjdmwV2dnv31iNYIpjfiGPie63Muthx+GDsWcOx0Hfnvcs2nv5zLWjpgIBUsshVsInn8zYeeHIMSiKCmtsKASKUdCVo7oQT3Nbp/EvjqMd7qPPHWklw4TNMqBZZjXLYNkra4GsBbIWyFrgD2aBLFjtD9Zh2cfNWuB/pgXo0GlnmBOG+f8JrOY/hqVWBq56AyiwBZrcdNpn40UbsEFkQH98ZAFEvQXhYzpglIDVHEcfi7iTD2R07HDIYTGychVWSMDSX7kPvjAHfUmqJi3JKLOwGIf3ucj6vP30yUARH6aTJHkmySIH0adLgDO0fBneXMRBwdCBnSiUxEswFIdLgoixnEJsC/EhvtXpJ+Him2602v7zegE+TvgkzTR0O+GToqQHH1A8JLclwbOUrkMT2SEoChokmebwBjLSdc4wAZAkQH6oHF8/xwesH19ZjhZCT19sqoiG+N11vw8RSU6G3D4ccyFL1J163QjgaKbehteLsCR69VQI+XYC6usNeHs0v0uwugEJkfcKaAFUShioIpiDE6/jIN8p901Ctcgvqmou/PKc7voGLL+B71O1ajV8EnhocVZfXPyASI+1LgK8bBPTkYAih+xNk2fhEwGruc0GKC1ZKnH0K28Ch3ECE2QzG0mkh1Ej0pOvXjsObUMcRMlLUcrs74PV7OQqpdTsQ6Vqa5zxL/xbrriAqOo8PrS5iMfkOYvmISXAKY0yvCKXiUgl1tzGYLX619YgKDKg6NoVF85ncCfJgEJAD9arNvAYqF20IANWczgUpIXW/Hoa1zZYDV6kJLioqCnUC1htwaWXoUOIA0IEVjOF4p/AanUiFdfhwvPR4wEBVxUEAZFmAclayoEeFbVIfsUAuBXPzMWBH3+02u1UDUWS6E4bBiriPI+UDq1RJe9y9b33obA7yzygJQGx5HBPiUqxVb1TRdTg5ECe6YBXkvC6oiApslUBhxeJWk4KxZxAXp4Q7NN9NvDz/OW5RdiyhgOoZbEockRO14wmERB5lYMJAxFJpHS76FKcKvMdbdpAj7OtHMEcqBLUJERa7DmWyvhm8VLU/rrFalOo3ivJf6fpxwEC1AA4cvgInHKP2JOAwX7+PJluzIDnNk95BF8vYSkCWksCnXgu9CewWhHPEUuv1JR1Nd6AHQsYJEFgNY8gTQisdtNikfFoBlaLOyg4acuAfoiXb+MAauGBGuRLUvpvwWpxXWRSLQAoPzOlpO1AbILSzSJDyUAKO/lsi3rxY/9ely1zqVKCwuCEOQFIMslzhwsNkgyvdCrIP4yDf/mt20OX5EMykkBjPY+ZULgOSQGrqbkeKCJZ27PvAHQ780zrO9oxR9oqhUiqJhwuDrIShMPQ+Rk0RUAA9ovKcCYpRU02PLKMo56TSFsXzMXqaQzqPUr3wSHJw7jTjYp83gd7/OkmHDHalo/MRVokqdRmMqDUJDE1fh4SF+OVL5XZXRgDpdlAHGse2+A2AtWJjI1iw3B+21OqlcwXYILF4ib/TjJbIg1okpSwPSZTadSs4qTc62NuzsiAOowIWL6PpNYcSIsM6IC5zWRACawmj+am29u/RYBaCX6TFJ2dhrakV20Z0A+aZEBz9u5CrjzzPwSrWTLT/O7/BazWrA9F2cGyqGKD1XbsxdxLWNqyrLIRQVnfUiQtJGMvrbhQLbJJhw8agNNmchIVvhzEvZxAIDVW+xUtZa2MbdNN+qAEbhdwmyWJGBekULwBn4uE+vcff4WqCg5st2rfCQPGcHKs9OzTYQREXtNNsrD8vrS2aBk5Q3JV2KLky9gJeRo1uvhvHkcKnnoOTu9Z/DLef4ATWWU1tSgUyctKJQFT/Bw17sispX1mTkf+QJbCSgf8GbCaA1EQENKyg+GjrCp/h57DlkNVDfiTHCT+6c3lWP0E74nq5h1QxA6qLx+FJ7Jc7wV334LSXpw0sO4nwGt6bduEBMhrHmR2ymBSScrRltNtrMVH09mH+X7py+gkditoiGXAakm4cEDAaonTjsOIFxfy77ZqDYhvZkFEZeqknU1gK+4RAZAKEA2078p4DFccRHLnr/yl+lqkYmwDWl89IuFLw0yRuUvzUJd1yAKiiX+xa/1PWLeGEwzp6gqUWgBTINIYQswGnAeCqLU0sIFTBg5Ar3t5T4DfB93D65Ap72n9HwOw5IzpovFqF1k4FehhTuxtWvVnvDORpY7axlOZZEYkqiMkE6rB70WnS8+3vtN/zqOAn/s/6dSQzqA2fwtWs0tBSNTVKf6sqyHMAxfA/KuuQe0vm622u64OJfKd4rSCHJEHJSBRtYDV9vrcOFnAaqdNmgT4RQaUxo09F0lWWsBqRjMZUJWkJJvLgIZ4P3l9zAjEPmSwWnEyBU1AYzUked6DEySDFr8ISOLTUJ1w2HoyzWRAyUyylFhFGLZ0IAEdUM2/9cPDT+CX2ZyUKkvp0DW2EKmuVgoy8qwxo9D5bgHKkgSfLqOPJCsz86wJrEawTo/t61kyoHbQivpC/oCeU+QpbRlpa5wQBMiWEVaagWwtEKWMGWvcNP0fu2mBEu2PEyR3zBJ18/tdDv8BbufFQ8gXMJlqGpmzV1TRoLsloeXPw4hZnIzEuecg5eHBqvs9TV2qaFBsKWyS77Fxd9TX8l6qqoNklqwxuWk7/jyOJQvD326Gx15MOrXCpc8KuOHkYzOAWzjdTTLOWbBas47n5r+bWS2V1OGQgWWtk/IEBFSzwa/8HHzRCCGmXrocDg2aj/07w6EgIlKeDfFIBvAc9/lR1oPPLldQUv9AhdVeM2U6KjZutNqFDic8cs6AQXdnP9rpcFsAIrpiVKQj8QmSclZlnTUUFSGRm4zm+zBiFu9F7tbt8OVYBsHUbNmJGBW2UcK7yI+rpzFwxFlajJW38jmjestW5Mme7EgmkC/3j8VDGSl7t98DR4oBB9VOP658jP0U1xk98Nm9DAza9/0P0KICfjIjaFDZB3E7VLQUybDdlVUwD+9ofT52yr3ACbwnLxk5CoEdLCWZ63Rhu8jRd+pxFs6bwf5vw9srseYB/l0tEkJI1mdPp8MweBoDCJBfiDUTGSBycPsu+FsxyMDdpSMuvosT3jWhGiy4nd/dWRuCU9ZAAiKGZSPufsmF6HUngye2fLAW3y5kwL+66xCKxOFMFheitwB80x4v1j44z/pO9YYtMEQq3OtzwpSl1JUyUKxwgj+dMrA/xQVll44ejsJhLO+4ae4C/LTiA7ZDXIeaFJYXrxMhkW/bnqzHGOnrghNOwsdDGcCH8nqEZE+vytcwcAGPh9zD2gM5DHjCh9/g5YcYjOUNReGTAqiET8H6IO8LNz4wFS2OZSDv80OuR3o7j9ucnCCqJGw3fvZMoIDH/4K7/oTk9j1W25fQIdhg5FD/iGR5tDECv+wLAbcXKZE6Nx0aDBl7jWYSjkI+l3c/txc69GEJyFVPzkaykcdS/7umAF+z1OPbS14GFb3QVZmK4oSh7D+eNOkmoI73vs9nzcX6tQyQQlyHTwBqIT2OngO4WPX4m8cBjey3fjR3Afa/z4BgLZ5CxM+zv2X3o9F3Jo+xAz9vxoszua8ddXE4Jc5RWFKMgbcweMh3Wnek3+N+nDXpTnQUOfWA04kqL68hNbluXP4nBpW2vvBirLiJfaHGLb+ilA7hFBLVDOT0Fr/11vHADgYOLp/yCII7+ZkJGJHfl32GHg9Pxa7XXrfazz89D1qY7dAumAezim2Y43DB62EfZl9dFZytuUgnGfRg+EQe875uR2HZNAavb/zqWxS4eNyqumEVOtDl7dga1y9iWcBkJI6/TGG/u/LbjVCooJfcUi2FMU8wyC/nvB6AHVf4fgN+XLrS+nzPZ9+iTM7FkWQUoQL+rXOHD0bJJRwb++CJeUh+zkAZOkNu97Ove8Wt16FVL373D2Y8hup3/mq1y5IaXGJzNRDAnhS/+26Hjjvf5LlMmnyr7uN3DO/aD0Vk66NeD0a8yP1L4K7XbmMgVN0v25FPWugEbktGoYsOetDjh7eS56nmdKNBJDVP7t8XHUcwGO6rOfOx6RUGERYlFbSQ2FUyGkVcijf2exWcu4h/q2O/S/B53xusdv3XW6GJz7k91oBRCxkU6O95Gt66kkGu0a2/QovwuCr15oIk0umqMuOobMV9PfqhqcBRHPd96YabEBLQmE9xokN3lnE8a+Z0oIYBjvdfPw5t6rgfSz1eJCVGeECPIirveMM9t8N7Av/tRzMewx6Rv2ysq0frsxnQNuCpR4Et3HezJ9yBbjXsH7oME+Vylul+zeXoOPZq6/NNb7yOb19iQGF+1ECuHMQaozXwCfC0igBXrTjW1a3f+TjuVpZq/fnTL/DG4xzrKiEx7UYe/8n6RvgkLnLlyGvhHcZ2+/aJOaj4kNcTf1JBRYS/3/7803DaNJblhVsDZD5unjUfX/zlQ+vjHMNEgQCmq0j+uhtLcw5dtBDp9xhoO2fyDLR1c4ENAc4KTmFAW5/HZiD6Icv4Lp39FFrGeE4RqC4hsepcfwCxEM9xykvEcni9PaToKBXpzMupaEjO9POmTIVRy3E7VzQBvxRg5jg0mLKfJvVo5oybyAtg4BQ+x/l69cHSXrweagfrUCCA9X16LeqPLbU+v43Gj0gefzFpGqq/50J+R1E+ak9iWc/hc2eh4m22z/MzH0O+HAKVcAy5JvsP9bEklMPYVsMnTYRXYjwrZ81D5Fs5l8V1RCWW0+Oqy9FhHAPLrHXayXGRd2Y8goOrpOCH4qBCYlChGSgewKDb3nfciu8n8373458/RFDiB9XpOMa9KbHPVkV492aWzK5atxkFCfYEo5qGusMZfHwDFYVX8bn12TFj4Zf9KN9MwyGFMX6HCzFpp1QzU9CXVhQIVtDKM9ltjo9mr6wFshbIWiBrgawF/ogWyILV/oi9ln3mrAX+x1kgC1bLgtWyYLXff1pnwWpZsFoWrEbz6t8TsMmC1YAsWI3X7SxYjRNKWbBaFqyWBatlwWpZsBpQlwWr/f6Hmt/5jlmwWhaslgWrZcFqWbBaFqyWBasx4CwLVmMwaxasxqDDLFgtC1b7nd3u7O2yFshaIGuBrAWyFvgnLJAFq/0TRsp+JWuBrAX+3Rb4d4PVTIcLilQHI9KA9U+yrNKGhxdQXZTVDh/TPsOsph5/LEiK0r58UuESWfM+Xrub5QGc5bsQTDKTFlVzqiLPhOISlJ7JdPld77kD6MjVQFTUpHm5ZNRJf2ZX0NfXomIlS/i9++wcYOc2q93R0BELcSWUA05o+UzNvzVUB61LB6s98N47kXfhufyYJJ/jZUaduKlAI7YCKtgikSJhJKIqb59fKrXpe1IV5dRUxOu5ijBIFCO7mEL9xzlzsPFNrj7zhRqQJ1XY4WgKxSVcRbu7Noz9wuB1wqjh6D2GaeXRviOVAFpN069BF2k5LdQANcS/hW9/wqpbuNKzIJ6AXssV01TlHZJ+aSwqxAmjhlqfH3/3TYjkcOWUAh+cKa54dYYjeG2cMKu9uxp+kQhq0bMvLpkuMqDNmNWgJjI6WD8Ts5qwx2loyFTSjXn1TaCjMKtR9e4fmFmt0R1A64tYOrbnonkwpOLSQRWHdsV9pBKrhVmtZtka5BH7H/Vdt6642GZW6/o3zGr1zKxW/8wzeP1xrizTNBVGMVf5jX72aeB4loGD6UNaJAtV1UD4e64sfvbSy9FBGAr9RgKmLtI4mgfVMp7bDeiH0yaLpFqLAkAkxOD0I17JVYGeQB4gjCX62vfx+iyWkKn5eh1aCp9BS58f4Qgzk6VzfdgnDEyuzsfg7BHM3td2wCVALlfVUZW0IexWtYqGRmFWa+PwQBGlTcMFxGUdyFMdSIjcjjsYBIShChvXYdVslhj++eNPUCgV38FwEiTPaY1hzYcKqRROFBTjrOFc5XfE1YOAzszIpetxREXWxen1whXjCk1Nj6Jx0bNWe93zL6FxO68hRM7jo4pN6wpgr0iadb72WvSwWWvoXYVZLZVqhFbHc/CH6Y/gr8KsRiMhKHPhiuYyoH5iVhNDxBuwdQEz+nw5fTa8wtBS0aIAE21mtZNPALzCtqUBmrD0RFavxUt/QGY1mydDUTyIm1xVHaBKa2H5SridOCT2UTq2RZ9reYwVDxjYxHiUNAFhikJ9DVIysLSCHKCIGVpSqgNaCVem00JvxHnfcZDkhL1Ppc0Mc5IqrH/yBxnyMiOdhkOY9oj4zlHLki3rZkzD108xYLpL2gdF9oU61USkLa/zlz02DbkXCFOUJxemLS9oKhnWMbpnhlnNTGZkQIlZzRCGHGIEs0VBLaKfDIMXaanZbDkOxDKsCC64RUrVktCyy0RJAtSmV9DUDCubRadjywFSewNXWy8ZMgaevcwY4E2TaAtXcxOzWqo9V7YOJBnQk0QGNFAIUvSmy5J5s43ZTAbUxG+Z1RRhVtPXfozFk26x/iK4dxdymsmANkg/kgxowYUX8F29Hpjy7sQ4lpE5bF4S20wWk3ixHMIegObMaocakNuMWU0VtiuSnA15eN90nHI8LlvMawXyc5EK8lpN1rCVP13km/yGfch+ENJ7lG9ZfcFOTLJmP1zC0AbyOyLCuEYSr4Usd0H6rTxqgYTFq8ZvSR5LRjCIGGrFVgmYSMl6ZcCDtPxWnpqGWsEsHN8++Ch+WbrMapfVNyAo8+6QlkRKmLuQciLagqvj+z46HQWXMYuC6XEjITZXEIMmDEUO3QOkZc0k5jPpeJIE1UR+Q6utwJqFbMO6736E0cj+TNsjj0KnnmdZ7Zb9+zUbkyQtavdqszHvAFJiTiLkyhBopZLQbBq0+kasuI4r+mu++ArBOt5zW5LPSSx/lj2dOOgR6dLTj8fIF4RZrWWrpvXBdECUEEEyoHb32n3uMA0owiACYr2xJeFIztrWDiZ/y/YXrLnb7J1shqffUMdZ+kXc6V/9FSvn8xqz59tvUSBV+PRQNcIk0enUU5Gm/Z0YYIdcBX9PZpOE04WIsLU5SYbcZsxKIcOIZw1eYSCgYWOIfM/6997FX6Y/xPfZfQA5whirKBpC8mjF3bribPExD7vmCqLHtK645rCYl+hSrP81yYDakpEKTBLTs76jRuKZAbP55Vew9dsvrc/1/XsR3s4MAdhTjnZp9tNdUFAnDEPlPmeGWe0UkqELCCurSNtaf0Dj5f+NWY3WxSiDD5aPGo74R8y8UhRPwiHMahVuD3L7sD946fx5TcxqSjNmNX5p67LIM8Xmv2VWiwG1PB7XP/wENs9+0WqXJpPQbRlQh4IDwiIw4pGH4B96Od+U2FltZjWSV2/GrNYgcs0eJ52tmniJMyyW9GX7/BSJwpJ9FfvAlqPN/B3ZTKRGre2D+pSv5uScDtNsIlmzulnWPBp3IoW5dPBVSH7PDLkF0UYUi6ajkk6hXva3mMuFemFl6NT7fPR8iuW0LOaMEt7PG40EvLKwOJ1OJMUHVFUFhkxSYuNSZH47VIM00Ky/3fHqCnx2HwODg7UxKDIHY22LcfnzzOLmO57kkpiJEC43dPp7a/hkZUCl6zP/+b8BVrP3N+H1tn6bR/V/XU8sGVyhBFTcThhyto6bKetcT1d+UQt0PeZYq93u6G5wns5yimjbDhun8Vq37i8foL2f4w2xqkq4balERYWofiHlSCMhDEbJFLEZyVnEEuYWlltiGxNfKb9LJ1wqzE8oLsWGsczQs2vDRhjCioQ2hRhgy6UF/Pj0TmYVOvDjT9BkEXEbKRQKa3YinURUzgQkex8N8zM0+nNw4XRmhGp/8YWo+OQLqx2vqUKum2dw2ozBXcR+TcPBQ9i8kmXRNv6wBe3FJgMmT86wwswcOhQthHUy4HShVnznky+4ACcK+1TqvfewiuS4aL7EYkgHGcCxMxTBgAnMgtP2urEwZvN3nnp+IVr3Z2bbk4YMQPse3C/Rmkps+4CfpzDtgEP8WWL78ogsuadVCXKFGejQz1vw3UscB9rw+ioUERs3ne1Ki3HFQpnv7duj4bMfrM9RVYu0zGvyB5NyNnVEo/8Pe98ZJllVrf2eULm6u7q6e7p7cmCYIQxpYABFQIJIkCxIGMlBQSSjIiJBydlLkiFnkChpQHKSnHEYBibPdA6V66TvWXutfar03u97fLx4P/HW4cccqk+dOmftvddee+13vS9evONBdcnyLxajaLOtjjztZGR/wHKH8399Dv58zx/V+Yx0O1LCsO+7tfVloTWGQy+X3Ml6G+KjucyWt+qdTxAVtr/3Civw00fv4OfZfGPgL8v5/ieegZ4FzGCHkWF0St6okDSwqIsn15+efzYiM9lWdx11Ivre55yTmYiiJ8197xdXX4TErOnq/KPnn0VG6EyjrgvH43VnU9lDc4H7zMf3PYpP32UpUmKcjIkyQSwWU3E+HT25YdgZoW5LxbDubGZsisfjeHH+c+p85tQ1sNkmPKYeveV2mGX2n/FsC1Ymecyus9u22OhoZqpDwsbi9/h3v1iwEKbETtNmrokJ66zF1wyM4rn/YJnsRU+9gike++f88BBySX62yVtvgi3OZfYd9PfiKWGFzkZTmN7G67DMhrOBVmHufPARvHb/Q+rzwc8WYnJK5pfSCPoS/JzDrQns8wtmHev+3q7AqQpeAAAgAElEQVT48D6WBez5cjG6Lc4FrrP1N4BZzEJUHRzAfZdwnPbe/U9ipsf9nxRGO3djJqG9iOlsJTNjvf/ic8gKazPyObQHfM9EJIbVwvJ45qUXYPKmzIC12+FzsfaezE6H3h68J+M65RqIy7oz6vmhHGSqqx2dm/F3EY1j+R3cb1+47X4URQK1Yno49FzODyV33jbM3zx62NEYfZ1Z5rOVAI7kmXwESI/l9fTW++8J+6AD1fkzJ/8CffOZnT8eNbG8mW0497QfI7Mtx/XPnf1b9DzCzGqdXgQU/9FhRtJYISucQnszDr/rRn7mliY8tD+v+/s/XwLLYn+1Ombi54/fyddM7sbi95gF0xkdQZDn9UTEDGCaIrPYO4oFtz2mPl/60SeIxrmtt99vT3SexrnPxVf/B14RH2KPFNAqigK268J2+Tl7m03scDX71aYttsTLP2CGyKWvfQhb8qY98HD0lcwuGfnO1nh6f7ZPz8efoEzxFq0/khnYwqw2QvKUM1hmcY/fnq3kn+m4+6TTYCxjpig4HrbYjdde4358BBb/geVKn7ztXnT28DUk41gxeVz0RVwsE2nj7Q7cB3OImZCWE2++h3k/YcbKplQC+57JfsnaYyd8dD6zwT193a3Y2mamrqHCIHpt7pO7HnMEknNZunHlHbdh/i1sf2s4j64YP3O5VIJHeS2agxI2tjiY2dGm7rQdsMEsdT740uvof3ehOm9Jp+Cl2f+QVG5E0mFjKe85ixnOBp4g1kwed0te+yDMhWyw/Rb45q+OU59jwkTgLm7f2076JbKaBdDvR1uU85G9KCK7KT/DDldeBjzHOdRbfnYWWsH9qmz4mLw1S9bOufxC4CWeg6496RSkJO8+tSmr1uB0jORGkBVpS9ey0SMx7WKU0LL+THXNMZeQxCqvR1589hl0SM7AyBdDFsBW30Dvp2yTt597DisWsj8vRC2ccgurs+Abm+OO3fZVpyvf+Qhj4/xexYSPLzvZB+5z1CHYYCdeI4ze8yiu/+UF6jw+pg2ljZjB9JQbrwcGuR8uf/stVAM+r+ZzaLN5XFR8EwVhiZtBvkdyYgv+9Apeu4ZZD3s/WaCkVen4/pGHYc2fMmMl5ZXeuYn75x8uvgKbmpwLz5Yd5ET9pdScxJoHsR9b98Tj8cW5HOc/f8/DaBIW9akbrIXZIpuOj9/Hzcexb0/055HVlO3pNCprMwvsLhecD/RzTu7BE0+BI/6z3Y4ikPUsxYye5Ego36aJsOk7oXKPT2z1taOetbfu48ZpwwINCzQs0LBAwwL/4hZogNX+xRuo8XgNC/zvsMBXBlZzgdQsStSzDKjXzgtQ14wgIqABM5fHu5cxWO2j394Qbhrk1puCQ0QGFBuvj7Js0Dmej6Y8bxSMPvU0bjqJF/eJ1cswMSWLrXwVtHFNB8lPDdOGGlHM/+RHmDx3P27ECRPhiiSTWiYWeQkRI/nQYZbNGnr0frx8IyeK8m9+gFbZTEuA5Ih4ET9qW+glXTICyW2wNr7zIwaHte+2I2Xc1Llnx1CUzZOIEYMtz+a6Hnyfkx9RAQDQuU0fyW9VPn4Pf77xWnXN4jvvQko2o9rrVj+VaAwrtEZa12TM3pcXoOsd/kNgOi8oSUaqIsmniltCs5YfzVWB53gT794TT4Pdz++Oah5JoYD3HRe9Fd7wrmSz2PJolp9b69SfAGlOPARWEq5IkUY8F3cfw3T2vY8/gaQkhEgGdPdzWD4E48Yw6oCOOrDaZ2dchmc1WM0chT+ON++PvOtBYConSkFgNUka4WskA1qRjU4Cq03ciRNFWxBYLc19Sa3fK9LwpR48fDIn/Ais1iKJ3mCdtbH3NSIDuvZUVAggo+j1fRiycd5/zfW4/2INVrMRiAzoEddfDWzAiRP4JHUnW+Omj+pbb6iPb9xtD0zKM4As6ZVAgBo6DCuJIQGr9XRnsOZuDOzY9kdHA5MmqfOi6yMmSSaLNlpElgNOBcHrnMi5/5zzUP0LbxTHCqOY1sSb4Utzg4imefwurLjomM3PucU+e2HCnrUNVUf41JfHDCQMvr49AMqjnJUyW6JwRAKyhWSqZFOdNumDd/kdH7n8N1j1zpvqvLpqGJ2SRIxVCdfB/dyzW2CM4YT0ujvvjA1/zAAFTJkIxxHwR0sSrmzMBvCRrPLnX9x5Cz69h5Nhgy/+Ge3yPHHDRFmkgwIjjRGRGe3efx9sHYLVkkCC28X1RmAPcbLkz+dchFduZxlQSt1psNrc+x4A2kgqlRqMgAMCQSkP48MQrHYVkiID2tfWipNuFir8jTcCYqJXQ5p3Rfarxfl/wm0ncSLn6yQDqrccbTOJvM99OIM0POnn+aiJJT7bJ7vpRtjvEpbpwsTJQFIAkaTfo/fjSdZHS5o1RWhy4HYxalKnNsF8pI8ZlESTJLTai9Sa1nUYEvq+VsUkIJdRf82SL9X9nzrpeCx7lKVpJ7q1+WI1PEQ34s2Wva84H1hPZJ1TLQgkmUoQDmlqlf7UYDUbLjzZCC1WfSRl0zVK41s2mvjBJJVG4Bz9LiRTJwk/mguULCGNNdpw0rgp+lwDYZLxEAtE+6GBgEcNAhgvX8nveNSJGHiFNxmSTh6WJGsdy4Q7hRPtBFYz6sFqAoiIElCJW45hXQIYoTlfYyYsz4JRZp9QqZMBzSz5+8BqnmxwBTVYHM/LchBgRP8WTdZ2lccOFi3Hld/bXZ2OXT2CtMiDej7JiHP/sX0L5SSDxlZ0tTCImI4N1oXXyp+XYIbS4WovWP9YPWhNgCt0vcImyeYzSSFqbT1nlCRW+fbRdDP1AnXeX8gjKclj6sMU0ahrFOhNvyhJ/QkAzghQFqCQpyAr/CAZvwos4KT4Q8f/DJVXWV5lbD4fbsj3RjyUdXzjRlDu5o2LnS4+G9ldGKRDQHpqezo8VMN3t5woaa7xNXRoCV0CeIlEbzSooLKYx06sUCXUP19LoLhO/i2SSB4Y4TZqS2Zq9qTXCxFigCsdq1Q3ZuP0PAQ6omPJCvx+PwbrJ5euQKSPgXpjQFZkm5QRQY9ssPjf2hgHzeP4jZ7FFSCYZUZDWUQNkKNL/gqsJvMGyS0G0nfoKVyJJb1qJQRsxW0TSkZcySr6IRDOCEw4IhMWp9+WcY9Fi/HyNdzv3nzkIbTIvJdp78BGu3P/nbz99gAhlOhYYw0gJYCbdBP0+CBTi1tUY1JPPwqXKb5WgZdEorHvo4/hfcrg7UUvvw4vz3ZtzXQg0cIbG+PXnYX4xrxxjuY4/Cb+3ary49wwBK606gRVNFenEvMTv2UroL00ZCEPrFisvuusWorPn31Wnb9+x13o6OW5IuEFKMom+sp4DBsde7j6fBMqGmjizaHAjNRAVBbg1YHV6mCtsMQJGwTYF3m4+w79IcrPsQxQtlSGJfHgKtPG2O/zpt0OF10IdPDmvUdgNY3OrHsV9UoarEZgGhnTMZKmHOZ3IbDaR5ffpM4JrFYVsFohYqPHYHsee+vNwJay8dyUBkSuTknOalCokhnlg6wfF5tXijmUpeAlYUUQlXsyYFbGHwEgtfMhEKCAJGDZqMokSJKGCdkkIylRLYOrfK3WDVXvLi9MgNsCj+MXf3UWFt7J8mftw8NoEzsYhocembdL6RSW+zyqTr32Ohhb8yY3ujrgRvjzvFdGRoMQPdpY4z5jRG1UPH6XqOEjpscjScguX6o+f/zXv8Xq+7lNuwIbBKKlY5TAajdxQUR6w3VhWALIMCNwROpIiafqTTLDUKBVOkiwOypWN6mA4AWOna+dexi6BKjX4jmhLKlhkefRY58QxlJgwrf7Wh3/E2C1mAwenXKtGeg/g9UISGbFeB1fNXwUJMbJVT0Y4vimrbUWtt6B5QvxzW8Aq3rV6SfPPo8PnmM5QmNwGG0C3LSrTgjOJ6BGScYLjTNPAP+2FUVcCtyigQ1R8UXVc+HIXBqZ3IXZ+/EGbUtrG96+kjd0Bz5fgpyMU6c9jR/8gmX+yG/8+VYeL4OffwFHYpOEYSIhsSFttvaJfF7VMGB4vL6PjB2HjY88SJ1P3um7tDjhe9KALfAaRVUMTerg88+/xNvX8XplwXsLMG2TTdT5pgfMxZdScDf/zrswQWLJRMTGkABDp284G7P2ZSk9570PcP/VV6nzpqiN9BgGtby3fAmmylp21+NPAD5jEMyNt9yETU5mwMGsow4D+jnedEdHYGuNb3p0nS+hggYNRB7qgzeR4y9r8gT4rzIQ9sKjjkV2tawnxo/FzhcwKDA1fQ2gnz9Xfk4KT+AUAIqL6Ci7Ki6io9g3BDPFfWnb3XdGx9YM/n759rvx6fMMysn6JtJSZFEu58OCArM7i92PZ0lTe8IkvH0Wb8Z/seADpAQYEXRlseOpnHcxN1of/tOc17njymuRlLijI5aAM8AxSyESoG8C+6XvH3skmts57n7kd9ej/2OOp2i15E9mm+93yjHIbihgL1rrpsWnUeyv18QUY61k/9xzx3145xV+L69QhiH+k8ZdTIA4BOYYcBjc0NrZgVUCDqC1hQZhDPcNgMDLdIxtaUdJCtBoRloNBoJ7XW0Yv8dW6nyjHb+NrsmS96K4Lc/XINOCv3zAbfr6w0+h8jL3mUTPKDpMBpckEgmsKHDB3fSt5mDOaQJembkGMMpAcNC6YrnkyUou+l7lvMLLjzyOygoGCHZHm8IChyF3GIUUz2wDEQP7HXcKv+/O31VxqTpoHb6M+yqsAJ/95T11eu9ddyPVK2uLL3qxTpLbYqBSgLU5g1f2+eXJQDcXz6pYQ8faQ/Qe3N9QrABLeM664IrLMGVzzq/sc+bPwiKj3oULMUYAdqB/+wXYRGNUQFGIGID0YYwbB3zK/eTen52JnndYzq8llcRuRzCgqmWHbeC/zbmWmy+/Ak0DLJ/dalgol/k8CDxEZS7+5vd2Rlryi69ceAlWzZc1YiKGXAfbarsD90SbxIev3nAr+kTSsa1iIpC4oogA/RL7uWMyOOh0LsJFWzvmn8OAm9yS1YglOK4biJvYX8CgkWnjgDivcVWgVZViXoqFtZ7f4tX45GKWWf/4mVfRRMWZhP/ZcTs078Nrmi8fuR9vPsFxpjMwDMH0ImWYyIhO8HAa+MYZPGZb1l0bb/6GC1tWf/A5DCm4zlnArpJXTs1eH6+ex8C1noWLMCQFbm2pFvgFzm04CJCYyv3he0cfDqzJxZUPn34GCsv71LltmNjnJJGA3/KbePk3DIT99LlXsInBPtCpDqEolSK5uI1e0UQfN3sd7HD0IWyeiod7TmT56c72Dmx92pH8eTqOeSLfPPrRl9gqyeuwweIQBqLsN7697x4Ys/026vzLPz6CFx5/kn83P4KJUX4G07TxeZnn0+Y1puGA66XYYMYUBRBWB0mhRtn+qkDGl/HSkgQEaIhKGejmXDKynRi4ktvukWtvgVdiu02fPQtbncJtgXIZb57PsrBfvvEG1spKjrMwguEKz3ejUR9tG62tzrc5+mjg40Xq/MFrb4Kd57ixYgYY/w0GtG122FxUPuIx8od5NyMm+dG2SBKOFEIUPAet4Dm3CguDEk8OJyw0zeJ23P8XJwFr89hXBbiyHlRjVPJAKhR+8311ybsPPIKFb7+tzgu+g12O4XmkY9NNMP9Stufit99Hq6DmqzELC9NskzU2WR8HHiwF76tHME/A7qmOdlTWFlnPn50CpKUIjgqopFAUxTKQ4PwuzFgtH5aI1gqr4k144wwej689+Ch8KXjf7Qffx9SdvsPfrTq4+TyOpUc+/QxrejwXxN0iKhI7eU1ZdO/M0sAb7bkrFtzLQMO357+gJJDp2GaPXZDanNvi07fewBt3sSRx02gZkxL8/ItKPciux2ui7Q6ZGxb/PD5vHkqreN7MRCPwZD+kCgcRKcrzTB86xKCEjCUFYxR36HUNfd+T+LMhB8rN2zgaFmhYoGGBhgW+LhZogNW+Li3VeM6GBf6tLdAAqzXAag2w2lc/xBtgtQZYrQFWo3H1z5EBbYDVmHGoAVYDGmA1Tug2wGoNsFoDrEa7NA2wGvmDBlitAVb76lc2X90dG2A1TgQ3wGoNsFoDrMbgkgZYrQFWSzbAamosNMBqDbBaA6zWAKt9dRF3404NCzQs0LBAwwINC/y9FmiA1f5eSzWua1igYYF/ogX+WWA1t4OZ1YoGVdBzvX6ikMfbF3M12ae/uQFpobYozpqM/a9mGRXMXhdenMvOK24VSWGKGHnyKVx/PFc+tpeGMXstZppZtGIQQ30syTepuRWr+rgyKzphLNbYeXt1vs7c/RHbmCtoRq1Q+ApByUNGa4wVhpG7m6UCXrzp94is5Kq0xIiLAam+zEQyMLJcKfaX4X50zGGZxa1/fDiyQrWP8RMwJJJOkXgToiLZRmQBZZIqYuIzJEUWKBgpIli+Qn3+yo3X4L17blfnY3ND6BSCASpm1QpgxbYxWCBkBuvtdwC2OYElz6jysSjsBy7JUgntRbPpw/2E2VDsPy/E05cws135iyWoVkWWsS2GoSpXkm6+6aZ4812u9BxyfOxxDFPATyVWO83OlWoJmZngl3D3sZpZ7UkktAzoljthj3O4KlAxq+niRWJIqXKd0cIzLsNzwqxmWnXMavfUMatRxfnXmFmtEGnCxJ12YtvecDWCNFe/KvKiqmZW68O9pzKzWv89j6NJqM/9WWviIGFWK68zFcRfQwfJyjSNcgXxkmuuxwMXseymbdsIxnB12zHXXw1rFstsBF4MRihp5SF4hxlx5u26OyaJbFXcLYcMGLDTKIu8RK/pYonJ43fjA/fDd3/CrGP2zJmQWkeMFArooD5B4y6XQ1SzNL36Jh49m9n10qt6UVjGlbkkGZeTqlgn1YIVDlf2tc2YgR0O44r+zC67hOwuS1MRNDVxlXFThUhcuNK/nLIQSFW7YlYb4Org0ZdexfuPsBzLG/ffislptptbcOBXhFUxnsGQ9MPklGnYZHdmdFvjhwcCE8epc5LPC2l5iClE5NMGFn2B0sK/qEueueQilN5nGZLUUB4TiAlQERv4KEr7mkhjOMMsBJ1zv49v/4qr70kO1VW/QQQZecSlcva1cy7CC3cwUwG5ifQazDJ4zD1/ANrYDm6MOCPYbpHyCN68/jp1/vpZVyGhtLcAYlb7+U3MuIKNNqpVYZM8jTCrlZ/+E245+evLrBYzUyhIdW3GSKMg/WqEpEREViG92YY47FphtOroAESWESR7UUfkFBJrEfugsFWUEaj/6IgjqlXqoNQAhFCBG4HNTKQGmp1GEc1ISWXE92Bq6b5cHtVPuNL/zqMOhfUXZh9qcy3Eojxvkkzu2O8we8B3SApCJEFBshRSPVpPwsWeREuOuQiEncD1TCS1PFulAshc4y5fjKr0gWq1ioJIDHZNmAJrAlcWY8wYch7qtGgESq6HDpMQciIXR2xMWmaU5KsCqZY1iL1vkOflD399IT64i9kH47lB2NJGrm3AmcwVu3tfczns2SIDmmpDsZ5ZLWS+UlxT8qaaH4wkGCyYwlDxjzCrucKs5pO8I7/5/5tZTdghiFntKmFW61o5hCaRiyNmtZjFMUzci6EkbEJ/iQO7/IqZFqYc9kMEInlcUDxd3IESngFbpgXV7fS7m4CQBoWMPuo5SWZGfstzXZgk6yfdruBwBzVMEwm5hqZSU7MYKXYT6aAUoAizmmd5KEsFsYMELGEuIpbbylsshXXDIT9G1yquOh9fpdHCTJNDERMFYU7w/Sgq47nqf+dLzkHbjlI9jQh8YZWpGJ4SPqMj4hKzmjQAvbs0hh8BHGFbsuDA1gyIJO8l8tPqNYT9o6eYR0szV0/H65hr1b21PS2gKuxGrGTFRk+TnMyIsGq8/h6uOoLjn87hApqF5TcSFEPGXGJW621h9ipjqzk4cJ74mUwbKlJtHaH5XH5XkyvxW7JfsQOv5oZ8H6LcCAjDqljkr1yVbjd6vRoBnwlDJEyjVJGu5+HBYSySeeCxa66B3cux7dT11sV372BZFnR1EmqCz4mZt8ztGc20whO/Rd1FlM1ApMSho1PGl05LPldTIRKbjyvekMZnIMwixHIs45VkRtHMPo9Y2TxpZ980YMnvmuRINQPgX7EBGppUEAY9u3a89DwiYwRiDhJp7sdP/QWKLzEzSovjoaKla+MRbHQMs0RsdOpJgPQdzyS2M7H+38OsRswuIq99zyFzUX7hT+rL7eWKAqTQsdQHpv6QZca3PedsoIPjpr+HWY3GQ1nsHKe5f4RjwPfrmNXGVCshs9pINIrRNo5ljv7D/cAazB4LkqLXUtLCqKM+r2OQpJ5ADL50BJWiikPoMGghMsTrGPT3w1nMDBOF0SHQOoWOps5OxGesyf/T0QbIeq4ID344gwIxPT7URCa9uF7eluKtCjOdrLr/ITxx+jl8y4FBNFf53W3TxjJhdyi1tcKYwrHSwbffXmNMmdCNUbGbadhIatYfz0dV+oCSuxU5v2aL2K2EtZZk+oSp4tpjT0L2cx47bVYUI6T1Tu8+fSz2mMcxeGqDWTBskZH1DTg0DyqmugazGneI2vE/C1b7a5pSYkemgySFNSEghTVlzVQXtWAKy5pnmSiL/wksWzGb0ZFpb0Ne5L2Wfv4Fxghjb6RSQbXMc0i7nUYgDG0VEgATeXDX8EIZKUvNJux7TZeswpOgq7hy2W/0oYLqWP7drmw78Olqdd6CCIZFet1tjqNfTXi0VDdgruIVWpOS9ebP28wYAmHBjMJEOsv3LIwWYci6oQBiqGef7MWjCCXWqyV0jRN27L7lKCX4OYkZMSOEVhFEUBSWuOb2LMo5Zq4ySkW0REXW2Q/QW+TcA42yyWOZGWtwoA9dEhMt7VuhpHPVM3eOxYDkgSpOFRliayFgkxlgx1N43dy1xZa4/exfq/MFr7+BNkmYBKMFxMX3JmJJxGxm1VpFkmLTeC114m/OCqevqw44GNNL3FfSiRa86fGLWW2tiOfYJ1D86gsjdqFaQIQYqMQnNItvTHtAXtYlI3DRKlKS+XwBzcIe67pllKVdEvF4ONesqo6g3MwxBbF/pYZ4Yhvb1ILeAS6uNDMpfFHm9W40HkdXwGtcZySPkkyE42LN6HC43Qf8PHj1DbRO7EBUApH8qn50inKAZcXwucftlZ0yGatL3IdL1RJSwvoZOA4SzWxDYtYkyU91zcAwiLWPjo5UM4yyyKSL/6bPiREymWVWpBWDfciSHDWd92leLGBSVxf6VnPfTkWSevkB0/fQJhLP5aiBRQaDuoKYjfEJvmdXSxYk7UxHz+gQFg6yXCbKDtaJcT+3ClWscHlc2IghJkzreXjIE6O2evlm+JIzIE5Xb5Tnu2rvANLCotQSBOgSWfNI4GNAsiH0jgHNr5SHqDow/RpDbbWF10+p9mbkVnOe0g9cDGjWQ9NEaojjri7EMMXisdbj5fF5RObi7gyKwvxbKpUQSIzfkkihSRYItmGHMVt/tYwJm66n7vO9X/4cT9/BOc7XXnoZKVm/miN5VAbYJmkjgpYWnr/ykQC9CW7Tnefui413YYWABy64GENv8vrV7R9Ctcr2icejaJHxWxoaRDJcCDsha29QqSIurnhMczveq3AfCywLY4s8jmJRG8tc/rwYB9KiFlDuG8QY8TPdiCMT4X5Y8Dz0S37xy9IIYuM41+JUquj2RXVjcDRkPCImylj7ZHVNmZiMiYlOsYuVEW9i3zJUHkZ/ifvYpLYsmvs4DmlCLAwzXSsCcwy376rB1bBkrGVTKcQljomUHcQlH9wLFwuF/G7C2lNQ+oiZ+YjlPxLld+mpjiIlOR7y4U6/5KFpASFsyh3ZNrjEZKVI9MpYLWxw48d2Iy9r+qHhUaw1kdfxS5YuQaaTGflz5TxWjfC7rBGLI0ssZGosEAMb+/y8bSAvPm1FcQTxbh6n5aFRTBOp2Xwlj/wYvt5JR1HJsT8fZyUwocx9pne4DyOitFGJEHsir8mGBvrR3MLs9pQHT8piv784iGJc1lJTu7Hff7C06MrlS3DzlSxn6Q8WkShIcVb/EDLi5+OxCAJhhu4LHCTW4rzCTy69DMN3MvPWQ7+/Gab4JS9qwJ7A48txqqh+sUydj020wJPYr+COYHyarxms5DAkdHkdXd2wc9y5+3tWhzKgkXQKnxfYP3dPHR/ahOL0scJk7JYLig2PjkwsDVPykRatiWW+yxsBegPue6mObqwY5TxKzqsiKxK6pVIRprD8p4IAUVlPmdUiWiRmaE41Y5XEIROnTkHPYn5HyymjS66h+WdVjOdxpzkGT9aM3U1t6F3K7NStaEZfCw8wu7MNfb287nfLJYwXWWSvWIYrC9eeSgUFUdaxOtswa1PeJ/neUcfgrV9xPviDp19AWtRcKG89KOtNYiiruPy+G7fOwMohzrNmEMUYmUNX+UW8XxF/1dEOq5edQrxCqwthbE9F0Cvv1d6eRWqI+3yhpw+deoFqxfGxzO8TpkxDTOzZv3x5yBTfbEVDpk/DDFCV9TXFijpuJEZzcc+wA0PxrutDx13Eqts4GhZoWKBhgYYFGhb4+ligAVb7+rRV40kbFvg3tsBXC1Zjmuzv//FBaLBamdbYIVitWAOrnXsj0qKFUpw1EftfzVKGmDUDQZoTBp7nwJZN8eLjT+GanzKV+dSIj+22/rY6T09ZF9f/jheyrYUikpJULrglVMbw4nijIw7GugKCwcQpGJTFCm1Excu8UIuR1IEk5wpPPIwHr+CqrtIHC7B+Fy98e1cvQ0kWHe1t3fhMErHmmlNx4Dm/UtckttkGgWz6uckm+PJbDiUtNFU0beYK4AZLV+BJoXr/+A/3YazLi6p2o4qISHnSTw6LpNOSRAo7ncQb3tP32w8Yo9lEEiFgohyUEVdoCsqiLAdW8uLytl0ORXQ1L6bbo2kMyybPcNbExtt9Q32+zoyZuE9kDRd/uRI/OJZlRaaceCLC3SglmSg7U/kB3MUNAN0AACAASURBVHvsMWyfx59ELMLJhratdsKe9TKgWjaD+kKFE2+f/+oSPDePZQotaxSulgG990FANp3UZqZsCn0dZUCLdhMm7LyLesfNb/gdPAGrEXbMkOQWin2451SWLui/9/GQyjxYZyYOuuZy9Xll7akoSsIjBhdJ2kQjaZBr5uG+S5g2PWIbMDo4uXLsdVcjMouTBHApQ6Z3kH3gXQGr7b4Xxsmmge1XURKgiUuyEJLgrxTyiI/lRNf7xWFsfhBLPnznpJ+i2s6/VYlSP5fdeK+EFr1YJxmjF15W1zx07vnIC0Cnww+QsHlBXwh8VAQE2V8soXnaVPX5d390NJr334efv7MVOdKsoWShWwMY5S2yISfbUjRI3mT6+xevnocPBKw2Lemj0MeJtEg8giAhYKDhIqITpqjPt/7hDzFjD5bYwczpYX/zTQIYSeKB7C3gs8E/v4mbBIRnLf4CbSJxkTVNWLI5X6qUEBU5xaTZiuXiEyYdfgC2JDkOStC2JEBJM3V4ediDvPnwztmX4Pk7GaxGyngpAasdS2C1LCdig3gNrGaWh/DWdewDXznnCiRdTroTWO0X9WA1SeQrxEFRpH7n/wk3n3Kauv7rKANKooauzC+tVhOGZMO5lIyhL8UJNmuDdXDo76RKd+pkQCShq46FQJLKlDfTuATybBUBQdok4Sd/oSSUTkOR0l0IZFBzFTejH0MIJqL7aF456p+mHu8r++C8w3312kMPRMeISPEGBhJJbt/F8DBjT/YbW15IoAaRWKBxqaUIoEQg1cGinrJ5CDd8Ng8GYkoiD/A/+BRvPPSwOn/vhWdRHOREuGVZ8AXQ1jl+Cnaey9KHLSQBJQngUb8MU0B+Cfpd6ecROwJX5NMipg1fJC7oEQ0Bwi773U14/ioGScf6exET0KdrGahOZTmiPa+5HDENVku2QaZlkJtQwBiFM/r7wGq3ncQA7palfy0Dmuvkzcm9LrgIme+ytDHJ6f6XYDUymeQXyfXoVKMPF1ENVvtiOa7ahWUUx6waQotsbnioICZtlPQSKNg8Hj+xXGx4MMt2b3nhOaGkn9+cRVU0JaJ+BCxpCNiUERVQF7lvR7BEFFMRGJaONMUUGtTuVBHIGHeNIPRd5PndEs/XcQW65Vfnf+XL1JklZnBNDy6Bf+kSI4qIgOAj/UMovMhST1cecAhmSggwQW0683yUj0SRF99eRRSVCQyW2eXSc9H+ne34d0kWRxq1rN6JfyvuRcKwQj2bHmyR2pgikIEt4502wBWQiY5YChBA9qLVqzFO5EfJ8qJow0A43ZD1YDU1e/HmQwscGD2cCB9+dD7uOI1lwDpzJYyXOXG03EPbnOrzIiLob2MpF3vrzbDf9Swng5ZWpVij3stMhsUG1TrJUd2GVqC3KdiRaBl5O0IjjY+/URcOX4OkUUgSlw66VmNvabNYybzSMTiMnvtYEu7Byy4PwWrrf3tLbDKPi0eccgGRLokllfQ637PoOKFsPYGRRAkTVA8RPoQCVXKn8pwiLC0nSo0octkqnhCpXtUOcQGo1W3CwTThaSClYcAU4JpBbSzAKdUvQulaAxBgJL18IJuvheIo0hnZJM7T5js/29NHH4O+R+ar87aypyxHR088gtnHHKXO16c4LCPSSGYEEe1g6f4i6UibTf+lDChtIhOrG4C7D/0hKi+yLFRbuYKI9J3FfoCZh7LUzlZn/uq/B1Yb5Q2t9y64FB9ddqM6by+X4Ua4Lw8k4yhOYSm3Hz3yEJDlnVIvHoMlEkJkmaL4A9r3012GYlO9yar2AwV05Sxejg8fZRu+/+TTcAd5032kvz9UC5wyaz1stisXaEzadmtgAvvdEoHhZO6l3hqC1eplQGk+1p2eQM0iOee/8Q5uOYjXGR19Q4iJHGE0EsNig2PAUmc7NtnvAHU++5RTgBaRWI1E0Cf3aYokEBVAYSQeh56SST48T5J+tI6MxGCVBay2dBmcl1ie7PIf/QTrCPigCSb6RCasNHMCdr+BY/DkerNgRBg84VZcBEl+mQZYTZnhr45/PlitgkgoJVy/WVgDaSuwrzhX+teKce6h6FTCJXpA0qsCaFdgMy3xaUdhVngSJHB6QMUAaqUVICFrGsch+WZ2ItFoHBVZr9DmpdQTqO6u/QnJ41JRBB0UWwUC8BrwqlgugPCmeBoJARy0Io5h+dxINKE34LFQIZCKgDmoP4/keW3RlmpGscBAkJQVQ1WKEcq+iywEQBBtxTLx2yV46IgxeIXeY7TCYCYCoJZ52kO5kEeXIRKiiGJliTebk4kmtaGtfjfbgp4BBg8lIgk0pXhsFouU7+AxUqlWFKyOjqamJhTlu7FECgUBq5WcKrLt7J8X9PfgECmIa15vQ8w/m+XtVn+yAN0kdUzry6GhcM5KJFLIqd8DqpEoRjLsD4++7HxArr/7oMOxbpnjtXx5GCNxHssVagcBiNBc5yR5ph0uDSNG0tcqp5JAeoh9SNaIIyaypwPlETgSl5GP6Yjwu5ddDyMyp5A0ui05IZIkHhXwTdmrICUgQqPqqVhdPQ/FKRm2uV91kBQQVVMsgaoATaq5HDLS96j3lwUgkvc9FHLcLt2IoU2k6Iqg/6RQNBbBqgr3mfbm9rC4sljIwU6wfUbLRYiaHDzPQ1Tm7pRhh7muSEBwLx29BMhr7XCYqMi8TKGyLQBHkonU0sYEVtTTL4GoUhIXD6OAQIBr0VQMzjD3t/ZIE1xBTC9HDk0p7idkjkDFAVSMkEBBpDMLXpVjbBqz0Tj6qjVJwbKMu1ylhGyC28vMV5AucP/MqLUgBxy0xtNyb7TeKut1mBVBs8nfLQU++mP8XT9mIyFOJ2KbWNHH42JiSzsiAoxLU+2I3J8kAnNS8NLvl0HS2nREo1EQYI2OpngSnsQDmXQGK/Oc50u2daF1JgOzvnXdf+CNc1jG8eVnn0csz/6qM5rGmBiDpQZ7VyMuPrCnUkSpncf+tw/YCzP231ud33DCSSi9/7k6nxBLo6wkSIF0LIqygGPamjLIS36UsJnVND9zzPUxyeHOPVjNY7XE7O0TxiO/ZIn6nCTfs2O5yGVFfhADkl/pampCZpRtmKT4RKLdARRhJnmcDlsBCrK2oGVIXMZsxrMQkcm+I9mFL4vct5OxZphU9EL+zQKGXX4XM0VgdLZPSyyJQMB87WgJi0hG/RJcmd8LfiUEShqU0xL5cmrHsQIGrdoGFsY4NiOwqbuS+20kMBEXcDCBW3wpOKqWykjpdWQ8huGCyBDTnCXSzNlsBkND/C7kG2xpO9ethqDDZb296JRc3dDQINpaOZdgFCqIy7qQWseUGHW5l0OC1lNkz2oFdkKKZF0gKQWezelmfJxnqcRKlIHb6rx/ENkqz7Wdze3oF1/UPzyCdrm/U63CSnF8niuMYIzI1yYTaSyVIoRcRwpHXs+5z76+Xtx+AecPEnkPyPG464ql0So58sHhXhgCFs+lLJS7edwdcecdKF5/hzp//Ja74UquZUxnB97s4SLu7nQGXVK8YTouRorcBzJNzaiIzY14BDlJoeZyRXRKHjFtJ+CI/GjOr8ARkDEVupYEZBavBuiSwiPL90L/QL+RknenMg4CrdMRRQwjsp6OoxkjUpSaaetEf577jK/W2By4m66LpMyhJDur5xEnqMKX/FZBxQV8/Ri7Gd0G23/EGcVojH93VWUUlhQp01wzzmAbBoGBUSk46auWUJF7tjc3E/JQXdMaSSGwuJ8sLecxkmF/MhQ1MHOTDdT5Lhechw9/yuDyj59/AZ2yzhoZ6AcVCtLRlRmDhIDFByor0Z3mfNiy/KoQ0F80DPTJ/JhIN6FNEiNBvgxfil6Kpguvk5+/r68PLZKrmJLOoCJS0VY0jlFZP46USbqa+1U2nkJM3pHA2Y7kP6go0AmLHJTl2f5UnyX5GyrY1Jl2+lsDrKZM1DgaFmhYoGGBhgW+dhZogNW+dk3WeOCGBf4dLdAAqzXAag2w2lc/srUMaAOs1gCrNcBqX/340vCNBliNbdsAq3GikZjVGmA1oAFWY+BVA6zWAKs1wGoNsFoDrPbPiMH+e/dsgNXYfg2wWgOs1gCrMUCzAVZjsGkDrNYAqzXAag2wWgOs1gCr/fei7Ma3GxZoWKBhgYYFGhb4RyzwD4DVtNQOIbulGEjV9wqgG2ZgQQqRSXAgZHQQ8uh/5Ckb32lYoGGBf3MLEFhNSeioSk8ffVlmPOg+cG/scA5XqiKarZXcR1ygZ6X6+JljT8bSp5k9gApEU7NqzGp+G9/HtwwEwkQS8Q288muW+1xy1X1ISsWoYla7nOmhsfG6KFW4wjFBcg9SDdd30+24/1yWleyoFLH3fvvz9T86BauuY3auF2+/Fc4wU6u3GREEUuU02plF+5ZbqM+3O/PXcJu44tJubg0ZcTBSgiUVRiiPIPjwfXXNTScfj+Y+rh4y+oaRlOpXklYbEbaHwWQcpXEssUNU++O3FwaRrk6UpNo0RvWCea6CtEl64F2WDrz/12ci/z5La6WHh9AmVYFuZRQVYTepJtJYJhV2u59+JiZ997v87uvMDNlWIvQ7wgyASi6kExl5dj5uEXaQjsV5pImWhZKC6RhWCbPaGt+Zg21PETnRTz/DvN8w/Xql7GO7fX6gztf8+c8AqXAsjelAQrM05YbxwOGHq2t6n3kG8ThX5CXmbIN9f3seP+fUCTX9KJIBHWY7fH7WFXjlNpahcvz+kFnt6AceBSaznA+ICeZrzKyWi9aY1bb4/e/gCrMaFceGzGqFPvzhFGZW673zUcSEVqh9q29g14vFhrOmoSp9I6pKQHmMrL75dtx5KUsQUeV70yRmsjnkgt/A2nhTtiHRc0m1o2I6+fIL9fH1u+2OWD9X9Y7pbMOyEa4oLKWaWeqP/EDZQZLagKrwIjaWSCX+zF13xi7HH8tNtPYMVEUyh+oDDamOj46OwtAybe9+iGeuYNaZz+b/CVNa2D+kLR9f9HIV8Lh4Cjmpwi60NGPOwSyXteYZJ6vqPvWOfopKitW5FzdgiK8YfO0N/PE87rdDz7yEWSItVhlejZhUbTuJNFYKzb0xaTK2PeQQdf2k/fYF2rkyN1ceRVqo7Q2St9DPX3bQcwdLGT56zQ3wV2k5KAuOVF9W3AKSzcJeErjIj3I/n9UyBZ9JRefEg/bGVuf8Qn2O7ixckimTbo5eZvT57LTz8OK996vzQqSK9o24MvGAa28EJjEbHKg63OfvojSAT2+6RZ0+d9YlzFBEfaMji5/fxIwrxiZziKqBr6eqTGEYKD/1NG45+evIrMavQpWMWjtQbXkJY8yg5aO/idsiWG8mjrpaGI/WnA7Y0kaKA4OPeuYixbshvp3YXzTzRrWeeaaOq5BY1vRB7pWuo4PqsqlKXD1naQgtIu+LJYN47HhmCe17cT6ywuKSNlMYloB+oRHgxHlcTRzZbkugTaTFrGgoJUWMX3otQPXa+h2IUckOJPL3DdjDzKTx1G8vxfsPPKLOE/kRJDyu8ib5lmGpyvfsOCZvtpn6fLeLzwemMfNZJRkDyVXS4QZVpA1h/yBeJ/ktgzRQRbK5SgJWRZFTfPV9zDuc5YMTq1YiLVIKrm2jPIX91Z7XX4b4nM3ZcFHNB0GbV3/NrBYIfZITWpYYyGzYwnBSfHw+HhI5KOOj95HWlbCZDPozPMZ3O+98tIukDRIxuMJW8VcyoH/DrKZlHJQwl2ZWW9GHW/fm+dH8cCG65LcK1RzSES799R0f0RQnXBcSA9A6LHm172/OQNMG6/L7to1BVetk+xaiuiWpX+m+RexiolKkaqSFQSVDMjd1UoXETqXaqE6KgrqjnkIV6YOWr6XqfGGQYFQXPw6FZbovVcu5UEIUXyzBXScyK2T+pdcwocD9p80njgw+HzaASlqq5qsmCuMYNLbnNReifRtmw1VBi8QP5boy5HhA9HF8iXrOOmY1IdYUCRV+YeI81ArhoO9KNTQ9v4SWSl1Qk1cqcigZ8K7voyD+sxrxkZAXThPjpLDPPn/mhVj48BPqtya5QEzkmkiwxRB2nQHfx4BInkw+YG9sdS4z7CKRQkWYNWNGNPQzDrF8yCtqFjQlaCtjSL26sHnS+t7W1CK6jekCxfLFd1HvKq1Fl2hzKsUaGdMoFFCZz2xYF/zox5gm7AtrbvUtbHK9yJZmW0MZUD8ww3uaEoOqLyu2Dz5Cu+s/hHKyxNDHzxYYSmRPf0P+pT+TEfhOJKFSO0xNGln3mbSZZlYje2ibkJ20ESM1E5IaVlnsGasWYUvF/FtnnYv3r7hW3XuyGUVBWElGmhKYcQjHGnPOPRsQ1oQysRyFspQBPJFDdw2f30FV1duwRdZNSSPn2ec9dsJPsOIBjhe6XJJ55ZbpjScwdi9mKNnh8kuBJvYTVSuCqL4Ptadme6I/StuTqXIU2xPbB8lziQTh4mvn4eWzeGMvUehHShh0PveqmH4Ax+Y7nE0sbhxzjXoOUjYzDxVdB5YwP9LQE5UqJUVsFZiFSLFrEqMLyarfdhceu4jn0rZCCc3ij82KA0OYM4Y8H0PCxnHmPbcBs9dR15PkkJuQORkWUjRfCDNBrU31B9TdnJCVynv3A7x8JrNvr376BTQJCw65x76MMKjOmIaDr5J5ftJEQGTmyoYdMmKTmyOpXzoCYsIT+S1yiWVhqFLMwMKuiGUr8MdTOF7re+3PmChSRzT7DSa4TfNrTMSOV/BaObvVloAj8YXvwxfHQsPVcqWzGgaEVFwxL0Q0Qw8xSb3IMrVXfv8AjB1l+2fhgyQk6YhFYjCFZbtULkn885+ZF7nh/rWP/wmwmpYSNoIgZCNlq9Q5VO2vyB9p30vKw9rbGRY87QcNiujYZ9kwwriD2ZX48AySFtWytuQr+HO6RvtN6gn1CvTas9Kl+v50bsu6v2IRu4ncJwAyRFNIcyCRV8qcT3NpUaTKSAY+LSw4xNCuWTwNkpyW5yELlEnDU/xwQndKWCjJ3EXxJf0GH+QDeew4lo+SsC2agY90VWziGXBEro58vI4N6TtySfjcdFLPKkr2c4X1ilgvQxNS24k/p/mkIvcfiVrY40SOo5vXXAsvnnOROs8vW45AfH6pkkM6ygwrTtVHRJjfRwMPVZm3Dzz3l5zAAnDH6WeiaxWz15DE6qC0ddUy1bPS4ZoBimIUl74nDxp3fbRL8J/wiCtHrkcAUTgEyVtrqTKiWy2Hjt5EQmI9WgIURDGb+pKomSm2ZGpX1cfMIGQ1oyZMC8MQTRuVcEr1EZf8E7XjiPQfYhKOiwxo0jGR0mtrmBBuMeVt9DqG/qzjEOpHes1B7syL84/Rc0VlANhu7dzyaZTzM9Oz6XiArBOGNjQoJA7wjXDUqe9oZQIyd0psRSxmozIvO3YAU9ZMpuonPHGSfTSrEK2HmjWDGq2ptaw5EbPKd2nPREcqNBcUhS2PmeP4niStnpY2ioWifTQqKPrltq7fb6FvEa8cHWTP4YSwzxpAXPIQtu+H41EpqMtYo+aPSN+jeXlYGJYpdLZEkpV8Rl4YQ8e2dcIVmVrf8eALY9Cq6ijW2oLXVZueezaePF3msmXL4Eq+IWvEmKFZ5fzycGV+tJMtyMnaaIPttsaME3gNd/+ppyL/AbNSpYsOshHuWHHTRLUiOQklr8wWLdk+8jF+sYjvo0vCCio0GxQWXprpE6K4YAUeKE6mw7GBapSfLUI+rcT3SQY1+1D8Oyp9ntpNs/1Ra0RF0jHpBUiKDD2NwKK0C/2uPlzDhSPjuhLxUBXqdJJDz4q/TXrEgcltqkJRceLk2zTztW8EYZsSA1yrZl2HjxXEaq/8rhn6VeqzFOvrQ8fEZD5bM/urWJoPan6970c+SY9N6j/aP1AMHNrBNGpzkO/VGOGDAL6wFNNv6fmI1o5lzehNMXDY54GYsH7S0+i1WzHioyA0zvQ8rdIFyLIjwqxG581CVktmLcpaluKitKz5aIYelvuMtMRwwFWcz/OGh3HXb65S51Z/ERA2uNZ4SjFC0xFNRjEibPhDpoPMWrLOvuoq9P0H58DeeuJZBCMi6xwEcGSw0RhMif+klVrNb9Oam9uFfCHNAXQQm7eQJML2zdC2NCeOiB6kZ9R8IM0LadnHoBhAr02pfWiNwYeJqPgomh/0Oq7eL1G7VMV3Ud/UfpgW97oPkCSxlqQkzxSug+tyRTSfNNfFJJqvr2zR/fU4NaFyCyrOsYi7kPutBZRkyJi+i4RIXXfYGQxKLjOPKMqdvMeyyi1h1uaz1fm2PzsFz5/AqjC5ZctR6OMcasw0EJM43HZI5YYfjuaNqiQEaL4I83BmrX+SL2yW/kNdyhSx37Llh+ykvukjKaycNJb12FGE3RJf0fijOIbbl+ISPRvU4kT6niu5K7mSn5OubzCrST9u/NOwQMMCDQs0LPDvYAGKP+igmEjrChmUv9L7S7RO/5MVD3yPo7uEYcOVTWJaxDfAav8O3aDxDg0L/P+3wFfLrMabr9//I8nVicwPLWwI9EFHYOLN37JcykeX3AKSKlKOcPY0HHr5OXzNrOlAE1NIK+mfL5ep0y9vvBOv3sLApqZcHhvP+aY6H7vvwYBsqgz+5V08+9Dd6vNqX0+44KPlqSeSoDP32hvfOpqlLTF9LVQKvHMbSydp91MdpaqHhGy0V15/Dg9fzEnQgXc+xLQog7Gs/lHeSafXSrVigQC5gtnrYfdfMPhj/M7fVfT/6v6GVZOBWzWAx3/LwLueRx7AWPluNTeAuGxEmIk4Fgrld2zyGtjyMJYOmjb3IJRks9HuagtlbKoDq5BJSTZytB+Dzz6jrv/DxecjWMyApObRAAmRX1oeVNC1/kz1+V5HH4RAZDZyny3Gw3fcwzZ0fKzz7W3V+WZnnA5MYOCCl21FboiBNRnXw8OHHarOVz09H3GSkKTf2moH7PkbfkdMGlvTzKNMxRBnMxb9msBqt6tzx++DO4439Y8isNoUTjZ8XcFqZWnH0Vga43faWb3KVjdcDUfaiPChhiTnSAb0kZMYrOY98gIwzOmD7JyNsdUFMi7Wmc6raDpoU7DEY2f1JVfgwd+zlFe5mEOWgIEADrr4t8A3vsXXGzSeJP3hVbHslpvVx8+cfQ5aJZnX7xUwY2u+fvYee2H5osXq/IO774HVz8n7oVIO2Q6+/2A0ivFbsnTsd876JZDldh8JXCTb29W5AnZUZOwXq3BeZ+nDZ6+7ER8+9pg6n5SyEBPgVKuVRF6kX4JkBpVpk9Q16x1/FKYdsB+/i58MZUK8WICRxfycL/7uaix56I/qvH3JSjB0lHAZVaRaGTDxRa6IkmxgbnvUEZi+7158UfcYOClO1QUka1jhDeck+Z9+lljoefAxvHYrj4vCJ1+gWeQrHJgYFeBI99pTsO33eLwEgY/7r7tJnTevrqIqCd1xe+6IOSccyb87fVJt15+SICt5TI2cdw3eepjt0+sOY/K3ONm8+eVXA1m2LSMHJIvojaD3bvZ7T/7qQtgE3ACwvDOLU2/mtsbGmwCkdUmHAqtxkq/45DO47WsMVqN9Oi3HSRALnXwepg2iMWwrY4O1ceAVDJLG1GnwZcPKQwx6D1Jv4NEl5LFNvZNCw0zyiW6MNx30odOMCbpWclqEExwS2YCKDchMhlZKug3zWOiddx9e/v0N6txc/hfExf9bZhoDMk5XtTbhp79nsJr5rU1DSTOac3xJYBOAR2OZ6F+ddqete73pEZBc5/LV6j5Pn3UhvnjsKXWerZQRLfOuAYHVCgKYI+nG+HT2vXuedxYwZ33uJ91ZDMuzBQiQktQ2AUGS8jyma8CRNUs1EUFK6/J9uBAPyJxbfOddpERO14tE4KzBEtt7/P5yxDfaiE0ba0NZNlrNiAlb/B61r35jrw5oaAU2jBLP4+XH5uO+M3hDJrbgU6RkS6ycSGKwjaVK9r74ErRqsFrMhiNgfQLahgAipQ/Gj0ObAwRQUW1B22eSlMXyPtyw6x7q88Sni9FOsnX0hF4p3GRoiWexQmSxcvEYSmN5jltrr52w9Zm/5B+wLXhRATh4BGvnTL4CQUq/or1FT6Z36oMkfktHivRndV+lcS0dmsFq3EPrwWqFgTxSGQaqqA4jnZiUcMLNEFqAigyYAjRKgnzRzbfi8Su4T2ZW92GCBv5WBkKA3SgsVOIMHikHMRQmMkPCzlf9BmO224Z/l2SKNVjNpN7ER4INzf9TD84iPJ40DIO9dDK7tsGiNizrlN70Rg3JbpZdtlXU95EWoDNtSVQEdOhbHpLaERAomeIPAH+65FoU3vlQnXchUNJP6j4IMAIeOxUk0NfKMeGGxx2JDU86jp8/3QxHNvxN14Y8Akhtph5bSJcqQKuWtlQJ9NoGRgiEpS/pAV5rWpULqMf3VeSHWm0bhgYbjeQw+gSD7q486QRMkPuM22QTbHcXx19eNgsYPD8otVSJbTXYQ5ooDEHUkAyRvgyxUEeIimR5Pb0JR3/1xH50de1VDKVKrb5a/weyg/wova4GLig76T/Q/cRUCudYB+rSW6Yxt4yEyJu/8ItfYtHvb1V3He8GCASs2xuzsfYRDFyffcYZgBSzOKal1S/V33yLLU2b5UYoL2iHwH7QIJJCngdPPh6DjzEweByBWsS2qyMxZHbmeHAXWld08aaOa0bVxpc6/sYO2s68ucIvSfArDHGcsvzmO/Ds6byxlyoNI5rm8fe5GeCbp7OM7ZzjjguBBUW4oYxtxXdhikQRyZsm9XuVPNAmHr+4C4g803t33I2nzmVgXGepiibxhV65hESM13yFSAQrBJVz2IW/RWZvlrMmYF5eNtEDI4qUDGrVl/SgoP4sYz0wqjBE1jvSP4J3f8aFGx/ccT8yDvv7IGFjSYp70wb77omtTjiJf4skbbXUoADl6OM4TCT1iHE9OAKwCwzy7HxPJX8qMovlBx7FIxdxMQiWLEGX3p0OXAxpObkZk7HT5fxsmS23IXmmmgAAIABJREFUrDlq00KVdt9EBtQSgAgMU7lAOlx4IVjNIvDkS2+qz3+371yME6k+AquVPd2jCcjIBnIDFxGZk+vB9nznf/3jnw1WIwlO7dZpI7JmoxqATFlJnAuHGbWrNCiB4i2dtKV+oj+n8WGLM6Leo2PDihGEQAeK0TTIieJUDTyqw4ZLuYUGmdOapQZc0MAmms/CDX4a5wI4twMjnDIJMKElIMmJxLWcuO+H/pzARgSNoIP8WLUOLB7RiHDYIHAcHTSt6mUn/b8GoLimD1cCb4o19fNEfS18T66ZbCUAHQJAyJqJ7qOl4CMIEJFYhtZSFZESo015fSeyX4TiHAVCAooCGiD5sgwVnwCYucY0fPzQ0+o8Xi3BlJiu4lYQE+lhUqsv6eKReApD4qM23OYbKAvw7t3nnse0AtvHVGtj9qU0d+nNcnr3olzPNqgBcVpkjEcF/KBsSHGCjl8IbCRDU5WU++wICLCi/T+BvGntwEcN9EDtYGjwGdlfugl134SAuemjutqZEChGPrUkPofii5h8mUAX8RAwboTSnNS9CNSmn1/3SPotvf9A05WnKwGU3DrbjfpDRIOxFMCd7SM9St6KQV5s278O90KgZ12AagWmLudQ1xflgei9wuf5m76q13RR30BKYgYqpRO8serbep1Et+PCJ55+dT2HQ/OCBmcQQEqnYOpg+Ap4V+eAoxI71ftk+s3RuEDZDD8cLzGvBlarD2HpXK9rqb1CIBQINFnzD1UBTzSnmkI5QtpYSoosZr9ThN3J654522yJV155RZ3n+vsRETB0qxkBSbfSQZJ3NCep/h9LoihzdKq7GxtszwW/D//hAbSLdniTZ8CkgaX6XQmxMOtam9Tp3TVYjUCnWXGU1P+LkiejOxAYUP2uiq+0jzJQlQCRNsmSEuzSqNRgPnravKxRaJyF7QUPfsBfoHaLi3+j9VVV1lhc6MHt4hgeHAFLOXYVVelA1EeapdPQuKH1pu7P+jnp+Uu62Mek8cz3JABqa13/H5E+xtfW+lsIPvONGohN+V/JS9V1JooBQ9w7jX0Z8HZAKyNtN4R2I7+l5eypT2lZauqzNFfpg3w3HfTkJQFpkV9qFV9Bb62hpLx5yQfdY1TAiBT/a1Ca6mcC/iNTtmiwGsWIIVLbDMcm2UODRHttD2vvwuvFkeEcBl/7RJ03OzZyIkWdRDKMo8pw4Mi7uMkIikomE9hpp53w9jMvcP8czCHqcN+m5/HE/1Ohd4piXNWnau9FPqAg/ZPAahpESN/VwLJ6f+hYQehjyYdr8C6B1Wic6z5DYGdlN8tAXof8yiezPSlGoCJJOmo9jf1kVbwoNYlbl7SqjzG0T1O/oYuayFfLbxGwLS3+kD7ScQv5GO3zyTTNEuvaoMwLf1mtp8O+6CIqRSyt6WaMSk6a9lvKUizcU86hpYtlZ7ff+tt474XnuC0GhuDK+jRmGTCl+AsVAtsJONiMoCIARAKc6XVxPVCM2qEpLB6o9U+KlglESYdvBkp+WB9VMRAXg0mOhObWcD1bn3yoLXPpsfQmvWpLaSM1L0twwEUIemTU5KH/+o7hozROGhZoWKBhgYYFGhb4F7UAz8UUV4Y5T8MM50GKAxtgtX/Rpms8VsMC/04WaIDVGmC1Bljtqx/RDbBaA6zWAKvRuKptXn31owyKSKoBVuMNqgZYrQFWa4DV2Ms0wGoNsBr1gwZYrQFWI1gpsbrR0QCr/TOisH/sng2wGtuNtjY1kJfiuAZYjTbFG2A17h0NsBpZoQFW495AUJoGWI0hpA2wGgNsGmA1iu8aYDXlJ/0aAJf+vwFWa4DV/rHovPGthgUaFmhYoGGB/90WaIDV/ne3f+PtGxb4F7HAPw2slhFmNdo11OxKFvDORVeoN3/z4nnwqsLs8q11cOjFvKmCyWOBFpE8GxjCX+5ldoIFtz+IkbeY5aI9AMZ0TVbnH426iE3sVOf7nflTPHsXs0x98tKfsCZJG1Hyd0U/UmmuLlxScbH5/nPV+YxDDgNmskQNMXiVmSBDcWZoKu2m6jCGH+dneOGW27H42ZfUeUe+jIlxvn/g2/hcZGm+iKYx95Lz1edrHn4QqNqKDsNzYQvTBj5fgmvnHqw+b33vTWRFjtOLJVCWiuChQhWRSWuoazY+7CDMPIDlxiqZDKwsy1qogsOKLldzgCLLOK687XY8ez3bAV98iZRUbCVb2rFEmKvMNSdj70MOUpcML12OZ26+Q51P82NY2ccyr0qJq5NZqbY48nBM3JnlR805G9VKYQdH8fwRR6jPv3zijzBEQqllu12wx3kiYdndUSvto4q9wf/MrOZ6NWa1Ix/892FWG4qnMW6XHZV9tr3+GlSSLJFG6mtGWRom14dnNLPaH56FXWLGDGPMZGx5KMtTkVyeK9JKTRUX1jDT2a989mV8/DL3SbeUQ1KYOjaduy/sLuYXM2Ot6Blk1i7qXs/dxW3tvvcuukUyamFlBHudxhTtbcccByxdos5Hnn0Gd13ArB3tJQPpQCQmS4NoamWmvQnbbok5RzC7HjbfGBWHn40Y+DSzSgQVRIXevfriW3j8d0zr//lzT4DvAnS6EcUOR0cMKaxIcVX7jJ8cijnCVohIE3Gx8xeiBgY/+lSdXnXgIcgsWarO1zFs+AUeC7HmTiwa5edpmjEDWx3MY3/MHrsCE7lvI26hAGa9Mn0HCV1i19uPJfc/pD5/9pqbUPpkkTqfaCQRjTBn1lIE2OB726vzjX+wI7DZenzP5Utwz3HMsBh7Zxliwl6yKB5gA2EaGT97fWTGcNVhzPGRWMFywyvuegoL3+UKaGI/iI5nNrtv/fhEBFn2Y6V4VKiXAKs6gAXzn+TnefBJkOgYHYu72/HTW1kCAZvMQSAyx1XTQqzEzGqFJ5/G7Sd9HWVApQ+YAURpArZXY7egXuQIsxrWXwvfv5j7MKZPB4RZzSdZTl0dyX/lg+JzTU9Q9hkRR34+ibAStp7oiKr2wyJXkqAzuGy1BBeVEksddFF/WcD989XTzsPqF3nMNrvDgEinOEhhIMb9qrrmNBx6zZX8PBusDQhbFRXt6wJQqgyuMasRiwUficCEpVlx6NEXszT2i784D8sfZ2a1tnIBZpXHWtQwQwZQ02zCsPiEHc8+HU27s88fHd+GvIjERUBCKnzYvoOUWSsp90R+qRCz0Kz5CVb247WTme1sxRPzER3hvqdkVWdOVee7zbsckfWZxc2IZOEIwxYVlpua1UzR3fEb1zOrma4Js8jzoDv/Odx6yonqvH35UqTk+tFoDKNjxqjP977gYqTEJyNiwdVsP0rCWL/X/4NZTdh+0DOMG77LLEkti1aiucLxTDRmwCFJQGJAiTVjSZ5ljklWp9fivmGvMRlHX8c+EOuuAwj7B8nY+sIhoQq/NdEYMYpItX7F9hCXXpAiZgXd1rZZt+lNbaKrs2mDS15MsaPwOVksJ/KpHkmhCGMrKQzamqaK2PcWLFDX33PqzzAs/rY1l8MYGYIxxbrE/5MnZjWRXa4aCZSE6XObS89C93YiA+pFAWGSq1g1ZjVSMJOhU6NHoJvWM4mRBKa8Cr1GWKBPP6//QP/KH/qdKmLCpkZ91tKsEZ4DU1PG+A4wKmIoIwU8ecav1S8seeI5ZKSvJt0y2nX/t4BBj/uwY6WwqolHw3fOPR0Tf8ASj8SAGYgkceBQJZo8dLQWOmnylP87sxqxlUiVtuoLmr2s9n4VJZZYJ0sk79dMwpPCPoWhQax+lGPYW379a3QS2yKNj/VmYZe7Waqy3JoNad7VT9Uxq+kxQdNirfq87pwMX8eoFvY0emf9/IYBUX1UTEC60pyePGQCqGMUI7es2U1CIjVhGtC+h35W30dJtGhnSNJR8hDEaBATqaAnTjgRPff8Qf2lo1hETOTNiQVsk+N+rD5f+9ifAu0cF/jRSEheSi/ukzbm3zCrKVbHUBeNWIN5Dn/0uB+j/7GH+bfKDmwtG5tKI7vL99TnO151BZDheLBqRqGZLf5vzGp0HbH60MHMasx4O3DfQ3jsxLPUeaZYgNHEfWZFcxI7XclMiBN32xVVzegAJ5RzcgIHvsHPQCMxZFbLuzDFPiD7yVyx8J778eQveX0zrlRBk/jCqp9Hs8GxTDWZwkKH46nNDp+LDX7FcSXamlEQxqbAiCAlsoOq6+jxQQxAejqBE7IuxcsVrL7o9+o2T1xwBVpFaaBguejp5LXmcVdeCntTZtxGc0ax5NJBREmuluqDgbhmVvO8UIbPtiKhbzD6B4ASP9AbJ5+GDx9lxt5Oz0GzxJ5Vv4pR8dnuWmtg50tZBjS11daAKxSYcSuUMaKZ5b9iVnPgIiIMpHY9s9oPfhjKgHZYBqrCgEzX1xgHzYYMKMVZn3yExw/jNWjiyyUhi2E9s5qCeWgGR6oGDieRoO7zmsxxPe0owaY0sxp3rhrrSVRag8aOqNsp5pGKODUi2tJzLzGaKBZe4euqIzUL4zjyWxWJN9V1wqRF5zW2LQLh8n3qZcLIDYVsW8QAWwuRQ8Yd/o4wPFG19H9ByadSNsJepmK0/+IaNRfIfYhBpkkcLq3YarxPNf9cIY+l/QzJIApjSgwOlAy2SJcXwL6IGF4MLUcYeIjJGPEMA0UZd4WIjSFhxxyXzcBY1aO+myEZU6lgofWTZkn2FKcQP10k1YJByYVU4gbyonVnVqtYI+B1p5mnp9bsR7WiG/LBun1rkoPczkktB+YFmnhf2U9LoKrpUDPc+CaimjKL2GuEBpAYnfSUQow5IYueajvuuPVMTrQO0PkqYlCqxRXc2nRQt9Psbix5xv2HvqflXVQf021BDJfyPPXtr/iypD/Q58R2pX6lTjqNTK9Z1urlbmu8Tfzb9eGalt6rJ9nk3+Vv1csU0jWagJf6p24Dsm0ouatY0PjZaBxoliPFo6Xfizi8dJyjZCX5enrmmvq6GTLX6vdW9iSmH2nHelY1ko8L5VBVt+a+TbJ9ZWG2I9atcLzUyS9SVFaSxtMknMoCSmaObUZsPmEsH5jwZT61bRu+5AKJsS4h0rclK0CPy3OxFzFhyfWoOKFMcBomEiHvnRvGTq5twVWs/MCIU0Zzs7Dnj/ZhUoRZy0masyRjsBQUQbOosjnlLeqY8zQTHo0d7ZeorQLN1q3agXsEmYlHIFuvKp+TrGtU2pSu0ayT1FY5aQvqCyGruOGiJOst6qZxYWWL+jQbS2PUeXaSPyUGJzpojVUvg6uZyZhRmN+RmChjwmxHH2v/T2Nd+0AiHGsWO1DTaiAyrb2ItU+9I8XDMqaIXVGUnNU9NJNW3ZLmr8Yy+QM9p9Ab1ZjVfFQ0rSiluKT/0JPrCIJ8iFNHm6kZrchH5kV6lfpaRjRZ6bv6Hem5hZ9bcQzmw7WJj7T8Fj3LqPRnauuMDCp6VX0fei/NPk/MHb6sHYetAP3SCarFKqZbHONlghh6q7yejiCOvDi+gl9FRObNeDyOwTz/QktLk2Jmo6M1nUZJ4igauzVmNR8JYSEl4J/uGfQaRZHBJVYvPa6JpU/7WHr+kIXR8uEKIx39np6jidGb5G/1oX0XzeclcVg0r2m5bYoT9Hn91KuWUzJ+yefUMz7qPk//6mdTzy99gH6rNqcACRkLdP9aPqnG6k2MrZoFVs+B9PzERBj6XtNFQcZ+LGXAE0dMqQMjwZspVT+AL8zWTbEYYrIXZFWq4do9FjHUder6OvtHInFUhKmfnl0zq5HJouJ84zBA/osOepeQ3bZuLiOmTi3xSTbTEt70nZTMv/VsdCRFrY96dnD6jOIJfZiSO+RYqHbUMnGaO7Tuj43ThgUaFmhYoGGBhgW+FhZogNW+Fs3UeMiGBf7dLfCVgdUcE6n11lbmUjKgQgMNopIWiTGYPt65lMFqf77sBtgil9ay5brY53SR5pw9CxhmoMmiJ57D87fdp87Lby1Aq0h90SKZBFDocJomoE9kYI596UHg83fU57dcfD4G3n1fnU8Y8iDs7rAQx0CCl8cb7r8/1vsRb1Jh2hooiqxLLklSXvzx2NIwDMl2jvzpaTx0OT9/7rV30C2bLdkggWqUl+6rM63Y9gR+l/GH7wc0y0aQW4Uh0gj4cjnuOvIodU3zW68jXeGNz1wqhZXyu/aY8dj+qKP5+Q86IATwlWI2IrIgtsmuBQY2oTSKnsdYvurFeTch9+FH/Fp2ApUKr0xXGAGcCSzL9b2fn4junXnT7Pkfn4j3HuTNzHWRCjf4/aYEPskxyCkybTombscSh5sfeRgSk1iiET19eONnDERY9qenUInwVmJyu52w+28FrDauHUjqFIBXkwH91RV49VaRoaoDqx3+t2A1SSDByWPgaZY3vevgH2OiyOSQFKkny9SyaYXJ9ZhXAx8oqQlZUZqSoOQX+OccJdkoG4wnMV5kn7YjsFqK+0OM1telGljtxRNYBjR/1yPolGX8cCQNbxJDuT6s5mEk+LvJYhkJAauNNxIIRjl5YyCHUQFdWR3d6JP+NqZzMirSoYeG+hEM8vWTAxcxAZosz8Sw2+k/U5+nfzAX0JKyAyvQ/zBv1j1/+TzYq/i7bXYMK0q96jzaMRHdm89R55uf+XNAJHcxvgOjsowfLufQJTJR0bwDSP985LLzsPhZpobPjlTQbXOSI+7b6IlzUnDtU47EzGN5LIDGmQZ2UHJqEQOALtxpd3SPsN8YGzjI5ThBVU53wG1nkMp2hxyErsMYoIl0HK6WgUvZ+D/svXnYZUV1Nb7OeMd37LfppptmlknAAQQRREVRUHAmajQqiqho0DgmcUqMRiMqccQBBUHiiBpEURyRGGJEEQRBkKah5/Ed7nzG37Nq7zr3NMHn9z3fg/kgOecP+nDfc8+t2rVr166qVWuFdpFpYXux673265fjB58RKc907SYs08WYxiBH3hJA7dwJj8Xx55wl7zzhUCDQpau1t+ML577FfDz5H2vRIuiJ8aGWI5qThbeoWYeV8Uj6Q6zWjZrVuxJ4I9mIboUN3KGLc+G+R2GjrjhRCid3ZBF6qhYBG8UOB/ZSJCrp8YfVy3DOpSoD+qhHISVC0iyce2ioBGT3u1fjsjdJuy/btBMzlMAyQNiokMVK6j6GsfhqM6VUorzHyNjoQhE3Oewij8ig2AWfPw2zGmUWeOVOWmy8NLlopLIZS3mKpSmxc/bQg/B8AgN4HXIwoIAwEKxml5XLiAjGCZVtwJA6Nrr03HLQ0RjCiGqBMk0jeyOvz7IIDlcbjaRsirwrMrLepm1Y/69Xm/vrP34Jwg0CCJ5wekhU4ohgsF1tASJPn/Q4PNMC7PZdjdS3GykObN25cDYGq3GpV8rZzL1CLshsa22UTbxf//U/YC1jK98/7CKAjDt1J0RHpWxDZxqbVKLxSX/3VsydLf2lv2wC87oM2oZXbCYYiSapugBT1CiLlMHIBSTamO9j3XkfN/c3fu4SeDvFJsM8Q3aYgtUu+giCI0RG3A2lv5qL1bYrgdywVFmXxPGg2C04sQO/J8uU+TU/x2deK2P6qm1bMKnop6Wghs4qAe+e9u73YPK0p8r7GzVk2vcpA2p/ym4OmXeaqukmYTpEXYES2NnBJaeIxN3knZtQ07FycqKBgcpoDkcEFIpRmpMTWN+VGJUsn8ThWobjKQc6J4B75CEStbPvhOOVc24ga4X7HsVaxf9bZjXV7kq7xWYIWWusb3NTx9aLbt1V2R5uXoYKouHTdoMoHKbjnG3LRlz/IZHQve7yb2K/lsTn3oa70dIy7FVrYkmBepkboqfFybw2BgdKnnDCee/AqieXwGoK3s3rVkhNF9nton4JXGfqYXd/dlf7HIMOys/z9/V5bhx1NL9iF5pS4Boo2TovbQGCRGoytq6/8GJ877MC8K1vn8cedrO6s4i2xtUsj+Aq2G4hy7FRZRef99EPYPqkE+WdcyuQKCjWywIq/5mLeG27+etbECYl6iwowXNKMqDcpNQvmjYudiyR6SbHyHHMdj8vRh1fW5ptGUa6dN9Zwt1fFQnrr573ASzTTfpVjzwap3xR8q/B9LIx8I8faHmC0oZXsfsuVbnXJWXbDddgdoT0E/5jlcjvDTgsEGelF3DaoL/AEakMULR+Kr1qPM5EugFD5R4bzusp4C7JWHr5q89BV8G6k52dZmzltcnL8bi/lvxrvzPPApZLzpV4HjSUG13oRMFqbBJPG9HJKQOqbcQxsiP5+HfOORvzV0neND0YFbZdmpjB5KlyeOHUT30SmJR8mUy89UJikiiAknm18kYG1ErvJR2gLxZauPwKfOtckRSeobx3W748OnBfnHaByE03j3kUOiolyc2blpUxzzMkjDPG9JwdyZUvjuDX1NK9RWrWm883fPmr+P5bRZp+ZbeHSd05T9I+2rp9OfKbWKtxd/UpT8QTL9Sxd6KGYV1+IXNCk0uYqzz2emOJKAKz6vrHeq8HXCkA78++6nWY1M+3J33MPl5yzz+/6LMMsvLOsIVUc9sB8bwav2seJZbEUZIkKTaMfccdj2M83HDj7eaZL5/1SvTvFLDuXvUafM2bhhQ9o6Yv7XbYQTj9gzLXCU48ERnBuPy8xVgujUdAqlvIgDpItC/sJgPa7xcyoJ94wUuwXMGIy8kypf2QNok0Xwi8AHlJXkoq/uC5/ruZ1SygVjYXy5uOYjP2mjLQyspeMK8aA3rGT7FNCcrgxShk4xXBagSnGB8jgEabRMBqCpYCs42xXJSV2WI+NyoVwm5y86MyKKak3vZHG7w0ZJYVsnfLzC3YiDWw82OW2WKoyqAZ48cW9GAORMhPc6O3puM23fq+wGrMafoKfGEcq2cST2ogIEwu1r2r0AXmd57mWRTtY0/iZUAhOq4OvBCxqzJ/wwgrVbKQudF2CzHioTCNLxzLcl9i/oh9SJ9fyodYUDRHPXSwjDk/51W5h0xl48yUQMvJJrS22q1NxkPcbrqWIt8sX+Z9AUzJHdQLsNpY3pTSosUzlGzTJJ95trUtx8S+9TEjUSfvJ6CiDEyhtCovI59eGlPK/mOZukyeq55iMDn6fBmkJW0wflH5b3ZdxfQQLY8BWqndWBILcLy30xaAif8iCTp+0pa5bE/a1Zbz3uA5+zyHKAvwMgAp2xamT42BDmNwxtjOdPFijmX6tZRHJPOKiUlh/zIwzgAgNMejdKNtasoH2wOkHGHtW+jJC4rEZ25ubcj3WPlLP6dI5hj2Z8c1flJXfybwz0rDZ36ArlZ+cTREPZTe1nRdtBWEFKaEUI3jmI0/pod6CqY3/UDWBiZRQ1vXKoYYIdFxNvVzJJqEMS7KN6XNxyCtrABN8m81LTNzS+tLBAPpuWFTUyuALb4pdS/PV1iynhqRfdOCtzjz6irqhz9TU6MEmYcwEzvwbRaMw+cp3MeLdxYcbIAyNg0vSWESMDNlD1XdS5rWZqX8+ZaO0Wxa279YlJHWpQx4NbG0sBvHFOsd4wNiIoM7Hr+4/sBLaiT/Y8Cp6p/0ea6NWLvxgIvxYSNfO34PAUr2uz0FqxGQM6l+wr929Xn+M1HKbay8svFDLT/fPJb7BCbuA6xmfEDtIOA8KY/bamNDT9bw+MmBgeR1ThxhUECSaljUNbCg7sOJpO60oV3i5bjt1zXmI0NHQdIcn22bcg2jpmulBKtZRVO+raugbXpKswQ0tzGNH9m6c6zMVH6U9rHSn/QBC8jmO9WcJpYMtY3oYxZwbABnxTgrWZJchP+JIxqgnYKlTNyz8VaBveYZAo61/PSxMrjN1XmlWZ0ryQrrD5lfLIPd7efGw7Q4iZugr2vz9GdbBq7BBTqnqIcNOOr/w8FCcciR9rOHjrgEMdLyc+nBAuiDWh2ZzmEN4FvrwmGvqZ2Gh2vIlmyvgdqK5aE8s7WbORBmDgWNpWn5/239Ye4PjZ++tyx1OaMZW8LKgJZtY9bmSvbcbT5cfrC6ryxQWaCyQGWBygIPaAvICFbJgD6gG6kqXGWB//kWqMBqFVitAqvd//28Aqtxd68Cq9GzKrDa/d+/KrCaLHxXYDUuYFdgNdPD3AqsZuxQgdXMhlcFVgMqsFoFVqvAavd//nV/vLECq1VgtQqsVnDDggeQeFVgtXF0uS+AXQVWq8BqFVitAqsR5laB1QR8W4HVZMyowGr3R2ZevaOyQGWBygKVBSoLVGC1ygcqC1QWeABY4E8GVlNWG5B9bKhsQ/kQ139MZGlu+sjn4avkX/jQPXH8s55iPt9z/zW47Xci7feLq6/BjlvXmvt9vSnsUVdGouEQ831556g5DecAYUJ48Rc+BOwvrCx3X/ltfP39Hzb3R3YdhBuEESoZRVjUE7sL01M4gnKAVMl75auBA4XlZd5z0ZgWpjRudmW7Npt7t+Eg/Z2wtV3xTx/CnVdfY+4PyCZQ86Vs861pPP4cYU1bffYLgWV6RpDHgbrCNIM71uGiV7/G3Ho3/gKr6/LM+m6EbG9hInnsa1+Dh5xxhjw/O2dkSs3lA0vbhJVnshkWEqvbPncpfvz5L5jP++vXY8pKIIx6mJ4V+9ww6OLJ5wpD1WFv/itgIKebb//Hj+G2bwnjTm3zRrT0XGYw08KmjrBS9MmEsL/Ikh7+7GfjAGXByTZtxk+/eIn5PPr9zRiGci4weNKpOP39Io2D1cuBhvDvULTKmZezkn9458dw3ReE2SMrMau9/PJvA/sfIN8NfGozyv2DiFmNTBm85utNrHmaMGk84cKxDGiNbE22XyxtxzVvUGa1f/lXiNAjsAMBdjXFN26KumjOiezsHrmPfRsiyTBYtwl7KEvNbJBikAn9/Y4wxSZl3ZutU9ZKko7hsIc9alK2vUY5tkKlY9uzOPWdws4x/awzAGXgQ7wIKKvW9o9/DtcpEx42b4GvcmKj0MNO7VMHHHcCnvBmqQsefRSiTPgGRlMtBMpdEfYHcC3VzI034JsfFOaeTT+9DnN6OnIu93F3LH5y6BtejuPeLlKVlMlDTQWPhYTmAAAgAElEQVQIehGwSWS3LnnuC+FuEOnSXncDMCHsicnK/fA8Za2bO/nJQFPPrU42AStJNerD0ROR2LENt10mPnn15y9CvElYqVZOziDqSF3qtTb2O+YxUsW3vA3Yf7WUjc3j6jnghZ0gOwavqZ/djH1cKfOmbAk9PTrYmpkGlIlwlGXwNUzOpiESZWBquDm2KgtBtMeBuEfZJbOwhkZD2rQeL6C2fYu5PzwLEKvv/WHVcrziUmGGw6MehawuMYQyoHWVAe1e9eBmVnNqDhKV0+X52ZYn5zUX0hQ7VfbUOfJQPO9zIiGGA/YrMauVRIvGzP/SVSzDE9vE7inWXeUikzPm9mOeWg5URgKUXFFWLdGQkxfv/Po3ccWHhF3M+91azGmMnQJZIeVa9JrYMSV9/KAX/BmO/7t3qF9NFGeJQ9eIZZjPya5kT9DHhhdHStTgMXKrO0h56q0iRXrT29+H2776dXM/lXZQV6hbo1HH4kB8m/Io21Ti9vF/8wasetO54jMTNWzX48pzebOQKuFPpsrU5JGpTjVZd7oJkoGMuSvSEOlXRBLvK697K5o9GQczSj0dLmPK6Rd9BD7lMI2B5mDJy6xytvncSM5JjVPDDCT+7yUeoDKg+Nl1+OwrRRJsjy0bC8m3QVDHYJX005Pf9g7M/ZnKNVJqWPs+5U8KNpIy2w+ZoPSI7HDUBWUyzbVxO758xgvMbXjrXfB7wjQ5WWtgoDJ4UeYiUCbIyTDEQl/q3m8E6M5KDD/1Dediz2c8W965fCV1m+We/47VaooyxJ49kz+W/DA2oZRUifXC+gPZGOwVZwlSlTYZmtFYcgD6sJXEwOIQ2CZxdcuXv4grP/UpeWY4KE7Tj7oLRdEoUzdQf6u5AToqjeM4k+gdIHLtx33w7Vh1muR4Rk93pAZmXlCQB/BU8pg9bEwHU+a8ue9TzkUFzfvHnXkw7KPRlLEgy2OMFiWfaRi5dd0oXr8Z+KUw8n7jw+dj/jZhVWLr1FTOte6yf8l7O8kIM02J57tGKbZyLAHwwk9+GK0nPFaKMjWLkZ4u9/M6PO0XfIP1JbdgKShRAZApRJkc+exuMqcleRJKIvFib7AyoNy+Kp6PUjRVogVxjLsuEra4y8//ENrKNLbvYx6DUy6VsW44s6xguKFMlWVWM7JR9gR/iQLr3tJw9pT5bow/RpdOW4bF1aP05pS/fmxaYay5NW5Gb8wwRA+1rylvUurWvn7HRRqJTQJS6KmbmDFVGfS+etYrEF/zU/NMs7MDdWXZ2xa6eNLbhB149ZmvAGZEBpRkC4VUH9lulGZN2kV+y2Gstbo4zJN2Ssz71jlnI/43+a2ZpV4hTbgwOQX3BPGRp1/wcWCVxPuRG5RYRu5FUWeN5QC9TPKLJkZwVJJyy8WX4XtvlVy70dkFtyVeMH3co3GyMsNi330xjIVJk1RDdWXPTPIUQw2y5BarKeNCuthDqEy+IDtoQzZH7/zshfi3d37Q3M91dqGtzBBZlqGu1uohxA5lKlx20gk4+SKJH1ndQTwljLQZwoJlyriV3Xsls5qVQgOF+6S+Uws9YJ3kqv/82JPQtMyqs22c/GY5cLT/mS8GtM/BbyJVuS4yQeT6TrozIb28ErJdK9NS1OujaedY/RjdCyRv+tp734+WSqBOuClcZQOPsxypMvN5Bx2M0z6gc53HPw55Lo6eNIOiWgGlJ0sUKkrKjRgpyBzFyyOz2k//w9x/+qVnY2a7xOBpMszpGJJ5Ofoq91YxqwmD+R+TAU2ikU3xNWdS9kf62n1Qk5XIapRlzQ5MZRnQMYOtkRYtGImskCHAMGQZm8rMW3y/b2UiDT9VmTHFstrkBeOL8Qkdy6S4Un5DpnofLFllqUTzYIlxxHav8vhDlhbLrEZWZHsAhPdFHlRipWL4syxEzC1stiScS5ZJLiukillEy1bFMWTkCDsOy1LPpV+HGLNOGoYk5VQiG62vUd/DCIXcqgMMXBlvY9c3ywPGBwZL2EdZoChFv0XHqiwgG7Q80whr6OpAEiUjzELKM0KMeUtHxnSkIznRJN+tsbfsG/I2e+2ejxT51730VcctXfpqnqOmDUnvGWoeSqlE+3yZje/esrGWAYuMPtYfSKKliqbmh3rKGhwxfynYd/Ld3L+QmKTHaO7GZ+3vlbMvuVd2n5Lsmgnhf4RGpmDcKeUn987i7ovVxhT3PuTFDQNc6QVlWUnrzyzLbhKtNq0smV+k5eQDPl+W0rNKDPyz7Tvs1wPNx408rpWfM/1a3mNY3Er398UGZ6RddX7JccFenN0saupPVi+77NWIXbS1MhzZC0YusjEpW/pgxNxcvhw6PnrKlM05Qd4Uriv20UzXbJquVzCrIe3vRm5a1JF2Vjq4iaAFR/OHSTTR0XlDj0KVOuYmnlMwBNMelmGLo6CNdWT1WlQbsuZNbQDmwpHmvWSYspKRrG/BWAnK4457kpXLZPt0S52jrXkR58ldbRimaWP2wQCBsrqKIKg4k1mbtHNrUBRULrIxWVY83qfKsGzKqdSTjA9DLQOfKfdHKwfJ5+0cwjCfqW+X/ZRtbuvF3x4UMrtuSXaTDGdSNg4nlgmMtrJ2NjHZsrFnwETJ/3tWStjNkOtEm0yjbhGLxoxcHAnC0iBm2eYMW5vO+YQ1TH6AlvT0/aYMdp3PxPxx5yP7qCk//dXKKRofFav7XgN9sl/ze0GIYCQ5Umyk4cWz+hgWLHTtegOZVXBBhqZONhjbQ0fW5rflS8gd+W5Sklrm/1sGU59M8Worsp0u2fl37mBS2ddk1UjHu5KkKdkQcw2y9AeytJl3k5xfqy42kf+hLS2zGtvRxhBKztpxkyyhVu6Wv2lVDcgaZiWtDUuf/kBZFpm/EWoUZ0wqh2fLjsk1JNvu9AE7pzBxz+bY42Yz7xiPFwkabTHQUi+Gp6oGvl9HrOu4zJwauj4dZ+z9lrnQtrQQnFqSZfb1RFVJ2C+burbHug90fOTvt6zKBZwiJzGMg1pLTsms9Cf90TLb0VYd22EYf5RZjbX4Y8xq5Tzqj60+2O9SRnicPY2Z0f/I0FiybHVbWaCyQGWBygKVBR5IFqjAag+k1qjKUlngf60F/mRgtWmVY+GGgYJdkPTxy0982tj6dx++EOEukZgcTmZYvr9sEC0uzSPV50cLPXiK/Zj0moh1crzEhVXdLNzRjzD1cJEf/cuvfw5YIRvA6A1xx5e/YW6///bzsKfKhLXiEVydxG+JBxjOSDkf9vRn4tiXqUTgMUcDga4aZS4GiyLt05jjLptQk+/8yU9w7WcEHDb/o98g3ikFzVor8fy3/425n37F84G2bBwlfopC8OrWP+CCs2VD3bv9d0BHAEbT+x+O4196prlf/efPA/YU2bJRnKCm9P2gJA+1bHht34QNlwsI4IaLv4rOzbLJWs/G1OGdLENtpWzSH/qMZ+Dws7SOhzwE2Cigt5+9/2P4+RekLodM15F0ZMPNbeYIdHHd7abo6pR7MLEccVOo1fdbsxc23HyTud8z7iFSmUvvyafiaed9QMq55ywSW2aKnC2IrW5/58fwi4tlsxTJdqSrlpvbl5ZlQLkabWfHDyqwmrRRp9bEagWrPe7CCxAr+CzgKWoLVutuxw8VrJZd/kO0FTjSPvgQHPlskZnDoftjy6LI5139xS9js7b1nD+BoCMAiFkngusLmCNquRhoP/IGHgJdEJpstZAtyXvWIMCCLh7cHIR47vnnm8+nX/IyJHal0Qf8RQVZjjIsfFb67/c+/2mMdgqIs7PYxx7LZs39Ui/DoSeK3Nvxf/ka4MRHS/mbXrEYb2j/u+LzDoETvxEA6LUXfgHXXSZyZXskDroNseEBr3khTn3Pu8x95jfh2mXQrV3gHgGIXPaiM7HzzlukDMEC9nykSAo+8czXYN+TTpYyrFqNiDJZfE8YoG43Y+MRsO4u8/nd3/wWrvqssJH07r4Lq5cL+HXz/ALylix6nfzcM3DE6QouOeHkQq9jEHTgK1gt6C3h/KcL2HTFv9+Kg3VTNGkFmFd5A8dxMc/fZnsFNUQKMmu2ptBnP+cmbd3FQKX6FiaWoxvKRs3Rxx6PE499hLnPFzeie7PI/v7+y/+KSJ//w6plONvKgB77aEDBW5Tt8Idih95VV+OLbxQg4INJBtRKjgZTDQwo28WFOS5i6WJVHx7ma7JpnB72EDz/go+ZexxyCKBShvCaxaKyWci2i6lckbJgNUoY6EpT6rsYWlmdEp6gkeUIFdRiXqhtis0bMLj+l+Znv/PpT2PDz64z90dOz2G0IH5rRisFTc4HLWyekPHrqFe/Cg9/yxukzM0ahrroG2bcyJJVUErAUMqDF+V+7EJmkxpjFgDiDACVHL35b/8Rt3/jW+b5dtyBp8Avv+FgcSCVpxzaYlP8/GFnvwyH/a1I2WbLptBR6ZSpUTBGxfhAPpJ4Tkk8C0qedzMksYALlnNBX4Hdn3/uX2ClruwFrQbiQwXM9NTPnQ8oABrpJNKRPOQ1XOTaFk46Ahy7AswApQ1TBqv9+Ge45HWyib1i80ZkusFCScaF5TK+nPCGN2G/s1W6l31CN3z+C1it5A+UzjN1pKaUAtHwm1tx+bl/ZT53b7odtb7E1Rr9JJHF9frkFLpLkj8sM9siUuad3OyZk/JsnpnGaW8SgO+q058BTCtc2SvtwNAcKkeeU45Qd08JobJ24OL6GATkFpuT4gt211UlRMymV46ulnkPStrRjrx+/Xts/L7IbV972efhbJU4v2ZiCuu2rZe6hK41G0YDAlXk4uaPPd3sYQq79pIc5sj3vRkHv0ABggSrWZQlF6ALTEBW1HF3IQ5jYfkBA6bRzSWnJOZm2kd8w8hRaduNFruoTWguymdUlld02+T54TeuxFUXfMbcR+vWY0o3bONBFyPdlJttNGGAWwTCdnto1aTGQyfErhnpL6e9712YPeNZUs5aC5kFAcWldhxjLNViCq6z8YYbXfcFViuBFUz9bUyCW3R1g8Gwb+0lhcQrRgP8/qMixXj15z+L1rzk3Wse82icrMDseGbG9H2xcVKSJR0zvxhhldIm0+6L+PJds8Fqd+rod3bHj/VSsNqwBFbjR1ZC2TxrdwO4Kahm4wZGEc6Yh2sdWZREgT5GAll3FANu2dn3cHjdJWPp1886E8nPRUpysrsIJ5TKbGv4OOENEmsPeM3rgPac/EJ5l960i8Zds00t3zUxz/ryKAa60tevOOtMpP/+M3PfXlgsNvj7k8uQHXec+fwZn/kUsEbypsgJEBaSr/cCq9k4ZDbgpR/7BHHpYZMbzzsft31C8miXoPWWlG3NyU/Coz/1OanLsuUQ8DSNGY01xpwMPd1k8hAWgDMMYkDlvUBJcm2kX7z/fVj3yUvNa+YWKPIucY4bfBZXMEINnSmp18QJx+CJHztPfnflHPoNlc5EDdyEl/LIP1qxYuM5Mn+QsWV2kADb5bf+6bCHo6Z2eMhjjsLTPioSnFi9EtBDQ0biu9gxHvuVYaGwgGfjcDLPS3pd1BTchvWb8PPXC3jxrh/+CFO6e5mNFqH7aHAow+6KJ2Zr9sHp7/tHKQMPRKhM4bA2duc/Blbjll1AeWu2ab+P0bd/YO4v/au3Ym6HjJ/1pIualWoNXXR1vPXNNp36YcmED5bbPzWzGsFqdq9ZRkbpO+a/f0RHczeMUQHyduEUSJwxWC03byrDwMTy4217+WteeukYmnLfrcQe4VgNs9KGsdkkVuAa31FSjxyDkChHr68VkM0YVFSAGIwEs3zOOlkJSJY60o323CHkSvMvAiy0igS9W8k2eh4zTl4EwSgMFgM/Ray77gQ9NzXkUM56pOAw9opaLt/wSzKg7O1DhWRQXN72Uw8DBBokiJsYOdLvCPOs2036ZAmrVSqum/Qwz1OG3LxOgRltOzfz0FNJshpCrFDJ0QGGmNe80pkIkPVkbpqleXFGkP9PSTzzL+1s7+UT81+aSYW3zThp291kLIXsmkiqWE9xbL1AkN/YJ8qyleMjFGMwirxfnufbbCg1YBF1ssxxMdRcgs8UoC4QmGh/K99tDhSqffwSWG2cYUpNbTGNH1opw1IY529lmiuVvZwpq5U7N35e/HF8Z76rn4uV1FZOVnRZIwmnheA/LR0/mEtYWzGi9tSI9BlVgzTvyEpSpwRYmV8poQmMFKO+kyAHW18jvWoBhaW0iPamJKT4yDgi3FtY2II/6D8NLYMFUfC7Q2SY10SaoJPQSt3FLqY08WIxl+wc1MvAg0a8ut1F1NWiE2gaGUv7TisHmThpYUOuojRszlnMImUo5rjFi3KFjhp6ym8iVIlP2nhJ/ZayjbkyAo7SGDVdwzBgR21IpnFW2pJyoItWAtvL0NRDXlyHHug8jGCdZXpwj/HMyoD2kWNoO4YBwo49pK+Bj60wGdsInCHWOE8wTGZBUU4AP5UvEKhj25d90c6JJXGV9/OOOSsvHvRLtE+xfi09qEAQ2kB9gs12b3/idw0IqQTYGtnpq0UlKtiRc3xe/O9ADxbRx6ZKh44kyxRApgVXSZ+SlxoJSF3n5t+nSjnWgtYldnMEeqCFM6myvK89fMKxwsYxvtOCQQ0wWscpArysH/PV1vdMz7G5Ze4W4FfWy4KraA5PjSVgayn/0Ky0SBs1wjoGkdSYZay1ZD4331uEHH3guMd2FOO20CjuFw3UURqGY4rtzfcehynTay4D3hrbtmMPOeTAjPpkHcxc5OL6S0ftacBq2i/YXjoEmXpbH6MvWbCa8aPSgQr7u7vZtiQtzd/0S1HTNqmA1cRuLIOVKuZ7WjruMJ6NxwV5zviJO54KmD6rQE96Q6x+mZg+ZPuUU8TSIM8QBvKiXpzC1bauhW2MOBcy9kmLOQXXpzINCnE6QpTLM6b5dc2SB+lGOnkjcHqikOHO0LMHiuEW/U7iiliXb7PgbNarpnVh3cMCQJmho4MBf7du15n+D8Bq5TGrNFQTAlxMYWjuYiw2MdDmWuVvqPNU/1QWqCxQWaCyQGWBB6wFKrDaA7ZpqoJVFvjfZIEKrFaB1Sqw2v3f44e6yFSB1SqwWgVWu//7VwVWq8BqFViNFqjAaia6VGA1sxxfgdVk46oCq1VgtQqsdv/nXffnGyuw2n+1ZgVWE8bSCqwmvsG0pgKrCcNamaWsAqsRsFqB1QzYhSDCCqxmIDsVWK0Cq1VgNQHhVWC1+zNbr95VWaCyQGWBygL/uyxQgdX+d7V3VdvKAg9QC/ypwGrZMgGBJY6P0B4Z6i7i2vNFBnTdBy/EnMoRRRgid+RMapYDyyeFqcJ1fXT6cvomCevIlK2tOzuJ1N5HEfI9hf3onM9fQFJ6cx8GEzyCa+5/cvbrsHjDb8x9tGM98q4wS7QaITrKgNLxQxx9xnPM5498xZnAapEERX1PYFYoITrBEHEmkmqziDH8d5GO+vVH/wW3/fBX5n6U1nH2P4okjPfnpyO2soATAQKysvD6/R/w2dcra86dd6ClLHGPfdHLsOZFL5ZnppdhpCeVUPeQjYQ9qDHsFMw9d134eXz9g/8s9d3ZwUF1YTNopzUkdTlxeZubYvYoYWB63vs+AKxeJe+fagOplOc/PnEBbvzhd819b9da1HP5raYbYVJZ0ObWj9BOhdWp35zATj1VN5/FiEbCKHNQ4BkJVV7OU07FMz8qTF3YcwYk4+HFvwb/f8xq3/g2sJ/KgJJR7kHIrDZSVop+WMeapz3V1P24Cz+JVFmdPEoORSpw0N+BK974RvNM8q0fYzQvzHaL9SYOerpIpx3zkueh/djjxYg33YJoo8g+fvNrV2DdTcJMFixuQzYQ5j9/ysOU+tVw4xJmfdkEyEcj5ColuR8/8KSv/aoZ4hnnibzTXi97KUT8EoZJYlpPGnrbFgGVodryzYvxxY8Jc14ritDoiC+tzGdwzw7pX4885Vk4+rUiO5sftBfy1dJPnWYDo0j6uxcDgZ6qww034jsfEOneXb/6DXYqa8fBr3kRTnmLyBEO3Cl4euKytiMGbt9oPr/4BX+B3k6RAV3+2P1x+DOfbO4Pe+krMSBLCOsyMQ1HZSLTOELNno+8Yy1+97WvmWeuu+hiJPcIe9CeExM81mnuN2Qxjjj1FHP/2NecAxx6pLlHVAemlGGA0h0jYcPwd2zCJ/7sL8z9Pr9eixVDOa2/VAjmcFHNww49kxfssRLblX1wh+9hvbLWzTRcrFT53X2PeyIOP1YkxFbx35GwE9z2uY/ht98UFsnZO7casQBed63aY8ysdgyZ1bQTso8qK0v/qu/i0jc9+JjVLAuB0/CR6eng2pDcUnJxs6vXFt/esnwap71FGLBWPetZgI4veWNyN1IXe+iZ/1qOKp4YtkwIHFus9AK5J+xJ3pDManrq3DDS3CnS1Rt/di1+8c3Lzf3af/sZ9lbZsANnZ7G4RXyMJ0M9PZ26zatjXU1i7AlveiMe8brXiovVAmQqWcdT167KY2RuWijQ8cS6ZVZrkMnJHrv1hsh+I2PfT9/6Huz6t38z98tqKXoqS00WRavKWPc9zIciPTz3lCfitLe/Tex50EFwamJPh0RFFhVDkgs9IWu0HEJpgV0eGeDEP2d6CTZ9QtgKr377+7C3kfA0+h7YtVpYxJ786fdj8thj5HNn2ZitiAZSpivDCFTo7YQFhUHWT+Euym+t/9LXcPUH3m/uD+x1kPQkFiWNSazVE/GHvPileMLfqKzw8hnkeqKf58P1gLIQuJWY1VIduz0eP1Z55e3fugrfP0/iVe2WtdhDT2en2RD2ebc9gcUFiQmryWagfbNDyZkJYVa7trMTq5+i8erZZ2D1Ix5lPl9x6BFjqhS2p2PpBlLkVmqTkq2KzCkTFJkh035g2E305PhoCWgrzwFtaW27fQGjX//O/O5N/3IFbrziO+Y+XNqGfSbEHxp5jl2aO9UaLhzSb/BnunnB6ML8jcI6vFxnCmvbwoKy79vOwbHK6lqfXgGo/IY5eW9PtfsJcs0VM8sCpWwV9qS/nESX4+5kDrEn4oW1Ylxhy6SBJAR0POonQzSV+TW6cy2u+7L0zXXfvhr+PcIetyLJsawh9tnR245Ix6CwVS9kUZikRpFQxni1aWyhlCyAI171Uhz9eumzmJzlH+WewcoyjHE4sX3HMuiQMUdzMXM2X3Monmj3lXVACCX0i2TqsWisMhUQWT3UBA6HPPubd92FH79f+sRtP/4Blg8l79jz0UfhhMsuFlvOzoyludOkkAEF2RkKBFxWYlYzwkFSP8NdMGadKUBCYzIjQ24wUJYCjvyW2YAWaqm8jpBZ6I/xdcrEZuS6it+h7K/+DxlWLPUyfPiJ+l25I9AOO4VZ7VuvOBP9nwpj4J5uhqHy4GwOPBz6EmEcPu5v3wlMaI5cK9WdrAn3wayWJw5ce5Sedt0gcf3SV56Fxk0yP5js9QomhsVwEouHidzxmZ/6BHDUIeZ+5IeoFdpmpd811EyFmZFq/PPyPrBN8sR/OfcNCK8VdmN/5zZEgeQ7ZFY77qPCGIhlc9QHk/t8ZNjzzBV6GFi3Qg01yz5CJhfLvDJYAnJhtvji618P90phjNtrMMBQZd7ZtIFSoCRBCzste+kRh+Gkdwg75+zjH4OOSm06CNG2mlKGskPr6ANLqsE2NJJPUpeZhS7wqz+Y+/c++8/QqktbH/nEE3DSh/9Bvjw1ASi7knGeezG28REDctd25LhOLhVeQRTD6Up83X7Fd/H9t73H3Ne2bMaEBpMoWSwoMrzQQ6qMif2Z5TjtvfJ8+5nPQqYMvL3Aga/sFGGeiVy1sb+DSGNn7MYIOK6xKfp93P5Jkev90XkfwX46KDvdneP+FXjoK3NrSHklBtx7EfGpJR/w//ypwWpZiVlNmMIk6hiekBKzWpmhytPYa5irLI0kM73iIae455iTWoZTsoxo//2vDCgSGw2rioZMuoJVVzPyoMqaRtlHK0FoxoKS/qR9xjDTaCxlsez0mMw9gY4pwqwm/mZSB11L4G9Sft34dkJpOY3bZGfSAWPkpEhsH+Hz2jfJjtZQvS4yrJHZT96fQWY3ZHhJEKtvkwHYsgQ5mYskV9Z7cubkMk8NClFDaZdI2dcofuYUPGX93ZjVIuVxzfIQTa1LiBgNZaLdFS9ioGs2C90IK3V+GQ8TZMqY38rrmNVxh1aa17r3/bRgUI3TqGA7MzJt2r5B5qKuRqEF7NjH2YdlgaKAsWUk4tjN2vCite18IiUvqOZ0zOULGTjDaqYMSVxvsUxIZgySNqWfNHUSxD+TBcv4WEmykHEmVAo+E5+LiJAVqUHslBn1yACnjHqGFea+eQDHTFRjWVjh3pFCGJlvLacB0FspQ9Zd2W7o1uPsYXxX5iqUlEeCOCXdLJuRYf8qMR7NapznipcF9jHDmbdy0k5eSKOSddcOC2xCK8VuFMv1B4zEobKlUobP8uIamTnNu0iYY9nyKPNnGQdZVrsGKbNRqZsIBos9aaWaZS4seN6Elc8yq9HVLPNoOyYDt30PsFPL0A8y1DRe5YMhfE0UaqZnSqnJntzT1iYLlJXkc7MYDbv2YMon4wjZ3az0IUljJ1LJYb0owZT2O/IN95uSnEUOWcXFsbyEgEIpZ5ntj/5vZShph24RAzOEibLVejm6uv5Ryxws16SEjEhkVOPVJ/taKe5ZeU2244CNoHOFaWVLqpdkmvkrI2UnTRkPcukNjOuW8Y75TmhlKEElDDteZCXpVRFjtJenc3Fa0KaB9H8rA218TPM3xud2wbCYFexiElbUNxgrtN/RJ4eaLzE2zGrKRv9ZVBtyPLHsmIbVT3/L5MzKGsjfnbZsi0yH9fPES1FX+9M7rcQq26thWX4Z07T/8p027pm2LyQvM9S1zAY4aKVXHReh5kjCKS6FZj+yZMTFEKtt11BmviglP6/YmfEy0m/kQVAAE7M8RaiS6Px5m0JONFoFMzs/72ubTjQmkOpaIFu/UErvoEgAACAASURBVPg07H1iIDKO2bWlxBuzXdbSDMuUNrNZSshZjyXN8UQaWKKLkW8uMQvaSMomjLX/kqm0paXgGDLSMjAbvC+JWMYlOy7QxGWuLrsuRV+yvkcmVutL7MW2viyLamXsxubJeG8Z0k07KtuoqZfO0Rk/W3bsy8jsLxfrxTGPl+PW4SuXYpqNZ4kuF1csi2Aew9U5L2U6rdQpD9/ZnJyjVFDErgRLGutYvzGjIX9XLEH2wyUriOMAEypF2krGTJZkQevZdRpK6Jbm1wWjJ3Oe8uhkyT1NNC9NxrS92OLFyoOXFzZle1m5YcvKWgSO6qayQGWBygKVBSoLPKAtUIHVHtDNUxWussD/FgtwogCdBERpjm0zAmpZ8eLn4ynvkQV4BDPFcngeRHC2qHzkq9+Ae37wU3mGk7MjRXrvOVddjsGcgNVihKhpKl/rzuOa9wqAacP5F2G/SFJ8r5GjH+niJaXbdGF1c3cBI92xesSpT8VDz1Dpvf3XIElkw81v1jGoywylsd/+wKQsiA63LaGu0nvY2cElr3i5+Xzp1pswE8nG9kS/j1AZsLpZgm06kTrs9Kfg8W8UGRgcelwhGbI0SVJrWY5sY4hA6ebx09/iyo9cZD7/1X/+Fq9999+b+2VnPJU7vPKeJmfBMttd/M1v8Zl/eLe5761dh7Ne9Wpzv9czngNMqQRRvWXXUzBMYzRSXQbtd/AfHxSQ0K1f+jraO8VunLyFeqTKiV3co5O86JEPx/PfJYCDKcoz6uQe0y30Vd6xOehhcZPIIDYaEULlL8/uvhO//dqV5vN1l16Npm7Q1jFVSIJ26ty0lHqtCYH1Q5kG5094Ep7/yU9J3VfvhSyQQY+b0P6ilPm2d30A/3mxSAq50QLSVSIF+5JvXAXsb8FqXBXUqeCog8UfyGbjv7z0tVjTkXakbFeqZeh7XrEJUE8srEmKYSeUKZc/7J5oee4pj90v1+5gNQE5HXfhJ5C3BIziBESIKPigtxPferNs6G259OvYU5/Z1PCwqSULNns/8USc9frXy3cnZwAFvmDHIjb84Tbz+aqGA4cbi1z07OzC1rX3mPsfXfpNZFvk89Yoxl6h9JfWUr9YDLttqoXH/634yeHnvr6QaqAiypwuAIRcBBzIBilqA9x1xVfN7WXv/wBqGwUUslenjlVtacc75xew/KhHmvvTP/xu4CjZpB31d6G2fIW5j7gcoTK7TacG/O4O8/m1H/kEvvtziS1Hn/tiPO2N55j7gdOCo9Tw00kLWCuwuk+c8UJ4nvjhSX/5XBz0ApFji1IX3rSAQrhY21WA7FxrCtgpIJKbP3Mxfq5+OLFlB5ZTepaAm+4SFhuyxHP4s0/HY855pbnHkQ9Fajem6pPo6yKW1wTCSPzfWdiJi58pMqB7/Oo2tDW++Z6PoSJiUtSwXf3v0FNPxopjBFQ6deRBGBLFRzN7CeoTjL+Av/8RAIEevLoD3HS5AOy+88nz0dJN8oOWEmS6ObN+5Uq88hIBI+DRxwA1acjcceGoBO3wu9/BFxSsNrllHrPqk2E2KgTmshAFOMM3Qg3j7Qq7UGQWenQRyM/HghJjAQEpxv112UXOfh5jsi6AmHCUIlZJLcepYzQlIhG3RD0c+exnmvuT3/E3gH4O9qNAERFiGSmeIasqLy/aIFGgNmQHT2VIQH/UhTH8YR1+9jkZC9b+7N+QKvBxJo0xqRuSg+ESVoayLDiIhvB0k2177mKdbvKc8qY34pBzBOgJAnYnZFwWUIuWhxuKRVNwh0gX0blAbMEIuzZj+0+lH333Xe8HNgqgc+/pSSwsCIiD7evXdXMscrBTqx4cfgSe/7d/bZ6pP/pYYErAplgsoQBq8VgnihsAtjz1HOirWMm6Tbjqr//OfHXhml9gpYLV+klUxLdn/PN7sMeJJ8r75/Yhyl3rzjrp72XRWH6UPzTUpVIC1eZlTLn2g+fj+i9fZu4f0Wwi6UsfR72FG3Vs2vv4k3DGO94unx/9cEDBgoJUUxuave0yfFF3CrIY2CzAplsuuQy/uORL5j7YsgEH1DT3GHWQai4xyvNCLmXObCHJexr+BO5KpMyD2T1ws4JZ4zV74/jnSNw4+RnPgbe3yKSashE8Y34sHQNJai35Gy/+Y92W/1oQEKWd7KYKV1ATFe1Khsg2Sy53w3evxn985QpzH996N/bV8aUZ9+Go3QjcOmAPkfX8w7bNxU8ta/vodqVeRtZRZbrgtXCr5mkHvPqFOOmVkoNh34OMTLu5CM60PsNdd0/buiSNI1pq+hB30AraLLNjqHXnbkWxDQnY3IxS0Vbeb+sG/PKnPzHP//rHP0HnjjvN/bKdfcyNtF3SPmY0b+wkPTh1GQsIdOvrRuse023sJHiGzRK2sVH79cpTHotnvUv9avlKoK2b8wR56phl9hAtosz+yx2VRMvO3SbbnqZNSzGn2I4pg9Xor7oNQbvYOMTvLol/5f/x77jovSJTuHjHHVjTlNizxzGPwIlfusTc7w5WI4jRxkKvsLEB92hcNJvQYnkw3o+TK9ZF/8ANL7t7ViqmUEBou7HatswGVWF3oVktbXMC5hSUYPzA+jjBanrIxXMCuLrLZNzAPsMQoWDRf33Fy7Hjh1eLC7ZCDNSvt+Yx9j/9aebzJ/z9P47jnBl3S/7IHSixaCn250CkthpFmP+eHPr43Nv/GvssSnxd7XlwFZmyMYlwp0p5v+Af3oU1Z71IXhkE4/hNu1njsk0tkJE2sztOC9uBOyVnP+9lr8S+u2R+ECwtYKAAsn0f/zgcd/7H5f2zc8C05J6IB2OQarM2jqmcCy1qTsp+qZLpoJ06kmd95KyzMHGj5Gj7uD5GeuCCrUZ1YnOFTWxS/xmuXokTzhHJ5UNe8ufS33mxnQkk5WW0ObXCBLpYtA4Rl1Ze+867sZbzAgBfPv/jmGyLD+/3yCPwtL8VIDoOPxygnDEvDmoF+I+/ofXiO61uFvO8JY1DbJN5GSt++YF/xq8/K/1iFTLUrE6tE6Ovhyz80MNoKO2+GNZxhs75Jhi7p1R22PcYDMd1tLugpo/bsSUFKG/NazDE9e+SfvqLS7+MQ+tiq2SRObc4dOCHiBIZ9xr1JkZDC4+RVzyYrv9usJoFixhAzH3IgNINfdV5TfPxHLEAqvF7mVNIghrFd/seh5JqYn1iG63sXSl7wYjwfZWy4lTdgpP4HbsZ7Gc5uLnKi7AICwhg3A3Un/m7VoqOYcUq43H4tIA2ft+C4TieFMV0zIqPueqpj5aVYONahPrYwEkxUgQcN+yLzW+C1TQvq2djSVC+z260Dyj/XpITteUxDGGpHnag/KjO1w0grTzE5dJ3RJJdZcLQN5L38jmHJhkj8pxipGL0RlhDpLFoEQkmG/JMb5BgTUMP2Q2GSDXvTqMEvgLRV2IWfc0j7s4WEGoO6DUDJHqYke+yQByC9qx0HUOJ3Wg3QBwtDwEt9vMxTEM2uy1YLUGCoeY7LhK0rf+UOjGj1kCHQQJ1LACFwMjJQipxLAXO85kDlf/jFCXQHJDtJdYXc1NkjxfbbaR1JzByzF5GIKaCdRzmsOqTRvJSGoxhmiymvAyAUtuRUm72srJ+pr1cBzGB8HpZ8B+fHj/HVh8DnihJK2UeS1iyr1iwGvvLlJaHs0ALVuPsdUmLYQBVRV6cF+BLdqeyRG9R5jwDwSmmjiUZPppgvIY0hopwPlxmv+NBJvFVtot9joeJLFjNQsNYrzEYbuTkWFJAOVOAhk5vCEqkbKe8E1jS/HcYcF4u49dMo43WUAE3eb/4XRlaFeAYegZcZtpiOEJL809CS4Y6TnXSCAPN2bgsPKFztSiOsVznNztHSxg1JREZJKMiXk3Vmoi1DIwZVmqQPzmhuTNbqKOAJNbRYy6iIPJhTepI0N2M6m4yWlkg0ZArjXqwyLRNCUtp4yTDVktz/0bJtuyPQytb7AVF/KR3WTlLL01R13kSf3e38aLw2jFYzUhkFonmOKcV4KPGqxLYl/1mUuMna2olgw24TeMb3x6o7/En2ca8WK92SSe4aw+0cBxRp6TXJZor8tCPxZsFuYO2jh002aLtFy7BSRYkx34hfstxZsLKFxZHziRNq5XA0BZQxe9YeVMWpWfRnVz2LmRSPTDiWh+2MtMCk7QNaSYG5pkmamjqukg3XSpAuvTTrSqDPj3ZhqP5WBbFYxxUCQy3fOVKbN4ua5aMN1NaBvbrMcg4Q19jl2UlM+U0Y5nGgTQvZEAJNLUgLbahjUXC5iXtxbG9vLI0jhvj8ziUnZ/V8jB+6EoFugR/a7snLg8nqg/kGdiWxh/YDmWt2VKcsdKTAoyWAhF4SeCt6fsGrCYv5SfF9NvEO9tG6Rgw56RFKs2/2i0N9r9CwtUPMK95aQc5/LqsV/k8HKyHo50sJoRbP3fhKmjSS5k7yecE/VppezlMIuWn1DhzC1tmCwRk7B1pvx55LnoKlGc/auicu5llkBVCuTg28GIbMoMwV7HeV3pQb0thBrn6fxkoaJaK9AMCVneTAC7kocvfKB8AGAPZ2TI6pO8mz8pW2g3UWQK2jtNYxqLxuGvtTDvsll4Vkri0cwHPA3unveyIRPBh+VCHmtY8ZpfnymBcfm591SzZ6A+LCobUn6BzgjSNySl9bsf6Upw0a8b6XYbRWqkBrHwwY2whf2yA7+VWkppInq+1Kkko726PcXszr7C/K/m4ltNM12z5+en4DeOR/L/6TfVJZYHKApUFHtwWqMBqD+72q0pfWeB/iAUqsJok+BVYrQKr3Z9dugKrVWC1CqymLBb3Z8eyC0i6XlCB1dQg3MCowGoVWK0Cq8kyZQVWq8BqDI0VWE0GiAqsJnaowGp/gmzs/+6VFVht940y/l8FVqvAamWQQwVWq8BqFVhNJjUVWG0MeKnAakAFVivDbsag2AqsJuClCqwmdqjAaqXDjvdioS5zFVRgtf+7eVz1rcoClQX+p1rg/wKslurpbbKD2BNzPNlhkcBu7o1Pzxl0+hiFvpuOxP9Um1b1qixQWeD/2ALjkwgpmjU5BTMcxdjUFMmnZS//c5yi7F9pMImsLqAuh8xYd8nJ+hte9zZs+cE15n5pOIJ/1MPM/XN+8C3MzwgbEGnoZzQW1Xbuwq0f/Jj5/Mb3fwr76AnBXXkHXT0109hjD/x+izCX1NtzOPEMYRl52IteADz0YKlfGIwZBigHY5k2IgZWTc35jJ6WibdvR3q3yAV+9rVvAG693dzvl+ZoxHKWJXUj9FWSYclNMHeMSHE99fwLkM+JVJmzZkVx/mSYRGimcgrJJWX9emEe+Ph5H8Ipzzzd3B946hOK4388oeurDN/mm2/FxRd82jzzrKc/A4ccoZKCM3uMWRooLWXnn2Q2iIUN5QfveTfuuer75n727s3wuyLAsaI2jV0jOWUZNdvYMSOsQs8+/4OYfLi0i7tmTXFCv5Mk8FrCQuA7PJWjsoykv1cGOFDW6HZh59p66b/i51/8prnv7diI5TVp302jnWhPyfKq151HNCmnmJc/7el40tveZ+6xx77k4TZXXgOckTB+/OrNr8cNlwqDwYzjY2FC7Pzy714LPMSIVIImzgbCUBGkKeIfCTPKpWeeg/2VmS8f7SpOyfE0rZVzaMReceKPNbWn27pOjtjK86TlczJSxvvjGurp4l6jjlWnnmxeeeInPwzMKNsKabj6eo4qSvCNV77GPNP/4TXIe3LGbtdcgJ1tse3GOMGr3iLMZ496wUvHR4+aDUAlYkE2I3vCqN8HutKmG678GS7/8AXmvr11O5YNxZcao0VgUhrmpnyEF1gZ0JecjZwMh6rCQUIjXq7R2dAzhVkP6Ij86/rv/RDf+4iw6IW3b4ajjGXLG8uwIxWfdA5ahRf9nbDH4cnHA2Qo4sncKbKwSWxp7BgCrjrKph344VeEde/uVooXvlXk1Ujh3lB6kebIxfC2debzC8/7GE49TdhRDnjayWMmDTKj2eNerIg9irZpE677lEguXf+Fr2JmXvuRV8OGrvRlZ3ZPHPOi55n7w17yfOChItnVC3301Znm/CZSe2rYd+EPlGB/+0586TnPNc9P3nALZlTqaclzsE3ZG3Y0l2Gfxz3BPPOc1/8l8EhhpkQ0D0wrN0O/AzT1TLzR0pV2yRZ7+LtXvEyev+VX2EsZ49b0YxOLeW1dvRrnflWYn3D0UabcvHjmvz6QE81L/3oFvvL2d5n7YNsCZpRZbTJN4aRW3Gd8PpxZZUH97zJujFnW7On7IB/nn0Jyc//TF46X5srnCZnpyl8ix0FfJTSWwgBLNan73kc/HPs88uHm/qHHPRrewTqmLJsdy6TSX6w8IqNGwbDFo+D6y6TTU9a0Hb/9HbbfLtKf3/3iZWhrXJoYxgUbZSuKUdN3BqVTgJT1GSmT0kISQ7nI0FizFw44+ijzzn2POAwTy5Vx05zi1AmE6xRzAZIzpXqq2o1zuMoIcev1/4n1t/zWvKdzxz0Fu8JkGCBRVpYkSRCqzOgoTsljYZ5Pp6Ywd7DIYe/7yIdj1f5y32q0EWtd4pqHTFnc6gnZA6RsvUEfm1UO9e7rb8D220TCrR3lqKk9+2mEvjKNhPvtWdT34EMOR3tO2BB3RREcsg4ZlkEPodY9S1IsqbzjXb+7FZvukPd31q1HS8f0+nAIT5l5OG8C2SxNBVroUzIOwLEvfB4yvW+32wjJhkMbxwlyK/XIE82aVuzcvBnrbhJ7rv/NTch2SAycZC5h2W/gwFc/GRmJWrEnPdD6rWGi0P/rBR56yvBHee2U8sMc3/dag4MfLmyLj3jMcagdfpiUf8VyQKUnjT9aZjiejLd+S0YNtQNGMWAZQv5wJ7be/nvzmhuv/yXW/fZmc9/ftBVhT+JGK83RjKXPNtIUob5TLSNlECuV7uW2TnYFbd9BkqGjh32Hyyaw7ABhiTvo0MOwgiy4fMP0LGJlE+RJ9iJSOLufty+OyJK1UZkjXcYf9QfmV1EkA9VoNES9r/HthlvQXS/55PqN96CjLJ4BcjSVcaIWp3D1hH4Dzlils3Tmv5AK0hpbtpnIC7GkY0o81cKc5i37PexhWLm/1DdsthBpHxlGEdjfeBX9rz+EY1kCkzGDCBlxbF93fQ+BMg2wr9r+WgvqCLR/uK6Pmo4tvcUlbFgrMemmX/4ndqzfYO7zXh9TZNMia9SJJ+Ckr33Z3MeNViE5aqpTIhW0p6iNzJH2AzKd1G023KE8orLd/OpG3PmLX8pv9UdoKLucF/hwVCLYoc+qT6XMA/QEPBlJhvr+g459FLDfPmLtyQn0lSWuuXwPJMUJchfFaW+6on6XqXJOn6ftOf6r5PUVZ5+FDT/8gfl8WTxCTfsE2ROyacmXlx1yEPY9SnL/1QcfAiXcM4wwuTKRhJ6LQFkoBgtL2HaPzC2WNm3ETT8XmeVWNMKk+lQ9TgpmGsqj2dxwvhHi4Gc+3Tw/td++WLmHMNL6ZKCxjGIcry1bRhoj0Rx/3W234s7rRd556a67MTkUn5oNavA035n3XOz1xJOkXgceiFVrRN60Vg+QKsONYbvRPsTfDPUoOucEkTIXr7/zD7j9FpEZ3XHnXagvSd+ahoOm/lY8HIJ8SbzcWh2L2r6LDjC5v7Tj6ocehocdd5y5T8nYov7suF7B3MBs0TJ2OFmCeNt28/xvr/057rlZZIrdyKyCmXvKtD/seHnn8ZRpV/9Pkgyx+lWcJIhUqtr0Y2V0YB0nlOktWuxi3U3y/lt//u8YrBUG0hnHhZI0IRr2C6LAoFHDQNkgFrIUzX1lvnLYCY/B3kfKfM6bmkZP/ZDsXK7miRwja5qLOUmCjjJ/LG7ciGsu/5b57kSUoKl5RJDEBSvPmDuBT9EKdp3v/s+xxMB/uuu/A6zmq58wU01K0snC9sDpANmkLGsnmS3k84l6s4i9w+GwYNRAzs0/ZaBxw0LyjwxNVp7dzRI0Ckk+jvuSvwwdF7tact8fDjChZBZNN8RiU96ZxAPMqkR23XMw0JSFDK2WiodhyNd5gB/UkCgb0DBlrqR+wIRFE3LW0beSl3Ghgmt+r6bvSWgfSyob+oi0Xw/SuFhjrvsB8o7kCG0nQFsZS8lrPlBOEEaG1MoNBw6SntozAFrKN5fH9Fr53CUDkzLxpEmOhsrzhZTs0z7bwwADZZrxa27BMBeNUvQ11/BqIRyVEazHKZYpmwtHOttncvjo6JiVuyEyy1Lj+PA1F5hP+9ilZWtOttCItZGYW9jcs15DVxl3RoMhJrW9AviFTCHzlQldqCd7y8Ayy5O9TwdUttuiMj4ur7cwY3MAcB4wZpKz8qadNEHcFmMlUYopZfRsgtmM+A8l7yIr/9oM0HelvchwtELZqviGgTLoJG4NqWXxcVIMIpnzpXWgr1NxtlZd88HmMEdb1wP4HjsX5Hd6VvU8A+r6hxbjvI6b3TwrJE35cUvz31riFIS6nL+l6pOp4yM1euZcFouQKssaUw0dOkwKamXByahq29p1Qgw156JtgobMm+M0RWTz4lqAnjLlhC5ZjsQQ/ihGmondap4PT8f6XhJDVkcl1bDMWDHZ0nUek+UuArUPmYESZQKLoxHa6lctr4mRMuZH8RC++iq/5quyRXc4gDOQMc7M+gNZVwvDOlIdd4YcF3QNb7TYxWq1W933sQGyxtZPYshMSvraLqWj4TRnukTKuaRMaYwz4UB8vmX4mCzjjlf4lZE0bSjjUZIUbT3T9rHQ1TmBW8dIF44Ye6d8sX/qeNiRKhzT8dCmJLlZg0wQaUPGcTRmiwzdIg4zhNncL085j9Q47JGLTees8aiQba17NYx03SVg7NE8OQ5cLPriV2mWoK7SkK00w3KzyAUMswhb7TtJbK5vrVGQ2Nqf5dHnuUawTFnoBlmn6BeNiRYWdb0tTNzdmCwphc6LjFALqpzhuhmmC3bvqJCw9HxH1BjM/N/DSPcDs4RzfWkLw+Kp/cUonWq7h5RN9KRzDgdRETPDdh2DRPq747tIBmLDeu4WMqBGKF3rmOQpfO3Lk40mFgeq6uHW4Gr7bos68FVMksxJgY4LjI1RXdY+B8MBXKgqBrNGXStlfPO1hzW9FuJU5taUEB2p0sCONINvbR6G6CWy3jYZ+phRje0oGWFea580fDg6tybL5HRfmQULjRQgrrkY6dyEz7TVDiz/UDv8gEycGtMmGyH6DYk0O3oDGHlLM2/2sZyMvmyjZIBYyxBwjVDfP4oiBJoHTiJAQz2ForM7dO1hqekWTJ9ZGqPVl/atcy6ubcqhyywHGultTqekDJQAnkklVnAuuEsVHbzAQ6hjZZQOitjF8NTW70ZkMlOVGq4hNi3LXcg8R1lOMzJjye+SSdbKhrJf9LT8W50YO5Rm1g18TGqg9IcJmpqD5TUfu7S/kzBwypE31YYp6jbvhY959R/H8xHq/gwFBSx5H3OxrrJxkxGyoczKWTpATalr3SQvCKlD18VQadCYfzLvMf7POKNStlxLsOs0NLFtO+ZErsYQ86zKDadphlx92OX8Q+3M9Ti7nmQY2aw0Nhl5LXNnnGOZ5jycj2zJZb08IcukZVt3U3gt9assRd5TFnvKwmpBOU+dbM6a73apGKR15z7Vch0sRyln2NIHO4avUgaquaCJTPeXOCRMBHJggOuR87kMElP1Jpo6GeZYPFI7pIGLXHMk5jmW7ZIMjyPNIWnbXMvAPZy2klmT9S9RWfYocLCrL3+YmpuEZSft7ljE/uplHE83WRrJho+2+lUYxQh1jK4FIRJl2O/HIwSqutGnkogOTTU/LOZxo3RUzKG8RoCRxk9Dbq5+Tia4UJOkMPXg2UTZjI7SL/4Ua9za1at/KgtUFqgs8P/EAlZFifN1yx7tOA4sHo0x2fmRV88zlQdoOD6YKJpBzEhxSLkrsNr/k/arfrSywIPeAhasxglZI5BVqSjOsFmBEdMvfwFOec8/SMypTSLSWZLnJKitFxauX5/9RmxTsFqPGykPlc3U5/3029ihAC9GrWWW+nnHLmz++OfMM9e++0NYqROXeS/GYFomKzsbgdnA5HXIIx6D457+DHPffuwxwLRs4uZ5hkyT39TjRETpeg0H83ix1lIAD+I+AgXQ3HLp1/HjfxZgzapdHexpKdEHC9iWycT90L1mcZuCToLHnoRT/+oNUoajj0GqG1B5awqOqwswnRHCmpR/w223YVIBW5Or5gCltk9GI/ia4EedAW7XzfW9D30IPJ3ot8I2LAomHgwQTKhkztb1+MnnBdy2/nvfR//XN5j7gxBgShc2FtMY+aSAvW7s7sJRL3+JuT/+9efC20c2TZ1GowD2RWmK3G7slGQ8uDhhN6cnOFnVhSv86hbc/A2RCfv9j69FXwGF7XqO3i6REvNHfQwnZFFkz6eejqe868PmHhNrCrBaUudzAj77xVtfhd/pZulUEmJpUiTGXvrda4ADZYOLz0Pbwo8SRFd+z3x+6dl/WYDV3GQRntph3s9g2fJriYemTlC45mAnFAuUjyro3d2xIo+U9n657IbkYqOBVU+RDcOTPn0+MivnF7Sg68g8MoorXyVgtU3fvBKByrTF+0+jdsBe5vPtMXDsqdIXHvvU5wL7qUxqIPKWxv4+ibtlIptGXLLWpYTbNuKWb4k81a++8EU4G0T+LIt2YKIh7bW+FeAlClabft6LAY0JfF2iG6HulI9EN3lSDAtwBjZuwbarRWrwex++AOk62bydcQJw4YhXp55jzbECxjr2jKdh6gyRZczqbTiBbBQ780Mg1g4ZNjBcL0C0e5IlrDnyQKmXxwUSlbWIYqAnk8XbbrgVBxwkMqPByrkxKoQbHpTM4kWAh8re/efnLsL1X5WNweaWeczoxkun20VthWwaH3L6KTiC0lW8HvkwDHTyveSHaPjSN1u0vW56534If6AAr6278FWV82v89rdo64LiPJWnlomU5/TjnoJH/pmA4fYmaG1SVa8/MwAAIABJREFUJeeiBdRbSjvOjI+V5uVOorcg77/jhhvx7U9+xNwfuLADczu2mfvsrruwoEC0rStX4nVfETACHnUUetrfKY5b7+li9re/g8veLhKNzvZ5TOuCxGySwdMF1ABj+n6Cjw0mmOOFR7J5Kedu0jhGnkcXj8221P2/kTpeTBpLjjKdtoDUxHUQqXRcRLkylcZZjCO0CPZh2+25JxrLZaxpz81hck/5vD07C25+8QrrNUQK/usvLaI3L7Gru207dtwjAJDtd69Df6v42IpGG3VldaolMULdMOdCoVVwoxyMtRt7h2MXbChTG+tilevBb8u4nIUhuGlo7FwPkWm9BKgjluBimAWrcapgwWpz9RBL26VscZxhQhfM2mEdjoKxCDajQCUvPwzQi6XP9vMEmcrgehyLCAxnOM6S4hkuBFvwjTtKUNNBt5G5CHWDi2CpXMGpLa9RAG04l+mpjA2H7kDlCRm/u7qg605MGeChqSMBZLrRRDmMmn7uDEeItd9Nhk2E6m9ulsGxoIx8DLgMXB/DurTvPW6OpCl9maAfi0XMCRrS7wZ5DrsHPNeaRHdeJI/zbh8tguLpS26AXIGeiZm3if9zXLIbs+Y75lO57DyOwCcr6xW5HroK9BhwA7wtOc/EipVYtkrGx8m5OeSTsoq+4qGHINcFZi6MOgpsGSx2sLBNQFq7Nm3GSP12actmpAsCiRztnAcIajayKx4mND7UCMbRdoxGw2J8LJTrShvApeqYW27TFBuGboBU+x3lpiywzG/UkOsi4gJcsH/KRV+2ALg/fu/oKiLBWfbeKGlqHCZIpaZSMft7ITxqWbO+MUthgYN+sUnC19mF6vIp5HLddhfxIPBdnnRrTfQUWNTLYuTaR5i72ft+GoMLp7x8xhVdqLZgSEQJKIVi/k5MZaFR7mBYbJg55lCB+U3XLcruOa75f15cRMjtuyljp76wtLQEX/s9N4am1KdWPP6xOOHCz5rvRm1ux+nhCwN6lNqzKHb4ob8W8TXuY9JKsO6ax+hGAT1+5bzzsf3XN5r7WdpG82XXAE21/E4ORxf0kzxDrBtv3LSz8jQzB+6PRz/9NPOeo192JtBWGeQgxHaVzA3rbdRVa4p4jUJhkl/SBXHzgq5saP3wLW/BHVeJlOTyKEZb2wTRED3d1Ox5GeK65E1prYZcN4m5GWTHNNYj0A0qN46RKTAyHQ4wqTm+l6XwdfPD5wabvS9gBcAgCLBW28udnSniIqW9bCwPQkYQ3WCLY0w3xA5Jt4ukI/Xi2NLSDZuaQ/CwbEIsIUXHl/wumJ1BXes1SkZINMY4usHEZ7hJ7Ktf170AfJexw2iISA/F0FebOl61wxCOBTxz3NIycINqoH2ik8fwVHaecWt+IA3D+VumYPLYJ+hafCN1chTYf26Ea3yKO134+vzk1BRStclStwNPbb5s+VwxnqRZhsiumaWE0+imlOPAgCVNtHEQadtN1BrFpm+y1EHDbiiG9UL6iu1i7WMAqOrP86MBIgUMexPtol5Lowi5bqw6vj+Wc6Jco91coWRYVzaERp0OZjQu0n88BRjRdwgb4GUUys0d/80RF7KD93+OpT/zJ/vnvxOsRltZH7MAYFaMeRNzV/EHZmXqh5SB0z7OvKAYZ3iIwzqo52Nk9Z/oV1ZyK49R05hGqUQrycTt+Z2ad1BudGVfgUdZhI2++ACHgVUFDtPFZpVIZo+2GLC230CoB+XSLMWo2PBOkal08oigJSsPR/CQtmLDAepaL44XI5tnuUHRL0zfsXKBHhemNf9KYzRciSf0T1djl5HM0z6V+W6xSRllcbGpTCXdsCRXZ50qcQMMtMxpnKCucZJyYHYQMnmiTZ5L8ohmzNd+NHRzcMOT11Tu4gDVpOQBgnntO8zc7fjFbNrKa3IpYEZhAAQYLKoP+M0Qoca3PEuKDX6O5F0FZgWeiz1jKVzDC7BdwR++G2BONeUYfRa0jZiBMNfiRYm0vKmAlU4Py+3vmk1QzccbAQYDAXZwe3mHJiLtZojlCj5Dwi1TzUe80BwQ5bWQcj1GLE0A1b6KCmyjho7ORpZAcXeZW9BPG5RtY/2cCNtV/piYuLYCNaYy2lfeySetPQmYWNI0jlPdtuYPnMHYmEkwREftxqlBqKAu+mbLAp0NvEWBZQYMJ3mTeZ0CrTIngaNzC5NG2OkxcXFazsCrwdME23RFBTKmnEepXB1CHjQQg2ZxhhnNwVie2IIkFDwuD+VFP+IMN9Lcf9HJsKC5VpYQbCSVDN0QI6sHnKeYUIlMtu5OIi50PrDc2ioIcZfOb4gdmwtkrOdQvUvzqEEeo6F+EqCOoYKesyjCjJaZwC2ZpQL1BkE88gOdNEOkS4rEa8/1NdblGTZr2/HRaQWBteEh1pjGN/S19vRnXzf16Wq2a9aJr3CkwknGT+V3A4d2U3Bb7mPRlXqZY2YKSPJLRxAIwMgUcMDps5XG4xt8HWeZ+9sYyNzZmpmHhGzbRUkKP5B5EucEti6Ml4Oa9hcXqCsopBaP4yQt07Nrt5R3VMlvAn+tw2WoIVOpbgKw7Do3D7xEuk7WY//SPGQibKOuAFOWhsKMvFIvxKI9BOokmLEMFMnA5PS8+nlWpLS568PT9bmAEvO6tpQzn9V2qdU9jEbSO3mw0raRqbaCYwjYjjQos6WsUjqlIJsqtWyOf2teZ8qsD03U61jS2EjX8RQkNEpz1BsSdKIBo4z0X/53yRXnc10Py6yUOWIMNYrwmVRPNTecFuoKZOS3e654Ac+FO47KOicZ2jMyso26i2hbQK0TYkBnpORpHCHWMYWHk1oasHisrmcPUnENQPPhMM2xXANKAA87PSk/l/o9BXfykwUdUJPQRVN9rD7IMK3AMkpJRxqTGbe76v/cb5nQ91OStKafU7h3g43bXg6Oo7w4VixTn2nllG2VK3LTIt7ygI89o8awYp8x5XZkDYmysBZMz/Ue0z0ZFnmYRMepBBm2KRKN6zpTsR5ASkZFG9EfrC/Re6c1FhFcZGPOkp+hUx/3ryldMGwyHut6WN/PsV1jDke3urbLdAbM6YSTM66kJb7Ui3pwdb7Gvm5XDOi3kfqe69cR67yfhwUsgJ55UyFvzXFaLcShoqe9iv7gqzwxwdWhAp3Z/fr6ZeJw7bSS2MMJnY8wf4w1hiTGl6V0gRvA15yEB4GSEng619+qpcBkIcmaYqv2hdQnYFTaiPHcSmxzLGuWxl9d+gGXKH1PQGb9dIRpXddPBkuY0HnKIMtAyLTxC6+JKJW8IsAQE/q7jLEDK6vqBEgamnBEMRraZxkf4rZ4WScaINNEc6reQK4xh/myXcrnAZDIHtRNUeQ5fM+S5h7eZAs7+1Ie1t3mZsEww0M9AdgN4yHWWWR6nf1CfMyPI3BMspej+S18D0u6xmnqbMGXQQOhrjlx7dICmjk+uG0JCiPOGYtT2WN/q8NFXQG1vusj4qH9CqxW2L66qSxQWeB/kgV07m/WLXVMd9wCrMb19Aqs9j+pvau6VBZ4gFmgAqtVYLUKrMYF9AqsxtBUgdVkklqB1ZShpQKrGX+owGqyNFmB1SSBq8BqYofdGX7GyW0FVpP+UoHVKrBaBVYDKrCabOpUYLX/ugBSgdUqsFoFVqvAahVYTWJjowKrGTtUYDWFo1dgNU0aKrAaDVGB1ZTtsgKrydqkYbKXLlKB1Sqw2gNsi7kqTmWBygIPegtUYLUHfRNWFags8OC2gJ7UdnL4jmyw8QDSVj3JMnvm83Hye98jVWxOoa/zZ89LUNsmzEnXvejV2PGja819kuXo7be3uX/RNVdiSSVnuK05aU89zHexeMlXzDNXveXdmFAmjG7LgXeASNSc9uZz4a4UBpFw30OAFfI55V4Gelp5mKbFKXuehq4r/bpHOQ89HclTfVbqg8+QEcBc69bjZx/+uLn9xYWX4ngjjQlsWX8z9NAhJucmcctOYR/ZOT2DAx4vzFhPfslfYOokke1DWEM20lNXpGdXJh7+VBrJESzHH9NGk/EtUYYeY289TTy0VC6cePBYY9/S6IfAPSLBef2XLsF1ypA0sXUrJrpCj74nxUCUlW1t0sNomTAD5Uc8BC8+7x+lnEccibgmpwt5GpT0+bxcnnJS5gRK1NiTL36dIjXyTDwcoGaPJPH03o6d5vNo0yaE23aY+19d/AXc+oOrzX2Tsm4qT7bq9KfjpPd+VG01xyNi8k4fCJa2mPufv/kcrP22sLW1Rz76y1ab+xd+5yfA/uJLSQPwlG3IGUbofE2kSL/y2jdiH5XYCbIuAvVhUov/MWa1go3BnMbSU5/ZnxasthDUsfIU8Z+TP/9xxHqSGn4LgZ5wRG+Eq179OvPM2i99BQfOCdvTQU97DPZ71ZliuAMOBkLlpO8mwIQ8gybZy+QIUGCO8cukbTQaoa4n/kD2kTtF1uiOiy7Bup+KFNbGG36OCWUz2tVu4sX/9E/m89pzXgCobAB8vzg15jYtxwfQHyxg0s6U2Q92ybm63vd/gqu/8C/m/vbrfoEJPX1cb9exZVF8Zu9DD8Cfv/XN5t49+VSgqawpPKFlmQp4YlUREaTqticBec6soSwx2WAIV0+Cg+2vJ0CjQYRQadMxWgCURQwbtuIW9Z9rLr4M+Rbx55WTU1jU0+vRRAOPf6FIDx/yF88HDnqI2LlGGQk9NeyEGOlJsZbrFMxSmc+T+CoDum0XvvhceU/9t7egqSxNvWaI1SdKDDnqpWej9qRT5f08qqf1TfwhEpXgrLsuRku6SDO5YnyUnRKysR71XNwOfF+Y837wjndinvK9jGnLV+Dcyy6T9x/9CEQq9RjSVsq0NPrulbjsnX9vHsn/P/beO+y2qroaH7uf+rbbG1zg0kGaKFVQiV1URFFAxBJFozHGks8klsSIiRgbKmJFxYYFFYlYaYJUASmCtAu3wX37+566zy6/Z6w51z7nEsyX/B70Cz5n/8Fd7PecfdZea6651pprzDEmZ0DpSl5LM8rtKBsQmC8o9+lFLbMa2cssW8UjmdVsVjWzAv8YzGryUsyyHWQUMZ7e/qWom5GW0Qx6KvBYFgJKnljZOcqHuWrPZN6wNMdxr1dkN7tkutIsXZfMOfpLZc8F+8m0YTcuZNsIVuDneLk52VFkEmV2rWXwoFhEoLmqOSWRNAs79Tw4ysKR+B7amnFPBgvKgMhDHaYpSznLC6kqIxOl9uZ22oYFgxd/v6TzBZkryB6mXy6yDpnN2rOyhm6f6JDJt6nKp/HvVj4hqurYZXWSDK5mzrpxWjBpkKHHsvS0Og1Eys6Rk4VD65nyNZQlgBICDSuDF1UKGQ9TLfV1bpYXzGqUp7J90Ws2rcqbke9xdM1Alqm0yG5mrrb0Rbc2gq6ytJJlxUr9Gc46/S7L9vlkdst13g/goGYlRsi7pH1EK7QsWGSO6l+DZWGt0o4s7JM2WDAC5hRLkT7qkGHArhU8SpvImm2x2S5YtqKAUpEqxUd70Hkzi7twVCJzolyDr2wqUU7GA6lTmNG25bcohmYlTMgHaGUg/xCz2iAHGhljLMsK+9fKqrGfLTsgs9gtAW45HIFTNMT/jFnNcbyB8U8ZD2WryB04mhabJw2E2te+QyY2aXQyqZHCXMYjs26VnWygtwaLj2RWs/xGIrwtz2TrWRaIlD5Ex4sZOzqmKN9pJEGMxLb8S7U2y6bGZYn1E/RDbc10p8KNrYP9vnnGIwiVKI9r6pKmhTwo37lkZX673cJeVh55NI48/3x5zZHRHWn/+qZZyMPxyYW0EFK4ViKt3UX7ImEs+/y73o3oIWEeXFaO0NQ5yvWyYkx4GaWLxO7430JS1ffQUfavrUkPB6qs9/Hv+0dAWQUzN8eCjlcyEltZnF6SIVA2AvZGaNWrmk1AmfWu+eC/4aZvyv5jot3BqM6TEeco/W7Xd7FoJT6zFI6nWmiOB9c2dpbAtevoPAOZCHlFzDhUmU4v7/t+j1KDlhmL963v8Xy0lcm6F/iF9Ge72yns1I/6jFxkOeRzeZHtMVSLKDkOyL5v7jsu+Hu8OD8vKFtiL/CMlCmvDhkKNPs81PbmfUqSWcY7+lfL9kepSlumrXIfIb9F25XfEsZCzbwMKMul/pVSnmo0qesVvjzzBiR8Pa4rleGGDFhWPilJUVaJtJDjtfitvkSwYUnT9ufPWFfCZxRlI8Gjcy/71spoOw46lIcxrMR+MZ9QqiZS1igyavpWtpc2r+OCe7gkkDY3bLNah55HRg25mJ1POTpelMElCyKvPO3Bsc93nYIZ3LB3FvNbCvYBL/pla3rSUn3+R7u22nFm0Qr8L//nfxtYjd6tpkw5851FkG3DjOtSyeynePXyXrHX9MisZjeblEuzzGqUelTWSfrzwMYt4GJK5wRK5o7p8ourqab6H8pcVtXmSdDrlKQObTK6ZVKuuiWERpOZIy4BWVxMPZ0SmkrXHTu9QhKOf1VFUHB+sPKF/HnLSF5xo0IGOs6tQDnHuOV+IbtPG2GkzI4c1wOstcWcNsD8x1EaRuI/k25MAT0Za+SK1HVTO/TQtGwuWY6ysln4PfpP9S1ejlgZWskcWtcFCRm2PWWOXMxiTFmZsCzDam0r+sgFZXlpBH1pKq6vE/XhYSfHSlKDGSabABSp49VBD35JV35OZtrOjOs8LerMfc+oMosYybySMMGkvRRVZdtiRKVn2WMdB77e5/Nj9c/zSQvLA1UO6JGTR5lWHRfzKg0WRhGmXKlDyfWxpCnlnpENlcsLy0bGz9STTK+jKt7e7GCJMqtVEKGpNsP9R0VXtyNOGd1cnkSukgWV3MoCB2V9pmEhHGBv9dVu23mCjl3X5C4qattkhLT+inNC05M/OKGHkrKZGzm1Yp3MUSdxjtCPQBkz056IYbntuL62c67LPYTuTTtkDlNH6HkBfLOp0MCmHZuUf9e2oiXGKj9HWUW7TqTMt1UG7mU9OLrwDTlvaByRTEJtu77jHkyZcoKU9tCfE7er3CHni9FCNjfBrLYDZ0rLJETf3rJs0Y6DugY9+DThQWc7uKDkHq888DBt9+iei1G75sl7aFnJ1JAsnrYZyIevHROTTVAu7vks+yDXsoHaJBn7amqHHmVVldGKDHmeJzEGD124OsGzp1xlTWtkvWJtRjlBTzmJOLx7KkWXuxEcZRTL0w58lTPmjGm9DtcVdr/eCwIs6B7FiyL4luYo6yofF1mTIrS1r8kaWA2ElScbYB7PjG+UPkr9HLRvXjTlUA3Izx0wLsqLrGw2HsC28pXJiftzy3jkJF1EyjRWI3O3L50xF+dF2K7sl1EmNRjZj2LWUsamUy6hYdsBPYwqo6rbzYu+oNynXX3wX7aducxaRo0+jVGxjL8O66xSp3lexAw4uoJEfBpFxBuWudARX8+LjGIlXbeQtdnGJCiv1+hJfKtWKqGt62f+eqZ2yzhKSePNbbKdadvSN2zL5He5b1tp5bnTGD21z1I9wpyGzzjXLdMxFacLaKodVkYD9BKpZ6sZo65x9ET3urxfdcOCbZo+2ybmc65z9ZmdNDH+3fQ7XIwoNx/X0TZm0EGMGW0fAmotIxoZyOZ0LdeLGAXQ9X/ioqJrxQhRMc+SXU8JoBH6Puq6ZgiohqKfoo0v2Pgi2ZQtU3KcoaysihxrtG9e3KFT8pkX2UXp70zbwiuYUClX2/e9/AWxE8MorP6HG/FqweDlYruVKq7VC7nGOOnA0TiTH3lwbCwqzZApA1/LMHTKxRax6hduwREqv2vjCpzhehqj7VJWjCoZVONwIyyLLYN/Gy3dfy2mnLHkfWsRCilShkEtExhFVa1sMWPTrURi0lWyZamP6jQz1CNRoInJ+F+wUZKtTmMDVBtSeyZbvZ1G4ryHRY2j0H2M6HipeiVQ2pwX2dwsK2oQlNBTNjizBisY1GyvS3tZyXiytS/UdU+RxBjXdQ7ljltWJhguyhrjySkLXjyTflXWZh10MaGSwUlvsfDDnIlndO4IozEk+sx2soClGlIkWdykldes1NFVpjruTSoa+6R/yDWe0I47xVplojSCXPf1VFTh2oIX55RIbbsMD2VVniAvNO2GV+hEaFg5e9/HotL3MY64U6bsmHkHs3pmBSfDuNot5+0izsRYtbKF+6GHXM+IcsdDzyo0ZGxz+QGuo2zcK0nJ8qhWzDW8+iUn5xmRsozzt3QtR+blNJFJyK7XdAgM/xm2wLAFhi3wZ9ACQ7Dan0EnDl9h2AKP5xbQjYvrFgcUpHmcrMnmfvSUF+GZ//pBecHaBBQWAcdPUJoV0MmVp/4lJn8i8n9+5mJu9XJTPuWSbyPfby9TZkA60AUjujGSH8ih1jfOeBsqKgnTGgtQPWgPc/+E730NUApjkMJag45Nx0FPA5zcyBXMHnmCUDeOZtNoD6f5mxrsZECoOGZjoPDm35rf+tIb/wbBAwK8G2s0sHpcFvv3zmwrJDgbQR33zksA7+BnPQPP/xsBFeGgA4FIV9SUvVE5M68cwR5Q8wAk0MW1oY/XIB8ShqdlczPnxCjpc2rkPraaS5snceO5n5d2/sb5GF2UcNWSVgPrKOfJQEu7ZaR+eD1cLWPbhNT/lI+eiRXHP1faPyihoYcbXs9BSTeXLndgVods4ACHe+EiUGeCY3ZDT7CFBhp5oDIn9dn675/ALz4h4L/RPEezLIcza19yIo4+86PSVs5IIQOaR4CzReQdf/aW12H7Ly815VLbQW/Nrqb8sot+BuwqIMJOCSiphBxabUx9RcA3P3jHe7CmLbuqIG8i1M39nJcWm8uo56GsB2VsMXvQuoAciYLVGNDsH/1IdR+Lq6PBg2k3wMq/ONY88llf+yzSqthM6lcQ2mDtbAOX/PXbzP3Wj38BvzlnytP1HEefKoCnDS89BdjnAKka+64m0pncJvVUwiogp7seknQoWaQgTp9BRu0vbHwQ939eJGWv+ep5CLV/Z8tVvOIDAnCMXnIyUFVgXOBA95bErRVXq7kIXw/WopDBAA2CZjk2X/Ad87lLzv86tv3uLlMed71CXhZxjJV7iX84/p3vBA44UJ5LGUYNfs+2G/BrQmseMWitgTFu1DX+ZWJ0Pb0fVKtozMghOYNh1TEF0XRmgPvF3m764rdw7TcVHDnTwoj6k0UnRmdExtQRp52IvY9/jtTnCfsUB5tJJ4U/JkEOhrcWFySqVq9XCwmBlAeeXZUBnZzBlxSsFt52O8pqw96qlXjB26WvccLJfdBhlqFHwJoJ5CeIE3l+xfWRq7SAE44hXxSbdwjmsbpAl/wQPztLfHXywIOg/BSvh5Yvx1u++lX5rScehDxUlg8OcJVF7l78A3ztnxSUPD2Lqkq+EqwWaZ0ZcLJ+wAAyNNDLw3AGQHgRKOypfIU9zOb9PxZYzY7lzJ7CmVr0gacEwPSBHKyj1DMMSgVQJmNAWgc/gxkEXPNqpR0T8OE1Go7tILNnZGTMmXIXmc41jHF5xWF4DkcBZ4U2g0pMSUcIwM61hz/m8F9mMx4QWekCBq581bVzCGTQl2mxbwcO22nrxXO1/vyoDcBUXLc4hDeANgswobSl7TsTatEWdQmG0w2Kx0M2eTp/304XuecUn5lZWCxAMQSNWdCNQ3+gPsHIhNg5iH2kgU/KTdmDJoZVAwULUpqOfcNrodVBoHYbBQxLKcgl7iFTQBsBZo7OTQSuWwAjwWrW64tMqgVcMqQpL+ZXRgu5LCO9p/ItrKONvxuJSO3TkWoFsQbwTFtqAE/6WtqQB6RWcq/T7cKquvDMy9Z/R5CRW9hhO08RqLx4WKuZ+ZtXJ0vR0oBuN0mR6YHnCO1Z/TDrbwFbgeuhpAD6SilEpAHO1uw8AnsQStvTgJ9ImEkwmBZlg6BNSnHY9ZWpv1xsvcGytUHK81hZ6l5GeKAe3AUuHK0DAg++2n/QSqFTsQn6WxjKHypLC+o65A98ngcy9jle5BcoL9qAlayNE4Y3rbQev6EHR8Vo2rHwSLCatWcGbvsHAn6RIEHpWpsswXnBagB2TB/aQwP9zTwz/tO0q7EzaVkeisQKiEnMvG5rkYEBVHEmGXJrYE6Gcknm7U63BU/nfx628uCXFyXFSgrI2Pm447DfZz4rz6lXAbse4e9bvxgCVm3MnMEqGL5KaUKV10QjxsbPnWcec9FHPom1Gt3PuY7xVWLMTQspXSp5WCAoQYKEXfGKgwBzCsTd7ns45MQXmfvHvOudgMo1Y7RagNV4aMqDUF4ZJYPsWptyXeobvFYHaIkvv+kjH8WNX/2GKY8tLKCic3VEWSt7AByGBai757hYVIlGnxLfejhtQK065jgOrQcmXsm3h4XsYwt2NX5Z+5wAWiuxx8Ny7aPM5bG+fKZHkJMG3AlyinV91+t0Ua/JUTtBG1YSmX7Itid9emRr5PuYVz+RuCI+zSvNE7gKWg7LARL1Yd24jaraDwFqdr/CuSTQfRgP/uyUyz1NMX9ybOn78mDXSup4Ib2N2CpBqj2bTDSwduB8ZsFtg0BML8tQUf9UysFtk9afB28qkxe4Beikk/HgRKWLzCSo48thPftjx44jzmdhRdZ9lOmxQDECAindyougRAuI5EGjlQuOCdaR6iB1HCQKVjPASz3s98O+hDjld4u8nzQugOIEQIYKviTYMlW7NQesxXw+wBpAH2xlkCkxXaDU/jOcVqv3v/afPzZYLYm7xZ6VM4IFxRYTu8qADkwQCLQvmCAT2YQdx8FCojKdXJPreoSJMlZRMM8yRLpG8NwcPZVjIyiRtsvLcQLM6V4/HgAzhQjQq+ja38ngWtnqgTk25T7AyignHOPyUEoC1tVCPQTYAknAIVjTHhhHjt+XsjVrTLVbgkd1AJv1ezEv8bhV/CoTKez4pSQ1QTpmLHtZfz04sLainyt+14tAWThe/Cbl8XhxxlQFQsO8qGfTCP0AFQX6iH+1YHL6Sakz1wpjOsariArAAQ+/50MZDJzjqyqFzF/gt9PPAAAgAElEQVRsqy9NywFiBR5x9rfvUjFgNanbGELE6q9msFiAJDh7Esgm78J1q1xM/KkrSIsAgrb2BX2tlbbk+/JA3l6+lScGARN6+W6xjjZy9xa0Sn+r/jyPQiwoRiVud7BMN+YBQsyo7F0nS1BT9Ec5CNBI9TA1zVAtVmw+WvpMD34hgVpzfLRziT0QGhPbNZHnFv6QAI+GnaeM1Jn4WJOAoPNvKQihWB2kGdNC7HqH60rtR+Oprc/iGsAeijBaJ+3MtYH1srxj1/gUerS2yn2LXavKm8ozuSOgzzU2k/Ku/HINQQE64RixIDBC1exzuNt1da7nejpX0A+fxjWZPN9FV+0q9/xCSricuBixWyk4WLRgCAKhrPQ5AVgqZ0nQXUUTxGg/HNm8CHkoWUCPgYSpuJ8XFWOWb7SoUomcN6v67uXQK9aeM92Fwlbr5aA4vOc2RxViQTk2ShWKQZeRKECz1VhEXScYvnvXldgw17ZuLnGOss89hMqOJzkCBYI0uwRBSkPUuEbNVeLN2JasYegp7D6byyZH25mSoBUrIWrguArwQoaWJulwbg/UV/hMGLDDCB4augYzSVUKqI3oKfW9uF/MdQ/HHYoFS1FO3Pq9PGZfSJvQNlMd10zEsWtv7l9bOoLHahX4DXlH43O0Pnx2ScJY6DaBJTqnNLvc+arNhz4a+u5cQmkaKogVtc/hmq6qNsCYi7Ur+jFP68bYWFX9W6O3WMQ7K1FUJAx047gApxJQtQDpR+7TKp5dW5qFvrnPMWilErknswlfbujBsWgOs9+Q8UWAX6BxtaTbQcmCHSsVTPqy1ur2UizR+dTp2QgAUB6L0MrkM62FFlYpwCXrLRbtUK676PWkt9M4R57JqK8GETgOzbt0+vN+DSEinS+4L13QPa7MLnaO41hQRmzQ+qTfW/TmCkyJsw4m9DmcZ5v63aaTFSCb0WgEPoG3CiC2wFDuqjOd97m2LCvglUCpER0LBJ5ZwCj71MZmRhAUssIE0i3qOCJA2fpGvkWR4AQHncIHUhLUgti4x9E+9QO0VFKZ696yLqwdL8RUpjH1UhlRW+IB9N9hWfaVlBONmQCk82AB8KJP0DmukrqY0HUFf922JyWwO2oPfLKndsI4wYKCbkcQYrnWuYUWGgpDpa8OfE3aJcBUfSmxY1Y22jE7H92NEZDq6nhkopddg2W0afF8XsaelD/Q35IVXsYCfa88p+y4kPMjkYxPdF7opHGRwDgGCjKLTbLPrW3wxKStlltHCexL+/x59Ruca6Jiv++gM6JAzIVG4QdqlN20CTxeyayTeLW7TQNU5xWWyujk8l6dboyqrj97OSM4coVOiGYozoiS0KHaQNKeQ1WXJ8zJntW1UKk6gk5DZsilI2MIdL3RbtsTJfEPFqzpcz+r8x3XPzb2w9az6aQci9zpyhWD45NXFwS3yX3K/C5Sr57v2Opi3Mqqctzp+UCctArp0gghuurzCZJm//FiD9o5MQgitHTObbW7BdixhnIhq50hLnwd4zsE1slz+nFEjtP5wmZy1JQkwbXZl/pmw3+GLTBsgWELPP5bYAhWe/z34fANhi3wuG6BIVhtCFazqSN9toEhWO2xGdRDsNoQrDYEqw3Batab7MD5NgSrmWYZgtUGrEOn4iFYTQOWfwCINgSr0WaGYDUJdQ/BamyHIVhNDpOGYLXHZu/yp3rKEKwmIMQhWE0sbghWU8asIVjN2MMQrKas3EOwmrGH1hCsZtphCFYbgtWGYDUFmQ3BarJ2GoLVTDsMwWp/qt3b8HeGLTBsgT//FhiC1f78+3j4hsMW+F/dAsoqYeQQbCaCh2llM6qf8Bw8+98+JG+wZGU/A9SLUVoUprHrzngL7rvwYlOu5x5mxyVr4wVfPRf1px8t380D5C2VxWT2w6W/Mre/+PLXoawZOu3RENUn723un/SVT6FDlgeTvVhCnEq2lBtWUQplk8ptis01Z16GzfYScTXJIymR9tmyPTFLVWnxEbnAgmTcPPSN7+Azf/12U37Gmp2RTG035e3dGYzWhblqYbGDcERy3abzHKP7ST2f/6bXw3/W0+UdIx8dzeaIowiuslgYDhBlKio5HkJlUTCZ3crgknoJOvMi61kNR4EHHzbl6z/1OVx3wXdNuTwzjeWaaVvLmXGjbABwsE1ThmZWL8PYcdLmx3/kX9AoSeAzKo8VtOBBRikaZYNjA1rZADaZJiQ1uymCqvwPc3bsR2KTn6msNmkPK1T2cfu5X8DF7xdGrtE0R7Mq2XkbTj8Vh7/nA9I+zhgSpSdwakDy+9vN7R+//lVoXf8bUw47gLthX1M+4Yc/AXZaacqNIEHNUjk02thyzufM/Z/+84ewsiX9GGStInuImTeWtpvMapFmVLFWlo2pwayfgUztPwazWlf7etqNMP6UI6RfvvcloK5Skm4ZzAg11+Qsfv7OfzDF2W9dhDHNMruzt4Cl+28w9w87+VTscsrp8vmxJWhqP1ZKkSU7oV4RqSDMR0jL37KyaFmAmrIYOnGKez98lvnMr84+G5HKVi1WajhdmdWCU04DRjTL0qMEnWRvRR4lqQZaS1nNhDLCUvTkwJzY89zNt+LCT3/GlO/55RXYqy7CE0sSBw9PCgPAmkMPxZNPeZkpj558PDAuY39ru4GoLkxmZfjoNiSDcrxcYhqWXBHQ0mzWsOKj2xQ2sipZ55R+Hffejlu+LtJfv/78txFOSqbYuvISTLbFj2Wrl2H/Fz/LlA9455uBuhorWTeUgQT0Q1bPiqx5mlVNq+oV0o0+QpUAdidnce5LX2qe6d1+OyqafRztujNe/ClpE+x/CCxpYFaromPt3OugpEwg7bkZ1Msq2OGW+jpziy20bvy1ecxVn/0ENl0uDIUTvR6ayrQztXo13vLlL8tvHXygkS6WF3aBWemj1re/iW988F9N2Z1voqqsbOOZg5LaDzMLe0XGXD87PnH7jFDMNv5TMqtZMiFmOlqTpBkWTZg5/bJKnZh3BPlDrQ3bnEBpFvt/MouIg2iazEj5PCUWyJJgP2skyMxYI9eCjLs4TZCrb2d2oc0hzAeotCjLZ7NcvYQyTpYNxinYaZhd22cMsAI4VP0tFRJxRtLQMjINSAIaUhmbpZhQZlTlxwxfgnh0shpYOU7Kk1lJJ/6tzx5A9gnLjNHPlBRpFrkqUbWoc9ZLYBhEld/AZjT7ngdfGRg6vQ4ox8iLzAeW7YdZq5Rq4UX5op6252g0XmTRktXGSnSYfE7LMOOSrU3qk8QdZHqfz7N9wb8xK9j0F3OqlWE0cspQM0fKLHXLXuJ7xecpS5oou5ERT9Ev0I58lSFhG1rmNtLdWMZBsgZZGzDTbMFkxneROve58STDvWANNDnN9q9kVrGSVK4l10OQkNnJArzIAKD+3/B/qCRkwdlkXOYAn4V2olq4ZRCKvBBk8+M10yEznNr8f4NZzUqr2PHiarY7/WVi5WXTBLQVXhNuqZA2pA+x/fVfle17yazzn1nWhFnNMsCwTZRRisxzRW9wPPeZXqw8aEG72G+awp4Hb9leqZrcbGV0MePLtj8ZIaTMPrXjqMJMevUP9CfmcjI4Kn/NJ9iL30+VoTV1KabR/3xBf0vWCuuT3BzdAZYO66vYSoHKBvWyLkZrMp/s9tznYJezPy4/N8a1+4Alql2TM8NOt12khS+pUuykrSyiCx3cfpZIvl/+ua9gN5XWSij7Hdq1f4xQqRn9hMyS8rOSty5r0tgPMa/zbWvJOJ70cmGV3eNv3gSM6nqkVsas+ssWJZO0vcjaU7CzpDFCyzhJxgdlVrvzg2fh8s9+wTxzRbeLJSrfRhlQO+qY3W0lh2ih5GWQerrw9Jn0W9bf8G+ZypfQ39iySAoXtFf9tTOX/spAwNkk07VVwPx6yzxo5LWlfcjkYSWoyJzYVVlV2q6VlaTkcMEIYuRtZWwZMJ+n0nKDspsZOSY0COX2/W7KrPQBNkwrZSzMmMpE6ThF23L+sxJRjucXc0iXrKM6JgjEse+b5AlKXMOY7Pn/+6qbkqRGGtOMIVqhsqNy9rLjIuXKROWQDCOC2ombFUw/wkSmczW9gS4Y2F+LmWUWIQuFyiwGEXytXxKTs8nOmcyxl3rTk1hxaDcKkOjc1Yrjgu2Jnx4Ltf0NQ49laOjbBe9ZmTkOiv5n+lLJ1h8Ye3DZdjp2cjLsWXbGIbMaW6V8/wPF+oLMalZ6aTBZQJj8dHwNMCKYNUjBAuUaEJkZ34Y9T1m+SiFS9Y2tLplMpTPIUFq3TC0+0PJkhRR3uqgoCwgZcDoVsU/KepZ0kHNfRb/Mq9trFixBtTDCrEqARX4dvYqyLsUxSl2pT52igOpnyIDjlVUKKo3N2oAXJXQDXbGRd6LYLVdKyJXtJu7ECJS5lePASgyzpewaDYGPRfU/wgKlsZYg6jNs9XrI7KaGnME67/g5Wc7t+ivFgkaUKAPlql8diUrwdE/JsUMuGGPzTlBIjJEVqabjlGwds8oMxFVQqqzuZPsaoW66GahkyxDmJ66pqxVpn7luC21lpg4TF6MqbTaKClKV+ZtNF4qdQui6qGpfc/Vr1+acH7gGMM93HGzW2dKplVBVmbBuL8asMjmRkXFE2ZVqUQmdtuxH62M1TCmDv5lf7ByRplhWkbja1OIMWmQxp00mKSZ0zUBZwrm6sjOnCSpNed+I5Ixqz+WgWjCPNtIETcbBGDsJAlQayiCVLmKZss6QV82uwTlDW1Z9ihcu6jo0rZYgTLFCPGznCzfoM8wa5lFl1yubMSJ9GqcU3LJrt6iw2zQIsaiSu61uq2BlWxaNYFSZeLJWE+3MCp+SVUva3/ciLCqTHPuaB/hy3wPaUs+qF6Kk/n8+IUecMipFI5hSWbS5pImK9hGZdUIdR2yxrk78WS1Cj7RihuGmh96CzCN+lmCZMmCNBNWC+YbrQrvmJYuM3T+VXR8jalccabP6FzKBjek6Ks0dzOj9hpl5lIWXkt/qi5w0KWTduJ+sjYidkyV8XhlkybAVtJRhLvdQ0XFEa27o87nCizVGlWUpxpTpsxunaDI+aWQHfeRdsduq76KsscZGu4uGSrhyRTKhzFsjTg9hRxj7aI9xwR4Xgms4Xi5ZtHR7k3e7IHMvL8Z+rLRfg3KKuj5kF9ZVVrJKdh6NYZM5a1JDnGEYYqxp96M5FuxiwgOWqOwvfZKdDbgGtDJwRi5TWX+SIMSsMhd20wQhtQfNGqBbyKrWggg1tZOA63CNw5FJyrKTd7oo5PnIaJVoDI9qr02VsSS5/piyN5F9fV7HjueWUE8sSxYZ1+S9TOtZltyoz4bfbM+L3ZvYeYAGf9zECBwsUblAvneifdRKuqgq43K7Q8YmeX7Zi9DRMVWJysh04T7VXiiYCyP2f1fWSJShp6/nlSecfy1bUhnTKnnPV1qm8nlh0kFLY2McQY4qu3QaXSxT71s2nkglTc1a0B6gRiaUZd7Rd4utW96jBK38LudwO09Rrt2u7ekbfE92vK1WC7FKLfOtLVMdmZRrZOZmO7fmsUTXlj1wJ2T3SmVsV/asIKqgpM9sdskZqHNQSAlC3YO22xhR/1N3QqTKjJi6Hjo6jrjfjpTdKkj4DvZ9HTRcjch7lGaWdy8lZtSaMr22ZX5ii/VZV/lWyjwXOZhViecO40OqfOj6AZKKrM+51yipzLTxe6r60E168NUmoyg0jFjGBJUVn2VvoYMJXZNwfUK+Y15kLstL0uZca0XKjMh9QVOfQ0nzCctiCAcSpTQdDM+VvWQvsTOHxLF8lfrN3RJSteeF5hRqGvxvd2PokEKtVsPsorRhNaybeBEvxvA6VCbhFTgIbdfFCSKVoqYnCtW3JyCzmt2PkNHNviMZ8nSdE4ZIdI1HdrQJfSb3E5ZpNQ9zUM7T2GHaRUdl3yk3vUy/S1lVnlmYfuF+Sm2McsaZjk2yri6msrbkvrKqzIWlnHs96SPOdd2Rpaa8bWEOS1XBaLzsIp4TVRLzG7q36mVuwSJMVumuniFkSVyw/XEUWB/eF1UFoqgCT6VY2u02OpnGAcy+VWys7LqYUKbMpMOzHCtr7qBl195ca9gAHaO3VVUVSlOUdY3H+M4CB4pJWEr662fHg6vtUI6qaNbkdxv00235rVLqI1R7Zp+GvnyGTMmermNDsxK1jKrAvLK40XcGul+28YyiEYeFYQsMW2DYAo/7FhiC1R73XTh8gWEL/Dm0AIMdPFzgRTrdmZqARaJnPA3PP0vBamt2LcA9iZeg1JBA0e3/+E+46cvnm/JY18FiXQIkR5z5D9j5tJOlebwSkrYsVKkhj+tuNOVzn38aRpuyUWiEGcJDRAb0tIu/hrSuAX4DypIALc/39IxPBKt0o8a1rqUepjiAPXAomQiz9lDCL8tmNwtyuLpBwaaH8IO/eae5H1/7W1QW5L3yPIGjgCEGdKplCdI83G1ji9K173TsEXjq615p7pePeyowLnXmQr9naccpn6PlEgM8KltJCR+3rBEVPk8DQrjzPvz6PGnPay/4HoKHJ015p8jHiNKsj7kOZjIB5XhuBdt0M72w28547adEdtM5/GAsaKAicsNCcovyqcXunu1jI2bcc1kMm9sHqLF3OroY97iBK4AaQD0WoNiD//x+XPGxs0250knQHZF22P8tb8B+b/5b6YDSeBFsDivA/A0CWPzBq16N0t33S51TH9X9n2jKz7nwB8hXCkCw4SeoU8eB18wC7vyIHIpec/a5WK4gSD/pBzU7BBnYPWfK4I38D63IHlAw0FMoZw0cwMuPPDaXBastuBUEB+9vHvqSH30dmJANZeyVEVoo4MNTuPYDMtYePOcr2FBTOdr2JDZaaYR99sOL//7d5jPrnvNcxCrTyTFhARAugz5Wqsrjhk/euA0HNZWDKs01cNu//7u5f/0nz0FV7aoZRXjFmQJa8k8+BRiTelJ+LNbDWLebgRIfcvHUTEqkZLdnw63OIqpWHiDLMfVzkQm+5OOfwvS1N5vyksUYS8tiJw+1mpg4aD9TPvCMU7HTyS+U361VMG+Dsj0fdQ3s+TmQ2QBk3TGHQbzCiscIi1SolyC5WUCQ13z9q7jtop/I/QdnsCISKYtGp4VgQmSLD3vVy7D+pOfLZwgOVMRT4njwNBDo8FDQOh2ClAZOq62MVkopFz1cIljt0ycJWM2943ZE2obB+nU49bMqvbbXE5Do4S2qPuz5Srs7h1GVpzLyJ7kOTuqxWSOenMc3/+HvzPNv+drnsKce1IzECToqUzS70074KwtWo6Sp0sebATI7b747/flzceFHP2bKUaeHsgYd6wkPASQAwGBZP1hI4JpcDKr1JQ4pjzEA/igkNAQc9Fhf/x2w2iAYyIYW+6T1fflN1o2SCnYeIWiN8ji8am4dPQ1aMDA3+C72yJm081b6MHRKfQCWU0A4QbBaXkiF9oF06HWs65UjQh1Iud+X4+RvWsBNV8GEj2xPkRJVALqB5Nna8WijD87rA3QIuLDybIQCqPwDggKsxt+wsgqBFxTSdOZQVw8TnCAUCTUz7BhUtgdQfUggDyj6kot8ovQGpZutVI/IbvYBDPbQPu3R/9jDAc6nlpq//752O8Vn8sDHygCwT6zlGXy4zok0U88e9KWEAPWfYAFB7H8LnIpzHt1JHfhW9vCELWyDoHyPXOvPQK+VlHW8oJiP6Kdtv1AOpJDTM+0sNS0F5X57ml6Xuhk4inWyTl9SLs4bfeAjw/L6jmxLO0YIdrE+yoLrzPgd6EcG5waVDBy11TTjGBc7kfrLxTuDZWuPBoBT/MHo48qfCLqxEiAEjSlIx0vt0YM8cxDY92hlHj3Y57C3LZieP2n7evA5tEYLzBm0Z0q02ytNDCzM/K9drz1yfD0SCmL9CQPJFqzG37dWz4Mu17ahmSPl+W1QFsteFkQqliUXj8z65QJUZO72Awd9j9oHN7JUVunglO1qZXHSHjw9YO7EbQQa7F597NHY/9xPyc8uX9YHM5vBom8cuIUsGseVlUQxaxeVyMRMA795v6xfrjzv61idSOuMuxk6KitGV6OqIwaAZNuT//IonFcXEeYUBN4aG8XBJ7zA3N/v7W8Flqs4UtnHtA4cjrlgUeaxaolBZn0q1zR2ncI14sbN5jOX/8sHcM8lPzXllb0cSzRIXcr6IBUeQvU0WM853koNE+Rr/Qr7wfrUvnieHMQW/UV/b8FJnAfs5oU/rnZBgIundkG7tmBp+i07n/B5/A3zNcojK/AlzXOIzDFAW7ZgYOP5KeGpB079Md2fEUQoReyRNmP2BfocOydQ1tqCDzhW81gTVXLusvoj38rYEdxqv8v9jZFUNmsXWmofpGIPzDhqBsfUIHRtsDyqh5fzDcJbxAfzkMjOzwSr2kPlcrmEhbbsS+Q3++NFb5oeKoBKyBEpWId9ZetjfLnWnxKsfS/TB+2Zd7NAh4AHSAoiybIiOcijdLbuNUUQWX6Z9bd9KnZl26e/rOQcZfuOZesLzbC0YDUW9CS8kAW2L/o4+PdPwaxmQWp2fjX95vQTHMwcqO1JG7ByzJHrI9ZDdPZOmQkw9N8uMNUSoEbH9eBHslfLmx3UdZ1YcXwkcqZmxmJZD2UpGzqtPUnQiZ3PKd9WVtnZIGVygfQ2/bTnyD6M+9pJV+y/0euiqj5zNCwjUoneJoH6muzT6rTNep7XuOOjrot2Ho7P6Qq+XQrQ0MNCyiZWEmmIqgEcSJkg/YbaMNeIy+ty2NldXCgO8CilFEZWrjzBgoJ+DPjAl/bhWq+usYQ8i9FV4Ai3dVY+NegmoC82n6e0kx6AL1Juz0oqpx7KClIxsB3dp84nLSxoTCJIcizTz4waSXUFiWYJKpqw81A8h2ZV6hyVS/CnJUZl1hcjcn+x3UIl0rVqO0Fd93+UkrTIGq4brK/mgfJsTfZq82xjm9zke3D1tyh95tgDzk4b3qKC1colNHVtn4UeYp0H+dmVmUqMxc1Copp7CSvL1cszdFVGNgpCVDVB0mknKFlpP9eVOhGo5/TQ1npWKhXUVGswX2gXwLIkaxdwjHGUsNSCzAgGIuqMY6FaxozGYCj/bsGRBDC3NS+KMb+yrrUrnQxLOmJXpcwv5BcXkWFO56MmJd70ED0IOVvI58tpDl9BeE7cRknvj3glRFYSLqcIm9SNB+i+xkgING2oZDn9fRBJDGOmOY+qJn6WR8axRaUtF7ttLK1IHJSSqpH+LsE6LQUtTSYtTKoEIfdq46HY+YgTwFVgXNbqIs6lfwlnCPQgnAyCPPA3FyVrrcxZVMKUJtVyzxGq9m3OWI7GCxNKUdskizRFrpLBSypV9LTczmL4mjhMIHdXwX98p3hK4B+rS2PwdK8/nzdgd6HtwEFb1ypR4GCpguFmmBw3KgmkOfco01MyXvIUdbXtxV6Ch9SWJsYmUFeAZrk9h2WevC/xoU3NFDXinRqrmM8TzBNdadY5PiqM2fL5nbjvE/wA8wo+YDJCRf1ekHvFHEr/+oDKbhJMv7cn8Z7u3AI2Z7I24Bp2vYLqVrhlhDquCdqzwJqMcnM6MczmPWxW8HHPA5aqT66VIjR1B9JYnCuAFwY4yMWdeWEfsxr/DksV6FYWOcdEKHbYyxP0dK6phR7qukDpLDRRHpF5h9ulINa9oBMiUxtmsl7LysQnTfja1yU3w5JReXeuxSYXZJ1cKY2gWpLY29TcLEoqKz/fmMVoVRqO4C0/lDXh2MgomprYWKtUinXj1oVZlKsyyLlOdHUvsKRUAZNReMVJG6OejKNtaQuTrjw/LEUYa2liKX1SSdaKs70MU5ppvHR0AoEmcY8ghQ2XN5l3XiQeRGhbWeeMwrw6f3kBqgri5+rKyjr3fA8MoZk2p0Ss2hjl630FafmlMloaw2stzhYA6zIy7FZeYb7bbRPELA+KSqO4ryNAnw5jGCr3mblOES+hI+3qftfp9jCh8byxICoSbLs+0FQgshuEKBPByLZNnCLhvUG5zFCNw81R183veJ5jQvcy9A6Lofyhx/2BgtqZbGL3uATsWdnoJAoKOd2414OvZzhpzHr2E0u26dxKqdUlJfF1PmNAPV1veznadr/T7RVzJWVIu4H0C5OnrTQqZVtr6gK5XrJgNyYcU/yZV700gW0dcShcOweOJkcxJq79mDshcgVfdr0Asc7XSdzEUpUFdwiM1L1SFpbxkILwci9EVcdRnHcLv8e4D+XbeZXjDMt7MhYm3ACJgizLTC4ye07iNHuYS6RuC+ihpbHYnOdYmhQZdBJUFhXQzH20rrsq9Qi5gsAW2gvoKShwvDKCmoLI+fxF9RWzaYJY27lSi5D2ZBw14h4WHRlrY9VRlObFJleVmcwusb35OMZipOvYLENF32XNSBlOQ8DExHGVq+IfZptt+IEsZAmyX1Q/Q+nOdSon6sYppjVhIHZctLX+HF+Ud+XFWGFV/TzH2bwmZjQWFgqAL2u12hH/kFAa3sb5ylXMaFJcg95H+ysshwXwvZN2MaOgT+6Jl+biV0dyF74m43c94KFA6rOYJvDVP9T8KqqaUMFDjFltkzztoaLJbKybXf84ITCrGuedPIbX0TnrsQ9xm7oOr2ELDFtg2AL/71pgCFb7f9f2w18etsCwBYoWGILVhmA1s/EbgtUeU68wBKsZNMQQrDYEqw3BaoYdYghWo4MVqNoQrDYEq8nB6RCsZo/Sh2C1IVhNTmCGYLX+UnwIVuPaYQhWo0W0wgDbIjk8e9pb/gq7v+XNpty+4zb8x2v+0pQfyaw2BKsNwWpDsBoZGYdgNfqHIVhtCFYbgtWGYLUhWE0TFYdgNbNuHILVhmC1IVjtMT0CGz5s2ALDFnjct8AQrPa478LhCwxb4PHcAjYRgJmPHc2cLXklzGq2iH/04XiBlQHdfT9ooiqY8OMvSNbGxk+eg0uV6WpisYdYsxF3e/1pOPj/iLwmaqOgDIIJFJFm+RaRgPzMcS/DylkcmikAACAASURBVKZk0MynHWR7rTHlV/3iO8iXSPaHw6wszWpB2/CYyDOZOKHgKpI42Iz7DD4im/HEjw+q8CiRBmWqQs3scGebyK+8zjzyy299F2rb5b0qaQynKxlDO5freLgtDGeRU0es9Pp3xQtYdpgwgT31ja/F+FOOMuW8XkNelgyRXgaEJrNXWOFyzXTutJooVyU7Cdsnga3bTPGG88/HZd8R6c96s4klKi/oteaxNJAsnpFSCRsXJeDUCyK0Vwg71IYXvgCHf+D98kyyYagcCLP8KIshlXP7bHMF/Ylk6luGEpJKaJKWaT5LIMUpyzIPtJsxKg9tNY+8/cMfxO++/R1T9uc76C2TzOsnvetvsfNpp8nvVsaL51Mw9aFfCtPVha95HZZOyrv4XgXjT5Y2PPab30I2IVlCnSBFRVmp8NB2/EYZyG764lexSumzA9qvI1kzXcoCWnru1EWgGeJ9HhUeBvbFtgZZHKSyj83VUyawVlBHZ7ddzENP/Y9vAqsk2zGOSvC1Vdzpadz1SZE3veF9H8IGSiLwcKbq4kFlVttYquD4fxBmtQNedTqaKtebpBmqyl4TMgtNs5nySoSWZuw24aBu5UDmF3Cbjtmbzj6nkOJtlEo49V8/KH1x8svRVcps0ukUbRQn8DQjySNLlzoRJu9p8rf5lZ5m240xO3VBMr96l12FSz8rkpT3/vRS7FoTppS02cGWVDLOoiOfgKPeKFKnuz7rL9DUg6kkDgpZXqMeYxkTWQUri0VZk5YwI85edy1+8/0fmvId3/oeqiohOlIaAbO/eDljS3D4S19syutPfxmwfrUpd9pNhBMik+Y6pD4X30UyF58SpObLKLKVIz8CmUTMO4YuQh3jmJ7Bp196krmf33l7IcPjr1+HV3/6HHnO/ocgV6kSEmR01V/5bq9gYCIvFqVUTFtNxxiNNG14agbnvvoV5v7CVZdhf2V27E1NIVYJ45kNG/CX531RfmvvDUh1MBsmvhkJTmz52EdwyaekPtXcQaTZ1mVmWWpD06faEdMXF6Q00qC40o7MaoVksLSA1OExvOwTM0ttpc8epGMfUN4sbJjZcNaPUQazpPMd2TbiWBm8sqxgiYmTXp8hZ4DdyLDZKDsTGWUsaxqzku1lpOBsvQxbkYwk/pZl1QrJCqB+nrxk1g8PTl3MGPbUh3suuZzkokyavUSCVf5fMoz/M/eS47hwBhgBbbYvpSNsTSt+xYBMTa9RIqWg5ukz5PCz9vOUurAZzQF5qZSJ0KMUkFZOmMbEhtlWiTL/JIaJxH5KeFZ4EczWZ7jydmBro2SWvbqaMUpeO1sfMnLYVtyRWc0p2B/JzOVZFhFQrHSQ4co+fUdmMssMF0QRpN5kHe1LJbF1+sw8BBiolLaRtpRn/iFmtb5opfTaIOuUZRBi61hOINaf78yrHJWL+lCClmsO03cGICllYzo6RzSsk6H9DBBEOp4DkctjvzvIdREQ5l7BNvPfZVazGdxiz8rIpFKKfL5Plj5lbOilccE6xbHbZ2p89DKz+IulCxmcrM1zGCljFZ9TsNBlDiinY8aLw3fsz/iWHZAsZLbOVvqtMDItPJJZzf6dLBCUJjPPz5x+ecBnkonL+k/2Y5+JTeVyDG2wlikFWMg85fCVEYe8WFbORmzR2my/zLFk5ehlHKmMGlKUSrKeSpLYZILzqu23L445R5nVdl0PaFa9Gf/KAmx+xkq8cD63foVr+u3CroHf349LPy3rl23X/QblGVk7jwcOOqmu7wyzmjL0kVlN7UtEmKwMaIBZ9T3dsVHs+fRjzHMOeeubgL12l98ic4FlRiaDq869oF8oHA7bU3uMa+uNm8xXr/7kp/DwtbLeH2l1UCqy9i1Xon07lSmmnJauxfIeuRWVscxYnW3/AUlBw9sl/chPFHPUIJMvWZ3UeCggW7MMjwMem0xbhXTtoEcIvMKu6UMTlUeh7fZ9Z591jH6tL5nbZxpjMxXsYiQ/1HmM89miytLx7axfF/+kfTfA+8d3pWyqvK+1TnZRUDC9mbWR+n7ala0n7bmYx8wz5TnCWicXrXSuaHNhJBMToLSoyt7F3NH1fUxNmQBkTGof5Sks85iwZcp9+glP7Y11scx59Fm2fegPggG2Sq2amRt7ln0NXK/JRWYmO+54j4w6vCh+Zs2T86TVwSX7gJ2vOD/bd2Htrf/eAaw2sBEz/TNkVvuDYLVejyyWls2OrGnSR7QxyipLv+RmHSv/Q08kY78alUCWaLFtoFSVPcHW5gI6FdnT7/3kJ6K6YpXcv+s+tO64R57TbSFTiUm6zLIyTWa+j4d1P7dy3z0xtlb2HK2ZWXTveVDqNjsPT+MlaZajFMg+aVuvg+mq1HNs5xVYs1JYXkaqNZRUsjAvBbh1qzxn69atSDaLf17ac7COlBBGVs/BokqJzZYdYPedzf3RVSuxQtmh3E63WPMmTooHJmWvv+X++7CM60Nu6ec7GGuJP+Ru1UpFJ9UKwr3Wmfu13XfBNmXc8fIAo8o4FSFHWJd2dtMepu78vSlvuuc+SCtzHJUwpZJYDzMeo6w/q9ftjDVLJVbklQNEqyVWtNBpYmZquynPbtqGbJOUg4UOqjo6yYjm67ppBl1U9hM2/7X77lHII3azBK2q1K3ZbqH94EOm3Lh3E9yGzGtLEWBMWYK4riXjh6lDAExVdd1XCzExLrGQFWtXY6n2VxiW0FxQu5qeQWlO9qx3XXc9KsqK6ozWEey1k7lfL9cwc9lNphx1c6QqBTvTa6CyVFprlw27oqzru60bN2L+YXn3khMhacnahPKIXWV8qe++BtVdhSUrqlUwmoptVL0AW7bK+27dtBmLW+Q5lFTdWZl+yHqzzZHeng5c7HyIxMBKIyOoqcNqZC3MKvuaXwoRKWV4ONnE9DW3yW8Z4Tppq4bvojUidQhXTWBil7WmPL5iScGslsw1sHi/1G120xakaldVMsHEln2nhaXKsrOAFhLd2/Hdpzqyt1u2fg1WH7ivKVPWO5hTVYlSBds8KXNNN5GKDUzdejfmNz5gyqNOHQ/ru89FOXpLBDi7ev1O2LDTeqlzpYbFOWGxajw8ie5WacPF6Rm0VMGi7IeoK4NU1uz01/W1CFuVwasbOhgtiW0vWbEcozuJzVfGRpArc5XTbKP3oIzN9rbtWNw+bcoja1Yg2lPa8O5NG7H9d/eZ8qryCHyNhawqj6HTlhiA45ex5qiDTLkbubj/ljtMeWF6OxxleqOVjh5wiLm/04Z94M+K3TrtNkKVL5ynvGxJ4lsTY+OYvfW3prztlmuxWlltSICvghooRzWk6hs3pS10dlkmzz9oX2FtIhn+Tbchf/BhU14ZMR4s/VgNQrjKINhGjFJd4qCjB+6F6Q1SbuQ9rFL2JjTbmG5KnRcfnoS/Wdels02QNYsX13RxWfq0kXQlgMtpoRwi30meObJuJZYvFd9brdbRUpbE6ckphLrO+c1118JVhqcnHvZkNHS9HVTraKrPdMispEz33W4bjsY4x8oRcpUDnv79PWg/IP27YmI5lq4XG6utXIlcY1G0qUZT/FLWXkRDY8mtrVswpgxeVMTY2hGb9MojWKb2H06MgSx/vOamJrFyQuaauNeBo/szjoI7rxE1lM58o4iXjC2dwB4HyTia2roVD1wvqglLEaKqc26cxChXxR42NhdR3ecJprxmp3VYuE38wNyW+xHqvNYKfWRLZT49+IBDsPHqa025+9Bm1FXQYbHNGLjMQYtxBgr58tpj372xdFzqP/nAZsw9IDF1rhO7VfnyLGLMKDsUx9HSMfHPS5YvQ32t9Klbr2JyVs4Btm/ejN60jKn5+zZh55p8nlK6vmVUKoWYKsnqb5dDn1CwV4aU3LVy82lPVGXo39Ici/dtMeXNd96D1drmDzXnsVkZSf3RKnZbJX298+r1GFF24TjwceeizOnbp7ejqWM/mJzBqp7MQWztVCVojfSoxqGTzDHsWLy6QQh/L5n3V+6xG6q+xJubi+SjlM8kzTZWKgsXJTg3xxLXqk1MIG/IoLrjqquxStmnOt1FJMsEBLlyz12xdLmyMDJWqnF67i+4LuHld1PM3Sv7MmehjQllwVxcpIiptOfe+x8AR89SHrz/fnQmZW1TDT04yvy32KGEqIxZZ2QUaw/ax5RDJ8XUdWI/fruFjjJZznse1h0u5wy9UoTxMVXEyXpGWptXq9MsbKD10HaMTAl/9JLYhZdIPJtxpgW18zkngaPPqa9fjfLOYktefQSJMquVuhncbWJX0xsfwOS8zGVu3EVNGVX51ja0PVqpIm2pdG91FMuPPNh8Pq5XMTerbKzVEirK8rXQ7aJbEfsk0+79P/uFKVPevEw5EjNeEozvKSomu+62AXdeeYUp59PbsFzlWbhcGA1k3pnt9dDUeOFO+++NtCZ28tB9D6C0TfxJyQ3QKMu6dC7IsF1jctFYHRNq20uXLsWqpeI/KY9+X1PG1KatWxBPSjnZ9DA2ZNIXI7GLXFkPO76DzhI5K2PfzipDoV+OCtUcwxSuEq4hWdXvFBubvud+UL7UlNMmprSe5RVLsdMKWaMuW7ISNWWaTMMAd8/JWd/s7Cy6m8WHlGYWsVzPAaI8RkNXu1x1jOo+1MaYzBeG17AFhi0wbIE/ixYYgtX+LLpx+BLDFni8tsCjgdXKfoQ5lc/xn3Qonm/BavsfZABQvNIA8JRSfNPXz8dF/ywAl+WTi9RTMOVVJz4PR1rg1PIVaOlhXoW0zL+TgO6nj30JdlKa4/nWAuL1Eqh41VUXkf9ZmjWoAkq5vkN6ORe3ir9KIx5qyAaLhxk8LOBF5UiNCxugncaezCfdXIJbJW7wdFN7xXs/iBu/daG5v3d9HKHSKFcRqxAp5UYzdJW+ebuX4UH93dVPfQqe/rrXmu8uPexIQBfmPC5sNWXDUSlzg61HGqQm1gNU3HUvbvzwR8xnrv7pJRhVCv4xboAUfBP04gIQw8/JNgFoVCuo7y8Skyed9e/AgQeackJpEz14JJzESqBQScNSn/suZXv0QdywWG2//i0573s0NBfjA4sS+LnqjFdj+2WXm3I600SyUoINR/zT32GnE0TSEaPLkepm2uvMYevPBKz23deegdW62fVLoxg/6mhz/ylfPR9pTQIMpNOPFFyIB7bimvedae7f9s0LsEqlQUp5glxfgNtoHuvyClMeHMkLcMtibV6kwR57AM1A0yHRIEE3GMX8GmmTV178NWTrlsh71Wrg0ZSp2/wCtnz5m6Z803s/BF83TLTV1ogEZjZGVbzovQJW2/31r8O8OTgmwMnBiEp8ldgGscJdogBdPXhhT1W0raqNFm4/S2Qfr//o2QhU0rdVqeKVHxN50PAVJ4MSMaaeWQtlVynpGVzuqUHw0N/KFfBfDSbNdGKMluzBSA/ujGzQGfDAFVeb4nfPPAuzv5WA6Fo3RE+BhvfxZH5PCdIc+5pX4oCTT5XvhjUkNsjnRvDKClhhR+oYMV1+5y3m4z//6nm46cIfmfLq2TbWalBqU6OJRl3a8+jTTsG+p7xMns9AsMquoFJDS22Sh1tRqKhY2rduoFMnLYJ8xgXogXkaufD0QAZTczjnJAGrZXfeDl/fMdiwE159zmfkd/c9CC09qG/1ckQa9Kr4wEJXAsnNgP2rm3gebEusBPQb575WgH3V+3+P0YYEMCjL0RsXG5vaaw+86kufl8/vsR4tDexViPaYVsDxmWfi0nPlM3U3QKDjNOxR7ktsibDKPtjCHn/vCFYblKEaPHD+Y48zCwDTVin+sQe9pv2NyaqsSBSi1ZHgE6URLY6X8wul1ezlKZ09/aWngLgdpCpTobfnZWKC+lUCfXYAzA1UrDiod/oycgxS9w/t3UIWk3W2zzegMQXZ8BlWXo46YfYwVp6olPSm3HfcBA2Zeg7Ij/FQ3IIv6CXLGqTvtNsFUM/IexSgEgpF9cFwlh1NQBl2Q8NgmwI3C+FPle1QIJEB8Gk7s5ZWvo5jbRAYV0geum4hwyowHvtetEN5L0qgRuqjUnP4bwEUlNpSoJLfB4nwgFGHIyoIizlCACLyjrTbQcCgvc+2tGAE1+/bTJpxDtLOHmDCyZwAmfada2TGLCiDAFjbLwUM3zxgEBhVgEq0B/kPoXwaAwUPBAoZswFboyRpUX+3D7wzUoJaUfboIICykA0lCEN9Wph5hXzjIPjTymBKffoXe8fCTVynL9mZ5eyvPqiETIOmnb0+cOCRY/jR/r+w/Uf5ox0j/LcA2mR+MR4H5WtZn0IS1+mPO0qCPtr1SLCaDSoTKmPbMOB4KTqsL+ZpZAsV8ELgpm1n6xsJTrJSgAaYov7GTymXJQ8kRLU/pgfKA/K55rvqkyhtw3fkxXVrXQ94kjTFnB6aBksmijXj6D57YvkyCbIvtNrYNimHInGSIqrKnFmulgw4glfVc9DeJoeID950M+77tRwM7Dm+DCWeKBkJvKaBS/HijG1htgJrsgeEnFlkPu+x12oy122L25hXn7H+yYdifI/dzP1lu++Kht4PggCRrnfcNEVX567ID1DSNREPBjI9cLr8u9/FTnrIUe/GiLStZLUiPZzxEF0XxgLWtfLIFAi2gEIH+lX1E9ZnDK4x+7BT9nPhGgbkeXmY5akuFJ9sPZuR/C0kmilBbP1Z3/8ZfkqVK+VQot+Tq2/XbGc7DsRLK0jL64Ore2mCroJvOULLmhRDO8r0cIvSKn2/C+T6WxTIjCLpr2aXMElZz1KqOdT1L2iHhZ/uA9E4U9j37cMzpQ3sfb5RV9dleRAW84aVneZvcVxZOVQC+AbBqBZ0rQ1j/hkErFJiztM1XRlhMS7jnDtK6THK59p5hu1k/UBIiUYLREs5J8gVukHhAyhfbYBpA0A4UwcDPNaDQwO0lst3PKQ6JwzmEg0Cj81UYtcjOSVfFQBv95ODL/u/vPzHlgElWK0PP82hZ3bGllPdZ1Mi0ILVON5jHdgroxHEKmPHUZep/7ynM4uV++xpWvb4v3sHoIlIMz+7HHd892Jzf+quu4sxRQwRJQ959UIPi2MCGj75b98E/zl/IT107XW48mxJKtl2028xYuXMSiNoKpBoEilGD5Kkp+Ne/HxUniyHl4iivl5sjfES8RWbLr0C1/5A9tmzt92NiRnxY2HSQ8+VcTpV83DSv77PlEcPOIAn0fLM2Tk6bymXXPQeFDDZ9Vdfjcu+9j1T3rkXYENLbNvtdTGlUlDh6vXY7zWy719x0osEccqLj1u0osEZUFedyIe2Yfu3f2A+cvm3LkTFypaN1LClIra93cuxYhd596ccexw2PEkOm7F6JaDSjSCAUKUe2zf9Fjf89DLzkXuu+w3SKYlVjOcB6hbAOlrBXqc8W97lRc8lakueyYN1PdREcx6YFlDLXZdcirsuudKUe1unUUukT5kg0NS9b1wroTshc+V+RxyKw5+u/bvHnoDGjdDpFsB0E2BR8PQ3//YdJm2C18ju6/GkM2RvWt9tb1zxNx8w5ebGbeiV5DMPtqex/5FPNuVj/vJ0ajOa8sYvfBFX/kriMdXKKNJM5VldYN0he5n7x77kecDhAhwxktQtRfQQ0K72v/myK/GrH//MfKRxx31YNy0dWc1zLFTExmaqAU790FnynNWrgFC1b9MOUNaO5z5qWtof90/imn8TUPvs5u3YotJyI+vX4MCnSZ/uccxhwG5ykIzKQOYk1/cPCvBryy8uw+W/vNSU5x/YgrWaQLfGLyFXObMGKJkqNjbrZ2joPLLfs5+GJ71S9/3r1gEPWw1UOmCtM2XQtsn+e+tXvotbLpKDfyaG3KOSf+sO3Q8HHCfxqpWHPAGYkPglGJexGwGu3a75jbl95+VX4MrrZY2UzjWwTvslSoCOomibIyHudaQ+uxy4L445SsD6qw86CFgjYDXw8F3jE2Bi2TY5XN/2uS/hjhsE1Pj0l74QeMmzTPn+yy7FJV/8hilXF2KMq7Qo5XGnO7J+W7HzHjjiHa+R51dKuPWLF5jirVdfhaysiXLLluDgk15p7u//nBcW9gZKtCkwCwRuKTiJQKzNXz/ffP6yr30B9a6AEqo5sKjKgeO1USTU1eQYjzysfsnTTfnY172iWEj98vNfxr3fFztc3s3hq6TmkkoN7aa01Uzaxi4HH2rKB7/2FcBTpQzGDec0eYxxHE1ymLnpZtz441+aj2y55rdYOi2+sVauYltJZuOpvItSXXz1HgcfiIOeIX0xctABgAJoQACkTR6kxJ+uM7/1kQ8hUjnIF77rXYCCJk3MV5MfoLZpHtpqFglrJjFkk8jWz11/HS74uCQSHnbEEXjCi58n73XgE4BQ/AwIoNWkC7gZ2rcKsOwnF3wbrbsEZDnBJPQpBautXo4nv/4Uc3/nE19YyESCINWlEjcCx6UmkLIul537FXP7vtt+hywVn3zss5+BDS99kVT/+uvxY01ELc03MK7AWe51HlYQXrNSw3Gvf6P5/JqjjsT0d2Qe+cX3L0BX4/FJLcKxp73K3N/lmKfhrs+fZ8q/u/IyRAqWmm8By1Xe9OGFJrwJAda89I1nABt2NeV7v/5t3PgT6d/RsI50qfj2u2a3A8sl2fOwY47G4cc8U953t93E1/AiONPOfd0O7v3pz83t//jat+DMyfw1nngIF8Vncp247GABAB333ncCK3UO5XnJrBo6+0hleRH3kH5PYpPf+tJXoLgypOUA/p4yxg886jDseeSxUp/1exYJCWCsdqkCiW69Gdf9Qua4LdffiMomAT+NtjvwMhkXTGRO1e+ljodcAceltauwy/OfZj6z1zOPA5ZLfBoEUWsyPgh8VQlXExtVMBMY37/xTvPx89//AYxvEkBPt7OAkYNkXfSUV7wE4VOeJM/kHGdjopxfFKiNe+/Hzy+QxPzfX3cjVkDmqbjVxMRaqc8zX/JiYJX06W9/8EPceYX44ShP4GmMea6XwpmQz0/stQee/Z53yO82F3HF298ldXtwM2a7Kt0+OobTPn22fGb9TjLf86JftWOz2UDjbiFVuOHKq7HtavGrzgNT2EXbpNPpYCOkf7tLKtj9CAHyHv28Z8LfXwBzIABPJSnN3KjA9/lf/AI/vvQ/zEcm770Pazric5YHZSPBa96xVsHUvAR71zzxABz2rrfKM/fdC9gkPt8EHVMNCHO/OCb7d2zcgu/8vazrWvfcg7pq6HY9Hy/8K2EjLh39VNz1QTm7u/3Kn2G9ymvOdmOMKPivwXT65WLPf/GWNwBrZI779Xnn4z4981mGMbRXyZjaFC8AKkPP8fXEpx8n9dl5fX/NQ7ljV9eBaRtX/1T69OrvXoSRjbJOWJuX4WqyHIHmq48SWzrq3e8Elgr41YCWrS1xChnTJO7tM0i/fpH5yM8u+D4WdYC1yi7qG2RdcdixR2P1k46U56zeGdBEDtBXqcz3w7f+Fr/5mYyvbdfegLKeE44mMQKVl/UcF4kmpw/Gv+XBw2vYAsMWGLbA470FhmC1x3sPDus/bIHHdQsMwWpDsNoQrPbHG8JDsBqz+IdgNVrYEKz2xxtnQ7CazORDsJoEm4dgNRlrQ7CasvQNwWpDsNoQrKaQ4iFYbQhW+yOuxf6Hjx6C1YZgNQzBambUDMFqQ7DaEKw2BKsNwWpDsNoQrDYEqw3BagIgHoLV/oebquHHhy0wbIFhCzxmLfD/A6yWapY0GRE0ucHwDPRlU7yC3UEYFPpZ7H8MGabHrC2GDxq2wLAF/uQtUBBA+C5Spdb18hzNSDJcFtauxemf+5LUa+/9AJXmZAKnsyhZKrOX/hRff4dkr6zYNItcZVHKRzwJz/uQZINijz2QjEr2PcUi/Acla+yHJ70ZzWuEJj5FF65KYpx8/tnAYZo17JI2TWtKeTHLXhP1ZSdE1EV8XYmZa4OEWZqi3xqQuUyzHurKzOAzy0NpiHHz7/Dlt/2DeU5++z3YVbNE3XgOrtEelMvybrRDDwtlydycrlYxxWxMAK95/5lYdbhmbYyOAxXNgHOAxpSwVZBKG7f+zpR//I73IrvnXlOe3b4FUS6/VfFT+ImUnSxDrqn7c0xMWS7ZJXc1O3jt+4VpbOUppxbZdllYRqIZIpS1CFQ6zSTl63swAbtgRGGbWbp8lnfUzJQ+SmN4SqduEr/vF2mBy976FmzW7LNyFqGzQrJ7XvqVcxAcJhmOKRnOrJTU3CR+9G5hCJv+3kXwJyWDtVuu4eT3i82UTjyhoN0nx4FlucN8F987RaRFGzfciDFmKTPj1cuRKztEaqgHlF0v6zOrCadDnyvHmskfi/mpAKs5VcwtF3rul5/3MUTMHGablCwHIOA05pBdKqxjF552BsI5sZOJWg0PqYTA1NgYnvk2kdZd/5pXIh5X+RPTGZL9OpEyUbrPz9FQ1hFmGE9YqZv5Nu76sDCoXf+JTyFiZixtr1bGyz/8r6ZcP/XlmGfGvmHVIjuEMjbRCDU7z4wz/Sn+VdWIDAFim1TczEL1XXhWwrXZAGLpr+ZlV+Cisz9tyvmtt2NEabAm2020lcWls2wJXvZOed9VL3xRkZmeV0cKtiTD/qMMf7j1t7jwbHmv2y/9OdZ5ku6+rO1hRjPuW2tW4JCXn2DuH/LXbwBWCVX9XKOFqrKvGcoiNY5HsumYD5vXzuDqegwJpXX1C2UPaKuHmJrDF056ufl8785b4aqcRrjHLjj97E/Kg/Y9AGlFMwpTINABSQaIWOVGNiYLGPdF7iVa6GCkq7VaaOFrxx8v939/O8bVV5S9Eu7XzO61rzwZx7xL2jDZfVdoDjkqWQeeSqNd+Za3Y/H6G8xn5rdPYySUdgvYtmp7JcPiIp1N6cj+2OlLVe2YWTZIxzjokG0LPnb/DvYR7dAyq1DuK7NsXgNMV1xHixSYMK4VDE+GZapf1z9U62J0DVC38WuWUSlw+uPasIgpQxVp4geZqYoW0Lr8d1vE/FZhh/2575FgkG2NVgAAIABJREFUNfs8Iyem/8O3tmXuIYr7ph3kQ2Qdse9i5gt1mTRN+7tipvb/7Owrz7P8Pub5+szB8iAz1uC7UJVr8L1s3RI330Ea0vpww8BjxylZ2XZowB050finHZj2BmtvJ9bi+//5u4OPHtxVmef+gY6z7J4ZZSu1dmQ5dbXSho1Psz6NbKVldHvEzw8+v2DbGXiZP0R+amUKbfXsYwfv7wBo2+E9BuZKJ+/bw0Bl/hCz2n9lx4Ov1re9HXvu/zYO/itmtUf77mC//6FnD47L/vy546cH2RL5F7sH77opVMmRxAb9MUIlSjtOH2kk1i/ZcUl2uWIuJdOP/MFLc5T1f4KBZzxaOxb+TH3/4Hs/qg1R1sf3MK+Misy6tmy/4ssH+8WOzP4vkxUwVAaCKE1R0gz1cpIh0H0Al5GWkWuQmWtw1PCJfU4wznsq70hZbMse67noKjMdp9tEsywMI9IAo1Sq7cp7tr/8PEVJ2fLKWRfVnqxNSmkMTZA2/2/bqOf46BV0m5Qulc/3vZy1i/7MM9gfhfzsgI8clIMW+1U2LMN6bHcUj5x75DOyv+lfZOWyV3+l12cz7K9+5VP9cd9/Bn+pfz/ry+ru4Cf7b2XGh85TO44DF6mleNyhlo9sr8EZqO+R+hb26F6Upt/TPi2kGgfmeD7JgM8Gx4alvHtEuw2OZvt5EtqUdKCwLsXcaMa3Mu1x7aAVNX8fYF+1bWHkRLVFBxny2ArW31obfzQflA28gGVDNOy02vF8x0ISlKzZ+o60Je5wHq/XnwKsZtuWLHqhthvLllmNzCixNiH3gmVlqCIzO2V6eYVuFQ8pW0mHjBcqYflXP7kYUHkvsjP8+KXCTtT8/f0oBTrG0xTTTWExri9bje5q2Qu+7PvfAMhEYb7Qwfdf8zYZr3duRE33tY5XQqMkjBG7HfkkPOEvT5bPLymjcaOwNF39619hckqev2z9ztj9ycJCsctzXlCwxv/8Ax/B3T8XloglQQhPHd+DTg+v/7KwPFfWrsW9F/7UlGfu3ogFZaxed8Ce2OPFypBRK+N6ZdC5/ovfxYZZseoR+OioHf4+7OE1F3zC3Pf224CrfqQMWA8+jHGVIO8uzOEpxwtQzz3icNzyJnn3W39yOSLdP0VLx3FbLswly/ffB6995/+Rd99tLzz8wx+b4rVX/QpJR5hFGNc5+InCbrLb6acDKuX287P+HfffJJJzve1zGI2lX/wlIzjqra8w5TUnvgB3nSOxrt/fdgcWVMpqzT674cnPk3qWDzoEt75HWMSu/vaPUJqXvWy73cT4emHsWHQynPgqeebYiS8GNovc26YfXow5lSVtzM0XzMU7r14Bn6xKAH7zqyuxMCn2UNl9HZ7zSY2fdVP8+O3/Zu53HpjEosrYLdmwFs99v8SrsG41Jj8sbOlXXfIztJWxrBdE6AQSlzrqGX+Bfd4k7P9wOrj3J8Jmd/0N1yGIxc5X77orNhxxuCkvIyvK7cKgc8G/nY3W5bJHXBOU4YxJYsg9SRtnfP5ceeZBB+OeD39cHh+3sViV+SPJe/AXVM5spo37r5K+aHd6mFaG9NP/+g2oPVdZju78LW5TBrIbb74Oo6MS51i3ci0OOUrYgHDIEzH7C2HbOv+cc1HfJPa/spNgpCfxDB8ZZi17ZbWE7Sr7u/5Zx+K4T0s/ztx8M7Z8R54zmruYDKUdOu0YE8pouHD3Zjx0kzALdrtduDsLu8yJn/5owdI0d9kvcccNKpXYaqLdlTo85SlPQf1pAsBCt4erzhMG8+su/jnWTsq8v7Y6hvsWVWpwJMTyY0SO88R3/x1QVtbS627AdVf9ytzPFttI58Vm1tRGsYtKH95+zfWYVJYjZ/k4nv1VjTGkMT73FonReptmMLZdvruqNoG7G2Kfhx7/LOz992eY8kNXXI6fvFv6cXVYxkOJtO3CeA1PfdPfmvI+r3kDNp8l7ETT9z2IyhLxUdvJ7L9OmJCOfP0Z2P5J8QPf+/hZWKksRF4nK8KLWR7C9+UdJ2sRnv+xfzTl0SeTqU4YfR78zo9w8fskrrO2laI3L7GxVeVRdHUCnswT+GRJAvCiL35WGNUAfO4zn8EaKn6wrVZOoK7MT7ue8DxgRhgTv/m292HtjcLYNzezBU393TuSWTzvza829w999SsBleq763s/MgxLvKZ+/wDcTOIlG3bZFZ22tO3NN96ARNmL9z/oYEysEsasLQvzqK0Wedb1z35OwWR23/nnozMlNrCsEqGjceL77r0Lv7v7Lvn8IfvhWf8icVOy4v/ym8IeRHlcy/3/xKcejvpzNfa89UF85Z3CrpQ9MInSrNhbqxzghI++x5THnvcc/O6TwujpzjeRWpUCp4dIGSK3P7AR9/ziOvOZqAcoeTGOfvYzsdPbhaWpfdEP8ZNPfUHqtjAF5RZD4JSwRZmDuytX4alvEBtb/fznY/OHpE8vu/DbDDaZ8iR6OO51rzPl/d/017j7ve835cu/9S2sUPZKp8e1mSqv1MexoPPsCa9/NarKPHflP52JBy4SicPlUQ0PJzIek1Xj2O/FzzDlQ195GnDb/aa8eN1NuOJXV5nyTNbFhqcKY+XhTz8W2EvYKHuX/Qqf+7DYfLZtFjsnwiK5fXYK4wfLZ074/NmA+pCLP/5xbFAZX7/ZQaysfiN+gJn7RM7yzltuB1SCs1ePcOLfvcHcD1/wXHR+JMxbt1x5HaY3in0iKGGXIyV+vPfTjqFRm/Kt552Ha776NVOeWGyh1hKbz+MEbV1DelEZrrbb5riLo94koMD93vV2zFz4Q1O+65ZbMGrZxRot1FSqmK03owofR7zxTcAW8QmfPv0M7Dop5TxuIt4g9XnBZ84C1krM8ouf+BhGtkn7L3Ui7LbH7qa87uSThMGPMe/3vB+Tl4v/nCiVsS0WFsA3n3kmsOcBpnzR3/8jGreIcsaI52C2LfN+t1LBxF6iLvOit74ZOHRvU8bYOC4+9KmmWNo2hdb/x953x1lRbN2uk+PkRAZRSUpQUcQcMSEmBAREBVERFBVEDKCAiIKiiBhQDJgQroggBkTEiAoqIklyhmGYPCen96teu8/pGYZ79b17v/d5f6f/0KKnT3fVrqpdVbtWrSVx6L1uCwa/TT9sObETlj7KsdW3fReauLmvktOkAVr2ERbDxo3w6+P0Y7+8/yk8JcxbfmY+ttlZrhOv7IbOt8vYGgxg/Secn6z66Wc4XHxnZkYGzjmJ+yGuiy8EtpG57c3xExD9heNLc6sHcYmdRy0WRHPoG63HNMPFLz6ppSMH9uObOWwb2WYzrFZu3Ch5+oulLNi2B2/exLZk3ncAIpKCSlMC1z/Evm+7tDs2jhilpdcs+QRNVexa1aPGaMY9q2hGFnYI0+SACQ8BJ5ONddG9D8H/1e9aOseTgTUxtoFonhd9buT8p0W/fsAPK7X0zl9/w45NLGOJvwr50l/O6dkjyUx88JNlmD+Oc5jY9mJ0yKFM7ZbyPcjoyjbQc/ZMQKTev5j1Kpqo/TXlf3w1CMg6PVu12TXs19v/2IrSTGG2zvHipjEcB9GxAxJzyOq3ZcNmrN+6g9/Nz0GrS9lm2nU+CeZM1t3KF2Zh5RvsX83MJriVRLRGahmAK7n+OtJuAT+ZvtIWSFsgbYG/mwV0LQSlj0BFDMbcdDyaptjwhcWZiMui2WWyIiryACq4kgar/d2qPJ3ftAX+d1lAD8wnrGaYRGoI8TACIi1T3aAR+k/mBBkXXgpkcQIbTiRgV/pEaqHw8/d4/hZSex+9twqhMgbbTK1boufjXGji7LMRk98G4j54ZXHz9ZCHsWMhA0WehCWpS9/v9WlAVwGrKelM0ZxXem0B2RCL2NQmAC+1iWSXfzk0inuJPCv5MAFdURqSVyIehVt2AczxIMx+gXBs34UlsijZ+8FSNJRNLWu8GmaRmlCxEf09aoMyLJJC1XYvDrlIGe9o2wH9HmAQ0XV616R8qrY/JXTt8cpKLJTAXvXcj+E5SDr+eNQPTSpVC5CHEA8ywKDu6FtaNTYgUkhAWHV+IW5+jFTO9lNPAzIY2AtFEog7aQfFyG7cCqLUmZIgS20kWtXGqv4BVW59w0cHmKkfqM0qCfhpFMzFpP+e17MX/Ku58Mpx5aBEaNkHfTQHaH0Mja6kavQdn/17MHso20z0+1WwS/TD78nEjU+yvdmvuBJRaTOwRGCtFuHTrfsw9yYGMyJr1yFHgQ21GlfyPCyXJoIkG5i1N11Tiwl9Y0k9rwbbfw5PYBH+6qXkpLR8mt0oFWDZRU8+jAa9KZGSUDTxVtnQCAeQ+I6bD29c2R+NlaSAKksiBNnOQKRhI5w/dJh2v+iOIQrNqKUrrBZN/FZdmWrbV5cxUzJMAthSVrIHpBUEgtj25NPa8yumT4dNAqtlGS70FrBazvXXoUyCKBkGsJqGmNQ3Jw274erNxo2+iGxKuBVgUhaRCNUk5YtQWYEDn7Pvf/LIo7DuYVsqdGYhIO2hzGxCrAUDe1c88hAKuzOYrTbVdWyYkvCDLDRXzHgOvy9m0CVxcBeyRIbKEXOhWoB37Xr3QOdBIi16/LEIuygPEIEdUQnMOCwpGae6dZ7ckFT9I+kILCkqeSX9YACrvS5gtejG32HSQUnHNsOg52fw1e1PQEzo7FWxdTUNUyyGsMiBVFgUVJDWLQgkYAmLU9u8HXN7Xqvdz9q7E4qeXF0BRFCaSTmHBv364Yz7GWCuadpQ6yXqcoQq4D5AKvnFffojvp4B0VC1D26RPVUu3iRtSclBmgScpyat+mXc9K67pZ6y3ZHgPHWt+3/3byOsQmuHAtbUAGmSJiiN74/q4EntWQNA4K9hZmptkJsM0p9Wsy0pV6bGVR1cU5cmXgfVaXKTBiBA6vBJbXsYs5cEaSVhUEe2fizpGdlkk5veKjgjLtHo/3RJNfV1BVTTN+Q5XvCqHZZRnpe5U9Y0Ak90EI/xu6p8tWRSpQooA5p6v5LnUpfaSNbfo9qg8RkdSGcE1alxql5QoMGcmg1kjIiqh3XAiwE4aATSGWvCIK75TxusDlJQS7yUIGQCJim8EazGF8n4ZagMlc96gUZae2MtKGBrqm2kaqZ2HdVt3ALEqFOC1LfUrIoZUaOj3k+0PBt+YwQX6rf/TMiuFrjH0D6NgJEjpTli8/ozz2sytf+ibxvby5EerVsuvZ1HLSmPqPmiI7Tn2u8VIJIOgjHItKr1fTK/8QSc4hBU/6i3LdRp17q/+VfPqp8pQE5UAGGqnVqko6n/K5+m93Wj70qCtLWCctKo+oQuaavAV3pZVaDDBpF707aPU23KCJbSbanNxQzAIN0O2r16KlHLv8h9KpkbBQzVy6WbRfkMq0jE2xLRpKS8Na5DSPmkqClq74sKYE591y6Sl6bkDFx8VD2yi1r/kN+yHTA/tQG66g86EE3Vtdjkn4CW9TZlfD8BrpIX7Uv19/2UbY1HNdiv1VVLblJ74ZFmwwbwmm5cDYCtn2yp20OMsF62Rr2s/LlhHnEEh62N27VKKf0+eSAjtYbRs6QDueqCS5PtwdBfVJ/SpWm1/MnflM10sJoaI/X7Wn6MUuF6X9cO/rA8RrCa+rMCP9Ztk1rLqGdapPqRkhFXl3YgQj9gYsizBiPWD0qIXLXhz3+r5H8arBaKRJCQNasaJ51GsJouV25KICRNWMljO2UtZVPzcR2sZsrAPpEqq8lwoyyfG9V3fLIAVXsotZbZsi32TOOG/bez58Lm4xouEg5CbTyqK5jhxHGXE/zUdfRwHKrguie/qCEWDOKhksoVv6GhAOh9kRjMR7fS7l8xeRLQmPP6315+Ft99yfVTOOjT1Pe0NqYOGmZzg+3Ka/qgzVW9+IdvV2DhDIKKynbugEUk3qqy3Oj3AteC2e1PwLxBlJra9eOv8HpZxr2RcjQ4nyCw2595HPidm45vjhqPxpu5Ke4Jx1AjMZWNnjB6zp7M+8c0x+TbuUEY2VmCfOkLqpNcegsP8rS9tidWjXxYS29eviIpA7rfX41I60ba/TvGjQGOJ4jnj1lv4ptPCYALV1TBKb5DHfTRJc+6XHgO2g6mZCH27MbcaTwYdWDNFhQJuKQ8HsIFDzKWcEzPK7HsAYLDNqz8BT45wBXMdCDaihvw4595WpOxVNdzg++CvZQb7Xk5udgX4cb5RVd3R6ubbtTS/k+X4PNF3FQ+tHUXshTKWtVRIISqINtGhteJwkxuSFeWlSKoZAXVOqwgCze+xg1yZOVg0T3M295f/0BGIdtAP7U5Loc6Q8u/xEcvs+0p0EthQwKqdlSUwdOGG7197x4OZDJGtWL2y/h51Qot7VRgX1mvlwWDcLYhmOCCa3ui7WXcsPd/+R2+mkxQY/XW7TA76Lwqcz3o8wKBTZ6mLfD+ELbhqu1bURFj5MJqtSBL+pQ1aoYtwXa1p6YaHa++VEufd+8IYAcBHAufeQq7thAkp8Ij+trXZLaifcfO2v0zFCCwJWMD377zLn5+gxvPRWU1aCaHg1yIoVJOYIY9LhwUf9vwwjNw/gwe8Nz0w4/4+C5u3ucE4yiTEwHqfGyRgxvhsUo/QhWs38KGTXDNQywjOh+PHQv+oSWXL/kcB7ds0dLxYBBWBx1KXuMG6HAGGeNOuu1mJCRmNvuJaYjLZn/b7MbYG2d7sLdqjMsfvY/vt5uwUiTS1nz/Aw5u5OFQbzQBczmfz3W74RBZWDXPCYv8eiwnE+eNGKw90+Caq7DpnXlaesEzs3CcXw7HBSsRkAPIl901EFm9GV9ZOHYcqhcQGJcXAUrNbOdlOR50kVjvKdcNwNI7GePctWYtog6OWYesZrS+7DItfc29o1D6GoFQC595EnlxaQ/+WCqMmLAgJmAO0zHNccXL9Bub9m1Hfg5BvbkmJ+YP57fMm3YiT+KyJsRQHGXeDlmBrPYErPR57z3gIME9E+8ZhaI9jK1WHCxGeRP2tQtu6o1zb+Kh1y1vL8TuyXO0tJJt3JzNcbz9dZeiaz/KXFZVV2LlIvrb3xZ9jmZBxttM5T4E5UCf1+WFTepd+fyExLHMVjsiIgHsM5sRyyeU66Z7RgBtjtPS3z05Geu/IVjKFQkjU2LeIVMUuwP0sQ1OPh59FUBS9bst2/DaAwRcKkliwWvBe2xDXPgQAdPNLzgbH97C2M++JT+iRZDx+ypLHJdOH6elM84/C+8MGK6lS9ZvhlnAanFzBBEBmypwVa6AkrMtHpTXEKhx5tXd0WA0f1uxYD6Wv0ypUG9VNTIl5heIhLFbYvYV3iycNYT+tkPvPtgzlf5t2bx3YZeD1QGvA13Ff7YZchs2juUewrfz3kORjOMxfxTVMlmvsbkQLeJ4d8Poe5B5JoHabz3wMAJf8iC8kpUuFzBcx0vPxpnjRCZyx058+TTb58HfN6OiijHmqMeOmiwi4xyN83HrnXdqaVebdtgw7wMt/fWcRcjYq0dmAdvxBNZc+8xj6kS6ln7onpFoUM6DLi5/GFEBGWe5nLBKXL+yqhqxLLaHXkMHI7sHwbj7f/oGyxdRUrxk0y54fexfDkcGdodo/1O6X4TzbmYbRiKMr6Yzprh20UdoKBKKOVYLfDJXtNhdsIjv3RuP4eTbCCo6ftht+O55jo8/LF2GxCGCOK01PmRKDDXu9iAk/nbohEeVnrn2zKw77kX25s1a2oIgzK1aaOkeCqyWRx849v4xcK0hKDY7CJhFWrdDtzPQVcCgB39cic/HE1wbPliCagEY3fnwWKAT6/Tdu+9FZB33GWwBP+zZ7Mv7wyFceSvj4k36XYvKGOsxq2lTfNiZwMSMfaXwSdxvT6YN/d6dqd3PbH88pl1NG1p3F8Pp43o26LKgeS/+tvudtwJrSCbw1NCRaFTJgaQ8UIG2V3Iud+7dtyYBsotfm40/vv5Bu+822VGmdGtVOisDLY+hlPllva6C5XSOy/s/WYJvp1HuNrprH1z6Os5kR3UWfbWtdQv0mc4xa92qX/DJkwTWu4MhOLycW/rcNtz5+htaGuV+zB1IIKlp7z6YZVwrswH9H2WfcnW7GD/fzb6w5rOP0UgUvOPVYYRkD81n9SBwNFnubnhoBGwizz177GNwryTAK1Rdg+0cKnH6NZfg3MHs41i/CYtn0Sfs37oNlcXsF3G7CdFC1p2nRWPcPJrjqbtJC2yc9Z6W/nzm22gBxuar4mGYTiUYtO+0xxBZz7nB1IcnIFPmLVG/HxE5+JlttSOnhCQPNZEISgRcfu1tN6OpyJIGFn2kSc6rq3R/MXyyoRDPz8VukYA/6cJzcXV/9hH4AvjmCe5NbVq6FA1kTeqIR5GI64eF/kzki69LX2kLpC2QtsDfwwL63o6KxElM2KQOqerxvXgarPb3qMh0LtMW+HtaQI+Vp8FqabBaGqz27+/DabAakAarcUMmDVb79/cv/Y1psBotUZt9J2XvNFjt8LaXBqulwWrGVpEGq6lN4TRYTRur02C1IwzWabBaGqz2753HpcFqabBaGqyWBqulwWppsFoarJYGq6XBammwWhqsptMpp8FqarWRBqv9e9dc6belLZC2QNoCf94CabDan7dV+sm0BdIW+LdbIMlOYVHMTLxM8TCq5OR4IKcQF9x5l3a/4M4R0LmEA4jCJSehULwDLw0k/XHR6m2IHSCVeXVuFi4awVO6DYcOATxy+iNaA4+cDPpjwvNY/hxPgxY6PSgT5oLLx92Lwu4iO1GoTohykyTgtiEgJ5TjUHlmrp2Iw60TyxsYvBIWC4Jy6EGdb9JZCBQbixyeQDjqg0MvfI0fe+Ys0N75xfhn4T7AE3lOUxAWYVZDIqYxkqlLY7qQl4ZMTlQ6eRJkQySBUS+TZjrz6h5J+RwoyQM5XRXavgNP38LTQFkr16JAKK0VGZrbyfLaogHE5OSI+rdO5FBhd6M6nydnm196Cc6+X05i5hcCXp6eq4kmYBLZPu0sreQ5qiRk5L76ir79pHhUdDMoHieTnIZDWHGuC/NDNJx8p5J7Ne3bp33rxW6XwVvM01iZWQ1RWiQnB79aCOTx1Bv8MSAgOqNrfsOMW3n6xrWnGDad/atRQwyaLqeJzz4Hfjkp47TFYfYJoHD5T3hb2qRl5w7kyC5zPBaEXY4XxtXJ0yQLh2Lz0FksUkJU6q5eXsW88p9gVlMbMeqKm5woyWC9HD/0ZpzwICVPFFNgUHiInKoR/kZa7dlX9UOTSp6mLKs4BIucWE9k5+OYi3iSq8Po+4BWPM0XdlrB83uAR53y1AtjcQFm4c7X6kAe8gWwcypPaH47YzrMYf5BMatd9yRPb+X274sKK091eRGBNckmoagldCaNOrQ/8nrV1nTyKu1gnkiFBX2VcOpseaYYIFIHW55/CWvenqv9OrZpJ4psbDOKJPG3ECVizxs3GieMpj+J2p0ISoP2KtqltWQFm9H3eph28NR/E4cJfjldWGnNwHHdedr3jGEDgS6dmFOHA9XiNyyaF+FlVS1D7y+GIqradOinFCOKWU1+oZhUdGZKmzXFrFZSgTd79WGeN6wDLDy1lzimKQa+xFPq6HAiEsLOqA7Vy8FcmGNhxE08HVZps6E6wP7VzJIHVAkF4rwP8A+R023kK4c1yFPGFYjDV0RJjKOG3IJOwyi9UJaXmSyjV9XFVlKlz+5xFTL30deZYnHY5VSvSlt1dh2TKXky1FpHdqoWg4/YUCunpP8iYZnhDX8uaZRn009+qF8aGWN0FjPtfjxaS25S/0qKq7OupGTtfKTKWz/HltnArEbfcjiFiibrJbnQmJ8Mtqrfbkp2NpWPlE1rM43VZzGN2cvAVqQ/Y2Sbq8V0ZdKJn8kSZZQ6M8qD6u9JMd+wzlOMSanxkQw5vIx1of1b7mtMQYYy6qxvIcWYIaeqNXY3eUY9mxyL60gu1pfPurbR2anD5hRTtZFNzVh2lUcjo5uR0ehIrTRlh5QMKAmBDNbW6UzVH+QDMtxqrzXaTePa0T+sZA7lw9ZYalwzSi2qR1PMZ7VFGI3QxnoIfrRfxiSfMWhcX6y7OoWt7yzpX+3vbG18k8YapLeHI6RVz/lXz6j3pPL/15jVjiTseqRzs8o29QFFjSDaujbR/VR9voRMizSCYnEy9pd/xRCn3qczPxn9n7HajO+o28YtMslUY52SytPrXF8h6GELLW+K4V1n59I401grqt8a/YktTjYXxWGVfMZQRiXHFzenpDBTfTcOxX6mLtXP1ZxNSxuk7FWLiQprSwxWRGVsMjJjablR8w3tPRHoDGnauCF2Vm+OCotVXbCaYu3V2qZidTQY0iQsdLXqXpODTNnNOAgZfZLen1SudPl03cdpNjewWOr/Zh5S7z+cWS2VOT1PyvenLKvR02kP1WJT0z5w+AxYe/IIbG8pP22GWeyQGjWSX+G3pK1obUbVddKIirGReVZSjbVka+W+cvt2cdSqbRrHd720mm821Izexo7UXw/3T2ITA3mfsluKpU/lT1q+gVmN4w9/q+pCZxxMeXvlg8yIKnldAUHWAsVK5689rsdhEgMpuegko54ak5POIuU1VDtKMuQdUZDa0Gj/lyX/J8BqcX3uoNgbZHBVbHp6OwmZEggK84QiWHCLDKg1moBbPLsVXuwHGU0qs9yoacH195D338aPy5Zq6S4nnAzsJ9vKnDvvRXw359SqPUSEpazCacatE8nkFGmUi9XlBKudfu75WHALGSb2LfkOLdXaTX0rHEe7/jzw0v6BUYAwR894bByih8jylet2JNd5cZsdBwP0dUVHHY0B4x5ljRcVYMOLZF75afkyhMvJPOTz2tFz8uNausmp5+Lj/oxJVP++BU7F/K3YuYKHUN2aa/qRk8fC2YGs92/06I3sDWTL8IQT8CtqM8WYlWtBj1f43aKmTfDObWRNi27cA6f05RprFOcNI2vFsf37YpXI1f2xLMWsVm2K4qgelGQ689FHgNVc571z1/0I7WecSa3a9NWvE85ZwuYLAAAgAElEQVQkk1YiOwvXPyqyoZdcjJ3PsOxfzPkQmRWMQxyIVOHqyQ9o6UZ9e+HLQWTQ2fzjrzAL08YhSwjhjlxnj535AnCIa7IXrxsESB5MFjMcR5MB7sbFC4A/mM/3RtyH7WvJBNPUlY2sEH2ILWFCtbQlT7YXleWsR6fdiYj4Cn9uBm7QmdXcXsweSTaUQ1v34JxujI2deMdQ4CsyzM2eMQPxCq4RHbEobOIsSi1mXHQfpb5a9O2PwLvvaul3pk5FrJx1l2OxwBalj/KbLNghmoI5x7fDkMkiRZqRg/XjyeS0ZukyxIVJLtgkDz1fIiNOZoOmWHQjbRhe+weCIeZHjfpeYVcNm6woF5ZzHNUUN05m2zC1aoWVj1CO7ds5c5EjKjJZFhssEq86GK6B2cF22LlXD3QYw9hkaNdOvDaC73Fv2YNmPtaRF1EEhFkt7nCjUuY2jc47G52f5vN/fLUcX48iy1R2VRCV+hzGYoVDJDjVUl/FCtR1xsXd0HYk2aSweQNeHj9eS5bv3I1c7UHAFUugQJj094f9OJDF39404SEUnkeWtXXvzMemKe9oaUtpNfxexmn6jBoG9L1CS29483V8+Bqlx8zl1chXdG+qrVo8cProi+x2G7aE2X6y83JxSJQtIi4bvO1aa/f7TXsK8DKWM+PmO9F8I2MqpdUHkHsWWYsun3AvEKLvevqe+9BiG9MOf00y7luZn4WTbqe0XKue12PZdYz77l69DjXCOlmV5UFjiVENGD8eobfIWPb+k5OQGyHjkT2SgE3maVWw4ICNZT+p15XoNJGylQuenpxkVjvjhluwdSTlL396/x/Ikb7jMNmSDEwldgvMTSjFe9PrbwObyeQ0ovcAdLaz7E7FtJfFxu1t1wI9n2N7xuZdWNSXDGTRYAibiujH7ps5FWgq7H3PzcTWRexr5gPFaAkqWETgQ1RkyqtFJlrdd7lcMAndpS8aQkjGkXhGNkL5pCEaOOYB4BgyBi1/+BFs/JKylRmIIVPYjgNq/l9ICdFI40L0nUZfXbZ7L95/iIyGOTVxBH1k/tscPYSmg8gIdfOTj+KH+6i6seGtxTi2iu3wQMSH7rPY15wXnoP5vYZq6eJf1iFfZHktzgR2Bzl+eUxmFIqwRSIRQxgcm87s1QsNHuR4sf69d7DsRcbys/1+ZMis0x8Mwp1TyDw7XDhryK1a+uh+/VE1iTKgi2e9DChtTxXjz3Shyy1khjtu0GD8KjKgKxcuQFMZj9RSIWBiHspcTmxx8rcjn5qI3E6UKZxz/zjEf6IfDhwsQ6IRbX6zkk3uxH6xatqLWPvqfC2dEY/BbmGM1prlwf4ayhpGcr3IE+nDnpMeA/Yd0O6//+hUVH9P3+5R8prt2E6umf44UMWxddSAQWh2kP20ocWOmARFTYkErMLWHHG6YW7LNtDzpelAlIZ+9o7b4N/JNpwXBjKr2PctCTtKxEfZ8hvgvNvICtZyUF8EPv1IS78+8TEUlND3ZkWiyXmO2WSDTdiqSsxmdBnO/tvsloFYPont6ov35+MoB+1gqajSfJm6/HYbao5lGYc9pvoN13Sv3T0aOfvIiImID46W7IOXPDMJ8HAe8shd96HgN9qkMOFAIIfvL82z4u73yXCmtGXn9KTain/nHpiEDev6EXfB2pmytrPuuhuxjaxTZySEiJ3zkwZt2uKyCcy/Wuf9EqI/PLH98Vh4xtVaOnN3iQZ6UtfePDd6z2H8NfeYVni1B5lQzZv2wiVy2OUuoKQd1WuGjL0X+c1ZR2/dOhyBDSyvLxrAsOcZL7eeexp+nsZxcOmb8+ApZj02cGTCF+IKTKkBVcueRsszTsAVkzj3QEYGvh1G/7b9y5+QZ6a/snqcKJONKm+HY9F9Bvvszk+W4uMHGb/31oRRnuBeQbxhHu5aSGlv+KNYfAP7ZnTHTkQdrIuDLguuHM+xr+H552GxyICuX7YUjYTNzhZNwGKhrHO1y4P9Mn7dPnEsso6iL5o9ZhJyf9mtpQ/tO4DwKZwj3aKkQjM4Rq8YPxmrP6PPzLHYEJV9hkx3Jmpkvl3uNKP1RZTJvuCBB4BNZA99bcRDsO9iH4THgejJVOi5YepjwM/cJ5k8bCQKaliuDIsVYWFPjMeicImUajArE7FzKWs+YOpkYBNj3nPV3tsu7l/ZtD0Y+kb1xV0yj3U2a4S+Q9hHmvfpg+jbb2npNyZNQmGQ/dodjULtN/FKM6uJIdL/S1sgbYH/GgukwWr/NVWZLkjaAn9nC6jNZpuVC3RTLAyfBIr8nmwcfTlp0E98dgbg4QJR4UPsOgYmWo6lYxns2ff828is5iTukAVoew3lDk+fNl3pQ2rpKGpgFdr0g6/MwezRDMI1z8hBmZ+T7pP7XIUTbxcq4RbNFFqM5nWlNl7U9L8qyAVBrjULVl1qSAFpZANBBW7D8lMdzKOed6gNEJlX+iM+uGURDDXBXUOK4bm3P4jA71yMZsUDsAlYLW4KJyns1fxfJwBWQfcqWQjuNchZenp2BzwS/VP/E6Ae9uzDy3cQfGNfuRp5PgJNzOYw7LJwtwVTckqaue20YbHNhYo8UuRfOe5hZF3DOlJgQj1grO3Cyf6TW9uJ0xF2QFRAXWHEoTai1aVSTn2yrRadIgWr6S3WMG9QQEEBC6KiHGXLvtJu/+OOu5EvO25hRyY8XSUA9v6rSDiFLr/CB4SYh9LZb+D9J5/R0m6/H34B+uSf0RVXPz2V3zrmWPhko0wzXzWDMVWvvocPH+WizXWoGLmCmwpEA3BKuUwRtXmsA9SsiEla34xUv1Wgo/80WE3fCU3AikNKzlYtqi49H5e/MJ1l9GYgEGVg1ZXhALZTTubjQXcgsvo3LR0tL0GmlyevK0JRREX+9czbbkaTm7nIRn42glEJXkajMCspGHVZ7AgHRR/G5IJdL3FVALue5mJ3+QvTYYoQrFbudaH/ZAGrXdcHPglaOBCDVUBa3JZPQSCSm2/aLjk/W0sLUNWdPF5dU6lWhtrlcDphjwoAcf8BbJ9CkOKS6S+gk40bQdFoFKXZtFuLIX3Q4UEGFEPuTOhAQKfamNlEu71w+ZXIr+QCNzfhR7GftvUf0wY3PymByXO6JgNjMU8WQgJWM8GiwV/VpVqOvnVr9BsWJOCQv5g1sJqUV/uBFF45Rp+AMg9W4d1rCVaLbFwHyIa8Aqvd8DIledDhhCRYTeExPeJXuaFO+1TEfMgQ0KElZEdMJHB+mvUG9ny1THumeSKKYJD+M2i246C0k3MnP4HGva/R7pfb7YhGaJOCeAxlHzCwMf+2ISioZP+yWq3JTdFYLJr0A1YlwSztxFFLOEtsINVuBCrpf/mr4JXUG/9cStXLX7kUDEfPk/q/kcTdeP9I7zQ2c2N5U81B+RxeCniiyy4bJR01sJpZwKy6pm3SYPIF9QPD7nZSfs+QMd3L/bPyG6E0fwrAomSBDCatHySXypouW6bnwVgbRgCC/m0F5qgvH3WlQUU1CWFrHDqwzAhWU3vQuidSAPRk3RkAbf8M/qSDQ9RmtS4zqspQn4xjXYlS/VuEjLHmOaIYYVS6RQxwSu3lKWBIfRKAettRvzZCxCiFqJc4FRhTwOxaQDodzGfw1KnjCIcDzoz1lcqZgm7q5SLc5M9efyZkl4LNqPwYf/Gv4WoER/5ruFpKcvI/A1bT24DyP7VATAZDHRkwU9sr1gZ8psCryn9EDVLGf6YOdH/zZ55VfU4f21mOwwFqBIcZS6K3CzWfZ1rBGXVQVNSSAmCpZmMVsJo5rmQ62Y40QJsu66N9Ugd+KzlRAQDF47DJvMOmQNRSIDXl0302cysyi5oQI/OpgYT0DULNC6dGdB2sprpS0n+bUmC1mMmGqC5Xp80HZBZgqgMY1vuZAVh2OMDV2E9ZAGPNK7+mr1GUv1NATKMPUulaoDQ1b5X2YPR59YEldf8R0w9NGBuEAofV10AM4DT1dz2vteU7Uz9U8rA6WK1usD7V/1Jy27XAtwq4Jq9SUo16fvQ2otVsXG0IsH7Vf5P5qQc4q+fqCCWrdyuBno0eV9WF3n44VtOqCrSm908jsxrrRQerKSAjS6PB0KUwMZMJETmMEzWbk9LN6ku6tK6Sb9MlnTXpT/HxmuSroY5Ss25jxSkbMv/1geLrq+L/Tff+J8BqSqZZbz8ecVI2A8gvhAR8dlaYelIHqzkiCXik75jhwn7xcEoOL9qBck6DXp+JT+fyoE2j3AJ06Epw1ZJhI7D/+5+1dJYnA3tlLt+gYxtcM4VyQt999iHKvazV7r374cPbeehs7+ffoQGXc7Dm56KH2sRWV6tj8eVwAmU2f/EFjhZJx1hNDUIClEnYXbBmExyws6Ial/bvq6Wb33Ij4t98oaVff+FZQA7iVVtM6DuNa/GCLudg2Q18f2DjNoSqGV8JZ1kRbM14Q/97boH1FK7vX7iwB/J3ct3giZpQLY2+rJEHvV7h5nFew0b48CaCxhIbdkHH5h+yxXD2yIHa/WMGDsDKUYwDrf38G1glhuQqyMGFIwlcyLrwfOx8imumpW/MRVspY6LChyi4plFjkcNJEMk+SxSe04/X0pdNnQJs2aOlXx00DEUB+hMFhrt4MgGC2Vd1xxeDGY/Z9M2Pmt/R8pzthq85ZTfvfmEG8P1qLf3imAlwVXGd587x4tzBvbV0fr/e2P3cC1p64ey3UeTk2r0ANoQOEujghAIccG3nzPQiJutUk8WCsBwUijdtiGufpyRitc+P158g2K5pfkNcOeYhZm7jRix+gZv9m1euRJFL5B1rygGR4ctr3w7dnyBgBY2b4tPhbGP7vv0OjZTGpmrz/ipkSPzM4snFLjk8tS0RwVV3EFzStlcvhEQ2a97zMxDzEfAUapCDHs9z7d6g8VH44mYexLP/sQ3mANuPI5GAQ06eqNX5JqXHq0CKV1+Gc54SsNeqVXhX5GILDlWhhYuxrlhVGRx2biRXR2KosDKAUN4wD1dMI7Apu/MJ+GQkAaD7lnyFJuVcB2cjBp+A1SwWFyIJvqd5t/Nx7JOMWe5ctgRrJhI0k1tWBT1cErc74JeYaGk8hnA2D6L2HzYE3osJFtz45mx89NqbWjo/bkKhLFIcgRC8LuZzp68ae/LYBorOPw39xtH+0X2lWH4H41h716+DoyGBEX3mvA6Y2DbemzABm778Xksf7c5EvviEzFAMjuTxRAtK7OLUcjzYd5AgTmtGJiqkDfe+ZxgKBhLw+tOLr+GPGZQujQSCOOkOttuOtw/AF1MZe9v48Rc4qlx+XFWOiPi9mtxcdJUDyC2v7Y8VPdk3KzZuQqnIcfob5CDrbALyek+ciPhrBOS9+9g45MQYR1SWdJlpTwWaOdSUvmXAI2OAduyzk24Zguxsgh6GTH8eWE7WsQ8fehCuSgJxLNY4qjPYl/cmogjnU6737vcXA2VsYy/3uwkFFbSJKRrAIQvncvEm+Rj8HO2Pg+VYOIztweKwI3gWgRHXPPsEsIpxuJdHPYyMbQR3No1akCV1reCNcHJm6rfHNACLupTKrz5fddotiDvZniusFkSasK77PvgAUMQ8f/LgWJSuXqulGyqgmwA7yqsCiIgcbUanDrhsJseO0k1b8Mpwtn/rgSp4ZY6RaJaFXi8R+JLb9mh8fDN974FPvkN7EIBSbrbh3PdYdluXzph/A6UAD/28Do4Q/XnMEkKpleksuw1Na1gaD1zYLUCNk3pfgzaPcLz49sN5+FLAat6aGmQLGEWtLQ4d4nsCGbk4fygBSV2uux77p3DcWf7WO7BIzLvcZca5Ixjna3XjAKwaz3jkyvkLkB1m+0kEoghY2X4OOu3Yncsx9M7xD6JNO4LVPpg0FZVfUwa0pGQfCk+lROwNL04DNqzX0nMefQo56wmiamB1oiSql92Emij9mzO7IdZY2WZGT3sKpjYEuv320utY+8ZC5iccha0T5wO9X5+h0DtaekL/QWh9kH3zKLsHIemzwbAf4RjHrCq3F51uJiCmzci7UDqPgJhp4x5Ccyf9eXO7F9jD/Nhgh9PN+OjWgB+WEygR3nvaY0CM+Z/7wP2wrqM0p6uyGhY50afm6boE8yGTHaffS5Big6G34tfHOdZ88/58FAVZXneNXwMqqsvntqOyFQ/A9ldyiFG259l3jYR7L+Ov5rAPrhYEbV/y9BOAg2WffPeDaLyWcdkimwf7rRw3a5plY8g8jpUoPYS5/eQQd2k5Qg1Zv31H3gNLe0qQz3pgDKrWEaiU4zCjRiYTw+57EDidAM33X3wOOd0oFX1e19Ow+FzGX9079qIyRgd6oDADfea8rKWzWxyD+b14mDe8ejMy7QThFdsi2N6MZbzt/hFo1IR2XvTIJOwQsFR20yJc/7bMzarLMHMoQeGWHcVoLrry9kAYTjffWY0o9gVZRyVZFlyjAMKqfnv3wuYH2a9Xz/8Mzmrax2y344CAgIu6HI/uL3Gc2r9gMb4bS9nWvJgJJVECiwON83DDhwRfoiqMJddxDy2ybzci0h/3Zlhx5RQC0Buffz4+Gk155TVLPkWmhW0yFgrDbOY8qtpqR2ke62L4o2PQrDUlwl8cORbub9nGfP4qNOzLMfHKsfcCP7KO3rl/PGzFbLdNPVkIiMyu0+FChQCjq7xOlOURSDpkymTgKILelk98Ens//1FL1yRCMJ9OsODgl54FvlnJPAwdhaNka6rA4YBfylgTqYFfZNbLcjJx8lj6wI43DsKOCfR7n02djg4e+kN3JA5/lG21LB5HNJ/j0c5ICE1PofT8VY8/ChQTnDf/vvtg3cW0rdoPS/KwlnYrfaUtkLZA2gL/RRZIg9X+iyozXZS0Bf6+FkiD1WQbIA1WYyNOg9X+TZ1ZH+TTYDVl0DRYLcWslgar/Zu6mAZc+PNAGvXVNFjtcNvXYltKg9U0AxkBammw2p/vY2mwWqp/pcFqabCa3hrqY3tMg9VonTRYTT8okQarqfagQIGxBDfIEyYbzMKMqBg+9ju4iXje8KE4dvgdWjqwfi0+HjRYS7u274RVwKahSARpsFoarJYGq6XBammwWhqslgarpcFqabAakAarpcFqabBaGqz274vCp9+UtkDaAv+dFkiD1f476zVdqrQF/mYWUNuQDpEfQCwg51QBvyMTLiVtAeDiWa8CzXmyBm5Ff87LlqhEyeLFWvqDfkPRyM8TeZWmOCzt2mrpPrNeA47jaTXYwhoYSl2+RUvx3HCebC2I2xD281Rao1atcPbll2ppT8MGKLHw5HhFlg32AkoEHn1sSyC/Id8ZsQI2npqESUEXuLEatNhgFoYwzd3q5GKKCUF2EYPxQFISFOEYUMxTeEtGTcDOz8haVFhTA6dQvIdsAZiEeU4daLQLDYoDZlQJNfYBTz56TqIMhvf6q4AsBtcTpihMPp76xPa9eO02Btpt6zYis4anY2JxP+TgKZyJ1Ok8FbYPgSetyjzZCLdsqaX7vD4LaCu2dVlxIEgbZjhdELPBqfJoICKJyynyMKII6ydPEYdLZ41SFOUHeOKsassOVOwk7bU7bkKeh6eEdm/fhrWf0z4V3/8Er4n2L45Zcfpw0k+3G3cnwkLBZz9UDdTw5M5XtwzB3p9/0dKWSAT7RXK06+2D0UUkTSMOF+JultehTnYW82TW2vFPYc07lBbwVJYhR04HV0f9STlXdSo6JbOlREI42IYUs4GWApxxJSTLS7GCpBhl5Oa/9X8JjQJfXf4Ox+Oml+Q0WZt2iAojmjXDCZTQ5j89MAHr5s3T0nnxEFyCJKmsqYbfTDtnntAB3YZRksF9eQ+NKpsGTdENxWIJhOXUj92SkWwPqAxg+zNkVlumTu2LpEeV24WbHudJxuxefZCQE2Hq8ylppdT2u8b8UB+NUjyBmJxUsijWQl2616TYV1I/sCfEiyipic/J0rdk5Dg49pDGvSp0EGEvT7W3GzEQbUfwBFwwIxs6z4q73Afs5InXd/r2h/cATzWayvfDL5KjR918G05RsqnqynAjVC0SF3n5iMjJQcVYZJa0kSSO3Zt51qTRhOlFSWQmi2IxISFt2KSkU3VmteIqzOkpzGob1sIkzGrx1s0xQGdWa98RUTktHgglkOESLg11Mj7O/gJFHR+WFrppP758lKcgdy//EhmV9FfZUb9OKImA14PdWfSTt8ydB3OXLlrabzEjWk3fmwkzfh1DOvi1M59HnvgNxawW1SUKYjHYhf3LaXEgGKFvsScF4mpzqagc6qxQxmbx/4tZzcjeZWTtSvGkkLlE9wPq/ynGLJq+vsvIpqaX0+hiFVOU3s6NnD5aNxZWHMWspsuMxWNGiS+D9JpiWKklw1Y/B1Yyj4Znj+TPjgieMby6rkxnLXa0Wgbh2xQnoX7V8gdHYL8xxVMyh+p39cGgNJ8jlaEAHXoe6jIXGSVBa7HQJF+q7Cz/MDDVKYB+Qu6HDRJ0xvcbAWrq3fUz26Q4wsi+ozO0pHKjxqKUDZXTNNYO00bmoqTisjZsG79sqL1E6p2KtEIvi9EnGxmZLEei1DNI36m8J+Un68im/5k+rJv8zzxr5E9LmI3ypgY2QSOzoLHulMnqqVPNyPXcN/b9I/XpWkyC0kfrPlv3PUZmtcN5x/jrI0H8jAxm6jn1b/0dav6qvzuCBCKSH51psL4yGPOmy4Ae2YOl/qKYnERl63DJR2F4UvkySl7qcwGyUgmzmjmRlLNUzGo6E6Iqv1UYTXQmKd0uybZmZFbTQKLCLqYk3mRAsSQU4xrzbUyrvCUZYzUYss6sZpRZTuVTG6GS0ru1mdUSIm8eMymGNoN8us4ZJ4AZ3Xr1gc/qskPW75NS9lf9W6/fOkSayUl7Lda0RCLJrKbeUottsz7JzoQZqjy8jtRKDfM4Q0dQPsnYnY7Ynoy0lPJQfdNC9SdN7tPwolQbMLJNph5Qc3mXNCYlz66XQD19pLHsrzALqvarM5PpstPsuEo6m18gw1qqJmv3r1RbVQxp2mW0IUyImcmyo0mJ6syYGkufANS03zGtcXDq92u/6p+Ut75Z15/p/f//n/lPM6sFoymwmiJe0JnVHJrnYn0FTXH4hPE5agK8cf5DMat5ZW5jghPF0gYO5rlhP4MMLv2efQqfvUp2pYN79uH6EYxn7HpzDpY+R1k0t9OFzREyTAy892407k7G+ZljHkDzzmR8uaj/Dfh4BBmz9n6/CtZisgcdfWpnnDWFrD8wWzDvFsos2jdvRV6ETCHRhB9WiQ1UIKpE5LT7ZbAgrxPf3+PdWUDxDi39VP/rUFBJ1quYw4Xuj5F5q+Cci7FwAJlvqtdvAUJcK4RsMXjbM/bTa9oTiqpGS8+6ZSgaVLFf2CMmlIa5XikrcmHwa1xf2rKy8P71jHPEtyhZM7ZzJUd1+mgyf3S6+UYsHUmGrdUff4VcWeNG3Bbc+rKwH7Vohs+GkSFj67Jv0MrB9Y01FIVF1pdVsQASFq6Dq7Kc2Cq062Peng0UkrFj5qkXwFPMcgVddnR64CYtfVLfnvjlRdZjyfotMEfZNpq0aI62fXpqaTWofTOZ5Vr71Q/IUo1FxRIKs3D1TMlntgtLH6E9t/74MwqFFcxUpqJDrK8sSw42xxjPsDgccOnMl9EE4jIGRZoWos+LZAOvslvx/UdcH3c79wKYM8nUNeGue2ASqbhjvFlAKevFFAxAlMSQe/IJOP9xMqlE/GG8PZjtx7FtBwokiudBBDkia7gHNag00bYHPA40veBMLd3jycnAb2SZeu6mG2D2sz2bGxbhupmUVMsqaIJPBpCtx7R+gxYR0+5rbFqslwpYsDWT7fO4AdfiJCV7qWQEP/oYK8bSts3KA3DE2D6dGj8qfaySUrRkkInqt3gIXcawLJ1uGYT1j/O3Xz7/Co72M67gjSsdB9rcYnLAlCBLe+uLLkbTqWTyK/7iEyx/gP2uqKYqOZcwwwNaEyhxmFHdkEwzw598HGhFlp0FI0dh3w+/aumCSALuANuVGzGRFgP8cKA4iwxhJU1yMPwdMuKo+fj719FXxPaWovGpZBQ7ffI4YAOZaV4ePxGxLWRwaWlzwxTQZVVjouGgRiVHUp445nTAH+aBuIyMPEDAvt42LXGOLjkXjWDWnWTeCvr8GDiFUnSupkV4fSjzY91zAPl+YQwNBBEUG1ZnZePshxhHaXLhZfihD+NPgS3bkuw+lXle5F92kXb/qnETEHuVTFFzHpuA3BgZ/D0ww2oiW89uUwIVndg3b31lJqq+YVzw+adegCuD7Xy4krFtynqfM+hGeEoY70n4q+CXsFeF3YZIQ8oU3vHWB8AuxlnHXdcfHXP5rZ37NiGWz3q8aGA/HDeM4OZdb83FsrFkSPLFQzjhETLGnXbXrVj/3Ktaev7k53CUjAt5NRG4JB6cCzd2gWxJKgQalnEkHABcMh1wuy2oEb+3KxhBuDmZe0YoxsNGlNWbM+I+HFrFem9gs8IqkpHK9JYE7dDgpC44+UXG54K+cix7kyxKlnIlu0mGueO6doL3pBZa+vuPP0HxW0u0dNODEXgknrQJCXR9nyx6DS88Ex/ezXiSZccBRMsp/RmJVyNWyDlwpLIK0V8YA840ZyKaR2avZhefh66PkQXt+1XfY83cD7S0vaIMjgjtb41GkStMYDVOD9pdTZb/1qechl/Hsiy/fLBQJ6fDAXMcxw+iYsRFd92BjW+w/exc8QMKwuzLIV8IPsU2pvqv1QRHO45N51x4PvIzmbflU57HH0u+0dLVET/a9LtYS3cfOwqxpbz/5qgJOKaC71T22y7+ymF2whkXyiZkYVMu/cbFtw9Gc1EpqF78OT6eQNnHkM8PxwnCrPbSVKCaMbkp/Qfh2P18TxES8Ms6QvH66/GhEo8b104na6a72wX4UUkhKv+2eAEcVRwjGqtYeA1jb/nIQqW8J2LOw558xpUHTn0U6Mh9gE8euh8Vy1Zo6exQCBYzmbosUVUffH4/TDj1TgQ047kAACAASURBVMZTWwy9Fb9MYXv48cMPkXuIvjczEUi2qyq7A6Vt2U+vn/IUEKVNZil1mK2U5nSZYshoxbZ3+bNPAU6O9S/d+xAyfyOrqCdmweYo/dgZA65Bl9GcbxR/vgyrJpIl1BYIYIeTc4lbJk4AWrbT0nOmTMEfP7LuHNYELrz6ci190tB7AGHRG/XkZFw5mQxnp515Oj69gIyS1i27USrKEKWFWRg85zV+66iWmHM121vNmk1wubi/sS/uR9PLOPb1uX808AtZxGaPGY9gjONLg06t0ON5jq01v/+GeXdxDpO9rwoeYUb0Kl8n80a/0lhQ47Rir4xX46i+l2npiyc9hqqZ72np+c/MQqaP83kVJ1OSveo65pzOuPBpzgO3vTMHqyfP1tKFsKDMRFtVFGZjwHy+B9URLLueY2u8eD9CIrayK9OCk0ezz3bu3QurX3pFSxf//hs88p6wkviQEaY0mkBmB7IJntH9EngK2b/eGDkWpqWcD0QQQ8dHaMPON/SG/x3ZD5z0LDyi2OGFkn7mfMlttqMkzjYWgQMluXznlXfejvw+lG3d9epb+PZ5SmBXBX2wnMs2MPjZKcCPZEx8fdh9aF4jcpwIwy/zGRUDqJFI9J4sN/rLflH2Cadg4bWUzQ39tAqNYtIv4n4E5HkrPDioKwq4chFsSF99/ZMTgWZkLF5y37049MNPWjozGIVN/PyfiTNpP0pfaQukLZC2wN/GAmmw2t+mqtIZTVvgv9kCGlhNNjQSiWByEz1g96CyQVOt6Fc9Mx2u8yhxAa8Jvign1DZzJex7GFBZfGl/mDZzURtxWFHs4YLykofHoemVBJ+h0AmEBbD1y++YdR8XZ/7Nu+AOctbnhA3ZWQSplPv98LkZAajKcyYlNc8+pQtOOfdCvrPjiUA+A0JKCjMuwUt/LA6zmYt4V8IKwZhp8VJ9YyJhCsMaZ4BHC1BWMqCyYeYb+HrmG1q64b5SeITe3ecIImHmBFnJibqEmt8JC/zgQnCHPQe9pzIA4B7YE2EX8xBOBOANi0Tg1r2Y1YcTZ9vmTcgM8bsJUywJuvKYKIOj3Y+ZUK2D1by5aHQ+aZfPVZKSAoaLuq046OfiJtftgTnCOrKrYKj+HiW9Iyg2hUPRJZE02Ygq1ot//QasW/a1ll7/9Xeo2U0JDWs4Cq+NG1+xcAQhAVcVqbWbiXVU4szE9c9PY56vPgcJkaR0llQAP5Pm/o3+A+EJsLyRRBzVEkC6atIEFIikqS+WgMPDII01HgLWUp71o7seRFCo+d3VpfCKlJQKMulbcip+pW8Gx2FFWAerWczJfST3/wBYTRd/UxvCFWKHPQ0bovcEAhmLrro2CV5JuC0wKZlMhWOc8TKWPk0bFsT8MFeyXsyRCDxZXDBtjwZRdCpBSJeNGg20OVpLo1AthrmYDpnMsDi4OLaoJXOltL1QDFumkVL885nTYZaFtc/lwuCJDCBlXNMHEGCiitHp4FQVfkhKcCVS0ke1diDNFk3CU10KMGcWOQ2rxVpLvM0Uk022mgpgF9vY1sdmYP0HH7Hew6GkfM55k0aj5WBK2pRneuGwkjrcXRMGthCg9u71N8G8hYETa7AMjpYMrpw5bTqyunalfZQcq65hbDIj4Gc7dGV4ofBnmq2Mu6DKOdYDLuGTDOiq/8biIgFldsDiE5DZgSq825MyG7EN67S+rS5Tm6PQ/xUBLB7XESGbBAWjCXgcnBiaVJuvYbBKybliB8u49d2F+OJVBio8FSXIijL/pkgIHsaPUGJ3Ityai/t+780HmtIOYTNgF4p5BahbfB2BdMEfv4E3wI0Fi9WOqGy6BmJR2KXvOG1OxCJsBUrGMQXUSAEy6oLVdIDOf3oRr/Cq+v6wUQpLk+ySjNYFcNSSTaTZNKm7+sFqKRCSei4lXpaSSlRtILXdntrYVhvnyTxoWDWpX8VeJmMuhx+dWYVfqO8yQmp1cBKf4/Ms7+G/1QBYhhfqZa97X3/ECFbTACm6DVPK0gbwlSqTJSlppgGkDKBwo53199eVadNzrIHSDPk0guSSeasrjVYvGihl/7r5199T674OMhBIgt5e1f9r2S2Zt9pwLD0LBO/wMubdrCHj5S9KLjhZR6m6SrUp3X6plpgC+aSAa+qNOkQhbIkl612T5dPl6GrJodaWlEvm2VAU1XaMACK97uwxMyxJ+dHarfNIYCwjuLC+tmzsUXEdhVRvqz/85l8BY2k9y5D3I33i/wWsZgS/KnvU1x7q9kq9j+ltTQW0DXCYZLtTmxph8Rm1wDSGgtQFSBnt82eAg1aZQ6lXJkFmdSQRawFodMnrOr5Hl9XVWJGS71RzLgHiGAGxh9WJ+EXDM2YDapN/Pdy3KeCaQx97Ndtzrq0ARgR6sj5S0pLqJIPM942NIaHeLpryCTWX5XxWq08dpKZ+ZwAbGX1S6lUJ6PZXX68L/D3MxyZMiMs7U+L1dctaG9xaG0upg13rtw+BVjJjS6TGN2PRkyCrwwBgqcqI1weES9r5X3fcWjVXC8z1z3+rXIND7KNKUZ/EJ/vc4Z6o/lG09vfUmGqS+j0MzyvAETaEFCA79S3jN3UR3LpgNdUGUm2yXl9YJ+vJNqPavzhSY/mMnkIDvScXtv+6Hv63PfE/CVazJkzIjNLYSgbUCFYTlTNtTHUJ+NIVMSE76QccOChr3P15TuR0P017z1Xjx+HjpylP+dvKn3H/eMoRwh/E3OH3a8kD+/ci0IjrlfteeQko4Trv0THjcGZ3AjvOvnEgvplAkNOW735EaO9+Ld3pkvNx6nh5z85d+ESkpo6uDsDhE9AGorDYOfn3J6wokXl6xJGLkmzGJO78+jPAzLXCuLPOxLHV3PyOWV24bibzb23bAYse5vrv0B+bEfExn51O7ojOZ5+qpc1nn479L5KVZMnr76JRjO+3xhI4JIePqosyMPBNbsArPbwlIyhXF9uxFxYBou11JND5PkpMtr/pRiwRSbtfFy1FkZ3rflOuBze8y3WwQirPue0uvvL3LWgcZ3+Mh/zJnp/hzUOxHPqrynRhWxF3aMcrmzfk+vgf1wyCbTvBBD63BW1G36ClT7z1BuBXbkhD2UafXKlDgQcIW1o6/Xms+GSpli6wOtHIS9BV1GPB1VNYR2iQiw/uobRW6dqN8AboFzJjUTRVpzxVPMbtwMYQ13b2/Cz4yri+d1scsEY57pRme9D7TZbdfEJ7VK5m3rI6n4qy7ymJ+PF78xDYsEVLl69eh1ZmriMLMt3YUsY4XJsel6DLU5QYq1j7B/5xGzeqW9T4YfMxD17EkWlnWfaEq1EqcayqrByEjyEQ5LZ3XwfKabdne1wKezUBB9bCQtwgG962gsb47CYCmGLrN8ASYftR0LdMAauVw4xNufzWmcNvwdE39NLSK958Dxuf4MZ505oAEiAYTrUEpx5bSkRgNRNIt8VmQvt7CTY69Y6hODCTa+KFU57BUUHa3J2IoFzWx7A6YImwPbS56DIcJfKje5d9iuXjCFZrXFYJr/hiG7zYL/ON8uxMHGrCOModb72WnAPM7H+TBvBRV0EkBq/EPLLU4bUIYwAWdzb2xVgvO3JcGPoJwU/IzsZ7V4j83P5StL6Q/uSUMfei5vNPtPRLjz6OwnK+p5nJAYfEaSyIwmbiO6MOE/aKtJzVaYdJxqlIKI4sK21V7rLjtAcJXCi68hIsfYogm61bN+PWiTywtuur5fjlFQIdfFu2IFP6qUMdcJP1ka8gG5c8QZCft10nrBpAEKp/0zaUg76lONOOzEvP19J9xk1A+HW+8/0npyBLwFLWcATmBEEhOywmtLqHgJKzRt+H5XcyNrZy2Q9ISPyp21WXodNQxkp/mfwYfn6dAKaMUAh2keAMeNyoEBnQoS/NVqeltWdeeWQ8QrsZOyxskIHjzj5dS7frcQkgsrmfTnwKFcsIOixHEGc/S7BLux4XYvm9LO+vcxfiWJEetisARpDxkkJnFkqDbOdK+S8q4Dmr1QK3TNjjcRN8MgcrtVtQ3oD1cvdTU4BCgtXm3TMSFSIvqOARpijrXck+WgVImnH88ThNpG9RlANs4+FW2F2AgJnQsTV2frtIuz3/pVeQ9zNj8x3imbAGCKpbgyA6z2F8ulX3C4FfOdZAHTSXODfMPuW0tNvV367Ajy8SiOY/4EOp+JlGF5+Pi17meOGL+WDbQp9jVxK4ZokYRsKAHndU/fJEyurBnY2Vd9DOv/zjA7hFenhvIoyu91Ja9Ow7hwEb6d9w4AAgUqpQ6w+PxPuV9zdLvK2oAKhk3//18aexetHnWtqc48SJdzLW1X7Atdg7mweB5415HO0jHEdyYccBFdBX47/Hibwqlr0mAWzKZlvtcPXlOGE4/Zvvs2WYdz9t6LLZYe1AP3nN5IcBkVJ95sbb0H4P81YABZwVCVqLHSE5ML7D48Kgt99lGdt3wOLrrud3V69CoJLjezOHBbGQ7LfAhoC8JyvjWGy0M88DHh4F6yVnaelvHpuALfMIGMqPhhGPcaxXs1BXjGNrccKKzndSfvTYITfjh8mMB/80/wO0kjlSli8Au8wtD1oS2N+We0EDpz4NxPmemUNHoEEp86lkdsONWS/XTBqnTszzmcemImObAG1DMZzZ5wrtfpHyE9JOPn16OiJLRDbdZsU6O8fEIU9MBFp20tLzn3oSa1YTrObKtOO+Nwk4U4HNJY8wnrpiwwZc+yznYO1O74pPLyTQ3Lx1N0oFfF+Wn4mh73BvB61b4Z3rCFgv/WMLGjZjrDSnRWN0vYZgMvdxnVDzNJ//Yv4iHBLZ5fZXnY9TxnFOsvuzz7B8FG1YWOqHOU5/mAkXEgL2rUIAbhfBT1tNQVjOZLn6v/kGsJD7Lc+PGod8kRBFOIywxINPuvwctB1LcPaGF1/ChpmUcs6JAGVSv5WFWRj44fssly+Orwfw+fjefah2sl9scZtw3iTOxzr2uw74lXsyqKoAMsV5qX0wC8c7+MPJPTcU5gBB7iF8+OBEWL/doKWr4wGcNI1jwbFXX4I197Ff/Prm+yiULQdLJACXEEc4bTaEZMyCJwcbZY/uzOv7ovUIvmfXa7OxfCLnpTaXDQkBq/WdMBr4fZN2f/bIh3D0IX7AkVAiqxKDtzlRbmNf2+pxYejiL1iWgiZ4sxsBjtm7dsEaIjA3Aybos0gLbKiW/pWZ0RL7Ze+x37j7gTNYX1+PfwRbFnGMzo8oiXMBdh8pGMavp6+0BdIWSFvgb2iBNFjtb1hp6SynLfDfZ4E0WC0NVkuD1f79/ToNVkuD1dJgNQUW+ff3LeMb02C1NFitdgtLg9WUPYwscdq/DUZKg9XqtBgjSOovMqulwWoi2ycAtTRYjY0pDVZL9bE0WE1naDt8LnQYG6nuf9JgNc1Y/y8yoEZmtTRYLQ1WS4PV0mC1NFgtDVZLg9XSYLU0WC0NVkuD1dJgtTRY7T8bn0+/PW2BtAX+zhZIg9X+zrWXznvaAv81FlCMMjpFbwRBWOUEhKKw3+UmO1rn0Q/ixEGkR4/nurRTZOqKxkqQIexEB+95FCvlJJ3V48YO2R3NOu9C9HqQFPPm9s2BCE+l4WAJvnqCp1F+/sdiFAhLWWZNAkUOnkSuCfkQt/OETrnXjD1lSkpC0WHb4G3CUzAnDbsdrlN56iG783GAMHKFFVeCnJxyqdONsiGpVImCcmJIsYvZRN7OHIkDAZ7UCHz3I966n7TODdfvQpaIo1bZgwhbdWa1BJxycsQTTzGr7c9ogO5yAjFz4NWodJBZIhStQaF+YnfHQcztRaao+LoNyIzLi2wxWEQHVJ1zMcvJ+njIhnI5TVnszkG34TzR01KdRBHmNp8V0BV5VK1F5IR12GyFyaoz9yTgkLJb1Am1EE9+xdesw/6fV2vpL2e/jZrN27S0pbwKWTZWtlXJAsmGpNligVlOUlsDUYREhtXWqj0ue4XBMP9JRyFh5QlQz74ybH6SVPurXnoDDiX9qOzssKDhWWS9Om/KRKAdJRYCJhtMotXqjIRQ9iVPE8+55R40qyR7nKXqADxSqWFzJMmMpc566xwSUQOzWtBqYFaLJXk0/mMyoDpYzYIYquVU4Aa3ByffxCDBufePBTJEHtQchVtnGlv2Nd4dzVOHsZ1bkS2nmZyhGDIyeCpzZ8CP8iyeUG7T4yp42h6rpZuffBzyjuMpclNBA4RFzsqkzmj65LRjIIyN0yibQWY1kXtxODHkUZ7ud13RO9mP4i4TAtKXrVBcCNx6pCSmdCpTitMqpj3BH6hTuXHVr7ST484UU5Fqdkn0RBDYyva29P5HseeL5Vq6kdeD7SJ9cfbYYWgzmKdrq7KzYBcZCWfYAqzfrt1/7boBMG/jqSslORFoUqSl20+ahCbdKAOQ4VTMarpkMBD2sR3as7yIyQli5Q8hbC1k3Ncp11IkJX7FHiNlt0GVnXawwA67Oo2mLsWsdk2KWQ0m2j/RpgWuf4WU92jfCWEbT9MrpU+XEHiYgxWI7ifb3I6l3yG0iadWf//0S/i2sLxFtiisAZ5Aj0ejsLI5YJ/VghNv5KnzjuMmIWbjiX6T3a4dmNWub1bi3Vv5TEbJdtjkpLD6t86EF4wqwQJeTqsTcWHTrM2sluL8MDJLxQzt4c8wG8ln/tL/dNYrZTK9rymghC6xoGS89LRRSlLd1zfPa0mJJYycJQY1ryPKcSr5zsOReGYldSb3awH1lP80MKuZNQYfQKmuKrGA1FWbSUe/b2Tf0q3O4cEIVjvchIo5JylhaWQ+O4K0pSZbKa/R2PKkEaixJZk2IJ9U/SYZ1AxsXooVJ8nCeATZtlptxshKZXi/YvU6EsNZfThI4ztVyXXGHCPTnmYxYQuyKgZWI1hJym6UZqxrVb2GyODES/2/PmlDi5KTEwOp7yR0JhzVR3TJw1qsU6o9pJj2Umm2dC3rBgnGsPJEurShGvnEj9UWrzOWwNBnDXKrBBnxOdWulKK0umxR5RFTNWBsnUb715KLlfo7ElBVM4fYX5N5OgJzU30OoZ4uV7/f0FmJTOoLRxIN5E+NgJEjsZEd+Q2KO1XsZmDVU30lac86OTTrfkAMqIAUOsGcOZ6SAVUjS8yc4hWrLw+18q7al4Flqv5+k8qMsoxiGdIvGbmgJEejIoOoyczKSKABsORxg+K4dk/3GrXbhPJ5PAyinkmWUWMt1KUP1Wwt6aEMvifVt9S0WVTXNJvqfki1G2uC83G2Nb0Bq9+m2LCS/Q9R6LVVNz+mpPSnGuF0ZjVlIU7a49pkQM9nqhfU9kGpuYBwnrHsRgCkSkt7N8UtsAiDV+3Rx1iLyvMbvYz4GwOTJtnjdJY1Yw+1Qn2D9rGm2rlB4rN2GzlS7061GWN5lc/QWXcPlzE1trP6u2hdoFZ9T5GZsvZlZA80sqkan6rLrFYvUydisEr9aryV+nRW+39qTDYb2pKRWS31jRSzmvq7kaVNlnNHFC7V8mVgGtTbinpHXJ+Hsga1/6qsGW2SqPVM/Xb+33r3f4JZTS0R1GVPJJLManbNS7L2/KY4dGY1VYtuA7NajjBCqVZySGcFy3OgYa9u2m8vve9efPgQ5RpXrViJvrdTDqltt25YdT9ZeT7//DMcdyWf7/Hg/Vgzk/JGH879AOddzHXJ6XfciY0vkh1k+aKFMFcyRnL0Wafh/Dd5v/K337D4JrLOtCz3wSHMWBGEQI4IIG6xwSrsHYcsNuzNoB974PMFgImT/zEXXYyOpVz3K+Kvy1+gNGH2pRcDO8nEA6cVqCEbCgrykhKTm+d+gHWLyC4W2LwLDcRPKv8dcHOdodhVrnib0pBK0nDuvWTPNx2shFNp5SnmNo8dXe+nBFibwbfil3vIqLT6oy9hFxmswnYt0G2GMNXFfJg7gu+JbNyG5g7GpSKlpcnxIs9biPIgWWT2uIBtzcj+MnbWTCDOvH00cgKqVnKNeDARRoexXAOdd/tArJtNWb3wnmJNAlZdmTnZaNKNdYdIBKXf/aAl35j+PEKHyEzWvGMb9J1CiVLkZuAfwqjn/30TMn30C03NLniFTaQSfjCKBQQV27WT8S13woF8kVcryfLg/DmUZnN0PQnrFy3T0h440fxYrvWRk4WqJV9qyddGP4yWFWSjKbK5sDFK1qWO/a9FxzGUD9u/YiUWDL1XS7dW63I/mdKQ0FdJgNWeiSob7bbXYkoyq9312gtAFdvDszf0g7uMZbdm56DvFDLA2Rs2w8KhZHMJ79oCRMk4lREHsnycw6g3bM/mQrXHAyPQpBclcVe8/Dp+n8h22NJkgSOLz9cEK5CfwbouL6tBRJj89rjsOGUUJUdPuGkADr1KBq/FTz+HBkGCMt0WoATCIGixwRRkrKVNt4tx/FTGOTZ+uRifP8Z21aK8BgU+YVeCC3tkXKjKycHOAtbR6LlvATJez77xVsQ2Ulq3MGGCXeJhkYgfNplEKpIiLxpqz5QVFuCK+axTNG+E+f3u1pI7fluLYy4is1qPqY+jctFCLf3Sw4+iUQVnZAWxBFwyr4/EQ6iUvKlenCd93BwxwWliPqsDVXALk181PHB1Y4ztgrF3o7iCbWPLlk04vTO/+9G4SXCuZlzBV7IDdl1H1mFFlcibBhspyddntWfs3mwsG8y2VLN5E6Ii+bfTlUDe5fRpAx4Zh+o3yfSz4Oln4BFJO5M/AqedyhkleR6cMZXvaXnSSZjRl3Hig5v2osJJ39X27JMx+CH6iv3r1+CTh0Rur7QKpirWtc9mQ3lTslvd9e77QNO2Wjr+888wi+QuVDxIWOyxajV+/4x958cPPkWTOOOU5V7ggpmUSS244GzsvpX+Z/XcD+F207YJRFDlo39WI3KhMEEGwyEoqT91Wa1WOGXCqjxA1CxxvpxMHCxk/7rtsfFANpmWPrhvDCIbyJ6YHY0iJHGdqPLhwtzT6LSTcfXLjKHC58fq1+ivHOEoHG6+v9EJx8J50Ylaevt332DFE5Sirvp5DU60Uia12GNFl5lkEyw87WTsnk+2KvPug8gUJsKEyY9yK8eL0q3bUbOEEqWJmhgiTqo7NLn0QrSZSkbJ4h0bcXD591q6KBaCSyQXgyEfrLms693xBBqcS3WWwtbtseYesvopZjWPxJgPWGLodCfZy84cfgfKFn+qpWv++AMFEfrSaDgCfwbtVhILw1HImOixnU9Quspa+qcpz+K3BZ+xXJkudB7JWHvHAdfgN5EF/GjKc+hYxjlVvsWBA06uI6qDfuTpog+q/PKtU669GieNoM/Z/+HH+Ggc+4LX7UGoFfNz44tPAcX07hNvuA2nFHN23BwOVIN9udoeR6lIc+7yenDb3AXafVfb9lh8BZkmA7+uhD0h/tNrQ1AWTjUVURSI/UM2D3Y7OEcd8MAI2C8ia+B3Tz+FP97+UEtnR4IIm+kDLSbAHaEvPWSy49R7yOzYesit+O6Jx7X0qnnzUSAyu3mIiQcBlMc41IESn7c+NwMQqehXbx8Jx+/rtPtOxBFsTV/XT+0BtGcsP/TL73BIf4eKRfpZLvirsXLRx1pyzfyP0eAgY5ku2LCnIfv+gAdHAW3oo+aMeRAHA7TtWd3PRadBZEX99eV3sGImma6UrPlVz5DZtEmXk/BRN8pKmnfvR6kwU1ZkeXDH7NeZh/btAJGXxY5tSbZFqP4kc7CdC5dh03Psa6FQOQ666StOvfVatBvN+cPmBR9ixb3cy2oWNMNi56QzEgslhTz81VXQ15jFDhPMp3PPqu/bbwFLKNv6zPCHkFUl67ioHx4v6+ucvt1RNIxt+OvpU7F9Htu2qyaEmHyrpjAXgxcxn6iJYNl1ZCmL7diNGjsb9FZ3AmdOoH269L0OB/9BFZPIzh3wmmT1H47CaSVDXrEvhHgT9vcWp52SXIPMG/UwPL8wZr8vUoX2M8jc2aVXd6x4gEyua95ZgGYSezYHQ6gRxsFINIZsGR8rE2Yc8FIG9Nwbr0eHe/ietdNewOppZLPLychCRVfu9fV7ZgL8K8nA99KoMWhTznJlh4NJufCo3YQSkTTd7nTi7mWU7ER2Y8zvfpWWjG5cA6+V/cLtNaFCJOyV+84zsy+HzC6UZpJVsffYUUCX9lp62ZQnsHUBmQuLYibYRHrb+qcDU8xO+vo/7L0HlBVV1jb8VLg5dqSJTZQkKuacMAcUUBFEMaBgBtQxoGJEURQThjFHDJgDKsYxYUJRQCSnpnO43TffulX/2rV33W7nnW+tb81y3n9mvntcLk7frq57atc5+5yzz7Ofp2iBogWKFvj3t0ARrPbv/46KLSxa4P8BCyiqC6ocdBj5NHw6b4BSpoaNpAFIAZ6zp+CgazioY5aVwojyYrzdaEV5Xo4rnn0Lz1/CIJsyjwetEr/fEi3BxQ9xkMZ/0C6k78dWzQNrH+bN9Ft33I/ejBtBKJXAIBdveppzbWiVTV46FCkc/pUkTLQI7f6mUh+GnXycff0ek05Gxc68qDR8fpgSTHUTQs0pKpAVIJfq1WEJ9bmLgkFpeZZ1W/D4ObwxLf9pLaICVotreeRd3H63mYNHLvdbCuKytasNV+LQ69gOPc49DYkIByfoWCdAkodUNtTgpTMZtKT8tgbRPG+UNSUPU0BLar4Tz2OobrSK1MdWXxDn3cP2DJ9wHBDmQAUtuP0iN4lkCqYccia8LjiHLX4Y8EggASShuIZp1te+9Dr+tog3zUZDC4JyUFni8kKTzVw60wrNAeh4NWSknZapI+HlTVXPQw7GQfdw8N6sjtiBBdtWNTEsOpUD+aU1DWiu56B4KujHnmedZteH3HAN7fztetYdRj4hEo3JOFre5s3BY9NmYkSAg535tlr4CtTPFEvmjQuFlLrKgOYKMqD2r+3i62LbzmOLzt//GTXnqNWFPJISeFtt6ag+8mj79mPufwSo5E1hu5lC2MebYGyrx6IpLJFS97fPMdjH79fVGkNOjgYNtxsd8nkdvEhW8QZrwbxnFwAAIABJREFU4NgjceTUs+16qHogOjKy8U1aCMthAhIJrBAZ0I8eWQCXABazbg8uvJlp/d0nnlIAq1k+xQ6qU2FRKQ7k22C1goRepz5fPJuGy8Pv0YCKvLwjP/SCrK0wo/NN03Fkf2YZhgdOOxuRZg6ERywFLXLSN/ySydhvNgfGcr4AsnJwFyAw6go+fHjk1EkIbOVgRpWSxwbZgFacOwVj5nKfJBBaNi4AtcryTnlcFyBdnj9zNEHtLtUFrCbnl2mFQpZcyEPmJUhJcqvetKBua9uxcCzLDxirVhWApLmhvTHlCZbSwfAdYQnQk+QgRcEYqVgDshs4GDB/wjno1s73NOoa0EPeY1jJwEhx4EdzW2iVtjUEQzjnbg6k+cecjIyc7HvoMF58cvyRZ/DqTXyIUZFrhSXSzPR+PdIe8pEOtbqbpB9E/q0rWM0Gmkj5e7Ca83mnjGHh0j+l4hxh06hxDh5zmlkAEdJBeNf4QV4AAzlNRc6R4CTgmgROuqoRdmWlIrCUc6j+j2Q26WEYrMH9hABsDuCFZOr+IBDqgJbUTnk8knj+I1DBAXH8Y8nFrna2rf9/APo40ncMZOg0eUF60KTjeG4z/euMawZCcaHukhND22Cmwn06AQR5qwvUpAsghcFqYpMucCcGEvPfExzSOebPKSpyAkww7H+lbWYn2M7+IznY52f6n0AGfj7+267AI7WL3CfZzAEaurrIqFFb8gVAWOdz2QDWf9DP/74jO6ASB1hj21Zk4LhBnQA1G1b0DwNcShfwVFfpPoL3dIJ6HJCGoRidEsM26KmT2anr1U5beazwNX+Qyv0/obTMTpnXzjfHd+sEaSlwpGkJqOz4BR4XncXpVwQ40gVk4bd7ARfycgSU4tIJrqG+5HxsS+sW3kUnXKRTAJXBdp0AtS5gsi7gPLv3OBKDpA4p96S7d5XcdVpDv3fgK85Yod9R650n6AqKZZCX2KmLJLENkuoC/rKftAtYjeaoQlssC5YDVrP77P+En7FL6fzcKkgH/rF3/kHm0JHmBI2tTgBWARBGdiqM+04wJ+UqiDIJqP5HBVd+Wnruzu8yocghrsv2N1zo+Zy8Dfp+WqFSoXHm2IbWDkn5nPpFVvS5qX8UPKxC0HiZbwkiX7AP3U+saMtfdvXN7HGo7Z2SxdQK3tMo1O+kTk/kzO20jnH6FAGeC3/bKSBqf4/j0eh6Z/6ktXjeWWDYssncNmolrfO5t3fahz537EP/OiBCegoCQ3eWznqn9Gon6MpUaP3lgNVU0Dugwrs66ZvUTjFVp38n+5gQtSJ7PDs2p/GX6wKgdPob3c0BhHWVDe0qDf33wHWnn9jXFOaizjWmDY6U1tJbc5Kkckq+sBek8eL0Q/IpTp3MRM9PxfZz0h+o7rSDgL2UhGO/d3t+kLnX7kd/mD0K9uoKJf1HMzTPAZ1+SXfs/wd/2dXfdLaT3qajPqrQeivvSNZ2ejP6fsEfAqoGU2Sb/lXrrC5d5U+v/qvBahlawwpYjXysX9b1nGDC7yirmEg7CsAWCvJtdH3Q3k3SvKSimeTW6KC6xI0BEznecNj06XhrOoMbfl76PXY+6gC7fsK1s7D18Wft+pNPPokJl4tM0oEH45UrGZi1ccVq7LofH8Qedt012PQCX//aU0/b8kJUynbcAYfPZ3AGjY/3z2NQlPXzcoQEiFPlKcHmDAOJDD2ApBzYN2gqvCMY2DRl0bPAdt5P3DR2HHbu4PunoOPAe5hlp8fRR2D1EgaiEQgsQJTFtB39bRU2Luf9WXLDNkTa2N9W5F3wZvk+aRpd3Tk5yOhZjqMeZxnQ5Mcf4tN5nBil1DbBq4sN3Qp2u5z3uEOmnIOlMxjY9+vbnyAke9Zug6txyK0MfsLAnvhIQFc/vv0ZdpQExnAWiGocX2nIt8IQCcttIRVbqlnK6sa3Xwe28j7pxWmXw72dQV1bMx04ZB4DZXYaPwZPnSOSXkuXIyqbO8vlQnDoQPuas+ffDcje9IXZN6JZgH2WX8cl9/BeCgP74s3zGFDY+NMqBARM098bBVIMDqNZQQvyvn9bvBWaJITmkmmU2MKXQLJHOQ54nG2SqyrHizcySGXbr2vQb0B/u37aaRMR2m8Pux5buAhfzuEkQSvVgmDPKrue6Ncdxy7gzzM1dXjtIu4/ga3bCnGgUq8XjWmR9XSVIKZzrGybYqH34QyAOOmuOcAKBqzceeH5CLSyPf1llTjzQZbvRGU3LJrK7zSx7jdoWd5nh1RSFORB2KZo2BDmZzxo2hTsPoklINcu+RSfC+gzGmtFSZTb0NLWVoCQh8NhxPM8ULfpGg67llniBp1yMrY+zAfbr827C70kHhnxqOiQA/is5kFOZECHHnEMdrvjVvv63z55F+/OFrBUMoVKAdUFbBlQ7ueJslKs8fJsPOul54EA96t3Zl6Jmq9/sOvdNBc88r2JTBwDovx+0/EcmsU/V47YC3vO5+9C0IUX/sJt2LR6LQYeuLtdP+XOW4Bv+HD9gSuvRbSZbRhMZhF1S1KblUVCEt8UrwYjy6sDCnf00flw3Zt3IyXrrpQSwqoSHsunzrkaVcezTCfaY8BqjsM9Om0myus57lIOHRl2e0irFjok2TDftycmPcfSbCQH98FUjsfEVq+CTyQ7t7lMlAkw95TZ16NVwGpv3n0f/EkGP1nZHMLlLCmY6luFEx5hWTpt8CAkXvnSrgcCFYTw5++ivrALA62s+q14dCqD/Hyb6qDXiLxgIISsJGxOvPcBgMYbgJWff4xynYG5sW0bUbOGAXnrf/wFJRk5hGuJwyvrxlqPgV1msSzgHlOnoP06jqN8/sTzaMtw7DbqCsDn4/6ZT2WgiH0IiJuXhVU+Z8COJ8t6kpJvqTS6VbRUcP+55K65QBXLgL436zp0LGe5Ul8iCc1kW3nDUdSIRKZ3cH+cci/76uTqtXhkBvscN4H//NyeRJkHu17A0of7nzERmx/kOeXduQ9jqMZ9ck1rA45/hH1LjxOOwRPjGRzW9P1ydCcJQLqnnkedybYtdXnQv4Pv77bcaJIROfTkE9D3Bp7XvnhzEb5cwBK3wZY2hGWhaWkWYhJraQ37sO9UjnkfMe5UrJnLIOxvX1gEj6xzSG7y0BuutD8fNuZ4fH4X+70V738Iby2DLLPZDLLlDHBporhFkPv8RTOno3zkznZ96YOPYuUrDGDKmQYOms7ymkMvPQtbP2YA3HNz7ka3ddzne2geZAPso5rbW9Hdx/fsgIbaqPir8adg5/PP42tefgPvzeOE07xloLWKB8yM914BtvOYuvnkSRhezzHsagSQFn9CMoPtOtu5sbIMYx9gYHf3/Q/FZ6ezfVq+/hoVHvY5bU0N0Eha1U5opQRJ/q7GbB7qoH52/axbrgeGcP3T2+Zi42sMZqqkxbBk1GcJ7Jfm91gPFw64jIFBO154Pv42l8G7S19ehIExBvFUZLPwy56rwaOgbhiP2bPmzwfybJ95516KgXUsA6pbWTT2ZFuddeeNwPAhdn3Vex8gLNnORkca67dx4u2m31aj6dff7foAPYiKGPvbdnQg2ZfXEidNvxjaLrymmn/phQj25vufe89cYMUqu/7ELffAWslS3SS3O+kJBt6V7rUzFh7D4D93bQuSKX6umN+Di57hcyeM3BFrXn3BrpK8clsrg1ATzW2oWcFta1n6GwanuW+UuMJYqbFPHnTSodhnFoNoEytW4aOrGKxmbamHIuDLdKodAWf/q6tIyfozURZFcBSBv4ATHngA5jucoD3vklnYwWL/kIm3wy/nAwdPPhGh01mW9P277kTdO5/bdU97BikBqyW6leLit1jiFrE03pvA71fZUgNLrtkS1nDgnQxWG3bAfnj/Zm7zuo8/R76FUx7UrIFomNcPTdk8YqVs8+vm3QmNZNHtddSl8P7GsfbGdBv2uYP9wI4TRqPmKW7Di3PnIyxruaiuI5sQkgHFRL/KHvY1q+sakKzmfnvY5DMw6GwGIK64Yz5WPsrSw7pfR8MQJq84/+XHYS1bZtfvunAm+jSwby8zMoVYI0HvW2XNX1cWxvkL+VxL7z8UH5/D72v7p5+hW0AA8fEWyNEjoqEAlCyvMZozOUSGM+h5zC2zgSq2w1s334LtSxjgO9AXRr5DgMtFsJptk2IpWqBogf8mCxTBav9Nb7P4LEUL/MdaoAhW401MEaxWBKv9mYO4CFYrgtWKYDU6BP6fgKI/Y5wVwWoChimC1f7QnYpgtSJYrQhW6wTKOYOjCFZzgMRFsFoRrMarhyJY7c9Yif3z9yiC1YpgtSJYTVjiimA125EUwWpFsFoRrFYEqxXBakWwWhGsxgDTIlitCFb753dZxb8sWqBogaIF/lkL/BNgNUemKgezwHBgy9BIAopqUcYuN4hy2wvSSPYnfxSr+GebXfy7ogWKFvjvsIDjN/Ik+ykH3hGPjg5hHvLrXrSoktFTPQin3CUU9nvsCkOyDBphwS0ZZ2VtSbwxkbPScl9+hzCx8VAWg+ZGz2MPtutH3D8bOUnXd1luYCtnxNy61xEYqXNGiS/egG6SYVqHNqjlnGXzfbIBI/fhTM+Nn/6ACpL0o+ySgIp6kTLU+/fHQeexXGnvE0bD6sZ/m8ypBapxxIimgzObUnoOaWFK87k98FrC87J8E964nKnSzb99iWiOs34yNqMA+1KPmQWxZlFxw0SHMABsDoYxfh5nwAXHnwIzwu20pbUcCuyN6/HUNM5oM39ZgYok3z9gdFJvM2MTl5jmwfYAZ1RtLy/BhQs44yw86mDkJXPN0omJRBgbsnlYQhHeBg1N8Vr7+r4uwC20xXjvY3x2J9+n8ZffERXGsibKIpcspEGDh8IUyc7mDWsR8XPWSR4JxCVLyB3uizVxziCbePO16H/OJG60kQY0vn7Drffiu6cX2vWSZAoJkV7NDeiB8XczmxcO3A+WTzKL4UagQ9Kba7fhvTM4M65+xWqEHdaCRBwRL2eKpdJxeIWVh+RNO7lCOiXAyJZWF/mtrkwqYuY/9R/K1KJiy2wJs1oz/dSXZTrHErPVwZw1hooQaF63r29LYOtrzCT33IWXYa8Qjwu1cSsiJM9C9kynEBbZR1IkyPVlinZz9CiML7CIhUiPgO9Pr8cxihXHsnt5LH+24CF4UsLa5fZj2i2c7es5aRwgFOTUrUVNl+8lpBFEeqaIRAF/Jr9wq+gQWVtDp6d3WJRycJHWJQWkSV4nI+939Qo8c7XInv603M7MpBKGhkSUN6l9p52NXa/jrHDT64Wh8nO5zSQgNPRPT54Kz2pmDyjPGEiQxi9l0ZaU4iRhhexz5iQgw+BUlJYi67BqkauSoU90+Z3LJaLckeey6bb4T+3BLKwdJCyWKUiFWQjlJE+rhpjVmLo9t3IDcvaNgeTO/XDxo8w8gB12IN1NrlOmr87+Np+Nw9rIEiP3Hn4C+suYtZJtUMTXke8pCJ35AqiR9pTudxDG3saZkthxiM2+YZe2GJDhLOzPzrsINZ+zDEYkHYfHdHji6BN+yL9fMf5jnhGxh/zTySfyx8//FT85z049zGG0irvNAruL1wAkOdXmWyj4UmL7E1ZCyxdETDL+KKMwKKx1+XwOqmQZ+/PkV/nJiFWmIC1qy3FxK0jqURe2GcXMoyTCmadbWmpRLkwFWTNT4FuhZPuMGJi6XlCknFMpAwGRKsnm8gWfUFXSE21xDmCncrk/yBo674VZrxwmM2L+4yfOuV0wJLMybRnISR+gbPKIUPkFcnloFmcp0hM5bGfEqOiwKtLdnGR3neiTZN5pz+fgEj+vk9y0MPCpJt1TfJpJIoH8wCEtBCHBtBkSU+K3Y5aCmLQ/7XbD7RXbWmk4rGjEMuX4k04hZ57OC7KVFuCRLEc9m4EujAcBKAiJPyTpT8sSkHoX5qI2l4UOmdcIZBkNcIa+biiICfuEVw3BIBpEYaQLyjrHNFPICAeS7vbbsr72aLI8BTnvnJlHVjgZiU1PE5lsRVORlzZnTaOwpyNJOFM+t1mShI2MGNkcZjXNQ6Jm/K7VHPlkYeMxyULcO1yKBrdIgUMx0C4+hH5bFuR1hVtVEG8X30hZ/X72Rc30IMIOR2PKJWsM7if8Tkky0ujCleW8d+rbBZdpjx0uGc2ER+xcaktRcqHcXkfSrMxbipAwdMZjzXDLVWRWQza6JDfsFGJAdNgTiX3LWd+68yTLx9cRY98f2aPYPqSS4eydPR4P2kQWWVGIQ41t67FUm2XAtmcujZy8a8rpdbi96HcFdikSxiw4zU7Art/rQ1uS5zi/9B2fx2tLN3Gx4BMmhrSVs+VbqNATONMttci5o676oNEanoqiIyN2pX8zBYvr0D28HlfceidxaD4PU6gT3SQT7RLGPcOAkhcGYcWEV/qdK5ctjC23Pe+xz7DtE+Sx0ppNolnYPkIhH/QUzy0e8sdyLbW/o0CzZiIkbaCVclQYilPIY5vY2CTmDPGvyVQGHhf3WQ+NG4OtT++pq+ysA5KmMdTJZGcW5KyZzUvMZkuvCoCpy9zHko7cfi3gRUb8XDyZKcibR6GjVP7Wa8uM8hgiVjWSC6eSdpG0vbxHywWd9j7kP1QFaZFHCWtAhVgok88U+pTmCSMmzi2rKHAJDZqWt0D/2+/Uoqfnfkoe0jEtMf4lhbHX6/bB387vNGApSIDnkwQMpGWOMoTBwW5/RwfKZIVB6zVH9pykrqwKftdtHe0I5bjvkQ/OCGOEqZqFMUd21oWmj94JyV5TyREDqaxnNU0p7L1Um4GFx2sFXKBdFpUUNDQLDV3cYyKj8400y0BQGJ4COWL/4PtX+IL2d1BpSicK9lRtT8IWcmmuAuOdYeaRl8bZc53TO8gH8y3t0skk10Veu8vvu7LN0iv3OHK65P8K9L38zpySk/0o+S1XkEdJe2sLeuiORKBJi0L7c1pd+kt5T1nTkkSgsKfpKiXepUH/xtV/NVgtl6NdlYxrxSqsR8inFt6qZRTY+GhOE35r+JQA2i22eQwKYkHemzYGXThuJu/dBx1zHN6+mPcum9euRa2wtN/64WIQgzWV26++Glddyaz0rZtr8fydLHeYTsTRc1dmH5lw/92oeYeTxV646150E/avsoH9sc883veU7jYS70xhNqlN736IfX3MypNPtdJu2a43IYVm8ZM1WgYnXMQs2/0nnoLWjz60668+9BjcWzjukiuJ4NjHeC9YNWJnvDSTZe+avv0JnlZm1qkIeJGWuEXY50VAxk4qkS4whSjRUpuJi8qhE0/F0Kksj7X64Ufw61+f5Psbtoe266nKMgy7mPdG1aeNx09zWEry64Wvo6dMKb6yMA67nplstCMOxHf3sd0+ffpV7KKwtJy/PYOw+Adi4K+XTUFTdz+03ZgRbdrddwHCoPPwiRMQEonDWEDFYbOZPX+Hk8Zg0RnMRNL+w+/ol+UxWNvRitpuvAcdN+0c9B3DMlKbnnsWTz3K7Cy9+/TEMWOPt+vdJ0/Cmlt47/XRa68jJAueMs2NTIwZaIJ2DxPWJUWHuC7k3Cqysv9rqwpj4l/5PqrLi0WX8r48sXobaH1CpWRIH5x4H7NSwcziw8uZsa/m6x8RlXWKb9gAHHAzMxUFdhyB98+7zK5vWfI59vQze0pHshZBMGAuBRWbRKKuLerCmOls/+7HH42at1ie8o3Hn4beyH1Di5RhyhPMqIRoCd69gpnD2n/6AdEkM9iV+D3YlpSXWhbGygC3v/qQQ3AmsfTQmPrbN3hYGLMGZixUO2vhWCPc0t/aFQ2xCMdCtvtcuPBelhtz77UbHpvCjETJtatRJv02auQKa+G0qqFZ1BWGHXM89ruZ7Vnz6Uf4cBZLT3bviCOqMfNfSzYBzcPfRYzl6VIOtpx5zV+AQw+16z/OuQ0fvcLsL911H3rr7JO1ljaQpgMVVQ1igyzgeo3aF3vPY5bE1I/f4tlHmJlp06ZNCJfzfHrViy8ALbwOfH7KNBgyTstUDW7S7CV7BgJoaOd4ntsdQFokU4mZz5Ngf+WHC6UBfr+1Sh4rPMKGuPfOmHwDM6IRE97Km3nsf//Ca6gWFY1cOlZgN1YjIWxp5fe4+9jR2PUWfr8r31uM7+bxuPbXtRf6W5tPRclx+9ufH3HbTYg/87JdX3jrPaiSLuB1ubHe4njh4RediQGXcGyvcct6dGxk9qxIAiiVxRPJ3JkjmFnNveMgfDiPfcWPC9/B8CTbvKGlFr5hw+z6aU89AcS4zddNGo/yPNdDRgpeWWd6DNVe81MxFQVpYZBq8gODxhzG7Z89C/jye7s+f8bV8Laz/ft6Isi38Viu1EoRF+YkU8sX+ptpprsw7KpIy3iMe11IlnK/OveWG4ARzAT2+tTzUbuc5RSjhom+wt7XGouhQ9a64R2H4JhHebxg0yY8cwkzerqaEwWfXOfKoX1XZi26/JH7gEbeZyyYcimitbwutfxujLqemZC6n3Q8XhnPYyf27Qr0lj4WgQvtslg38nm4HPURBNAU4hlywOhDMfI27g+/LnoNX8zl/hyNpeGVucCwTKRlE5SqDGOXc5lJca8pU/D9lRz3/WHRYtC6zS5lIexxIcePh55xKr69kVmyVrz2LspizIJW6SvF7xa/03Q0goyM6wuuuQbuUXvZn7886wakPv3ZrkcsHT12HmzX97zrJiDJO8w5F1+M/AqOsY2sqIaS4g5KjFZ5WS2a4XJs6MG+8cJZVyM8fDe7/vPs27D6c5ZuzCoGEt15/j3/mb8CGW7bTeNOxeAkT0j+eBxlCvfVjJVGRvbim/06dr2affIe51+ALXczc+Frt8/H3iU8vyuNLWgyebz39FZjTZrnbqV7JWojvOa75PGHgBCvT56dMBmBtfyMUSOPDpPbU1oWRW0r+4d0SQV2PYvH3Y7nn4slt/Nc89Obb2NQC8cve9J7kzXnVqSR3JFlPU9/5BFAbH7TeRdihybuY5m2RuSqeV6eQjKgMtffP+0i5IUBsSIQBvVpKiXeAEpkM27FEtBlr0oxofoK7mNTbrsJGLKjXb/t9jmYeB6rsFTvsjs+ncZ++7f3PkU/F39vvZLBhMe5X5F89hPjef3TvmIDwhmR5gz4MfVNZhxEjwhuP4v7m9XQaMfeqZSZLpQZbFtf0izsefOajoaI7LX7VmD8U8I02dKC5y7kdaBR14qArCKN5kZEZD8YdQWRLOX1/Hft9Rg3l9d1g8+YjO9m81z264vvo6qe+2GJJ4TNPh4YE+67FdiZzw3un3oRfEtZEafKHUY8zP2qNqpjxpMiE6x58c4kZoq1NmxGROa1Td4M9r2Xx+zA0UfirXN5PVn/5Q/wtvJ7j7o9UCXeE3PpqI/w3DeD+sggXlO9MPNKdPzEzHNBtwf9RCJz35uuBX5in3nf7bfTBtGud9MDyDbW2fUe7ihoDqCyPhNH6yDu55fecjPQndn7vrj5dvz+FbOWZrQc/LsIg+DD9wHLWAb07hlXYYAwoeY7WtDPzeu09lwK9RKXaKwqwcFzeI00fOypWHk9n8t99sCTqBa2VzfSCOg8xtvMDFrl9RplAegigTpp3hwgwe/l6YtnINDAz+VLpKGbPLc6Sg32D8VStEDRAkUL/BdYwImL0hmbo8JBMVUHj2ZrLnyseS1T5OF8ig5D5GrogMAJuBfBav8FvaH4CEUL/P9gAdqkU7E8HqSzvJGNeF1IJ0XLXVURt3iB3xEsxUHnc2Cv+9V/QUYkIjqCbuRMXsRRsKf2xVft+uKZ16CnIzmXs9DWizcTYx+9HSWjGHBmi9Fs5AXsVzfdixXPLbLre2hBWHne0DQhjZYobwRTIwdg0gXcBmNTGz54/Bm73r56OaqivKBO6D40C7jn8KuvQN9jjuSvquqJTIIXlR7ianeLPIxmIOdlOxgwEJDgNH5vwKILWM4h/81XKBFgDQHDCoeaVh66HDzTkUq7gE42BwOYcCdvPoInTQRkM2Hv3VK8GcLmtXjsfJZMsJavQLckb0p8OQMBOQCmsJkjYdlKYLUQRw/qeldhxl85cOsdORKGHHhrIv9BnxNoLS8NrY23oLsE2rV0G7IfLLH/9oPrboW3Rja+yRy2pXmzYvTui/1OONGuDz3gYHz90kt2feNnXyDZss2u9y7zo0Peb10uiHw1g6UuePQOuHcdzs9IEhhy/3emXob6H3jzEXX7kPCy/Yefcix2m86Bf/QfBEMOzeKGG1HnsOjVRVhyPQdm6rfXwOeAb7JZhAQElkp0ICAHts5hvW2HgiAZ/USSSE7pPEjuemhU+PWfUHHkoGy4nATR43kFqShLdo48czIGXTKNv6lPJVJyEOozLLR+w1TXb8+YZfcPKt2NBErkMLDNykHUQ6BnXFglgYGd7rwRu03hADPyJYw8oWJ3Ozkc0xP4/n4OUn55/0PwSd/Luv0471YO4nrHjwFCvIGj1+BIs9G6o1M6C9Ac9IFtWL6/pRowPbzjS8BEXDbrHlNBqRwUKFkV5i8cnPvkkYfxO0m1EMisow0VBr8ln6Fjm9yn34xLsfu1vLmHywNRA4FmxmGuWG5//PzpF8Czej3fJ0vgCW5PPFwO12De6O94yonody6DWeFzF+jRCVMjZzx8juCcYtuHiF2OKgu6braAl30bOodNOGA1xUTY4GCzsrUNL4/lgFB2xUZkdX4Z8V364ZInWJqFN/8OoNACRN7GzKehbuWx9vy4SSjdzpTribbtKJfgpdvKo8Ngv5EvqcRqObg+eOYM7Hq+jCk6GPBIJyAJm59/sa9/5qKLoW1mOv5I3oTHOUHmVv1HFKdre+ywML+jdo9RkAejAKhf+ifNIE5XNcJlqJe1dGseSImccVD3wOdIreTSBSCmX3EX2OFsKUxBiRAsoSDjSHOB3CeZaUVU5IjKgn6kEhzMox7pdglw0zIhl9vSr6JKbfdYr7QhmTWgi6xLix0sZv+veLwFuUwHMEafE57BAQmRhBgcmAzSAAAgAElEQVQBBuw+o1uggD+VrGJBF4BaECr0Dp6PIpkseggYOhmPFfwkxVpFLcXecxQAggaJm/FPut+L1gTP1zRyHbCdYuWRlrHsUTSUlbJ0x/bmpoKMb5rg3gH2M3TgacphlOH1Iicgkf4De8IrYL5AKAKvSHQQeCslh2DJ9gTosIbK1t/XFMA1XgLNyMFFng6xRO6WgGslGgfMjHwKfgEHtXnUQiCZni8T53sSzCqkcjA4bmZJ0Niue2GJUBiNYgcuAqTcClpIdoMCwxYB7/hvdV0HAdbsd2GSfCc7GgIQQQ5MdJ+nIOFtOyUB85l06FVwUp1g0gzJoQtAicArMkUwkCXDbTCyGeQzfEBkmVn06MZzkEdR0Fq7ndtDBwF2DYi4dCSk/a3UdyR4GcgSaIvbTBagMUCF+ojjb+lnpx9SaNbpM7SpdcZgUjMLMqB9FA/SAoaqi/iwXeTdNdUPv8qBWDWWQVjWMB25JLICVOkqfaiZNNNKe8iWAlDz0EBT+JszJAEs9qSfXTKYCdQqwwUEcNAD3DeyqgVTfGxI06F1sA1DhoHqMk6E2NJcA8MBzXVhkXTeLRu9q5wrycpxvwqofDjq9XmQSHAAlAIBXi9/fyaTgU8kflrjJIrJzxet7FY4+N/a2IyEgEKD0XLkZLHhCoUQrOD3HKkogz/KB6IunxeqzKuqoiHi5+ztjrYY6mp5nqmv2YxkK8uWKekEXLIn0JMpqHneH3T3RgqSsx0ZOuARUIjHY9uNimEY8IlmoSffOVYIQtIsUlPUnRy5kJCpwlcAt7uxRZBH9TCQkmlYc/ngl3kyl87AKwArGn2KIBQt8u8FKrlOeVAC87pk3NO87lxvA1e6XN8JBTSQMfi95DUFeY9IsusBG8BKxZfKIypg8jBIOlsOR3UdKb4c9QkDHdJ+kpDyCbgkm0lB84vIZzwPfhPs6RNiB3oLddK/srqOqJ/3OtR33V3o8px5icYerbVs+6vAdgHPu0wTfoO/a7hSAdPZ63g82ChrlpxfgyljkYCplQav4wi4qMv8swkxJIL8YJrXD3e7gMZMFSmX+BuNQOPcB2hcuSVgRWPUdGSRNbUApnSpJrw5blufUAAekZlT8+Rh2AckoaFRwGrtXqMAViMZ54gchIdykDQnlhR24J8exYVAFY/XVDaPlmY5YKP3KnsO0+2GLnOv5nbZ49C2oWUWbEL1rtLNqqy56DNVQNr276VOe4sC0F3lPmTbk0CHMi6oTxryOc3ZcUnkURIJcIuBAb4oFJF8z8JCXA6Skyb1A0lQMotgNbKVb+PmgvQ2+fJO0Gpn3FRRKfDKA1LL5+EVcExXxkE/fGiS/X1S9aJJ5oQmn47Tr+ED5qoD9seSS3lfUrNhA1qkz0+74Wr4d9/F/vyjV9/AYYczmOnnl9/G4qdftOsuj46Knfnwb/J9d2DjRyxb9srdD6D3FpkLAgGMvJnjEIMnnITaJ1+z618+thCBLdyH80YrwmCf0KEY2O7iOAcB4Y69mIEIGDYEtU89b1ffePxZeCS5zCyrwOH3siRc9e674d2pDKqLL/0ZEVkvRBUNSUsknDSSsuL7ay4/spLQtCmdRk5kQKffMRfoxXJRz824DP7VfKgZTqaQkeygGj2PA65nSaahkyfgvb/MtusbPvwCPVoF+u2ysM+FDG7oftkFwI98SPnArNugr+DD+CG+cmQE5B0ur8RPCQa7ZHpHcPwMjq8MHHUYMiIp9eSd8+DTOJ7U6Mri6OtZZnT4OafjMwF/bPvsO3Tv4Lksls1gNV+O8667GuVHHmXXa59fiJee5QPvTCKJAw9kgM4+t80BlvNh7Zv334dfRbKqxOVBqcYTXtjS4UkLANpCIXGPEiGzJbwWrg+qOHsB78XDJd3w0QX8jmLL1xaA15v1DEbdxu2nfe3auXxw/smjz6O3mxu9zchg8nO81/QceABWi1To5399Hr1SvDILk4f1sY/dnmlDg4/9dq89h+PIC2WvPLAv1jzGUptvP/UcAnH2876qnphw7z123d27J16byeMivfxH9EzzewzpCrZKsmc65APv+oHyvfbARdfzQbLavQ8+nM1Arh9eXIThAuLv7vYhKX+7LRdHR5hnyN1OHI09L2XATXb9Gtx7E/cfT3MTygXUUpLNFmJFac2FzbISHXzcaBx8PV+/fvH7+HEO2zbS1gy/i+0WyxFYTWKKdIgt2tKHTzgJ1edwQi5WrcLrz7OE3M+ff4meEtvopQbgzfI6MQMd6yL83s+bfTU8ow6x6xueeBJvvsYxj/ZEO7r3ZIDRedOmArsxIGbryy/h47ff42u21SMqgG8bkC3JMpQktU2AO5XlUVTlBOgcawUlUVBp1XU0VnK/6rvPrhh3G4MaSW70XQHHNC9fhd5e2YeZWcQlSaCVUowkXjX+LzPgGc1Jx+/cvwCbXv3EroebUghkeQ1AyUZlx+1j10+4/y60vMDx4JfnPYgBGW4brQkbStnTnnHDTCj7sJ98et4crPttrV33tqZQ3SaJNkE/PAeMsD8/8dbZaPhO/MDlN6DnZrZzicsP9wj2OSc+ej/QzGDK2yachJ6SmBPJpuATsBqpVDqy7ykVaBepzRYaBtUM8ptGYMgIAyDeuGkOVn7wlV3v7y5BRYL9QzLTAreH93ZpIw2fJDuHfZSgxPNLS6odLbLWSrrdCPTnWOnEmdOBgSzT/Po1sxBbt9mu623tqJD9pWWY0CK8K1P79cCoO1jCr6NmMxbeyOMu0JZCKMPtqc/HoR/A4J6zHrsfqGFQ3QPnTIOxhmPtgcooxt/F8dTwIfvhlbM5pp79eT2qGyTB1sqhtpCIohbAcL7SKNZLfxt87AHY+1qem1a+8jp+vIv9YVl7Hh6JdWVMAwkJdLSFXNj1vPH2NbtfdD6W38zAmu/fWAJPB6/9ki5g/wsZkDR82ln46Xruq7+/9T66t/McFIIbv6s8P7YHPPBEGMhI9nQfwX3vpVtvR/tiZih0tcXRW6QGR91+PdCTx/h7zz+Fle+y/KK/NYkqTfaaqRyyOV5QmlXlSOzG72vKzTcDtRwjX3zJVahfz5KyCLgQGcFgmjEL5gE1/Pn1k8/GUI2BiZF4GmGZ1jJWAorE6uuCbuT3Zwng0x94AGjgFesL51yIthUsC7tTqCeUDt5zxZFGtpz72zY9hb1FjnzkjIthvMXrh8dnz0XfOI99Nd1aSKi3vG5sFZ/c7irBIedz7Hn4X2bi85vZD3//6uvYoVViQnmKzvAYjHl0xPr3seunUiKsn5/r7mtnwyvJwhHdRL437zfPuPt2DoySHOSMy2HU8lpFSaTglv2Xx6LzDieWYEJXeM+b8iuoEYnG8ddeDv+ebJ/FX/wNR5842q5vfPcj/DKfz38821pg5LnNrW4VJ97HJAOhww/Gs6fzGiPz+3ZUpfn+zZaJya8xsBI9Qrj7rDPsqru2Hr4WtnNlVkeprM81G7oocue6js0CtEVlCc6bI7700EOx4W6WDF7416cQMvm7+viDKJXErXgmjo0q+6vInkMx6VEev5TQ//Cpcha0ugbVNAjssx8T/Y5lYPROM6Zg44bf7Poz9z6CflvkvC7vwjaJkzUGFdywhP0tkik8M4YTBkK1bSgTf7IeHdh7Ps+bQ08djQ/OYcBf01fLEJIDHRodisRImlQTse4MJjt39nXAYPZXr9x4Cxp+YhlWdzyLnYfymc+es68CevIc/en8uVi6hBOiQ1mgp8E2IdB1Is/jqM3tQo/R/IzHXXUlsIrHzmu33oE6iXm3W2n022+k/fn4Bfcg/8nHdv3+a27AUEvmrOYmlDmAM6MdzQrPR61VUVSMOcauj73sSuBXBqe+fe0c5H7nWEc3XwCxDvYnrSTW2439QzKs47jTWFK578nj0CZz2XN3PYBesietcHmQaGcfS0lixVK0QNECRQv8d1lAcCJ2dF1iTZQ4L+tbArEVwWr/XW+8+DRFC/xbWaAIVgPMIliNF9pFsNqfPjaLYLUiWK0IVvvTh1XhhkWwGjnuArdeEaxWBKvZALUiWI1BaUWwWhGsxpNFEaxGViiC1YpgtX/dauyfu/P/BrNaEaxWBKsVwWpFsFoRrFYEqxXBakWwWhGsBhTBakWwWhGsVgSr/XO7tuJfFS1QtMD/OxYogtX+33nXxSctWuDf0AIOWA1eL9olO7WEJKUkE8RNzCWSBV9r6ijbm7OWRj/5BNCDA/+JkKfAahNJxIEGzjJ4a+LZiP/INNyUEVgnnBql4w7HifNFoq48jKzITm1571O8+hfO7hlW345S4XZpVQ1sLuOMjOEzz8bB0zhTBmopNj3BWY3LnnsK5lZmB2lpaIU3xJlojT4PTp3FEgg9Rx8HRDkbCMTAJfIzRi4LXVhbKJcFCZHBakng+TOZQlr5dmkns1pBYIdkQA3oQgFPFNbtIjG2JRjApLnMrBY6eSIQ4owtG5RsS9wws9pTktmk/LwSJWnOLFOQL1BOe+3kEGFj0j1oEIaN+uruuPJ5znJFv2ogyBmgJAro5HZQfpwq8khukX2ja1Iff4Snr2Opj9D2erQ3MXuGLxJGppIzYnafdBp2O12kPMMVwEecffbY9MsRbeUMqW66hWaROWn0lWOHccfZnx/08C2AKTZUXVg1j7N9f3tkEbK1nPWccinwDq626xNvux44gPsVMWbZ78Zmo1HAzw+suGg6fn+ds1AziThckr3u1VT4hCWIslMjwjAHkn/gP7X5jDrzXf53mdWcw3JVyRcylXKmB23CjKXvvBNOukvGwl47Ienid+2GBp1YsChj8d7H8fUCtmGfZALeNDMYaW4DcSHkCJaU4Bth7Jv2ybvw7MaZaIoZhdyS9D0AyYiHnsaP995lX/P1vX+FL8HZlCl/AOfcxtnc/vFjSZvQrpOfcJhcu8qdUWt1R+aPdA2lbmvqCEsQsUA4WYpBYi8yhOFp2W/44bU3uQ3PPItAM2fKd0cWpcI+5VLd+F0YsAZfdQX2uYIpyy1PoEDXoxhxQJjVXjjjAriEWS2aIw4azmw1PX5sFFlS764jMOYapkEP77UnUMmZgOmMCa/IpNkfSLEUyhtwmNVUkNScXTop+pDThbjOHr8GIjnO0sLWFrxxImeJmis2IeuSLMUR1Zj69MN8zdCBMIWRUUlaUIS5JWeZcDXwePniimux9lXOmItm0igVdiXLTCGncrZycyQIdeed7PrY2+fAtRtnolFmq8dhEupI4ad5/N6/WPAQukt2fyCXhUuYQLo++797vROsRt6X31GbJ4+8yv3ZnyN2Pn4KL4jFhZlHfkcWehnPEf5efVAmWe0VJWUFBpV0JtnJJqjrIIllu6hqp8yfacFyKNGyWejiw5vWb0LdGs4QH1hZjlg9M+SV6B5oIklJWdeF90LzqLDZ6JpekLhty2XhjjIj6fZ4Ev13YcmQaHUvpEVGwtT1AgsXsbU4rId2LxUGLwIwqZLpnDZynZJ48SS2/sRzdKJmM7rLCydGS0eyM6MTG5v8goa12NBjkJCaZNkQPbQzLEwDaZnriTJad/Hcl9NUtAhjVtrrhiXSAiTF6xVGjl5DhmGo+K7SIUNAmat2cRuAMLmC5AMcP0+SaiLVauuKOtqixOa2nWUzGleuxLrlP9n1jT8vR8NGzty0UgmUSeZvZSyFiMi0NGUod5n7UrkrgLywOhBfUsTD7anNtMHrYt/IjFzsiL3wgkhbqTQoWTQL66ereiB8PZg5oaKiAr4A20Rx6fD6+T6BUAguPzMwVHSrtH9nP7rXA5dcA/rXJ3RUbjdsSj77Ip+dSWuX9niBSS7d3IIGyU6t27IVrY3sT7auW4OmLcyqaLTG0DPAmaQ9vUG4Epz5qxMLrdy+Vc0XGOCI1eGPzGr8tTQv5KTz2XLnMul67T7TOQM7zGrEZuDMKWo+jy1i82xlBIG+zJBQ0b0aFWH2z65EHpp0srSWhyE0aHnVKjAYqOSbhfWNZVb4PRKzGvlxu50kG1nQJSV/zn2YJCo1R3oqm0W4jNeKbZkkMiIb7TUtbF/BLDHNv61DD/HV/hxJQXROCJ3Sn52rEDKN8xNJUjocfE6WuWWZSApDsQYVbmF6yGRzcAnDlkvxFWTCmnNJtDrP160KfUay7+8+dAf035WZKjyVZVC6M0sESqKAsKmBbCMMUjZj3nZeA4KeR2TV7a9sZ3YKrFmH9d8yS8HWX35F7W9sg46t26CLNEaZxw+/84SZDCxHrhZmwd9QPxCiMWRhokm6sqGZBWYIYvPyi4RKAzKokzUvelSipCdLhPToU43yUt5/UAZ4LM1rapKhleUCTMsoyE0Sw2NX1jQz58znnSA2e632D5jVVDODkiDvPzZu3Ij1W9mvZBJZuGT95UpnUSpabqWaBb9kuudyHcjKvEqEHpr4bAUeWCJJY1hZ+EI80FIdKYjHQ0AJok72FnXEjNmX/Ueody9EhaGSmB81xwdoKgxZN1G/dySu7K4ugzG+uQYNnzO7cU+4oAlzRqmvFBtS7Bv0gA/pLK/yIm4fwuLQOtJxqMI60xbQoA7hd1ExYIDdVirEVZXRO5nVHO5H+nqPI11K7IcyVEj6uKaB9231mzdj6+/cr4aH/egujiKfTCIgWewGVNB+kErSZSIvLGtu0yzIgPotlkCzi8uNVpk32hQLLbI+bSfGHWG6LOnTG2GRttGiIYRlj+gLBGwWTLtfKRbywg5C0stZ2R8Tg5oi8w+x0SnCbkl1S+o0ruk5bftoSmGuJkYch3GQvkV1JlDFhCKsAHWrVqNGpKYqMybKxI+SDNymBI9NUm7TZU1t+7//sPKvBqsZ2VyndAUpUoiJFBrvMicQs5rbkQ23+d5lTlCCaLCEbVwPYbv0vVa/CzPu4H2SPnxHfDqD5Z+2rl2LDvHbQ/bfF6NIMpBKNgcIE9VT069Cvpb3dqTv7BvA/nni4wtgfPu1XX/0xltRXcfMLorLjYZhPNYmP3RfYf/0w2134Kt3WNaTvFOojD1HY6YDCZp0iQlj+gXodhQzgWW/+AIvPvCoXW/fsAXVXpFsdqk4bh4zS5Xuuw8WT2amrtZvf0a5I38NA6r4FsMykJC4Au3X0yI9VgML0Z2Z0Wfyffcj+esau37zZZehjwz4IK2VhTFrm5nBcTcyC9eIU8Zi0eXM9FP3t+/Ro5bZZZKZNnh24DjBybNmAMJUt+y5l/HdQmaRUZo6kI7znthXHkFa2Od3PeYQ7H8Rs5UYPyzH53NZsjO/pQFJWSvFgipGXcMM1L1OPRGvzWRWuW/efh+9VPZpZVXd0SZMNhcRu3uE1+Mfz7kTy79eatdpfu5Rzewj4y6eChx6gF1vemMRXnyZWfTiDY0oEeZDTyKDQIKdYC4dR98K/tvNjTVwl/L9WyNunDGP2b/c0XIsuZBjY8aGBrhFKnR9vg0lJ+xrf37y/DuBL3gt/+oFl8EvTFfNMJEaxqw/5z76EFHF2vWlN9yCpR8y60nU54Mue/319VsRqOa59Yzzz0HlocwEFvv8c7y04DG7ntxUg0EhZklO+gMYfddcu+7ZYQBeuIDjc4llP2KQjKOwYSAljFNplx8tYe57JKu746hRdn3vGZcAq5hz7ZU7bke+gVmg4g11cAd41ZDV3NAquG1nXXEVMJLjHMsffARfv8kSutF4B7qleA3rNVPwqTwXtCoWfhemzGFjx+Gg2RwDW//+h/j+dh7LgcZGBHX+rgztk4SdLqVrqE2xH6gcvgPG3MDMPejfG+vf4u99+rEnEJHEoSpPCNl6XlOpoQCGncDqDntMvxT4hcfFB7fdjZpfeb5zKQqCVcKAO6AHDr2P7UlZJ+/cz5KX3335JQISpzG3t6Cfh23oyRvI6czSZ6bTKBEmVDWvIS1jtp7mlMHMinTo+BPRb+xYu/7Vzbdh9RusshBJZgtM07R/JjlhKomAF76+zKYz6cbrkfbw2umW62+AvoFVGXqZ3gJrVNqjovJYjucdddMsrHyO+//COx5AD2FgdUNF34NYrvGwB+YBvzJT2s2XXgJV1mAlOa3AbkgsvRt6cJzj6icXAJXsM5+YOhPGN7zPjgZDiPXgOOi5zz4KxPl93XraRAzq4HpZKgOf7PloziVxeCpkvXZRNWj1AY1+/nzctLPQ84zJdp1kN9+ax0xgv331PcodRuS8gkxGWJLdGvzOXiedgiUMxKR+ZEkfzvjcBTbK02ddC4gixdvXXos2YerydCQRkfGrqx40yd6i29674eAFzOTUXr8Z913HcoepjTWoMHkx7fG5MeSog+z6IeedAyzn/vbCvHsQ28RjyijzYeKDfJ+yXYfh1tOZgUnb0IAhCV7zeHIWYsJqrOk68s3sk9NWChnxFfucdCx2uorni5qXX8V3dz5l1/0dCXhlDU+MVI4KS6NXwT7TWPp56LlT8OutzES19I0PEZD1IUnM7z/1FPvzIRefj1+u5nG66p0P0CMhbJQwUE/UeLQ/I3UE8UWnTp+OwCHMSvjc7Xci8Qn7Q09bGi6x/74nHY1+lwvbaO0WvPMgS9n++vFXKLGERTibK6z9/NXdcdK1M+xrXLvvgdYHmM3rtfseQZkwvLflEijdhRlSR9PZRguvpW898xxU53nvUJ4BPBIfMojzUFg2azUL9WUcdz9j+qUoP5mfPf3qq3j+QZ6vk43NUCVW5y8Jo0Xh/tZn58E4+XpRm4CFV67lebzlp9+wo873NFoakJfrs6qKlDCVNyluHDSFGSJ3mDkTXwoz5bJ33sVAYXHz5uKFGE/C40GyLzPYjbv9DsDLY+3+K69BYC2PwYjHQqKc580z7plbkCBYOOMy6K3CUE+MrjLGad3urLtYWpz7XsJjIVbGMZKTZs2E62DuzyCZ1jj7pUenX43oCo6rlRpAh+xlWsI6Ji1ghk73wQfgheP4HKNj+Sb0LEil53Hme/weMawafx3NbG2euma4WnjuiBpAtMAJnxd+XYofuBEPcz9p0U0M3ndvu37AVVcBTbwm/+ieB9C4ifc1rdtroYuUquFR4B/G65kjTjsJPY5lxq9tb7yHl25h3zIgUAazhfezaY+OiXNlrtl/Vzw1n8+UfvrkSwzOyk46lkJG1pzku276iOcjNDbjSZE1jzQlC8xqm/Nt2PdGYZydMAafnsHMiCQDGhVZTM3IwEcxJfocBuJ9Zf155RVAX55HFt56O1pWsoqJO5VFWYTno/2OOgzdrmCmxuQXH+Pph7kPN67bjIE+4Q1PpEDM1VRC1T1xzNXcBuwwFGtvZ5+w+KVXUFnmxD6bUb0nry3Hzb+jwLB7/+Wz0DfH9wnE0/BL/+lAAu0SI28OepDuxf32nEtnILD3gXa94dEn8MVinvuSHe1Y17DVrvcY2B8rtvNzHXzM4Rh3E/clNDbhkxt5Xt6y9CeEkhJjhgW9EN8qMquxsYqlaIGiBf57LFAEq/33vMvikxQt8B9ogQJYze1BW4YBFmU6hRJ4IabSgZOHN8F1WRUxOeAffcNsdD+dQRixfBq+CNNSu9PJwqFp3dMvYPEdDIzo1ZZALs/3XFfiwyFX8AZ3xPTzYIksTWr1Rnw6lxfsLS++if5ymLAx14L8SJbwG/vwXXDvMNiue3xVQLucFn3yERbdfqf9uVLTinQzP0tW1RAP8qZn4s3Xoeyow/gtVZTAPviljVEiiYBHgAjUxiRvVpDJ4tnTeKOjff8DSoQ+23D0HG0ZHrMAVtNI7lCCQ5sDIUy6gzcW0ZMmAEHRkaAPHLDapvV4YRrLNWrLViEsB0QZ3YImh76+HB30cuDEUDxokoPEzeVhXPX6K9zOgf2BEN8/T9JvEiBUNA0k2cR/bMJY8pFdfez6G6A0cpBJS8agSeChvTSI4y/hTUb/iRMA2YjbWp9pDgy8f+Z5iH3PgaXe+RxaOjiAke81ACcQvTqVY0Y6anXo+GoZHr+cA669t2agyAK/IeDG0DEcRD9oznVAWOyTyQAiR0Hoh/hSltN4e9rFUNfxBoIOlB2Zz6DbDU0C4R3pBKKOnI+R/YdgNTpMc7YTXSW6/lUyoM5hiKXk4XZzsM00POgQoENtKIjDL+exMHDqGUgGeOOlajq8AuywPvoG798x3/684+vvEMjwhrgs4EMtgUOpn/sDSA/jcTH53UVIOIeZVhCitspoAkO0kpQ4fr5HgqD3/BU+eS8dviAmz5XA7WljkZODYtXUCue4JPfmHMuTjI7uHJiTrEIBrKYgK7LCFJfwuuTwkIarBMy+fu5VLBFZkapYEr00kZLqaIBuN5bkyoJYJQd3I66bhf0v5IMF0x8tgGNAEle/sgzoS2deAPV37ichQ4UuAXKTBOpKeOO7xqchP5jBEGffORfhYcPsuqHo0LzcD2lpRiOJCrWqE6qmdkJVHdQFXaMASUEiWKqJcI4PT7CtBa8JWE35dT3ycmjZMaIvznp6AV+z40B7bNttyFA/4WAPseN7CHhCh2BPPo2Ff+Gg1C7hCDwiaxjPtUPT2b+t92sY9RcOqg25eBqyAnxR6fftDDDV65rx17NY1sX9+zqUCjDXlclBl8M6btR/RiHQBxUPXAV5wTY3yYDyKPcYpg0mouKyNCTloCxWHsW+p3JQsM+hBwEDeH4ByVGSD6JC9xBAs90LBOxldzw59ABJgDlgtVQGkIBifOl3eOtxDty2rFkLv8wpVV4vLDlYo3ETEulJw8oVJPS8kVLUCCV9u6rCEOm+fnvsjoNP5kMG1z57ASLrCQpUOQfdXWUiyQTOQKV2if+heQ0y16C1Dc0fsJTLD6+9geR6Hju+bAqaALAIFCRxZMDS4HIO3Ew3XOJNSTQmKMFpRdGQFpAFiWRbIi3TpirYIvJmrt7dsePhfAi253HHwDuCxyDooI4AaPwCgJzMxQQWcVB4uTzyIi1qKSp0B7hm+xgZhCTZLWPNlsdMyzy4ZTPWf/ONffcl77yD3z/9m13fBX5EnXvaAATuAyTHHf8q2Z0AACAASURBVBTpO1VRkZDniutWJ5jMIMCiBK50P9plPqrz5hHamaURTrr+BqhVAgUsLQUKoFiLdEH5cekzB80kayX7cwK4OP2tiwSoOCn+W1qbONeQhxJQDElPQg5SEGsHZL5oWrcejfKuf/tqKTaLrI5a34JKkeIoJc8udshoGWhysB/IqnBLQ8nijvRnSmGJWSq0rnSAXz6zIHJs/85xmzSPpARIopWUoJXkimntMfpIjDj8cLseqd4BiPAhHpJ5FHRz/dTnxSsTYMWZ1G0kghjRHhNyDR32ODKdZJsuYLXCxEYN6+oDvYLUIyCU817SGSR/Yhnl79/+ECve52BnVaID9kH8/yid4FG6hbP6sAFqAn4h6XkqGVuEnoubwMsCbE5nTYSDDKylabpF3qdZEsaQg/hQcM/RxwA7yRiixItufJAMWvs644BwfPIg2XwGqgCkXXYyijwgmUv6su3XHHvQPqBdBBVb21DzLa8Bf3h/CWrEHv6OFPwxDrKHDRNRmSlzVqoAJKZUAcGn2WC1xgJYjeRg+KWQtGVYZJWWJ5vhGsQH7XudMgY77stSa0rvPoBcg1CYfbVdzD+2WQBz9nN0BWMXfEyXF/b3YG3n2WkNUcfSIfYcIMjd7JY6rPyOD8NWffcD2jezhJM7FYfPYL/lNtLQZSyTlQneS0UjHyoAIwLYGbL2oXVtuQCzaC2yXqTEsn0qscuEMfbf9t9vbwT68+ExycfY4F27bSp9ARd6nZQ8QIX6mcz/2V9XYc3LDPJYs/gTuDO8TimDD62sEw+VJFxl3HvdPugi05MxFbRKX9pr/GhUHcKHzYGhQ4Fu/I5sHyTyvDw+ZfxRUwo68rSQFb/u9QJbGTS76cfv8cqDvCYKtcXQX/y6tyMDVQBhNJ0lZRwbNgCP70+HXgFHIpbOtApy937UiU0aNUCVxISegwZhp10Y6NB/l5FQB7HME0oiQJgP4SiBqzDuqS84PoD+dfS7qc84/Yb6mgDUQPVCfyJpdwchRe/MgdgrBZmkAvrdtqEFdPB7Mb7/AUsfX2jXV7//EfrJCy4LBFCTZDCERV1AJujCMOAn+I8o/xtgNd2RJ6ZVvfQfG7MgddXMQ86+bWC1T+zsUr2oNzmWoLqi2C5SbpmIH1Pv4dgGqvvgy4t43b15zVrE3dxR/L174vS7OAaAocOAtxhYduelV6KH+K72VAdcfXh+m/L6i8BallV68PyLUdHKa/8ggmjqxkC0vUYfgx3kgJP6Z24Z++Elf/sEW+oZRFvaowKjjub5s2z/fYAG7icfzL8PP33I650+wSi6yb5hXUsTpj7/BLdz9z3x9dkMNtr+zQ+Iyjgy8nEEvLzPSGdTcAtIuzGTRquf/c8uxx+D7nvwmOo1+kRbRpTKF4sXI9/Ah8phXYcu9+nwuTF83NF8/Z57YOnzL9n1la8uhnc5JxRU6G600gICwM7Hj8KQ887kdvoDaHv/S7v6+eIP0RHnZyTp7oOO5BhP90MOLKyRP7njPtS+xddH0rQbFEBtJIQDZvI9u518PH6QNfuPX36DiIeft1v3Hjjk5HH8vcNGAF9yTOKZ2+ch08B7cQLKtGX4ffUevgOOmsUgPAwZAKxkO3z14UdY9dW3dj3f0IZ9B/DasH9ZJYISU3rhlReQlXiPf0BvnHI3gw8oOeP9aXJoXdtmyyhSSUbcWBPmRf61BJ7sz1KJKy+ciWU/sGShJ1iKellbHTdxIvqJjBrtc7Z/yjGhT7/4G9pS3M97DeiHUUcygCxIyTE1DHBZfP+D+HnJF/yM3iB6+RjMX5PJ4LSFz3E7B/bFG5KA2fjdUgyQeIAvk4VHHKgJHxplfDWrLmg9eV08YdZVwB7cfvzwFdb9zEDAj5e8h5z40sOPPAaD99iPr9lpd+AbTkJ5fO5dULZxO3soFqpknJpI2klKVCiFdoPEIXY6+RTsSpJmNBV99SXeIfkxmp8bGhHVeVFiUYKPSPWpfj/q0/x+Uz4XSobyfvHE664CBnG9acliLHn/A7u+evly9C7lNdtxY05A1SgBW6hu/HwvA/5+fP0DdBOpOK+qI+thv1GvZrDzOAa37Tp9aiHxc8tvv+H3pTzeV32+FH3dbP8yTcduQzn289sPP6JuNa9V0tksgrLniA7uh4GjGEBZesYEGO+zjNqzd98PfSP7jQoCr8u8lrTSaCPUN/XPA/dB/8OOsOs9x45FbvMGu/78Y0+iIstzGUlwR2Rd1GakUT6KAUNDTz8ZLcs5NrP4iYVIfLnCriORwT7jWRZ5xIwLkXmS98rPPvgggpJ4q8VSqBRgpcsfxC+k702gzMsvQJmA7dbd/SCWP8cyqbFYG5LiSy9640VA/OFtk8/CYFlvVKZyoOg2FVqJOfEDAsE7kuvtLhXxKPeBdp+GMSIRWDH5DKCOEyobl3yK35fxPmDr2vUQbDBGDh6CiMzv6375BXWb2FYerxtZ2bvVxNrhl8Sl0++ZD/Rh8MrHl87Etl/YPmETCIusvKa50CTrn14H74O9b2PZvpb2ejzxsLBDtcQxspLvM7hPP/SSNqO1HZsWMEj368UfoT3G/qrVr+Gcp3huqhy1Pz57mK+Jr9qAijreK2sZA1Ypx6KCQT+afuNn2bh2HeISkzt60jj0m8nzRWrRW/j6TgZ+5Vpq4ZF1LO3R22U8ZktDOPpijj+FJk7Ahjkc1/xk0dsIWiIBqZo44WIGUZWedybWXskA4l/f+xhVCZ4L0lYMGYlvtXk0xAVYfO5N1wGyLn199k1oXMK+mhJXE5J0pvYqw0k3TLc/D+y/N/Adv8fv3vkAG5fz/JvpSGDP/XhvNYSu2YMTgZJff4v372FbpTZtR38ZXyu2r0X5EAarjSGgZIzno4fOPBveOvar5XkNIfGHOjSYcuawheaNUvaB0f79cdx0jnFi95HAVzxnvf/O29go8e9gOICDj2TZxN6UoCT+c8XzL+Czlzj5N9SeRUUH26pEU5BR+Z3Gsga8IY6DxlQvDjuTgZilF5yPnx0Z0HffRU8ZL0EjU0jUbUUe7mFD7OuPXUCJtjxGHp16PqJ1DMxymWlkK3n9fMrD9xcSxxZNuxBWM/tPSkDPCgO+X3fBm5NYHTTEwfsCutI9gAFGx826HDiOQV1IpvH1HD7n+f6517GTyfHa9vR2aJJIWOc3cOoc9ufBgw7E4tM4vp75rQZVklRTk0ti3LN38z2H9ccL41lq3NfUBjXGtvIbJoKS/EH7djlpQs7lQo0kI+uVZUhINvjJk89A5ChpZ00d2r5fZt/njddfh8vDfrK0Xw/sdzID48L77o2c+PN3H1+I2HKOvSnpPFSRAh9yyH7YfToDSVEWxhsLHrKrzRu2oo/Cz56LxeGPss2THgXHCFAMiSS+uIf9w9ZvlsEvQM+6TAynL+CzmsCxR+GXM3ksbPzsawSdRL9cEhEXj/1GGIj15HjC5FtvAfrxXunN62aj5ieWJQ1QApIjSx0J4PSbr+Y27zES+FnWP+9/hK0/8/gy4inscwDv5QfQGlXmUOOHZXh5Pidxx7bXoH8f/q4tzfXovhv3veMW3AOsYFD7E5dejkiDSNbasTre7Fmqhnbhh6jNZGCIdPiQkbtj/2liz1AQWMn+9oulX+CLZZyM13/4Dth/FAPaeo0YAQR5nl123wIse4fnzTJDg9HBCSfdtAgyAkruDETx4xdL0QJFCxQt8J9vgSJY7T//HRafoGiB/2ALFMFqRbBaEaxG50P/oowYOQwpgtWKYLUiWO3PnyiLYDWK6hXBanbPKoLVZIAVwWq2IYpgtSJYrQhWK4LVimC1P3/h9SfesQhWK4LVimA1PswugtWKYLUiWI2BF0WwGgNSi2C1IlitCFYrgtWKYLUiWO1P3HYVb1W0QNECRQv8X1qgCFb7vzRU8bKiBYoW+FdYwGFaUNw+dGQ5mztsM6txFlvesOAS6aC46kG9xmxkVYcehmOFkhilUSAiaQzpNCAU/MTasmQWZy+2v/wGooIH6igtQ303pgOe+u7LQHfOQETawMq5nO2y7rEX4ZH7bNXS2HcaZwANv+EqOAo+mYwPwYBkwafbgU9ZqvKlG+bCXcdZD/nGVhjCiBPvXooTRRK0fOyxgMg8xfMmNMlU9VEGGz0DlbZWPHcWZ3hpy5ahRFhzcl2Y1XSTQu2cc0NZ7e1MDoKt/hAmybOUjfs7ZrW4yIBuWo9Xz2NmNfePqxAymc2lQ7cAycLz2pJbnAlI0kExoQ7fFA3gouc5GxH77k7UVXaV5FsVkTMDtTMl+UCff4GXr+Vsmuy2rcgRAx5dH3QhFuZGj73hKlQfwRnZKK9CYwszaVQESwHJNsJnX+GRizhTqU8mVZDAqdhlN+z2sGSaV+bhaD29cOFlaPqKM9dKtmWhKNx/3HuOxKEX8bOXjz4SRpZtohMzgSNDlUvhkzl32J+veeRJVIn9SXrOFGYgn0uHIrJ6SSONiGTC5rsy09gsWVz+t5nVHOkxw8rDLfKm+byOnMpMhDVuHcF9OBt90sPzYFazvEHGrcAnmZWoaUXjiyyB+vacuSgRmbbuYT/qE5y1t9XnwUFXcIbUiMsvQqtkr3sUHyTRH2bGhFsR1qhsDL/czcxqP939GLwpzs6OBYKYcAfLA4ROH4O4I3NmqgViozTJTRW4xig7VaTWqNtK5qCikjSC9DHFhNdhP6LuuJoZSD57aiE+fJAz+ofCjWphnzAS9chLhp3l9mGVi9/eLrOvw0EXM/Of5Qo7QwSgzESRAV105gWw1nKGmt9U4RL6dS+yUER65Gdk0F7NWXtT778X5fuxjArJ01jCNkM/5iUDlyzj9B+FZA35amg2E4/8YHRKJea8JD3JGazq9hYsHMuyB/ov62HJuM4Mq8bpTzCLJHYaDEOkPNM5C7pktNGvvMQQRf3226/xxHRmbwhtqkc3YU2xOhJICHWesvtwHHsb+1vsuQtahFYr4g7DEjnRtS+/gddvYumIwUTq1MKMa15L7SSnkUf6T/jHAauR/KLDa9TmsmDYL4ckUkzoovukWjraxTcGdt8JR4sULPbeExDJRZsZxZHz83k6KaFcShfyk06pLRLLtNnVqBAjkTNmsybWP/2s/fFrDzyEEmG4jKQyCIhPDtusnCJNiDR0lTMlswE/1nawlLZS0Q1Jku8jWYWrrkDJ8cfyd1EnFOp/arslTFrEFkn/2X9rswzJW0xku0hndmFP+v/Ye+94yaoqbfg5qXLVrZs7d0N3A00WAUVBFJQgIlklioqjoKMDvGIYHQUHAwqiYiQNxhEHQW0TQQQUQYKkbmiapnO4fXPlOvH7rb3WPnVu087nzOfMK3y1/+h7uurUCWvvvfbaaz/7eejZH+Ndig99/Vo8fBtLCAyTSmAg4yAJgsZgXgMO6Y7RLtSQZOSk71s+JgPu72Sdouz6r/oGtsmOy8LS3bDgMJZMOOAtJwCyExmzB5QcFhW/0YStmWe0z1DfBMwiRF1O/eXFPWIR1UyiYRTG0oN2ZMCWa7J0hMjyEoBJxovq6tXY9CBL4v3+2/+G9nPMSDArm8McYRX1xrYgJSwcWTOLEZG3DvM2msKik/IM2KJnmc2XsanB42ZtuAevOZ93cS77h/cCJZEgJ/kDDaJJSEcS+xNJxqm6I6nPjoKkVCL9LIjl6IIojCVrcxkaV/UPEoxiqjY0uxgx/0gvIWYpzaC1fis2icz3n279JTY9xDthc3UXg8K66rVHkRaWyrxLe6r5XlQTnjQyxawm1D6BYcKS22YSzGr0NJrsrw0DFWnDWxwTsw5nP3zsJR9E8RBuJwg7TFZKv43YjqhQ/9bMagQIT2qfa9o0xRimmZ3ofLkzsUPFLHR0SkLWWVNo0vdtidNoB7z2DyTnVuHPR+59AN+8kFkOlk5MoF+Yd7ldcqEd2ZoQkFqslqUmgWrNr0TyslToX1v8U5R24AlDXwUGRkmLl74fGMbuBx2gjl953LHIiM0wZxBIy3ukLLTl/UjwN5C6CkAChtK+lDQnPwFJjtYk9rRNO5YcpRrOaCYwUJwrb+WSX5Cnf3Y1nr2T2Xr++IMfY+Qh3p28FDksyTAbULVFQiJse5LI1jKgFIloZjVSxEwL85YVWjAkjtsQutj3Xbzr/dDz3wUsZvYCJRWv9fxozE6yVcWMaDtsQEjWuT5OblKg03e6acEDDImjqd825bpKMkjsMLIda5f/XD3avb/4KTY+wbvq5+UyMWNjMD4FIVBDD1LIicSYGwYYJylz2qGezqPgM8NE27LwvMFtY/YRh+LYTwhbz8v27rB2kR3EL5JMcoJfriO9S7Gw9F2SMsG93L9vvvBjGJzituwQq46W1wzbINknKkR64Mr4ZvcM4Rlh37noO9cCRzNTC8j3iNSRAojqjq9eVvueHZjVVN8Ue2tfuHUzfnM5xybP/OrXmENjFrEjtNx4nKT+pFk+qS/RVIkKWUxL5dJ44DrsJ9Z5TWzL873mvfJAHHoqMyQtJP8yKEyXtMNeG47mHrEcJz2zcB3SX81qSd9rpmC6mGZQo7aTbD/6c3K18lsiotESweQDtEQ572nR7Sogil1+sakacDczDN1w4UcxNCWsJ34dnvha047giPx1l1mNx9vs2vWwpY2FJOnF1gTZXM9daGjR8zOK+WxpqiTpo+XNLaRQF5ZnK9Mbyy63ijmceYn0x1IJfyBZLGJX2rIFNXEJRm8PTjiLY//8gYdgzU3MHHbfL27HrCznLZq+C3s+50KOv+YLwCizQ932L59CcSPPIdKBg63iP6dsE686lpnD9jr1eDV3UIX6WkNinP4ysI2vU330cdz3s1+r441PrEBZZM6KoaUYOahMBwHO+YxIHe21Fx7+NL/LyFNPIyv3rbUm0SP+qipzdTqnYpiYKnPcesGPfwgQEwWVtk/62XxMDb6oKR+JVUlYbmns1yyMfaW4+T/71evx4JXMXjPLN7GpsVkdV2Bi7pHMqnXSuW+HdQgz8yom/ILEPg1htKb3uvNO3PFLfvcNDz2JfQyOo52JeixxH/QXceC5zFhZ/odziE6Lr0k+SfdlygetZ2a4LQ89jsfvZsaykWdWo0i0hlS8AKMS96WH+1Av8Odvv/B9KB7MktzopzhXEkTEmidxtJJtv4cZy+746tdQEQbT0sI5eMMnRUY2ncPDH+fcWGvj9jgGrOcNPGVwvHnGOWdi3rHMvIxbfoZf33yzOnQRoSbz2infwyuPZrsd8LZTgD2FoZOYQcS3Y3gYWM+SWJN/egj3/4zZwravWI2SjNFZyhcIA3Uzk8MpX/gc33f+HPxMmNnHnvwz5ko8m6q3UZa4jCIJU+piKrKwWUtRL1yEV53Ibbvn9YcAu7HstaI81Ek/8uvP8rOt+829uOc2Ziusrt2I3VLcpwYDD6mA+44PL2Z0oxnVVslnLH7DUThAcm9jK57Eb67i50+NTaIkzGomzbGlDeRyvWjIWDbqtdDuERbgV+yPA4iZm+Y8rzwAWMByaYp5Uys0UJz+CDOi3ffLO/D0HcyWZI3XMM/mPFDOtFEXVrN6ChhJ8bhz6GnHY//jRA1iyaLOuKOYdyWSqreBtdw+6zd+F8t/wuxKtpXGKRdxzgDvPBsYZwa1xsMP4o5bf6GO1z7wKHaJeKzMewFsmUdOmy6qfdxn33Th+SifJ7KJlIsU9lz1V9jjlPKCIbE5yaXmpR8NFQFho374B7fgvqs4Z0l+6C3v42vmjzgcj76LZem2PPYEDInNQq+BAWkzDop4vp/71KxX7IfXXCL94v6H8MC32K9u3boVuZftpo6P/soVwNM8r73+sssxuJmVJPraO2dWI5lOV+7VgIlAmI1WT44iM5fBxAcd+TrsdcRr2Z777g3IvBz1VixtrNiIf8/+4bEbb8DjD3McmDcMZHu4fU67baT7+JqnXPwhQGRtf/fFL2LrSpbsLMGA47J/dpDGVsluzDv4YLzmc/LuBywDpjl/o2Zi0xKj1lzg98we/vwDj+L3P+G6JmbDdI599XSPg1PkOgViIivK3HRiGjC4TSrGacm9YcsWbJbx686f/RwNyb8ectTh2P9UZopad+e9WPNjZmoMR8dhS/ukcXa8xc/pFHtwxNmnqeOeNx6Ljd/hurv3V3fFeZpqu4k3n8fj5tCJx+MZUYB49g8PKilNKlVvKs5/VC0TjRSvP5xz8T8Bhx+sju+6+qvYdDvHTtlGoNiWqNR7UthY5FjrxLefgf0OY5YyLNmjQ/s9Pg6IqgSmJrDm55wXufunP4e9jnMz89IlpCTG21AfQf9uPDc59gufAbZwjvM7l38e1jYekwYiGznJGaTtFHxhxh8jpRXJ/dRTDkoi13vkmSch8+qD+NmIWV4UblCZ7rD5b96C39/K/f2J+x9Aj2YvHq0gLXW0MN+PlsG5mS21JgoO26ppZvC6t75NHfefcTpWfoNZjR+56y70Sr4kh4B4n9XnDdNEaldWpDj2Y/8CCMP+jz97BbCemVAzVgBjDrftN338EqK4UsfLP/MZuNu4DVhtFylROChQHN3gnETWcTDt8XykRrH9Io7PX/+O05F+PfvA4Nk1uPGT7Kv7Km3MFoLmKXcbasKqVe9N49xvMPsadtkV97z7Q+pw7InVGBAZ0FY+g6O/zgoiOHBf/OwozqvlpmuIGtzI7DCIxw76v84zubaBKYmL7P4ynhthtkUzn8YJb3sr3/bEk4FFbCuQNHRG2K9rY8A4n7/hsSfwuxu4/ZOc5p4lft8pt435x/Lc6pCrPwOU5LfUZLdLjEddPc3MZ4o5vcLjHUi+uCjnE+Pb8xw73fPxyzC+8jl1vH16DG/52PvVcd/BB+LZT3FcQdKWQnSPhl9HUZjzJuBhUtbKzv3wxcBifq+7v3wN1v+ZfazlBkjLnKvpAFMF7mtnXfBu9GufOXtuXNcYn+jYZHwMq358izr/wdvvgrWd45kC7Hg8mvSamLUvxyqvv/wy4GFmTPzBlV9FYYzbTC8sZDWDcjqFWlYYVRtNWDLGVTwXe5EqBYCXn3UKcPB+bLdUCMh6BYq5WI0gfPixOP5Zee/9KLbYb9D4Fcr5g9kyqk1+ZsqwdEvXAl0LdC3w0rJAF6z20qrP7tt0LfAis0AMVnMy8IQm21GySjxBoXUKnegNU1mMysJIa85CvOkiTtYOn3V6vNgcRB4sAU5RomdsOU+Uf3ne+Rio8MzCtzKYFNnKeScchSMvYvATNm7FbV+8Wh2O//FRRDIh2OXIV+HI//OPfM4BL+skaYwswqbIlVJCS5Jt0a/vwg8/zROR0ugkRiVJY5eH4C1ikMppX/ocskShTc/T04uWJMzKtOiswWSPP4nv/dNF6pzs00+jRAuVSlrUiRccaEJj6YUgA6jIPGEjyYAKWG3g5L8AVlu7Bj95jwarrUBJZNdqZoRQSdxQohpIy6SQkhZ1mUBsKxdw+mcuVedYp59Ms0S2D9WhWriW1c/VPIn8zT9eCE9kv0Y3b0FumBO3WzMR3nSJyFCecgJpXqjPxxouSjlOojvtAIZOUFkm/vRxlqN45Ic/jME08/bYG284W6QyTjkcz/+cJUp/8rVvoc+TRPWIBy/DSZHXXXwxdns7JyQwq4xKkxPYJVrUEVlYrHwM1/8fTsxED6/AXL0wGJLsGidmUqaBUMtlwkdKFij0oj/f4P8+WI3yJDoPTn0qBCeuJpwstpS4vs752hWYfRTTTyNr8SSXSiMEVnASa/kFH0S4iSegJO00oeViX3Eg3ioJY2+/3VHNccIpDStWhvJCD3m96FqfxFNf/Io658krb4RKPlNyuljEqV9g6ZHiOSegkuIEZMmz43VHL2UoiUoqtL5DUqBUCMCgwWq+78EWevQQAUKR4bMDAlDKve66H3/4DkscbfnNfRgIeNJZpoSHgOoapoFVIoe27yf+Ga//P+xzIrqbnhdSUk+D1d5xAUKhy88SWE3aUo9jYZ1IClbmDuKID7J0wS7HHgObJHqomOmOhK5Bb8WTXcakacBovDzN6yyxzGJCgbBIa0ecPLC3j+G6U7mdO4+vAYFoVNljIc68VoPV9kAgCfKWT6qAHcngtE7Sj2/FU99gCvhfff4rmCeLTv2OE0sPH3vJ+5B9D4N6QRN1ArxQ8Xy0nxHpjos/hsajLMsxr9VCWoCPBFF4MRYNuMgoSBHX0bQdwhVUAIHVDEmYRXAwmeZFhkXHH4PDLhVg34JZnYUp6qga5OTYqAqo18lkY1AOgT8iSUrQHfXCZjokYJyseLZcYC2Dn/7j0n/F6CNs82jjZiwWIGlvZMJtciKT3sM3uQ4mjRBrBSiWX7IUxb14QfKtn74UWCxya1GAlgBoXMcCSW1w6QDpCMinJXpN30fK5uv7YQBTgEomnT/N4/Lm627CrV/kxFW/20LWY7CaGt9k0cYITaSk7aUjAquJdG/GQ036VzsgCVu2cyOVR88STjIddMopGD6ZpV+w63yA5AqVjJmFhpYdhxHL9hi00CV1R4s/DFKjV9Rvxd0vVoBMYk3CCDmpR4MWHhXAhvooaSEmQAEbeJFnw/Lbcft1DJytPPMs9sjzONVXr8KR2IBsNSaLBq0cSzJSIUC5Jc9ZKg5gjSwa+7vPx7u/xj4WBxyEICfJxQRoxrJIdOyFpU5AcDnPtCzQeerVY2878zftdhOmgCwIEKvdjEqeyeckhabBnbQZIapw4jNNiWMN/Fm1Dk+KHNeffnE7qhvYbww4LorSJosUYiTAaloGlCzckriFwijtn7NBAuCbAHJ5MDCZ4oBpa08R+5/Fid7DPvJPwCAnvAMjjbZI4NhtA6kst+GmSSn0jg6ztmImoDGI+4D238puhhfLv7VJWjc2H/URLunAjPFvBH5qiKyXkSWRYb5mY3IcJZGFwHgVN76TwRHWPfdhsCngtkTVKLCajI9kGt1yqV5ScudAWkBIvkfkuqqehynpf61iCaMFlm559Smn4XCRL8YeRPzL9gAAIABJREFUS6Gzy5HfQpPAtWSzdAbNGKDWkZEnUJqW4FTAOekHBJbT4DaCaRBYgwoBzEIBKqUs+pzHLrKEBnDaBH6c5Ha05SfL8dCN31fHlUeewmzxMQWEaAv4nCyfE3tQND0qAHVKcKd8DWCy0JA6Nxcvwus/xYDAgWOO7EjEZwuQEBCk3psScOlfmyoOdDCWqKsOIJc/1P8neMvUJC/0zir3EVKeTyBZFT3+E/CiLguHmzfhV9fxWP3cvfehuZJj8EWpNOaJJHJQoaVvboWZTAlj4jvT6SzCBse2LaSwXTYB7X7q8TjsMlmkHB6MbxuQL5Q4MaAxJH6fDrjQiDwYEfu/HC2uPc3x4zePORELKxx3G7URlGUzRSNowyFALS0auR5qWvJ31gKsl5jug8t/AuzGslNKxtiUzUqmKdAeaj++GinVKQIoU/+hRVAaH6nQeOkLgLbZwOqbvqM+/tlVV2PWpMi7BD4sAaZS+9F+xY5IjpgLtW0N/2zAxoQ8Z7BgNgZezZtBDjr1BJQOl/ia/I5sfiFJQZLZU0UD1eS6Wm5P3UPLNcc25oOdYIpnnEEWaIv/oLfubHyg+Fxuqz7l2IHG1EDLZZOtnuY44lsnvA19IxxXOu06bJnztd06cuLwX4xS7v/TzGoEVtPRLY1/ntiZholA2hX1dVtAk2bET8R10QHGu5aDqlT2VOTjZYcxcIqk8zYLGAWui7qEYG7KRmnWsDpn4fyFWCWShSWk4YmkIPn+SQGJHvT616AmAOmn/vAA5opMMMHBA4H4BnYObg978RGjjcJinq+/7PBXIVXgz7du3ISqSCKOrHoOU8/z4ihFNLMElGC02/BkY4VTKqGwCy9AzluwEM/cd786DitVZGTu1W5XUZS4td5qIC2bFqO+ElZLjz//lh/FEu7fvvJLKDY5ZilTi55msAjtG5wmIBsBOObOwWZZnJ6751K8STYiPfvv/xGD1YaqXox7CfIZPB7xoqDfU8CBezJoO5tLo2mxr0jnHLSm+JxVT6xAc5rHpqILzPW4j1utFhxpESTnbi9hGw7vuSQGQISOiYrE/lMTk4gkd7V11fOIKuxLy1YGKQ3kJf8j42/LAbYK0CQ7qx+ejHFzFy7CfnvwXNMJDVRHGPTQGptAa9t2dbzumadRlI1L42ETux7MviubzWLjPSx5aaONtHgOWqJvyDxv9oJ52CPHcYJfqWLNFgZ1VZsNZAQU1SA/M8Dzy6Avj4HdWWZr8f57x9LPW55fC3eEN3uOr16H2npuP4OGjWEBWfoNAtLw4JfqGUJ67735uK+MlQ8w8M6fHMGQtJ90M0RZxikzMtCK48ceeAI0WeuOI+rhZxtcNg9hmeMBkrXNyCaFLRu2YPsGttX4ulEUWtzZlpaHkBXpulpzU5wrotwDSe5RGUOAEQ3QnzMfu7ySN0dsWL8WtTW86J5p1pGVfJvl0UyPfXKOQA4yRkz4LUxJnx0N2+iluQz18b2WojTIcmnF3iIaAlZ7btUqQDYrrfnzSszK8Dv2mmkYUzz3os1ieoODncvBz3NbfWZ0C0rz2YeU5s1B/wIG8C1YsiumBFBS27QF1gaW4aut3QyfwErUztMZLN6PwaOz9liCJzYzgGbFqmfgjnO/yFRb2EXG7tBtICvSt1NmE9NlfobTPnohMoewJOK3v3U9zE3cNobShRg02RqfVuAdKtunJmBKn6qVUzhb8ovjz67DzRczGN0fmcTCvZkpB7VpBE+vUoe5tgBZaQ6ayqNXZEAn0cBGif0JjLJANi2k2xFG/8R1V0cdbpHzmnu99tXYuJVtsnHFCsyXOK3kUpT0QhlQcus6x0N5hK0iiV7KDsAjoBDFtGYEq4/nhdmhPuRljjIw2Ad6f/Vek9OobRFQ4PbtsKXeKXb2BIxIm5x8AXbsse++yIns6TOPP4lI6jTjB4hEarDoFGCUuV9vc0Jk9+UcQNhfgCutppjOwhSZRXOijukN/AyYrCMU8OtQoR9NyVWvbUyi+HIG9nnlLKyUzB2m65gjwA7KsdZzPHKSDGhjPQOgx9dvjOemfbOGQL6byqYVq5Bex/KXeS9CJACdersBQzaM1wMXvbssUOfsumwPPP/0aq6jtetRynLOsu620Ctt/qCDX44/y3hU2bwZw5KPbLn1TnqUeqkAdwaWLkZh8Vx1nZWPPIbcVm7nOTdEJLnhes7CZtnjXrNCzC5zn91zlyXok7ypaVtQIDKS/3v8UTiikDG6ZjP2ps3bdM1mgFbAY00mVUKrj204b8+lcCVIffyBh+I2XA5t2LJ5lubxfrwpwoFJeVHy7aUS/lThfhqUi5hzAPeRgYVzsct8XrvwKnVMbeL6pbp4+mFu/4UIGMpxHJ5qe+gXqXHPbaIF7letACgXeRPR9koDgwu5Dey5/354VCTFKyOb0SOTK8r96Hm2kcmiKps09jzoELQ87kerH38KuQr7hHTKiNvM7vvRWMfnPPPEE0gL0CdqtpCx2VZpw0BL2nkJhTjH1rBDTMom3Ln774WMyOauXvksGqs4Ht4lU4Jb5bFgVnYAK5s8TqUHe9GWDfjLli3D6rsZKFxoAUWTY6Qt3hSGaS1JxQxpTD/2pDrOkDypbCAk36/jQIrO9VSPopeG/C9IpRDJ+EvtJTvAtu0dGoYlY9bSPXbHtMQhYcbBk5t5PjixcStmTfJsoDDtIi9jUy1rwzqUJcJP/OF1uPvbLIv55AMPY5nDbS8cmUKDQO70/Nk0PNm1U5zTj/VTbIcTTjoRfa/kGPWnH7wI06v4vp7bQv9uPGYtm78I23/LwK/m5DakxD5+6MdyyTRTrRR5jWLhPnuiIIDXZ/78BBxZfwsaLaTEhzRtYCrN71VzImR72Ccv22tPzB/gsSwIAmyd4Daz+umVSLV5zNq0fgsOKPM5VstHRYNccwU0BQC33ysPwvQkz4NWPvAIZsvmrjIcBDLPpZlnw+G2F0QWyiIT3PR8rItkDjU4iJ492BfNWrYYwws4Dty2ZStGZePqlpWrYr86y8nCqDGQMRsBhTSP4xOtcaQkntRjuPqiW7oW6Fqga4GXhAW6YLWXRDV2X6JrgRerBbpgtS5YrQtW+5+TAdU797tgNU6WdMFqXbDa33Ks7ILVgC5YjVuUAq7F1EJdsBrZpAtW47bRBasxoKcLVhNf0QWrdcFqXbDa3zIU+29fqwtWY/BWF6zGrNldsBov5HfBal2wWhesxoCDLlitC1brgtW6YLUuWK0LVuuC1f7bU63uD7sW6Fqga4H/hgW6YLX/htG6P+laoGuBv5UFNFgNRjreVB4E9Q4jizAL0f0My0BNdkFuszKY8yqmKn7z5ZcDu/IOTZIiivK8JFaPPBSEpvzBT34c2+5gmc7tTz+PeXN4d9gTWzfgHz7wQXW8btVq/P73vKuXmCXmv5wpek/66EUoaKk+2mmXFYYS2umu1R8aFeRkNw2mxlH5FTO63fLpy5Ga5F1vKd/CRpFg2+ust2G3009Vn89+/eswJuwpQzCRIpptYuj5j+VYfinvBOzbvBV52RXVNlIxEYkd0j482U9h0I4SNsOGfAFnfZ5lMQdOPhModNiSYua2tWtwizCrWX9+EiWRfmnTbm+RjSFpkjTxqAsdfEt21I7m8ni5MJMt/tePdOQ0cinSSeOHeHYjVn6PpSDu/9I1mC87gKaDNkaEfO3oj34Au538Jj5/wS6oCclBys8hJZIAfjWALZTlsNrABpZZ/MFHPoJ1f+RdOZlmhF6iTybpi3efjutuYEpxd2oaoez6N7P9mHcwt5kT//WzwDJmDGrRI/MTIEs0+noH6HXfxB9ESq9nrIYeoY0I/QDyaCLBw/Z3DAuhLEJ2BJE6OybpHDpT30uzz9DnMUuXPMff7I/syHMcA77sZE8rXhLuI1NmGluFiXDRCUfhuH9kpj3svpg0wfiY2C8e4N1hP7/iC2hsZDagyugISrtyPzrkgguw4ExmpmmUc2gJBT81R821FKGNnLRzVKfwzBeuUeev/OINyMmG1tFSAadeyTKg2bPfjLpQz+dJhkyz7zgEkOGORwARff1U1AH9BaEHUyqJZEjaPu8gph1JjpaAGp1G436WSbjvK9/G9geZsr/f8mCTLAnt9vICbJZ2tezii/G6j3yYbRKRXBMfgnaxr2Dmqh+98wKECRlQQ+9kTFvwBniH15I3vxH7XChMjUNDQEFkD4inQ7PZyaXpDzU7vauOhYS40PvG2pPCzq5s0k+EIbx7KzUxhqveopnVVitpUvX50oU4+xpmkcQ+e9LWeX4V34JpS+ckJh7S4VIXrQKP8s76n17+RWyU9pBtuUj3sD98/bvOwizxaSDmRGGvxMgoHruZadZ/d821GJRdfv3VGgrCJtGOaB9hh5Ur8fp/14czwWr8qBUrgiuaTmnF0MOLHiEcjAn7wdDRR+K4z36Kf7DLApAMnSqGE9c1Wb4lPrlsp2Pr0BV1e6Bj3R6I3YnGA1XGxuO29MwNN+EXwopnb9qKJbJ7Pd9oIiUNKIUUpoUXZ8q0MSo+oTHUj9e/m+VS9j33HKAkY182A1+YcEieIMnWol8lKQZJbl3LpNK5mhGNpF9Au0npkb9/C777SWbrHGw1UBA2MjtyYQqDBLHU2TK+EN9UKGNf3anBEMaPGilAyTlz9z0Qh7+VZfwKRx0LCNMIOXAhRUCTBHdl53XasmJAjaJMEjZTyE50dSEl18dmVuqbHY2vuK22GyHS4n8UKZmWZKPd7SJNpJBtmtWn5WLVDSxR87vrboSxhneh7gkbZamXJhpoykAxSkqe0l0KiccsF4axTqQ2vT0X4Lx/Z6YpLFgMaHluUo7VDHwqruILEbuLR+OfYlvSnEHxK6kD6q6B9NkwIVWVTsrSqXbMv6P2qWXziAGNmCaoEFNYzLpXb8IjeUDyS8T8JLIcq350C37yDWaG66+MoF9kn0puiCwx/ii2JOKH4spoEWGS6NCRGonuFyTvmBK2MxbmFMlXmJiU597aU8bh57MU0D7nvx0YZmY1l6SZpedRWKR3rtL1OyxS9D78DclA/KWxXAPHieVI9wWyvO4vNFYmf6vjg7ZiR+N3rE+Ooa/Au6dRd7FcZEDHb/4xhmJmNdrFz6fQ7yxpbyT5q1nL6DvqP1T0s3i2iTZJjlKM3KrDkzaQ2WN3vOp9HCPPf/WhsBfwogUCP96db2SJ+ZF/O+k2UJA4nZkfuVCLMrTjor9CbkUv3UqzNQ3bmdGdtD2on+nnpJ81hIU5b4TQoyeqdeA3HOP/7ls3YMt9D6rjQbqIsKamIzc+n64zIQ/XtE04wmhC+9lrEms4y5biuC+yfH3+0FdiQtjacuXZJBQjb9b585fqnkgKdXtkFo2dl519Ti3LjftNhLweCcggSV8SSRA1OQ5M8/j/i6u/gsd+yGPvosDE0hzHIO7YGFqRxEROERWR+zStNNwmfx6YPTGz2m6nvAmvvfRj6vOwJwczz9QQmk1UfZ54L2rTWtZQkWcKs0IPnfUcszJcecSxmCPsPjl3SjEvUaHQLhLWzmnfR1UYP9sDwxg4lNlojrv6S0Afz2lInq+Q4lZA7aSdUNXtsIUBstkeNknK68qg+hSfR7Jp4W9/q65z7UWXYN4027MXIaba7J+orTrShlOREbMTUptpS3uYth1sECnSw955Fg44l8cf7LMMECZHj6ShRcLPIVsKkx/5miTDnmarjPVxxEb/pQZEvxGbkF/Q/UjZOp6MdMJrYm0lNj8qNjEDr2EmvOtPOxupZ5l1oz8K4VnC9N2soiBxa5dZbecyoB0Gu4QMqNFhViNQt2JypaoKI2QMHn9JWjwtvnTCrSE0ODafilow5fPIbaEstZo1bCVhpfoFXU8aOrOXMivDHLM3Zq0gZpytIU8eiLFaM705boD5whZjtUI0hBHHhQ0vzc/mltIK0ERl2m3CkZyB0faRJlk+AHPzRfTLfMJvNNAUJjMVA4oUl2/b2O7yddJmFmbI8SBJQBsyYESRj7IwqwUtN2bCtQo92JjmzvwP/3Y9INJjH77wEgwHbKtMpYEeHeeaEaaIPprsXCxiTGwyd/9lOOtyZjpef/8fcOulLOM1XHUxJPbsTQ1hbYrb/KZaBUNZXrjNZFNAgd+30aphajszduQdB1mZv9rEUC2yTf12CW2J6+lqdWGDbRmdcTuwDJgy/mZTaRjC8lhOpWMJM7/tghh+qFD8nhL7kOSdoyWeiSCdno/iI4rvZIAiGb1mm+08VC7DI1ksxWCbwYIejn02bt+GpjAb+WGIfmGoL5qpjgwoCV32CotxqwWvLnLS9EzCEuSFEVLCUEUSuHWpr3bWxqg8f811UZS8XcG0EIzzey0slDDssJ/3qg20fP6cGGcMmcc3SQpWJE1b8JUnpmKbPtISD5JCuZboonE+kKBU8VwZfP3JqIGW6JBFpRSqBt8rP1BGrcbvZYUGUsL8RKkol+RUVTzrY1jYB0u2CUOeU42QEl9PBiFcifbGiaswPaR+O9GeRllYfDJmBJvoh5QyWAQ96yN2NuIlpkLxoC05gymvCVdyY7WgjXFhY8rnMigUeK5WrUwhlDaftoCBPokfgxABSUiqTXwRLBmDilZWjZFUpqMaygV+zmbKxGZh4p62AkxGHMClHRu7CNtNfcsEijJeO6YTS4uSXRuSTir19cITRreCH2GYcik0dhOrmdhqIqwhmMURwbHnvR2lE05Qx1961wXIPccsicQMR/JsVCIvwMIcv1fbc7HV5DawLeXj0v+4SR231m/GrR9mieH0VAtpyU+MT27BgNjQ8FtoC7NRAQaKMtDS1TTLf7PgYFJYoYndbbjO9ZKxHaz1OXfbJDZq6b9py4QhsTmxZ2rmZer2xPJHhUyjWMblL/VnKsTQMy4sa8RWbIidiZGrJfPLwkBPHDNUt48CFWGEtQ30ivyuEYSxsgJSDqYkF+jCQEoYeozAR1biohxxt4uvpthqi/TTSYRIlTj2C9N2PBe0iKWL5GBFjcMmenM1xyCFZK5f0zBQF99ObLxBQUbFlB2zz6PpYrYwctUaVWyJ+JqZXBqOMPaZgQs9S2jCg1Pk2K9ancACmb1Tv/Gkv1TQQEZ8IzHVawnFlOHE03IPHvqEPdoPAow2maV4sNiDRpXrlOpoUObQxPpmiC91Ke8o+c7NXlMR96q6i4DdwX2QMtOaeXccbYwJq/tE0EKfMI0Ry68r0thONoMoz+OXmTbQrjGDWj4I0EcTXbqepyNOwHJyGBPVio2uix6Rnje8AH3iG1N+CJrN6jZWlzlF1syjITFA0ehFQ2QfiQFu0uQ+PlGZhhn3CxtWnT8fTueQt7it0rUb4n+IRT8vbNNbqmPxvDmXtVDIcj8dm9CzArJtDr5MCLOGgYxI96ZTFhqSBzLSKYwLA5aTKqDhatZJEwPC/B6ETdSF0X7KJ0/JpZh2kBH2OGJl12ooBcNBReZBJaRA4wEVSjdv8dm3mMUsxH2i2mxinsRgZSuFuvT3XXqGsWGaGcWsfA6jwopa7CkgqLKtcmYajuSlaPw1pX5Dz0NR8kyUz9BSjiomjGeNFJVrxvEQaYkrJtpNZMXOIUlPiqWJwbQh9TVraDZ8iR8My8K49OWw3sJSkcPOuxGaMkfz+3pRfRkzfp32w+vxo0s45/3wL+7CPuC6KzUjtEQVg9jYJy1+R7ucx7gw+5/5zrMx/1SWOL/looswsYJZ8m3fx7ScU44szJXcngliEuW2ZDo2Ak1dblpopbjNV1utGbnGBY7MZz3is+bfTqOFSGKPcb+JSHKukdWZW3mBj7bkwAZ7ewCJWzBdwxzNCNgkvQXxY/kSNtXZD1C03CMsm0bTwyyT+2mWSLol9qC4riZPmkIGvth2dnq2Ut6gMho2Marn7Lk08gW+zsiGUQxKPrLHsDE/zzaP6g2Mex2J0ozEeFPuNLQySZdZTZmqW7oW6FrgJWWBLljtJVWd3ZfpWuDFZgENVqOFn7SAY9r+NGHOOAB0TLRlUkJxvisJ1LX1JsJhphI+/Z8/gfLbGCiDQgoNWXiZsk0MyYTefvYJ/EAkNVt/WoHcFE9EctkMWi2eEOczJYxKwthbNB8vE/DNgRfRjluZgQaZBFLAB3K8YBU4QFOkBgu2B2xkQNW6H9+MO791I5+zbgx9vUwxvMYNceSHWP7yoI++D5tFpqjfziEzztTSG790E/7w5a+r4+FaBdl40TrFi+QikabBajRJnpb5//pCB6zW/5fAauvW4Efnc3I9eOIJlGUxWC1wJhqSJRMsJ3TgSuJhzLAx+6jXqbMO/7evsF4olXKBub5pZ+5P7sKPPnaZOp4zMY2aUGY383m87CwG6u193unIHMh02C0l0MQZrZxrIJrk0Nsom4DIEVbdMRSLDLQavfN23PYFXsx2n1qPtMhvzO3NgCQFqExWKnBm8YRmvNSLMy5jIFT5+NNAYhzqnCDEUJ4bnEXJO5GR+P6H/gmtZ55Rnw+GKdgyUQ4QxosJJPepITZELd4QUBRJnumiF7vp/8kFPfp/vKj81+pHxVf96w60jAQ1Wr1INWhk4criPaWoGyIrts6O8J5Pc8K+/ObjOkCNh/+M3/7kp+rzR+66G5QsopLJOjj0pJPV8X7v/yAwn/tjo5hCW/pLipT0tLyN7SFHoCcq9TpWx2C1m5ATivbRQg6nXcltxjnreLhZoZUnbRMtr5YyoBVqqB9oS6fJuHq2ZgJtDe50qPfqRCAlbAQwQW1K5GUnb74Nv/oqy2I62zcjEppvynXX+jl5v+SC9+HQSz7Ez09SmbqT+B2w2g/eeQEiAavlQxOe+JMRtHHkO85RP132nvNIl4ev09uLishupZ0C0iJ/pd5DL6iaWrCLXY9+F7q9pRETZFbdhvpCeD4n25ypUVz1ljPVsfXUGmQlSV9YsghnfJUlF7HXshjM6gc2LIv7l1onkqQjjAYgCTM8/Diu/8zn1TlbVqxCn05e5rI48mROKu95xluBjDij7dtw/Qcv5Guu34DUCPs3gjzkJZlaDyN4L0qwGlcSyeJoHEbFDuNFv5SSAeUxwjccjIlE8pyTjsNRnxGw2twh1MUOBKSp6f5l6ZQ1kE8i1OiWevGZQDNS7wQecgSopORwW7wQUbnjLnxDEk4D1QaGBDBt1icwR5KpJLUwJYmWZq6MyRIv4DzrtfChb/IYVH7t4UAPLyAQ9soTsJph6GUUkqNM9EE6luds2eRnZXHD0qT1JLvSglXjsXjyp7/E9/+FbdI3NY28+PAUAbI1CI8ES2U8oqt4AsZtlSJskQWiimFg9r48phx5xrkYPlnkoUuD8GWsN8oFuNJ/6RE7gD9AwgdOzhIlpXrhxEl0chJ5IscKwyZ1QWvEGkcS+CEckQRQ15E4QV1UwAsklQtZMHzqG9fjwet4gWXhRAU9IY9llHQXpQOMRCS/wI9WdB1MNtm792aHsFUWfCp7zMN7fvg9PmnWXPgCsqd1BXHJ6ivJ83beU8kkxOvcahNBQjmUz9NF+xxqhAQ8pEJG0OA15aTkYwKSyI1bXgsFAU0q0JosnCqwriyatVY8jefuuVv9+DdXfBqzCeBBicJWhKL4MRJODqTn/SWwWso3Y1CGlmSi6xDQpmKxj1qfyuC0y3jsm0NSxlJf0wGQyfMYRPlzjd+mGukkBkngl0uOFi70asVMSyGShVOSvNRum5qOHkYyCU1ZkkhzJLacdtugBWsqlMyGxMMYq+D2S1kye+v3vh+D1RgUx3WhpERisBqJbHKhezqS3NUp/QYBOCWxO2746FnIoLQFRx6Bgy5iOfqwrx+m+DDyVVqO2zAzO8XPkD8QRWQY1ES1s6IOpAdufhgu9Jk2DgEetAwvvb6cQ2AkjtilGzYYmFWkvjrOx1O3/BR33/hddTz51AoMmmyPguuKADpbaEqM37ZM2IHE8oaDlvi2yuwhnHzN59Rvy0cfCV/kY5pIoxHwgxasjog1XS6B/5GnfKFUox4rYiZGOXNnyWZq6iIirNyOBnWl6CLangR0sAXwR4YWafrW/X/CA9eytOXKW5cj0+CE+65GHjmSDiW/0q7FMqxWKoVQxnwz04d1Al5cePwxOPYKGa+GBmPpTxXbap8XdeJZNQ7olzSBKZt9f5kcyRre7HDtaWegbz0fFyfHEUrivkh+QuqlZhioip8YyxZw/MUsRbrr+e9BKItSfj4HijN1mQlW40+pWcVSjBFhWgQQQAuOGmFI4+WDvPnl66efgzkirdWLAHVLgIAGILhKJUurRe4JxKN9yWjOwa4yNzrywvOBA3jTE3mMKZfvW+zpj+XAqtM1FDUInL5MzgX0OJP4nNpMrLrdee2/fJSMHRJjsmpM2m40XonNCYhbd3lRpEyLJts4lvzVez+Abb+5Rx33hQFckWWmdRtH5mckYfliK/8bzGqaUZJkmTW4OjBILpsrgKWYZb4bRTEgyQ1clFIMDtjmVtArAKnAtDAlC8O2ESIf8vifdixUxS9VCWBU5rmvX22ibPBT+H4zdr20HOfKoEbS1npTGMm2p2Ue78CAI0AcGjMnBDzhZAoIBORRdxsopTggiVotFGSBPPLrsaw6yU63xbnTrDkUWVuKCWyRJpxqVNArOR6KO6YEHEMLtUWJkQlIo+Wx6paJ8TLf96yvfzWW0f38P30YszweM62JaRQErJxxaEMZ+71mZMQSWkP77IbXfPAd6vPNq1fi1i/wXHCfTC/SIwyO8eCiJnJObctC1hewd9RGKL635TdiEPhQfx82j/MCdkkB9kQWKvCQkc0PVL+u1Bd1/KLMxRvtBmqyWJs2TZTkmWksr8uiPtkzJfFLI2jE0qJpIwtfwIUNeMg6DJgY8aaVKCWVwtAgRio8Vtq2iaIEgeF0JQZz07J5usSAPAJr9ci9XI+EubitFrJlbG7KdRS4jIFNrutiTEbphttEj2xypPee0IDFdEoBXqjQwnxBJPaaYxPB6sCLAAAgAElEQVQYcDjmMjwSo2afwoB9kVC0M/AFWDbVqqMvw3m1La3tGBRAdmB6mJb2o4YpGY9s0wDZiErkG53NjI6DSOK+BgnXCZAxMCP4svDvWA5asplids8gHIlPKpUJ9AhgJfRbCAXIRfhNHV9TiF8SYMp4tYKMRCKRZWAyYBsSyEzLcOdgoSCyaJH0b7aVoZb1qVD9ailGGosdm/u44zgIteyjW4Upturp68HWUZZKJJDNLJm7mxRzSx4iBwO5WFYsQEvaW4h0HP9Mmz5qEkym8ik0pS2Z7RBzSuxzIjdEW9hD7WIBlZBjgHbogyS0qVhtD4Oy6O5EEWoCpKigjYHFDJg4/LSTYL72UHX8tXd/APM28VhciiyMq6CS37fosk0IeOQKUGwDGnjfT3nDjvv4k/jVp7hfl9sUGXO7agR1eJJ/ddImCGij7FxvxX2BAAcj0scJm5aSeVu72sBcqYsyitgu12kiRCEvecf6RCzhHZK/1zEttWYtnx0ScFw2EqoNHnycTshAE0yjLYDghh2hLs/fNEMQuFWdb1soyMYox3PhyHyXcsQa+EKAHCvLUWTNbSOdZ/9AG5W8JufnSvR+Mv9WOXo5p9524UjwQWFTDKYne9HmLvUMDlIyb663ashIPskPCPrB5+ScLKoex6J5FGJQCIE9hiTCbcDFdml76UwOWWqwCmBPwG51COqneuxot2oYNhm45oaNWPq8bfhoSn8sZvJwxSaRaSIl4D8CsVkis0u+KyPzLa+dAGGHIXKSn4t8D6H4bbJ8WgDZ9cBHXqQYa+PT8WZMCx4KJOWrwDQeWhLTjrrNWGK43WyiKNdJ5bNYN815MttxQBv2qMwpl1EdY18xx8wiI2Pu+tYEHEkI+BkbVckxlPNFoMazh1D5YfZ7ju1gjPKWlMc1MujNsN02NkfgGOx7q4aPtsQn2UIWroAg+zJZpGXiZ/u0RYnHAl/BAxkwRFLnFRnr804abdnY4PshdCqHJM4Ljp7NUKqF23Cr1UBd+tFgvoipuuSMTTOed+SyZVRrAspM5WGI7HUDTZRkzJpq1xFJ4iKXy2Jygu1WJpC8PMRApge1Fse6lMOral/n2KjKGGqkHVgCjKYNXqa0n4xpw5U+Qk/uCCh8e7OOokhwVlotWDIAqNBY4u2ck4EpeQIj8OKcNG1F1mtilNuK9AYAyh1Iv46CUPUfKk2vSdBlsTnliHgOaJVK8KWtToyNYalIW26fGkFPnlkSsxRF1fnd+0gCVdbKNlotOK9Ypj5/89evwn2f5zzxQ8vvxOAkt8O5ZgmBjIktI0Ilwy9WjTykc/xsx7/1VAyceIw6/slln8LUSt6AWaQNp/JezYlx7GVxjOEHDVCEQsVMpVCNgfgWWjGw0kaP9B2/2UJe2lsVNfSIt24hxISAwww7jyDD9hmpTaKQ5/ZmZ9PYNCYSrqUetIQgYkGphECAyBSPpQX8SrK6TQGU07GWsC+lMsjKxgwz9ODobI7lYFw2vNuwUZLYuxGRJC4XI5tBU/oXxc+2+MzebBY27bhVwF/y22xzkn6dm2JbUf9a7fK8bF62BzXZYCaX7v7pWqBrga4FXkIW6ILVXkKV2X2VrgVefBbogtW6YLUuWO1/jlmtC1YD2l2wmhoYumC1v/34qBfNumA1tm0XrCaJqC5YTRpEF6ymvU4XrNYFq+m20AWrdcFqxJVDpQtW+9vHZf+VK3bBagzO6ILVumC1LliNfXIXrCaALXTBatQeumA1BrR1wWrcL7pgNV487oLVeCNhF6zWBat1wWr/lVlX99yuBboW6Frgr7XAfwOsFmjmIdrRHjMKEOKdb2pGVrzrgRhAYtYfDvH+2ifrnte1QNcC/z+wgAar0d5dTXNsoqUYIajQZm/N6kE7vz2hmJ8MTLQKvMsgvXQ3vPUrImm39zI0ZEdDu1wG8fWo69S2wHz8KXX8rVPfjiVN3rnQEwTYLhT/w7leTPcw5e6rL74IAyccp47bSxZhVHaRDIcWHNkdE3k1GDnehdQyTFSFeasQVpF1hB5i7Wr87ipm/1r1o19jwONdJ2GUxUiJj0+5/grMfsMh6rgZNJGt8zPfedJ74P6B5RcHAhKP4j0ZtNfUtGRbY0D7CJlnghbAqkIfsKFUxJmyI6bvlNNnyoDWeUcS1q3Bd9/HzGrVxx/GsOyKLxIts0g0kY/XyoRG6KBJ2+7p+fO9mBjgXSrn3XoDol0G1bFRLqL+3Dp1/OPzP472QyvV8XBoYGN1izre/7jjcdgnLuZneNkyVGWXoolyzICSolfV9BlZQBQo0DIbKGrqjW2jwJ9YfvG2j1yOSCRqhm1iTuBdVLTLpiJyQYdd9AHMfsc71ee1Yh+iIrcfUiDhvUbEdz6Oez/Kz7b9vjvRXMcSOH22PYO9ISn3JIQpMeMVna/bMh93ygxmNdlVo75N7LZMnP7/+dCKd7JH6NEMNwG1Fb0bK41JGbubfWWEZd5hd+bVV2Pr7/+gjn97x13Yupnrzo18OELff8TxR+Pl/8jsgOifQxQ06rCeNmPpt4xPe6G5w7h2G3nZ4Y7pCtZfc4P6/Ikv3AhHdv9tz2RwzleZyQSnHRvvGLUy/TE9STsh9USn2WLgLLEBaWMTWESYW5pEzCeWdEG72PiFiQsm3eTdhST39/w1vOv2R5f9K/YQNp1UNcCk7PhefMH7cMgnWRIMZrpD1RHVgRWPqY9vOue9MJ5juvOeyEZD6Lztl++D074sTGazhwBha5uiDXOyY71odBiAErqftCVSyRtTIa+iyTCISSsjUjrxdi1qShkfUZ13jZkTU/jKycw6Wdo4CkeYWII5wzjnWpbKxbIlIKYAKql8H3zp4yTVFzOrtSZI14bP90NsWP5rdfir7/8Iax7lPpjxIpSlDbx8/5epHdFU1v7ubvxu+W3quLF9C5YJw1OpSbsCedm+AQvui5hZLQUTJHFDpWZFMWMGEU4aQllCO9NHRQq59IbX4M3XSHuYO4yWsEZoGQJd10KeBaU+pBEOSbYVYgxISHyZshsUJN9FsipUtm/H19/GUrDmc+sxX9pAqd4AifdRceBgSp5/Kp3BFmE88HaZhw98h+UpMWcuUBYJGerVMhar28eNcgdqIXnWMMUyjVTojloWK0OMAcJu2Fr+a9z4YZaa652YQI8vEjVRAFPrB0Z2LKNCciqymR6VAjCd4za81QDOv1zks088FXBEUsUpIBK2PyISEPUl5Qk7PJgJ1jR1tYRD4cefQZNE46M+Y0fWzOTpSRKpDoC4QwfUDCI4Io9rhyn89jyWpNz8019ggWi1NbwKiiV+x0miiZCfF8mwMhkLUMSY7GwdXTSE99/2I36MhYvQFD+2IzGcfs7kqyWb2A6vHJ+eZKRjVjX9lolfk3H0f9WxWMvpSMd6kQdD4iuLmNdEIitsubCrvPP3kSs+h/uu5fFivplFQXQ5+sw0TLnmSFCPm2EkMtF0/n/GrFYTBq2xUi9O+wS3veI7TwdEBtc3bFiyQ5lIHDT7EEnIdrpjIPt7AYekRnZGj6WMzl+QHEVbTqIZsigGMkum/q2qZraVeheJzQySC9H6rzUX93xcpMu++10MtjiuI7aeUPoLjb2aWc0JO8xqdJuc7BquyZtULRMtkXTe2K7jpPdybLj43LOBxUu53lWslugtsZY5IcK1I0q2qL9i2p+wjXplGX/UYyW7n6aFs0lmie9B70GsBVQyFDBOMVsDJiYw+us71eG3P/4vWCwsI72VJnpl93PaSmNdwIsNpUIBLdmpn0uVMSE+sjKrH8d/6XJ1Tt+Jx8WMsYGwgdDnVK2aOemvlXMX5ZOZrIbkG6VRhWEES5gGqElJxK6eQ4SYoZjVNKumSRK4mk3PgyNsBEqO6Ymn1e9uPO8CZLZwXNBH0pfCAkzyK9Qm1btEHTnUlpnFhjx76sE3HI6TrmXZdiXvLYwvanKmO0Ky2qlidNBlAW1x+CTDiq0sOfe1N52I0hqOlQaaJAnOAb8fhUqGh0rVtjApjBHhnAV4x79ybJg+4kiioeGTqC0kn0FPjRJuSPmqBOVdzIBJvxcJQpC0rLDifu0Nb8SuNWHcJmmnAl9sotbGgCONz6MZGV/USxUwLlLq4eIFOPdrV/KzzZ8NDDPrT2Cn4MtgTdxQeh5JlxDipJ26DvrtjpmzHf1z0vQ7Hiv/ouuC7JSkzdb+hgwkdlMM5vKDNLELjbIPvvWc89D6I89He9ptBDI+kzkUM8+OQ+d/9lB/R9/974DV2D7EnKEZffwEs5pmW1M2DCMlmaaOib0mUWGB+F5iUeqwqxMfeaeCW9pvGB1J6lRgKiky7i6dCMRDBJofqTasByJh5FT+RcmS0r8d6sudZXHpivoMkpom1kG+l87wcBvW3ZRiZa0CTe+U5HLXbZtYiDw9uaahR35MI1BOGN7Howa8Ms/eDznxODSEre23y+9Aahszssxy0nCIGVoxCU0jL9En5Zy03Wct3R25g3mMmwobePCXPL8ZcoF5TWH0UZJ8mr3JitmniHnOlWQFzWeS0l06+KH7uFKnvkXMQGIfYtGT5DlLdHeCpU5ujOyp20+C2F9alO5KeuMMde9Om9Gzb+rTZhyDty0jZq8k5jBaaKVCTB4FSV1R3WmGdHpcPc9Oug9F7imPbETERML/oc818xa9XtYTRrQdiJf1syfbT5IFs8MzQ+2HGMb1PDiMY39iWs5o+TDl6vgFiOnH48ar2pEOm4jRUDtcqgdTnC+dqq1FkrzUKrkQU7YcRiYsqTsaK3UspNq2yfcle+rjyCAZdv4tXT8lbHwpEK+QZpUD6kLnTDK8uhuSvbWtVR5UGyvxZMm+yHG9MJYl3LySXhUGMtfuXN8KzRl1qtm8lMRq4l76UPmc2CJUH3wvyrFVhW6U3jcvk7KMYkDkQufqdB4xWkeSvzSiABk5i8JcYrVSNiR591ncr/OL5mD2K/dXx7+//W5kV2xUx4PIY3uKbd502xiQfk0MNRMiN2nM7sWiY16tzsk6KTx38x3q2J8aw2CBx+Vas4aGKexThvawFMuT7KJeJKNYhN/FM8mLc8l5QK+M6fS1Zs1JSm3TE7Z1O7TiqZpqU9qG5OZSci8yZUZsS3kFbUNqkZp0mK6v+yax0GqWcLpiRlh1U2FAXHjqOfkawuwIEySkqd6F5Dglbqd5A3H2qfMjYr/jY2pjnrD+UJsh9mgqFNIlp3b62ehXup0k/QN1G9226e6cLeRn04KWdGn9vtQSKtLvfCuMGW1pPqMlU4nhUceK5EPSMnegd2nqeEax4fJD21EYs/rRJ9onU12EmjEOIWw99u2QvVXMeLIpL6XnZMpG2u91xmViD9T5GyaG5nPITrVY0je5dmrGYyjdpSHsU75FYwq3LIdYtSRm47wFG4hspfMr1BZ0ndK3aXHQSX+i6l7sT/45GWPIx+qPjpnVPFK+IL8YsxQnRm56LN0GkuM7kbB5Qq/NbYCvZAcdHyirCupzqlMtV03+UNucEl36t1ZEfZArmJ+N78w86zJGkCIF0bPKnNiUASAVhkjHfbbTlkgxRecgidXMlTmRGvukb1LMrt+dxibtf+m3Oh5T3JfyRWR02gPViZ4u0/WyelxQ78D/oWan4yKfGBN1BzOS40KElI4fEnNxem/tE0giWLNTk2/pEZ+smNkTY4TOw9Gnki3EVArILdtFPc/BrzsMT0t+d9X9j2BuxFEkscBrdlWS3vZjWdIq5g3MVufs8YoD0OzjmfGKp1di+mleF8r61L/4felYZxTpihWxA7Fjd0I/krPnRk8Kmtr+FAfqMYtrudOKSD6ZCsUL8bhjmJ3UQmICRf7EFtlZ1TaknVMr1bo51Lri/KW6Dd+L2kNas2Mm/CGdr+tR9a/E+k4yPRTjJuhOOjWm+tcL42du31yIWU0fU5vp6PvICd0/XQt0LdC1wEvEAnpeQ15PxzyGYUDj0WgkNu6yMlEodNhZw4YvASxNvrtgtZdIS+i+RtcC/5csECfkCHQhvoUW3PUCVDIpT3OcQCYfTUow9TDYaDKVx65HsCTloVd+HijzNHg8asPOcHBdr27GHIsXrTd9/ArcczUDyOY4JuYMMtDqoc1bkRqYo47fcsVVwGGvUsftJfMhS2AgCuaCzLhzKmTUCRsSpOKS8RtwJPkBr4HWb1nK6k9f+z6e+9V9fF+zjEkBiKTf+Aqc/PmP84/nDSB86Al1eP1x78TCGidZy4run6cTPtLx5JL2PepEJs2tJoTKeV0hjzPoHWhhKglWI4PGYLXV+M4FvCjuPvsU+upCr+9GUJKKard1B69CdWWl2J7tyMFmkUw46tMXY/d3vYV/ELZxp0iYPfulHyK3jS1n2TaKS5jW/5BzT8fw6QxkiWYPYFzAOmkidZYkASVsgmlJ0A6aIIASlYnWdsxJcz2i5gEPMFDmvg9/Gtv//Gd1vKRYhtfmRPWEO41dX3sYf/7ZTwF7M711PV+Ab/CyX57kvRo82R259lr86abr1fH2FY9g6SBLsDQmKqBEDRWeiMr0aEbmPgl5SMLV+HGpJCcqWgJGffE/DFZLJxIMPF1lg7ZgxdTbYaYHhshCFOfMwXNbGKDWjiK4ArpyBntxzBks4brbqW8GBHiE8ixApE0apNgp70tgNQ1L8Ow20qFMiSt1rBQZ0IeuuBa9tCJL9dJbxKkfZckx5+RjgDmcUCSUQFuABe0Up/V10VYveImEbiLvTwqiesJKshkKhKVo0A3YbW6f6doUsEFAlu//AKzn1qvPM2NtTEn73P/iD2HPCz/It82VOivUtJT8FIPVbnz7e2E9ywuw5dDGdJqn1gdc+H7s9a5z+be9fXCL3K4IUinr6Oi3AEdmuIk1GsAMEMpCLtLU2yUxFlIUxnZr+RFyIl1g+hXYVaHOdyPceSYzBqy+63fIOuwb0/vshtO/LYvP++wWT8RNpwDPY+vmDaeT0SJ/1mDacQVYkETdhnvvxy//jWU2Nv7+EZSFEn1hsRe7zWNfuvLJR2DKgnCvDRRFqhKtWpx4ePGC1dgklDbTfbth+QglW0Wyq5pBhVLHo7Lwnjvy1R2w2vw58GSRjeSwdSumWtAgCJVZ3NkqISVZpQNQgl8n7UyfwAjS6ienccv7GVQ6dt/9mCdA7d56HVlNu0/yo9KuxtIZbMxwu+p91Stw5le/xC85NCsGCASRg1AS2JQwinG3ScSWel55aNuAdHGVxHHEWjYl1kVewlv+K9z44Y+oWw1MVVByNVjNjbOmHC/IC4cW2vIM03kTkwKsWHb0UTj8gvfyM++3Twxwbzr5eLErTYsDUmG0KDFD1lOysjS/oeQn169eCuQ30nW94/HOqoh+34ljdO+lT3nqRYVsnxdZkWy1iYaAQe/94tXwnn9WneNWxyHqEsqWWl6xpMzEDx2hgFFJHG5bNIj33frvbIfFi9EQUDgtRenlqGR8Rcd61OpAydj0NDHcsdDiZCR+wDINRFo2g3x+vLqXQLsrxIhchTBd0ke8iPpLEuwgi36ej3yN/Vj19l/jjqvZX1WeWIN8g9vGMGjZj8+fgou0IxJfCfQKgdX0QisnNzsLCxqsNlos4YzLPqmukz3nNNJ1YXtaKRgCdlR9UJoeLQjQQj8VWkKKF+ppUVZ3yKTUpTpRwGokKxUvjFACVoyiM/26wWjdKpJa08ftBGKu1sZ9/yxgte99H4NNhjRxgl/kNBRYjY8psdrBe5kwCXCtpDu4TqYdCyMyXi197atw1LtlvDrs1UCexw3fthWgiQpLPUpnUQvAejkj0VaSzaaztitVIPaIRzS9MiZPmQTvJbo9vYTevMAYXvZzWfiw2xp87qL+5JPq819/9ZvYuvw36nh3M4NchWNqetpp3ZMNWrRmO6VQjBeTJoZ6Y7Ba+eTj4wbgZ3Isk60BJclVO/54ZuHOJT+YucrnizQkfWmntT07P6e1Jn5iLvEiH9lH7ku+qhEHDT6yIrdrk/bY8yy1ed+ll2PT3feq48z0JByxFfliWZdRdepEmmkpiw05HoEIrPZmDVYjiegYrEZtcyfvq1YpO+8bSAehRVBsZRmyr735BBSe55hroFFDIeJ69EIfXpbb2BgiVAu8nFHae1+c9dkv8kV32xPI66XAxP2T7STpb+gZE88ZY7SoT2qwmtsBq335qDdiSZWfp9BuwpfBou6GKIkvDCMLdb0A3DeIlT7Htkf943tx4Lvfro6jwX4EFCuqxQsDkfT1lL8DWE1ehfGHOx9FZvrq5IjSOX9nv3UiA4ZGlNCLz5hUd+poJlhNJLsp7hzlGJnAau37GazW12ojkvclUKV2TztpCX/3H/1vgNV0doBlnri+FDRAxoQwIZ9KY6oGq9G8sFNdM51px50QUIydES2a6kVKGoJtGYep+WoABHWLeEGUjvW4pC4v4/ALmqAsDCtwD1cpeaqkrDSBm6gknzJ5GY6V+PpJHDKDYPSvGM6nz9FgNeo2GtxJ2P2ijLiUKRqRt8nMHY433UxvG8e8gHMVqaAN3+G+6Xot9ElUTUCQhnjWtNGH6iL2Mxtr2+GLHF6PD8ySVUp6v2oCrJaRZ6CYIoiX/mcaTs9N6X0b8h/P6oAAaPFVgw94cZRLYvoqnyYzB50uFSfuE8AFdoH6zh2wmgczfkqKPwQ/pjaaBwJmssMQBVlIprrV7ST5PHzFzsJwcliTzAwDMgQ0SWu5Helkqm2ua+oJHYBdB9So31+3RmrTnWN+d/pEh00ECtGAJ56H8fkegngDEbk/DeghPIsGcyhLJaQYdf7JjjqAjM4V6aqd/kgxtH53Hu74f64VwqOK3SHfoxa2BUyTjiyVxeNzOpsXCOTxwki7U9+6dSS9QgdE0oGckB30vNOHj6r4BwK+aFBU8hy+Jz8PL37rGLlzb7peYr9ADBQgsNqYdE7fjGI5TgJj6IV/urYGx9Co6gtYraU24XJxTBORbFqheVdG8i72YA9qAzxAjjy/AXMbbFsCp41rZ2Rb6JW4JfBceBLQbCNp8d0YPJF10gie5LxOkSR30zwuj7WnQVKsVBhIys9DVUgbIHU9ahAwVaG+LbWXko6Hd+gv2nJJEI8C7iT8gAbT8P34GWg+mhW/TfbTNqcFu5ntjS9EfVRUGdWzpyTwojGB4LhU6JcdQJWtsmD8W9pYyvdVVo3nDX48b6DJPecl+Bl5O+tMsBr9VvsK+tsBVXTel15Jg9Uov6w3XSTBamRu7buoLzT01MgKVX1QoWvoNkPzxg5IiOuMCgFGCZBLhQCUGQHTJ8Eu9B35RCrsE/i3VLd6rOl4Of5e52yVnRNgNQ2OYc8oeeJE3ZFf1P2d6lCDouivBvbR73R/oc80eIhAS4bIgBKAsANkkYqQPqt7Er2LBkGq9iTtikHMXJJtUuU5xFbq3ROgcN32+HcvjDPJZDPBy1wBSbAO+V7KTXG9dIA7FJtocHMSjEt+tAMM6ox79AyO9Au2QfJt9LN1zid/E+97SjhVFQvJ6Xrezm2hk+6kZ9bjC7d7vhed3/FpHG9RoTbv681oBG6Tx+BpX6cVaUCkAqdKXST32pDpdV8moLVOJVBMZIsMKF1bA6ToefRCfrJdEWjNlbUyGq+z8jwEVuv4k44FFdhRnodAnhWRSd1z772wbQPPHyenpmNAMD0PyZCzUSxEsmm61q52NoP39GGin9+y0qgiN83zKZI0p42IVCgu1vNZdV4CrBbXqKFE49X5ZINk3c3MY+n20OmDNI51NqojXkciEKH28wRWszRIV/nM5GjIr8htQ3yF+pqPVX/Zyfn0tEkwaNJHde47E4yuvXvnLaRC5A9dkwD7VHbMO3bBajNt1f1f1wJdC7yULCCxnIpixT8TEFzI0yhC7YLVXkr13X2XrgX+zizQBasBXbAaT/+6YLW/fefUC/ldsBrbtgtW64LV/pa9TCfqumC1GRkV/o/KNunMfxesxkbpgtWUGbpgNWUGmnZ3wWqJPkHuwuuC1ZIr1l2wWhespn2Fjl2S3DeaqYtH2xcC3bpgtf884uuC1WQBrAtWUw2lC1ZjH9IFq2m/0WEx6YLV2CbUNjSrTResJps3umA11Ta6YLUuWK0LVmM/2QWrdcFqvBmgMwfpgtX+lhn47rW6Fuha4KVvgS5Y7aVfx9037Frg79gCGqxmEmuSZukIibxX70vopN9pl4neIE7qNlaBZSjHPKAu8mTnkxzoka/hSXPYhFHkHXmOnQKe26CO1156JZ657VZ1XG1NICuIAzedhl9k6vnhfV+FZScx+9fwGafC7eGge3vQhCmUJsTrpplX3LCIguxksWkXV1O42GgbjzDETN90M3726S+r68wZc2EIu8bTRhXv+CwzZOTedARWf+9mdXz75V/GfqkBdWx4VdRJbpDWec08DNk52PYmkZO9TVnHxmaSsiEptN4enHEFsxCUT03IgJLP18xq61fju+czs5q5YiV6p5mVohwBOWGhayBARaifaFdQNsc2R5DCFqFOLh1+AI7/HMsjtkfW47pLWaqn/NAaFIR5Y6SUw2vecab6fI93ngUsZZpp1zFQt7mOUvHeb8BqAY5sYaoTa4TH9uxzACVtROWOP+LRm1jmbOSPj8HdNsK2CluoRyxd02sVsOSwV6rjJR98L/C6Q9VxLQ2EwrpXclPAH5ih7bcf+xQmHnlAHde9SSwUCdFWpR7vCuSbS0JiBiNaZ08MTUg6e7ySC0g73yGd3AnH1//bFA1Wyzsm2qIxRbux9M5cEmIkxgcqgZ2FK+xc1TBCJOxfW5sNDO7BEiknXfAP6D30FfxwOQfoEwFVK69YaKjonf10nKFuLBM1z3bhaIaw8UmsuemH6vwHrrwe0RjXr1vM4Jhzz1LHc457A3DgvnyvbA5tkV+qGQZoRz0XI96hViKfoM0bAkLUAdpgH8j6t979qS6pqOhl/+LElng73M9OPxuVBx5VVx+sWZgQucNDPvYJLHoPS6OhWMLXdZQAACAASURBVJ7JrLaSmdWuP+e9cFYxs1q/b2NCZAePvuoKDJ3FcpxIZzAhFP+a8Y0+7omAjGZWY/opLqpZiUwFyefpHaCKkYn7QgsObNnb2kusWhPCrLb8Htxy8T+rc6ypGtL9zEY5NrcfZ3+b2SVx4J6oiz8h9q9IGJ56aA+hp7ezBoDL/oFkF9LC3kSSoNMPct+5/4ab8fRyltkItm/Ckhz7rkZjDKUUVwDJTuZk117Kp9bH5cXKrKZ7PPHd6V2WLaKnkTrK+yy7pGxCzGqOjEeveQVO+LpIVy+aJ/J6qpbEIkDoRzBlx2uHuowbRGfnO/UFLnR/3d9tn4Q+5Jt6E09exSybD153E4YmuR6Hmp5iI6JC9UAcnVS2pS1syPLxwe86B6/88If4Br39nV2fVjYWhqBFiyTDxgyZS9kNqjqgtPnQSgjKuB1mtUgxq31U3WpwuoqSMN4Qy6pm8PKJXVUaTaSY1biT1HI52Lswc+epl34i9vMo5OLdmrCL8e5vYrMgKQNlzQ5RhOprdA8q5Bm0jDiNsckdxNrNJHc4dsQc6Nc79/M7fu6L5ahGSAidSl+zCUzx+LXpmm/gN99kRrFcu65YQqgQgWpaQqSSYpTkpwtQwHYZOLfN78UFP/kBv8yy3WIZUPL98e4k/lYVTqzyM3R45GYypag3E9YmOp92fVPpCLez9Jd+lzQx4GrGLWoLmkHGJvkTvpevWu4Lx0jaRZrVrEejI1j19evU+ffe8O+wSQKcVPaMLBzZdV5DC3lhLqwFep8w78buSFh16JZINqNic/shZrVzrvi0Os689QS1W1jZM5WJGcgU6YD0a1dJS3MFJGVRlHyM3iof9wqh35KHoMSllipRMqDa/km6GfpMy/AoyVRhSmv7HRbWWhv3fozZ4DZ+9/sYEBnQJLMaDGJIYNsSC0Snn5Lf4P9VDf474TiY7GO2iXdc9gn0HH80P1lvEZFIoTYN6gfs9WiHt5ZlUYNSkllNJ2eTG+BJlkX6BXmdIGYY6uzZJ/m4rI6taBe9tmWS2oV8gBiNdzwz71iK2p20BZN2uU9zTLHpjrtx2yU8Bu5SD5EfY/8XhE3YaeZ3qLVrcRxtIxMzZo2Xe/Gmqy5T5/S85SSA2EapUDuL6znhtv9KHVDdh0yaM+yEtZDoVrXP84jBRUtP0q0TMU6SWY2kaalQX6LNCcomFPNN8fs2frYcP7+Sx4Fww1pkW/x5JgiQkt+yzA1XXt0gZjUerwaPOhxvuk5kw0t5RDYzrnEb6jBz6F5M1ePEjrrj9Uw/AEaYWe0bbz4BubXMrNavZEC5P7mhCy/PbXIrQkyXOGY56MRT8JqPc10gVwTk2Sik1ERv6lHiDrWDD9axOrHsJGT1EPK8ylYyoBy7ff6oY7G0IkzTjXbMmkDVq31JaKQxJdf05szCKqFKuPS2HwNLF/K75Cji4S+IPYoY1djmirYzLqFUKvXdnYuwJWRMyeKJNvP/Prsgk+ibUUVLZc8cvGK7kW2Ix5tKnoJozax29nnw//CQ1FcbhrAkk0eIWQQSskSdt/v7PvrfAKtp9vPkpgbqN5q9YwazWmL3cNJyifWuBL8TM1Rp5gklDyftn/IlmtGK2Mg0kwddU887FOuJNAdq21qykM6ZyUoigAxi59RTghmsP4m2vIMMXPIddNdMsrzQ9+TjdNHn0G00o3qSlSeVYA/KG3mMykSvTrKVklPJwsIsg5nVGuEU6g7HueQO59icWCi4xDAk0tlwMCEsvc+HLfQJ0yHZrSfBdl0XW/km9VIeC4jZy5AcSUfklb0iMfjqkpRpi9XQEywvql7EDOQedF0o/HY8sY06zFiJOk1ygSSZ6siump1FCajI8xA7arI9eQkm1rTEC/SqGqaVDJHZcXVyHTM9S4dFpi0+it5Fs8KQH9IgJ7KVjiU6mTS+uqiWzWA8ohBjxkKv3JjZTbjVsHd7oUdMMgkpljU9VhIRrrwL2Vu3bUrbJaffSdJb/eYvZCrqsOwQex4VZmPiY9W/pDLoPh2p3JnsOJo9RbG1yQurmFG7bZJrTOSdYhn5BOsh53g0HxLFXTpYIRbGDrgqyU0UM9AYAMnIqf6iWJq40KYK7U+YNU3OQYgp6ijyvgXpL9T7NPcp9RZtQ8WsJn2w5jfjmDCdSnXY5lzinBI2JhjYLu2TrrmLMKiRP9uu5aqtNIoiL9iIGshavClvU1DHiNifCIqH5SH6qHYNrqTJiMS8ZY6+A6hAtwHli8RYMWm0sHxp1iL6aTJc1f1exUKJ/qJ9LzEoaQlLBjNIvVB7Tkg3dtphp8+RtZOMTTHTj+pfWvqTZhmaYbmzTYrau5YBpfgtzh/QM4gcLcmBdkRHKacqzGoJZqmZjFodJqEkCbwK4cWmMeG0yrsBmXgc4RFMF80URbNC/WzEaKbjrmSItyM4X89vyG9pyWCdl+Hrd+SqVXvVbIIJQAn5k+S9kpxdSWa1mW2Dn5/eVbOyqfYg706+JSd9lj7S+RtiZNNrGiRtqZn06Z5JZjVLcmbEgqwtxf5Z9/EOkTEzMHXs2cmUxiZWfVqzmdI478rLkLshpREqNHYl31H7B2q3eu6m/IIYKOkP+fpc1LFmViN/mGjnmiWL6k0/Md2nqefZCRZSsqHua/zuukY7jFMz20ZnPNVshvQLqp+83kOZ4Iuj++oxOjndJJvE8p1kH7lvkhGNsg2aOTXZBsg2HcnUHWwS26dTVyp9oP0MMRrq2GwHZjWKgZTtVean8/tOm6f2oPOOEUJZsyIWsZxclJ5f1yn1Mz1m0XVbAVu3z3RQlXmZsm2Go8hq24Vj8/XTZgpmm88nhlNbap7YPEdEfcfM2OiTBk1qCnpsolxRss3rrA3FQbrOSAJY9zsa67Ly0GTXZB4u9p8z2O86K4kqNtbjvmF02BMjmgHwlehv0q8l2UaT7Vn3O7pcsn8lfUXcv+hdpJPQXXSMQe1whoJKsr/EbWCH+EHXO+VeOt05HqP/UtYxcWr3sGuBrgW6FniRWYDHGuYHltlul1ntRVaH3cftWuBFbIE4raTkhfh/tMihJ9m0SKcnRkmqblr31ICVVmggNXsuB85Ll+KNl1zMFjns4E6mZbKOJ755o/r4oa/fgD6SfKEJUsZHw+TjKJdHXYBQ9XEfS17xavX5vmefhgUnHaOO/dk9GJcEp1mro5Qvq88bbaCcYYJ0g5I1FQGrKd5xCStXPIMV8gz/D3vfHa9JVWW7Knz5u6Hv7UCTQUQZUEBBJYsiBkAdDCAKJgTMAQNidmbMWcfsKCCMggHFhA7jIArjoIKIigRpUjedbv5yhfdbZ+9dVbeF9yagP5lX9U9X162v6tQ+++yzzznrrPXHL1+MSV3M2YQuVj5EwEBHnHwCLrpAwGqD6+7ATioh0xvNYlEXI2vNMYQqITpY2Iq2TtC2awHu7MvC3ebJFXi2gtUmnn4iMCYTty7OdxTIcttNuOD0F4vNf/U7rKbEFNeBOJRQ8ErHH2FJqflTL0QYyNAiTKvoq6zYxjrwjDNEavDW9bfiym9d4s736ABDHaB3998bjz9TpOjGjj4K0EFPP00xqupwxbMpR6A3GKBVk0nlXrQAb0kW7ycbTSRX/sKdf/+9n8BNP/qZO58IKqhVpBPz2jUEOpDyO0PMj2T2bJ9jjsYjX36q2OFhDwbqOpW2biN+9g+yiLflWz+CP3OXO2+N1bBV5RTHiLWwiV7+MXNcmR51R2ECuKDqso1+318WrGbAkXoF6ClYTT3BFZk1Xq3J8HspAbaOdAF+agpzKv35gEMOxhEnPsPdUz3gYcAaASGBs3/qh0irSHWynxPNNnyu2GiYbacSI1SAIwZDXPk+kRf80Xs/iZU69IpqAVprBAC329574dATjnfntUMPAdbIoiWl/+Z1GmtA2RJfys/WF9pol2ppamqvla+jO+yVAmiqnEw3qcR0CemV/+ae85mXvAy12+5257v649ioK0r7v/4NeNBrXqXf3sj54Aki/a3KgJ5yBkKVASVYbV7Bf7u84GQc/K6/l982a7h164w7ba9emS0aBCNghRmOayg288ZReSDTdglltBT043s+erZQ4xGmIh9cu2kd1n3t++78F588D96dAuzYee1O+NWGO9x569AD8Kz3vN2dhwfvi/ls8ZNT0PKcMYIP+jq16vTBJI6NvBTzXYkhKxmfdKICv/gtfnvRt931X3/re2h0ZDE87c6jruWMeK51N+nEFeWDObFhNOtipPvHYdXFdmaTooMwzRaaWnG++O/AajpJ7x38cDz1Ux+Xj9x9J2T6jrS5xRYu7GtMc4uKmUm4HGMTUTk0jH/PZEDTPlrWAHo9LH37O+7XF775HWjducGd7zhkrM/BagOl8r8tiLF5Wvq1E/7urVh9oko8N5uZZGDqwGq6WFeYaBQPyacRTRoqdDNP2g86RI9+JMFqJln7nUvxxdcLWG31wjzGBtKYuRRu386J0kh/yiyhq/ZcbE/i0JOe5e5/wKteDGynMaoWYKtJCFQnspJxInYZWM0WKcJ8grPvhH3kZc0CKLbomcVlMQER2rE8zi+/z+7hcoB4EOfxBgSZAtiOcXdG4gOuvx6fOU36rPrMVoxb3tLvZZN24wmHbzpZjjbWa0xev/04XnHhl+U5+z0EI9UQJRDtnmRA3X1Zx1Vcyix8MRdlC/ckOhlJ+YaB+hInUE2WqYYwh2wlHkbavwQ1E4IVkKUt0Em5xFo8qxq4edDB8LLL3fVvv/vjmL/m9+58pyREU+3WjRfAmMhj6IuYEQ9KeNjCL+ON1QwnExcU2HfXeBMvVrnbylOOFjQgn1BtOcEL9xzRqHHHwMslpgSsJmXmwnW2QqEgMPkFZyblzWzLVu+sN5t0dJOYBvDxPSQKVktcLiMtwMk62kLl4gCXK1jtznPPxyrNDwkgNBnQbcFq9i62+ix/VmnoDWGINUcc7N5z/HvflQFuomSAqCWgLgLbi4C3bPHVxS3zmYLvuPTIFh3zxSfm9MvlvaRkrs7VyOyJbCFkW8IoMwGfMVRgDf0uTTVmpClC3TyCdevwI7PTdy/DTpEuH3Q78DUPHfZ7aBsID3VItglsbDdxzAff4c6nns04qJCPWjMPcyx0lgIWEWz6EP1nWYsqAtTuOTgUfuznpiUO2u53Kyq2SJxiqL7PH6YKMm8MhvDYj/C47Q5ccqZIrG/95dVY0Zc+vDYYoKaFK8ok9dDEOpVWXnX0kcvAaomC1UYoyJIXFqgY9036kHWo+FYElDzdKLHtU095Ktp/FFmuqV4nA6uN0j46TFi5GF3xsGVcNsg8981vxfYnnSLfEjS5A8mdMqSoAr3Ug8nxOH8qQCnUaeimZIMxf4OO5+oFsNrfF8BqK7q9TKqd4c4krxO/ic3axudXTmLs0Ee4Zz7n3M9IbsxhYEgIpS5CJyEauqDuMOhWNOc/Uo+pn8MipGrvJQ6bQd0teg//vYfbHehBG1AeWQXMULWGlOaLZASUGlitTViTgdWek4PVVvUGQAZW8zJZq/ujHM2fG6wWDQfbgPmtaeeVxTwjX3grLpXavfKv/SJfnhQft8W/EZIMaMIFPpMdrKTWi0lPUlxYtWdxIbBibYRyoho/ia+0mMN/bTGe7broblnaWpBcLDJK3BsYiN9F2So77glUZxKOvKe42Mw4Y0C3sNbKwB/DTg8t9Xn21Fs02WP3upoAegdWI2BL2lsFdfR1Q83G4QI8KwQlLAsh3YAFBDtFvjyHwCEHCtZuwMrKfKGtv+XXGRCN81hF0JUB2mi/Je2gaXOTpKRfmKwk35EBEONtpcQsB6QUpTxI5sx0cj9lVyz3EIxlC97uvgw4ni/WMq8pcooV0bXmM+KzuTeaH7pURutUwpgYwvmPVjRLZbXOeyzyuY0ABkYnmKzgZNlCL4dG2mCKC74yypDyyHmxjcmL+a1DDeK0TzFTr6h9BAAnh2RfeUlzwOXyhW17juRWUgZKLGZgHc6LFKQDCRzgQZBKEWxneZFjJ9KPY05XBKtZDljoOpwfGnDNc8A1swPLKa1z28V4i9esZwMI0v4DzX8NsOp+S5/Rj6RUYE0rhrGrq0kh+1YDE3B2zSTz8qxemLdi3WTUSQbZBqhGtYaayoOC40LN61m2JfWf8XrNbQLkMRh1sVW/i3U1ZnNIiDMfGPgeZhSoQdOv1F0O9H1uxOXB/rkIesr7MH6stSnm1Hqu+ay6xzKAr10r+hRtxjlV80nzcweeULdyoMBC/sb6M5vb2KWQZupr5Jm8bj5P3zThOxldal5RmIWkdSL1boGk6ViHcnvZpBk9XkrKNptLW+bjFf6tCODIlMYdIEkOukg2LDDjGHBTb6KLW4zimzIf3mbDVw7OWC4ZbI/lyM4iUbF/lPxHaiSvUS1fIXYVQaXF3xeKXcgmCTfL423fBkUuPst19r+9gs5kUxGysr1D6pexwUA5rOdWFuxSdDVuU8Y00Dn45UCavGT8rm3nIuyv95RB8l6LacMgxUDnmVgGA5sWwWouZ9AHEWDJOUA7MolnxoeCsXJ4rHmplJHvc22BAD7NY90Up/6W8aGjuQf7AWtu7A8N2EQL24YTN5ukZXPTlIUyZABx177kD+xDxrSBsi7sS5wUpt7DarBYx0s5oHA5WM3aOWdJrcyM1TYuriRJ1vY5Uiq+K9sw4OdS1Oaj4j+FGvUSWH/BPkSxwW7TQhGsVgSwWitxsqqm7YoETZ2Tp71tzJi4OYPcPhM6TuGsZjYiqdcwp7G0S8CZ2XyYb6CaRh1t2wSHEe5SNKJfCTG5aPF24GZM7Cj6TJYD6KZo3uNyGHUCB7bTdsRYlYHCC9K3/FSTVmf9Fp9p7XSZNDlB5MXYVGzwes6aKMb05eDa/AfFNmiAVG7KNFAyn5Ft9nDgdfkty2P25/fek3wtzW05If/NfSCPw8tnHe/hQ8pLpQVKC5QWuN9ZQDqbEqx2v6u4ssClBf53WCBL7kqwmqvQEqwmfl2C1e6b9l2C1YASrFaC1e6b1vSnT7FJzRKsJrYpwWrmIyVYjZYowWoFfyjBagUWyBKslvUmJVitBKuVYLU/V4r2/3xuCVbT3K0EqzlDlGA18YcSrCZ2KMFqeXwowWo5cMI6liIb5T2N/kqw2p92wUUWzxKspu2rBKs5Q5RgNfGHEqwmdijBankeUoLV/p/DufKG0gKlBf7XWaAEq/2vq9Lyg0oL3J8skO3ACnNZAu7Uyem8ubND7hpQRkh3m1QqAUa6m5X/jK9a6+65bvPdeNwpsvv+IW87O5Oxu/2LX8OPL/yWJL+bZ6EkUHjK807A1AN2dNc/9vEPoq8SNX9Tm8aoJywN6dqVOOhFIk249uXPB3TX/8KGWYyv3t5djwPuXtTdIuQaVir8eNhH0NL9QAtzwC+FFexrZ7wM3h0iS7pivI6Ni3PufPuH74/f/F6kaJpxA9FAHuQ3Uyz2hKkorLfQ0p2zZBwbV/tMVALM6Q6sDWNtnPIekQF1zGrte2BWu/0mXPiil8g919yKVUNZYF/yIsymwtnc8UZIdJclqeATZf6gBIZ97yJ6eNAee8n9S3PozW6R8g8H6E4JK8JDX/9qPPD4p7pz7LhzRrWQBnWMlCGhnyTwlc1riD4ClXSaIDPaotTF6Iqf44ef/pI7v+2nv8CqMWGz2zA/h9aOq935Yccfgx123smdf+/ci/DLn4us5+677IkHk20PwOFveCmgkle3n/8VfPcjn3LXt9u4gHos0iDTq1bhrs2b3Lmq4rnz5dTN3NKT7+ezzVBFZjXrZt1vl+3P4Z5R3YVX2OEnRrqPDt1B7HF3j+5im6zU0FW5WLa6tsos3d3tYbMuJy+0m3jEU48Te77wVGDffaRAdBGyivCoVBFH4p9BtZLtDCJDlrXm5cxq/H5lbhsMcfdlP3G/veKzX8Id14iU5MzcFjTUt1teiBW7SD0e+vznYJdHC9NhuNcDAPWTWTKoeNK+GiRF13bnQDO2tU80Mdwx7AxRtcrhzvie1DUWtuDqD77Lnf7yn/8Zq4ZSzomkhi3KjvaAl74MB77xDfrtjXwbIWWkrhdmtXNOPgMVZVabikN0VWZu8YG74/i3iBTZ2BOOAnQXf69eyyR5+BUm8eU2Emt7dNsJFegw7PWQqORMnYyE2kZQj3D7VVe651/+0X/Cws+vc+dTm7sIBxI/u7UqImWc2uek43GgypL6D9wVcyr9GYT1bM9bLY3h6fU0SeCpFBwFOkxWhAwuLZMKpURdR/YLLl18CS47X1idbr/mF5jUyphmvSnjWh0J6rr3mkwn985JIyb/az9sZ9wwjBAoe187pkyt7cCtYZMygaWP2h/Hf0ZlWB+ws5OGlYMMReqsjjJGogd3YNsOQe7ozfcW5/IqbJq2i9ZDDxmPWLcLXCv+cMErX4vetb9x55RTaaisJPesDKvCUHhz0gdU9veFH/0AcJDK/jYamMvYErhvXnd/F0gA5RukHyEvQ6h9k9ttbDKBnN13zFf0cTKrqRTTJZfiS68/y11eNTePsZHEfIqWmG84CRm1VOKHWFBWzs7anXHaJ0QuE/vvnTGJkiGm1xAGTS8wURqRrrC2tq0M6FClUCgOY/tuxxjRijom5oxGs/N/c07W5z1tb2Y96nX2tvZdjK7RRskNuDH1sje/2Z3/5pvfwk66nTVc7KCpLLDjQick5kQTG1Q69q41Lbz6AukrccAj87jNe+9JetBVmmZkxb9TEsKYfPh3+xuTKN3eOYs+hsp+QHaxmjIOsX3nu1aLrGbb7gQ3zh+yEirjBP9RCQpEHUBlvn/x0c/jmvNFxn3NwgBTWrYo6qMPYYvyvBCJ1g13suag0lwkijvLZ2uyr/eOsSbO/OJn5bdHHYZYbZhWxjLmgTrr3+rLE24w8c+cbSx0cpjqDNsyq9nO9IL8jPxejiplf002N/QRK7May2LvooQGmTjcsTjCj88W+fj155yP1cas5pGFQ3cx+3ksIhOJLayRH2HkS3tYakq739io47izpX/b4bknUQvenc/5KQJloONXF22ZSYIW9ncLu0PxyONBDuHMuYTI7DDIZGwLTHOFuMJnFuU2Yu0Dg8BDZKwDfiDMo4yXgwEayiToLcxh4eKL3fVPnf5S7FMXhtZab4ClkTARN8MQVe3za6irFwF3NGt40gdF4n7tyc8CfOUKYazMNVqQqmFjz3gqlhnA/adoE2NWGPT7GHQl16YkaLMpuZVfyXeep8MYntpfnqpsGfRvk9cpSEOz/1DXgd8ZoKL2QRzhqjef7Z5w7dcvwg4D+fbK4lJG/sxd6bbTves1MxnQ1Y87AseYDOhELgM6LDCrMWOyGMZWVsuYFllMqfmQOc3GWamLJx+fMaut6nQxpqy7lNed0T5kfrKNmVVSX2d+4fPAfgeKCepNQJmNyLSZN7WcvUBk5uwo5OleLrHEOkmUWa1Jlt2bbnE/eOfRT8pkQFd0enlMcsx2YqFRWMPmQOrp7nYdz3iXMNXufPIJiNUfFoMAgcmWeRXUjO2vSJ617Jz69Vmh7/08UkszFhvFQZFZzcVxeRBldEz+hr+yFkZpsnpGCZgTQv4Js9oWYQn/mmNW+6U7X92lDKjKpyLI5LVLZrUXOfs0br0NoTolmdUy9rJCvM/5TXP5bf6WHmz5natFG8MV3ELYbuQQxh35n5OyUlZxLnbWlBKkwnGS3k8f6Oh/yOxiC2DsHxoapViGnvbzZELJmcDIvpO/1+QIHTOWFogMUHZeZMVyzExKM8V3WZzhb41hiO8x5m9+V1+/y02paGPmc1YHEoeHw8WCpHk1Y7DoR73s+Y1GHZt1IMq+YkxpLqoj9qryMRWKHxtbfTJEpEzWTnpS7cbvNjsMfR8dnbfgHQ0dq3lpgr6GbpZzXMejvGQk4zSBPYcms0jPvy+oUWjDuv6A9xQZroyZw0lJFmKFSdq5xV3NXxxzmH6AYwsr2N+YydiHG7MUc/acEWc5n0ieveWjD54tb/PGIJUzvnCWg/oIPOjLRcIY82EWKzImv0Jd3yszH5lFtKBinzyzMPY4zlBZuygyJbE81kuQxczY4yQX1zsdS37eY9s3Sp8iRidLWT7zkzMt8RnGWsQ7zJ7CACTllPzM8lwfde0jpD+S664/1cZGGb1Uv9GBGAp0VVZKycyUJSuLDNK+WxmTkGWS0lebVBzfkzO3FQKNO703vhZ5F4tTZApcLhMsv11u/2x6VDmz5QvY/oyRKE2XyzX2dEzGvs7XOUg+2Zh1+P6GOnqzWsPcUMaO9XotZ9+JY7R0DMr8UPUl0KyHqPUtDuQyhfQNa1Ost4y1iOfGwLStqSxWFK7TT8lDLj6TSzfmHiBTVebrTjo2Yztb/oJi7PW1EMICKAFd2MXM41jD8l1F5i36ZqxRh71CntHTh5VNzX25siEWcgY+nezmzocLCW0xzvNvRTa1LNYVZKYd45p+GuP6wPosxzQof6B0cNbGC3GO4zp7flEa2LVNdVU+o8gcaaz9bnhWGLMXGUO39VH7Duvj8lG2lD1jJSywo7Eu6moMrlss6HCBbcsYrdgejfGRz7H+wk8SjGmg57f0NB46li/1eZahyFhWTBWzfqowVtq29WbrLQVGMb6yX5Vfk62qyKxm8ZNesaQ5A9mpRuqIRVlGflc1yx/ysQBtboytLHvfAgQlICOpMLIw21iS71pUZRfKbdvtZDhtFAQPe9qm3NSSshKGcS6lyuea0AZ9zIZrjvFU/YTdrdnTyY8WnKAo75vNOeXc2pp3ia86Fkz9donZYs9KkmY5FVua1RHnsUzqlMx6gTKZuRwja/Jsj8UaK/RxhbBgDH/in/kHWP9FP+xposA+xPI9+r71uWxTFlto57Y2MM682ewGWQJnNT7UWnWEOqYbLQ7B+TEe9TTI2O/6iLFBGyS/Yq2yWnJGaF6tzvTUsdGrz9q3OyY/zWFGQZrFmjBN0FAqQrYRY0pjHdKiYwAAIABJREFU/Vo84veNaz5WlAplDtkrMCA2tFIlD5I/FNtTwcTutDh+L963nHEt/1XeLxfzYTLkyT1ib+2vCzLE9FNjWyy+R5iJ5al/yqyWx/lty13+v7RAaYHSAvdvC0jcK5nV7t+1WJa+tMD91gIZ9W1A2nr5jEacL/4xvae0BY9uECPWBVGuv7TrMnsZ9zjlKOe9Wh3dlkx3Pv60FyDWxderLroUf/jjTe76Dns9DA858tHufL8XnpLJC97w1XPx71/7qrueXH0tdlYZysVuB+kDd3HXD3jDK7DzM0+SggYrcq3BZoqR0tZXona2ssaSZ/NoRNXNCvjpP970Ovz2O7LgSmmvmk58bhpGaEwJ8I5DgCUDA4356KpkYZr6GNOFmrHBEMmsyOpUu0vwWrLweFetjue+533ufPJp28iAdlWidB3BaiLNOX3tnWhQoocLn40I8zq7FTcrCEJJ5IPYg6daAbVKA2lHZlOrvQieyo/WORmpVNEbhnNYfbgsLh37yU8DD9xT7OZXEfVkFjdstLOJhwUCJ2zQTCr/gZSzyUHOzwTk9713fhDrrrpavqs9hvlEntOZbOHRz366Oz/g2ScAqwS4dsv538QVXxMJvLt/cyOqOlJ44rOejJ13WeOuf+u8cxBvlHqZWhyhohNdHm2si770sCJNfPEcKivilgzUh92afmGkYYPO4lRicRIwh3WIie6rw8rJwU+kwKPJeguLfQE+VinT1hCf2TDoo7Xnru78wcc9AXud8mwpxh6759ON9TGMdEJlYa6LMW1rlToHlOI/lBeziYeK8ae7xT3+VYwSz8ygrovJ+M0fcN3F0hZ+9m+XoXOXyLA2Ni9m4InqrjvjUScI2PEhz3oasLsATFGtglJUPJzgnE5GOhkFm4Ug/keBrR593BYZ6L7r17vf3vbl83D5uf/kzutb78aYLnpH3RFmVogk4gNf9UocfOar5b2Vdr7KQCDFbwSsdsHJZyC4ScCmk3EITrbwmB2bQOuhf+PO//ZNrwcOeZQ8p17FVoK8KEvTqMGwQ80KEPUVCFjhYqx4TtTvI1QJLud3C7Lwe/dV/4LLzj3Hnd/83X/Dal2qGfNrSBsChNrp0IPwkKce486n9t8P3oMfpN8SYkklgMNqgEDL7CVDBIrqZZI4JLCIg/ZKFYFXEGVQab+KW0DVoftSBxsuklj6hx/+CDddoXK9vQGm9JmVUYz+0BY8c1lAKdT962A/ZQtKUUDQidhh3E3gSd1RBnSTLrLFh+yPpxtYbfedESsg0ifg0uIG5dt0EjciAEVNEmQQMLF2cTHEJk4ozGUgZizNA+tF1vaHZ70Ft3z/Une+a1pBZSBACU6eDlQW+Y/pALtSqhnAk973D8DO2taaY9Cew0ERMvnCwuRoccKXMPNcBjTMQE5JSGvJR3r0mQXxgeiS7+Oc1wuYYuXMPMYiAVNwKdy+i5N8I+37Uj/E1ob09c3Dj8QJn/uMWIh9SFN8Pq14DlTgns/pdwVEMO5xAZeHTPrbDBInwuWcb7VFvBqnYYszR8tmibV0Dsyk5xmAWSutIPGiV+QfndGiuqcqbIPyow0F0fidDjo/FnniT7z45VjblzY42R+gpWC1trOmltlr4S6nVwncNV3Fa78sMQGPOqwAVivoejnfNOty1rcQNM2zeClr7rLcIkfhewNb9pVPSg105e5Rvj1KIukvWVozoSy2qzmiJJsEdaustvpAQIm2qd43L8O5b3ib+8HEHVswrfXI3KObioc6QKfWBfvkIsAqm+z3crDaunYLZ33lPCnEoQdmMlGoTiLWhYIG+5YMcBZl2EteyqQx3SqGvs2AKXwmy6hxlT5cBObapGZ1xHRD20XVy3LX5WC1EQIDfRKs9kYBq2045zysGmg72gas5ql9yPAQaMJNOfeuyv7OKBAq3HNPnEBwKo8D9sWc2t6rNVHVOvedf+QTrHZeXNjl9xQXTvJzTr6b7+QNiNGAoCceuQii+oP6RRGsxvNIc7QK9R8pjcqDeaq+rDeIUK1r3kop61t+6275+HFPxeoZiXljcYotS1vd+apGCxVKG7qcqIqexph1jQCPf5+AzHd93rOBikIpwiYQa60TEKCJH4VOizFQi+/+KW5ysE0ooY4xsvvMLMvkdul3+btSBVK4nLTQFrmBRN5TqI0+Q5KiHuIIG84T8OpX3/527K6Swt7CPGr2eCePLEbse60MrLbmqMNxzOc/KcUcb2XBKvGDbJGAtWCADC50Wo/OPiBRAGqVucJGaaP/eNzxGL9FZMnXLPUxqb+mrOsmbSGdlStQ3f8h7p4TPv2PwLTk7BifQD9RGb6Chov4V74wnP2JbbIQk23BlZcSlY6tR33gRgGr/b0Dq4k/UAY0NGnRmH2aIEqGlRa26GaEuTXTeMnXVHJ55+2RrpBNNOzBQgUiVALLBASQ0C8smjatfmmnTJqzeJ63O6dvb/mXe4Z6XPGc9lNfGnkjjHThR0K53F9FAC7uuYP3mgShR1lGyT1b3EqhYLWLTj4VQwWrUQbUZ97L72Nc13eVYLU/BauNRhS5FAMxz7I4wHPzzxyeJjKFJiHk+sl7AMTTzzOAiIMfquyjmyeROnUyoNrREFOey2ylWFJQFLsDA7Q1KZ8k3uBKu6h+4mStMvnCfGnOYWb0nqKMkQNbaBzeFrQQamxxC2+FdxmY0smQqS+xvAZWo2ypLTTSfmMjuYmL3C1tj0voZIvT1VoFQx3T8MNNhomA4Jqi3tLEx0gBasz0KqovzyzF174vh1mJfFNDPyhCiDndcMQ4PKZzJ8z/DKBA+0yq1hcz0OKCt366s57ZgbfOKbiBrxnX3xJ0UQQo2G+ljvP6ijXHdF28AVgLN/OTAv1BkdlI+lZ5EGvXFvgJkDJoP0EsWf7rpZkPC+hEPIu+YH7LesyAsJSU1S+g3Ng9HW4co+V3Q/d76ERZ/qKEVhGoF+ncQ+p5Tg6Th5cy0mkfsQwkmo+apP+UMgmgx8ZqzB/NJsthLLlNcmk2Aejrex1Ezjimi5sjWI/iBZRpt80U/FUl0b57Gbgtztq+AxMUltKXjUVsA5Fb8NZ5At/PpBUJ+DE5WlqDm814EJRcBJhavXCjVXFB3UCKtE82xi0AUl1d6+o6vzrL8beJWxb3iqAfWi1VX2UbjDTHZzzMpC29fBMC21rHYmnFR0PB/QT9ezqPMl5vojsQLw7DECOdn+Azm5rrUsZwXgFw1UoFzSXxAYZF82G+y76X0SbLYylrnsW3ZBloy+xGX7X7BVic5yS5nyxvCdYyaL/IJEfvpS0sa79sF+pv5r3izzlYrTgdRr9ONCeROcvcv7kNkQfzt2DZKEXn2uGjpx2JG+5qrHbfWBgTU8ZY2mDeZosS886X9PMZmw1gze6BIDUe7LtMYtL5lQE9CQ7T5zvgbwFMmQHdCGxSg7IeMp+n39q4pihpzdio5XFlK/RfFk/4bPPJYvkpYWoWZEyybYfMhbdqPzsK0wx87L5LHYjyhga4oa3GNYF2QBwdP9IaYWGjnNmt2M8yvyiCRPPxbj7OLoIji9MX9PGhbjoryoCy6PZlLJaB1VhfNtrnO1sKyOb9tkmZZexnbuWjqeWn3ZZCi4EpGjonLeB1i0vAom5GZjwzcBU3F3KDq/Q1MTralwzcdIbmtLGPhk3laP7N+12ZtU5ZZs7LWXu3eMXu1srMWw3g68ab6hv81Aw4nnpZnOT9eS5H+1hfkMuvSx8hB3O8XIrdQ6BjGfExbTsODpmPlzNQNUG0+iD5V97l5jkKwK8iIDIDmPp5O6ULLpN51jGaA9fa2AERwqpkhbPDrhvP8Fgx2UJV559ijpvVV/0kzvyfUWmT7ghNRgm2U5/ndujN2l+z7nLJVIIR5XBgNe1/WXcWWxgb6jbFxnUf44cIcklQ+suKvtxUBKtx6aqr97MvNbnqSsqMT/IEQvOKOasWB5xDKQwz7fIyEPC2v8ti473l8IX82fl0oU7z/iV7lYulNn9TzJ/dbwug5PwX5VlpgdICpQX+N1igBKv9b6jF8htKC9xvLVCC1UqwmiXpJVjtvm/GJVhNyapKsFoJVrvvm1f2xBKsJqYowWolWK0Eq5VgtRKs9qedTQlWA0qwmvhFCVb7MyZj/8VH/7llQEuwmlSIAy6UYLVlPFUlWM3iYQlWk/FTkYmtBKvRJtwYZ4y5JVgtj6VFYFwJVhO7lGA1ATuVYDWxgYGrSrCatA+CwG0cWoLVxCYlWO2/OGAqby8tUFqgtMBf1AIlWO0vau7yZaUFSgsst4CB1QY+9zZIQGrEFJjU3cEUATO2hDDCyJetR8NBiumm3EMK90h3YzUnVuIP8yJDGWy3Btz57xLShT6WlIVl52edgMe++KVyz667AUsqBdgAbv3y593177/lLOyuTGmU27pTd7n2DtwLR7/8je6enR5/Ur61bGKAke7Y6setjCKcG+BtR0atC4SRkM/3LrsYF39YZAdnr78BK0mlxJ21SzH+5sBD3fnO+zwKUVP2mgxquSTcqB9jQlkU6gtL+P0Vl7t7br/mVxlL1qZ6E897tzGrPXO5DKgxq912E756mjCr1X95F0xaae6ha7DmkL3d9e123QmJSfh0YzRVBqnRaCPesuDu8W7ZiF9874funIxUi4EwV9y5MsKRrxE77/uSMzGsrHDnCeWudKtSVZkJeL2TDpAo73sFEeoqF4ifXoNrPy2sJ7+7+AcZrXa8ahw3DIWl4eDnPwuPOVXkX7H7bqR/kvM7Z7Hp8p+70x99+LOY+93v3Pl0PcCalcIotm79H7FqWpgQMBgg0F053KlptOZRmGbUzBzsZdIaDpuge6MpHaHosDTNd9C7XfC680U5ScRumRgFF69MME+KcV8dxuwVVSvoK1PXeLWBwVDlr/w6FpRNp9Oq4KgzXuBevf1ZrwbUT0Y77oCeJ/ZZGEaYqIpPkkrd1BmSMEKsbZPcE7Yjrx6R7Uy+hnT3tqOvSuaQLcJq4pqNypIu/uQy/OALwgY0uuYG7NgUVrMbN9yGKWXm2/PJj8PeT3282HD/fQBld0sSH56yxSQR4BmzDeXBKCXraop84VqKW+/EHf96hbt+xQc+AawT5sUpf4RQ9UT78LCuLdvd93nTG/HoV0p7iYIWlOwMGHWA64RZ7cKTz4CnzGrjaZhNniXVGtYpM+L+p5yIfZ/9DHd/9REHoKdtoNJoQQkDUCe7RV92B1dqYbZjMR2M4BsF01wXd/zLZe6ef3vfu1DfsEHKH1QxOy9tM145gUOe80x3vuNzTwRUlhdTqxwvgdzEgKo2ISuVzmZ0og4qyvglO4slEPuRj9B2fVJyRp7imKh6i5vd+XSrksl94hfX4qI3ChPS7K9+gx0p4UX/8SpYWBBWyFomhqMPu5/8k8s1+Vl84M5dY6IYj4TBRMxcw93K8oXDDsTTP/UR+co9dsQgMFGkXAbPi9OM5c7t7bTdtdw9WdgaWwSk5kQpKZpWM5SYVknr6z/wEVz+hS+61+4UeUgXxE8Yl0a6S/2OMMVjTxeGkH3ecCagUoloT6BjrAXkLDCXKdJkFeuNO6EzPeS8I+wXpJVqZP1RZrX+JT/MZEDXzCxgQtmTKBJISRYeA89Hortu07CGu9ttd/2As96A/Z9/sryd7KLKjJjWyLwoB1kTYr3OaGv5hsmpyF0504K4u/h87FULcinLmaOMmUFi3r2B1XLD3BMpmyOy0W5kPhmgre4QzG3JWPHOP+1l6F4rDFFryJag8bzlehdlQwqrGbPaHZMBXneu1HVw6OMQa7tjOe9VBTTrpwxuJFWY3V8o/KA/REyJWTLb8f0qiQfKBZvOujOhDjRDD6oE4erEHuUWbPU/Ie1QpB3TnCqudhGYFOkNd+Hck8Q/qzfehrayhE54PoYqX05GFNttuq1QlbH/RGRWq0sMXNdq4exvXCiV9Ih9M2a1oDqJke4grjOZy8ySIrZC89Otep2ejzkc/U0ZFdIEqTLejKr5fmlHgqK3O6Uy+22Y89fJpmsxUEipyoIM6OVni0TlhnPOxaqhsKU6GT9lt019MqLIb7nj2PIT36thUUs9o2xh+594AvZ/42ulNLvtiI3qg6EXYFp3z8NpLmqBfQ+qXuImwS32FLlTiiwatFGYtY9CbCBTXEFS0wzinpk3m8zGlN/KJLLJgNbXuxgXjB2K36rdW9BLgAXpG6947Wtww8XCLDntBegqI3Az8NBSZg5G4EjlhW+pJTjqPZLvP5jxRSXQY79J2kZ3nQvMxsboeDkKbSRvRcvVtNKBGJSS3gkZNFn1Mdks5BcVMq4Z86y7YnRDCUYZ228ueckyUMrOlYeVUgwyViHzc8B117h73v2MZ+BvTD51bi5LBdjcakpbMQxauEtZWbd77JE45rPKrNZuAaE6RzGQOIY5qTAXkSgf7P4TY6hscFUyKWycc5c/duzTseImYVZbu9THlLFDYpjJgC6unsJDnyv5y16vPROYkHjf9SuIyW6rlsmYDTNeFNlVn5G7sGBFx7SKIeNCrAy2zEE1d3vf0Y/PmNUmez34xraZkqND7BwFY5jRvrG1/7548uc+Lt+7ZkVWzhHlF03ijTFR39tPh+ior5Ipta6Oy+/IQwzll/V/SQzPzsmyY0xsjq5B7ylIawlLkBxkocjlvXJ2EBeMi3ozFsQq7GfFJ2tpzqz2leeSWe1X7vrKXg9OmplxxfdyQk595/3pn78EWM1qg35kTBLMP3K2BvbgmmsU+BJdd7KMjUqc2MVVCwkpPdKY1Xx0CsxqdSOdLEgW0tsXjVnNBxpDabQcz0mLktIuFBiYDEKT91xWw8XtCXmtF5k27eo9hST+jW490DJz+L+iwKzW0zJ0PGDBdNs5X0G2TBIsIsDquoxNZ/sUI5ejPtXE7ILkJhwLykifzCzsgaTMAz/E0piMZYdpjLAnxmo5dh+JCWkSZfMfZMxZUZDP26rPIfP/hHKvME+dsekAD5jQ5JPmtjx02/7RZED5xnn9D+t2SuuOoyUbT/O3MrsiDGiZvG+B9oO/NXZMpigWG/nVRRZmYw8i21rN2Lk4D6PP53yWnzHqUX48r0mLUbwUK8ujY1bTWFSJfbQK7DJd/XqbI7MnZRKBzp+VjeZPJG7lbh192k8LXVzOlCZnYkQKy8UFKfaciZAzFGIJkfLMa8R8g8w4vMs9p8CKLCyHakV3Lr8VpispP/818BA1IqyFSEyWSqUsaqo2kdkhKXMuySj9prFGBWk+QyR51J8evNvkDvnvqMCuVykwM+XyhbmcIuVrLZ1lSSoZE6RYUspGH5Zz+rKGDfd99ez5fsYYSoCIdS98hsnOso03lbk2LNDRsA3a/AcxrTZ3SxaqTMbUr2Az2T4dU7+HcZWwH3V6GIyk9Y/RmzWexDE5ELWOtMbdbwMfi5xk0dqs96ROybqUsev5SSY9zL8ZwxPbgfkS8z77RifHqa5EG1q9Mx/v6B/4XcYWRqZjm+cusvbQzlm6XWA/KsYNx8Ck7VHajbEbclJOviV17H3iJ475Ul3GMQaqGoSXUKbcmJnoYzpeKciAigfI8+lXxgTm5B0t9S4wk/ESGZPsMJvUKNWqF/lG+0b6kslAO8lLLSjT96YxOhfip5NQND/k0KGQZFu8cpLWZh94uZw0WTaN9Y35jcpQ8p3LmD6N2c5JNEqhJZbauoSXlZl/q6kN2UcYOynj9CZ91yDMWU5rEXnppdDctNDNSJMTcL6IB+OS9X1kFzPGLPqmrYcsZ1bL5R0lPuS9rZ25XOIeWFqdBLMy+DPVGNMy0P7W7/BSV+1Mf7dpHdrZcgZ+hvUvbIkLWZDyMcF5YI0hcxWNgX6MmjKr1eIUVY0FjL1LOsfD2FtV+q+68x/57QgxFpRB3jFvKTMlWWJN4nNbsJrFK9b1hK0/FBn+6FeWk9MONidRyKWZUcwZW17gZ/5PSclx9RM+wuKwY6/Mm0KBvS/JU3vXZygLeJGl3Y1lslbrxvU8nOSoBhcn+W1749xmAPkP5SKNqU6ig/lbHsP52zw+537OuFJR+w9HI1TIpM36XFqEr+ts09UWfJ1vqKKCjdaaA2As01sNMNeU9wZRglUdKb/LkXR+iExn5tvMVc2GvG9JcwmWsRhDjLmQvrZg46lKiqE2VMespjKg9GFjAWTcMGY1/qydyax7GNiYziMjaaHC9JT9bwYOzjxZZwttiOb+zaN0dn+BLW/bJy+Xbc3/agyFxScWp1mL4zu5p5hd/2n5yyulBUoLlBa4/1pA1xDcSoeOBBmrdX6deZR3WVBPE9WmanghIl3YJo2pBXUZpIoZ/DTIqYHdNK4E73y4c/81V1ny0gKlBe5bCxgVfp9gNc232gnTXxvcVDDSAVYnjDFSlFO95sFT2Z76CGgrqGLTcICwPe4Kua7fQzAh52kS4EFPEIDLoX/3FgzXbi8f0mzBFKvqlESbFbm028/9LH788Y+587G7u1i9Sp5zTaePqYcLmOyEV56N8LCD5TmNRcQ2cYIW5jURrlRytcDqAKh5inq7+0Z8550ieXbzDy9Ferf8YPvpSTz0UJFg2+uNZwNrRM4SHKlVbAaAs0CaFK+/G3d+5rPuln89/7xs18zmShUveJeA1SaedgLABSYejNMdAcxh3S248PSXyfkvb8agpuC/px6Go14hoKWp/R6Wj0A5+auABsQjYLMsOuEHP8W3zv47d+p3e9iik8rdg3bFyR98t7ve3vtAdCtSBs+BeORb3MBD+46BN4KvkjxYmkFlk4CZrnvnx/Hr8y5y5zuF41jQieRbp0M88Pij3fUnvf1sYEqATVyEDvVdWByQv9pdv/Vz5+OKzwsQamJ+FsPeRne+anoCm7bKu7gGV9PyrKg0sbSke7MKNOLy0Xo4n70nsFo+7bitHGi+6y0fYiwXeVj2hv/Rf0hR70zcqGO2K/U+6TeR6sJ/o9HAXT0BrKTbb4eTv/CP8r4DHgKsnHCnHTQwq4OhJmEJOvqu9ChdKbdT3iMHq+VLFZWUGYAuDhQmfZuckNbFYTfzoUAuJAPgxhvdMzd96SL84AvnuvPp1jjWzcjCZmPl9njc6QJM3OkFzwR2kbZMsZ1IwWpVAl59GdbGXFTXBckKF1DnBOB4/SWX4meflee3fnkj9tABen+wPpvw86YncKW2lwPf/hYc9eoz5Xu9BnyVVkK0BFz3a3f9wuecgeDGW905F1JCtTMnHebUr2ZWTWPqcIkhT/3QB4C127nzmV4f9TGZ6hKLiaE5ceyrHLC3RMp1+a65n/4Kl3z4o3L/r64GZgSkO6zWsHpvkfg85vWvAR55gDvHeC1bRO2FVfRVuqaRhKir3Vxb1HLO9RdR17hB+RKLyVUnqSWPHIwSzA9VSrJVQVUniZHMY8wG7hu24MevEym1Dd+/HJU5kS6teQGaCnBJoihfpJVH308OS6LDTDpiGHJhRww0FlGczWqzhk0qQ+If8Ug8zcBqu++Avi+LFZy8yIEvKUJbcKAfZfMghYX3wsQKq8UmrvivSSags5DJVd/+hS/hkg8ISG6H3hDJVqkLJ/OqoM+7mlWc+Bbpm3Z8/ik52Kg1gZ5ORLkJ0Rw/cc915fptmzH2kWp74USmFbuGEbx58Z/uty/Fua8XYMjq+XmMDyT2+owJNo7wKhhVZbawX6/jjgmJUc89/zz0d5Q4sGaXHdBTedNKvYGe9hcVn0LBuiCWxJkkklvsL665cnWTB2fDbFa2CL7a9mstrnHR3qSYlj1w+ePt57ROtgAYAaOu5Ab9eoKm6vJ5S7Pw10s/deWH/hHXXCCAqh2jFGMEDGgfaq4RVWu4S8Esd44FeO15ClY74mgM6zKtTMUPwze4T9QCsU7yqVEg0oGgH8eomTQwJ/cV3B9t2YT+FskB4rtnMDE+JU/abi0wLcB0tOpAVRf9Kn62+MP3mMnZe2aSTkyDLCFz9aKLY8EAlaEub/SBLz/jOe7xjetvhne3yEZPu5YjNhxK5blz2WluE6U5cwUna+dUhvG2Zhtv/PbFUuaH7Y2B/rZaH8NAF7HrlI8uGivTNSpIThN4pPKKoGyyTsY7gzMZ5Oc1axgS0KeZg7V3t8ZkFcDK0HcR62KLAMEogmeTwYtdXHG2yICupwyoSioPnAyo/JhLrpkEneiDueucyp7TCfKtmiOf+Pa3YfJpIrWNtdOYUzQ22+t2trI04HO19RZWTSnxXQSr2QQ969YWb5wtFCAF9sN2zlww1USCxbPV+zCX4zFbubKxCJnMrIdoSZfvPUqaq42pgqhpWUAwW1/yu01fvQDnv+Ed7nx7+KirE8bdBYzrwnYcxUgV2HlTGOEx75W+a+8XnpLJgBKsFpsMJfNNXSB0uV4mq1SE6rlCi22TGNF6Ac/9+vIrcO1Pfip1EiXY9+HSVz/8kIOAXXaW+5n31w05SHlOsa5VCc8pT9QwsFocYEiAHhdY+YHmsxs3AIuS+7zt0EOwrwaBcH5rpipJt6kOxYajoIm7VRp67WOPwBNNBpQ5geUL9IU8oV0G5nR17D4sQaQLSyHHDZukz/nYscdj5Y13uvNVnR6aWtARIixpXXS2m8Jx75C+qPn0p2T5y6bBAI2GxpuCy+TZprT7rK1s27akZJK6a27lctAbRcL9g0c/MQOrTQx6SNTmg3SUAYPTYBJbdDz0gCcehUPe8np55h67ZGA+xtDQZHsDCqJKZfTSIUaUrdU+P+uXCvE4SEeoWY7MXI0bPHgwLitIGMxZDThI4JxKEyYVStBLxXAiz5qUk+W2iTvGEdMBykODs4kBIisEk8+Iz3zl5FMR/ewX7ny610cSCzi2GqRI9Tn3sM5jlv6r/fevBaxmBuKo0KToWHcZXnHZonxuTl628TQXepeDSOQ+B/BV32MP2VFEAGN2zRaDIy4826Kmj442bCfNpvLpudCjeJYd9DTO9srhM6vL/mb5L/9qUlb8pfVpkceFRrmfYcIGM2q3AAAgAElEQVQWid1UhT6FC9LF72qrz0fdJaxS717CKGNSYZrNoT+PyWaAmqIhKP8eaTui9y40BNG8xHxQAcRj1SrqBtKKIwdY41GHhxWZrGQInf1AhAhjGQiJ8oLyLQQZmBRdPhMuVpP6kHBp/T/fsqj/oa1WaIfKWROTVGZ6NGcAPtd8dWbd7TFSoEnio25y3+63eRwwwBxlwQyE5buFbRvH5KAEgl3CAti+iIDOQDAOCJN/rwHXuGhuYBF+cU9z0qI0LX9lcml8npWHa8751p3CRgDnwfoulVIzLzR7OrvbeMvjfEDuk1Xtj2SIm4PVcuBXLuIt2aMCUyibWISc6YSOANd0fcMBheV+glFriuJnXM/yu8JGGILVuKGCB8EnAx0H8/tMBpG2D3S9xfVl2haKYDUJ20WbSBmcXJ3+wEmDKmDaZSE6n8oFeErMujI7y6r/FPrTIuiKf+3qPU7KvjCxlYPO8vyamPdORX3PS0BABw+CtWo2tnDZqRSCf460T4wrYbanMBjGGNNQ0w7b2JBIv8N5wMma5I0EQ0S6TtUCt7rKy/j0sYIw3ZLCWVn+oW4SpCRomAElac08rkVZHi2xydqsabYJvkbKT6BbVX/L9mr1XgShMtRWNN46OUj1GYNXiv/KhhMebjikLpyXSgAe+V6ZPM8U8KgUlLEhyhGmefldoVX2jr6tfsJPbehGTlrQZGfFy+VruFksA3w4OWaxieUXVo+dAmDX5PYo2WxgNb5ymbRiBgIrbO52MuRyEESXA6ESLFhfVtjUswwsmBZhovm7en4OWKEZDDjo6kJ9kmWzOOlkRrWN0MqcQZA6ysFqrAvdF+M8LZcBTTCjth2EqQ1lUU0S1LJNfGz72hcQZKyVzHdZfs9tdUXIsflGsS27/lefKfFBHiR9rhy0d1EOUi9LZqD9rwM6WztNsz0s7h5jKaOKNtd/eTCNGNO2IxLDcjhgUDaR5WEszsFqS9pnJUGMuoIFrZ9x5aSP6Vwsv8DqiP1JQ72ANpjVBsk4U1HdWYJylzFYa9thk7NUl+3UAHn026IfdipSYZy/m9AAyr7IhlBFsBpzkqr20c1RDrRyQwq1A+2R+RLl1LUxF2MMbzXQEsdx1pdJzNf+3W05sXpMloHVcryvn7VxAtBV2dWNDXNwpM2Q0M6UE7U+Li9bvsMH6CUD1JsybzTo9dHUcRllXRP1iBVoY4MSFKQVD75uHqNcswHrJ+oVrFGU6DCNMKOVROCrgdTZBg2UzFJ1s42iyPop2tbaGu2R54e5ZDPn3PP6zeMG62RQiIeUvZfDw7AAVjN7un4yA6DnYDXpc8UjXGzUNi7/arsr7OlbLu1q77R/bT5m+TDa+vTCNJB7shV52/Plu9O2fUf5/9ICpQVKC9yfLWDj0xKsdn+uxbLspQXutxYowWolWK0Eq3GIY8Of+7Ypl2C1EqxWgtXu2za1/GmWRJdgtT+xcglWy0xSxMLZRbdoabOgJVhNzFKC1Wz+tASrlWA18YUSrObMUILVSrDanyOTK8Fqkp1wkboEqwElWE1aWQlWK8FqJVjNNn2UYDXGhBKsVoLVSrCa9I8lWE3giyVYTfyhBKv9OUZn5TNLC5QWKC3w3wCrGe0a6aBLZrXShUoLlBb4n1jAwGqjMGdWa0ZkVpO9laTHN5aLbhAjVmay0I9R0R2yU0EF85RH4o6iWhObI9nXsjQ+gTt1t9RjnnUKDiJLDI9998K8Mq8ErTGEypricSe7ygKh38H1n/6cu/3Kj30e/t3CbrLH2p1xw4bb3fnuhx+Coz/8D/LMhzwIC8pUNNZajW5OApJJevndCBXjTe/PAFeLPOV7nv087JrKfqxg6wjxCmEIO/GcfwQOfaQ8n+wkJr03GMKz3fRLXQy+/S13y+fPfC3qyuQ0HwQ4430fcNebzzwRqNkeNQ/oqljGretw0RmnuXu8316HRW45IjPN6afgSW8WeSlUVlJPUc65cytWVrZqD/ijsBD8+HmvwOA6OU9GIW7SvUSHv+fN2J/SgzwmppGMpI7SZjvbebTYG6Ctu5vnFjZhO2WWwsxW/OwdIpN6y2cvwiqV4uIe4A1NmTCYPOUJeOwrpfzju+2OuCY7gEjBbdTPTVTgKSU0rr8Zcz+92t3zxbPegj2NbW5+M4ZDkSNc0agi0v1hJOxQFVa3iJ5R/8sXyfcuY9Ap0LW7XW7Swd6bLNQyMp8/M42zlEbL4wEj3bEb+jXM6S62TZNtvPQcYenDYY9AohJQA5/7smTvZC3OCaq5A8nYVHq9IQLdneeHKVLdOVVUNuPOY6Mjx9wQE23lXPFI+CG7ZcdaZFnRRbnf3Yw7v3WJu/7Dcy9Ae1H2aYVb5+GvFFaNXV71LOz/EpH/665Yk+20WpVOIppXeafJKoa6qzpZmEFNGcg+9/LXYctlP3O/3TduYEdlD+qN7gZ3iPG4uxLjdmWe2e+lr8Sjz3yD1nyzoMWxAFx/nbv+z895Cao3rpNvSUgTLz4foYvWlLAk3j0I8QfdenfyRz+GHZ95vLs+U/HgKac+fSNVlsExL0K8VRgfyfSDX4qU7Zde9kaM1q13520vxvq+tM2dn/p4HK9ypcFe+wEqa4sgAMYlzozqKZZ0n1aajND2JN5Wo1q2FXCR8bUh2yNJKlSxXfbcomisP4Udi7wvzSSLYlSV6Yfx5pJTX+Ke0//+FZjo2n67UUFe0FA7at77zT+6E9NJzkih+5UYlFXh0RpREkb+EKGGzTWxf+Oxh+C4D79HfvCAnTA0CUUnMqa77YomWbatumCcbc2mZeCm0Az+OujCtzZ15b/jn17xGinDzbdhUnVXGC83KftBZ/ed8PKvfFlesucDkTak7+h5AQLdWUlvyeKabfnfts6KZSO7jv59cTRAs6J7rEd91LrSRjrf+C6+fJYwq00tzqLSE0aX6Wol2yW6OBohbKg0MDkUHr6fu+dF3/gWkjEpp18hi5u8jLmDmY6RK5NdIU2Hla+S77pdGCxijM7OvnjzLPyWNkjmC+uFwQtbZjDUfKO614NzxtPVU0gD+W3X7W2Wc0ZOYzAoKnqlfs6ukKaUfJUYGxdYBgMC/rYIE9FN5/4zvvde6dN3WOqAjD886h7lc+QrKXrTaYht72yHOOUjH3LnE097OobaP1bZH2bSnPyNVCBDtu3cLCrNpkkPjZH+ZWmAWz/7GXf/Ly/9AW79jcSiFmoIVZ5474c+HIec9kKx1WMOyWjT5tsVINQ8p7BD1lIiKQQn/awUpMeSx/hksTLGsmiIW7/yVXf9kte+BTuo3NekYxCS3w4KPXNxwW1IqSR1XLbXhZrY/K7mOM78ochD4sG7IVV5UDJIGfMDs4pEmdL8IESqnV8y8hCojIqjg1D57Nu/8mVccYn0X/3Ywwstpzrw4RgpqwOZ+FLtm5yioNYjf5No2/Qr5DmQg2rNTbId8Zidw5VnKWPleV/BtEppd/00Y8+oxXmGIgwbynKHEPMq5327sga/7vxzgP32lWfXqo65kActaiwpPmVAjbKDxVVKBTYn22HMP1t557eux65VE4rxgS3Sj+GO26lzLefNcWD73eV85Sr0R5ILhFMrsNiTPrzpV1Gznfrsz5oSI8l8USS7o/yJHblUewoMpG9cuvwnOPclwo66anYelXlpW1O1ED1lcqzX64hS6Q//4Ec4/H3CXrfPqS8AAo1bQR0UhOQR+AHSWPZ4u1ifKLdCQVLEeSUlFRkLhh1c/fkvuPOL3/1+7Klb/ntbZoBxYSRs7fUgHPdWYeqaPPwgQONlElLmT9o6fdnYXBjXmhZvnK6PWsElEnq+NJvZ/J2PfCRWqgz7Lox3yq5LCZVAJXWGQRMblXlwzWOPxBO+pDKgjLNqH8aRSH2A32i7+R3Lg8n2um+3MUQM5vY8Pn3scRj/rbDojvWXEFW1Tr0AjbrEeOy4C441RrcH7YZohUj+bYkjTGm8IcNIrkbquKj0gwuSl9vIgGY+4zR7dLBG9l1lVnv/0U/AHvPin+ODHlKV1U0SSuNJXO/X2rhZ89ynv+PN2PGkp8t7165GqvmU2wda6AeLMt05a4KPRR0w1ps1LCYS16cYz7oaC399PTZddZW7fu1VV+HuOZFb98miu2ZHd37QMcdi7LFHSBnYdnVc1SdDj/YtTvbOfKNAkuh+kzGEJhkDh2NW2yrMyxc85/nwfiLMaqv6PUSabQfM9/XDjCUhq4D7wclfAqyWsVu6UZixnngFFpCciZu5mLGU+WTj03GJI6NURkmOvZgz8CDLSW1SYmyPkrU6Vm55IRoaBBPHNartohJgoGFstjNywwLn54064r48sz8gg6D21UEAX2MXGYOMaYyRVklTUfMD+JojMGvraNwgccq4dldNx/CR68ONNBkaMgNRRsAoouymOOhikmCgoZS/qmp3MeEHGCljUzwYQTlc0UCAJf1GMu/Y+LpRr6Cn+dpYrY66sk6yZXWV4XTzsJMxx6xcMQmTaU5HQ/jK/lJJU7QL5e9prsH6mtCXsWsyJhXP851qNg/2wmEgnCCOp0vHhXUvxEDHebzVb0t8W+r0EKlk/XZoYly/awv6GE5KbJxPhgiUYXE8DDHoGwOcvIVHNaxiqPNhEWJQTtUdPjChMsrxKEWgjFYdskhq57GyPYbOkuTg5C+2rIw9XVXHx71RiqqO+zfFKVa2JAfvUPVAcw2ycuv0Fsa9AFNdKScz85FyLfXqIbZqXhPHKVZrrtrrkqFb5glGGIKsm+67qk3MRyrzmqbZfMaa1hSivsTPpbiHurIwU6o4UelY2rnWEKWEAdn0lHmZs44mJZa4ZFje5XseYmXESVNK9xorGzUCVRLaBxaNPS6iJJ/cQ/ddXZX6WhzOYSIU+8xEHSPnQjpexyadG6vVakhmFQQQehlDN7uBluY83X6Skd+0wgZSlREfOn4Y6ZtI7DZQ/0l8+qE0pEqtioWucAKuqjVQ1TEEw4HwsgPjHMNoTipSxVbzIXpkSua3YIBRRzydip6OcJd5InysTKW+5pIlLFbk/lq7iXTWfKnipKN5LCS9TBVjMRmio3OcsR9iQetrZW0MDSa+zIuaTdzZkb6Pcc9YrNj8xlR5IqQ/aJsdr1UwN7AWyekPaYO9/kA5mJm0BZiz8Tp9fl76u7XNNpa6yh5aCbN21CX7rM6NsY1XlP3Ui4cZ60/b40yllJm26WvfusS+WOfS6mEFntYd58WMoXCU9jPmKj7B0gcOVYxolRfHKxIrKH+ayz5SXFZsy5x8UXMqsuhNKNMkLbCo7ahWb2I0KZ1Bv9dDdV58j1cK+6jQrkmdrh90kU6KD0edPlaqwsdqbwwzqdiKjEgz2hZqlQArVQIS8SCLyfxejmtcOZMUicaf7nAE5rg8qmmAurLe8u1kZuOxhDTz1UEF0K4GVCWcdncQdN0EY6X7Fr8JP5Fz9jVbNQam9Ur2XVjqoaLvolWrGucZ43NGqzytDvwaqmqTUZJiqGOHVlhBqL4XU6xSu7teHGX+RpLkcR1bdRf6WbbaoP+qHeifRr7WCOtIdcwlzG4Sl/h8Y+TlGkZf41gfMaYCGb+M4mE+PvLq6CmV9GIcIVJm6yAI0FdW0TVrV+H2DdK+VtdCrFBGUkZqHbm5IdBA5+DJHj6pSwKuZMbWzH5V88wkZjmlrgcYYbwhbPiDHrm3pG02UcOijvvZtw+1LQ86PazQXLqRkiVRKq+HIURng6obDYQdqV9mLaNJ8dVuGsFblNyeig/WF6dRksWN6cY4FnsydiO76xZlUOa37Nlc5a4vLjAySlx1jJXa13OY5SsNF5dOjKGzyGbHNpQReLma0Dn4P5nv1zkY/Sb+Y8vzdsnao2PC04sFFWV3pTjWyDOtXG6++Fsy+BpTqTzRkoPlk4rFdxhrXZHdk3cPjQGuwETI8pit+DvKAMvhZwx8Nh7iVQ5rc5bTwlxUoWS0rX3XMnYxx8yqT6ccqr6ryGDn6qIwV1kgWctmi3J7EKxfqK+0+JdCJRXqYvnVAsl4QUVg23vs/9tOod7b5taiLxSnhO/tueX10gKlBUoL3N8tYMyjnNuzuRGP4zLN211PVsqA3t+ruSx/aYG/XgsIlT6zORJry1GPc3AMF3xtbp3yN4kvgw9ODGyvCxd3zi5iWmdcO2ENCw0ZrPwxGmH/p4is0eHPPxXVgwz45WGgk4UeJ4f0vf1BH2M2aTo/j5ouEv/ore/Hhn/9ibsr2HgXVk/IJMGmsIu9nn6cO3/Yq14F7LmXPCkOMNLBWewHuXrnQh+B6Q4NZrPF7/NOeyVG19zkfrqmE2BBJcAe9raX4kGnCRAH45PZxBgXyUgl7o6lJcx945vu9IuveTXGdZJswYHV3u+uN55xAlA3sFqADEl36234+um6qHz9f2BR+ZVXnX4qjnnTO+X54VTGT8z5OpFkYwXMAlde4U6//vxXoHaHTIB10zpmVgso5/gvfBKrH3OY3M9ORQegcaWS0UOzNms69GpxCLNJQIG///IF+PWXRfIsvO5WtHVUswkxtjtKnvnQs07H9CEPd+d+fdIt1PNwcgI6RKwhdAqq7phdAm6WIe6vz7kA137z2+58tOGP2EUBGX60hJEu+gatXHknKIDVuPBWHMBl55n8ExcS8uGHVzwvgNtUIMGVwci+taT32T826CFwxcBq7Ni5mO/s5lcwq5NGmybH8fJzPy/vPvwRiFRigRCAii5gepxb0BFrWkkw1Ek4Ptu+2OMkiC+TEF30sGSLwNUm2p60nWoaQs3sFgl0Hh9c86/o/cHiYgasvPV8SrgKgGZ63SwW1Q+7j9wDh7z+dHd96oiDMT4t0lm1UVP0NRz1NxCrjE09HMHfItOyV3/yc7j+gm+48+YfN2EH9cOa18WoJuW/PYlw97SUed/TXoojX3WW2KcyDlT1i4MFRApWu+ikl6DyB5EBbcecbJbncK15U08mVKrTu6G5j/jt0W96K3DQQ9w5cWILOlqnHXyd3qpEc9lEHX7+a/z4E7LQ3bn6D9i8TmS0hu0q9jxO5IP3fsFJWH3ggVLO6gpAKfhdkxjohOJ0DQs2mUc5NJP/uX0ejeZK+e1EJf+pRxYoicQBJx+1TdHlbZKA1jBXJ2gtHClJe7ePb79QwGrRd3+KFQqqixwCVF6Vzczpf+8v/+TtK8wWA3vVNAOrUR4g1OmVCFVs1jbVPOogHPchA6vtgsjAagmlP3X1vzhnVJxLcpIzKh1RNBQDtE3EEpCqC5thOswWx3D9b/GN1wogbPGn/4HtTfrO83GXtqnxIx6FZ3xcQE7YfTdECmoZuqlReQG7iuLUVrYQWiiPTaS66s0iMrA0GqBhktDDPqq6yLbw1YtxwZve7J6wYmkGdfWT8dBHVYE7XKBIdPHn980Aa459grv/aR/9FFKVMfUIVtPJ8l7hzRUEqGtdeKYppXI5sZp8briEKV3gqlD+cZPEiplLv4crv/c9d37L7/8AKCjtYUcejr2POtJdnzrycCzYBPDUKsQKuCdQLQOrFeo0Dbj0Jm2K32USI2HiZ9IIXAgNutKONlx0CS58kwBn1s5txeRArlf9BCOVb+GgrqOAyLvaNZz8kQ+6e8aecQKGOrleHdB3tPYoMakznJTMMxwSJ9dN77kVhgiXdEb6iqtw6btFXnzr766HxxjtytBAonGm2p7EDo+U+HbA2a8B9nuwO59rBhgo2KeFAJSC5uG6CmtIYYKB2oQDU+tV6qNq3hl7A9zyza+731565luxWuXCJyK2MJVWKjzSYhvvZ/ZyT2C1zeNTePn3vy8FetBuSHRRy/PZrm1xMsr6EYGUasJkCaqryCFwm+RyV33gvfj373xHvrE1iRNfL33Hmqf9LZIpWVZJCjlDGEQYDmWxqFptIFGQvV+hWK4cLH9b+xRs3YKfnyUSievP+xpWaIe6FCRZHG5GXBwT4xLEb3I+zLY7bVnm37znDu7fl3zh08AD9tBK8THUnChxC4tSWZxw9nQBw5Vf282AuaHWJyeoB2qzCb5xRvqcmR/8EFd8X3Kum3/1S0zootTEytV4xHHPdNd3edITge2l/xk2KQypYOnEDRGyw0ByA5/yKBILCcSpFeScEl04ccJUupDT/fnV+OpLXufuH1t3J+rzkm9OhSE6KkUeME/1ZBn0Rj/Foe9/mzvf59Tn5aKmrBNdjPdCH2kibdEtwsWZ8ClG6teuxRlYbTCPy976dnf/dZ/7Ih6q+jqTcYCOjl2uGS5h11ME/PSUN78R2H4nd055x47O1gtYTdoxY1vTbEU75euzmZQuKAOvseTvDjkYUxsFqLdjkKLal/IT3GgIRILVtqhs9crHHYknnPsJsT/BahkgzwOlXHjwtSbREhIcna2oyJgou2lWbP7pY47BCsZS+vSwj6UxMdaA4JhIcq59jno89nuHbpzZbQf0VXd+Po2wUvsuhyOz+EFpm2XyhAb8LoCTi0rDrOqRomAI6rjpZvfe9z+OYDUZa44POkh0ZUPAaiqJ1RjHHxSt86x3vxPb61gQq1Y60XQ7irJEtljCmtO9QWIWXbxn+15KxSFWMy5f83t3/qtPfQ53XPnv7nxx03p0dfzaHUVAKIvNezzqIOz1t0925w94yrHAtMSYhV4XtbaAM9wiUxavElkh0rzNgGayqCPXQ/ZnGVjthQgv/w93fdWgg6GC1QhWSLV+S7Dai5x9GrfehlD9Mxrmi/QMScvAajbyKyyG5fBbPok9oAJinBRaNspyMBLnOwGwKRaAzkS9iulA4k/a4UK4+LA0UQODRohUZ5FhwpopMUeB9uGEWoQKJCJYbhiLT46ibtbU+AjFjDk3srbfh4/1bXlB4oVY05O3tyNKs4lfEXjU1bKxr2jqAJAZkaebBfpBio6WM4hTTC1IUCPgbdCWtxHoPaGyU2xnixmQN4FvwD4uVDekDL3FYQZua7M/9OQ5g3oF87pQzfZibbZNwF9FN04mEWIFNDj5J405tNu4xR/uA1Brc4m+r/1RP2XGLpYmsMR6CD55oP0Ca8rzpE6HaS77NeU1Ma3PmcECNmoMnB30MiDg6oqPRIEjY4GPgeaDbvOE/jauElClACM/xISCigadASIF24+igZOEdL4UhAgI4GXI92qIdQV4MSIsSo5eCky1JP7MdnpoT0qcWegP0VMABJ0kCiToMGbv1hV7sh1s1FxvBjEGmp82KDs2K/1RhUBMk5wmCF+BjGT36akMXLVaRTVW7xuMECuIrVILso2HC/0ICn/Griu3x81bZJMX+8/JUMATrnVxQwWBgJ1ZeGpDpst1kxNNmGGLfdgyfS3bwEvBvIsHAZfbtcQO6A4wXpWyLfbm0FLfIFjI/Kdf9TCjvjrWaqG+JG2NoMxI0Um0d31SnjO7OEBVfTJMK6hqPua5UYSUgd8yUPvEbC8m9VsfQz+SfGy6WUNjQcFYSCHC5AD3UZisM7s9k6BlLykZg4Dh2ub/gY+O+kZ1xL7B8s0Uc7pJNgkrqHbkXdx6wejCo48hqipxvjAYItHzar2FvoL2xhtjWNCNSy6X1aDTatczudhBZwmRAv5oypW6s8EPA2xVIDjThHZd5QhHCRIFFQ09D0u6aYW+BLXJVK2BgW0IajbQ07nVYRhgi260qFeqaKvkazAYgTO/PNiKLSTQ8w1gwRzcNgfxW5i3qUUL0p8m9AhwKthirBeE0CaOaATUFMQTxB7G1MdY/33+kT6cDjGnuwcoC7hSx9Dc0NP0JQLNeiNsDHUTMVKsUV9qewFSzc8TxiLNGQgv6q8UYHR3dh6rtY2sQQvzGhWiahUzugPJ81I0ljSPCqvo6BxDtV7DoKtzyXyYSQkTOKW5kBelmEgkVkwEFdS1EEvoojMm9bjo5RseCWaeHsj9oVfHJl3IJMS1rfUSVipY0O/qJnEWb+uxhymNk1ONGrYsyoYKvkWr131dbGBQL0RP/WcRQ0z5Mr+eJoyfclT9XFKWY9q4Jh7BDQmzW6W/ZmmtHXGTjG3MJ9jX+qCGV8eiAppbaKChfZaXcmQqNnR9i/l8xcecxhBm0U29n33QYiY97KGi877VIERXAVu1VhMzqW6WaLYQbhHgJsfrfYtvYxVs0vEU48MKHb9wo0tPQczMA2sKxGS783RjyTAeZZKUHK/ZBhvmOHO6ttMLUoy0P0pHUTb330i9LH56gYetthZB/1BkH/1zc1tyJIa8FbovtpaGGKpBa0GISOdiJ7wGFvV7Ua1jXidqBv0Bttc8KiJAU3OwEiCkzl3+U1qgtEBpgdICpQX+IhYw6HYpA/oXMXf5ktICpQWWW6AEqwElWE13TZZgtfs8PJRgtRKsVoLV7vNmlT2wBKvJYmcJVivBaiVYrQSr2SJBCVaTLqIEqykapgSrOX8owWp/vlzsv/vkPzezWglWK8FqJVitBKuVYLUSrFaC1ZRduASrlWC1Eqz2301Zy9+VFigtUFqgtEBpgf9PLFCC1f4/qejyM0sL/HVagFwPPCh3le9ApxSj7gLmPjxl/qA8lJ8qrXNKUbX8GCnDU39yEn9UyYddDjsMT3zxGe6m8NDDAJN99FJE3JHO640mIpWv6A8HaLeFUSHtdXNpmV//Ad9URpPu9b/H0kbZlTm1ehJ/VPagY9/+Vuz9ItlVTXqSpCHMAGkYGKkDKv1hrpMzmsmoKK5514fxs098yd2/Z7+JOd0xlB7zSJzwIZHCxI67ArZ7zgvhqbQDFjtYVGa1c888Ey3debrgBzj9/cKAUnvmMwFlyXBSL7aj7dbb8fUXneruqVx7NTo16RBWn3EqHmvMamSxyVhPuIVLt9jN3YYbviQMT1e844OY1q22i0ETU4cd6q4f97lPAztupzYZAspWMvB8LOmO3WpQhd+TSayW52Hx0svc+YVvfTvSW4QFrdrtwVM9zvbf7IkjTn++2P9Zx+cc8Nzerz7AnYt9lb2jVEpTrwekjekp5cQNN+HH7xf2oN9fehrqEGoAACAASURBVCmmVYKiNeqiEil9fI1SXFJ8Egwsl/yU6zxy4rScvDktyFHlnGO8e1uC5+JereX02/kb/vtnhRIVuM9yZjXPr2BOpVA2To7jlefcM7Mad/C60heY1RIyq+n3DKI0a7+tdGSKtcIFY59FWSzd5ZrU2khUytZJzhnLTpqgqrv2PLI76E52rF+PdRde7Mrw4w9/AYnufp2vA+P7CaPhM9/5Jow/4iAxFpmTdKd2EqcYKVNEjTR7ZBhxFX8Trv1nYei5/ryL0dgkRPfbVRKkusvvtsEQC9uL5OiDXnAaHnOmMqtVx0Xfj0e4hOQ3IgN64UkvRvUGYVaru12n0jD8RhW36u7FPR7/ZOx3wknu+qonHgdM5XKoGrrATX1RJLIZtWBAvRJ3/ou//xgu/Zi0u12rE5jrydbBnY9+FB73UmnL9cMPzvbyjjoJKmMmlAN0VGKt1whgwjfcJzttxPjc9W6sU0GQ7SqNuXlemQcqo5xZjbtOs+r9vzCrXWzMat/7KaZ7Yv8Rd7uaLmKyvJWoZf/q//nvgtVajzsYxxqz2u473zuzmjUMMmrkpBr/KWa1vvZxDfqpSSjetR5X/4P0C7/60vkZoyT3q9yhce+Rpz0P+77qpWL7nXZEHEpPS+ZKq+v/KrMaZSSMBagzGqJeEZ8PoiEClXDYeu6F+NrfCaPnxOIsxlUOrRrFqGiY5K7lTiA7u2+ZauIwlbt9yMteBTS1HVGWTNs7dyqbdBAZ7urGhjQqyFExSqkfjvwRlBMBQT/Blu98173rm+95HxZU9ppSUktqzwXfw+6uvQF/+7pXY+wRB4hvexWMVIqDpAMmS+ByHK3HyGfJjCHPQ6KsbA1PNbock8ko+3b828/wyRcJi+T0pg2YVBauepBiqLu8i8xq61tVPOfDyqx2won/KWY1641ISjlQhorxahXBguywXvfpL+Ab7xJGwNbiPNao5CiZGEL1k9nOABt0p/zx734bHvhSYW/tNUN0lYmCO6rr+jIXVgo5BqVCeAjDjHhcNarC153aCEfY9C8/dNd/8Oq3oHXrbeIzBWYDSuFYc2kUzovMauyi55VRYXbldnjxd4UFDbvvgriu/V1Abg+h9CJzhUlkRcMUNZXRcuQg1jDIvvLba9z9F5/9BtzwM2Hk9VtTOPo0yUUf/oqXAauEfZafZDJsTsREEw4ynv5nmNWuugdmtU6BsqnIrMa+2pjKKA4zWrFGvusIYcH72w+9F1it+ZpjmxG2gDjg77QemCsqYykvGSMhL1kbTbwUnUiYUVaQpuPKa9351z/wYaz7jdhm8a7bsUYlpeJKDcHOD3TXma/v+rRj3HnHB5pt4UPhECCZl3rwWwGoCstj6N07s5rJKnmMocpMQOasb71MpLxHv7oOlVnhE5n2A/Qs2WM+4ksbvLni4YgPvsOd7/2CU4BU22alhoGyLHgBRzEqA5oGCGOTAc0Jzmg9YyUOe/P4xste7p45/8N/xa4bpT9cW2lh2JDYdtnC7VjYVaRRX/fFz6F54KPkg2sBlKjIMXRYe2Vsa2hsc6Es0/N1L5bf9rvArHCjvP/IIzF5l7BGrokHqOu4KiRjs+Z69ymzmvFNkBpEpWA/ceyxWHvDLa4M48M+FpUtYyn00RuJDV/4tncgVJl0rJlCX1kvmfUYU46LHxbO/0fMaiPgJinPvTGrxXHsxOx5DBsTuLkhTB4v+viH0HriY8TOkxOIlPWE//3PMKvZYHNxMDKlZDTiAW779Dnukd//wEfQWSesb+Pw0VohbEC90QhLPansdNUqbP8YYfl85sc/DIyJL3H8nKrsMGNiyawm1WTHXxKsxm7OWi1lLGz+QyQ9Jca6WGGSrI41RYOdRz4+8T0nDaosXO6SMv8xTkY6xiWbdE3z+ka7mrHJL/WWoORlaNV8JNSudJJhlOOSI3RczurnjtFRzpdGS1kWSFVCk98l6ZBlLXG1iVtM2zuoYU1P+tIxymUrkxaZ1foq+5V6MXo2r+CkE1USq1rFvOYCNcoLctzB0JaOsNX65EqAljIGkYlVSV4Q1qtZ2COLfqyMWWlniB1TyWdbcYgZjdspRftU2m++t4DtWyIBRknJrko892l9X+wQtmtZmXtLlF+Ug63SYjKBKahKH5r4AcjKyKMeBhh0JQ5TGrWuLL1e6CHWMTHvH6pumT9I0Fb7sAyb9FsWo17GLjnheRh2ZSzY8gJ0bP7D2VNi1NBLMKPs2JWKj7GR2GGIHuqh1Dxz0IrmoWRDtrBaJOvkiLap/jA/ijGhMXnT0GYDAJpJi4BWs46+J+PgtJNgrdqKkpFzWtd9tgrO4dDmSezkJOVbquhq3+T7fiaLOZP2M1m9dq2GuupQctNMN9NiAFqa37VqVXiOUZhq3GwXuSyd8BsBm9DNfJiWHFeWoDROEWrfSsZ8Y+al83vGTJ2mGOiYg/Vc03hLica2sZYXZCvZZVW171ii3XQ8lAwiRPq9jN5KLCgRQOfP1vUHWTl5eYXGhxaqGZMiGZlHyvw+SjwEkfSnnlfB5lTyDbKA2RwqvXRBE+ak6SNRpkOydk1pzuMlKbZqW/CCFA1lruoOIgy18a+otrF2XryGOewt2tnMDbtYo+xKrUoFi5ofRsr+xvsX+yNUtX1RFjBKpDXXyMNWk1HZ+sGWTCqONrEcn3YyX61XAnR0Tpff5yv76SiOoQrJ8lz1N7JJmYxpOhyhNhRfZeZPUVweZAnfqudktxwVmNjaWqJgOEKq7MYcK1jhXEqlPl+rNhDpWI2skE3PWNRTxzInlZRioLat1elj8pWjOEGsMX8wyOUp6cuOpV7jSU2fSfbBrip5hJ6P9qLc42GIsUDmp2fjDmbUb6s1H6tV092PRtm3y2Y0OQI0MFwhsWLY62PtUNosGQM3JhLTOHvqqfpIfzRApyvzqfRnY+Yba/iAyjGPOdZ+ZQiu1bCg47xePMKYejrZNC3H5kyCsb71EspSS9kmqz6aWh5+KfshHgvDDhr6BVXKuWps6YwGMJFMfgVjMY+qG+nJF5OQU0Omq52GPtOvtdA3akT+RpkR+73FnOQ38NBRRlKODrIpYZ9xySYBUvwf9r4C3o7qWv8bPXP0+o0nhBBcihWH4k6LFitQ3CmugRZKaYu7FinFtSkWtLgFtzRAPLnJ9XuPn7H/b+215twbHn0P+oD/e6+z+3vvbiZzRtZsWXvtb32fhBpVc4naiQUNaWF3NmwbgyJlSz5/FIUxDA2BfLuSV1HyqFToydtTPHJQW9DFHygHQ5KgKdh1hjMSKM1J1GMJBtEvyi6GbUDLc9xxtFpD8/WpV0YhQordpmRLgGb3iGWZmNVSEbsndCyQtp11UkgKEyr1TZKIpkKMbxETv5XOoKvE8QbipiNZXyr0faJ1KDESKhZEJa9cwmhhjytoHuYKBTcxno6XOA8xTTJXHvs4zTJaZOGgW7wGX3NQE6nlgSK1GVER0My6hKhcIv4TWyC2QGyB2AKxBWIL/CAWiMFqP4iZ45vEFogt8PUWoCUolWhhQHUi0q4I7b5LAVpZ1+mhB1sCaRmE6JFV6oSGRiyq8KJqkWnBnDRJ1fc55yxYm2wkKxSnDvaqVT0YkYQMbXDLoqrmVmHLBppCmFWEQ5qkcd5+R13njrOmYOBTlq5pty30ixxLwwbrYQfahKSA5cYbACLnQzsPbokXvhbtSkowwzXysCQYVnryedx9EkvdjJkzWAfnzZnciAOv5I3h3PqbAkkO2PjBkLQT+gdRmcrSSnecegpSAu4Z0HQcLmA1++dfAauVhX59zjw8cCgD7FJvv42KBCBbjz4Ym01hmSI4TfAkCmTSX3lfzHgfj5xztjql95m/IycBksHGZmx6BF9z8qmnIowkxpKJYVI3JHDIgZkkbVrTJhqVz2bj7WtuVNUP734ALRJRn1/oRnL5ier4Dicfj9E77sDnpxuG7EzfyJAdb5uI7rlUQw++IIAcjcjG5WUogPIOb5y+cONN+OhJlnhr9120RjIP5TIyEnQseS7CpTYQ5AZL/RkmDzoMrDYUUqOT/xlY7bsHqi19tyH6VNpMdqXv/GdgtZrDEcgwtGB9DVjNswiCIjJLFGyWTYOEV1EgFFX6eoFeloiFkwJGyma4TVEODuTTNco1Dlok6RtJv3CDMoq9Xep4YzZblyN69oxfY/6r76rjRm8eHQUObGxz/OFY81AGMiowAMmJULEtRMAdK6lDE/k8nb7RxzPUKS9feg0WvcjAgmz3EjhK7xTodl0URzOwYNmDDsVmJNupSmIokqwXgI8/UEfv2+coWLIBmwgoLChyqJaJzBqrqnPWPeJQjN6Z5YPRNhKkNkgluZScVQUQOSiYPj6770F1zptX3IHyPxjEWS5WMHYtvuaOZ5+A9KY/5gs1NIJkBKjoWgK2SE96ml/vg3kVimSQ6MjAhtbDfTCc2wctzfJRGDsaoS8yAyQJKuOwTfz6EqgjsFp0nPbLorHa1wPYEpBGqYJHDxYZ0CdeQZOA1TzNBcmFquf0Y7CaMsRXZUAjsBoZNorM60NMZrz5KUWhPrlO1ZLI8NCGJCoidVYsoeOmW9U5D5x7AcZSn5TSLf1uv99fgPT22/DRkSPgi+QMgdVkOK8r4Kp7KdEZLvQ1dRkTVBg7eh7NVaKOVKpeAFs25UySLJFg9sIbbsffZM7KDvSgNdqArVXqQBibpFTl+gtGNOEXl1+irtmwy26AIyARalOyEUoyoLRxQ4Uk+upgNdIGjiRTDQqw8zm6qcGKxofePB46nee42X+dimye+8uYthH1jbL5+QFU27m/rHvA3tjiSAaTobUNNVM2iIZtpBBwIVJ+pPYfgdXIZp6MmWnSnxa7Vd0qaKNWlRlf4IbdWBqwcdF8NEXyysPAaiGNpZEMaMrCfpcxWK1hn32+FViN+nW5xv5PzragdfI4/O4fL8dLNzKguT30kIs2cCoeMmmGjxTdEDOlj4/fZQfsddOV6rjX2oiyyICSiKYTNZrh454pIFYVyB6aE03PhJIWVB/JQ2U6y9E9edIUhO99xM9ZrUEToLNHQAD5+XDfkmalaLNxOFitOGEiDnmYJaExYSw82RikzemvA6sFngYr2uCloVp2wYxECPdDfrb7TzoJ/V/M5HdP5rAuybED2PDM04EmBkCXKz5sh30S3siPjKJ/K7Dawr88iCYBUJbMIRnQtDvkK9ImTX2zKwTcZp7Xxu7Nc9EG550JZAUCROAt8X0Cw6g/lU0brpFWbAC4stdGezURWI1kNwOlzQjoA4OYefNdqv7QHy9DszTlpFdBo/hrnYUC5svm8Wq7/wx7XMBSt25jA6wGthOVIM8TpZ4yQUrU6pxhnI5LyYAqSeRhQsWyaYSuLrzwK+7Ti595Acl+lqRspM1+aV/ULkKdt3HnJC385BIGq6100C8AATrAIskekZQyNPgiqU2bK7ZIZNKrRoqLNG4aItWnlfL42zEMVqu++gaa5rKUdwttNpvs48+3dXyaZePue9EFmLDnnvzCCQuyH4dI5pQOGzBgRT7ncFdymOIvqD8vYnDeNdtuj8YF/O5NtTJs2TFTQ+73AVaTzX6Fzuzh+16z404Y/9ksVW+oVdCX5n7QQ+NxkgH2xzzwILD6yvzu6SQq0ibJrinZpNRpjhTpKHxDsBotF6ioHJe6DOh/DVbzfEqj4ud0k42YJevF4//8J2Bjll4PUkkEsjGv7jHse3wtsxoBjETyV7N16NJ3tEXz8dQZ3PbmPjYNDUX20VIkfUs7cWojPgFf1l6LggCF8WPV8TOmPgw0Cew6nYQrMuP/Elitm5Mm7v7FobEMKG3W2hY6xKfe4oRjMPkE7svlTz/GE4f85zKg3xSsZkTt3GOBcCqGZUITADyt33yJW5APUZPkL8MwkBDQuAETrkjjuX4Fjoy3mbSDvkH+phmTEga4L1CJJBEJlBDKOK8lElhcY2Crp9eQlL5ja0EdYE8yZDIko6QnMFc2fX3dRFuR/yXlE8yDb0bAMk/asJEwYEc+YwCQnBgVzTTQK/LEWhigXUD8fWEeZZEnpqVIosYdjJ6hKnMpLAIN83VIlrFfkn0aTQ1jRabZCD0UZGYLCKyWEyk3DagMMKyiSUvDlLEl7xfRHwHpDR2GygIhyTkgK8Ayx06iUOE1X6HqwxD/mv7ZE3/c0TXkbLaJ5tXqspXkXUbCePSvusxB5M6mxReykEInJVzR9f0qWnR+hqTvK4lWZec6DIFd3FQE2nAr6BDJM9uy0CCTN10hkmTVtRA5AdqGgY9Qxo28X4WW5DkxkUig0s9r7ho8tOXY/y3WKnDF73bsBLwBBkXRtzab2bblfBE5oRulWExe2qSVTMKUNWW+1I9mm8G4ZsJER76X72vbyMnz9JcHUZUGZxtJsLQ95X21opJl+5CUXyQ1mDYpYUTAl76PEXWYloWSAKTKeoCUJO4FYRW+rH0rNQ/ZSP4PGkri8xBwxIjm3GBI5pX81kQDxx4Cz4ct/dQmqV9Zh5HfYsjc0VMkQBvbhyRnbVmHUaJeqcZrDmrKjozzoZOAKxJ+BExtFUBPAyzUXO7XZVQxIN+iGIbIKRgl+UsW8klJ1LUC5CRumrKsepLs4rKLkoTJyK1tlb7ZaGcQJZJQeDbC21TcMkLpd1rBB8OgAAKCdMpaZNCroVXac9UdqCcu0VRqSqyXfKQIDJT07fo3tXUHnTqvRTq9PjSl+F2UfyWy5gnbRCDrJwI1JiR2OFCO4GYUstBBUouqLaUzKIsUoO960EVuNURN+WFU6DPTeoqK5qTQUeOEBD+TRFEAZ/T5LZm7Dd8DjVPqfDOsE9oT2KwqSZo5J1mXs9dcH6kInOq5dduatg0CH6l7mUM+ZMUD0pJwbZkOygIkSlEMW8CgSnqyzLG3fLkASctEMmGhNRQAkwdUo4RoGChHuRUhkI4AnSAIExca2dOmSH8GPhYF3CZp3hkv8GaSoC+LD2wbDvrF36YEJkvAgkYyUZcKJYlmu4+vQ+CrKCpqayZKsjB3NQMOxXil+ALYsilho8JvRmuNUORBc6k0qiI5WoGLbI7XNyW3jKqsRwlwZctaw7ac+p1DSsiJEmC8KkKRZib530DAXpwTwR2jSOOA1DN2BoasvSjilxCQGcUSKuJbGo4JXRKgKtVSHbis3l2cQlLZtKIEN92EK1KzJDOayXHctL+Qhxdw2zCh1UGxhqlBk/i9nrDQ1c1jJgGjEzJH0BybEmnLFO1/CGiMQKFNAmpfgB50yxhIc2uLhI0m5prhS/yjEhK8mcdYkjeluAq3Ex0VGUvpv5Oin0pA937ROjVNE+jiZ8vChpPj71uqlKBJ8NANPdREqlUzdZjSJg3LQK/EPDTfx7gMrw39Ql5BGanUdB1zQ55/m9JJrOhzuy2XS1giGYPJhIO0SBLnkES3tNuC8k24EZTqrR9IOynUZE6Xphj/iS0QWyC2QGyB2AKxBX4QC8RgtR/EzPFNYgvEFvh6C8RgNSAGq8VgtaGcuu92pPg6ZrUYrMZBxxisFoPV/ru97QdjVovBaupTxWC1GKwWg9WE7rWnGxGzWgxWo42kAAlBgmoxWI2nthispsxATA/DsK+IwWrSOGiHVBhxlY0i1VZh7DApOSwGqyEkhhIBf8RgNR5aYrBaDFaLwWoRHVkMVlPzbAxWY38jBqspO8RgNUZ7xWA19i1jsNp/N+IY/z62QGyB2AKxBWIL/DtZIAar/Tt97fhdYwv8j7NAJJ9AVPlRAvoAqTVGmX2KAIX/JekFKoNUBUqHMcpQLmGtiWUb5jo29jqLpfpG7rYb0MwZ+jXNB2UIU7EoY1hYoCBZR+ofPJXvq6q6Y6CcZ+LoZDZVl1H77E934OVb72Q7fjoXI5o4q3Qhapi8w5aqvvXvzlfsRqokUvDLwuxCWUc1XrzWchq0KmdBWnMX4okzLlD10iMvgmjyqXzZGmKjYw9X9TWPP4UeRNUDklwUSQkMFuA98ZQ6fsfJJyFR5QzEQd3E4ZcwK5u59xCzGmUX6nVmtTm4/xBmgsm9/S5cySBuOfoQbHgeM0j56aY6i0WC9jUkQxkvPofrjmO2pLa+QZQls8xbcRIOuojvq2+4CYjhhIqRzaAoGU8U+I/kQOywBlMy1+ZfdSveFtmbzILOunzbghEOlt93F3WdzU8/EWhh+Sp0VgFb2LMoay2i/aFUZ8nYpU9dkfv6vouUvKNFzysZ4oVpT+NvV13Ldpv+HlokC7IpIBp6zrSq1Inh+dZ16c+IJocP16neKUtsSOCzzn0kZ8k1hv3XUOtf6pTv7D/o+hF3FbHd1aIMUMPCgLS3r8qADmdWi2RAjWEyoK5FvYWDEMQoAskwTRDFimTsLnzwUbz2yN/UOWNa2rHhrvwdscmPlaQVFcqGi+RPaO/MEzkun1iOxAK2V4IuMif4Yi4ePf9i9S/FadNhkbQUMfw1ONjj3NNUvXX/3eFK5r6Va0Z/njMxtTSxxAmtvMou5CzU6nMv4M3bb1P1xU8/i6ywKvqaht5mzuCbePAh2OTc8/iJaNyIHk4rAB8xs9qDex8FayazhVDGYUloNSrtbdhapBVH7bsb/DHj1DkFEpsQ7EFjISBtCr5+0I+6Tt6CebjhqJP48KszMCrFY9p8v4I9zzhZ1Uft/1OgJWJeJHk2ERDRSCKCy6CXR5IyG5U0jI+EKyDRJSXMnDpNHX/u0aew2rrrqfrGhx0EtEv2YlJHJLXs+EPMar4xJHvzTZjV3GHMaq7mQvs3ZVbLbLMRdoxkQCeO++cyoNE4T/3sa5nViK8sajPDoKlLMauZQFFyrH0fwWNPqu97w3GnIC3jOUnXmGNYoOcX114OrCZsNs1N8BNDDIiR1Ipq+jJh+xpxWnAfJKnkr2NWUzxZMj6TZLAlzCEGzecFbodfXn49nrvmalVP9XWhPeoL1TIiZcMEUlgobBiLR7fh+DuYJQ4bEvNoJGozxKxGjGn0dFRojEoIa5BGt6R5gopJ/gFXDT2AIbYKZszGHw9kpsbxCzqRGRCGSMWuwf3LbchitrCNJtdZDcdcdQVfaNLyIPYlZRMl2cWH6Q91HyokNRJx0tFY4bs8FqXMIWa1sltBMpL7WtSJW7ZnicTM7DnISaZ/kjZGRPaG7F8SufCFyQT2u5zHycZ990VFZJEdlaksD2QRMyLbhwA+dSI/NTSyr5I2dWjzmP3pxfN/j5mP8njeTtJUebYJyZZowjyqWxkMpLnNzMxaOOdvLLWMFZdFWdjmaD6JmLjU5xwmA0qsE1zoy8mzeSYMAQvougfM+Eyd8exJ56L3pVdUXcmACsMM+TKCw0BqiHtQ8bkOZ1brEzmfcOXVsN+99/BtR7fDFV/RNCj3PWo/JKMikntKtITbACW6u0XmIaCflaa/qup3HnsMwi5mkaolc1hnr//IrJYvVJHKcLsN/QpMmbPIIN9GBnTBXQ+iUfpyuW5YIO0ODRs0fhNbgXqeQEO5mX3XNY87WP1d+YRj6j4msZGWJUueJFUj35yskY7ooUKApIbUs4dAQhhElFS8MDdgUSfeuIj7xCu33okxabaZWRxEo7QXGpk6M+zH9Y1sxbE3XqXq2bXXrPchkEzWMIYqUYRDbRj/nokATuSPKZaWYcxqNRn/SmW8eQrP4f94+K/IDTJjUBZ+vR/QnB8IO8K8dAKbX8oswysesB8QyLxqp0Fy9lSI4cyV7Hzqx5awtigWRXlmmuYMT5iay3k8e9Ip6redTzyDts5OVSdGj0F5yaBpND6zeUzd7Lijserxx7OhHWuYnJBWd3mVVNSQHj1oXqZCXTtSAQWtDb5gKckbfroH2hYwW2IDMfLowsT6PTGrhdJmNJrP+vi+1+60MyZ+IMxqfhld4k91JDTkVl1DnbPfQw8Bzcy+ENqJOnMD2VnMIy/Kf74vZjViiqXiBz6IsYoKyYDWmdWmPgSssSKfY1sIzSEp52/CrIaIrVBpm7FDmH93Oh45hv1Zc8bnaBWGaMMlaUJhLrZsOMJCR8xqcxr4vuc9/STQKmvQthZ40Rzyr8iAxmC1/zZYLfKbZMTgpvoVGVBKIlLtnGTDZU1WcSMRczAbvMQragHJBQqbiGLz43HJ13TYwlBFY2FS6pYfQPOFrQdVZESOm64erQWJgzMU+b+qRwKlslbQTLgiHZjVNGSEUUYLSWRdGDSHSUz3IMSSNu6zgWmjvcDXSZb9OvtRDTVUI0YfS0NR/IgmzYElks0ZtUphy9FI3mrz+qarNoA+0c6uGCES0rZ120JJ2FNKxGAvczIxqLWn+LfNpo1wkOeCCiqwLY4b9Roe5lQ4HqPpep2FKBeadXk4klwryvVd3UdIrMD0jr4PW+YCskZFxmGSUrTEd6bxShc2JlLAq1bYb8pAB81b6jokM5rg7xhaFsrSHkzfRkaWao6RwhKDv2PRKyMpzF70K0vWdjRH+8JqTV6KI3NZRziIfrGnnXCgVzlZqUlLoWzJeIIADTLHBaGGTmHxKWnE8sTfkRjDRwpDT6VK4nNRpENDUZjnSJqyrS4jW8OSyI+zDCTFB8zXaugW3zlh6mgTuUnDp7gCtysiYesWtlzH1DFSfC7d81CR+cIPNdjyWzcI0a2ce/K7feTEH9AjdDLN9UYSprAxEdPYAlkhWw1pGBIby5o6/BLbh2xLzFFUiJl20OJ+qpjVxFUll0uXexFj4GJhUU01pEjfUp3fYjmwhcGL/P6ggX3kvnwRjticWDujHk8xslwk+wsPxcj3tBz0RbEuX0Mr0W8pWWwd6TpzYYgekeDMhyFSNrfznnIFAylpt14Z7TV+gRYYcIQtsqtaQmLCGHW8t78AvcTn2xqxDMs8qHsgFlAquh4ilLWLUw4xOmKWNVL4VGR2S/AxQfqvTWyRYn8vIH5akYA0LZRFApJ6PPV/KmWSDFY1ZgB0bD4ehj58UaogC9DTUSFJdLXmom8UBrCEjay3WERV1tOaf+b/uAAAIABJREFUSexl7I+NtDNoEjvYqCjGp6jQeopKP3x0R2xSlg0jLRLbngdDfkvvEfnvnh6iIJSVfughEJYsx9eQkDZD7FbRvEDSr5F7m7BT0LM8j3eX8nAjCeZKFQn5RslECn29zG5IzGWVmrAqGkBTwO2B1sxEIE6F5hpHYt40sttyZ8Ow6vK1Fa9S5xtM6EnUSANTqVMA8nnh6xYK0v7TyRSaZH7xB4owpC87mgl6Zy60MGB7dlUHh2QiPQ/LCSsb9YJIaYPW6yWxeVmzUZE4VpGeQea7lGEgK2NvRtdhyr280EefzHHkzSaFxTsIPaRFctctlpEVhs6E5WBQJF8rOrFy8rcuVPMwpX+lQhof+fnTdgq+BP16ay7ywvKYymSg5zkB1tHCumxrtVqGL5K+JDlriCoMMdA10hpfckmq0uZpTox8S2IYjFgAXcPAgjzPTdRGUnLftG7AlN96bgnEzUdFRSdEfrpmafW+U6lVEUqslJjNsxI7bzGTcCS2Suohi3PcEgcqJYyUd0+5Aao+j4c0AhBrIhUCK0erLIoFF4UlsUTxJFGvCZIGOnyecxuTGYwYFPbBwEevrOlroYcWaX02yWTLvgEpL5gSMPESGhbKO/plF8sFvG6mcS+SE/VsA/OEza4plcaYorA1YxCdEhchyfWxEnPNwEJZ3qCAUl1ilWJYpUgC2LTUnovqR9Kq4z+xBWILxBaILRBbILbAD2GBGKz2Q1g5vkdsgdgC/8QCUVggC5Ia4gVBH0IUZXfaNVAHl2R9AqtFg1aAtEgWfZTvR7GRARwbH344VjuSAV4YOaa+U1NI0JY+3y1FQaWyRAxoAe8I/zetVWUxRyv9QDb9QpLPKzBwzTYSeP5MlmaZ+ee/Il3kMErVCBGMY9rxw2mzf43V+BkaWyliK2+vA7KpXMloqFZ5o6yhUMZnN96h6m9MuQxtslBblHbRtNmG6viet98FNPE7Kr7yKPjWNwjvcQYf3H7SibBFUrNg2kNgtZ/vrSR0qASaDj2SN50zD/cJWK3prQ/rC8TmI3+Bjc7nDTqvqQn0Dag4FUCTDfue2+/A/Rf+Vh0fYxlYVObFdOO2m2Hvy1n2C7lWIMNBa9820e/xYpoWown51nZpAJjFG+EvnPwbdD7zsqqPDSmIyIvj9r23w4anMTBOW3N1uCKZkKZodxTFUp820g8hbn5hCTCGpDUqIBkSPschFo5ow6e3Hx1/fVwdf+7KG1D5mKW7liUJRZHNIFgB/e+rZYjAful/IWjYUBkOXPt6DrXvG6xGG+51oUU9hBsF7QwLfUL73tWQwwl3sMQbNv0xvglYLYIVVPrKaBTpC4Q1zHjpRXWZF6++GTOnPa/qE5I5rPij1VV9mxOPBtZahe81ohke6TFRoKhUVoF6KoZFAm4CHvVLMAvcHhKOgyX3sfTt2+ddg9Icbj9Fy0DDutzvdrv1CmCE9JfGZvSJhJKVJrEMLnqxytK8VNwCuu76i6q+ctHFMOczyMAxLSwUKYvljz4SG04RGVB6xmjwokCMgNUe2edImJ/P5ec3NQyIHMXYrbbGJuefw/dafTl01oPQdl02I9VfUxJ3qpjlev2Dq2/AE5exPO6Y3hB2kgOlo7bbHJtdJM8zsllJhKlXCTwFAOSXJLCaBP5RRlbacIKAhXP5HWfefj+ef4gBKB1d3ajmWBpyrb12wl7nMPDXz6bhyjMrsJoE5hVuje+0lMCtr3tDMqDlKh6py4C+jCaR7iCwWoQoMbx/LxnQbw1WI3vLJ6VqNBZR4PnrwGoky+dLcFc3AhjlSNLaB977UH2vu044CQOzuK2SXNTyG6+v6ttf8gdgjACCMxm4EiD3Aw2WtCtR6OS2sZT02jCwmgI+SOOggLIAiGtBCEs29zR6UAGrfXrhpXjllpvVD3L5XrTIxmBQq8CUOdEMHHTIZmDvcmNx9J08b2LNtepBcdB7CzNMVcHBBCwOE4lIji7am5OGS6AXKjYF4ksc+O/9++u4+WgGiUzu7MZYCVi6bhmaxoFSL5fB+wMsa1GcOBZnPsHjEgiMKuNGaBh16U/6p0g56KtgNUgwW8mIyMBK0oS2AMHRX8CdOzPYV//0MzTJBoVjhgi+Bqy2wLGx72V/VOc377//twKr0daJDF0svzmXpYefPfM8zHmCga3tngujxBsmGcfCoEgc0UxjjlxGHX+l3I8LprKEsbHRj1E1eJy3Ahu6bHSIdizbTcne/EewWhBaoE1ndQqNGwvmqfpLJ07B/McZrN/s+vUNE4/AapEMaFjvISrU7clGBH2HXpFmsdf+MfaM2lJbM6ry7exhYDUN1Tpsq+aHsHT2qTS6UKSZY3gov8Zy0rcdfgisfvaLemFim6PZh1nzxBMA8Vddj6UIVQno+rL5r1vfCKz22plnqZ/OJxlQAauRTBWNC1SSNMTKwEEbANE86wcGBgQEtNVvTlfnjjlgb0Akw2DbKAtYoTrMlaGN8Exd+gpDm09hiETkO9NGZARW+2QG/nYq+5K9r7+F0QIoNQoDSAooPUg4yLfwZurrA3048Ko/qPqye++pEkhUSVGiBhuKwAGuAFlJimgISDcMrEYT0zAZ0KDG7ZQ2uaefxv77R3+5D61V3kSxScoqek/TgBvwXLoom8IWV5yv6pP33weIUHKJDGoyhtG+hyey9gSItcTDoOErmhuNIASBjFQpFfDSWSx1+slf7sVkASKMTWYxv8RrgoKRwfwG3hDa9bxzMO6XB/FvRZ5W1akdRy8/TKKe5ofaMLX5hIwroA3Tt99XP71+7/0wtovbZs4rwRcZKXXgu5YBVfMLP6hF4/Igj5fXbbsLlnv3S1XPooRu2ZRdkLXwo/32Ucc3+O0FQJLtUCWgiYzfBA6pg8CUDKgYgkAVw/z0CDj9VWY1mnaUCSkZ6hvIgEZgNdroMkQvquxk8IVsgp7492eAyePVNX3L/PZgtWi9QAOCgHUKb72Fqcedqa6Z+mI2nDLbLU2Sr9IO8tUaDJEj7jZszG/jhKaTpz0OjI3m8BQ82TikfxMMA287fhNmtR7uO3fvf0gsA/ovyoD+V2A1n9pwNC+FgC3ft1KrwZd5MtQ1eBEQSiNJOAZgJVob0R0hUpM2AkIXEMijdwCWAE2aTBs5ARNrxSKyMg7ny3mU5LcFBOiXsT3R2IKMJAAafgi3Y5G6ZsZ14chYZ9fnadrENeCL/GhPysTsRvGP7ARGCyot49PoyM9Gm9wDApCivpWVDfhRiSz6P+ExgVYuSQE0VEgKzeJ1T49bxIAkOoXphJKlpBJYOsoyl5KZInlQs+bCihLQNBP2YATa8xDa3F96nRDdjbygaxzRBvQL+3a+AqskQF5KAJHNdb9Wq0t/ZswEyiJPlvc9OO3c79Jt7RgU8FM+T2AOnttJ+rNJJETTpoZSt0isVkrIiGxoqeZiQObHbOMIBL4A2hNJVG32gyzyXeTZNC9QMrFUujrmKfCRegZlRz7ejSpall+J20wqifnvv8vvq1uoJPialBCQKAk430riC5HzG7PaKsiLbOK8mV9g9cxodb5bIAAcr8tXWn5ldPUsVvVCTy8my30JSMDRMwIe6SjLGsJubYA9iud9L18CZjNom/xNV3wWN2UgN5mBU9XBAvTZvGbNQUdeYgP0dSJJ7vGTlkMeIhnZsQCtMlanDRsV8U8RGtAFzV0hSdx2Bo4gnYDfxfKvYWcvWmT9NCbVgGqJ/QSKIOVFwpUEeq1ouR5QdJEn3XLCRE8T+w+N7c3o/PhzVW8OdGTrknkaKgIsLgQB7BqvudvbRmLQY3t2Lp6HsQ4/W0LT0CExNruhCVUBg+qmDX8Btx8UejFBghJJJNDlMCKjZBqoeXz9vAYkJ7OkoOaV4czl74ViAW0632sw9DFL5qDc2FFIWXzcc6sKsEaFwEUDck7S0tEi8YDinE6MFllSkkqcJfJ/DW0tyPVyPwoHejFGANbV8kAdsAXNRkfIzlA624aWdm5jn385AxlTQKtaiD6Xv0VzUxtSGfbBexcuRkom9bTuYEnA55CEpS2JwwNuFZl2bm+6ZWPhF7NVfVw2h0YB62TU92S70boxAictQBHpMcvyNZuyyEvyI/miEZiGJBdV0gB9itBFjy7XCT0sI3KHvZ/PRkLkLFsTGfjis3twkRC/UbMt9AmYr8uvYcQKk9Q1KSnCIy1Qav/pHAYHxac1KCTM93L7+5HtYztndRuhrG9qngtX+i8BDpcG5EXgyxCURqzuRfFaGet6XBe2yHHqmSxozKWSdGzUBDCHfBFtAkKt9PWiXcbVQq2Mmox1aEqjItqxbvcAxubZO26BXhcdLYAkJrnv9ENDr8wpiVGj6tK61b5+2At5RGmAK60NGEQBiZHctjOtTVgyl+csr1RCJiWJY5UaMvKLmuejVzJF0zTmN3FbWty1BM0Sg9QGCkhLrCD0A7DFAT3ZCLRyWyIgJoF2qaRsE5p8u2Soo0FkXmk+0QoMUCbgayS7HBI4VdaarqnV47IkcewLAF13bDgOz33VfBHVCKRYqaFJ5LCbnTQsAU3mq2X0ipMXtGTgNYm8tUmJuhETpIZSiefBoG8QjTInZqwE+iQLpOxV0SC+R+C6GDmK5zWSctYKPMZaKq7MbcaFiR7ZMynagCNEAen2RizoWqjOCXsHsWLA71IrV7BYcs3bRo9Euk/acG8/IgCfC7cOrMwbgLsCf9+sk4L9Acckcj6lUwmI1rawMIqL2Il67IRGFWOV5dmGgYcRfTwXFxcvgSYgbMPz4EjfT2k2BmRRXyXAq4x7EfuwNIP4T2yB2AKxBWILxBaILfC9WiAGq32v5o0vHlsgtsB/boEYrBaD1WKw2hB74Pc1XsRgNQ6CxmA1DurEYLXvpqf9qzKgMViNLReD1ThoSswbMVgtBqvFYLUYrEbjQQxWi8FqMVjtu/HR/qur0IaxJiCPEB5sCDMTAR9DYbr6b8qAxmA1IAarxWC1GKwWbbrEYDUFHInBamp6isFqDLCLwWocn4vBalGCbQxW+6/81/jfYwvEFogtEFsgtsD/XQvEYLX/u982frPYAv8LLBCxHKUUlbPQTxMVuGR8B4YvhNMkV0MhZWHM0kz0ClKgr6URyTWYsWm3K68CRrOcGYwkqgnOKi2q6/ECqJko9yNmFWIkkUxJlSAkVAhB4EETWvCFpU60pjgFyCF6/0/mqPq0E3+LBS+/wccNHwWHB9TV99odGxx5GD/D5OUpTZrrvoWIZ72oE08EZxIlCt0ovMjSUfcecDyaC5zVW9SKcCdPVPWD738Q7qTlVN2009A8Sensy6M09TF1/M6TT4UjLCwF08ARF4sM6D9lVpuD+w49Uv22cfpnKIn9Ww/fF5v8lqWSKs0t8pRAquzC6OSMtlePPxkLX2T2LNOvotPmb7fSsQdis9OYqQOeDWRYioYI8SK2Bw/VOsMTOhZjxp33qXM+uPI2OIs4u5aku5IrcSbj6ucehdxeO6n6EiVNxd9iRO0rzGqRNAJ9Q8mKhWXAk0ZGuWBVeRs6FLicJ9dE7Frz+b6fXn8bPrz3r/wMi7qRFv57JlOPGF/49agsTQs+TIavLh7G5w3nZBumZvVPrjN0/e+qxlJm/LQaUd4LsxrJAHwrZjVqdsJiUY20+agNe5TeyU+7pG8hnnvoAVX/+MFHYXzGGawTSxpSBm/+NK+xPDY6ZH9VT+++XZ3dsLNchSnMYZSrXBTWovZMGpZkeoKYMPp4Q2nhhdfhuVuYES2bzWK2MKhsfuZxWPNAll3DyFYUJVszqOevAg5doo42KgCffaROf+HIE1Gc/jE/G0zMEzm0VU89CWufzLKbyDgR0QtAzGofMGPJo/sdBesLZv0xEga6hSFhqzPPxMhDmR2l2JjAoGyOJaBLawZsynwVJj+iDMxPn67Of/CUX8P9mBmw2vVGOBOZwWOb350BffNN+HkUM4E4dGaIQY3Hh8GwBEcy7ptIcoYy2Km89zkGn/i7qj59wx3oHeB+nZ00EZ+HPP7kNl4DR13yO1XX20bBExsSs1qUYaiY1SIJxWBIieyfMavVnnwZTSKz6JGUiLSlfzdmtey2G2OHSy/ib/GfyYAKGwPBmYYzq0XsMZRRGjEnIWKqopHKrytGwQ182CLRAWJuWcBMhM9POR8fvsRMlsQ6sC0xBxHz02knDbF4Ogl4kjFdcwNQFj2VaKil+rdlViOCD01YPnTKRJcs3Q+nXIC37/yzun5DZRBZYWcKXQ+myLqEfgJ9Ds+n+ZWXwyG33sQ2XGkV0r7g+jBmNbcutEnd1YQZyQTS1CvjFSUbB0LDZZB0i0gYf3nnA3jyQmYmm9zVhVyJWRfomk40kaeaMUuciVnZBE64/jp1TnrLLerMatQ3h6tFRzKg/lIyoMQBxB3JDI26XAdsHVq/5HOXXDxCczmNIdPfQpOweZAMqCfMatRIiiI/utAxsY8wq7X84hdDzGrEqhhlWP8TGVBSpbPrUoLUZpiB4dWzfl2XAW0oFdAsfhqxnlXFJyHT1tIsH/xlzsHBV12m6o0/2x6ujKUmEtCE9eKrMqARsxqxgxGThfqkJJYlclBGWIHVzVKCr504BTMfelTV23zAiuSFdHwrZrXkRhtjt9tu5/bT3ICKSNeQfEtdy1EbYlbzwhDVCs/q6URmyDXwPbivc5+6/dBDYBeY4WFuuYYDzmeGrmUO/AXQxPahJlhn34JXf0f9WzKrzbtriFktYpeh62fdIeZFYlZzhdlOM5PobWJWmT2u5HEovdM2zNpLJZmqM6uR7xZ5PvSvJI2jCql9RygMhEjWxCelwUfmH+/1t3DnwcxOmFu0BI11Zs8SPKHFVcriTeyzf1AtY5uzT1T1VY8/ZogdLZmrP1sQhqjJYxKzWp0QjdhyozGQOpmMGWTl0Oc5jfzmd8/g7/D+7XdhlLDXhMW+epcwEhY8j2/Q0ZjBFpdfoOqT9iGmN3EmE2nUIvYX5RkKMw2xrcg8SSNlJANKrDp6xKxWKeE5YVZ7/+4HsErITBUtho1uYZnsMYD8SGaGPerWW4D1WJrbTyRgRBdVAFf5FnQz8WWICTla3tCncjz+L5OYZZ5nydxrDjwEE/pFBk5tlTLLghoWvgdmNWKxoGITq84g+xrXbLMzlnuHZUmbUENfhtlfFramsdvvmY2vaecd4ArbUFVPwhZngxgi6sR51N4iSefvmVmNnskQpuxiIoUZMh+e9vZrwARmffiXmNXqbIUuUOExY/DV1/HEr5hZrXlBB4IyM+i0aQnUxBcuK9Y8bj9dsLBIZNtPJDbL1ZhJgiSRIcwc9HljZjXpM/Ln/ydYLerAxNg3nFktYslSS1lZM3mBj4owTaYbclhlVY55jFt7DWCHLfltGtND7JgLFuDjvzHr6BuPPQVjIa9xJyUboAtLk0vSY8LMN0DMZE28Xl93px0x8Sc/4WsOlvDSNdeqauXLuQiF4Y8ktCJm8QKtq3PM9OZNHIWdLmX2ypqpwy5EA5NC5XMxfRqY+HzNRzDI6xK7DLx1472qPv/dT0ByZVT6Bvrr0njEHJqbOE4d32DLn2CZTWUNNHrE0PX7+tD/zgfqnI/ffBsfvvUWP//8xZgU8rzXZCbRJ/GS3IoTsdI+LLE+cs2VgEaen0FsupE04eLF+OiN19Th955+AfYX7BONMFND0uK5NNbb7Wd8/e23lpelTlgFGvm+IDafiHl03ly8cz8zz3766luIeL/9ag12js9fbqstscJxR6n6gF9WQnlUGokxalAoXTVi+mb/d+Frr+GxK69R9RYycUXG3mwjtjnoF+q4k0ph2vXMoh7k+9AZyWE7GjRhVss0tqCjlVl5Djj3TPT2MDPQ/TfchvBzfvesZSM5mtvM7uefBcyeoer3XXc9Wnv5Oas1H20ZHhu7XBelBh6v1tlpKyyz1caqvmj6B/jgL8zu7fX2wxfWseyyo7HlQXvwe/3jS3xyF5+TKXsgBiEqfi6F5pVZgnn9X/4CKLC//PyfbkH3R8xqRpxJkZ9gJXNYTFLlZJ+1VsXGh7BPTczklXkdqvrUdX9C8xIeh9sCHbVA7qWFqJjsAxCnqy1ycrQGs0QybzBtYdszjlDnWJkUXrjpbn6v2R1IiaIDMSstSrMjlU9YWHnFdVR9i/0OUFEqKo/ecB0GPv6Hqjs0PEgsYe2dt8ak3bdVx+kK7z32nKp/8thzGCdsVSkdmOvyeqVkm8jX2OYTfrQGdjhmP1U3GjIoPcf+wGsPTEUobIJLgiLKE9gf2+2Yw9Cy+pqqjsLAUCyTYqMSJwDFzz5lOe/HL70eA/N4nAmbGrHivswEvfZ222L+vU+o+kt/uRfjhN2KxPaSEgupWg46c2zbdffYBWM2+DGf/+hfMfevz6j6uGwDesXX2mWfPWEuzzHCd//yAPrfY1vRuiHd1KrqX/Z3o19ctpErTcbPjuV+hFwTXrz4alWd99GH0KrMMjs6m0VJZFsTZhqJLI9p3VaIbX51qKpnVl6BdJr5Omp9Pkw5IxoraH5ulLivY2PmndwG3nn4cXhL2P9ZJtuMapH9UpJDzSa4vxd9D1oL+376iBZseejBfK+xY4HFwqKXbRryjelbVPhbdz/9DGY8znGdUg8Jl0q8nDibZUGXcpLwBvm+BM42o1hUOoOixBtITlNv4X6dmjAG62y9jaq3T54IbQWOQ4NY6nr5vugbAKSvPX79zej/kmMMRFCcXYVj2D875bh67HDuOx/h7et4nHeKfcjJNyVrGoawXRKr2rIc69p835+jYVVmhez+4GO8fi3HCZyufiQlplswXKx/wE/V8cYfrYq37+IY5OIv5qAiz0nTjy2M2K5tY8TqK6tzNtxtJ6CJ/c93n3sWHzz1gqrbgyU0C4u6pptIjeXn2XS/vYFNN+N3L3QBo0T2XXPhCROtSUD3KE5591TMnsbXbEcSvjAFzvF60aHz+Ny4wgSsuAGPA8tttDbsdfjZMHoM8Dkzk2FuF7re5LjgG88+j45P2X9OBiFapU/5uoZ8g/Sj3bfHcjuKb0Cy8LT2pxKECHqZqbfzy7mYMY1j+V0zvsRAJ7exxmwGSYkdjlhuPNY5hMeNgQ8/wQu38LdrqBGvGrexkqGhO8mjrDF+BCZtzP13jXVWx8B8jok+dv1taOgUNmvLwfjdNudzdvspSlOZkfyJu+7C6DSr1JBsK7GbU1mS8LHCYTy3rrTqqvjkKn6GgY9molznvDPQI6vVVEMjqiUe52lO3+D4A1XdT9iY9xL7A3+/7xGEEhNt120ki7wmymkWSsTgTtNn4CtpYS7DKKvlSPwntkBsgdgCsQViC8QW+L4sEIPVvi/LxteNLRBb4BtYQDGK0KJwGFitQJsnsgmqa2Gd5jsTGPWFkZ9J4+NBDp4Fq6yI/X/LG1DpLbYAHF7s9uUrSLdwsIG2YjwBgjSHyaW1GGX9Rhs1pHilliS0WVQWKvlsEhWROkgGPrKDEqGa+ipuPZll8qx8F62CVb3U2IQjruVACCjgkpUgRNmH08gL4n7XRUZkb8xyD4zPWfrilr1+iYYOljowS3lUxnGQb8tbboC+xo9UvallBEiaQ5WeAfQ/wgG8e04/HRkBIQ1owOECVrNpgzslUhlKBlS0M2fPxn2HsTRV+v2ZKIhc0IhD98bmF7JMUaWptS7JkCkWoAn9+p1b74R2WeT15ntQGd+izl/v/JOx8t4S/CP5DwkMeKTKZPO3dmtFODV5hvmLcP+Jp7Hdnn8TLbJpQ5llmx/9S3W85VcHAOPHqnonEjBFBrSZ9uB4bcl6F3U5LTlGf+iWss6sEC6iTvHPUqBUKFCiVWR77/X38fwVLLk48/FnsUySgxBhuQemUMYPB2oQ1mYIsLY0WC16iuEb0upa8g912akh/NewB/9uqxRYHS4DWhsGVhsQyvsljUvLgHqR/B8JicgGJmE5IrBaxRzaKE7QrjXJTNH3TYfwi9w3P3t8Gl65haX6gtc/xQidgyjdpQLW2GU7VV/76AOQ2kw2Y50Uej3uXxYcZIRGnyS1KgUOjFk2STGJrZ9+DVN/d6k6PuvN6ci1cJCyty2JU+7ngFa4zChUs7z5UIGNQKSEm+nzR7GbShd0AqICmH7AUVj8DAdOMr6FebLpve6UKVjpaJEYbkgNbYx4g3Ww2tT9joYp0oqmY6NH5Hf3ufYGYEve/OlJhXX5GdvzkZIWYdKYJ9IaGOjCS5fyGPLOJbdiFI1ZKsDcglV33VnVV/rDuYBI48FpoF0Bft+sjZqMnxUFMePvkiIwwXy2YeGm+/HstbequlOsITOC++87pU5M+hkHt7Y/6yjURnPQSMuNUNvw6vxgGFhN05cCq0Xyi4Huw3QFGFcZkgElsFqjgNUI0BYaPOCanjEk66WO/O8o/yqzmgKrXcZgYiwzFp7IIFEQ0ZQ+oppFPfj99WA1asBRGE2Bf2Rw8bwQhoy3BEx1RBYTJDsywJs5b//hUvx9Ks8dhXIJBxx/rKpPOuQgICv6DLaNGm2E0aPUfKRkzlL3Efko+oIReI6C41HwUql4fo0MKA09JKlBxSD5OgFnv3fmb/DevRzUb3FLsEWiL/CDuvxo4JvIi/x3da1VsP/1Ms9OWg6hzXOc9hWwWjRKUcCxPm5Ql6gbbtjcQRtFFR5/3r3kGrxxE2/oTehajOaqgDjh1PvCQuTRK/I5veNH4tDLLlHnJ7bYHBBQHYzEUmC1aNz3SV58GAA6kmuiZ/RENo/mTKNHNgRqIZ44iAGvPS+/iEYBq6XMEL5IgNAkWLR403JBwsC+l1/M9vyWYDU1lwrg2xscQKKffaF3f/tHfHb/w6puD3ZhlGza5L0yGk3ZGAlszBcQUGXyctj4eB4zJx16UF1qnDaCaIRXheb8qCMZ1KKFgUTJKIpEjWbCD3l8070SnH62CYHVPrmPNyVGhjoS8sw1jeYIvnwqGJIYVpKNw2RAe2QDMLX5T7AbgYKGu84IAAAgAElEQVSo5LIoSltKkSMYgYOGgdV86KiKJE/KThM1ApeBfuTfYLDaX444DAlp2wtD4KjLr1DHW3feEZ7MU7phoiJAw5Qd/gtgNZaWnnfXA2gQSaGKRUA9fvm0kgHlUtY0VAX4YDgZ9LWyX7r/TZezXTfdgIzDJ6cbUIqAX/rQ69EXS0b+Ms3JdbCaj2S0EULAWI/n0uqrb+Ivh5yg6uNLVQT9vJGZ00PoAj50LAcLxQbdjc340VG0YQusftqJgCSJwHQQCjiQNm0rAnIeDlazEcCKkKD07BFYjb63Jpv6lQreP+tCdf13brsT4+U6bl9n/RNaySGw2pLGLLa8guXuJ/58T9KzZ/vYJIbHjZY+fRDJlZMMqEhVEpjqa8Fq1RIeOIV93pmPT8O4ijTUgRJsAXzUMkl4Y1hm6OAH7gPaeR1QtS2I0g7Pl8PAaoKhAsm2Rqq09DWTMm7ZpQoCkWS/+uDDMKnM41wjSHZNJLq+J7CaK+O9RUbJ82btVVvuiOXe4822ZoQYaG1Q9cVjm3HgHTewnZdbFnklAUslCdnfh04gkgjA7LnQ6sja70cGlAA1VHRdh0lJR4ThsRP4VNr/mR9MB8by9/r2YLUAgYz3Oo2hNV7UdDw6FY+fwOvLSYUq3ApvIjZDR18E+qTxzeBN5UWhhvntvMl9zIN3AeusquqeqSE0eN0Zg9WkKQ378z8FrBZG8xKBvGRIMA0Npkgz1wIPFZFaHjluDDbeZnt+i+23AWZ8qqqfdSxAdlleK4/dcbu6L/P2TbfgwwcYLNLQX0CjrBVMAiukOEbS4VcwOJLXAT8/9URk9tqLrz8wgHemMGB30atvoiQbz21WSsVJqHRW8jCaeY2VW3tlbH2V+LaVMrBAFul9RVr88w8sHwVBPZftEG1rCiBmoIznTmHw9CfTXkKTJC5VAg+ZZRhAkx7Rgl1OYgA02luBbp5TPn7zDRR8vv7666wLTGD5PFqX/uNvDGh/9r5H0d7DfbnFcDCvj0EAK2ywMTY4R645aQxmPfe8Ot6/eAla5BkmrLUmIGNU+dU38cFtfM1Z77+LhABG9aZG7HQ8JwBae+4GLOFYTqljAVIJATlVS9BFDi/sWIS/38P+y+y338c4Se4rE2g5y0Cx1Xb/GSb+huMxC+Z9joHFPGY2JpKo5XkMb2sdiQyBGgig8+KLuPfXnGzYUgkQFvic9gmTsfsfJUEmmcRjJ3Hi1cCsmSrZkkqrk8JAH68PrGQDOibwNz344QeAzzlJc8qhx2Kiy0Ac3a/BH8HPecj9twIfMpDi4hNPxCSRzM4GDvIl9ivIr8qtygCjn556LLDFRqqef/BRPHnulaqeKFaxxGVfe+Ima2LrKzm2V3v7XTw+hRMfkvkaCh6vaxMjW7EzAeWojB2JPkleeOS229Ek4PsWM4lKnmMSSDXhywYOFi2z9SbY/nJpq/lBYA5LB16y78GY1MlzYqsXoBrNj3qAQNZnOknBSxyCIBsRqLSvwcKut3KSC0wdT53KCV/Fz2ahTdpJ1TQwt5En73JLAw47nkHJzi67AJ9zX77qiCOhfcGgn4nNbSiKT73MT9bDejezX08Byw+v5ySLF677MyYN8Hds0jQsKHFCh5fOAln2H1b8ycZYewqv85A0UPoTr7cevupGZMr8PG4ygZkprp9945XA2mvx+e9/AAzImj5hYkDkSrOmBn0J2/aRiy5HqYe/XTmbxCoHM9Bwg/32w5JbGJT50i33YKTcKxGSeCD7UV3wsKiF29LPzvoVmrZnIMvUiy/HgADdxphpzKwwyObI88/h+CqAN39zEQZeYHAqyWQviST8UhnYy3G/WHbDtbBmNG5UQ7x0NCfVLnzvXVQLPIaMH92GzkU8z2qaA0NiyT2OhiNu5rUdCITz6ptcJz8kyuQgH7YsC4GkhWBZHq/0kW0oPT5N1R+97BqU53EbWy7diHKR+xpJczY4Aoyr5JEXgH7Tistjh4t47MX4ccAbLN0Liv9G8u40rAgCffbDj+IfjzEoyvFdZBPsU5VDD101/i60pmpOsJ2r1RJsSQfX02ksrPBYPWiFWGcLjletu9fuwAoCnOrvR2Eex6oXLl6Eiozna6y6KpDnd7/7/N9Dl0SIfrcMfzLLuR7z9KOAz33Kfecj3H7Muare0pVHs/R3kxJLRHJ0gRfAWW0Vdc6uF5wLrLUa2+r5V/DEmX9QdW/WnDoTagUhdv2DJEpvuTFeO4XXRp+++BrGpNhHCr0QBYmplLIJrLMXg9tWPf1EoML2ee3CP+DLJ9iG2YKLBpNjb33VCuxlGKy202mnAJttquq1995ApyHgPzuEI5LrbZNWJOdLnfPFb6/AWw9zUvZkjMCgpJMsQQ3JVRnMt8Ueu6BBbE7f89NP3lbH3//wA2w8nu0/fo11aQNA1fHya5h2/0OqOufdz9AkU6uTSqNLlI33PvN4pHfaQp0z8NknmPEyg7TaGpqw7Jpr8HVItnoJt/mXr78FM5/hxPnmRBJFec7Jm/0Y613M3+uLe+/HB1czUKy5DIhrj17NR28Dr4/a118d2x/KwOjkRuuh/1Yeox7649UYX+R5sJbQ0bo723C9Iw6Bf//Tqv7YNbejgTYMlPRwEbbECRbCx/bX8Tdt3GF7zDqc6x89/RRaxEei9WB/jQ0RZDLokBjJyttvic0v4QQY5JLARwxsve6sKSh/xvPaBCMJR5KjczSeR+tHXUNNkgRisBqbMC6xBWILxBaILRBb4IexQAxW+2HsHN8ltkBsga+1QAxWA2KwWgxWkz3T722UiMFqMVgtBqt9990rBqtxrD4GqwExWC0Gq8VgNRoMYrAazTQxWG1ovo3BamwLyZOARlyREdAwjMFq371n9s2vGIPVYrBaDFaLwWqIwWpq0IzBajFYLQarxWC1GKwmiVsxWO2bO9PxmbEFYgvEFogtEFvgO7XAvwBW8yVzXcnryFxObAqRioEeGnWJIA0kbcMROf7/XyeA9p2+UXyx2AKxBf5XWUCkr2AjFMROTXNhCC1GUHMjwS2VSdon7BE9CRudTRxk3XHKmZiwF2fwBckMAsnMIpYISUQGMXJrwn6QCMz6GOUOk7Gj20dsHERMVMgzm4jWlEYkTVVx+zFC5yx1fLoQn9/E7ESv33snKt3CiJZqwuYHMeX0xHNOYclA2qjINipGNSopy4IuklUJwwXmcnbP1FPORO/fhdWpuw8aUa1Tdudpx2Kzk1keKV+qIWsL7Xh/CcW/sQzon351ClqE3aQ3BA6+iBkh0nv9HMgJUw6lQgvbB2bPwj2HH6POqb35LnIjmUWJZBm3oeemzLuRY1Ak2UWV0W8Dr76j6n/e4yA0CNuK64ToHcsZ/Yc/9zBqDVy3E+1DslIBJQPyuxu0S0OyGJQJfvX1eOnGP6n6uBrQuYRlGMZtvA62/O3Zqo4fr4ay0JEHaEAo2bLOIIhwQxVSUqrLaQ0pvvKUI4gS+lnEONGPKpLCOeLAhzXAmaE6ZSK/wtnBD/z+Kgx++omqjwjLsEXGydINlGqcYWrBUP9HpYwaGhRjDFAT6SX1bAiWlgGtz5v87Oq+w3Xihg5/Z7WE46BH5IWyxFYm1OqVag2DIh/S29yEY+8QdpmfrI+axu8VGgkkdGEUoeRJyaYsJllaj0rC1xEW2bo120XCkZT7UgGdTzPF/Pt/uhtfPMUSBWkPaBjLGa9dY3I48FLOPrbXXxtloR5yzDRqkqmaSJgo51mqIdngAMLOBddHx32c4f7n48/CKMmC9JIJLLcjZ+ZueuMfUIukA2HBc/kDjCDGKCH4gzEAzJmpjk/d73BYM1i6tFFL4pMSZ5uuc/Y5+NGZp/I3oX4mJlFyGCID+tefHw7tc5bE0G2zLgO67dm/xiiRBi5argoIU8m6xPYkqbl2DfD5gSpvvY1rj2RGmmXmFeGWpO/8aCXsGX0jkoqIsix9wBfKezSRwDBnufooIy0seugtY4nIJzz7u+sw3uK22lnsRJDhDNzNTzkMrQewdAfGZFAThiEPWRI6UYcd6lDi8AWaVmeP4eFbsrMNF3bE+tY/iIcP5XHGnfYqUkUOBieSSVQl29cOrH8rZrX01htip6uZERDjRqFGUiqK4It4ybgeeD70iLqCzCrjGJEHRfMR2VsXv9ryiVlNTiKVFqn2DBTQlBFmPppzhJVq4IVXcOmvOdvU8zz87k838/OstQZgcr/2Ew7yVW5LWcdGKJQfSnVN5Cs8g8RI2bdfillNaVjxJVWTEWYAnVjkouM0logkyXtnX4B37mJJ33bUEBS5v+dSNnzKYFdDj4mBDDPtNO+0Fbb9A7MkYcwYhMJOp5jVpB36Ggkgi/wxWTYyCg1VMkTRoVAYN3WaoyJmtd9fjlduZJtMKPSiQRhJszDq8pRlGOhKcF+e05jBkSJ5mdlh+yHJHJ18G7GDkmHmOs8L3F8I7GfIWKp5GnRDWEhpjomYUHuLeP4YZkWY/+QTaJGxIm1pqIp0KTE8lEV2vCPpYL8rmQ0gt/deqCXYb7GrdE+ZhP6JDCjNlWxH8okCYBH7Nq+ceg5mT2WGlvZaFY7HGeXUIqNXJB6zHpFOmd+Uw8+E9WLsgfsBwmTGg2fErEYsWGITxazG7Y3GE5J8VPYxLHjCrJbUfGh9zBrxxolT8LkwaTSWa4rzjkol9GGJoVNqoSoMbdAghB/wgwAdwsi04gEHYKMLpS015lCU+TGlEYskP1sQVKCLg0jMap6Mgbpnw4roVWtVLHiAs86fOessxbRGpSvh4JirmQUwve3WQCv7deWKD13YChPG0jKgEIYuj7LMxVRkGUf6EV37+eN+pa6z5JHH0CRtYDizWqY2lAte1jVUhKm05GuwVp6sfrunMKthtRUBmT8Dy0FBSCIM26yzx9J63pGsd/ptSdhsaQRIij8LYkYV/6j00mu4/UAe+0eTpIv4ICnNgyXflsxbES+/O5vDiocxM++PzjkdEFYbYieEyGyFho6KMEXSuBO1OxshjDqzGrH1RQGOAJohtAOFMuZeyX36uUuvRJswSaA8CDPBL1MjhgyNHcuBEW3Y7jpmcWjfZgvA5nkyCE14IuUzrDepISUisaTXC6UPacQgEkkx1yp4+Hz2zac/+jc4XTzOtabS6C6wrzFpnR9h1yMOUfXUhhug1sq+eZBKK0kw/g8aEMXrNfWIxAHEaRcR/dHIFPYwa0jaNPHBb5lF5q1b78CyVfY7gmIPZLjh6/6LMqB0z4Q8mxG4S83noTAwuv29sOW7X7P1jljlY2YZKVTnIxzNTEgN226Iza5gm/vpFAbrrGAWcnJ9mXr4ecngQ4NPHThN/0QRKHUKD/L1EkidXFxN1jeq3QrD9cVbb4flBrjN5KrFukx0ldhKdF5LDVg2PhP50dM/ercuIxVkM/Ai6SiNRmR5zGFyuorwuc466sOXCcKgZ5BxvXvq43j6JGGS6FiCnDirumLC40Jf3xJHtBs2Fo1kZuGjn3wUmMxSiaWkBV3YP+meVtQ4aGATBl7WVB2apCL/wiT2FpG1unv/Q2C+KMwcVeLc4LFfKSX7/JaRPPyQpf/n134IsFo0FxFIcWilGn1BtlEoAwctfyJV70QyAV/mgUKlBAgzZra5EabUy+Ua0ib7RB/2zEdJGBnX2nVbbCNM0NU5s3DjqezrNffmkexgdsORyRz6hH2kn9ZsKzHr1f4P3oWP33pd1VfdYAO4H36s6uf/8nCsnGSWmuq8RfXYTCqdRneJ18Sr7rAV1ruQma56pr+Ph8/jeS/VWUQDNRb6bVDBgMWtuKfBwJ4XMbPUMptshhePZQaX2X9/Cw2ywF+Q78QKG62vjm9z1unAGGaPe+v88/H6dG6T+XIJEFnelJ3AmsRsQ2saipu0s31m3H4npt/D/os1SP2b23zLystiq4uEncsr46Zf8zjZO2chmsRvMhtT+NnJh/H5m22Gzy9gptRX7v8rsvItemoVHPEHHtux9ZZ46Azuv+++9TbaZA3ql4rQRFbS8WtoFx8/VfFQpm+sXFMdZWKAAbDZfgdg9GHs9z1z/fV4+VFmw8rZ5BPxPLXOJj/BVmcxC2PPC8/ioQuYWc0ZLCApMQmtdST2uIpZVJFK4nGyIzEGffA+GoWlbDSScGTEmoUiFo/hNfqhzz0BCHvWxXvsj5Z+WRPkMliS5Xnk2EfvBL7geMn1Z58NZwG3MdPTUQzY/slx47HVL3ZX9TEH7wt4HGPr+fsbeOlcbid+RzeKwjyXXn0Z7HHP9ep4/5tv4eYj+JnHOg3oF5amo047oS6Du+Tuv+CxazmG0QgNtnguwWABy+f4XWYMduPLZYRBcMopGLfhhup474wZaF5+BVV/+KSz4b7wnqqPM2z0V5nNi9YJFD+kQnai/1GhluyKb9XVksDetwvzWUMOD+1/kjrHntWNZoO/V6dfQvdEtsmqu+2EDU6TWNeCjroc8Pl77YOJeZ4kzMECKhLb2/igvTD5NJaG9IMKjG5msb3y0F8h+wHHLcbpCQS8LEGf76GaY2a1A3//W2BF9iVALGZv8DtecfzJmCDzWn+tin6J5534xwuBHPs8t194MTpfZmavEZkM+kvMCpZJWrAlRtJkJess/LMreawj0nvrHncsvvg1t71X77gfk02eQw2vVI8h9VkGZjeybXc++wSM3JVlee8//0JoDzLToTbQj942/u0B55wCZyNmVpt29u/gT/tQ1WmV0yuTfbWtEel1eBzY5ffnDsnvjl0WT+zEMdrSp/+AVmZZ26Spwa/KXAYHrjjePUkDh959nToHE0fj1qOYhbFr5mw44kw4oYmEzMVd8NG4CUs6Hnb5Rag986yq33jGFIwVhuBUtYZAYqI2+ZLRGtdMoFu+ddPqq2DHi2VdsrADN53H9WJXN0zxPUK/CkscolzVw+iCsCqrM9k/pKjSYKRcqulwog07j1eeVOyWFnwkzMcrb7YhtrmAGQ0R6Jh7DcdoZ37wKWbN5zZW1Xy4jsT/DF1JQlIxCmUkJEbba3hIbspy1fvfdTM6PuL2Nmql1XH/gbx26XvtXUwIOXZIY6PVyO3zy0IZO5/C54z96Q51Vkss7MTdBzMrZHZRL4wK+8+lRIitz2WZ14bdd8SLJ/Cc8sXL0zGSAsS03ipX0ZfgMX/Uhmtjp8uEtU7zgBTHw6adcwF6nmB53EyhgpTEyUh+tn8Ez32Hk3IKMRYCuOj4E2D38PhAa2WSqaZy6AnHoH07lut96TcXYvaTfE3HBUJRWJmd78KZ1whj31prAw8+qc556uGH8I9OZv2s6SEMiQ+NHjcWO+66qzqepb8fMJvgDSediUwvxw4dx8FCYdo78KwT0bgts5c9etkVmDFVWPeKLkaN4zl09U3Wx0pHMgsaPvoUU89kVshwoIBei8f28Vutiy1/x7HPL198FdPPZFnwZB8JGnMbGMxaqE7gde3uJx+N9o1ZLQO2CTzNcd9rjz8Vk3UeT/qJzXMHZlTd69or0H0Jj9vTrroDGYklk2RqtLReaANrXcRKMBP32h0fH8VS4zOffB62+My5TBodosBhN7RiUZa/+89POwGt6zNDZG9vJ5onTlD1Ry69Gv+4Z6qqL6cnkStLO6wVkJY7lxSPvsTkYhlQ/qZxiS0QWyC2QGyB2AI/gAUIS0aF9kvqMT1NQ4RHU7s8zxlOGMiiMKmZ8GRj1UMYg9V+gI8U3yK2wP9lC0QbyTVoMCWQqekezICDYVrg1zEhjplEl2z+zHcMTNiRZTB+fNShaFqXAwO1dA41+YVeCpB0hE6aAsESDDYC2t7n41V9iMWdliORxA799YRO2k/ZIDk9KvlKP8YKNTx6q/Ce5SDK7aefjGQfS1OFAzWkJvLGy263XwesxRTe5UwGNQl+qGWxUEubpg8s4YXpC5dcgi/uuV/VRy3sgpvmwIy7367Y/Q8cPDCSOULCcLMoVVF++K+qesMxxyEtQJ9yysEhFzEAKLPXnkCWgX2sbyobzLNm4Z4jeSPR//Bj1GTHdZmD98YWIgOKVAqux+9uFT3MuJbpvKdfdA2aZFO/z6jB2Ygp2vd48DaURbopqbcA0cZmJNGpnjkPLOHg0HPnnId/PP2cqqddH0EDLy43P+kILHPAz/mZ29swKMhokrwJSOeI1sAUhxEzkBxVBFZTW/IRNX/0VxmONr3FbCqAw0G+FAmLRhuJtJE/nzfCp//pz/j7rbep+phyH3IiXWqTNF6Jf2tqOmzZ2C57ZWQi2VNpv3QOgRKiovAb/x/AarQZVZPAWNJOwJXdEC8MUUoyiGFJNoNjb+IgBLb9SR3H5VMQzuJzTNoMlm9ZNQJUZNss7RkwBdzm1Yrwamwfh0AysgHb97dpeOeuR9TxWdNehCV9UF9mNEZvyhsRW085FRDQJCnVJNLcbgm0UPU4kJBM23BFNoAUTPsFQPnyWX9E6W2W0LAqHrJrLM/XvOm3qK3O/bGUaIIusgc5ahuyIYmMi1n33qnOeeHUc9HSyYHYRiuJ2bKpuMH552HFw0UGNJP6WrDaI3sfDmMmA091W0e/gL3aNt0K2wp4FCuMrcvRZmgjQXyqSqETjgQg3/z9ZXj3TpbNaOupwE1ykHv54w/C2sdxnw0CE3qOgaFqeJLgNMnd6vJdzFqeJbMoQH7r/Xj15nv4tzMXIBDp28zYUVh7Dw4Mt++3A7Ayb3KGyQAD8k0tEESHO5tDQRzpSESVL0Myb07LGOsbPgz5RhjI4xHZbCGwWrrMwUVyMEkKka9JMqDDED38Vv/jy7/KrPb9gNUIETZsoJXqoOsjLaAcg0DCsqlYeud9nPMrDga3jxyJM34nQfGVVhgGVkuiKPNU1tTrQAwlQ1IHq9EIFwFDhsmAfgWs5otsiW4MJbQo4GsdrPYbvHPXXep5RgQ1hGXugynHRBjwwF2rmeiTuaztp9th299xwBKjRyKUgG4EslJtTBt6NgUFjAACNJSIfShuH4HVDJImlH7x0UWX46WbGNgystyPbImDwQ0KrMYXqsJCTx2slsKRV/EGpgKrJbjPhsPAatxHpFmrviLgTrUI4wf6D2A1kVdGTxHPHsublgueehItIrWYpH0OkfX6KljtgCsZEJn++Z6oibTMV8FqrqCxyC+qz1QE4vgnYLW5AlZrHQZW00ErQi46NAzIGDuvKYudpjBz6riD9h8CzSs03H8Eq5F6Y/hPwGpuIOO/7kMX6a/XTz63DlYjf2S4DGjEVppRcpb8dORnelEiRBiiw+FnWOmQX2JDAW6igcBqPNbRrPf1YDUTnmxSLQVWq1Yx9y6WvX7hvHNhDPBmbFcqhWOu47k1sfWWQDNvllaqAXTZYLf1bwhWE6kzAp0+dSxvmvVNfaruj1XNoN7Os+6Q/HdJ11ESEGoJOuyVeX7c62bZwF6F+j1vkAdWCkWRJjQt+qJcrDCAEfl02hBYjYII6chnHwZWK770Gm6rg9WKMAWcnKKEFGls1A2CCKyWyWCFw/ZV91pjyjCwmgIt8LdisJo8kIKi8oUSVI/AagSI0qMAhw89QpAVi3Ww2jOXXYkRZZGo+wpYTRM/bnBkO7a9loELbQRWs3izitCnNQGrUcuKcOvUViLpT4aliKRt4A6B0t0aPvwrb5A8fdd96P6MZd3GtLdh3LLsp6yz5aYYu8PWfK+mJtRkw6ymG3Ain7ZGu17crjXLhCvtiCAYVfEpSA7MrEmKRscSPHEcA+DnTHsaK6clsaKvB+J2yLuJTI+RQrfFTkXr1ptjuz9fw/9O8nSBZIloBIDkw/8crBYgAqtpBLwts294+U+2wUqfSYKPW8XcEXzN7c87FaMPYMBiJZ1ESfVCGlcMKJ8tUqAePo5+z2A12XvF/2PvveOkqrK14efUOZWrOncTBUSiWTFnEVABHRAUAUGUpAhGRFBAlCygoJizIgpiRCQYBlAxEVVGlBy6G+jc1ZXT91t7rVPd+s29750Zx/fO+zvnD90ciqpz1t577bXXftbzRBIx+DS2G4HVdor/GLvlO6BQYlWP+x8Eq6Uz4GcC+UHG5MGly7B6LMv/FVVXIi8THsUh9RYq9rJTJZY6oLfjYBH7ldGrPwA68IFcyEUHfvwZkua2wGo8hszrfwtYzQyu2G/w4LYZBmICLIiR3K3MR4fHnclhJEJxxKSQyu1rhl89kjtp2wSjHmQAkzMnB+9N4viuZP13aCFxoidtQ4XEEaFcL84YwEV/J44ahheffVa1L7vycrQ6tpVqP3bzcLj28Jz11YTgivFvORx2RMTftjr/DJw9g8dt4Ptt+Ggiyzv6yoJKwpauBKKoEYmxkjw7us9jUFeLzp3x2QgGjR1ctxFuCSrSPhe6jRio7uf1uwZ1i3lvtPLdD3C0gvfrcQJLy/7ebTOQbWd/ckG3y9D8Ht4zYduP+HAGP0/1rmLoUuCQdVwLXPW0yEEGa/HqOAYx1Ow+gBa5DJ4oSwVx7LVcANXlluEIvsOyZa8/sgB5sj+uioUxaAoDjzxdumD1Q5yD+WHDd8iWQo9koAZuCtrIb4frwJzfQI5hwCb78qTPjb06++2zruqFjncy+Gzz3Mew+UPewxEwPwz2RSdefCnOncx2q1n/Kd6RZ8iLxeBx8R4xWtAIVz0i7+iy492H2OaxHT+juUh+u0IUIfF6GnXnYG8r/rcD31oEbGf5v3kj7kCLGPuTpJZCqbzAXV98DIgE+vTbxqC1zrGEprtwKMWfP/Xyy9FlFAP+9uzYitYXMtio7Ost+PxeBng5CLxN+2saM6e3RddZDEz55dcdWP8E79HL9+zHxddcpdrnjbwJNes4D7fi5VeQ2nlQtf2aDlFshjNBctgMPtZ8hfjl+EaqfcuC2YgfYqDJF+vWo/PNDGDa+8FH+OYxzv14A7VIOaRYLBGFn4qCJG9kgh1pRYvK3Dxc4MJfnuVcXXZRY6wUUEXdll9RIMDBgEtDoCMDiwfOmY4qEz1tOJGbxSCY6SoNfA8AACAASURBVNcNRgsBotlqg6ACPLouGTkQLW/j9fHbnzbjzJYMsFsz/wWUv8tglIJwDMEo759Snix4jmfJvx6PzsL+PVyM2ZLAGz+xHN68UXeiaZT7KBqL4SgVBAIY99hs4FgGsC4a+wCSWzlWyY9rSEkcmkxF4XWxv6oNVcErsX8kKwen38H2bDlkEA7M5Phhy4droB1lIGM2rUs6+4QKI4Wjhdzv14y/E0WXs3zh21OmI/0Bv5deF8DhJpwT7Xf/XSi4mAExyybNgvNjBkrmxnWUiKytrV1zdB7FQJy8807FngrOs7ZuexJWD+JxVfXtJjjS/DxuKryKSZwJF1Kytpa5HRi6ROKfVk2xaDj7k8pf98BNe2H6tykDbvn8EaThvYTH9o3zZyP8+Seq/eyEiWgZ5Pnli1JWmcek3W6DTRb1mOHEESnOzT7lRPSaw+DXVOlhvHA/t2NHjsKwm1U0lPFmP5wVTaFRmO+zlfi3CAJbZRa8UAovyp+x057TxuOqhsZkM57M/UaPhO+8C1V798tvYM+KL1S77kApQmmO33SnCxG3FIJpGnwx/i0tkoQuhUKVbhucF5+q7g94ai42beBC7E5nXoBNL7EP3/DKG8iXQm965qiDnzyak4MbxF9V6Gk4jmM5UU8shdcGc+F2dkklHEGO4UlW+rKHuV8K+/bE6lu54Hrn59+gUZLHs9eXhQqRqrzyjuEouJyBqj/s+hknyxxZO2M+Kt7mnLSnLqjKkekKZLtwpIifbRTJKecyMGvWiDFoXMK5f0cqhUoP2+SGe25DzlUMVls5fSb2rGJ5TUc8jRoH27/D+adn9sfYsRs/PM1SoQe3/IigFHumHDriEqAHtSQ6nM1nHZcM6g9Iwe83C57Foc8YtB0LxWBrzf6t5603wncGgwXffPQx1Kz9UbX9kSSSUqFib16A/s8JuPbgIXx0J4+xREUN6vLEbme1Re8FvAb9uPIz/DCW50LTmBNVHp6/u9MhXDpisGqfcfMA/LDpG9U++exzkfqMx89LEyajUAC4FUYCRcO683POno6DjzEg8qNHX8QJBq87RlUEMSlSC+T6cdYc3u826t4N64cycHn36vXIE//jSWtICxg0lOXB0RYcD4+YPxe1pXzm8OXmjeg+iguBtn+4EqseZmnpYyIpeGjvqgrCErBJvsFh06Hq+9Rs+s/LUfKTW5dlAcsClgUsC1gW+E+0wD/BrGaB1f4TO9p6ZssC/zstYIHVCBdggdVodFpgtX/jHLXAasq4FljNAqv9kbPMAqtBgX8ssBoxq1lgNZpbFljNAquZzGoWWM0Cq9ERjwVWY1lYE2f4W2Y1C6z2R8Zk/+h3WWA1Bh9YYDULrGaB1SywmgVWs8BqFljNAqtZYDUGi1tgtX80orY+b1nAsoBlAcsClgX+KAtYYLU/ypLW91gWsCzwT1iAZORUojSdhMNks7BpsIk0i44UDJMFTa+vOKtq3hh9pHq04PIuiOdxRVjS5kZMZO/0UAJej3AepFP1MhtUNSRVwNGMUDEX5UrBE7N2STUNqeIEpYowGo8gTxhKNKqUPcISO19Pn4T9q7i607W/BlXC5NFj/nQU3Xiduh/O8SMmDBJZ0KCZmpQkh1HH1Z27ly3D6uksgXPcwXLUCRtNoncX9JsjyVSS/tOEzqAmiIjIgL7+wGT4iWqKWLKSKdw8i6t6/Q2Z1YgpyWRW270HS25l2nTnwYPYf5QlODsO7YduYlsl2+USCdEIsGUiV11tf+FN5EtF3oFoDU4f1l/dP/PxaQgLe4c7ndtAZrGBPlKgFvjmW/X5N8bdj+D+/apNxbctL+JqxCtnPQB0bKPaac2NSIIrkd0JN3WyasNN0pt8kZyr2WEe4qgxKWKo4LCe8iVTeR2zAbVxltxw2+3wmFJxkQTplfLvbtuBVyZyhXhq45fICTMjnd/lQVxY94gdxCUSR+FIHVymVJUpgfg78WtiIMkwqyl1Mn6XfzerVBRxeIQ1RbOlERSWOLvmQNDNFdCH/T6MevpxNuiVnZEUeRLdQexfYnOqWnMIK6GeQmWEZc5IFrLIw/TuegJI1YqsqpcqZ6WTaqsR+Yqr/9bOfgr7N7CkrMvlQcjPz3D5uDvQ+rpe/A98PiqFVM0ITUaZs3ZDR1yYw2KIwyeyhuVPvY2vZrJUQ+O6GAJSvd7+wRFoOYxZ+mL5jRASlokcntj8W8W/4q2JXJle9eHHaCpV8B67E3ulSrTzjGloM4grB5U0hjCZKRnQH7aq2+/2q2dWI0aaCMmXkWxDVhG638ssVgU3XwtI5TLrI8ozEOvMjp3qM6/dPBpGMctlxoNheE7j6uker8yHsx3LWqRr0zBETiPk1jJMt2SbXKm01epqgZ9E3vS+qdi5nu2fRXM6l1lizul/DU4aKTIALfPrGdqoWtWUToYfDlPylQawSVFIzGqmpJb6vylLlgRExhHxOJaLDGj04y9QIBLAgUQAdmEm0YhhyGJW+x/LgMYzx94k4iFV0uQXTWa1NCBDWEkkmyQ08ZpqeGW+o7gUj4xn1qv27dvjLzextAwaN6qXuLM7TVVM+JU0JH9ESZZI9TqB1ZINhAJJwogu5YMb+F6z0EW3/Y5ZrYb96tYH6pnVCuJhGMLM57QT4xevd/G4A9V+HreN+/bEZdO52hdF+b9lVmvwu/Xkmg2Y1aiAVpZQKmg3mdWUnESYq923z3gMa59naYq8WDV8IhGRm9KREiYEYkqtFGnL/TkejBRmtawGzGrJBsxqyiYZVqhEph1XNbscq5Aiian+Ss9ml+dBVQCfjhmjPnNo5WrkmixVegokl67+LQyERCL8sMeNwfOZWc3T7xrERc7Krirg62VATWY1mn8ZMIUiI+O5TGxa/ycZUF1PICH/mPq/Tpip9md5cfl4roI/duhggKSL6SLZaGFWU9JxsrwQaZfJrEYKJKa8bEIzkDRlQGnclTG7y4a7JmHPe8xSlRWJwWHGS7qWkSH0pohEnN+XQq6Yjd+LWCGPetg/nzzqVnQazyw0Ca83I5dJkov1XIUxpKlzlJcjCS5+FS1hz8SNiIex49ln1P2NM2fBRrEOMYf4s3D7c8xUo3W+BMjmMUzdZoZydu2/ZlYTYkFFVOsRhlFUVmD5KGbaq1v5WYZZLa6TL+VnyzIl/yj+1GyoE8aGsG7AQbKfDWVASRZU5C9heCAK3KwILN9npFIQMky1rteZUrrErCbjxUbV6cIGGFj/JV6+idkOmgSDMKI81506yWLyM6qlXTSrKn0+tBvBzGqnTpyQkeZRMqCy4NJwIUZk8yKeQ7rsivFT7qbTioGNv76eWU0LhrF/PvcDM6txDIhwDQyHMIolkjCEKUfJgC7kuDuPmD5swlCctiEh8q30d5l4k/6QYc5NZ/YcSCdgS8rDEQOQSLaGftkF1DFjo6eokfJj/AdnRvqVFtiIsOPQN5h2IxlVs59pDsdMWShopmos9LpaGOZA3bwVb49jKZ+KzZvQysPvq0eiGb+uvu8PlgFNaSnhDxEJ8WpmVp1zYVe02cX7p2yvG9vFNYxZ8RYgTE4hlxck7queExq8DZnVZB4rRipTW1kNgXom4z9KBtTU+Q3Ho/DQxkPJajmxV+S17/r2S6AZM+WknI5/mFktKkGUkzqAYjZi91n8VoZZrXFdDYQQBIlkwuwiNXfcMbZPhaZjv/jXO4hZ7URmxAlR/C5BOJGxWMxqPMXM6/8mWM3kMlUj1pQBVYxqPDfjySQSwipOBGuaSA3S2pWUYU5y1D4fs7zUGTZsjzLLy1lXdkX3e5k9CDt+xTJhVgvvP4BGJhekXUNxin1gqkkehs4ThpXGTTBtPDOEXXDJpbjk9pGq/c302djyKjPiNI5rcMY57kikkkhk87zIOe14dJ7PzGTlG7dkmNW8R4LIlXkaTUVR7eA4qzTXjm7TWLLt5MuvxIphzJhS8tVWJIWFsdXJ7XGFKdNZmIulwtZZvmsfnE62VSIZg12kn112B0IVvAf1N2mEfo9J7qRdR/w4UdjO1n0Lh0imo0kern2KmeeiVRV49h5mxrKXVsER5ncMeXT0mMF7uNbXXI29s3mdX/XSImhxYbPzezBkKsuYOi+6CJ+Izbd99iUKJN+T77QjkeTMhRYLwS+s7nakEFcRChDRHCgRVpsrhw5D8xt4nf/2oWnY8/E7qu1IJBDQmVmtQ+euOOch/t2q9Z9i9XRuu6qqYBP2tWjj5rj2KZEyzPZg2QR+l8oftqBAfH6WzYFEiJ+hyu3EodbslO9d9THwt0Oq/fLA4SisZkccSydxOJ8XvFFffQKsW6faj996G4718FpZTUy7bZkxdPiDk+Fsdaxqvzh7OgbddYtq1/60C1+PZVZio6wccQkIfWe0Q+c3mQnv0K8/4vl7uV9OaNcB103gsR0s3o9PH+f3OvrV9zhWWD8NLYWjMsaIQcoljNIOX2M4rmXWrgsffBC75jJ78tdrv8CgeSLhGotg6RjeG4UPHoDbKYw7sSjyEzze3KA8BMcYQdgQsXP8XlroQq/nePzn5Rdi+e08ruLbDyAS4vgnu1VznDaQmeGa3XoT3nnmOdXudPqZaNWSWQwX9L8JRcW8VlLcYrLNXXHncORc303df2nxq7j5GmZZq/l+O1Y9xCy5/sogQjHJweQU4IRrOf/R/q5b8drj/I6DieGOZEeJMXH4GDSukHg/BcSbsj/pT/urdryOvDR8FJw7+PP+SBRZkq9NJqPw+dgmNXXlyBIm1HKbgTZDWbKww11jcOBxtvPy1xfDLgyC2V4PwjLHy6JhaM2ZxXDI2LtR0Pky1f760cdRvOhd1bYlYihuyutd7wm3o3lnZv96ffIsuJazVHF+3I4D0u8X3dQPrUczAPGbtasR8vNzdj6vM1YNYuatwMatsKU510LpiESMI/40PEjJWDriNXDrUpNZrTFeH8rzMbBjF9wixe5NGnCbn9c02C8TZrUFc1D3GYOfnp8wEcfVsd/zxcKgvBxddjvlvFUTxKx22MFjKeu0k3DNXPZX8UMleGM891289DDsEnRqqSgoFqTLG0+hUDb+wpGs7pOHr5RUOOVK3RxygnZGNsnvHkhF0KpXF3W/y+QHgD0s0b5g1J0orBAliXAALul3w+dBlegvxONx+CUva0uQHxOmvRwP8q9k9rLeD0/EB28xc9hF51wEvwTxT917Pzy7mbGvkceLEpmnx19yKS6czu+78s1X0eay81W7beNmeGkwM2x59x+Fm+YG+SsjgS4zeH/cbMC1WD2c9507//p9vUSp24XTe7MiS4d7R2Hj35j9a3fpIfS7oqdqb5j7HCoWr+LvrwsibLKfF+bhQBEz/w2fMhnuJiwrPO3GkTjmiOxrkgmU+fjd+997Gwqu5t/6YOpMHFrBstrOZArVwr429P47kXsNqxp8N3cBdr20XLXtxOZo5tG9Xtgk33AwUA4UcpzZ+bq/oP0oXpexah0+ns5yyaHKWlR42S/d9NA4OK68WLWXz3oE+95lOU5HKAajgPO1jU46Dj2fEinSjVvw4WjOqQSry6E3Z/lg58nH4i+yPm5btAy7J7+k7h+j+/GjwYNJ79ACNz42k58nx49X5nDuYcjYscAXzKj3/IQHkRPk8R9zu9BsONv8kglj8bdnuMjr6zc/gncf+z1vLJnhMqvL8+GcabyXbHnVFVh7O7PqH/jiOzgjzGBuD0WRJfuFCoeB3CsvUPe7LXgUvzzK/mfF6lW4+zlhE4/G8c4wXgcj+/bAIxvIbIeBcIzjIlIUiCe4Ty1mNe5e67IsYFnAsoBlAcsCf44FLLDan2Nn61csC1gW+LsWMMFqUU3LUIdn6zrSslEgyblEAwBWZQ5vsFr3/gsuGcfJBrRupTb4dFHKMCGnpj6NpOXkZ+mEzUwG2+hzphwFpYtFckOxgvBli6VhN7Vx6ADEpOlXX8hJHZ1ATebB4Zdr8eJI3kAX7Qlk5AvtPc7HpY8w4CndsjkodUhXbtKpDqX5x+KAHDxHv/8Wz9/CiZDjDlUgKgCpqlPa4aZHRKatXUfAy1IBIGmDDz9SzbcmT0FSDt8qHQ4MmcUbRwVWE2kBdQIW4I0ddu/LgNVi239EWAB5Z44cjNPGslwQFDBPrHLgCNZN5mc4tPIL5Hp4474zUIl+s3mD2/iuYQiJtIYn5SfdLXXFkjE4RKYI1XU48iJvTFfMnY9UmJ9Hb5aL84Yy6K397UMBH79jJGXAZRPAHCU4JKmT9gHlJCNHm2+7IyNf4aJj/wyo4ndoMTlcJaxNg3PczIF0sqYWDheneegDu19m2dP1sx+G6zAnb9xOFzQ5KaAx4JYDhFg4pA7U1LsoeSq+zEehNoHVzMsErdGfNVNnKPO3f2yD5DqznCIpm4giRgemtLnXHKgRGdOawgIMfYETHrjgTMREVs/hzQZEJkSdYMs8inkM1KR5Q29oBrxyAKIUMyQZCVuC0A78nTTgRT41uGQ51j7Lkh6Hvt8Cfy4nYGItG2OAyJk4ul6aQcckXU7E5XnIxiZYpwphNDMt/fkWrLmVDzoKdx1FeYoP/dD9DHRdIHOnTUuUVrFsQJOsFsARPtj58unHseEFThgfFwwjSw7bNbsdO0QG98LJD+KU0ZwMAwFCMtpf9WC1t/vdAvuve/gjuoGUyGjGXVlwn8BywF0fvAu6yFeAQINyqE7zbNcTDI5ZN2sBiiQpeDBZh1NG8Lw4f86DqJAfzo24YZO+C9qBCgH45tsNeNOSjdx7EN/M4kOAXz/+HNEAJ/Yq7BrOvu4a1b5k+GBoJzIYjg5lIzJiKeFo2tkOO5wySxwKrCajmw6fzIGsMDA8rsKJANwkaUVXSsPHw/hQIvDuZ2gloIDKSBWcbjZiguRnLLDaPwBWE9sq78zzy0HJYpGoEbOr+1F7PT4qWFONfB8fcJEE58Z331fNgoICtDqPpXjhciNqHv7rBiKS/PaSpFzGmdWD1eKKWc28dBJ0VX9QuXTzLwwgJkAiAqtl5DjJfwtYbVsDsFpuLACXrK02OoAU2etkwoUKAooCaDWgDy6cwoecKMipB6sJWF3dV+AnE7RiQhcAjcwna0HERvbhAzpnMpoBq/08/VH8VcBqWfFaeAWslpfWlVQnXTHoGbDagWwfRjzBkhIKrCYgtjiBumW6kP0yWDVaYAT9x7g+Pkj5/4HVotLXlbX4RPzPodVrkC0JWq+eQto8LE3bERI5oqMeD25ayHPf0ecviAvI3k6aFlIkQD8ZkyCJ5p8Z5pDJTDkoB4GQihkc9sW4idgrMqCNolE4Epyk1+3pjLS0AQNhnWODfX43uo7jZPBxw24ECrioIEVS7BmwWn2IwW5F1iY6D5VDmDh1lvgWO4HVDvOh2Td3T8Lu9znBnx2Nwy5SlAmSrJU1mqRBzJ4nBfGYiWjSbajI5rlw5ti70fE2ToRHPB4kBGTsJJm9jNygWtjUZ5INwGq2pD0jH49YGJvncrHBjgVPQA/y+liWk4PRr3CCHxeen5FlV6GqjEODpFRFqpvkXE2YXCJhy+DzCbPvET+vlZdh2Qj2q/HPv2wAVqO5xxOPZBPNx6/TDIREujLkcMJ1CoPVrjFlQNu3BUTGCIYrAz6kJcyMozXqDxMQRmA1CQ0prvHJZFdgtQivM4H1G/DKEC6IaBwMQ49zrOe0kcyKKWME6CmOuQis1lbAap0agNWSuhM2E4KlISODSMPYBOsqP9gArJYyzBg/CcN8tgZgtc/mLUBh5O+D1Rwiu1nTuBCXC1gtl+RbzTiUgJ0irUzPbUqaKldsGrwB8JLGdAboS30TkwclpGK986zfgKTiSMr6mXA4kRRpJPqoeO/671PxdRwheXlD1+GR77QFQkA5H/wcev0NfPY8A/Wc1UfgkxjBTRhnAVKo9/g3gNUiMh49FOtU8vM8eml3NP6V57HLa0f0Ao6P+r/5MiASflGHCwkBKVJvOk2wmho6pg0J7SiT6H8IVjOBPjYCYMt8Ao3bnSx1N6frFWgjEvFZ0SA0KdAIxyJwyvMEDBcO5TIgY8xf1wDHNVftlN34h8FqdRIv+wgAGeH4tGTxUqwcy4ChwkA13A5+31AsAXGvatx5ojJ3khoOZMBqy4GTGGQQdFApDtvnnwKryfhZPGgYjHVc7FAYDSIG9v1kw7QUL/wnxnD/G8BqatyYUsVkU9lDk/RnMs19pxskPS1xRyqRkbBM+30ok31APNcPX8tj1OevG9AfLsoV0B79uVew6Q0GfDQ1XIjHeA7C4cR+G/vqolNOQM95fGgd/eFveG4+70UKmzXB9bOn8Od37sSSu3mv7zhSgQKZp4F4ACGJ5fPPPgmXLmCwTtnGLVgxkQ+Gs44EkCP7oWgqgkoBAJXmONB1Mu/bTunZG58MY9D40Y0/IVDNgJvTupyPsx/nw+nI99/grfsYwGGvCMDjFPnCYC2okIkuv9eHiEhw13oNnHQLF+OccuddqBV5x3effQ1uiUGcrZug11wuViJZ40UP8UG77UgNcsT+TU9uj1NH9lH3qysrsOYBjvXcR2uRlDxE1O/CX+7neCfnogvxyTwGUf24dgP8texk81wOJMT3piN1SmqOLk+CIkBeE4OGgX1+7uueI0eihYDV1o+9D5XrPlb3jXAY1U4Gk7W57HKcM4uBHWXrVuPDCXezHeqCcLg45ko0PxZ9n+M9LrLdWCrPWf7T1sze3W7T4XVw7HZYT6KiHYOW7idJ2J84//Fk35vQJMJ2JkB4eRPOvY18bwmwhWXmXh83Holy3lvHc7Nx0jAu8jr3nrux/QXO/az9ah2G3M95psiuEmx6UHIP+0sz2RNbhxbouozBavsP7MIrUxhM+eDUGUATBvw/Ne1h1H62QbVPsjmRW8bjmZaEfQav7wSmbOPgdzmcSuByGUvuM8/CypEsh3pkXzGuf4D3966zO+HLhzl/tuOrdfBJnOsNh1Ao2qJ26CA5dbrqqOhVAEZH8z0Y8AaPjYRNw9JRPHf8VXEcLGUbdrvmapwwXt5998+Y8wrbZPDgwWh5HMdlL9wwFN5DLE+pEaA8h/Nh144bA9sVDNx5ZOZUjBrMRUY+dz6Wj+a5E9i5G14ng65sRQW4agqDF1OFuZgouboZc2YAQR5782+8FY0Oc86A5kS4gNe1/g8/AJzAQMMXpjwMh0gAu2tCcMia5UQCbonNyyuL0Ricy6n1ONB8AANxThp7B4oXMVBp+dK3kRKAprcBWI1AQe5GTdRneg8ciEYnsdzhV08+i+K3P1BtI51ASRHP917jx6D5lSzL++L905B+f4tqF6Qd0DuwD7xqwQzAz+PzvvvuQJf+nPPo2us6rOjBUoDJ7T8DUZYIdBlUEGUyq3mQSstc8OgY/jYXcmrHNsGSm0apdmj7TngSHGx5Ejq8AlYrpri027nq/oAnHq0Hq42fiHYBAaslQgjLfoJSiDYzV2q4UCp7R9+pJ+LauTwOYweLsXQcgzWpeMhBVaH0PMkYbBJcuhJAjhQnEKTP3JnTjKiU4sqkZkNOgsdGMpFCQvaFB+0pdJnA47/1oEHY8RTnPj9c+Dzait92BINwydqUdmgok7x1MplEgcRFumagKsFjKZDjRceBXHx63r134c2pvDdq26YjzriafemSu+9F8HsuXs62GygO878deu9YeLsxKHPWuHvQfRSDDk/udDpeG8j2t/16EN4g+9UyhNFlOgPUWg8ZiJU3sQ/c983WzP7M4fNg8JNPqPtoko2H57M925x0PAb0vla1v5i+AJVLWLa1IJIC5RjpCuVlo6Qpz8Fbp02GszHLrM/oOxhtjvIzO9MpHM5iv33dvaOR24tlQJdPnY2S5fVgNeMYniM3zJ4MHMuAsDfHPQDn2h2qnR2Jo1p+N9ufi7TMtbJ4BGV+9r1NOp2E6xayn8EvxVg+nHMh8coAKuQzAx64E94eF6n77y14AiUrWIrUCwN5p7VV7U6dz0ez1vwum99fhZ1LGKinh6JIFrEf8J/eFt2f5b77+fWl2DttkWo7IknszuX5eO19Y5DXg8F5m5a8hfVf8G/dtXA+kqv5O1+ZNhONObxFxLAhtw+DTTtPmYADK1lW+7VHFuK4JO9ysmI64iLfXOUzcOEk3u+26XUVVt/G7/u3lZ+hQApXXPEE7FLYHvR4ceU0Bhzn9bwKa0azD9z43fe4aRKPkybdr8DuCTwGvnx/GbIlfiB/lpJ9AXkDM362wGrcd9ZlWcCygGUBywKWBf4cC1hgtT/HztavWBawLPB3LWCB1SywmgVWs8BqFliN3KMFVvtPWyb/b8mAmsyCPGossJoFVpODCwusplyIBVazwGoWWA2wwGq8QisQVYOqEQuspoxSj7JU4OV6usKECXwkgLkFVlPAaptQSoYcdpQ6GSDY+Y7b0PYOPuAP/+0nfDx0uGq79+5XBTxqLYpFYRfwv6YGYUPmv/q2BVazwGoWWI1QaRZYjfyGBVazwGoWWM0Cq1lgNUZxWmC1/7TsqPW8lgUsC1gWsCxgWeBftYAFVvtXLWj9e8sClgX+BQuYYDUYdiREHi7XZiCZ4kolu+4EJYfp2pNMQGvL1UCDZs2C4xxhgsnKQVIq3yn1m5DKMrehIRrkMh6nKQfKRD8ZNjVO0JtJek4lqwRzIg2HMKvZGrBT8N9ygjmQiMJvUs0cLca7N3LVT/KTbcjzcMXrnmYeDH9dpBfOOAkRnSnsjZgOQyp2VXl8VAQtd+/CM4O5CrXRvhIYIhd0yJ5GtxsH8rs0aQaHVDTn2Gw4vG2buv/V0iWIiTxlMDcbg2YLs1q/fkgLs5oSCKoTZrWd+7D0FqYRD23aBL+XS+9yLzwD7S9k+mzD6YEW4Yr+wMESbF7JUqepg6XwerjKbE8iiNue46pDvW931AmziyftzUgEJrQUnKZO2KFKfHU3Vzzt+uRTRBP87oXnnIyrH+CqZP3icxEWJi3EHXC7RH6JzuSlyizmwdqJJgAAIABJREFU1VGVEClPwwWSjKXLrgTVpE/p0c3zgAbnMcTcb8pv0VeaUl+pSBS6sF7oThewh+npV906HFWbNqo2sdjQbyj7pFPwCLNaMhzJMAYRgKR+VJliZr8l0fgzmdWI+cQp/RKJh2CIXClxzpSluX+jTZvjxmek6vDisxGREz2nJxuaMBcSs5rJ/hL3OxFtePAirDDOyjgMp/B/uHQkaAIpqYwwsoTCQztUjpK33lP335/+GPJFovRgOIgz+lyt7l8yeyqQw5Wt8HoREzYgIulIEZ0DJTAQRJHJGnGwDNsnc+X1rleWwCmfP1Bkw5DHeS44rr4CiRD7FsNRhD0frFTtj2fORvrn7ap9Wo4foSpmEtLzsvE3qZo/efSduPgBrs6D5qxnVrMFgR9ZBvSt62+B4xdmVvNoRob9JE0SxlK112HAX3D2WGZPRMtGgCkPFrNjeb+b1O3Y+i0QxTaUHONBv8eZGc7brTMqZGQ1SeZkDmCDBvkjTuoUGmnoIrcWfXs5XpvIlYOuQBRRYSHA6R3RezzLqOSfdzYCMjfTyTQcIhNJHEImPyDNLXPM/4ZZTVFXmbpn9VRa4Ug13KbPDUWxSpjVyt7+GG1EprAyVg0p2IWRslnMasoPES8ZV86mEknYTMaYBsqNVDjaEKxmMgsxs5rp92wZOVeqnY+bUqFUvS4SxTZiBq1h9oNkNApdqtph2BAUljvNpkNIGEFV2xmWKTrMlrWPmNXqpTb1jGy3kquTBZWII0kySM0pjT4jF61XDZjVtix6Q/1FdqQGfqmWJSksm/ifeNKFSi8zKrQbNgDn3M+ydsjzZ2T/NHIQDWRA03JQ3LAqlpjVhFRD6pe5OttD/kn8w8/TH8Nfn2fpiKx4EF6p+M5P2aEJs2CCmNUcvG6SDOiIJ5jJzNfz8gyzWkTksuk+vbfJ8lRPA8XrQka8j+IN6caYBjgyzGp1GWa14jWrkRVm5kiPLQ1NOklL2REUOSJiVhv6FK/LRu+rkBQZUJ1kQP8OsxpJPWdkQNWU5oXTRf8vYX+4fuxE7FnOzB7ErOaMC4uFI4WkuW6SFKlQ/xz0e3G5sHy0GnoDkMd9l0zZkLJxXEesXSapIv2+rSGzmrBvpXQSeRRAHnVeMUtSfX33JOxbwT48lxiHiB2J4jddQ0r8qlfxqrFBiTUyIqAD3W6gOp9Z+i6cNAktBjP7SpAYMuwMRiApUpNAkxhw00IVm9RItEuAMAkDdlNqMR7Eusm8Rhx66WU4ReLocE4uRi/manSce3ZG3lotsdLXNiWeIz2gNN9E3ixhgxD5KeJEr8nme/QI3rx5GH/n+u+RG+UxTFKhpixlVqp+1AdgICjSlWGnC97TT1Kfv/oFHrM4rgVrsdOlu2ASFJL6doagmOaw6WN0oFaenRgcvDJejAbMaqF1G/CKSLY1DoWhCxMDMauZ0rtE3KelOV4o99fLgJ49cTzgZjbYmO6GIesMDV2TFZeZ1fhSTICZWC+JuMiGJ5HM9KGtLoyD83lOkwxoobBY2RrIgEbjSTjsHNvWNi5EN2FWyyGmV10YftMG0uIMqat+w6yWCfwo7qvXOs0wKiq8iklJpzYjfFH/eYXVl/5amJaIBTpqytRDE5Et07fy90fiMZC8E10Ud+i1whhHjJSbOa5ZPnYsijcz20HrbC/iUWZXctuBpHz838WsZrI3ushH1DKby9NX9IZrxz7VjjuAsycxW8YpY0ZkJF+TJCdsOuoGrJTM9PfnM6tFFLMa7+FqdAdKC3ifd9tH7wEn8t70n2FWC9NarFhtbECI92elS5Zh5T3MHpFfVwOnm0d9KJ5Amh9BScL6Irz+1KZ0HCpkGdkxq4hZjeX2gnZiVuPBYTGrsd0aXn8Gs5ohvoiYKU3GUnoGUwaUn6cBcE36K5lOwSZ7NZuhIyqSc8SU7XWyj0odU4T2NzIrTKNzToW3KbMK4XAFvlvGa+OPy1ahsIznezObK5NfqdXiKBWX1mPojci7hr/nuzkLsesr9hs1iRj6z+A4K+e8c7F1NI/JXRvW4TgXs1XVRKpRJYtOq67n47QZzJRW+/1mrLyfmdVyyuuQL+8VRRiVmikD6kSPh5mtrVmPPvh+GDPml239GdUBfuZzendD6/nMMrj/1Vfx3bwXVTurIpRhEU0hwlLQSs7PgaSwzRbnuxDtz7KPg+bMQfotzmEsvO0BeENs85bnnIqLZzETj3F8Kxzd/otql+7ci1NOPlW10e5Y/PQzMwB9+Nwr0Bax5OUp9lykhD18byqErpOZYb/DLcMQ2crShJGKAHxR8VfxMHQXP+fP336N7R+zRGBsbwkKhZ1Iczuw28nz/aqhw9FsAOeWPrl1FGwb+XcRCqHcxQw9zS/rhvOJKYuYhNatwqpJ/C4FsTg0J/fRkdxC9Hqa2cuadjoRVZ+zfHqu35VhLg7sPwC/7ANCzhT25LLfOPG0M5BazfmP2TfchiZRjuAjWgp1x7HPGfvy88Av7M+fGTsBJYcOqPalvXrhUmHXRTyNZ27n3E92QQ76T+U9aPWeQ/jsPmazc5fUwufmfb+/UzucNp33ygm/CzFh4vR0OgufEAMngKUvvYgWVbymtI1pKDL399BwlKhxlQQ60NTPdkgU5OHyl5it7fAvu7B07COqbY8B7boyY9ll992Omi++UO3nZ05DM4kT8kJhZKf43Yltp0r2ZyFNg4NyApSTyHVh0DssERsIB7HoXt67x0qqkNOskWrfOHki0JyZON+fNhUb9zGj5/3jJ8DTnP32ohuHQj/K+zONcl55PN+vf+Be4NxOqj1lzG24uguzN53efwh2zWRmxA8WvY6mTfi3jjmpIy6YxffXvbkIKz9hJYZZ8+dmNnTzB9yM3FK2oddwodrP9h/2xAygO8s4/vL91/DVcO6kyHAjfJQlvLPsdhz5klmjPl/yHlLVkl8paoTjhrAM6Bn33gEI47xic4sJvRKpZsQ4Zk/ZbKgV/5bTpgOgcyz06dQ5KF3GzGqeVBJHczgu7jvhDhT2ZKnQp++bjMQKZlZrmVOE7mN5vhg9u2Dbm7ynfOyFZzBiIs+L8/oOwGdXMbNaeMtWeBLMYEdvHc3sTr1KCpSuYkPHwHd4L4VjG2HFEGFh/mkH3OJnvGkS3JXPE99vF2ZW6/XUAgQ/Z/nF58dPRMdato8vVYc6k1nNDuhCoB01nCh28QLvO+1EXCfMaomDxXjvbmbp04tL4Za8WiodR1r2cxS/eSWWoEjeVHKgeVrtrC+ty4kJ06rNiWpZmw66gJuf5znoOv8CfCh++Oi321AY472mPViTya1SxBKQ5yc1iyKNY3hN03FEWIHLXTZ0JblZYrEaeSveG8n5Xafbj+4zeF6ULFuGT15ivxSrC8B1DLPrDXpsPnCIGe/umzoJQx5mv9Hx4ouweADFiED4p13IF0a68nQUlz3MbIXH9r8e7wxgv7Gf+qiI2SWv7tMbza7nfd72xa9g4UfM9tfzuj7o0ZfXvnUPz8bRpczy1cLmRkWC373MaUOwPUt/jpo7C3Dy3nFu74E4uZJ9uxMpHBQZ0L733Q5X7yvU/U+nzcJhYVZzxwFvR2Yyu+LRhwGN99BPj7kH7X/h+d44oeEIxOaGHwHZ14bzvNhDiRh69yY5mPSKMGUGUnhvIPvSWFkNQgW8qHcdNRjNb2C54eIffkCzGlmDvF4E83gMeFs1w8dzOO/73RvvoXWA7xfZvagQRslG556MLk9xDnXvByuwbcZrql1VfRgn979OtTuRX9rAa8TjTyzMMEGOeWYhapZzrvedx55A6zDvMctrK+A5m/eg3V95GqitVO0FY+5C7fa9qm0LxkDxGV3+Y4/BgOk8Bgq7dMHqYcyOtmPNWuSLhm623Y5ADW9mstq1R89XWbq3at8BvHw/+8BgWQ1OuPRs1b6G/PBnHA+88tBDyJftry1YC78kqWKRmMWspixkXZYFLAtYFrAsYFngz7aABVb7sy1u/Z5lAcsCDSxgHoLpdjvCcd5k5MGOmKn1CDuqXJycKPZ60Lo7b/66z6PEgUgRuLzQvNyOx9IwnOzYNC2BkEhMeiT5RfcJRlR/cESHReZpoS2jbkfHfubW3h4nyU95aLopp2N1egpueU49XIOy5xarD307aSGikmQ9XOjD4CcENNb1fCTzOLmYjOlwiLSZuiGHmjhyBG+PYABZdNNm5MlhbSAcgq8pb+IPJxIIiExhtt0Jr4Bp9MqjsLs5yVHiNHDDI0zb7evXD6kGYDVNZCewaw+WjuTfcvy0HU4BBxx0AAGdLeQ2PPBIstyZJMAZ2yFVWwfIbwWzfbjxWU7+4eJzEBRbk7STibWgf+YxAXnf/IwlQznZox0pRUxO+lr/pTPOmylgoLxsJMU+6agOw+y/BB3MCbDP78zQ6DtB8nN8sYBW5hS1/iSc/lJux+ngSwZBNB6HYfDOlABOaTrMV3JsKSDMSbWj82Zh41vcv0eKS+ASsJQ9nVaHg3QlYzEoII86gK8/JG54ONGwrv63YLWGoEl5kT/wfzZJSNFXxlJReA1OqsUTCZTLUXS4cVP0vI8THgXDBwEE1lMfIqOKhgA9tByiRu1JJMWI9I4mQFAniYGMxC2QkARASM08PojzUcJy937VXnv/TOz8K8t4ZGfl4qh05MCZDyK3V09+BrcLSZm19P+0wT6hjiQoZA56IkmE3+fDmddH3Ikikg8EcCBUgUuHMdDzpIfur5fQ3V2GRQ/OUvdr1qzNJKQb21Moi/AhiT3Ph90O7t+2Q4ah20SWooFGMqCmtl8dUj8wYHRJ/1vg2MGJFh+NSTqJp7mcjiMhB++hpkU4fwyDDFrcMhgw+2btNiwew4c8vl+KERGn4+tzPro/xc8Zzy9AtQziwnR25rw2mAJcJs6Ann0/2/arKTOxYzUnY7RoApFGDBa57KFxaN+X5Rli7jzUCii2QKRilU0SCRiCmCNBUIcJRkjpv5UBFWkiqHeVAzeSrCJJRbp+/gUfTWJZoNoPPsWxAu6sS4cQEjkQt6ZbYLV/GqzGNneQFJcASZLRFHQvj9uwLaPGzEJ64j+NYBgOn4AjYonMfI/rGoKyJtIhqwksI9+fWTcJCKTQaAB9/r8Eq8lwIOWcqMnWAt0U9IOmwGrsY7c9MAVbFr2p2lnhauQ52RGECEiXAat5UC4S2CfdcjM63Sdy1bm+ejldkzaH/rHCUrLTbwhWU3g9eTFaTWzgAwQlnxvkNoPV+FA0JxauB6slncq/05WAgUoBAe9VYDWW5fD2vAJpN/vMiM2cOb8Fq+kNrPbfgtXkMAQVAawZwwehpZ+sgS/AiW2XLQ1DJFZtaQcCIglW5vVixLNPqs9oV3dHSsBqtv8BWI07mt/RTf8vZbDa2rG/lwGVtdhIQbCIcKTsCMh6UZKThasnsTRR45v6Az5edwjklzKDgwZrcUOwmoP60ZQbJmCbqZuejgIH2b99cdckHFrFBwv5yTRs4k8IrJYU+WaCapA0KV0kNRQ2wXBOB2rlEKPLzBkouIYP1mp0HTYHH7w4aFqoFq2BcaTot9XBGvXp3wGrxYL46C7uo9oly+ASCZND2dm4/W0+GMFZZ2TAahTemXGAlq6X8wEdOEn8QzKgJliNzkk9przy4VIsHszgZm3DZuRH+LQrbktlZG+y1Tjl5wzAhroGYDXfmaeo+1e9ILFbq2a/AauJAivHSRlNc4UUF3tAjlNYbsiUAdXJN4Q4lo+s24BXB3Os1yQYhhbnA1GXAquxLZNpDUmND1fKsnxoN1wkr5UMKN+Paq56NfGG9Qc2QMJWjksyqLokog3AahLJ4PdgtSKJ77RIDQwpiiGwmt3g3yWw2hUCVsvu2hnQ+cAYVGgi679S/mwo5SnxC9kkJXOcQCn1ew4bIAUgmRiL3onmgSlTT4cqsidIp5PwiB3orzMSygkCT7Ln1exGvTorPUuYDZH+8lvsWMIHvd8sXozGBp/suRHCUZGozcsC0twtDLr7N8iApqTwxKC4r5Z9xrNXXwvbLzyP3U3z0OsFBlt4O50MzcEgMKTd9eOtwVZNDcm0nFJSp5uFLRoBbhsyV/19ZjVTgZbs/T+RASWwNV3xRDwDVqvW7fVgtbdeB845TX0maehI2njEaZopIMT7jQwYuGE/ptMwi7ZstDGRYqKjb7+DFeNYmjCrtgION//rpJFS4Au6aG+aE+HAL6y5Udq4SLVHrPoQ6NhCtesMKjP4F2RAK/jQdPENQy0ZUIpH/glmtX8UrCZ4A+UzNAG7azYbolJUkiBwsFsKuJoVovNUBnIl/Q7ozRgEg0gMu9Yw4Gbbe6uR3MoArBwkkS2xwN7oYSSaMIjnhicXADl8qP/CnROAI+yfK2IRnHcr++QLhw9D3TyWB12+8Ek0swuYOBFBqcY+v0PPzjhzGoPbqr7bhNUTGKyWWxYQgUDaUkZRqfH3H8l2oedDvK8qvLIPvruJD6EPbvoBkRTP8XMH9EDrufyd+xa/gS8nMsC6qDamAAJ0ORtkdpKIIyH7wj1+B8I3sDzZLXMeAT7arNrP3nIf3AKsaXvuGTj7IZGWa9ccxVsZqBcqq0LbY3ge4ZjG2BnjOOiXtRsQfZbjDo32exKr7k4F8JdZHO+0Gz4UUfmeZG0IHilURCya0fw79P232PYBS6RVbt+JbFnoSfq5vDHbdsSUB4GzWe5wyZCbUPDLJn6e2igq3OwnG13WDRc/wjKgOz5bia9nT1LtrNo6JNI8To7kNEKflxng1ey80xFby6AltQcghDtdFdVAEeeoquNV2J/F68gpZ5wJfLVTtRf2GYLsCH++Ih5CTXsePw++uRjYzGPswTvuhiuLn3/CrJnAGQz4WzdtFra/xxJ7jVs1wzXPcW6sZu8evDaCfV2zmB2REPucNpecj7Pms0wnGuUBZbKnDMUJkcj3j5bis6e4IHTH8lXokJSCUCRQ4+XPhO20zeB/2/mmQWhzOwOV1ry3HJuff1+1HdE03K1Yku/WBXOAJK9TD/e7Fm0D/DwFtSH4TCAp7Dgq/U5g8qwER4p12R70W8Lgj2A8jLdmcQxevGsv+gzneO2EESNx+AkGzS9Z/BZqBfg+iQpMs9iei4cOQ6qa8xCJdAJ6Pu/dB02dAnRkqdBxffvieAJ2ARiy4AlgMwO2po4Zhax8jlX6DLoBzfveoNpPjb4DtVUMMhs/82GggAE3Tw6+Cd49AtjSnUg14me4norkup6p2jt/2ghHOQcKLT1ZiJUwkMjh8eLwGu7Tjas/R90BBp1UO3V0GMoAoEsmTwB+5sJPkDS5GcRQjG7u1whoIgVB/nbHAx5+3/UPz8aeN99WbV8ygRoPL8bXT7gD3qsErDZuIhybOJY4//Qz0WG+5Bu+Xo8X5jNgpTZUi16U1wJw6pU9sWEEg26Lv1qLQtn/0YiNNACrJQV8VmLo6P+eFHK2KsJKKUyO/LQDHgHbuaHDL58/BB2Jyxn42PvJ+Qh+8qVqvzh+Io4XwJ8PAQSk+IW2N4aA1SINwGreTieh3xyeI8n9h/CRgNWcB4sz0qupdAxR2fPRZsIhwQ0VRZnhcFRPoVYKum1pG/wSf2Y7cnFE/OduI4nRb7JMvHHeBfj4OvaHRzZsRBEVZFLMEq7J7Ico4xqWiMap6chNcxwSQgIBF+cVirUk+o1ngJGnTz8sHcggs5pQDMMfFwlLPY0lo3mPcPjgPlwoxaqn3z0Wvzz/krr/+ntvY/BDDGJu17Uzlt58q2pXfP8Tmmu8p6zVk7hYZHyb9+qF1/sySK60+DDadWFwUq+ZM4CvflDtJx56CBUOXjs69+yGiwbzHNkwdSYOvs0+ubnuRK3kS4oRge883jNdP+8R4BDPo8duGoMT64TdHukMWK3PhNvh7t1dfebTh2eh/AMuFKGaA+M4zuX3eGUhkGCp60cHD8dxe/g7j4MPtWLbJGyIyTiJeHz4ycV+LHBMPqYtYh9CSdblN7H/rNl5CFVu9s/XjBuFZiOu589v3QZ/iYBEdR3VhRwT5rQ/Fvs/4zhh7ctvwbaN55E/kkZQcvYdL78Qp8/h+bLlnXew7cllqu2w2THgJQFxNmmKz+/jebdl6w8wOvC6ecez81H3Oa+VL94/Be2CPE5s8RTCko/sdf/twNVd+V1++RkbljCQOhGIwOlnP5Z1TGN07MvAO+TkY/lQzv3U7diFZFkxP7PThboIJ59P690Tx0/nZ171+lv44hUGzPk0J3wS84yZMDaTp1w07l44jvL6btRUoqmfcwCh2roMYM6SAWXzW5dlAcsClgUsC1gW+HMsYIHV/hw7W79iWcCywN+1gAVWE7NYYDVYYDUTHvnHOwsLrGaB1Syw2r9hXslXEqTLPCQPO9LQBMzkiTNbGl0JOFAm8lHerueh5xNcxYxjmiBmHub/U8xqFlgNFlhNDSULrFbPrGaB1QALrEYAoaRwYcECq1lgNeUnLbDaPyADaoHV/mUZUAusZoHVLLCaBVazwGoWWM0Cq1lgNQusZoHV/vhspPWNlgUsC1gWsCxgWeD/NQtYYLX/13rUeh/LAv+RFnDodoREi6YQLgSl0i0MA0c8XLEYPa4VrrqHq2ub9LmeKKL4XT3ueho0qkx3i2OzRRGXiqQGwmNKEsqURQHpbJkaVLoNZgU98T+ZQDpfCtDNIn4qbpeCzpCDCCf4cNRdcxhVyz9V7S/unotoWZlq1xR6cYpIdJw5bjQgMi3xJFW78xfpVD8dEIaS2jp8M54rc7cu/wBNpTc9oTCiwqgRsHuREtYWYrHwCqWJPxlX0qR0lXpdGDCHmdW819czq6Vhh07sBnTt3oO3hzOzmnPj5oyMU4XPjpCwUnjSdmhi51QklpFnSCQSCAnrkv+E9ug5j5mfcPqJCHu4IimedGSYIsKIo0jY4GJvrMLisVz5mx1PgOQ86Sq68jxcOp1p7uHPAkyWp1Ayw+JGuI/aBFeHaS6qpWa2AZcSUasHe2kZHot6QU5FGiH2pHZcytcNrf7TiixDPhQPxWEXtj989xU2TWc5xR82bckwqzlSKdhNeapoHE6zwjERzxSP/tfMaoqTg99FjcF/H1iNxhixPKh+SUfhlYr4cDyCkFR8H/b7UHQJy79ecPcoFJxxBluLWGZiYhRiw5HHDCEMm4yBWKAWWT6u0q0XVQWoUFYTWhMiyTGl3Ix4BRxSkYoPP8OSGVxlaa+JojTA/dvsknPRayZXiyvJDGE+SesGkjo/BNXQaab8KDFtHGDpkddGjkHwh7+pti0URLOO7VW751PzgAKuatz44hKse3mparcorUQzYQLT0tUZeYaAz4aDUiF+yojbcMlYqfJGA2Y1ex2SPwqz2vW3wP4LM6tlpUnqVxiYiLFJgEpVugPe87laudPE29C0E9v51/mv4eunRQaxuBxJP/u9c2eNQdOhXB1JonQJYcXTdTdE0Q6IELuI9FGwCrsX8/dsePxpOKq4OjsUi+KEPj1U+6xpE5BqxpIGCXhgxLlaWdj0+T4R5GU08IhDiueaQcxqJtUPsVaZ1ECkG2dSzNiTqNrNVfbb3n0fu99dzjbZ9AuayElx0pVGMMK+iABdPAf+s656YY3/XWA1YlgjojW6SGJNirbVnzPzJRKF3SmLGckYikxtxGaYxDzKZwj3GpwNJZWJyev/xKxGk1OGJDGrkQQj9zUxXfGlk/R3NY+BhsxqOeEaFHh58NUEg7ALu0gs7UGZsAydNnoETh3LLFbI9fyOWc30V+R0uJeoQjnj/+ldxD608moSb2TRPDVlQKc9hnXPMbNadiwKn9wvTDmI21HdV8xqOttwb64Hw4VZzX1VPbNa+L9kVqvvlZQCKYpVGsiARjXAaTKrVdZhzegx6rcOf/oJPCKb4balYRc/QzKgAZHXLPfXM6uh55VIubgCvSGzGhXDR7V6zVSTk4hXpnpmNU2Y1f5672+Z1ewi4Z3QkrDr3F/2mAM1QhFVlp+Da2fymp494BokhbE1aXfWM6s1JO5qIAOqmNUyqBInYDKKpcLAPpZa/vzuSShdwzJaBTSuTGY1w4akSKe4lWXrmdVCMhvsLifqpMK656Pz4L2C5ZSqbAYMB9uKmItMVi6iPjDl6ZO6A+lMf+lwmrFoPIRlI5g1M/bhCrjj3McHfX7c/v47PFY7nYakMMXadFO8nBA0UciyhnQiBU3Y6ZJJEgjli+JTU8YXRw7jjYEsGW/7ekuGWS1pS2VkQBuC1Wp/z6wmTFAZZjWS36GJShfJcpuDQUlSygPQiivMauSu6TvpIg4xf0YGtJ5ZLbZ2A14VGdBmdWHYRFbGqdXLgCagIapzzHhEMasNUO2LJk5Ays33ozYnhARBLXMZtU8b+TPz2RrQm2lJCPkL6JfMPjR+JwNaFGbfQ8xqdjOWiSdhI+ZUYmtoUpRhVsvp1hmwS4xDa6AwOKu50oAyKyXrcEr9Mv8F7ThM5l/FymZuNGj7IY9P8ZGpJqu6IGPzevOr7zB/i2S/TV1mG5AQKeBwSTnS+5j1ZNVjT6PqryzRlVtdhbYFPK4ry/dCOBaU4i2Nc7oUmeu/gVktIWBsBxXlVDC77sIevaHvL1Xt07t3xlnT2LclWjWHXdiAkKR5L6ssMauZC4dGwFzZlBEF4L+ZWS3Tp6lUhlmt0qajRNhuRr/8HNCZmVQSug0pkTD7nzKrZWieiREvwcye8ZWrsOJeZsvQSvYDDr6fdqRBTLp02RNAfpTjxLjdj8qmvGMcsPpD4FhmCaozaG35F2RALbDaHwZWo9lurqvktxrKgJoFDtRn9Uy19BleV4nAmFgo1RignYCdvZrudCMcZ++yK1qFnNNPVu0uA/ui8RXCVvLDdqyQPVZgzwG4JV44Eq1B0QXMFtPrmSeAEHuF5e9/hGStsEIbNuSJxG3XHlcDa5mZbPEd44AyZlGyOTSU65x7aHbxmej9KK/5e7/bhE/HM7NafmkNGgkLcywdQpWDP38uU0JUAAAgAElEQVQ0y4Puk/jzLa7sg3VDWarv1282qtiVrk7XdsPZM9k/7P9iPVbeyrKhLQMa7OQHFSs6/ddkso4oe9G1z21Dc1lTut9zH2KLOV5YOuNxuGvZ8R1zSkecJRJySMbw5J28zytMGLCFhc2rRQFOuZfZd9peeB4SzzMz2Ttzn4A3i+fgoWQQfadx/qbg0s54ezznDHat3YimUZmDkSiiGs/lbJcBb4if35uiiIL7sRQRlBzLLHe3Pf0EUMQsNbNuuB4dilky0qgFavy8HjXpfDk6E2sQEdN88hG+eIAZ0gsDSbjtzFAVP6Y9eghTETwGFt/LuZ/yzZuRDvGzZecUICFx90E9iJoWzI42/403gc3MuPNGn8HIpviAmFCNBPY25/bDaz5G/NNvVHvaw9PRpe9fVPvCYcOQXM+sQq/OmIOCcrZnVstGuOR5ZtQ7eng/Xr2HbZUTSCJL+JuadDoeFz3GfbF14/dYM+8V1c5NO9Gjbx/Vbnr+GUCIWcE+mPUIfDt4TUF1LSIutmclsT0Ji/TIR2dCv/B0df+v6zYgse2gatuDSWg+nlMX9+8D5HLs8cadY6Cv5edvEghn8kxRzUCJqeiQ0lAkfjjqcaP3ayw5l3TreGYmj/9GTZqi72hmlqIYYPHtnAMr23sQET8P9PsWPg4Y/Axv3DISYZGEDqcTcBSx3OrIuXOBPGY+G9u7D/K93L8TZs4E2rRS7YV3jUJFhBmbHpw2AyhjjzJ78lTKIKj2XQ89ALTjcfXayFuBn9gOfvI3Mq56Tx0PdOA8wezH5yL0I+c2GodS8B7lvILf0BBKst+w6zbk6szkdzgZx4kjmJHxtLtGY/t8lkb99O33YRMm93Q8AYew5Nt8XkR8bPO+Q29G0wsuUe3Vc+eieCUzXWUnk4gJ033/cbcDPfgzz016EC2recJfPuRm4NQ2qv3qY7OxYw2zmjVrVISeg1iysNVlXfDVaGajLPluA3LBrJBESBWReIMjWo6XDrl1DHqfmdUcxxZi2RCWGY39sAMuYiWnNHQc8KXl87qBSA/OpQ158nEEPmbmqtfGTsLxkuv1NGBWI/EKqSNATLfjkORQPaefmGFWS+8/hJV3sp/0FBfDK8zEpEISEvWLhE2DLpTIDfOOpF4RtPMc11M25EbYT9rhQsDJvmu3I43rHud8W6MevbDjdpbp/P6tpWjsZT9pi1SDGOTootgmmOJ3pxyqR1iwK5FCbQ73Y4nDhhFTeY57LuqCFwYwI9q+ikr0vJf37ud0vwJf3sWKAns2bcZgkpOkq2UrfDCV88rb9+zENfcwG2KHa67GJ/fw53d9vgFNRRO9zmbDJfez9Gez3n3x3iCWHI2kUugy9kbVLuzUCV9OmKPa36z8K7Q89m9X9LkKJwzlgtbvZ8zA3veYCSwnmkBCclpHbTG07cly0udPmojgp+tV+/mHHkErOkegaa2lUJLDdu47/nY06sXMah9NmY3A+6weQTKg8ebMiHnta08DPrbtwlvvQOEG9u2NoCMi49yIp9BIcmMBpLFNpI31czpixDNS8FhWh4/uYFtV/rQHyRx+rxvuvQP2y5hV7v0Zs3H4HVZZoDDaOJl9RevLzsJFt7FtsWMnlo3ldST460F4RUGkQ7cLcOJctvnny97CpsUrVPu6Xn3R8kbOTe57byU+f+xV1Y7bbKg4nmWI73/1aZStYcWLReMfQstyHjON4M2w/dk7NMdZI/qp+1kXnAOIpDKIpVuUYyJlR+Bqz3lcyoO+dyP3dcWPf0OWMHbHYmG4m3EM3Gf8WOBKnoNffv0dSjczM6hfc8Ihtu3c+SKgMffFmhnTcHAVn+H4q6rR1ME+OR6NgfIzdFnMamJ+63+WBSwLWBawLGBZ4E+xgAVW+1PMbP2IZQHLAv+9BeyGA2E5yGriyEFNjMFb5bqGw5JA8px9Bm6aL5JFTVsCIrUCh97g9ErpQairLlIJl5sTabw1l826Oqc29SDp4Khe1igmJ0qUhjGPvigVJPtDIJgE5MAVLg2JMCeEQj//gI0vMkBk93PL0NQuh0JGGs5T2qn71614OwN0S7lzkJSkiAJZiUQBojH8PIOTBJ89+yxEgAIt7Q4U1zFFeNSWBUOSOqFALdySnGjqduJImOUKDmd5cH0DsFoiywQS6VBSPOpB68Fqudt+BqLyLk4XUnY5tIwkYchzagTMEsmzqKahUgBtrS49Hxc/xIk3nNAGMQ//Vh3hGcSeoXQQjeNs0UPzXsanM7kffeEQYnY+rrOffByuncS03Tj5FCCXE3KgxIrIh1Hf1ioNNzrDosQ/J+GU5CJ/Wp2sZs4v1XEA929DCU76c1CS0H63E6bkVSgQQraf+47wGLYoJ7FQU44fRN7r2zWfI0u+0x1PwBBpFsRicNllgxuPZ853+VCi4cV2UOA5Saj/u8FqxPpkSOKBDv1dkmyOJMKwuTnZuS8ZR4UcvjW58jL0up2TAb72JwImsIzkY8TQwXQUhowHJxmXgKJ0WEddYna8vV4RlHotKnOcFApdQR5vNKe+HM+HD98sehfHiNztnlA1JrzAsgQ47yIgW8awYUPUPKwjrJRI4MXiAbiTnPhfP2MOvniOJQRa6i4YBvfA9Y89Qic+qv34xJnQD3PCtVUwjHyBBKQQgCObk227ggGUSvuCseNw5h18CKAgDCKpBj2M1I8sLbB4wHA4dzCQIietwS7JPKfTgeIoz03dnYMSAaI163cFeg3nxOfW+a9i49KPVTs7BujH8Pi/5vV5wKnH88/Saa2Tny1tOOoP6infVV4uzwasGMnfWfLVBtjk8DOdl4Vhz7MkBi4+E2EBlOhGtpLuUxeZw5xIfvI1fJuGqQmrUGfxpk4R/T0llOiieyLbg2ANtq/iBPOKhU9DE5u0rg0j15Th87gRNudXSrPAav+dDKjZCeIzSOaIr3ofSEnozAkdHIiIfzP8TklrU0VzEHmSCCf5pJSss7rhQEpQH3HNgYiZ8E5p8JtjgM7XTEdJmXUBDqRtNCDMZB6NFP4LlpSToaGTDCj/gYCz9WC1ehnQrQ9MweZFvIbmhmvQ2Mt+uKIukJHMjqZcOOrlROzpd96qDkHURcnZDNKnoRyg0tHi4fk7sJqpQkmvpYmFPIhCM8FqUx/D+mcZrJYbC8Inh4o5aVqx2QElYaBKgHT7czwY+iSDbl1XXYGUgOwjGgGb+KLVof6Amp7IjDLqrdJAuVH1skOStQTqWzma37dszSfwVbMMqMNIwpCFxJ5yoFb8/JFsL255huWR0OOKerAafakJhDGAmLk4pRsckjcAFruoz0Xy56/3Tcbu5Zx4bhSJwyUSKYl0DE4HH7IlU3aUSUxV2Tgfg2bxAUh2n6sQk0PytNuTkb5rqDLJIu08tu0EVBPzEESE4g+6tHgNsIslhdbd/QAOf75WtfMJjC2xQcKuIxFnv0QyoHYJCkNIISh9bfe4EGrKCfWeTzwO76UstVVFUjou9rG2BIHDTOBjMgOYi9lJxFVk6GGDJyrzMRTGuzfywUh0zadwCYCo2OPB6A9YjpEksWIuARrIQR3dTicjMCS2pGc3BIyQJBlQ/pcgxXGHrCkoO4LXB7KskbFhCwrMA0CRIaf7PiXQyVdQ0xGU3ws7XfCfwyDpni/xYSqaN0U6LrKJdk9mqtPQEkVtjlrEHHQwQ9Ki5sUWA3SSTxcZ0NjaL7FoMMsJNQkGkTbBarYUbLJuM1iN4/TD2T60F2DBhRPvQ0qks6M2VwasRr+YwdHRODUn1+9kQCMSn5IUp4m5bghW+3TeAhQKWPr3YDVN4G01jQtx5ZMsw5TbrQvgkBiEwGYNZUAzHUTn0PxASQXIE5nOBnsOTaEoeL1NRlJIyXNS6JjBfZPNxZ7RcAJ28WE6STmZLx+PAC7xpFoah0v5kL70px346AmW6qv55gecQMA6mh+1Aehx/oyOBJo2YXmdA6UBOOVrfgtWc6NcxmBBt4txxaviS0geJyUW1XRE5N+SCVQcqEBv9b6NwJMJcbZOApOWcBw0/YqeSJWzD7vhntvQ+AYGi9qbNodBIDW6SFot07/1WEoyoSFgNRXtm84c/x4Z0JS53to02G08VsuhozSXbXjbcwthu5wlyVKGjoQATTVNz0jysiQ1vxZ1oen7FXwpzn9hUFGIiXzc9D0+vI+BGpFftiMdZlvpUpxBbVJG9qb5GSLebFS35IO6IauWAyKxVKdTaRZ3EoGaCeCmLpo4apFWJ8+/KZZJZAoTkoAFVvsDwGr1yNPfgNUa+K560G39OswhlAkIlgVAYV1sSAiQm9bFAohsrtuPbUneVxX70rhzHucS8i+8AFsf5OK1bWs+R1IkgPVcD9r0uljdP3/iuIwEulpoamTv63QhVMc5A0+bdoAUvywdfhsqvuUiHb/DiTpJkvhPaY2B4jN3f18PVssrqUGByTKcDKHawWvm4WwXuk9hoNJxPftiwwgGe/28dgM0ka47sfsFOOsBPlAv37cbi2/jfEOriAa9hsGvNlUMJ3sRm46kj33sAXsCXScz6LPttYNQOpX3QJ88/xYMWqtobTqxAy59Ugqj9h/E8okcx2klVcqX0bVHC8J+zTmqPWLWVEBkE1/uOxBeKrogsHU6iAGPM2ggv0s3fDCGn/PQ2o1ok2K/YQsHEAHnt3I8DnhkrbQr2T5+5n3kx0/guXzLa89lpJMfGNAfHWsZmOUIAbEcluxscWkXXPQI9/W+1SvwzRSWY8srq4YOkbQubIKez7AkpZ7lwvsTWJ4v9OPP8ETZP3i92TgQ5H1kslkO9vi5jx75/DPgi59U+70ho2AXsEu8MAtb3Ay8e/jLz1CyisEQr73yOsZPmqzayM/HqrEiC7v1Z+TVsj0bndYBp07n2GB/VSnWzOP9emLPYaRr2Z4tzz8NPV7lvtj7/bf48H6OVQrjDuw7xOCqO6aMh1eKufY89RQ2P8dy69rRaqRl31+cqEOLrheq+71nTAJac2Yttu8wHHG2DxX4ZAIdQi0V8Bq389138MUUjgGa1ES5aIee025DuSx48ZQN2XEpqvX60O9FfuZkthsP3s92GHPH7Wh0HheprZ2/EPvfXq3a0YoAAgIuuefFZwF55mduu5UqddRnwokI7E05HzD6qYUZAPeUG26GW4DvfQf2x3HDGOi/5KlHsXsvA1/un7sAvzz5pmqvWfoeolH+zrHTJgFnnqDab901FuFNDObISzvh8DHg7MrZU4FTWqv2PALt/Vqi2kWBJFrGeaymkyFEDJ5HES2OtMQbh7UELrh9iLrf8ZYR+GnW/8fed4BZUWXdrqpbVTd37iYKAhIE4xjAgBgx4IiioogYMYEK5jSOOaKjjjPGUcxxdBQzYs6KCoIIiEAD3dC5++ZQ4X279q7b7YT/+eap75//1fH75HCpW/fUrhP22WfttdgmH73wGiol2c0oUFyK/ZMuq4jWMN9z+qUXIXowS/fOv+JKbHhZwEO2jZwkLR554VnQD+R3evt1V2OHGIPqxl76e2x4+jF+riefgN3EgFoloGLaJQyQ6r3/AXhlKsdIcqvXQM9wbJWwh6Yk7imIwhHPcUNYwzHzWO4wPKgXnhKgDMmAhvIeWE1FXCRoN+gqihN2da8/6c+3I/kyg9UeuuD3GJEUcK2TRkeAx45qqK4MLRUzEEZTmPcHZduOxBG3yLy0dj1eP4fnyVDjRhgy15HccU5sWCQ/saRJ77jgKSrUtfMS16F4bl2R799hJaEEeQ5pKgti99ksnTn86ClolD7z5gNzEc3ynBAupFDugdWgoEt2JhRbJBAQlaRVREOE16y28iBm3caAKn27HfDQsQw4XrW+ASMOHe/Wj511FlY8wTKvX737HqZcw89ofrMED93Ics8duST2nSnAx+Om4LNreC376sU3USdZKV0KMPb3/H6HHnMMXpvFILmyigrsNofn/+WPPob3bnvErcdMBSuaOLn1tAtmo9+JDLp6/7rr0PQS7yn1RAKqJCB3hFRsO4VlKLc7+0zU3/+UW3/hvrnoJWPQCphoi4lM7YVnom4ig9VeveoGtM/jpBECNZp9OeY6+U83AH05zvH4Tbcg8u53/Lsb26BKLJmu7y/7kRZksaKM56W+B+yG8VfwHG4uWYn5V/Dc3rJqPVICnj7p0nMRHsf9cMH1c5B7k2WCoyawVuU1qKVKxel389pRtuvuePNw7gMtn31bSvKp+c0I7PEAr2vvv/cGFjzK7+vqux4ANvLYefKaW2F9RSsXkAoAbTvyHHvZs3PxrchPL5z7FCq/4+vDyCMcYED2eiWLzGAG4+q9a9CrjP0Z1TBQn+L9wtrWZhxzAu+tR06cjC8EuPnlK6+hl8g9N3Q0YLOdeV878Y+3AhWSahmOA52S3EI+dk726xURoD/PdUvn3o8Ff+A9Tu+uHKrSvAaFbUcoD7q3Xu4/+MW3gG8B3wK+BXwL+Bb4hS3gg9V+YQP7t/ct4Fvgp1jAB6tJ9q4PVuPu4oPVfsqw+cnX+GA1H6zmg9V+8nD5yRf+asxq1CI576QDbx+s5oPVfLCaD1bzwWo+WM1drHywmqzZPliNDOGD1X6yCwfHhc/zAbDjirUzSIuZzORzRYcqIMKMoWOjsCTvPWsmhs7iA/jssqV49WQ+6A2vqYdGgC86SC7koXWjfX/MrOaD1Xywmg9W88FqPljNB6v5YDUfrOaD1Xyw2k93Xf0rfQv4FvAt4FvAt8D/cAv8G2A1SzLji7AhrL9u5p9Hua46JOfEdqN8Ti97lPM7uvlu/odb1n883wK+BX6CBbx5w9LUEttZgBgxVM42Wq+paK3mzPExZ5yMsTM5ExPEuCDyWy5ziocaIKI0+V2SHPR4JQo/YttyEJRMc2K0yhU4VTLjWAiEODgtOcVuXYeDiEhKRYgxRBik0NCI1mXMqPT4nGtRXM5sHwMLGmIky+cWFfk+dW7t0GceAEYxy5rLjqQJJQEl/KTkFwtprP4Ls7m8ff0cDBB2EM3KgBgoqCSMICyR+tJtGxGSy6JMMauAnGgH1YcNHHULZ5/FpkxGnmQ13RJAUKQF8MMaPDudswvjXy5DuUhoJRUHBWGp4eR7Nq7mkG05PS+n6OgU5pja3XfBAfcyRT7iERTL+H1RgqLH/6Mjh8imJvfzNy+9AT/8lWUBh5gOslnOFM4bYRT7cpbf+JlnoGZ/zrzD5lt0v+uQVmJ7ShYpEZbtXKbRaiOZiaYJTWxLAp8eEUWBWNBE6qmHwpL7/Z4rU6n/OCSPJCDC1ibga85Ku2fm2dAa+Vl6WTZ0kSejnuOtiaaiwPLYMBwVLvmQy3jS3VW7+dXcf+ELfubija+i2i2RRXJa9C6pEMOg16/SmoYOkQVcb6gYdSAzXRxGbD7bslQMiiYS0k+0qqoSwVbYJslLaTz9lLDgZELErCZsLS75Fme3RRQDZhdnvEaMIPAFS8vcdfLpCCWYGaDoJDFiPPeBcX9+EAhyH85R8q1kiYZcli/5XWIQI5kpGr+vv4n7L2KZh5pUFjRO3PtMOhjf17OcyaIPvsDgcs7sU1s3ISxZoqZqIy/SunYgiPVCGb/rxedh27Nm8o9FywDJfCTZGCxhydGnjj0VwRUr3XrMykKX5yWBFz3K2YLfZ9tLsh/xfnUYvQNn62dWN+PbrzmzslNRMfIgtv+ed97UzYBB7ZV+Rex1lryLAP3ZwQwDWPAFnryYGQo72jYhHeYXc+CME7DV8Zx5TSw6ECYkl6FSDuUgzDp0iSsRyFejkC4gLvIwZO6CsLXRcNI93h9i9ulg9o9N817FvD+x7Ed2+SqMiHPWZKCjA8RJRCUSjaM9zddrnray/N5/yh+/NFhNEYbCzoKNiLBMuAQWHruSWkQmxTaMlJWhSdh1elX2hiXrlBKOumwv7nvsYVhiVnOEiZCkdb3h6zgKNGHdy3SlEBfZTeRNJFctd++g9CtDrJbHDn0OYZJxJ0DpVyRh6RFORfRuMi9aE4THDwFiwmrl8b702pvwxVyW+SEZUG/NpXNeUyhpbC2OhhBncO980WxsdybLipBsDbGNuG1zZ/wSJVdpvJhKN48ZzcMeQapp2gjI5KWSHKisxcuuuR0f/2Wue8/KTDvCBR4NMZKAFJZQGtcJ8UM2lMcx/c/MGGocsj8skeouKEZpdndZGTzQoWq6XBpUXClwj0HFUUsMPPSvmrcGJRN4aSYfjHe9PB+VaR7vlM3t7bniShTt8ujr42HMepjbj/327mZW+7HGWGl9pOx7rz2OYyHkLVrtnYD4SJ9edg2+lCz4gcRXlmNmSgtphIRNttVR0BZlnq2NVTFcOZ8ZFtGvP0zJUncM4hHhQm/NW48JauKxpSqOCUcO/HOO4RFZIWBmkXuLpbwWzDgf0Xpm2NAsEhtne6Z1BQFhvIvmaR5jT0QxYkg5MqsFFSgiD33oo0+WZJGdWLTHOCEZXGldj8FD8siej0hA8Epb7rmxA3/Zk6XXapqboeT5Sw0KMGMu+3WYuD8yIc74JkCDEIwhFCCGBn45xEvlkVeioEOWIJftTPG+0LYJfzmGpWuiny1GrSdXptC3me0h4JBAJ5ecpiEr4zQbCCM6Zgf380OfvI8vqKFsf/a7aUam/uC2xWFGwFIhOie3jVaJ8Y16sOH51PTPOVmH33oHT0xjWdT+xQyKtshu2hZCwq6hIoi8+LMN4SC2PftE9/qdLj4XiLAvaWkRWEKnahgqhIiKn9GT2uzpCyhAUeYDsoDm2SOZxvo7mHVswR/uQG2W32Igl4BBDM00nZHP7fAck+rbC7vfwuw4fQ8/DBDmDBhhiPKPS+jovjoq3SSTcFTidOsebB5hqUIyoN462+2W8fe9BcWdDnqMkJ5j1hssigViNKRSMAuwZX4KZS28chez1Hw37w2oK9jfGQQHZTlmKQghA0fGBG15Mj3bX5IB/S+Y1Ty5WEVDViZzaqLHrKbZdsnztlUbaWH4iDoO1E0sGXbpEVORFRnW2x5/CLkB7CMo0Th073kzJlRNWNYMFSmvxwWoT4qxnCIMxVtRqF92G9WTv3SZi3s4+SV14QAxNTK7CUwT+J73cHP2OwBbdLFty/NpBOXBku6Cxr+bCEWxSSTiD//9peg3mWXpUFUNy2MxdtQf9w1psh2wkZH3S/Ezkip2n50YdT3a0Y4OLH+aWYLm3/lnmMt57R0ZrkSZx8wHBSuFcS1VUY3RM09yrxkzawacWvY3mwtZlBnsO9NeVvPeNdlJmNVoefVk2N1hJO9Lo7nGZ1b7v2ZW83wN2q96diYZNW+JLdFYup4LMXnwSwoFo+gS9mEjFCn5OB3pJIIRXkOiRgyOsIbYig5L4iVfd23CgRdzvGTM9Omov5lZqj/460tIJ3kecOpiOOkuZuEyBg/EM5cwG02+sRWKMAbplop8mtuz39TJ6HMm7yE+fuAvWCiyjLXFAJI2j6Mt9h2NvW9idrRNCxdi3myWFRtiBpHvENlQmltVHuQNlSEc/AdmDxoyehw+OZ/jFmsXfAxDmM9im9Vi/9tZAg9D+uG1K7idy9/5GJsXeOwbqRSisgZp8SiWJZkFKvKbEZhyKz9joLofvjnvZre+8u1PkRRGqNCwAZhyPzM/ob4BrwizWsf3q2GLD4LBdfhYY1/7nueeBhz2cR4YPxF9NrW49VYnjT3/xL814Njj8NRUZvpp+nAJ+mYlTgMTaY19typDRWUnz4dFFFAJlu5djAJ6T2emn90vvwjL72DWnE+eeR4Ud6JSEY6iJcfvZdRvx2M3kfBb/dJL+OhqjsfEmrtKcTVn8AAc8AC/C1IQWHAJM+WkFy5FtbBhFYp5qBW85n6Xb0Nic56Tr33/HWAx72tvmXQsBgmbY3suj45BPM9c+M7L+OgNZganmNGYXdkP+uGeB7DwWWYhUlpaUKPx/c0BtRj/LLNVrf9uGV6+kKUzK7tsqOL8REYOxMFPMbtS05cL8eKZ/N775hTkTPa5zF4VOJr2yFSGDsWjE5ltVm1OQJX4WZOTw8jjmRVp/O8uwNIHmWnsvWdeRl9y5qif5B1YwqJnbNEb+97JbO9WxyY8eNr5fP/v15Xk4bRCAYkM+zmBiA4rxAxtrZEITr7TU4Dogyef/av7+fFnno2u95h57r7zLsKWeY+iTUFLH5FvvvwiBLcd6l5z3uFHYusMLwYkm5ms5nVw5uNzQRLwVK44ZQYGarwPqx0xBL/9I7f57S8+RqWw5W2/5baYfyF/Xr94CeJ9mKHt8DOOh773Lm79b9fdCHMxs0xl12xCWQXf89AbrgZGM/va3TPOQGgD79UCG9oxooxZiVsS9egX6+/WG9Jt6JR4Q0c8gB2PZmapMZdegI+FYW7J/HdR2cn+eDRtQZcgFa37rcIatd/pJ6JmEn/39dtux8bHWHYwUMggPGiQW59w0Qxou7Pk8V2PPojZwuCLpWvw4gXcT9REBp05HmudsQAOuZT3TwOPnYpHDmSmrvSqNagW/11LJREGz6shR4cu88mmqIojXuQxiM1q8dhUZri2V21CROYoO5VBLzDzblcsiM49R7j14/40B/h8kVu/7rjTMdIRtY98BvlaHgtdmRTKhOI6Ei5DizDUl48cgqP+zLKV+H4NXjiTmVajHSkgxD5DwSwiTIoHNN+mmhENcj/UQzo2dfF8VRkJobqK32nThkZExaMPBcuQE7nD1fk0ttifZS4PuOlGoJPtdtXko1HZzPHOrYJxhGTtKKCAYEUf9/O0VUA+yX0jrMXRRJTU1DfiKs5+1Ntf1OCpqWz/QiqDYg37JCf/4XogLtK3jz+JqUcxe9aiex/El88zi7daHkbtb5mV8ODLLsTiG/ldfPjo8ygTprpCNIrtr+D17jfHHYO7zuIY2IyzzgZMHqdP/+4KFFYyu7CdKyAv6gj7nHgUhpw4yf38pT/ejY6neJzGkjnXH6Wy2klh1mPMyqltuSVePJnZItu/+R56kfszsXvlRYIAACAASURBVMxnJZZw4vlnQz/8YPfz+RdfhrYPmIVUy1vojLAz+ttZJ6P3CYfx/ee/iefPEwbHRBHbV7NM58a2H0CnI1T0eB98afB7mXruDNRM5Da33fUA3p3Lc2xBdbChlueKo847AwP24xjqM+ddiuJHHF/UOnPISdCgszqI0RczA+KYk0/GirN4/Vry8tsoCFt33922w55/Yfa1519+BpvV8Njfadf98eEsnlvWvbsQwQT7zK2aCWXfrd36qXffhuY3OAbw4IVXYMc821PLdpUYz1uRhkmMzeR72CaMDM+NRS0Apx+fn3zb1YJZwtJed9ChmH8sv+v1i5bCkn2NUxbC4AnMtrjfxeejcf47bv3ZuY+jXKgFa9QQzATvQ4MDa3EgKVdQf2jegDmnsQS5vroJIwpsw7K8ibzsW2lH5xffAr4FfAv4FvAt4Fvg17EAne67a7SrkyaxMjpj95RaSGHorUDIsS2hQ1U0mHKI6wpceIcuPljt13lj/q/4FvgfZgHv/MDSHGh0iOMeOtKBA2++GyMhdA7gzcrBl1+EwZMOFQso3VF9okD35JNkSnPv40oW8S8UlG5pSJWOUSQYZgS8Yyw+yC9JJpkFRDUOYtGhvtXOwcgwHZh1cqB3xUuv4Y2HHnbr8WwXzE0cQKpyNOgSiIogiHQNB/MmPvwnYLfRbt3SdNhB3rS5odainCA4Oax7hO/53sXXYLM0B4A1Mw3TkyjVQijKhK1ZDoICpCOxN96SA5viZZh8Kwfw4lMmIye0/ooLVhMZ0FWr8ex0PuwPfLEI5XJE6wL7RJqIbKXJYa1h01EyNyKjhdElQc0+48dhrztFSipsoCiAvyyBDEQis8LKQRWQ0JNnX4jk+5+699mi6EA12Z42dKRivEHcWBbFiAksAzDutDOAYVu69UJnCnotB9vsENCeYPtUlYV+BPcyRX6LnjcgfePvzwV/DFDjv9ERW7dwloqQrH2gQ7XvGJD05OyLUFjKm/66ZBphOTAky3jn2flAD7CarSIgYIsfg9V+efD2PwOr6T8Cq9Ez8+JPoLW0gPnQqxZr5PBzl6OPxC6nncYdq64GlsgwoKwCCTmMj2ohGKXBTFFp3tRnDRMFD5BBQHbp5rqqlwLSGhllNUtWvHfTTfj6hefcepmSKwUmp9z1ODCSAXN5GjAC3DHMbqADaBy4UjB0irESD84QicAVqxGVoHW/wf3Q2cLgyERbK2LStyM9RAILuoKizA8awmgUWY4xl56DUbMErBaPwxKQSoCu/Yb7xtPHToe+gg8Vy+yUK7tEhUxDshJUmoIF5CWgFVJV9Knk+c1J22hMCjV/ZQV2O+E49/PtLzwH0OWUk2SNZU5zSOrOA2HYWWjNDBxpvvFBvPUgy2A0ZtthDOOA4pTrLkPNvhzIocN2iIQryT566D+d5mB5j7bq8vG5lxOYpqWND1ViVREYcphZzHci7LWttR2dCzg49Pbdf0HTpwzurDYt9DX42dOFpABzCKxWjoyACx0BE3Lj/nPKrwVWI0iFB3YIUQZ2QebwsAJLpJ8b2zbhiYdZRnPKIUdiwDAOlkMLAQJCTbozOB/uEchQ8U7tVepL3FfNXBExAYQ5mTwUOXjv/OgL/O3l591rdpl2CIaLNK1CQ05k/NysFQmckzqHNyXQWb9HLkIqDN7hrQtWa+Mg95Jr5uCLhxhkUZnpQlRAwBRTNb0+qcewPshrxOiLZ2P7MwW8HqsoHeT2lFhzpSNln2IqWinUSMrTJfXLIskrevJRBUAkspZd/Ud8ej8DWyoybYjIfBjUNVgCVlMdDQkBU2yKR0tgNW3igSgKmJtECD0gbzdQAHB02nqxzVk50JMrJbm4bvCyJoF2pBKYN4OD/amX5qNC5LzNfwFWq49Hcc4jbE/ssxdskZZRBXz+96OMwEmmBLADCsHwxCZ0ICcHF8v+/ABevoOlMrbQY6iRN2xYGWTlgKJBtbExyL5T/332xJRrOPiN6hogzvInBDby1mPq1yUwt/ubJfRx6aA4B6OkWBfMJZB6jQ8x3j7zAtS18nyeNjMlJdiERkAwbkMsH0BBfs0xQuhSeD9b1GxEd2DA1iEPPQmnLx8YIhhATtpA/oB3AO4id6VphQhKvlYRJmokmI0VjXj0wInubeKtbe6BCJU2LYBT7hcZxcMPRkaABjQWZUv9I7AaAbw9oL+W1+Ety+7ve2C1jmY8MJWBA+HPvkGdHJzSNylRg4rLwihdqaCqyAuALxuIIioyoIc+xSAGu7oKqsOHRiQDZ8r3qB3hns6TvGdid+z2YDRoAnJy2yjPnXx7AZ6exgCafsUM8o5IttlAqMBrCwGVCyIh1BDWsN3ZfP0OF51LumT8HHoExQI3Qje6fXYCdngQVPL3Fa/R1L9EGsnqCd5LpbH+9p5gNV7TGKzG82JPsFqyT10JrNbviEklEBv0CLx8FMIBe9OHa5DSokCt81ISqJ08EbmBFw/pRi/on7mBBGRyNTnd1nWD2+SvbDg6OuH3bFMnkkNTnUAm7bw+rHruFSx5fp5bb/z0UwwUv6nczkHN87vIkQ1LsRxXY9D9vBCIopUSCQjHuN+eOID2L1Ti8W49zv8SrMaX26pZAquFHRtahu284d0PkRLQ9YhxuyArUj5qQEfQc1y9P+kLKpCWURGgdyvfVW0HRg853Z8frJaCpvBozLAj55auYATNMd7DjT/7TAw/41SxTxSW2I38J90byNQVPDtrNhIeUAwqQh54MQ/ookpHa2N65Qr3nl898zzq/8ZzXnFFPYIZnsNonkpX8QH5wH33wA7HHeXW++y6E8wK/txSaAcne2sfrMbvqEf5NZjV/hVYzVNhdWSH4I4XOEjKTjKkBpEXf1+LhEA+P5UsAbll0LZ3JNC/iteuTJYk4biTtUYUHHzlOW592KQjsPFGnufnP8QASCr9dx6Ffa5mQFWyeROeOo9BHlb9Jlc+m0oEBkIKx2OGHDgWW97CwJ0N3y7GuxcxwMtevRF6Gc/Vdb8Zhn1uZHmyhs8+w4vnMShqkBUqyc4HAwbSAtZsjAcw9lq+fqsDDsEbJ3I9u3g1FIm1UBLc3mcziCE+bRI6P3zPrT/yp7ugreC4y5B4NXRxFNe0b0KhN4/NCTNPwoCjOW7U/Nq7+PD3vA5rXVl0VLKPoA/vh2PuYKCAua4BD5/Ndqg2NXSKVHRL0Ia2HUsinvOX+4AN7HfcP2kKRmR539ni5LDjLZwkNeDwSXh4+kVufcOHi1EhsYqQk0MhyPOzls5isMz/ZQihQ3zz/MAtsM+tLIcXGdQPz1zEMnZNX38DLSsy6WRDSWTY5sC9sde1/F5Wf/gxXr+EAV61CRNh8fcy/WI4/EkGvtiGgudOZXlKfWUDKgio6y7bKSDOE9BaJ4vOgRy7uoz25EtZJvLqk2aifxev3aFIDM117DPMfutFrPxhiVvvW90LsbW8tj58zoUItTS49UC6E/Egz0vOoD444EEGDtZ/txxvXsbrS3lHAarsOSIjN8OBDzJIomnR13hTwBy1ySIyBQaaZyqj2PM89ov7TZuGVXP4Pq8/9BQg++nKoQOx3+95716303Z46VwGPm78dBEq3EkdCBYdhCQBLdk7gt2v5fhB7z12xVsXM5hy+atvIiZ+d99QCI74XCQJ2hHiMdIcj2P23Zyo1RmKwJJ9drxo4pU/cJwsvXAh+rYxkMhRFKyrZQnLk+68BRjOY/nsww7HbhkGNgU6U+ioYZuf8tIzwGJOkr1q5mwMEOCg1qcGe97EAJrIwH6oFrBF5pNFeP0W7g+5lhY41fx+J5w6DRWTGcD3xGWXo+k9BtPUIoxKAatNuPYKYCQD0W456yxkvmWZv2jCwsha/txs6oAqqRtZmOgUKc9EpYaxRzHgjBIPvrqGgZKfPf8KKtt4/aop0jrOPlIGKpKS6DrxghmITWSw47wb5wALvnTrTnsKbVVs5z3OPAFbnDLZrX+59Gvs0JfH5pd3PYLWh3mtjKWy2EgJSPReKjXscz4n5w4/dioePpLX6+TK1agUwLqRLyAmwE3DJk+N/fdmJYCjnmMbYtBmePpkBuNmv9uAkPgowbyDagGBNSCHwl4M1jn+gTvQNo+Tc+deeSO2FnBhW2s7zP6cnKtHIggJ0Kerrb0UQ60bNRgTb+P+j9Vr8ZrIgCptXbBEu73gWCV/qWibKMoeLlwWQjjKtkolu1DokviNEYIjzqtuhGEFefxuyGQQHsJAwMPPPh1B2R+0LvoaL93Jc2ZgdQNqpJ20LjRFeI0owEK5BKhJUbxdAn1dBFa7X+wWj+OJY3mtCaRzyEk/OficM1A9lefnxlWr0LeN57enr7wRrUt5PtEiMfSbwkC6g6+6DEtv5DH+3ty/YtsYj5cNZgYDzmUA4q6nHI/lr7P06oidd8OyOTzPfPLXedBlHqbzhrz4nAeccTz6nMHf/ducO2C++Dk/18ZW2OJH9d79N9jvUo6Xr161Gi9exYBUa30rgmGRWQ8bMChGR+99xikI7Lcnt/P6G9D4FvfhQDZfSvAYvv+uGDOTE45ok7fgNt6bLH3xTfQVEHYcBiI1DBpekWpBxVgGaE6+/GJgI8fOP7/5dnR+z0kpm/JdqK/ldW3S7FMx6gBOen3m6puRWsj+ZKAz78rius9YHcURN/E6VTFiS7x/Bq8LrV9xHJNK9Y5bYtzdvCYu+X4xBg8Y6NYTX63EZ9dxm4P17ShKklJnSEVm+83cz09/9F60v/GmW3/gkquwdZb3FNFiDjFJcGsrdsES34YA0xXga3JQkJXzk+X5BE4j+W1aIyZMxIen8Hq3duFi5GQvo9RFMel3s9zPK7fbGu/ezKDGxW+8i6iEhqMWEBQ/wepdgfF/4Gcv32U7vHUrz9tfPv4iNu/gvh1CEtHSYbkPVpMu4f/hW8C3gG8B3wK+BX4FC/wbzGo+WO1XeC/+T/gW+P/EAj5YzQer+WC1X26w+2A1ivD4YDXqYT5Y7ecfZz5YDfDBahxY9cFqfODpg9V8sJoPVmNmNB+s5oPVfLDaz+93/Zx39MFqPljNB6v5YDUfrOaD1Xywmg9W88FqPljNB6v9nB62fy/fAr4FfAv4FvAt8O9awAer/buW87/nW8C3wM9ggW5WBAeGx+AFEuPi7KTGcBTWyCFu/ei7bwO2FrYYYh7x9FLUQCnLmHOyOFPPzS2SrGTLZQ/g7Cea9mzJrFFJHsZLe6bLRRZNIWYxoTV35UZFHgDLluH9eziTaMm77yOS5wzBSCaDYEEyXi0bHrNXWI+iSRhWJtx6NaqOZMpvKxJDRpjbNGL/Emkqw8lj7dMsGzB/5sXYvIMzp2qRLzGRJIwQCgHOnCJGFl2YNsLFfIkZa1VIx+RbOYu2/GhiVmNGE8qx1zzJ0e/X4FliLaPnXr4E8aLwsqmUUciLg2EBJAPi/pZFBA9sw2bbQafQuA8+YgL2vpmzJhHSkZbnMhF0Wencj4nNbQmzkd0zbTqiazjTdqBZQFCyF82AihZhTmgJaUiR1CKAwTvvgoNPYGmowF57Ax6zFzF8SBab+1Yppc8tKkzTk0eyEBaWIPq86PA7CriyQR7rFQmIehlTP64bwu4DkpzYwG1+/8obsO4NZpAqb2lDmTCrkXyZR6JQUH8sAxoQ1JjHjkTfpaNMRxiqPGkYeYBf+I8fc8wR5wcVyvAtyPs1I2E0S8ZrurwMOx7GB/B7zDgVGMRZdbZZhCMSgcSGIY8i7DPyG5oNR7K2FVsrjdliwYIe8qxhk16le0+Sd7vzHM6MqygkkXO4v0269Eb0m8ZMY4hoQJSzQa2cjYCwhbgUNV4fTiTw/Jl8n4ZX38YAkTU008R2xoH5vnolUkXObiZ6k5Jc7M/IrBYSZrUY9JKkZjIYQFb6DMllFYRtLgQDWZES6ezXB5OvZvmxyMEHAjKHgBiwpP1OgNiwuN/mkYa+ZoNbf/nY85BezFnwTVYaWx7M2Z2H3nIl0J9Z1kimKiPSWXlXUIvfRRSK5DTSRVaJCcRSA8jkuHfHQjoUGUdIdAAyBybeex9/u51lXdq/WowqkW3rowcRFKnirJWBKu8iEA4ik+Hs+CD0khSgvJD/iD9+abCaKvKdtMp4o0WjrGhTRAhpGAiL4fplS3GuMG+ddMQ0HHgiMxSBWF5EWqxTsWAEeOwYtgVNGLxoffSYkvP5PGJBXn9dZjJhCV3y0FO47wFm55h8+UyM3mcc30ePAqoIBRIrj873J/Ysb0YmBhGPLOznYlYbQzKgZ/33YVZrLOtmVjMO+T9lVuvWD6QR/U+Z1ZJdmDeTD5bT80gGlNk5irpZoimLIYIOYfGsL4/hnIe7mdUcYaT7e0k8jwmK3pfHwsXvnlORg+RDic+QeudD3HuJyHE1NkNLsH/SK2ZgU4olvooV5XD6cbb78Vdejl4HMkMqaG0Jc6Y/MYd5iQrkw5SUDV1/TWZihXqlsDwpASgyURrpDqx5gmWcPrv0agyWeam1kEBcWGU6Aw40kbyM5ogRVhh2NR0JlX0DYoIbMF6klu99EKhlhktyqjwZ6KJtuZLVbvNJpkf8xlxMKc3nNkxUFpm1AJ99i0enMANMtK0NToF/q0M3MP2PIjN2zCRkhTHM5a2Vxw26jGU8n5N9PHnuQF7758xqnS14UJjVQp8u/hGzWonC1J3ruWkkg9stA/qPzGpwZYJ8ZjXyTWxZBbt61WCsyID2P5JkHsU+egh52jvQOKEpj01ckuPlv/SQI+Ye5P7f87eo/g9sv54bqljQPLoz+o5IRLlzaPei00PykvhxuY8rxProOaKb2tD+EkuzvXbPPcA6Zl8wMq3oI+yHAbuArPe7dItfgFktL2wfumVC6xCHhxg4NRn5xQxMkdR0rZbivUgoFIWVFfa7SAgdwnIUj0Zgi5SPQcwgniS7+n8jA1oEvmeG37+XAfUYVmg0e0yjCT2MJmGr3OrIw7EHsdBQCYdgxZi9hljNPElTd5mWx+0pA0qyBhFhVrPzDjLyBdq2aDLLFNatx4Z3Pnbv2bBwEZQE24eYMIOb8Vw7YtxuqNyJmSJhGMgIm3C4jDizZQ/nM6uxfXqU/y5gNUc6hxurCPC6p+gaMrJ/ojXJYwjtM6A/hgwf5l7TkU5j0RJmQenM5NBnIDOa7HTYQdh8KjMn2Zva8Oa1zI6z+oMvUC77jCPPOAH6ySwltvTRh/HR7SzD3qugoCbMTGnEItsp+6pMXRUOuZcZVqIjhmKRSGp+9uorqKhklqDKUZtj/D0ce8h8/BFevJhZbcoTBTiyLw9pBrKy1m2MBvDbW/ievQ+dhDePOMWtZ79bh2Rzs1svGAGEd2B5xAlnHI/43swQXf/Sy/j8rzy/bVy2CpYwfdcN7o+dj2IJtqHExr+a9+4LrrsDG9/9yK3XoAJrQrw+h7YdjJOEySyXSuGRC5hJS2/PoJDla4btsC32mi4sOKNGIf0wsww/MOcm1Mleti3kYNxVwhJ35JF4dQ7Hilq+/QG6MPZSjEdRmdXSyKUREIa2Ys5Ch8heD9h/P+x9EbPiLV25HAv+xExCJMEX8ZiRAwZ0nVeeoaN3wLbHHuLWG1eswns3suR48du1iOSEuapMw3F/ZXlQYqp78mhmDouta0dEGOQpDmJLTGUdslC3YfDKSU89Dixf7dbvPWU2+iV4IkskUmir435y1mKyq+xLGjfh0zuY3fvTx5/F5iJZaKe7EAlyXCe85UCMu5OZcpI/rMH8K+/mtq1vgyYxpF47jsCYO5hVLrd8Gd74HUuFGhvbkcnzumCWlyO0I7NYTbz1dmAFs3/NPWMWMu2tbn3HcXtg9K28n0b9D7jvfO5vkdYMjJT0AcdCiFioKfEkaGGzaewb7nXN5cATzIz1zM1/QKaBZQQ3j4fhCJMQkV13id26YuU49bEn+Lf69Af7VcBnt92B+ffwM47QNFS2cd8m0faGODMnnfTQ/cBmfP2lRxyFrZl0GnaiC8pAHl/HvP4CMH+BW//jldeiKsdzRTqkY+RpzKw59vzZIPl4Kp+eeT7WvvmWW6d4XDLE727/k6eg18yT3frLV1yFr57mcbR5ZW8kZE9/5pxrgdEcc334vnvR8g1LwUbTDmo03iOqjZ3YwuSEnWwygXUqv5dWo4hdJu7j1refPRPL7+C+987Tz6Mmxb5K70AMdpb9gXbieK1mH3zSJbOBfXd36x/eegeann3DrZO8fIqYXUmq8tzT0OtcnivQuglr3uFx/fQl12MnolZ2pV0LaJY1NFEXwfhzWSGg1xFHYMF0ZqHbsHAxjBy3OWKbCEp8QrMUGDJHpcvKcNBjIse55XC8fiwz+bUvWQ1VfK1yJYQyYfZtsJMI7beje80hD/4R9ssvu/WHrrsV1cIcZuZNjDma5+d+u+0O+6tvuf1PPIkOUQjYfOetcNDN3FdRvx5vXcDsj+lNDe4ewS2GDt1rc8gASURT2Wm3HTF0CrOFYcVyvPkYs67bmQJ0kYCwLAW2sMB22jY6hN1q0Jidsf80liHGnrsg8REzY73/wkvIL+LxZWYyaBDbDth8M/TXmTHx26+/Rk7UCJReccy4U+ymKHjsOJZZVBNppMT7HbbfHtjzWpY3RXUtWu/lsfPG3XNRmeL4eruVRuyA7d36oddeidSz3Ffn/v4mjDRYaWOjXcDOV/OcNmzGScB63o/ik4WY9weOS1nrGhAVVjmK/SdEBnrvU6aiQsbOvFtvR/OLH/L1XVlUbsf9f6/px6B2b5Yife2FeWh86wu+fyqDhMV7ZaMiglCUfb/9Dj4AA7bZyq1/9MSzWPssx4xzjY0oeszdVWXY4dQj3c9HnzAF2MRtfuuRx7FI1EeK6SzicbbtVmN2xLjTeX+JzQfim8s47r5g7pPYuorZGZtS7cgMZptMmHEC+sla+ehNt2DFe8wYFyg4GDKSn2votlthF2GmxKJlePk8ZvIr1jcjIH5Ir51GYfQfGcSGuAYkebzMvehq5BewxO1wvRLpDMcDcpEgurbgOe3k5x5DVmRA515xPQa18XivgIOgsPq157tQNHjMFgt5VMo+qx0ZpIR9rTmo4fQbOPYQ3vcgfHUW95klH3wC0+J1p3xwbxzx2P3czsZ1eOQSXsfzG5pQLns6PV9EXOV5vjmQQ80Re7n18Reciew7/E4fu3oOBqV53x/N5ZCxPfUXn1mNjesX3wK+BXwL+BbwLfBrWMAHq/0aVvZ/w7eAb4F/YYGAbFh1WPCEHA0YSMrpekM0gtiuvEGc8NCfAZE8IaCaIzJ8JFlpyqEmSZl5ZzkUqgl4YDWLQsEc1PECwe5fSAZNZDRBwBKR+nIBGIYcwHd1wnmfKcXfe+ppfPcRb2T1dBa9w7wxpcODcpF2KhJozKOVj5VjjZwc7Xrh2djaO1yvqEZCnjFPesuy6a9w8mh6lQMDr5xwDga1MpimUqjsqU5if1lPBhQqyHZUInBKYLU1kRAm3yJB4qOPRr4HWC0gNOhYWY/nzuBgT/K7hYhIQJqWBQKpUQlZpeM5BN2jEw6AbQooaK/lDfSo44/EHr/jAK1lGMhK8ENFWMRcqcE54OOF7jW3TJ6GISITVZlJIiJSRlZEw8Ycb/pzsSCKElBvTmRRM5gBi4efcRrKRB4U5UGXOt0t0Qp4+BlFArj0sWOZUDS5htonh8cBOajjLxOmsVuLqWedjrn5giLQwTKLK+68D5/P5UBsaH0DOIRIh5AFkDy2W1cCsASdQRKg3TJnfCUVkoATXAF+KbCaNxa6LUAH4XSIxgFsD6DCT0DHnTxGUnYR1b03d+sr29uQiHNAeuJZMzHiWA6ukCRoCSyoBSEqXTBIFtN7YHpUASrB1LoPWsmscu7rjrs02xbr1+HxGQygLCz9FpYcuA0/cBLG3iCAyH4V7oEglXzWRFDqBNzSCFTofjmNjwU49fGcu7ClAGiclnbEZc4ZEKtGS4rlfQkK6knr/pwyoB5YrS4QR6vFQcS8HkBWwK/VkQi6BAiiK6GSlEhxm+E46h6msMcWg4AYB4bpoDsn8lcEXPP6JwkHbXybg7XzplyAuiz3sY6IgoNm8RjffOaJgM5On2lEkBXAa7YHUIygJBEZCoor4ct/MQMKFJFVCxRy3bLFZhH5tzkI98rd92LluyzPs3kwjBoBPqq5LIr0HZqPAypUTya4WEBWAL5xRS91GX7o/4zyi4PVJFhYpCElyAZXMlIAi1Ao6szBv+zqNZh1Ar/rbQYMw5m3CjimKl4CBXSpJnSNAUOGaUITwHcmm0Ewwp/TW/fW5QCtjxmObH9xx3145pmn3PohF52GsYeyxAvLfgpcQ9VdCUG3zxSB0tTbQx7vp4DVqrIJRDzg+N/JgG6Q9WXni2Z1y4DGK+FIgPz/lQzo/zVYTQ4caPr8EVitKAeAqQReFDBi5qU3USVAz4JW/BFYrV36yfrKMsx+dC6/oz3HAQJWg4BsSiPMw4uQbLd06DzNpbL2BXIZhD2ZvU2tePcuDgYvf+8TdNWvcetRxUHe5n4yeOcdUbP1SLc+9tRTgDoBgakqLJlzHOkjdI0LZPQa48rs/aMuomUrCHjA8VwK7/yeDx433PcoBpPsIfV/O1MCDaV0kp2VYLMrN8m/kAkoSKq8phNobafjOPC/zQ1zgEo+JKSBRtI6VIqOjbDc1QWrSdNyYZIokcthoqzAwWy88BYenc2+ULSjHY7Iu3cFQzj6epH1OmkqcnLgRuuttzZrdgGKrJs/AqsVtZIKtDvUvfk/0YaHph3r/pbx0Vc/CazmyYBmesiAThQZUFRXAT1lQAUd+/+DDKhGMqDiNxaK3WC19prKElht4FGHA6poNGpB5CQBQfEAVwIo9vYcbjcWsDr3K+4itsJCrVR6it7S37vTLUg8uFs2tOeIKI0Vvpv7fwIZKOJMBiwLVhv7UwECP6znw/W1jz+O9wS8mmxYi63kUC2qWkimJVHlp4LVbNkbKQHkpAPTvQ8zVwAAIABJREFUs/CRNSmU9mixYiIv61WQEko2yVihAzhDwKi5FNQyBjG4pirw+KO9Gh2KuveMheDI3OD+0Son+SQtLH4N6QD/FBlQzyUlF0WRvZq7YP0rsJrIgNLcZCvseyZVHU0yp9buNhqH3SUyqTUVsASMWgiQPC6/sZ7zHH1UlLFOiUEl9jULSIpMsRkoICTzbpgGvhwQoqUdEPuAEG3iT4EAcvK7BDi0suwLB/QgTG8v+++A1Vq5Lz0xbTo0OeyszadRAIOlyYaOJeCqv19bSm/0v2/l/yVYzdsmUVJdT7CaN3ockuqSPmDrKrIWIyO232lHDJp8BBuV1ldvnqF3LgkOGDYIKPIYeemxJ9HyIoMdq5M2KkK8nxh3+UXA6OFu/bWLLkLzu5+69WF6FcoEMNSUbUEoxIff31kJ7HrJdLe+5bFTgbufcetP3X4XwpK81nvboRh92Wz389zCr/D2HxiwFWjuhCk+nRHQPNVidEY1HHodS2eG9z8QH53MgIa2pauQ6+K+p8SiWGvwHFW9/XBMPIHlr6t32glIyp7vh3pAgH0k1YdeHJ8ofPMNPhFg2erXP8KgIvu5WtDAMofvXzt2Oxx2A7cBlZXAVyyXhmQBCMqc36sOKOd666NP4IvnGECTT3Qhr/IclSw3cOCFDDLrN2UqsJj9Ixfk7mWbECi9KHOgWUTzE+xTv/v5Fxg2YYJb327aVGDEKP4uJXLVc/IRCIwne2LXgOJPoTIGDBYZ87yJzBMsgzjvD/ch0sX2scoMHHabPGNtLd48/RL381BDK8ws9xNKL8xL8tcPhU6U78R+3JH33wP8wMlQT5x1AQbmeQ5c39aAYh33jWmv/xUI8nq08tXXMf8WTpTolbdQZvG7y6e6oGi8SlSMGoqxV/C7zm9swge3MZgm9f16qBI7GbTbdtj6MgYYFepX4e1bBYS3thGWxKu0ikp0VvO7Pvbqa4AK9je/vuZGbPye7b/TvmNRO4uTdza+9irm382gzFpLRyDtgdVU2OJbNesmCtsy6HPanbcBy/nZ37v2RjStZGBon1gYRQFV0x1yEbZJOlqOqTff6tYxZjfgKwZz3HX99QhsbORnTyfQV2KNBcdBqo5/a+J1VwH92Q/9y/kXoHwNg+20XA61227h1nf/0+3IPscJrc89/hQiCfZ/k4qC0G4M2jvq8suALK87z844G6Emvo+hOGgTdNWYSQdi8Gns/37xyCP4+OlX3HoUBuK1HNU66vLzgQMYNIamDSV5cZBvnZGNRlsWWM/jKPHSS3jhUwbGJUMWJp3E4M4+p09H210Mln3y7ofQV3zqmkAYqgC1U1YRah9+d+NPOQ7YmcFJ3zz5NOr/yv1ZyWeh9eJ+fsCs04ApDPYyl3+LVx/i/rNy3gLsajGgTS/k0CKSlIW+5Rh7Crenet/x+PpSBlEt/+BTkA9EhUDpARmoActByPPIetdgj5vZr8fQIXjrDB47XSvWu2BeKrGAgXKT98EdKCC+L7d/j6suBr7i2OfTN90Gq77JrZcbZZhwGc8VOOJI4HWOo7x4xZVISEx68M5bY7eLOekSjZuw8Dq2YceadSi4gQDAiEWQFhliPRxCIsdz0cGHTUD8UpY4xMqVWHwlA0PXrVyFsEidWiZBo7nNdjCEdnnefDiIEbvt4n4++pB9oR3IdTSsBxLy3qnv27I37dUL+JbH2kt33YvVG3m8VAzsi+Pp+amk83h6NoON9EQeSdkv6pv3wzG33cTXVFTh7Uu4navf+QSDIzyu28wEArtv6dYn3XEz8DrH4J/5/U2IC9jR1KPY9SoGq1VPORz4gf3eBdfPwYYPeO2rs1VExfkLKUGkxHcfM+VQRE/muOZnjz2KlS++69Z79eqDfU7nJNnAxH2BMl43zW+XQZN3jRwliwn6j+RAvTr15T4SHV61AavveNT97rJX34Muc3hTMY3iSO7Pexx+EIaO4wRAdw1v4n5i5gqQ7gl1xHCgk2OWn742H0ufe50vb2jDkCBLNjd2bERnBc9Fk889HZWnnMD3XP4d0CTJuRRX2oxlfLHZZki+yuNr8ZvvY+VzDIQttxSEQxz3HTpuZwy9RBIDh/TDkod4/nzu9vvQRyR9R8X6IJ3ieaAYCiI7iMFqR957OzLvc99+7k/3oXYT+41ldFYjMcVOOwVIgiT5RHU6r7NN6Q4kBNCWqy7D1AvPcz9Xd9oN31/NksqL3v0IZSJt3H/UIIy6msHNqTdex1//xL6Hni6U5LCdfB5h2XU3I4fI7jxnTr7qd0ALx2jfvfoW2KtYXlwrZFCUhHq7lNTu/pNffAv4FvAt4FvAt4BvgV/UAj5Y7Rc1r39z3wK+Bf5rC/hgNQLK+GA16iU+WO3nny18sBrgg9V8sNrPP7L4jj5YzQerJeTwzQer+WA1H6wmCCxJRki+vQBPT+ND4n7FDPIOHwYQ8DbkggiJPUpHQeED7Iawhu3O5ut3uOjcEvjG0SMoChpeNzSB5zI7bTc7sw3FQ1sqJD/J6ABLIe4SPtANpNJYfzsfYCz4wx2oFdYuH6zmg9V8sJrH/NedzKIRa7cPVoNDyRTCYJsxdGyUg9W9Z83E0FnMspNdthSvnsy+dnhNPTQPtF/Il8jbVcUpJSYpSncSkw9W88FqPljNB6v5YDUfrOaD1Xywmg9W88Fqv1TM0r+vbwHfAr4FfAv4FvjPsYAPVvvPeVd+S30L/I+0AB8iKaX8LiCiBNElLCMN5VEMPpyz58becX03I1Q4DqvEo0HHVXIw1YMVho6/Ap40jqOjkOEMUyPq5f9TRrgNW6RlAkQD47IJUVpgEkjwwVrhjfl4+QHO6GxYvAj9Jbu2XFXQ1cHXlEFFhcGZTZkCUZyL3GRlGb4XtqetTpiKcVeIFEFFFbqEGY5y+YhrgUoVTGQ/YqruZw6fjkEtLI9YZSdKkkH0SUYkL4lhQJdnpJyvjDAM1EfDOGoOSyaUH300ijFum8sx0iVZYCvX4nlhVuta+TmiprAfmcS6w2aIO0BYIBkGSRkScw4xmmhAR2+WFt15xgnY9mxmw4KmlqQkVUWHZguco2ii7RXORL5v+pkYKRKEwc4WhD3pqzIdrcK05IQDyJC2AiU6h6pRkEzbhGFgu0P2cz/f6fRjgS09WdgygGQmqZBtSMbVKyJniR6ySt2SoXJRD2Y1TzqWkww9mqk8IEwFrU+/gJdvYNYiY3U9+gj7kWWloXiMGQr1aG6DSsxqUlfct8j3JAaIX5pZzUvmDrrt4t+lUUCSb1SKHl2Ty0KoQhO2EANBZKXHabEqNErGcWd5GAecxofJw049ERDpJkQiSMqzkwRrSPpn2KIx5fUBtRvdQw0rqYCaQEEyNLvasUIY0T69816UG5zJWNxiMI68S5iixmyDgrANFIuArss1rqAGj6OQlcH6t99264+ceBYGimxS74KJUJ4z+6hfp3sIcRGXEJWfk1lNF8YDErlMe+/dAERZBr2jBjKS2a0YUdSL3aom7IuJ9wlTRzyMnMEZjjYUFOU+ZFWPJQ7pDiy57T73mq9/fx9qhebeGtoXB4vEDnbdjuiG+MUbFbCFiSqnd6uGUT6mJMfD1ScVBr6CasLwxhQ1XrKJsXgp3rqF38uiV17HsEqeE/R0GkFhJ8oW06V8xEgoDJMoRtxE2zwMmQNJlqLEMsEt/I8ovzhYTQAX7rsXuRH+SCboXLIkw4oNG3HpaTNdu8XzKi65/Xa24fYjgDC3lBinSNyESthyoIrMrkVZ7UHp/zQvCU1liAZYI69Br157Bz78gJnzDr10Bnam7GUqxO7gtVOh1Yjv42QdqB7jDXU7Ge//FbPaZw8xG0NtLlmSJqI1jkgkXBtoMTR4zGoXz8K2Z0q27/8gZjWTWInEnsS3opekjbsw70yWAU3Nm4/qrEjBaUV4S1zUCZdkQF1mtSceYcON3ZU09bhOMn//hKqJpumCTA/UuzwGp0ymDbUi36nSi1izzr3N6oWLYLZzpnaqtRnRMp6jho8bC4gMqMuAKXOOHY2iIAue5krR/iPjEDdQmtmjDSCGMo9xrasVD4gktPH+5+ib5bUjrDjIeXNOD2a1SIHYy9hv6VJsiLoH2pUiDruMs/7rzjwHiAuzU8ApMasR8ygxylJRPeO4smQkeMW+ogEbkSz7gW13P4bXb+b5MJLohC1MOCktjAm/Y5aDmpnTUShjxgDTVhGUSUSx8qVh1JNZTTO1klqiu7x5rIrJdjxy3DT3PoEPFqJO+gOtEB44i/6tpwyoz6z2Y7BaLwGrqf+CWa2lsgy7z2G5mSFTjwJUZuygOS8nfZmY1Tw5T/L6hHOMmTB7qsbI/EfjLC3zt13y3r1ez18IoJtZTXU5Dr1gTQ+CHuHCdb9A/pn4biSHrolcrTtm8rJwrFyJV4SRcN3772GIzvugYldnqQ+6a/BPkQH9P2FWg1kaByrtHzw6X9d5E5/dIElzHgj5fA5RTzM6oCEn0kKhGM0vbOnO1WvR9g2zHw3ZYhgwgllniILwl2FWkxepKrBlQOW0EFqEfSowbAiOvesObsP2W5UY4zKunyr7AGJQk45Cn3i+v2tzkUx334dM0+SjF0qMDgWEZc4OEQhK9qnEGu2x9CWyKRgifRxRdQSEcIrY5mxhkrYVB5q4Dq4txRejtnjszi4Zsvh9PliNR/MvDVZjNm+PbdEBsURTKdA8QDLrtL7Fo2hJMANWdV0tdh+3h1s3qiqBPr247xH7Vwszr3xbvxrvrl7q1td99wOGtHLnq8pZqJZ77nXEocjU8Tzw2ENz0UtiAwOUKFTZu3QhAyPA8YO1ah7BMczENm6vPYBv2Bf4YN4rMKNsq4ot+mPImG3dekdDIza8+Rm3M5sr7V2IxdKVK6Y1MBzEoP33dOsDBg7CwueZLSa/sQ3EbuReE9LQZHB9k5NFsZwHyd4HjMfw/swAXtm7t/snlbbWZqxoZnafT99YgLL17KfE0hmMig/gazJJrA2wD2UP7Y1tJo53670H9EeZMFPH8g5UYgSn2M+336GxkZmxvv7gE8SFPTKCILpEV6/NKWLbvfd1r/nN7nuiq519E2I8KsrAMxQLIWGgqdAD+OIDYe3/9hscegX7I0OPnIxPXmSGKjOVRLXFsmtBFEqysMTISCxYVNKmiWw195Mdd90doE0dgPsnTkFVhu2mx0MYNGE3t15XXYPFD/+NbdKRQcAWFkYEkBE/a52ThNmXmYEmHXcMsgJafeORZ9BbZKmJhcrejPveFvvugmwVt2HZ199g49ssqTYkXAZN2IFNK4+Mp6bQtxbbCTtzV1sH6l/n65VOukL66qDNMEhYnZo7mvHDAmYPV9o6EPLm0nAILRKDGb3nXhhM0psA1ixdjjXLmQVt8+FDsdku3Cc///QTtCzitSNeADRhWoroQSSE8S6vB7Ehyj8w4YjDsHmQ/bW3nv0bCu0s3xk3AshKTJH+XhQGoKwRxvb7HOBeUztwC3z8+ZduffFnn2DL3sxCl2tcgwFBfkcF00ZXhMfX9vvti3BfZiR6Y94LUNcxu1I0oKFmGLOvjdlrdyxZssStryT53y6O2znhMDoreVzsvu94qMI4+OVrb6JXjn0AxykgJX5In22GY/BurFrx3bfL0PQ12yTblUSogp936F67wtmSf7cQ0RESBs0KIwxDGK1620EoTdw/f/jwI3y6YjFfH3QwbHtmBxw9egd8t4g/X/nl1wgkOAYZdtSSf11UVRTdNR4YvsuOiA8e6NaXf/U1iotZftTOZWGF2QcbPHY0jK1YcWHF+rVY8THHTTd3QqhqZDlFHUV0Sl9KlOsYMHa0+/k2I7fF10/Pd+vN9d+jzGN8VovIC+u9G1uVOTAXDmHQkTyuI+Xl+PYZVr9Q2tIlpnvdCaDM4XeaVRw4W7Is484HjUNTPUtnLnrzXZQLEx6BmUfuy3LGA3beGfml/IwvvfAi1CizPwZ7V2CHg/Z26/n2Lqx9hfffdkcXCqV4UgAZYVolljWSi6ayxZZDsD3N0bSet7bi/TeYMSuxqaUU46G9TUmKXg2hKH5CW74AM8p9KUKMjSMYRLjlqBHYqhfbHLkiMnne95jFIjZ+ucytf/jGW6U9h14ew9jDmS1SSebw1SMvunWKT6UkxtAasDFqErO0R+PlWCSyzmhrQT9wf8jqFtb35rnuqOnHoeET7kv1H34FI8XxPD1YCXWvbdx6r1EjkJc+sPC1BQiluJ01Dsmy85wfQxTt4l9t9ptt0X9v7htvffwB1i3kZ+k9eBCOuOtGft4QsPBjZh4tJDOoE3nKcM5GuTDKkmx3g8Pt6dAsVA3ltWbozrtj3a2SJHPPYy5rmVu0ANYKQ20+qmPr32znfrztTjugZjNez0KxOGQZxMaNG/HaK57s9QoMUdg+1QUgkhY/n84BIrxmDdt9J2yxDzMjpohVXxhVE+kMGhuYOax5wwasX8bzZGZdI2pk7XNlMyUe2XfUUPQZy0yBhaiOl+exLLLZ1IG6JK8vvdQwbGE2zWkKcrXctgOmHI76DfVu/fPXFqA3sZW6MqCBkqx5J3IISNsCioqYHFGkrBwyEntIhDRsty+PhWGDhmOxrI+NK1fDiPLzDtpmOIaN5nZ+9MGHaF3ObH9qpgDDi6mYJoISjNqEJAKDeL3Ybb+9UW3z+F32zidIEFOru+Y6KIryDfEQ+sW3gG8B3wK+BXwL+Bb4tSzgg9V+LUv7v+NbwLfAP7GAIxTtxC4WkP1bXAu6EitU1pdFsOe5fAA//JzTUBTZmCJCJbAaHeZ0H+F0S5i5W+3SoU0AxRwH5DSSTpGATb6QhyGbe5UAcp7Uypq1+OZJlrj4/MW/QWnmAFUVydhleDPqFAqICoCDYhox2ThmHaKNllIeww+ePNahB+PA62/gf6isQS7MIJuCargCjFRidgbOF9+49bvHT0afBNP3lyNXOvdK6hqKIt+mO04paBe1isiKfdaGgpgyR2RAjzoaxXgPsFqn7AS/7warFdcuRsSTG7NsqIQooI1asSd7EIF7+CVRyDYpFOcHXHwWRp7MVOmu1JgADWGS1o0c8tgmlj7wsHvJ/Ktuxgj6NxfU0lqCHOaiCro84F1ZDG2bOABWG4iiuoo37hsSCTRI0HfoEftijxP5d+OjdgbKhHKdAv8ScHJ16DxpEPqM3v0/LT02oT2BawLmshQTrvwhva8FH+OJixh0aKxYjf6idZfNdyCqckAlaxPnhxzGg8LKXAhWSf9ChcFqHCpSBDTyLxr3b38s4nxgsBqXLG2+5a+FgF3CAOi2Cl3MUK5G0WrzwUgIVbDL+SD/20Qr9MEcvJxw+ono70nR9KpDXgJdKffJ+bkqbQ2KBPvd81lvYNBr8ExOjSzwmEI+Bet1DtI/ctLZqJB2t1dGMel6zr6vPG4SkhJ40FyRNn6nOdtCQN6XYiaB1Rxs+ONhRyO4bJVb3zoUhUYAHykeXo6aZf8CYDVFgp10ZOFhvfSYgawA1CJWtxkcPYpGkRIZevJU7H7d79kkuopcQKRr3DaybenAM2zJyeP6esyfzfT3XS9+BF0muN4HjcOYWzlTFf2qKfLF9YLXM0gSlGQ+xSAKBWi5HqB7y9zovjgP6Ja1gI/5YOHtO+/F9wuY4r+yYKK39IFMrhVGCUBsM0qW+rymIiuH5xSAK4txQNRJWz5YzQUTE3CZX4ZtWiWZBBorRTkc0EOkXeaFmIsMrKayYg2uO4VlMPTODE4SIFfN8UcAVbzW5HTFhUFQiTha6cDQzeSVsZO0c9BkXQ7bCkwBBTx2zpVYJYc/Ey+fhZ1OYikmkss25eTd1kIlYcNAmqL9MtFQZ5U+8A9gtXaeZxZfMwdfzP1HsBqdp8tyBEeNoiQD2hOsVl71Hy0Dqto2FJHNLdhO6b27YDUPyJtM/FOwmqWbJbBa2AqiQ8ARG6rLMftJlh4BSbp4a19PsFr3GTkIV+7hsRJWESEBkpIERkzuqdsFqB4opr0LEOAg8lmAwCdUqitBAAm30Ocij06y7RkBowcNggrzNa58Yc/ll7/pYm8073MCYokfVVy8CLeeytJQA9dtQkWa+3+vcBSdAhrL0xARQHyoGIAh4N0O20RWAvnNWhEzPOm+3x4BRHhupDXZEYkd8l5oTLrt7D4LcKfPnACOQgRQSvBh+MqrbsWXDzNDSDiTKMmLE1htr9nsx/Y/70wUKtgfK1oqQjL3OsUsNJ1tQsAdgl5TCZiBEliNcGqKh1pNd+LR48Xveu9z9MrwIQwBtnuC1bzXZSoq8gJmIRnQ2Ogd3et/68mA1vzaMqD8fBodwf9azGrJNNbf0c2s9q/Aah7kbGNZrARWGzZtCqDxIS5UHVnvsLwHQIqeqLR+0r+XTgK7kZfuOJO5llbv7q5PHgjPl3QfTwaUQPTsCfO1JdlYukbuT/6Wh+V0gUfeviSfKe0tkM9j8c0sffX+/X/BYOnPdkdrqQ+62KWfAlZzxI92+xS3racMqAwfaTQB6eQBSPrMmzMUG5a006L75Hl/FtYNKBlJnNEDyEgyUSRK2ru8d5l3/wNY/wFLa+0weheMmS3JMkGC+XUbvXuO6Zbwpe94KqW0Vfnfy4BS2gb/Lt2vKDsxVStHh+zDsr3qcOhlDEYtP2oSEBTZ4RC1h30tBQEI3sZ9hyVwvmtz6QVWAabI8BEzoIcryxOYRBDJQS0IS9pAyQvePESeQ4xOVKnkMtAzkjAVDsMWqdB/C6zWxpKFTxx7si8DSge6vwCz2t+D1UICfEm6cqvcN8LhGNqz/C5oxauUcZQoFIAY7w/C5WWu38jXFNEqk1HM0TBcpBuN1hQK4PuEQ9VoCHLfTiQS2DrMQBk9Q7tE7n3loQqszzH4w4qUYa0mYzMQwADaPNDnyQxSslibUQ2OrLEh20FEgCzUM22je9+hyH6aZOgycW5/0XIQzXD7y1UDFBmh0mR3QI+yPGKbk0dOFk1KuEkmee9YU1MDYquj0tzehqBIbau5LPrJBkdJdqFCABAdSKMgB+FrzRSyIp0WrihDlcb+cqa5HSGZJ5OJJKokMYpiVP2jbKuWtmYE6zhJZz2B9qMchzDCZehMsa1MI4BWkjqjz1UL5SIBaZgmIrLnazEcjL+YZQEH7X8Q7jqb93/rvlmCUI4TRoKGAzMk84mqISzgoYJtITiAYyTn/u53QITbdtv4iegn+2PDMNAa4bkxEjKgN3BsqQ4GItLHCu7sxitMWldRr3D7I1XliMrnSmsS5RJTCSGEVFwkQc0U1H78jrIdCZS1MVCvjxJGUQAcQSOITgHwJwI2Qn37uNfkExmE2tk+vbVKFEzuk3kdSFRxH8tYeegSn6twNMRkz1GwbHTIhF6AgliEQRJVZeVo2sRgymiozJVBpZLqTKC6yIuW5pCnxTaJalF0mixjpwXj2OBIEkRFmRuDotK+cQPKxU8PqjbykkVDbltWACuWFoZewQC+1S0bURXlumPmERc9PyvbjlqR682bRbR7CT4E7Ivz2prs7EBY+kk0YJTGVCqXQSTC48XKF2FKXDMaKUeTJ7MbicKW+b/cVhCX2J7iwp/5feXCgdI4ojhppQAQ7Txlq4qtYhrW6yIzqjugGBEVJW9Ck/vXaGHEBChDvqkm/dkOqmjt4n5LwzJucL+KEUg+zWu9YxFwhH/LVlUkZI0zKsqhSPJLqr0TZQJIojgWxZeoZBQDGZEeTpl5mB28jxwer0al9BP6RerHVBqcDHJyz9qyauhr+V1Twl8R7DvTnXPiSGmahgAlyRA4HibyA3hM5QsmKpq5/RWKgawErinxOSogJIrWtoUkxllbBlP2cMW2TmwRYt8/l8mjXebMWEVlCfyXSHYiHGM/szHTAaWO64F8AWWSHF2DENISTKOkmQC4PyCooSgMoHbAgRFm21ITTbGhk6XoOZcK6teChCJgtKNKnEAFUiJF2hF00BDk562qqUKfrJd1ZiITYtsWCwWERG44qupQpW+3ZVMICeBVzZsIN/M6splRg4zMAxusJOplrenbdzOUJ8S2eQduspz7koL4KM3gqkhtDEYrz/n91AhCRQ9oG8MymazNeBhGmteRKPXtGD+XnsnByPGcFkcUDeA5UDUqkK1iG65u2og+IiXsVERw7NP3u583L1+KR267h5+3PYFimvtMla2jOsHtVFUVLRX83jcaJvqNZonJGTfcjIa7eS8+/65HUJ7nttXFq5HSud6U7ipJeAfLonAozkNrhxZAWyf31VQijYjsEXoH4whnxC81MyiXfSqdQyQdfsa0qiAZlUStgI1AnPe4Gq3DGe7bqY52hMVljjoqBkS5f5qpLDpMHlOaHkMuzn2pKZtATrJth/Xph0Arz9tqMYeoyjZ0+7/4zKGaCtjSTzrWNaK/tLMOEVqB3euTpC8jsUMaR4qsLwFKzg3z3Lspl4Ypfk5VtAr6Jt7309O1gNvZt7oPMpLM1dHein5BXpc1y4EigGY9EEBQ52fZ0NWClNiHQJ6VMhdVqUEoMl7Kg1F05vn+PljNNYNffAv4FvAt4FvAt8CvZAEfrPYrGdr/Gd8CvgX+mQV8sJoPVvPC1z5Y7eefI3ywmg9W88FqP/+48u74qzGr+WA11+Q+WO0fmdV8sJoPVoMPVnM5Iv63MqA+WM2dR32wGq/gPliNTyn/S2Y1H6z2qzOr+WA1H6zmg9V8sJoPVgN8sJoPVvPBaj5YzQer/XJxTP/OvgV8C/gW8C3gW+C/pwV8sNp/z/fit8q3wP8nFjCFYSCnWaVs97gSRkrkVepjBqbdcr1rjZrDDoIVY4annMtBIPJM0EpsA67amJdYT4lDngwPoQo8LbGwCkmCRDqXRYzYwKhksmhayJT9b9w3Fy2LmeEsu2oNKoXBqDqkQ7U4k8suFqBJtk5Ej0IVKnankIDmZQtGg1jrcPZQr/H74NDrruPfGjCYUm/5oMAIQJLMoJEs0Qqmrv7zhMmoFtaQnNWz+VhaAAAgAElEQVQCU7L1c6EoVGE9iZg2wpLlFE2lkJUHbquIY8ocZlEoP2oyinHJMCKhygRnXWFlPZ4//VR+9MVfoExo2WHoUOT+qqPC8qQ48jbSkrmcryxHsoqztH57wVnY4sjD+J7E3iKZp64sp2TnIZvE+9cwq9yqB5/BIGGWiiNVYlZr04GkvIpkwUafCs66tZtToP+oVKAvEpLhtTZmIT+CKenHzTobI/dmivB4LI60sN9FKctWyH0ymQzCkpHKje0uPTOmOMudi8d8RkwGYZEbwxdL8fBZ57v/rq1Yhf4iWZTKtaJSMnDTlifWSCR+P2ZW87g0ir8Cs5pHmOUxdlCbqWWSROvK/XiAG0rw8zLZidMhCpZb6CJBUGENNGsqsLSFpVDiQwZi4uyz3HrdgQfAHMjvq0PTkRejR12pEobM0f+9REliW/es7LLNFTgYEyYmgK+/desPHzsTSiNnPnZqRewyfapb3+mGS9AqjIk1el1J58zKAdJtUTCTMFpZDuex409F57sstbJ1KALkOEuOSjAiTHgZ4i/4+WVAbWFWc5NRJSOe+lTIs3qqCJLXpZLTI2iv5cz0XS6ejSHTmTXHDIVKzCpxJYQSawnJ6Jic3YmF/4u994DbpKzOxq8pT3/rvrvLLkWwoCgiCIoJxpIvQYmo/xgNllhQkKIgtqDYa+zYYgdsSGzBWPPFz4Yx9oKgNBFdYPvuW55epvx/133OmZl3gQiGJZrM5Bd3mHeemXvOfe527utc13czn6z+clsmk3rEi0/C4c+VNt6dm0OqrALTTEy1vpHKXIpqJCORdZ/0gZqyGfkD9hnqKT++HF97t2SY/uLiL2NfzXDfv1pHZyyyJeJH2vDqfJK8bBRFOelhStVguccjA19WK388J3cYWC3heCMtJq0CgTkBme9GypT586vxjqcLw0x1dweH3v9Id/6Qt78a2E+yZcfNGvqa2TqLOtKhZNf6YYhIGZv64QgtrZcgnmD5a99193zs9JdgpOxNDz7r6XjAmSdLRTUb6NnYWq2jpv4cUh7CmNXo/+pjt5ZZraXSRCQj0E9fBVb7k7PPwr3PVBlQMqtpBj3919gSPGbqm7SlRzk9OdjNWN1x2PNCk3kbAz1hVLjiNe/C9z8kLExz/d1oKstBrRIiVgkryqi2Qxm0tsy0cPJ7RAqu+ujjMFGGATLZGUNYLsEGpJUkYwGi5JZPeTfWUYFZjTycVbKT8ei28YVnSX/b+9L/w1rXJsnawTal7CtxDYvaHresm8dZn7xQfvvAB5CWQ845+bEJUFHVwgdGaqvuJEJVJfp4i40jFZbHegjKYpuMn5MPVP8c9JFoXQTNRtbPc6QZKmNGLWRufy6TbexfvNnk8ViPNauwfgdYkaz8H374Anztg5LtfpflAeY1A3quEmI80YxyGly/sRIHqOm4vBSPMVJ2ha21BGd++pNik/sfw8FAzkl5pP4fOYF5ZZMoMKtFFbKnaoY+71W59h8+92X47Rf/1T2mNm4j1ed0Kw386anPdNfv+uLnI1oj/fww8tAIxejJuI+KMuOOHR+WMo/FFNuSg03Ut3lafwWfOPFpcv2b379NzGpDv4WWMqs9ssislnEuhDBCVH62Zd6LfaTPiDNRN/5XiFAlkFwjUwaszje+hk89RWTD95v0MUoFWMhpf10nIXcEs1qg2fZ+N2dW+8bb3ol1Q2UF2EMG1JjVtrSaeJDKgN79aX8HVHJmNSVHgOeYsJQhFwk4Z+ZBWUVjO5N/dWTlnMBotcZjTNRneUelop0k5SNtHh0EWFFfYF0Ys1otBfj/5rLqIq5ZGUPiYDzArDKakG0ruuTb7rZ3PfN0HKgyYTOcK6s00l5hVnMSpVo69qE6DxqS4VeZ1RwjEmXHHfNKPWMRQxIDof6YfXlX+ua3PvN0LP1I5ol//YQn4f6vOFte0NhbzGo6TjpmNekIGrUFLGnHtbNexWGPfbS7/oBXvQRYK3PnSaOKodYjJV9NIpb1piQ7MhE2OU5Kphpjn891g9V2gYKP3bcxI+eC4O59drc/mSDVcazaaiGyfpqz3NsqA1qC1e5wsBoZVV27DkOQNYhHNazD17bM9WpNZb27gz4WFkRe8MbNW5EoG7LXqGNFqfzIarNhKM9cjzqclCyZojDGtan0gTPz01gYKbNnv50xus2RbSeREchvtbDDl/nIUqeNfXRSN9+YwrK2i1GYYLkj7ZR9zzodSNJkjEgZ/hx7ykTmrSF8tLWD4JPX6TMbCDKG6GX00ILEG8gQ2jEpbMrgKot6WKvCU4YtMuaHyqwapyO0GtKv9gbdAsu4h+m1woJGBqCxMhoOojEq2pKi0RhrleWILC8RWae4Ju4tZ/KFznbK/jIY9NFQliMyFQXKahZ5VezyZb7Qmqpi1tilh91sbdSequP+z5Q17t0fdjy+/Op3ufMdl1+D+UTsGYQJ2qob3hsPESo7TuJ7GMxKPOnMN70BaMk49fFTz8B6xmGcnT3coGtfzjetXhb8KqJYnp8gIpev2LlRwxYdFxbHE8zrPGWdV8c6ZSYbYYidyorEVXWk7GXxYIwNE/GlNV4Ng1R8ptpoYaeOd90kRqrxMzLwz6vN9wnnMFKf53yUcqQ8OK2Y0bGjCT+T3puMxvDqwr6zNDTeLYCxn6HGgZq1Jjoj8fNGWEVL+8CGV0FfWd8afhNjXQOR5aenk/aVnq2YZAkzq2WO4zhjvPUCDz2NSTSCFiIu0iibmyzhLlWRmasGAboDWR9zJdLUPr8Xx/CVOX2UeBiqraZrTdSUoThNYkyMMWg0ymJmLbJaK1txvdbMmIsnKVcOMpAseE3UNQYZIMVI2z7Zl8xaUwiwoPafQRPDjPEowVJF2n6HMSGNWXKsbijLGpeigd7THvGJ8t652VnEGtiMJuPsW3b3+1irjKRsu/VAeL5YJca2RWnrKFMmSDCr582ghliZXxeTIcbKojdOY1RVznUm8rCgg+gEQ/S1bEtBhF3KOkmyuIM0FkKWsjaUOZLMbcasVq2iousq1tFyS/x52Jtgf53jUYGgo+2CccOGLlQZ71jS57TTIera/3iDCe5U1X4sirElkXZRoU/GGs9OUzSVeXlLe1fGvBWmCfYdyz0LYSOL9VIlweaitNlY22PksX2pBHAQINBYVDqcGA8b6llPJ6xR7LF4eKgi0u9ykvWzypjV6eVsf6gjaqqUfByhroVgHUX67buiHhZ1XOCT7wzpo+bQQFevryDCNmVyn56eRq0tNuEMiryxclSweUomPe14hPlI6mLfoIW6rjWoAXFtKGMK2ScbKq3O9t7W/jMeDR2TJI/ZoIWlWGKBzfo8NutawGvWMqLbbsPHKZ86392zeMUV+MKb3+fOq70JRqoaMh8FuBsDZ1yio4sllbK9Nhygcndhuzzt/POw+b0fceffvvBizPeljVRirqJs7eC5GuBh6hs85xdNL8g4NegNMKP+zzF9qBKiDcYY1FJDDLOxaQjG7HVMb9TQ1QCsFydYpyxo/F1f+3+uOhsaRI0jsjBKefygioHu1bBvidWXZhstBBpDSqIx6qosEiWJY0vjwd7bmJ7JIL+xEH/qKKPhiDZoiS/1+yPMWQwprCLS64ujIRY1FkI2xn0S6TcafoCVVN5VadXQUclXfpd4G+ORFfS1PGQ4tjU9WYmDKWmP/cEANW3vC7UpjHW8iDDO93NKGVC1aPlPaYHSAqUFSguUFrgjLFCC1e4IK5fvKC1QWuAWLGBgtaiWItIN70Zaz2RANzWrOPOD73a/rj3waGDffd35yG3mSVCtmvqrJeQsGM89BduMZRBTF99cwWSbOfEkW5x1t2/BN//ps+6Z37rwU5hRKZq1cYp1GuwP0xgjXdQyGNRUWQu3170oUlCN3SsgFTqPYSXAJl0kzT30z3DCa14jlrjnfQCVZKJkVqILa580/ssi0XHBU56OtRowG1QHTkqCR1RtINBvrK/0UNkpgZba9u0YDIQefVstxJPfLOCw6SecgGhaQH5uoaYbPrj2N/jUqbLZP770cswr7Xi4dh6VtQJuIG14qsDBKPGz0MGgUsFutefxp56EO/35g7SGPUZU9Tyglp2c95fwL88XgFf7c9/C/m0JQK6l/Ksus29oxVhqaVB8fi1GHfntvimFO2TZubvdQ7chz1/e2MI1VVlMLzz4QXjCWcI6c9CB+6OtwfKZaRO4ALq9IWoKTAzMF7Sk5iZuz12v8Z/MfTBGs6cbmz+/Gh9+1nPdXZWrrsNGXbh3xotYozT6I26y6UHpIJPF5NdZQMK5516WAc3LYCWgvFrqJNbssCAWXc1qjmWc88VnRkmqIQUgnm5im0qttf0UUwffzd3z5Ne/GTj8ELn/oH2wy4IcCTDtSzCAIZORbSwweKYFCDBBpyMU/2spB3OtgDW/cNarsHypbEi2uyu42yP+3J0f99F3YTelKFnvU/sDGhR3zmkqrwzO7hbp3m++8GW48UsCIDhgPEKsUh80gSnWsrpsY3Bc8ZwcDQ/KjG4JJdjzJy95Hg49S6TcMD2NWIM6Ae+97Ap3+VNPPhmVq69y5zNJFwZW82am0KFcDwNawzH2VQngcDBGI5SNzd2ej5WNEtx6+BtegTWPfri8a2oGbZWjmAmqOciMDqTyqYP/ezEueJHIgE7tGCGelWf+xbkvxYa/Ptadd5prkaiB1vf8XJKVFaG7qENKgmbKjWM0VVYE7AuvkXr5+js/gB9/9vPu/J5BAwtqq/5gK6bVgygm09egKb9a4VQu5DynAMF6GqKnAFAfhMH88R13GFhtRGSCVEzMqtN+tcLwskqq4NKr8N6TpD9vLXYQzkif+XefOR84WICk8cwMlrRXm8M0YpUWrVHKWOVDojBCqGMWVjq47pOfc7/9p+e8EmvXyKbokaf8He5/tkiOolFHT30m9WoZEDNsx4BuFLjGrjgMuq0pyjoQyc3IgK4fddEk+pT3xrmaN7xcBvQBLzoLhz5b5d/mF/7HgNVGaQpPOybKCFfGtw2stsukutfO43mfVhnQY45GXJXgrgvUZgOeebBgSzOcvwf0deO34nsYKlh/KgiR6AZUnWAKBa9PRhEqKh1EiVpr101umCvgntIw3DTkYRLZ4kA5sNUp4hW6gbrN5XrLwGaRdb7oxedg248vdef7dQZYGAh4pBaPneo3j27CLQCVVEwC1KrSHy6NR5jMy0buDQ0Pz/vKF+UH9zgUoDwRDzcwyGkRzO05cJWULqp6GKq0zxQ1drbJWPOdU16Ard/4ljuvJl2kOhfqVZu43zNOlFe97OwMrEacad1k//YAqxmMPEi4aS8Hsf9hAax24dPlmck3vof1CiTleMqtPh6Z1CB/6/sY+fKNA4LV/kRkQI83sNoCAXQqEOTtDbBaFyPdGP7vBKvd+A4BoH793BysFg7bqBAgxrEqopCkDIibm40MrHYPgtWqkvRBGVDbIAyrPnztj7lHZ9KWrD/zZbehaygkStwo0JQAVOjmitshq+v2CpMqrD1VKhiqfA+3ZGzeRByKTn9Xy40GwFhv6iUTNAx43N6Nim6yvu+hf4m5X9/oPqXZWURTuwG3t3l7y4Dyu9U3XTKLAlnZu1Owlge36RrWXidRtrmV9LrwVU4LlG9akTn4ix75WITXyZzx9Bedjf2fr+NAkyPi7S8DahLu7O9Gmqw021iPXQoU35JMMH/UEa48j3vfO4CDDxI/aVYw0HqM3MawfG+NeMV8iYCxp1JWIUXADV0d5HM07WelsedOQEzEUG8fjijdLB1gzU9N1ds5DAE+cpRgNTVE9g9XoNycF+tEqEKBOx4V0vS6V4Gv86O9LQNKoNqyzpg3Tq1BV2X+hhG3dDVoS4lsBZ+Ph4MMeM9V3j5TIjvItr9tJOvsZhhijcYY5lEDN7R5xEEVv9UN7/r8NIa7JPYwb/0Q7xlSBlzGjRX0Ua2plFjFR0Wl1pI0wk6dM1bqVaQKPG16IabVzyk+Gqkfh36Aus4pGiyPjoH8pkTXOt0hJc/Eb5uowQB8Tq5OrzPBKPWls5sQ/KRtvwIftayn9LDktsz5vQmmFeBi8qFS78D6WYl5bF9ZQoOAWScXnIJ2d+fOjno98DAxUIsfwFPARD3xC+vmIRoat+AMbgskIaveqCMeyPmBM+uxpS1zh2GzgT8/XYDdc0fcD998lYDVOr++Hgtq2wQjrOj3DpMEs1rO5swstmpdP+6cvwcUyPjP//BGVFd0Hp0mmKidvSRGk1kjLn7G+b4mO3gNDBXsSLjiUEE2xNEQPMhj3Olig67zaGOTe0taDexSucmpahVrNPMhmozy6Walgu0KmAirIaaYPMYyTDz4mnTJRBMDBLeqs1jUZyaNgNlN7v5Bu4s59SXG/wxkgyCAr4DIxd4KQgUKT7daGHbEBwhQSxTcsLY2i20jqQuO/oEn7b2XjlFXiViCQa3eK+xfFVizMhwSGy1HyjmnnK6vzWCgoMZ1U+ux2BVAzASjTFKe9VhryLd0Bkztk/Pp5hwW+xLPI5Ao1flsO5pkoY35qRZ2a4LGTK2KoY5BnotgyHPqlQZSDfIM4g6a2r/5XoCuzh+pWNlUkGU98TBRIOMcahlYhpKwkUoSbx+toKal8BBj3pO6G6RD9LVfiig9qf5ZqwTo9sW27AI2zMi8e6W9UoirEYQrfUsUpxlIKAgqiLR/IMgv1jGXTzIAKMHuQUNiVEuDZUyHUp5KNMZaBc3sTtrau1HBvZEl8aUrIxwQyVyLyTex9rdj38MulVBMAx8VBSB6YYBBTSsjijGjkz+O6AbS5SzG2gjrwtM2OEzHrt9xdhiMsEaTOhiLtbZTazRQ1SBJFNP7pT06CehZXbdRZrQrfRE93nJn6kEDY42r+T6BYtLhun8V7DiMBra8x1StAlWexLjgVwQAWdIuIassHw9KOtp6jeuKfRQ0zL9u17GSEc5ZhcARQEVxXamMGpZ0LeLFEfb1ZR02iJbR12+shFPo6EKlGlYw7kt7OTBckwEQN6XLiOcEkEr/bTIewrY8nGTylxzHd2j/gEYVdcW5LU/a8Gblt0y227ci41d1nGA5kvnkuuZabOpLYuw+CxuxorHe3nQFT3yPJH0v/vxyfOttF7jzNewQNfY/7rVxZ/32ndiNUVUSkW6sTjBYIz52yofeh1+9X377k698A/vquBCPOuBY5cqDKkbazxMgVc9SGypY1vGa42BDxzj2IRVNKB76MXYmEvufrdbRVOAjQWg9vX9qag16KplKGd+1mTw918oGtutlMf4afNQbYqvBqI+hrnGqXoBmU65v661gjYJNGVMfZX1RioqCxf1qBSuaeMj6bWnMKUCCtq1TAx9+S/y83e5jSm0ydm1TDq9Wz+KIlSTAvAKme+jC03G5Hw0wXZG6nqnXsbsjdbq2MouVicRR/CDIkh/jNMoS891ehcbt6whQ1bFgkPbgq33+GGOUar7yn9ICpQVKC5QWKC3wR2iBEqz2R1hpZZFLC/zPsUAJVmOErASr0aNLsNrea9c5XK4Eq5VgNaAEq90+ba0Eq5VgtdubWa0Eq+VtswSrEeRUgtXSShOTsbIRVEPd4hAGAmNR/M9kQIvMaiVYDSjBaroBFgCeMdsRCfqrX7s/vOXY43C3Fdk9nh0NUILVgIuefBLCS37obLJu1MNYYQDEg6SxMrIYY+ftM726Q55SgtVkk7sEq5VgtUYJVnNtoQSrCRioBKuJHUqwmjLgl2A15w8lWK0Eq90hk9PyJaUFSguUFigtUFrgf7UFfg+wmtG/EovPzBweLlxsbBxpkEtfgJwyEmCW/y3mzP+vtnz58aUFSgsUeoRhlmMPrKss4LcTyYJcnFrAae97uwQM/vIhwIIEFMlsYNm1Sk5lnVHOMsDUM2OQqlF2S25hbppylbjzVHPUKlGCplJaT27cihnN3vKY6auZa+7h9kJmy9n18RBfOfscecGPrsZ6ZU3rpiNcq1lF3tH3wUnvkG/BIYcBmg3kymhdI6nsx5oSRtYkleFzCY0qoYXGLKAZdljpAz8Q6dILzzwDoUprLDVrOOG1L3fXF058KoZkNFA67ppmLuOXV+JjZz3fXW//8HIEmn1//xMehfu99AVSzrWSuegOZhnWJGvJUVIZg1o9xEDPmVFnjCAEcjQ1UywY7sZ7TzxJHvPl7+HuSpu+PgF2xJLd1r/rRvzNa4UdCofcA/CUZWJAuietPKaaanYwmh6W6pp5vW4DImXxCSohAs0oNJUJ+wTLjDKSC143SZ38Q+WsyD7mewlqHWHOw1W/wSefLXZLL78as0Px1blaHe2R3BOgmrNq3AKzGjPGTKoh5zTbsxT/tf+2b5j4XvaddNtAJduY0JgznFnePjM3cxkyljM2Bp3AdwwtPDj+G1NLa/1BOP5lL5bCPv7hwLRk6rVHE0Ta8Or1BmLNlm0GISgOKYYeAZqBCzLr7ZDMyste/278+0dEpq0yGWPmsHu48yd86gJgo0hrIJ0H2lqrpAex9s7XjyQL9YpzXoUffVCyGveLe5jLJGdGBQp+xznh7rnNzGpRgrTArFb71TXuOWRW8zVLPao00FMZwflaC4FmXgcYI9BM1U5lCrs3rne/PeEzH83ZOWanM1/y2HEZQorfqjInP3/36/Hld0km/j6TOtL1kt158sXnI7m3SOXu8pkXLZmtsz1ScogJnQOYPhWbmSYQp94YXkeYFrBtEd879x3u9Mef/zfUlc3xwKCGxkge1McK5jTDlILEI5WgcCwvWi/VKJf2q2f55OyTwyxTWEv1R/HPXgerWQfGRqj1Qq+eaNthDxkoAyh+cgXOP1mY//xNWzC9XsbKB5/5FKw/ReSFMDsF5sfzqKOBVNk2KNuqyegYTdqoVbRNLS7hs2cII+a2z30brab4z6GnPAlHv/gseeZ0C0NlGZy4vHfNFKZbWIdb8Csy91kzdSCSFek/f/Hat+A/PvQBd75h0kcrEr9iwmtVx5duDOyuC7vRYc86CUeeLf0w1qy9TcxqdHeT6HNlVImLOOkhUFaQa//hvfjWu//RPX5+sIiWjq3VkLLd8mGEEXVVGmfzdBMn/aO0keqjHo5JS8YvsjRlXKPs8nSspwyoyeNKE1GGkALzWDIhM5L+oL2Cf3rSU+S93/4B5rTtJy5N3hh7atihjGhb163Bc//5IrHP0ffFsCr1Tma1UAc9ShXmtbH6NF/f5dXIu228KMr2sgQ2hbmpnG+ej1xcAQ6VtbGqmdksG/8+VjmfMPDRIAsVj84Sdn78o+70ix+/CLt+eaU73zhMsVHZM5ppililOTtIUFfmmXTigSwkPAYs/Tphr4zudSc84YMiZ4wD70YNRjlnIbRhG/MpL3ukNDTSIx+IFeRSoyP99HL306+c9gKMrhA20Eo6gJM3Yd9YmcI9H/+37vx+b38johmZV8WJb2Qh8BPyKMj3Rn4lY1dghr1J25PElawo7ljagS+d/ffudNfF/4p9BjKrDVLyVd2UWS32CsxqXjNjVnvEx2TcwJ0OADRbHUEVmpzvMtuNicFNVQPhdLiJDGgig4gjdlDmsO4l38xkQPcZLGOkrBWcwtVHJjkUwquKPa7zYxz9wtPc+eFnPQtQudTUr2WjBavHCPduLVgNyo5T6fVxzRulTV/yrvdgf/XBeNTGnDKpdAZ9hMoGu3mqgSNeIf3cEaeeBFRt/REi0b6ZUyNPJYHYWaXK3kuokw2xtEwmpdruAb8WltJPveUtWNl0g9QbPFRmxQ7HPPxhuNuDla34kHsgVYabrl+Q5KXKshmCc3ObyFY5L5MqJRmgsQ3V2K8vy1z7J697C6684J/c+UKvh9BTmbm9xaymbZrtKjJ2nCw6JEObivDK8krZikGmaGUUxWiIyz/xGVfmi/7hzTgwFn972BOeiLu8UtpBOlV3zMF2cB7rfNJJH2eXoV2kW8bcGrBaoyGsD6MBBdIExFb3ZhArG9/1kw7qB93FXb/PY47HPZ+jTG/r5zBRVu5JpY4w08LOp1zsIkZ1i5DF4LzIHZRPNPqUAgub+yQdUEiUoUQSrvonygRTrXhIVPKM9+byXiWzWu4FcnZHgNWMY9H3UvFF+mSBLY8SckwokvLw/+xc4qs8uJYrSmTbOVVyG+rbBdFY10cO1JXInm0reXKUmTsRpraoc/9xkCBUaT/KRNrasZL4aKkfso8yl+Q3UVrSytzViQEfYeNFNTEuZ5lDkNDZjunCIryj1zUs4G7htMfKw+cZA41xMTqbOFleq0eyEspBOxjJNpkWu76sBcdBmtnQTzw0jKG+sAQiy5V1q2zpNnvhqJqvpwErK03P7+RRizjuG1OOl82F+by2xo0mfoyK9m9+anxxwLhRweK09DMeKpjXpdfMIMKsRqw4d2vrV1IJz6bpMSXWlXl/VA8wNOrihPJ8UjY/ipBoGWgnsmnx4Nw/UvlLsakc/Pa+TYk8+oZcZwKBQBVYziRn26eMvDpgmKSYUSPyEeR65eFib8qsybozZtBawi+WQ2akGmNwLGtyjPw0YwxllKmhc3CW3yZs9GvKIvIg4bq1Efq/ScqziPkcNRfcExlEYy5kOy3OZKU8vGRzQo4zxTkvkwp4hCl5eFQhIGshMvxE6llkHo9UTj31UoT62yDNfZixoZGuS3iPLqfdusVKxmdyWsojSDzU1PfoJ9bGxSZSeVyLG+sqv6WqP65P8vGX9WB9EX9rrOjO/7Uu+HUZiT3btV6P/dxPyNaXrxX4y3wXqFi21Fg/C9/Ofsa6Clo5yt6cuDUXD/oPOQFdvRTCIowrkSOMR4wIPTXcoMLfSInqUYC1Kk/MFheplw14v8a32L4y5lq1navfhLGdvCPLv539gNQM35KxVLP8KoXBumsWftvXd7G/t7bM37I9iw8nq9rUtLYpJmYYgyzHBzLTy8E6kjdzj876q0TZ1uwOdStXTqsj+70+KB937IL2q8aAS6sP1LZysBkAACAASURBVBPZimws4PWxtXc/xTBTsUjR1MbJfo8xSVdHhTGBCiU2ljHCb2XjOmqXOlwUsO1LoVoTX8VcZZxc1mdFvuf6KR6MN3Q0lMxytlQOu56kru/jQSY860MiP4CqjKJT97BzSkrBur37bnnmbJyCzH6u/IVvHyDBbpXe7te8TA2FJmhqmckKV1UmzqKegGunamtZ18gh2wNSBtayjeOc17e1DO0wAUN6ciRoORZw8VXrxrj+szhuY+JDIoR8JvtY+ZYRyOkmv428vBTs58lgKeVxARO5h8LR2n7Z9m1uw/7W7ud9A/VzjulWv/RUMqfxYF9t/RL/m+Ooe1eaj7mu/OozYexjWjtfN6/Q/i32U9Q0cEH/KfaU1rdTotZ8j5at6v2USLb7yfScs7/bCsrsW/5bWqC0QGmB0gKlBUoL3BEWsNUA57ZZTM/zMjlyN1p/PainiVIwNygNYpuvXNiVYLU7op7Kd5QW+B9vgTAMkagMaAtN7NSgzuLsAp7ytte77/f/9lFATRflKmnl/uA2WNRE7JPyKEFuN8Y0Cpv9FoDhmsgCJ/xzXYOO9WECaHlcUWzzhIsiixRxvaZANAxWcPGJz5T3/b+fYU5DeFzQblda/O6974qT3vZmd0vz6D8DdJO7EGuT3+vmdOINkarkgABpLBRdQaiBOuzuAP/v6+5n7z/5FLT047vNKh7/2le462tOfHIm50Bq+4aB1a78JT585tnunvp1uzBQuZF7P/GROPoVAlDATBVD3fxJvBC1UFb9TklAab4n3LxXoxT3VGimFuUYGRDpbcV7nvp0+e1Xf4r9e3J9DQIMVLurd/hB+Ju3/4O894h7A/ouTBpArPWehNRqcLeMKeeq0QzawwJsBKrlTAj5Yp34LMVoUS1iFUjNXMZVae412dk46qOh0qX42VW44Iznub+FV1+LeZWUWFOpYaw06yLxadWZByAl3GdBDg699rbiNsPNFOD3vGRBl1GQg9Vc4F9fW0lXBxStGRG2ZuN74uUBA3HPQhA3kQhS6k+jdd/D3fndX/g0rP/r46TE9SbGmd8CI6XXr/b7mOze6W6Zmp8DTOaBtlRZt86HP4OvnicydsFojOhOIm/zuPPeDhx2X3n+pEW9OjmnvKT6QxpP4Ck47Jo3nosfvP98d8sBkzGCsUhTUMrCSOYZcLLw0O0JVgsVWJAETQxUPm8GjSyUzLOJBhp3hg1073onV7bHE6x2oEg3YnrKTIIGm43FJVkNy0Jz/7M3vhrf/7CAOfYLZ9C4037u/Ni3vQI49GB3Hod1BIGAjdCu8IKcz9XzroUAjCm9zg2eG7e4W77y2jfhxm/8hzuPtmzH3FBa+jon/2AbEd1MPoSyBLZxwUCU4W0YQGyqY8nmtAS9+vCzoLgU6o/jsIAitycseDyocqNDfJIBStu4YAh9Z036z9axx+CR736bfOQBGzFW4APvtd6Cm82ULOCRJgkSBeByw8eC9wy0V01S7se/yMBqtd/egEQRLvd+wiNw5KteJO/adwE71eYNfz6LjrYqQSbd5AcDNlS5f9MmfOo5MkZMvndlJn172GlPxZEvUaDYzPQeYDX5aZVIDetQCsPXTcBqHQFQXP6aN+N7H/qgO99n3MvAasSzUTaKRz/xsdQQsNo9Tz0RR71Ix6mFOw6sVquEGVjNT0N0VIppy0wLz3i3gNFrjz7uNoHVGLw36c+Jw53optkkQsPA8SvL+ISC1ar//iPMq+R39J+B1T4ngBTc/wgMVOaSlsw207hxYpvmxXkUf1Pcq7spAk38Uq8L8FqOIvytsA+hI5/ctecY2+kLYJESYGtnF9y5e/SSSCJh2w34zstf6U5/8PVvYkNF29FgjIpKIs2DwiIyr+hzu8eAnmmIsW4QDRGit0bkiNYe9xD81ZteJ89fvz8yDdFCjDu1XR2Wp7DJxD4t22jodgGVJf3siadjasd298jhcAmJSsX0whbudYKA1Y56xxudHC8PSqsb9t6Lx0h0vrcnWM36T3YrviVIEKz2Ymmbuz77lVsFVht7Ml4Pgxbq95Mx9HgDqx10oKCbeFRqGW6NdXz7gNXaGKUCitoTrJaGsv392zDFA/5egD73OfM0YEF8IfGr8FSeko5xW8FqtC2PsNfHVa9/pzv/znvej/1M4m3UxoxK33WHA4S6BbZ5ponDXy7y8vclWK2mWzxegETnrc5iNqeOY6QNsTG/VL5WNnZnxjo73rGIb77+Te76ZV/4Mho9uatRCdHWup3MTOGQP3+wu37cy84B9hNw/qDmZc2Vc7jAJtwEKWXoknxoJzjEuuBq3EGjI/36ZW9+Jy5/z8fc+XynjYonffBekwHNwGo+RgpWE/iIHEWwmluQaZwJlO4xIEW3i6+9QcbMn3zui5hekm95zKmnYuPLpR2k03sHrGawhNDzQWARD8IrPAUm7hoNMJwRH5659yF45It1bDz6KGBe2novSZD60m81wmpWdxzfBopkJFyiqZNYj5P33NHz/pgdo+3iFhYscZzC145iFI1Qa4ofTtIYqSdzOtf32zPZC+scgW3cNhodAELHHDd/3S2omZJZTRrb7yMD+vuC1ZxPZ5KXqxOoimA1A44UV5Gy+W2gesrsysFxy7oNwpvb6kvEKRsghvfZ+o8b3k1dSO65SjU3dMA4HTroPzWNo/B+u4fvNMlaPr+lc+QiiG1YSVcliRGA4/qHJAfWhK75GZjJy+5nea38fkoZUDm41TxWGMCo8HwO7U1tC1yLNHXCwzcaaICjhm3e85rZhOYYG9DES8DNeVcqrqe1zJT61dQ+97euAQKoJKmdMpuZ4criio+utlmuAeZkSoRWRACrjF8EVfR1Pe1A5PqNjH6MFbQ/qvogMIdHkkSoaKyIYLUsSc1LUTFgjQv6S4Hy6ISAPAiWcTYs2JZzAZOiW2UrL81AHqwHA2cL+EbqkTYc6DqGz6yrXxUBUnvOGQ1Oxt8OFTFH+zUsqaEQQONXWN257lPLz/I01emly8znofY+xgAsXuLaSWGSalES1r/1jUWQTRFYKWA1Ay3Z1gptwOQUsfPYS0BwqB0GiuJvrb3Qb7M2VQCr8V02H2QVWpnpd3X1qyJYjfbQvAD3r63LnQ31xwSHSLuSsbg43bcURgdcs5gW23gB/K2Kr86qofoSsTMEVbl2UbA5n2NDkBvqM4lqAfrxkDWKroEcKEp+QZ8JVRuVlrLEWHuDvCtysR0eTAaytsA5u31ZbRJiNpFGIjKgcj/BOkMtj5vjaxUJYEgO2t7kifnfq8Fqco8kH8nh6j3LqE5Rs3mse18OgswSiArvcrbSyubzGtqv5pA0eU+1AFbLgYD8Los15iBLer/1P8W2dtMlXv5XG4P4XdbniL3k4FvMb2kyK8NNQEiFAHG2f8g6VTvzX3u++KH8ge/pamXwmQY8pd9aXbAMjCM5mxNoqM/kK3PQLVDjApuhyTTNEgMYOzaAIPsqa6fdmofFlliG77pzW54/40C6cn1QAOd1gwQ9bUhx4KHGbAiXGJgDsKpRCkqiip/kgNfiGMo+Jh/LcpAlgV55+niKJbXPci1BW3DOri5mtGJoJ1u3su0Q8MWDAK15Xc9S9Nf8n+AxS7Bh12A9FMti7Z31Ym1hVZkLzsSq0vwLZyUmo9rB99lh8xMuO6MCatL6Q/FTbSPuR3LOGLQlt7B+e9pGZO4hTy8CRgtdlRvXbN9AxpGb3l/cxyhC3rKClyelBUoLlBYoLVBaoLTAHWCBfC0giQVcN/sZWI3ruRKsdgdUQ/mK0gL/2y1QgtUKHlCC1Uqw2u3UIZRgNaAEq5VgtdupOd3kMSVYjZHREqxGxyjBatI8SrBaCVa7eWa1EqzmGkgJVnNmKMFq0l+WYLW9NTu7dc/9Q2ZWc/5RgtVKsFoJVnMgtBKsJmCpEqzGdUYJVuP4UILVcjBTCVYrwWolWO3WzXvLu0oLlBYoLVBaoLTAH74FSrDaH34dlSUsLfC/wAJ+ECLVTEnmIo5UaGDrbBPHK4PLPqc/I8sAiqeaiDRbnHTNlqvDjBjLEHPZTKb3MuYdlnLDNFHt/HyygukmK4NA9qDC7atoQPizHKEgGmU8xm188olPdadrv30F5ij1w+Can2KLpgBt2nceT3vrG9z19Q98COKq/CEKGxkVehqkGKnMUhujVaxvLbUJKfKnx5IrFC730P+XL7rz9592GvZRuZp21btlZjWTE73ySnz0DGEkCH96PdpkCCGjxVMfhwe+QSUdZ6pYUuqPWnUGVdULDEZxzjTC7DGzyeqUTCBSwdXrr8B5zzjFPX/m55uwXtmzpuGhEwp/+Za774Mnvf9csecDj8JYWQiYx1t8vGVl0sL2ukaUZnXt5FUythhyFWjWMJkNNOuzUqmsYlYrEvMVs7BMEMQjjb4yz+Hff4wLzxRmtdp116MVSV1TvofSWDzIQmcZqUVpB4bXLC+NaHAjGE8KmWdigNvnMLBaTsUvLCmWuUax0mKVZVmZfp5lXGTBYYZdoBl5TCBMNQ/Sq63BD0fCkf+Ql78Qf/I8YUcZTbcQqdxtJQWqJlm4dQe++9mL3T3ptm1oaTuadNpYazma127BNT/6qTwHE+yYFW6AY899NQ587GPFQOMQUFaWlEx7hY+pKcvdtvMuxFfeKIwcG3o9jHcLW1jLCxArKx4lZoxqdm8wq5FRY6R9Ub2Q8zeNJtpaAzfWQ1SOPsKV7fGf+TCwTlhchl4129hlj2GfSNbGqZ3yLd866XTc+EXpB/ZFC3VlJ9p43IMw3G+du74j8TAKpM+ZeDUcfORR7vzuf/EgYI0wrsUriwimjJNgjMFlIm934el/j/iq69z5fo0ZTCtL3GRpN6a1H47SMZY0L5OXTFGuyHhAGYiG+o/wkEjLJomAsV1Kxf5xHHcUWM1xAGpWLPu/nFnNz5nVfvILnHfyqc5ws5u3o9uV9jh71CH4m3cKoyeOujeWta+p1tdm1FhUWuvtEvndmdkasLjNnQ8uuQSffKUwmy7c0EFb2UbvdcaJOPIlMnZgZgZj7cNZh6ZGUeUYlRFHcsyV29lDGpuEkwG9GWa19aMuWsp6RPYgXzOUR2kFi01hxrrL056AB7xcZaPX3nHMavVqBYnKrXlxgBX9dsqAPvO9IqlYfRSZ1STV+dbIgKZpsopZjVlD7iCrhrEMLS3iY08UOdfWd3+G2aGMO0VmtWqay4BuW7+A516szGr3OzxjVmP/kTE/pOz3jI6ykDJdHASlJHIUB4vCOQkRisxq2e1FlrJCxj3vnSgrLYmWMjkWMgfYnI2p4IvCHNn/9Cfx6TeJDy9u3oF77negOx8vriAdCAXJxqCJKBaWqjFHYpsDOBYs6fcGkY8dU8J38qcvOBX3OUMkJzGzACjjh5t02bcFuUyUy1DX671ohFaodltaxuir33aPueikZ+NOOpatDHfBU5atHpq45xNOcPcUmdXi2Ieql4PsX6kvI/DEoyyyVEKNMqBaHyQ6CkwGdHknvnSOMCbu/MyXsL6vMqCYwLUrx3JhNSHSQhPfmNWmUD3yPu6Px39YpGtx8F1zZrWwlklJsundHsxqG4YdjFLx2QpZVQoyoEkgdbKpAvzJ2c9y54edcWrGrBZ7FXjKqMGmcVuZ1ch7ycNrd3D5q97qzn/8oQ9jA5m7eIzaaNWkvfZHIwSat08Z0FXMag1henNySyp9vIpZLYmRKjsOvdJYN/jk+a5yFly/BRcrM2/3J5ei1ZZ+t8k544yMw9es7EblzuLjp517LsKHiiRo1GpAzeAEnwLth9wCwqgqCvQXHZ9MReK01bSLRl9G2evecx6+/+b3ufPp3btQC6TdhGx/yvwxDlrYpdLBa499KI77qMinYnoaSHWOQGlZbQa0sM0cigxNcG06MxuG2s5YEiNTcLJ9do/zWeXHIQOFMkjitzfgg2c+1z0o2bQZ4xu2uvMnnv1CrHuJMGym0829IgM60RnYlN/ERNsfpamqyv4c+T4WIynzSj3E/g9+oDt/xAueAxxztHx8rYZYx94oDlEz9kwPGJj0OqJMOtCxzBQm30bsaDJ3fKRjcDGJxgKzRWd5N6YWRLJ2lETwfOErKZnV1A8L/9wRYDWRmGKvwX+lovaUAbXBRQSoigNtkVkkL3hxzWprFwGK505jbL98vzGacGW6ihlFH+mGN2U24iWbb5IAyhiSipJxey71i2svG3eKDEMs1ar1WTY2JTBmJq5XjbGqyGhCBhRbdxpQx8po91v35+ycehlbD9nEKo4KXrpIYVgSlrqMocexJWnGdmGewj7K2I/IyLLqUFtRFjLWcZtlMcY7jplzuqDmT41lk8xWNn7xW7KxNfQwrCkDYuKjqUOTyLTJL2hDytSJ/wSgbJ4ddj2qkL1Sv5FMbzpnD+IYlYyNjCt3+SD6mq29ilMf2sdkQx2zmrqVK7O+lL5WJH+0PopxNFsHFFmpIscAl5e5arGEgmGLZl7FiONkrQtsZAUGHWtTeXRF2J3MDix7S1mp+Hxj+GPdGasTi2BlYxErOg/l+URHKtrE/K0YF+FvKZfLg75vPEKrGbbydRv78Ez2zkuyeAzLUmSoMl8trqGdDKgaRmRJxXi8ZuxHe9rcfHcc5OM17zE5xaJcYNHHi5KjbJvGUMV7TKqPLEpG6uoY5goMbauZ1eTJN2VWy9+4mlnN7k8wVBlL2j6MxUKB8q/JXcLdJgd5saRhxF7sQkQ8XBnVWJU4RMukV12Z5H7G5KyP2tPmVkrnG/of/FRrO3y+9U0sYc6QJ+xqcnC0yXtRSqvKVZGBt8POeN3il/wbWeD0a1att2rqcWzL1mb4RfZbXjM2QTnX0uzZp+n1gpK6M5mNBc7uBccv9tVFmVr7juK0VNgH5S98rfmM/Lf8wfXz+uNi0hP7mGyeeQtMbPyZ1R2/sbj2MQY+jq1Wd/zX2EY54pp0qfDyiT8MfA+LGr+vpB727YnByCxp0sY9pOhpofthiokaj2vaWW3AjTiXtV3NX5lVuWNB7Wnh+LOiBK317Wxz85kNU3TUbu0Csxq9yZjV2L4D9XnWobGB0rYNnUhSFtxYwumnffUJx6ym50WmtCK7qmPKtFBFYXLAcalZqGuT6+XX5mLCq1kwi+N3kdGw6IvWzwvzorWovD93Y3rBP4tzZfMHx/CqduazWzqA8ZnFtpzXTIEJtXixPC8tUFqgtEBpgdICpQX2sgVkIlKMjZTManvZ5OXjSwuUFsgtYAvrISLUfQlv+YkHgl94/Kbq4X5Pf5I7P+J1L8lWykmtiYkCzrgJZzIDeUhPwENciLlnjuJcA5LBPtstN71IuSu/h0G9LHCbb1JylW2bPy7AYDKgnV244ATZSD7wh5sw15UN1C7GuF7BZ79dP40z3iMbg/MPORao6So4qIObHVKEGN1QlkyLjpReyj+PBlq6tGbRpm2Tqj9GcvHn3T0fOvNMbGjK8ntLNMTjX/syd77mxKeulgE1sNoVV+JjClZrXr0DbZW5PPzkx+Go1ysIoA6shDJQhH4j2xhpplVAgz3ObtmKshAKYbBvpCHaa3+JTzxdwGrzv9mJuZ4EjytIsah1sfUu63Dix2QDDfc9DB2VZYpdLeabLeYzjOVaQHSOW7Emj+U2+gthTpNw5SU7pw8UIn5pVv5imM+Dp0CBdGkpA+cNP/dlXPTy17piLiytYDoy4nSGhmSlzMCKBUgoz5AH4XhVyiZgNTlyOQO9cDv9Y8GGMWVA9ZkMGGW0+1nevoRQLPbtNg1UukAkguTHDEjZb1kjYw0tjeYXcH1d6uiEc1+LdY99pDtfiSiLJX5eHURoBlJj/e98H59+m0jmXfPtb2Nf3RSd830EbfGZqTHlTzR4P93Ab3Qn9AHnnIl7n64gAyKiGrLBu8LAuQazo6iLfVR2a/e//Cs+fvZLpb6GA2BZpOU2Ts8gVfCcT9lQDRzuDbDamJ6qgBva0oKpU9Vp7Fa/3dqqYcNxD3Vle9T73oF4VjbwBwRbaMW0uOmo/d7OtIPp397g7vnu352B6Hs/cOdzTuRPjLW9DnSnpU/YMYqwVBX7d2dmccLzz3LnR594gkio8hiN88omCHObgEW+ftbLsemr33HnM76HOZNlHOzElNZRrVJFX8EiwyCXJ6EPVjQSRdmXuvar9ArzSdZ4CVYTecabkwGdeBwJpC24ALYG5Go+EBgA9Ke/wIeeKWC1+Rs2I+6LfFdvTR3Hv0jAtfs86xRAwVWT2ny20cSW290uoIm5uQqwbbM7v/wf343vf+QT7nz/roelWGrsHmeehKMMrDY9g1jbbxGAUHV6lrbDlQOanSvrcFcEq/3itW/Bdz70Aff8DcMumgo2pWemuhEUoY7dLRHC2Pi4R+Mh//Aa8dt165BW5KF8owVEPW5QWfDVM8iKjBtZl+9+IOWMkx6Cscwirv2H9+Jb7xaAxprhEpoqK0ywmuHHvCjAUiD1Qma1U98v94fHP+z3BqsxWG4bGmkcoWaA+N27cP4JT3DPn//xLzGnII5xSFiTfHsNdezURkWw2lkGVjvyCAxVkpL32cYIvc3ks918pwgYKe4U3hxIjdfsOjfNpCbkUvG3ep1dQD7eASMFstcpt2PgPIJTTFJxaQW4/nr366+86AXY9dNL3Xll7GOuKVDXznIbdX3qfmETEwWO0yID27DyAwRNGSM6wwC7puW3j3vfm7Fw/MOldBxDbA5W1AAJC2C1wka+A6uZzOhyB79+74fcY779yjfgTlqeXrKCRPvVLhq41wmPd/cc+fY3Ip4TwOUqsFoyyWTfYy/M+kNK/KwCq6mEDNq78ZWXSFLB9k994TaB1SbVWXiHHuJ++6gLNEHgXocwc0Ls4VduF7Ba79vfwqee8gz3yH0GZFYrgtVkvsD+buIJUOzGeoA/fdGz3fmhz3rmzYLV6GCZRLnzfHFalx5g6HzO03WM4oZlJtm6vIyfvfSN7v7LLvwnrBtKgkY47qAWSnlGER1AyrO5lYPVjjztZMDAaqmHWOcybjiOdMcjiREpQJFPtpkhR/Lptv7Xr67Dl5/7Avd878qrUN29w50n6KPZEqnznR6wTeUyD3/Sk3DMy2Quj9kZJE1pdJS4CtQQTnquuHOow3k3TRHpLk0dA9QH4ty7PvEZfPUVYgfK1tYVVrfXwGpSetfv97WtsyQ2f3dygcV256s9OQaMhIOt/W9fwweeJwDpfRIPy1ukb3jSi8/B2nNMBrR1q8BqmSopJfkofe4MOgF+9Wt3+pZjj8PdVmRGMj/iSkN6rtALMFAg6Aic1ckXVBpNjCfyATviMTbpPX9xysk48Li/dNf3fdADgTWSODBJQoz6cn+1FRQkkAhtVqmjQifK1dK4IOll4KcaPFTN55ls1NQEqO4ywjUyTg6T5L8GVtu14p5z0VNORnjJD935ulEPY/UZqg+mCiAogp3EqH/4xx8LWO2WLOmWteozApjQjf8sXYrNzmCSHPvz3Vye5fAHvqGAJCqcFzeYb64cRZAQ/27TguLTZH1pVxI305U3GoxCJDszYIGXZEAcN0UrjL+2rhUghZSI50UAhJWTm/5NXWM5oJIWgYAAG1fD2MuAC0WZM0qAFoF02To4yWVG+Z6xzqQnQZq1ZYLQZgoSYwZW45JV8WMO3KLqbW4mNlDkOt8zpTEeBuhXdC4z5vLPZIK5Ftd256A6Ot4lvpdJQzIi4evi0U9yUBTHQ8ZenN1c+WXcp/1WgQMy+cLV13Nxy7zuin7B8hSBjfY3mqMI8sp94Hf3E+I/+a/Nk7huL849bT7Lbx9ZnA8pWvpT+ljX8jO8XAqWgBkDh7E0BpgQsJquLQo+5mYe6nsER2YSq3uA+ezLWMaiRGkOAEryd6V5JMi1qYJv530rZRzzdpTLaCarADr5e/NEPAf60Ske67kojWp+XrSBAyaq3TjMGJiGU42GDtEEplh7J5DJ6p3/Wr9RhJIV+wGLMVlZmdjJQ34rBz1spGBQ2jswkFnKVcyewsT05wixIrhjP82mRa6vMenbJERFQfl8TxGsZn0pvNzOe/Z/q8BkhbVRUV6z6P9FoJjFmSRSmoPVMnmjW2wKeVp2EXwm4Llc5rsIer655RzLYv0wwZrZ965qmXmdOr9dFSe/+QIWZSszmePCrXv2CcWyFXuR4phhP3fjVCYXKyt8GWcol5l7ShHwlPXVhfVu8dm0GPcIrA/s6jkBb6GOoZwBrugkleDyeaUDZpKvTVd5aagxuRGTfPXFTMpco3MzvocSmzyYaFhMETZAJ/uGrH05iWS5n+17oGsBxtHmdFxgHz7QZ/J3nWq+6J7WYFo9Agiy4+HAu5oowr4nl9imHKq+izKghfExkxqn9LNWWFEmuAhWs+RUvstJh6uBOFaYnxf7fvbDmfSqn/sh69TGes5lVvuD1Xuxf8jB3ywvk6KtTgeFRmjl4Z/7hT5wqgAoNxAz/SibwxSYLH/3KFXeUVqgtEBpgdICpQVKC9x+FijBarefLcsnlRYoLXCbLVCC1biSLsFqdJwSrHabm8/v/EEJVgNKsFoJVvudDeX3vMECaT4IhJJQ3KCawtNgZ3MiADQJUlaxsyZ10Tr2GDzy3cL2hwM2YqzAlxKsVoLVSrCa7oKVYDXXPZRgNQIScma1EqxWgtVKsJqsnEuw2u85cSv8rASriTFk9lqC1UqwWqFxlGA11yJKsJokn5VgNWkbJVjtpuNuCVYDSrCa+EUJVvuvz0vLJ5QWKC1QWqC0QGmB0gIlWK30gdICpQX+Gy1gTEgDP8F0U5iE/E6CtK6yQAFw50dIZvr/ec/bAGUJArOsLGuyIEMZu6wmCeQXM4jdpUwaskAJ4m43yBxTaNQYHnOR5T+YeJNnn+UBXT6lqjKC6PVw8eOe4u5vfe1nmI2FsaGHGNuVtWXXvnM47U3CZlA99hGAyoAirAGaFQvS3YeSfzlRhjWeV+I69b6kcGR+MVazvOxcPAAAIABJREFUbg/4Z5FTPO+FL0RVKV86Mw084TWvcNcXyKxWl/Qwzw9RM+aSX16Jj531fHd9x49+hrFS7R/9jMfjL1+tMqCzTUxYPhfGrmbZ0C5yVch0VqtJ7qjJeJHVZqCsBVf8Ev98ujA5edfeiKlhJjiJtsppje9zVzzpI++XR93tICebwyNxrBsC+PCZDamRItY1a8k9M2YqmeVtFZneijmdjnxenu/owgr3ryLVL1w3Cgbun3ckXa17/sfxpXNF7m2h3UFtLDnTEcYYGftBELiMOB7MYLNADrO+8jzgYkb578pdzy38+5zdDNGNPiZPC5UsOmV9K2SLFmVXmPVWzB5drkq9XNfycc/HPsqdP/I1rwb2WevOez7FRgSgk7bbcMxg7g8DbP/Ehe70n9/3XgyVQecurTlES8LwxMy7faaEiWKx38G2htjzPqc9Fce8VJn/vAbQkr6CLjnRDNwG69ZkW7/5PZynsq3e0m5UlZFoY3MGEwIiVPLDssVvT2Y1X9vjiG1FmVt838dkIm28VqtjtzLlLK2ZwV2PP85dP/atrwNU0hdpJW9r7CfUmTqTJdQ33eju/5dHPR0zvxaWNTKrhcqidON4CWlV7D/yK1iZkvO5Y+6HE159jtTFYfdAGkvKqEeZOOsPJ2SH1BTET34Vl7zpne6ebddeh3ltm+PBUpY9XUOAkFRfzFyMJqvlfDRFsxr7qGq/YTI0rmyFTFUp1B/HcUeC1Swj2zEJaIq+6zr7mu7788vxgWc+0xmuddW1WKs+sC3qYcODH+CuH3fhR4A5aZtxZSaTqauxWbblObUgAq65wp1/6YXPx+7v/8yd7zPwsVIRf7jzs5+Go1+i/jM9B9RkfGFvbzapktFBmdhA+hXrt3mj3rQns9p/nPdBfVcHDWUyawQ+Jppl7GMKO5RVa/av/gLHvV3lTTds2KvMagujZdSHMpY1aCxDAU987NZ+fvv8DJ51no5fD/vz28SsJnyeNt9gDWsGcZqgYkyo27fhg48Tdq51l12D2d/BrLZ1w1o89+JPSkM6/D6YuEqWoygzZixrzr9WpeLfTI77HmxquXJNIWea7XsVzZq8k9nK+ahPNgBjxIox2SGys65P0L4FV1yJSy+6yF3/0cc/iv1t7BjEGGvf7gcUyZRytmLy7omTjT3y/sjbhp6PUNn4OgMf4wPv5K4/+WP/CBxxmBSuISxE7uBYb+NfkVmtsJE/TmJUjTVwuYuvniFMWUuf+SIWdO4XhxMMdHzspHUc+nhhxSOzWqrMapOiDGgyccy6UoTgZpnVOFSEytqEziL+78tkHNxy0ecyZrUwvXkZUPrX2NM5VX0eo7vfxf32r88X0Kx3n8OAxPRRQpiECiWdjfXK+akyBVPyPJ9XhAgTnWM6nRXpS3qXfPNmmdWoLF8f6f2pj5EyVG1r1XDMi89wvz3ktJOANcKwXASrOVYJdU3Jxzc/uhXMart347t/L2yM1178eaztCftkNeohUPaIOPWQkDn4P2NWSzzEylDpyAqM7S6JMVL/JR+XMalwhtLs6H9d8yt88Vkik5788hfYMJbro0nHyWG7+q+0sFiXumoddRROuOBj8od184impA+eUORJK4Bspb6x4tH+Wo2DNMmWDRUyq5FhmoDqL30VFz9f2NpaW7einsh6pbo3ZEDZTrI5ey6rx6Ibq5CTlrIuhPdyDOJBJtyRnP/8refim+89T8xA2eq2yFz/9Qufj/XnSDtIp/YOs1pV50Gc4Q+1oASnm5RjNaiipnLoA/jYoQwWS7NTWNpf2PIec/YLcdhfPULKOT2DlY58V7UZwkga+emZfJVH9g4xyoiyxmIRN1IYR+g014F9ueeHX/wK1q2T+fKdH3A/gNre7AsrPlJP/Pn3kgEtmdWQehX4uj7uVyvYqkkH/+esZ+Pgs850th1c8Qt85SSZfzV+swmh+kM0pqywNNRbKwNalIRbDSATDygsz9woN9E5iGNWyyTVyDpj9+e0hfy78Wyz67o5yVF5Zx4gXi0hl88LijOEYpmKDKqZ27rvz2EexoYvEqVyMGaTsw3l62N6uPm/LCXy+cbNSSJyrmGEg9w4N/YUltdkzijDaNM4MlWRhYYHu077LspWGtNMVCBjr8YepvQj2RvrDNwx4UeePIhMW8qd777amNVYLgs98F117axpD5ON5u+n1WcoD7dDNeHIilXTD+MlJsmI3Txw3MoOjY055jmLkaRJJhtaSZNMFtb1EVqGIrOa64aLlafn/GyruyKFLu+/OVakPR+xp+/ezCtu8VKxPLmP5azx/HvNWNAc85CUiHKmDf0BGdfaRulJpnBlISLDkbGL8VZj6BGwmhxOdjMPEq6KgWVShoU5yWoeuVxO0UWuNB4p0od5+yxOnYuxltWcazmblK0VHFO/GteFO7XMHE8amU28jO2Vf28WZnDme6OC/B/7D2NUYotrV6XdsX1lzGoc3guxwCyEegu1KKxged9SvM3KnPc+EgeKCsxqvs5RvZQcgzf1OArTJtpXJ/o7voNxLC8zkONylTpV/3D/4aUItVNgX533jeQ3lMPFg7WgwvQm14t+LVeK8N+8v8qZI/mgorXyb8n93CwlEkhZP+zkX+WZzn/0OdIGde24R5kKUe6s/bItpOqHyWq9xUzSVNqP+v8t1Kl7r76A/xbZ9ex8z/HB/pv2NClhibXf9JDvyscOszbn/zlLWZGvLH+OMKjJU/kEk++klVr6TLbvRS0ofXtKC8Snd7WC2f+bNCcv5b4aZDFRYXOU8rMfmst8iX27rkdZi2ostq+mfjBrs1eQOTYZTfYVbWWNp//OK7MaZb2NrY3jT886LLZr7bA4rjKhwbzR+kMyhlJtQ9pFirpKJPO/rfw2fvIax1DrB/h5+fhYkAEtNEV+V73AKmq/4CXr6dzWS9H3tFG5dqfn7NlX9yfGALdnzyp38X/N39itm2wxr8+oTfjVvUJZjXGTv7frZI60ui7Gv2/B/cvLpQVKC5QWKC1QWqC0wF6xQL5eyBiIidHQGDznxd7Xg3qa6EZmwwsR6eYrF+UZ/foqOux84iZbLjK5yKcYe+VLyoeWFigt8EdoAQOrjcIYUyphGSxPMNIlyvZKDTP3PdR92WNe8zJgvw3yldx8NPAZlye2yOMqyRbdBBoZdTjvNUAYOyNbMXFD3cBVXNDab/NYhgsq5XT/eXBCdBP1Qbt24osveqUsUr/xE6zV8GXcqGNnKCvfzXUfxzz2b9z5oc84HahoKJNgEpUSAxeNej+q4xyQ12MEQO/nhpPKrmGlDVzyDffMr5z7Ngz7st21NQD+9nWvcufrn3YihjXZFvK9EFWVR8QvrsRFZz3XXV/5xaVoTMkO1yHH/wX+5BSRbsLCDDClG7luM1KjfH0uBXXF54ImmUGRaRYSFDeUSOCuiz+Pf/ugbDRVdrQxq3XHIGuHO5ccI+6+P/76BVKe4Oj7AZU8hO0AO+7goKWBH4k+yeV4UvCHAjBRPlp/WwQs3jJ8K7+5GDkJge2yOfab8y/EZRd/wZ3PLC8jtM1pFxyVI6p4MJmHIPFBmREeZGrPA1GF4FM2Uq56+3/5P+xdhdis2wS34FDk577tTFUIwJvc555BJgZ+XX15wDI13Gj+Qw7AXzz9ae58/SP+P6An4fvh1DTqC7JZN9m0GZVJIbJ33TXu+iXvPheXX/I9d36XWh11bY+DyRhhID4QVEIMZ0W+bf/jj8URJ6t/Ts0D87Kh7b7KdgHaS8BAv/InP8fn3/gmd0d713bUVBaFwYtUJaYIeNirMqAF+ZBqtYKhgtV8L0BH/bMzP4f9/+wYV85jX/2yvI3HlNzVWnDAXG1r8TKwU2Q6P/DIv8OGroJp+CVakZ1khIq202a1gYEC+x787JMx/XePFbNN1dDeLmCRmfn9qOnkzgedHWjMqm2v2owr3yCghl9dehlaCrxDv4fxSPocBuqsxbKZZsFd19Y1mMRN9SwoVQw/FkVxtTr/CP6xmNdeY1ZTCWZOyn0dyzwiNUwzlePUQLfKLsvBatNXXYMDFOy4GA2wW9vOM87/APAgkZpFYx69QlS5Zc/sL2PwJZGW/swrX4HqDVvd+QIlL+syjux/KgGjClZjG1RgBQEuVu+VNIaXja3c6RMfZqxVFXHhwGoEXFNy9HVvwfc+JGC1tf02WgpWa4ZBJrEWYhrbdKM4eOif4nHvFdAw9t8fqY0jBfmZ20sGlGC1moLV6hWucbTmIx+71bd3rZ3HaR+RMQ4PfeCtAquNddxkNdwiWG2sgO8tm/GuxzzOPf6Aa66/RbDaLg1Ob9u4Ds/57KekPPc+FKnKNLMrsSAx/1SUn7E+0A2x2RBZkEHnD/TTZdNJjqAApYCT18mjwbaxUwxU8zc2JnlcX9o3DgbA9QK6veYzn8W/qj9sHPSwXjf/O51BVrQ1a/bFRAHx0WARCxDgch99jLXtdNIEXl1kQAeTKvahHB+r6L1vBu60r3wA/27fa4MjrxOsZl3vHjDzQMcO7FjGBY8VINrCpVdjeiIA6KgSoadlKMqAHvWON908WI1tQTe69wSrZRvyBKsR1Maju4SvvkIARzde+M+3GazWO+gA99tHf+gt7t/a/Y50WxvucDKkCrCoeLcLWG3DsINRKqCoCmVubgastmO6gQeeI+CPg095OjA/784TvwpuTrrz9LaB1bhxaVI72LYdX3/ey91zNv/rV7GmI8D4RsI2phtaQQVxLPPNzVO5DOh9Tz2pIAPqI7ExkHkzVidIMVR5UD7RZsX0vmpXW8s1V+FbL3mh1NvXvoo7q8QP1T13DzVRpd5AvyXzHf9e98ZjPni+1MvG9YhnpY64+WWblw2EqFkyC/1XMebjOMFEQUt+2kNDwWrpJd/Fx58lAMuprVvRmAhor8Y1k9p5HLSwS9cZa499KI77qEgcY5ptxfzEd5L3PPit2Yx91fQ6b0NkqLGNf/6sbh1IvlevO07aCEd9YKvMcT77nOdh8d9FhnImGmOYymz7YWc9G/u+WGTe06npWyUDasMSx6FbIwNKID6PLnpICbxmE2mEGGvfw+XnVAY6CeDPL7h7frC0DTfOSN9zxj++Ewf/1V9JOdeuw1JPLNFs5bB9l8yS2S7FxJd7GG8zqUEm6DQVBB5EAXo/FWD5m17xGmw88EB3fvo73gY0dLx1CrH/BbDabvGNi558UikDyrHlvxGsVlyL2QjLpDpuPju/cjdIowqchFbewGwJwfWbJUxxXKlmG8Nsw0VZvfxtBtWgbF9RctSAGmwdRSBRUe7QBlCGZopPN2CQawPZupM8d3IIKEoOSqfZMx2gKgPk5fMI+w3/nXhp1i85QICuv/lFJvVF4NdYAcpsczV9Gf+1NROtZ5KRI93c5/N5z4Lez3stXsVyGjjMR5RJbfJWm2vzu5i0w6OO0DGnyjcCS1ZfXoLZTL4twXZFLoy9CNMDqZdawnVenoCQagWzrgKTWiZoTyvJwQDVHSpxnIHVOOcbq9VFRlZsXqxTibrIex24xMA6BXnWIlDA7svrRH0yx1E7mImB/GiOWwIFmN/yM2x8KYJO6P+2F0Fg1lQ290wgsw1pEQaMJsBj2f4DKdbo9JqWtPIQCBTqHJ9tKAOruThBDlMpznPzvQ5aSHc8FDSlxWDN6CkTOuScT/PU0/neTMmcPqmofN5p01KFKLnfsh3bE3ndgJVs4wZU5TOaBSiVgSYFrCOV7YBoWrIhZZ31EyllO60+4+4xX6IMqBpF00jdr4vDfnEJ4XJDi2BKM8iqf28+JudAWUU7WiwwJVQtX4Hnu0wRYouRcO5XDBdmPhwi0kVo5BPMrcAygjizdp0XTr5FykffJ9DVjpsDtQgQJ68pqwuWMcqAxXksRIyXr5mKX5XXL2F4UoaYsolZ98z3KEDNAdekZPzXwHxyq234rU4ayoB3hbqQ8UF/lSVzi1+skto0by5UnYAv5WB/X+zzi0Ale12xny8CAYvwP/YN2XqxIJ9KIG9R+jkDzBWSH1mWqo0X8DCy74KXgYnpyju1T0jSFGsVscV39tX3xpT4tJC356GqL2ZfbhLA/CbtTlwfPKd1ylFzRZ/T8+Is/lFsX7R2twBWM3AYx9uOJj/QJnM69yNYLU9mAPpa8bSn+TA/qZF9L8smH0DQWl/HM9ZpXQFw9E+TfKWPmV+FSZL1RbKWkue4cdnGGj8HmnPuUey7rK4FmKjjSHEyU4gYFDGTeeSQX547mQOwFn5fyfrq3Ik5v+io07APWFPor7qF3xqImU/vqOOy262v6t/kuTabKjSV8rS0QGmB0gKlBUoLlBbYaxYowWp7zbTlg0sLlBb43RYowWpcSZdgNbcQLMFqv7vB3MY7SrAagBKs5rymBKvdxsZzK24vwWpEO5RgNbpKCVbTBlOC1SSQX4LVVjGrlWC1EqxWgtVKsNqtmFbdobf8IcqA3hKzWglWk7ydEqxWgtWMIakEq+VAihKsRlBZCVajR5RgNWkXJVgthyqWYDXxhxKsdodOscuXlRYoLVBaoLRAaYHf0wIlWO33NFz5s9ICpQVuDwskvuQLDpFiSpE1zNiz7KQomMXKnLBl3O3hf45kZtadL+1czthNQjJnKGsLM38ta5gMTUa53mYGrSdZqPUoySjsa5QXUyYhZj+ZFGbXm2TZcwao42+ZoVPRPadaJBlubmNyroZN3/+RO9/3tzdinWYBjUIfuzXLb1sE1NZJ+e922NEYhMKUNqwyb18+fm7CrF6xSeyPEWuqmGOYqkrq10oKzLTkt0F3BfE2Yb657juXZIQ73YVpPPZ1r3bXNzztGRjobyuoIjQJzsuvxheeI5JLo0t/gGnNQvL3W4/9Dhd5rDYFCjQrf9QeoW7SpWmYZbSNQmY5ac4c68JJcgLVcYR6JN+y/JtNWNkkjCnTzNbUTDHWUE8zEMdz01h/r3u4ewa1FiJlwgvTSsZMVivIaHp+nEkNxn5lVcZfxoaSse+R2MfLWVIK1/m+YnaeK4AeIy3DYKoBX6Wtdn/nh6jduMXdsc4JaMg31ioVUM6WRydJcma1NGdWo+/kubX8ejmKLDXF9/9Xzy0bkS3IgDXMrLXs2mHoZTbkuywLtRF5WRYzWw3bBg9+6Vh3TEZBgqGygvSqHu5+6BHunpnmPtjaVcnU2TXwG+arQ8wqbetkaSv2X5Dr1159KXrbNrvzA4JGlmG9kkbYpRJZcyZRybJvWIc197yXu38c1NHT8iwnEdJE6mK/ag1zfWHeWLPUxa8u+6k7H2KMhsrOhlGMmUDaVC9mvrVY6PaUAa0oixuTGEeaGNgIPESaHcn6jzTDsV1voXKQMGPE+6wHQpHsnBmHGa0/+y6TxNhaHWBC5hG2r59dgbXKghL5I4z6klPeCD0EA3nxOsd/JH3g5MD90LzHXd35UiVArys55QdV55Eq09tvomX4mkl9cGMW13zvB2KrxUXUlFGykSaYVmnIZDIqSA4UZTNylsGi/EmCMGfyS5lveSvZDl0p/jCOOxKsZmwJLr3XKABYnSZ3ezmZ1U52hln7m99iTpmfgloFN6qMxEFPOAF/do6wMWHjnTBRqgL6ZmuszELbN+OS1whL6G8+/y9o7V6S28MWbtQP3v9ZJ+LPXipsNmjNZyyAxCnl2dNRJpEi8s23jVmtqeWfrlXQH0maa5XMajqWjR9wBJ5ispsHHbRXmdXWjldQIeuXk0klF4X04mnsYVHPl9avxSmUWeVxzP1vM7NazlzhZfOBNI5QG2pvfeMNePOjHuMef/fNuzCjbXwcUo5RKqaGOlYzq31aynPovTJ5zZRZ+drGiywNq7OYC+2LWcvax+bC25ZlLE+oOu4JG81IzZAzflgm/p4SL6O2cDnMcAzRfhuX/Rw/+/Rn3PXL/u1raP/qavneZhVVx+YKTEgsq3n2wcwCRspuFE66aGld9DCEp7Kni5MJkpqMNXE6jQecKHLtB77ieUjXCXMX+9oso/sWmNWKLBrMIQ+UERDXXo+3P+6J8sxfb8FGZUPanbQxVuZRlsxkQI+iDOg8RzR+i4+KTgg8x6wmrYfyY7YZW0GYlY0EXhXTAO4t42uvFJaw3378M9jQE//8z2RAIx3Vx9UZLO+/0d1vzGozR98fCGWuTWa1oc6Lw1pw25nVRlJX/ZvIgKrcpO/lzGqJj6GOS7tmW/izlzzH/fYuzzwRmJX5cupTzEZZXJPfg1lNvwWbt+DLZwoj5OI3vo3Z9qI7n3KimmL7SqWOaCKVsnWqifu8XMpzOGVJ68biGiANhTPCkZ+k8r2J52WSaq5F6JC2hv/21LGuvRrfeOnfu/uv/bd/xXptNmtqudzYOAyxrDapHXo4/uZDH5V6OWBfRPMyZ2kjcswGPJqoYMokXPli9akoSTGuGkNGFw2TjP7xpfjIycJgN719O+pDZZhz6yH58e3GrEa2mIyJYVUvgWpR/8mQOBxDPBnggiRC/B8/dufvOvXZmL1xpzufSSO0fWHkfPhzz8B+L5IxLW3tHWY14z4bkDtZWaqTqod+V9pcPQXm1egD50lSR5vDClp/erQ7f+x73gEcsJ87j2dn0VV2JU6fTMHJrS2zRQEXC2Kg1J8gVtZFslxkVD87O/jhB0Uq+cMfOB93PUxYyF/4yY8BysAXhVRBUIZi9g9Z/8bnGwNQLuXmmE50TRZy/loyq/23yoBmbKd7yCxac5ExWdnJXe0rSxDHqEyyNsbYyGBdnetcj4w1xjpGxkplL3Xr4YwBmb4h9/PSpCChZSw+XDdWC8w9xpq26l5KiWVMM0Bfn8P+kwwzPBjLKbKA24qAMxyuN60MZG7hwd819FvYG9v97I1z4E7+jRzDzQ7s4o1ZjZ/LeA6PRkwWrpxFrK19Kde6xqjEGNU6ZV4RZjVl/XTWNx6uXOBu4qfoaD/MMkwPZX7UQJDJgLI321nR2A8SLKjxQj/Fcl3GF84H16hxpUWLtTh3tG6DcxNjhuPT+pmMXb6+CuIYDV3D0b8mmSQi555y8F9jRaI1zMf4zEwu08kgKmv2Hux61s3k3F18XpIxnNE6A5100a43J6fo+iL1E/rYtAZqWB4DXvA9xmLPfnTGWLyRZLLafJf51QgJdqlIgZ8mWK90+LRnxvSGVCTpxepF3YBs7i/KMXlj4CgndzP2Iz5g8Tt9EHzKNjvpRkb8ipxTVu9p5mOOEVC/t8isJk1FmbTAVbQcjNEYCyCXiMb4xTGl2DaVmM89waRsaeflzM9zFiO2iTltm475qcCqbzKF/Jn5RpE9mUU3qVNh7MttZXVNJvwik1Kq/+HYn81oZLkryBRSBFsMTUhv0YZ5C4h1Dh6kcSarzXKad5O5uK8MqewHTC2AtmoV5ICLqxxr1WyWZGWUeqQcqpSUrH5ZCYoMZF6S9W+8j0xu4ic52xxtYz5MO2fsaK4Pt/pNMNJ4sI3P7jmOOTXnfAptXkGRDrW5fHvOrGaxruKabFX0xdVL7mMmY817rP/MudekfEXGteK4YOUv/nbPe4NCADZnesv9RaRs1eYFfyOzmsUj+VcqV5i1imS9xqzMfrKvbNeMB0+TCt59U4pt6tB8636qB9lIHfTR3cM9ip65nu+hqdRe1YQtWV7MdmBSnozXzGpdMBq2W+dyZGqraFyZ7Wu24NsrNm/3leXY+QjZi8UWtNOULioqjldZ6r0oA0rbWtunFOe01jsfzWQR+RYfbWPtL0j6cpyn2gYPkYWVczLHkcnTnRdY96imkDGl0Te18nh/qL8tTBdWsXKKD9yUEdBNPbK6zsWPi/FB1shEOxEWs1lgoLR65/yiW2BWW5/JPZMhWX3WrZ3y87bVL22Sje+rdGPMwcp/SwuUFigtUFqgtEBpgb1ugRKsttdNXL6gtEBpgf/MAhIZYDBSt8nc4so26qZm9sNVlPQjqGLNNHaoXFQjbLqFm1vuFKQLGLLzNeBRSXJK665Hkn5ZGFESom5U2nEKBqx4pGmcSSYwgMEAIw+TUeA5gyYGVmOg1IIWOyoJ1jVFtufA5TGCnkjjLXsjTJq6qdWso6crqRgNTHQDYRRUUNFF3vQwRVUBXmk6QaJAtyRk8FW+tx0lqKscW9LtYJ+WLuM7y/Cn5Xxz4OGJrxYZ0P2f/FQkFZMBrQIKSsCV1+CTzzlL7P/j72JBF3+7JkMEs7KZ2olTBKH8dtQdYWZGro8mcUaJzkWjgdUIFvIjBRZEMUK1M9Fg8ypBSKmheCAb8PFkhFR3a+NaDW39bRQwVCh2q5BmXRe+1TTNVD0JVjNa9kEQ5iCJNM1FDxLJm8+OYmRML7rQvW3GO7nGPPAzDCSo3G+20Axl5Vu7cRvuphJ7s6M+BkOR/SIWY1lX2bzVwkwMHtmGAL/IFu8MLtqifG/RixfBavauNqVXFbwyDMIsOOGAmOqfUyyzBkVcoFptQsmnoTYAnluALY5ThKlKDQ0C1GbWOpus1GrYuSxtoeH7mNb3+pMOGnUxem+4hJm6RGkqKwP0tSYbM9MYqvReK/VRa0pYYetkgr7K5vp+HUMN9kwqITT+gplJgrAt791YqyPQQPKokmZS5iu9HvZviMTtgEAU3agZVj0M1SG4Sb5FN6Uf8qLn4MgzThevmWoBJgM2iRD/4ip3+SMnnobw2mvd+UzSQzWSCEm9GqLdFwhuq+ojtc2fKIXXkDbL7WICV3l0/CoCBYlOTSqoj3Rzhu/SwGS7kWQBm/HSCtZQstcFrsbodAUIst+aeaRLcr42qSPVAORiNcSSAXwbDfix2D9YHCCoST2OFproRrIhHI7HaCkwcYbtdKdsGvvjCdbNisxVMhwi0fbr+7kAkRM5KbSvXEbIz4LQjYgBad1AWxWsEnP/oR57HawWmC4BgSwaSaMrFLXUtI3gsstw3jNPkbredCOSgcgWzwdNrCi4edPaeZx14YViznscCmif7LrIrvRj2HIDzn+KAHqmfrMJ1RUZf/d+D8uNAAAgAElEQVRvrsPVCo688xlPxwNf+mK5f2oh28B38q9a1wnBN1qnDoytchFRmiJQgCZHenRkLLj8dW/C9z54gTtf32+jMZZdpEa9io7KSdf9aWzXdhHf9xA85QKVxzv4YKQ1qQ2axuolk/9TAJD5EYPf2eFULXSHYjIAVKr4qje9F5e8W6TvDhgsojqS9uvAuwp8H6UeFrVeVvZdj9M/rqCSo49A3JRxc+JRZFiOarGj97m9pVtPqW11sf368FSiJoknmOkpWO26TXjrowWsdvCuZUwNpH8bV0wMhJusTexSsMmOjetx5mcVrHavexJN7e7nn1Pb9ChsYhRGSd2E+//ZexOwTYrqbPju/elne/fZGHYQUREwAooKuEYQosQtxO0zCNGgHzFKEiNijIoYjWs0Ku4LCnFDDeKKCkhAUETWAQZmGGZ912frvfu/Tp1T/fQg/jEoyZfQfV06Tb/9dFefqjp1quo+9y3goN3kL8YfQD1cLyBr/8pfSb+TdltUN5MqNie/KDKv6t8bf6X++ONPfxbXfONbXO/9Hg6c5ngDO3aWcVfbbSMTIM/OeAQCc9ExazkoMrYV+UBXfOmOJEIoYLXQncBJf8NAoekzXoasyzEbDLfcLC31lug64e7E3wocSd1OC/Z2jwE+xc9uxAdedpo6X3vvFuzf5Ej2ztEiDJHiGxZdHPIClgr9g/e+HZiWcUdtfbKtXPXi8TJ9oqVNtJQ91UNcwNHAvlEf3z+HwWp3ff5LWDtiX01AYiWvKyD8Erifm+N2a/pYXsdgtZM+9o/q38mjHwd4DA6jD49Jxp3K1XTKXTh6FgFn1LOV8LM+TDhKJl4hAgHxSdGPf4LP/B+W7F4dDFDIeNIsDDRlo4i2W1c0WG16AsdqsNorXgJIvJkaFA/KJt94T0Q9t2yDlChR2ayS/QtlU1MSKHDPNnzr1ey3ln/yU0z22bd1kCGQim94PhIBq21t+TjsHI6RDz39NKCh7WMh1yBtxfTD29w0tpHwNh0KrCZ+epqK3pfdko234muv4TgiuvWXmJM2WwwLZTo6CGixIh8we9QTcMIHz+c/7L0O6YyOF1I1b6KDJCg7uq8R8riUjwYSwY3meR/NIbcRXH8TPvlnDFab3LkTXsB2oHFYA01jy8e8zBtmn3EsnvmZD/NvO63fUgZUfAVtpmqgYaWFU6+V/TvZueXHU3dIUvZtTl5g5SKWpD7/1a/H6h6PCZMNG9ts3nL6w9e9FnufxQDEovn7B6tNR0EJsIiQIPa5nQdIEIjU/IxtYpXF/X4p6qMvoNBo1RqsOfEZ6vrR7z6XkJDqPGtPlPOVYVigLbEwxeCCc+A+p8clI0XmcPuxqFFpVMWNd+DLZ5+nrt9x6+044AlHqfPnvesdQEcqvu0joWQn2XqswWrSzuSfB5tZLY8j6NkpAQZ0X+CJbBksVaAxu8EGyus0Sui5LPnCqu/VX0TX9AY2w1c4vqBrGghC++d6TFDSiuWQbiCSWCahsu0mS8c30Qa2nnMT0KQExGRjiUZaZxlIfEf3amk2BSyTZ1LE0pfmSYAeDRSjqeXuU3S2j8rPkKCN1niaEqN5alOcj+qmOLndQC4QYEYnYam+JyYnO2jJM7rkCziMEuI01J424rU0GM139ZjiZYVKLKSDRiYtA0rW1rAxmt3reTMBPBIBHND3tWR8IRlQDaAZmgXmxaBGXmBOkHG2VaBHqANliAQzMhckQF0iX0+RmB4Hqa5LYDeVTZAj9Hl6LcvMCniE+pfxM5N4U33PbpJqbCwFoKkAjjXgieaiug2w5J8G4tA4yAfZW8cjLooSCEiShj1Z04qtonwOFVevyem6p38JFNeqSHAOdXmUxCS/l+T+mpUAblSOOya8inRdr0RJF+iWIAYCmnNroti2oaU8VWwg5leS39w6bNjlt9AARjGnKq+RoajIVuoklMIwYQhYrdpe7YKAcdy/KOIqATGGiZbESFT2anw+7vtj4CkB10cSdpPNdZu3c7Nsz1SWqvwutXU66B/dH1PqsLLe00yACWl69Gid5EiXtD0Ffsd1LWu5bIdxX1PgM/kAkgMt5YOL8XcRyK+cOxrjtTG1pivlrNqA5SarqZ/j+UohwG7ytq4kKoxbMtnZxkjW9hg8xvYnEGxDHBw9WftS8qOFjMVk27FUK63tcRkIcKZdKa2J6rVb1VYEtKSkUCsOTn9XFZxHCQ/l91ZkPVU9lb8l+csxeFeXpwoKpPrXboNAlRrEo4Ct97MkSkUbQ4PGwC8NeKb304giTfLXEnzLtczKejz9Rr+K/p7q5Yz7yD6W4EXl68c1VY4vtP4nfZBqq5SZrsjjatlV9jlFCXJV7YTk7QXUO6LMArVvYGBGHFlqGNgpy+hFYWCVaNs380x5WToI5NqXMYXcjU+L8spfWshkD4HeosvvGGYpP03j3bLFNUDrm46sKbpZjo4sPVBbG8jAQ75arxWQ39N+g15v6ySiCpCRkkF036fkej0WkP3a0ihttQrKFUArGUOdIUHrk1KpZHkGqTEoXY93NAUmELdqy5W0UsVqKfWiJMKlsgmsJmZWb9SANvKQ5Ov1ofdSqL2P18Xvv31W2z+NO7r9U9vRkqn0lEjGsoD2TOQbiZRgTvw8mTgQO1D5dfxA/rNfsYkeozlZW/rabgm1VW+kSld+1/hk95V93b9oh6KqimxWpHbv5yH1pdoCtQVqC9QWqC3wELVADVZ7iFZ8/dm1Bf5fsUANVqvBajyBrsFqv/8+WYPVarBaDVb7/fcr/cQarFaD1WqwGm0aVenIarAa+YcarAbUYDUeKWqwWmUjWQbPGqzGhqjBag9efPbbPLkGq2kr1WA1skQNVmNfrXmV6LwGq3EfUeDLGqymACo1WI1BkjVYjftGDVZjyGMNVmMmthqsRr2iBqv9NjF4fU9tgdoCtQVqC9QWuH8LPACwms4gIPrdki2D8pAEZE5yPzr5g2mydUZDNZytK6S2QG2B2gKcwcghfYaW5LhQFlsLIpMEE4vCLnPPhI0FcS62QTKU46zbUvqTmAF0lmKFrj0wKBOHl98ow5fkJuigrBydxcnP4OuKGajMXKtMOCqsW5aSGWWgVWJYpRxCU5WBD5KuiCWjljL4NC1+RilLwoBCLCo6887PjJJBRJVLMjQTMyqz6pT4gGSS2tk4q5Sy3kbCXJVMT+KU1/2lKsMBz3k2IExUIElGySjc/O/X4BvvZ+aY0RWXY0KYTlLbKKnqE8NEIVnS1ey/OEuhM9k4WZC/mTK6Sgp7YrqQTNLM9GBqWRHKJBU2LPrGanahtpvORh33kbFN9XupPJKgjMgl2/Ld9H6dqUfsYDrDlK7prOecJCN1UjvJFAnqhP7VzFUqGVLYwprGNPIlzivdw7TQFFabaStHFDFzleXbGEa8aU+Jc5qtyiOWMskvpFfqRZ2ImNWkPdGi133ztMbf/sDPdN6pb1gIpI62GUBrzz3VQzfNL8MRuckprwljyPnQTkxMTpLta2YIJAUucMZsgpR5p9uhkzqwpK4p21UzrpHMipbxMPNszGKocu0E4GBkZftxK5T4VJ/aPrZNWXtcnkxRA0n2ZW6M5QrUOduKmAp1O6S2qTMEKWFStxm6TzGJEAtaL4VWUsjbHUQ+53FuCSNEq2bU+eNfcgqeeRqzxGBqQsl90GFYFoJf3aLO/+WvzsLyjTep8zWGVUq2Ud71OCu2Up/kQ7QfI8iHSESwHI+m/icGMv4NfZPuCZSlqm3C1Pz88XRtt6w9/VtlBLYbtYXUFKYlkzyKsPuoNElhqFKZleIPjbjsO+Qny0xYYjHUzJQqM5fzLIk5y9ByqygQCOsPseslIeepr5uZQ3/bDnU+WzhlZj3V4TgLu2Kryulv6itVdoXqL3dfMrr/Zz6Qqw86WE3kIkBSI5JxTMNkKvKyNhlLM2/94mZ84XRm7PHv3IxpzVTnGNgqLGWLc9M44gXPVfcc+bKXAfuzFKzK6V9hJrZrP/hh/OjjLGd5YFhgtcl9YSlYwbIwEe5/2ik48uy/4Z9OTAGOZlUay32CskV1mek+XWnqX+n7WUg0neoxG877AH78AWbvWTcMYQsLE2X6OyIlvDAcwplcre7Z2fTwF1/+CpfhsEMRCdNRaBH75jg7W7NkqAxaYeSwLBNFwr4uz3NYruTXUtsUucnR967E517/enXPoSvzKEbCpKVk2Zjlceg3ccuQ/X/7MYfh1PM/wuU5cB8k4kMim3hVJPaAUbKoUoaykn6ko0hLH7WgmJo4zTtDiNWiHzx/wVdx6Vvfwe+69274Yh9iTkolvdk1GuhbXLblNWvw5xcJs9pBBwBSnsxOy+xp6hdjZirq8BJTZQZSiSXoku4/QbSCCZd9hU8SzZqlxLJRSFstKItdGBYVU5BmByTaKM2mRvfecrN6zo2XfAe/uuwydb60YSMckdecMC1MiEP3hkOkmU5sMGCJhHrhNpALA1gzidEsJVtiTAoj7K40Ldkxw332wSs+LixVf/BoxG1mOKOhRWd5l1rq9AebmKn461cMJTqjzt1shEkZ2K5507m47vzPquvrB8SmKSxbE8C80Ivk/ho8/MTnqHuO/NDby2eGXgckQE3HJBxYiQxg9K8wXNJwFwjbrlNk43IGCX54Nssf3vzpT2J/kfVqh/REthXJmohKkWJZaAn773KYYWGOJS2PPY9ZqfZ70Slj6gOnA6wIf0HHK9Pec5tGPZ1lPubwoTHB0S+i+lhhZixs3ISPvvTl6rS1YzvWSr/M+4tYJ3xVJEmzxWFWqu2zE3jpe85V5/7xT0XiSSJDYwKByNe3GjSu8uMrSjVcKqGlInEa7WOobDpsT39xE77xV+eo3+bX34Qp6bsto8BiyvGd7XmIJUjY3m7imPPYxg978SmAy+0FVgOB+FcaRj3NvUJy3yIsQyXQ/aZDJz1mZsSdG/DTc1hCecO3vwUWhgQmXQPL0tczz0fa4TmQeeAjcIIwTmLPNcgm2FctIy4ZJkgGtCvzCQQ0KZCRqWGgL5KaZjJCSzL408suxyXCyLV07bVYrRkIqA0JQ15s+9hls++fefoxOL7KrKa5xgySKOLy8wa2mEfVj/56+nc8UpbrRkQAVxmYhaAEJsWGhdhqy1Zc/bdvY7N95VJ0I2ZTa7c6+Olwpzr/0/POwT6veZ06L/xW6duU7UqZIZpvSeEq8qxEwmAk8i7qY7czK+67nv5MHLDCfX0mCsDcscTokWGrWN1puWg1uN1GiwOQZBQdltHBQoMtsX22g1d84aPq3DzqMeiLL3Ssdsl6QqR/ibB6hFGISW1bpeEndBAtC6OmyMylK2gFfH3bF7+Or7yZmRHDQYgDTniqOn/OP74DWDXHhbZt5DI+k7lrZrVxO1BtRvGVcfxCfsMV/iAlYyfzv8JwYMpcfOQ62OZxhT3lzDNw4JnMUBjcfCMuOZUZNv27NoHWKNQz4wh+KREIDPV6gGHBlIkJDTFjFtgCMU3sqZ1aBSxNt5iOpQxdxSnE47xp2ohyjqlpFmlIzBWaMUbCMERtf0JCDY/mzdIXmK2ND3ojsSnSMSQ5Y/HnjmcjkD7S7PoYBlrKuShl18yQGLP4MG0XS7JmEOYZPJlcT1FfSUQeOo0Qt9knhFGMrp4KFkAm8QW93hNmR1o3WZS+P2k5mJGY0ScmFVlAiBTrOn9NblmYl3d5to2muJ84JjZKPtRrRAqQYgiS5KSjZTewJLGV4ihrCpPlaIRJmdO0LBuJyNT7lo2exHFuw0Yy4o+hGrFkjtVwPFiyNkBrXpohjzx4Iiw7xOitGctacDApUnQD9GBMs1z5aDTAZMhfQHzho5KtOIevWXqJ2U7PTW0LiQSH3VYLu2Jm1mx12oiXuB4diuE0y/mowB7CSNuLI4RS/qnJGUSLPFdroIGwyYHf0mgEzTXaKGeRFBa6GMpclhZ4TGEYJ+YzLVFKo8U2GZsoYpl22c52RDx13P4nDA+xtOdRFsOTESY3XCwIw1CCFJOiUkBy9KnB4zgRHw1TYT8yGpixmUU3jFZAHGp0pGaGSOLWDB4Keb6fZpiWMT1DggWZ3uwiWb2mMJj3BzjEWsN1na1gJ4S1lLqlULE1Gy4Gwr5JbF6Ww98YFSFym4NDkp1crYmdiUTY5zJT7VgBD5Cz8LFa+NEKkrhXV4EhIiVPSAeNq7pfk/U0y3zL9WEJC9QoCWDoeb9lIxIbhnmKOGeb+E0PriyemEGMtpSNTKDlbmntSrMlObAwLb4oQoSB9DBSTCgZ+RMaOflwHAu+wd4ijTLEiucJ6Fgd9DK24WSzi+GImb59r4W+yMp7ng074fql8uiYXckbGjwWj4ocXoN941K4Cx3p+1PTHdwzz3Fpx3exILZtuG0ouWuKX5o+FoWRP0CMCWGNz9IhkiH3u24DEIEPdHwHA3kOCRjbDa7fQdSDJ6TNqYrLuTy+5aMQNl9ifZMpFpyGi1TmOtuHCRqaFLXbwbDHNrGSvJS4pW83xMfCsbAszOOmYyGRijfzAn4k30W8zW2JSQZ9uC6/YKrTRbDArLp0aJZ/msNNFXxPnIwUYzAd9DTNp/xrPFJ6vbwiy0tTpCqrvmKWUyx0YxUHZfdJttvCaKVcL29bLpp9Lr9P82bZHyA2cmK1VeWFCV9YY2M7x/ZIZNmnfSwICy+pNvgB+3ZagxsSXSC1AdvC9KIwm1OXdTje7qUpXFFNKJIATWmf1BPdNvfNKDcwFD/vOk0MiZGd+pxloS2s643CQCFzshgpAvFjqWegkHMaCwoZy5StpR5sz0RLlDxWVigmZAe0em4Vbt21hcvvoGSntuCgLz5/YmIS23vz6p52y4AzEvblxgR2SjzZ6LaxEog6Qg50M1HFULMm9jmRnWMofo+WASdFV5v8dyztwW91MT/kdSNij2t2OVKOej2sES/VgIPt8mVOawLLMfdBinfmZO05CYKSidOwbRgyFgzDEInQU69ZvRabdm1Tv3UdA029vpXQOMuGIzLSSOZNy0EAT9gQO7TnMOLvWuu2sRRzvbtolYz8C9EC0nJCYsKVsWOVN4MiZ5+TphEGBdd1y+yg1eLvXekvoSdOf1pxcuooY6yfQrFEptuwQb5xLODsClt6VepUmkL9T22B2gK1BWoL1BZ4yFpAM4XTinO5pmcYJaMt8TAbP7AaRZ7xpMo37FJCiyi8a7DaQ7bt1B9eW+D3YgG9hdH0/HJDaSnpq6kpHw34e+6jzo561YvR2I9BNnCatEqrTmN7zKzuqDmCgFocmrwIoEQ2yeivCrJR2ezSgDkNVlFPSEmItAKQktJUqcarlOsWTSy1dCCBbGQypzZ69UdWZDVIBlADRGhdSMsYqMm8XgWobvgYtKCjyzMG66iv0ZMeWmCWzZDFMMKahz+cS71+XWkr0Ia+TMR7y8vYeQuDbFYv9dGRBaHdAAb0R227qj4Hzf0rixNl5QlYRv2soG1CzZtOEzMBEND36tZDE85y1YMkiMo/7A5uqFSOluWiZ2sgVJLpKTYDekrQUgWgRtfKT1DSo2JPKowGrpkVEDZJKWQiC5E0gC08ud/58+tw7bdZqqxYmkcRy+J9y8FIFo0skh6Rwnk5UY3LIk1lsYdGVQ2MU1Tvv5cedf8PIdnYvixu2QfsiyeJJFk2PQPD5UW+Fm0YC5iDQQViHzst5SYTezzuk9Go3HTQYmjZho3xlJvlH6Q/VsB5BAYdA5LG/YxtIAApagsV2YOyPHnZqmBkY8kEWpwb54OPYUtq00kW9dW5/InOiR5euRPaSNEb7LSB0eGVxiUDWJKVkIn998fMIQezgS0TqUgi2nS/bFzc+b3voyltYIZAeyQvSgszvlWCX6vdiHBeVYBVIWARkiIopRqoH91v46BfcvmVzIrYmcK56v06TqM3ldcr4EiDZCdko2Y3yVz1aO6Q48UX7ioaYEoLl7rLkl0pLlS/sk3YIhvasE1kAlAj0GTWE3BnmmPzNT9T91/zpX9FRxaQflM3qNrtIQNW0/I8tGGgAbU0rsliWJPqX4PVfn4LvnjaGcp83oZNaBcct3t2AysyDt4RjdDYb291/YSXvwz7nPICNreRYXT5T9Tp1z76Mey8+np1fqgzCVcWU5cxQrGKx9/VLzwJR57NcoogqUYBNTDqV0tAEmpYaqriY1UT0Zuo9wGr/eT9GqwWwZGNC1ojtVq8ubHUH8GdYonhnuvi1E8zqA5POhaRyElH7rh10Kt0JEHL4aU6jwLFit9RY4v8hvpxzNeXvncFPnHm/1XnB2/bhLUaAKRiDvaZJK+63eUV3cOe+2w86ay/4vKsmkHa4LFjRGABsQlJceglyoYKDjQjWVLuLtEoo8Fq1O9WyWbX4vkX4NK3vl09s7OyE67Yh8BqUmR4RgM9i33X8uo1eNWFAlZ7+AEAyTkS4MKiMU5vHSmvoK47uYlCAMemZSAWk5AHiwpeRm8bxVhmidqFLMYr04jEnVo51qBj+j4CPtMxvwPYxYvoN176Hey8dYM633zDrxBtZeAJgXq6soFsxjHykMfWjiollzMyHKSywZhSTCXvIkBASy/Ywy7lxXdkGTbIRtyBL3ghnv62f+Dy7Lcvtge8UTbZHoNH1Lq6dmokdS16LItGrMSelB2SAZrbFtX5T9/4Dmz+xqXqfC4IkcvGhdkGFuTTl51V2O/4Z6p7nvb+tyHoiBxLawIEA6ZjGg6cTFprmAMud3jaZxzlXM6mZZXKgFgK8L03MfDqzi99HvvIDtp0QF6ZF8t7DZIokw2ZkMZNGWFtH9to1w3A4855rfr3ka86HTD5Wpa5sFKBH1AxtJSkPZacHad2cBtyBEwIAjFqgMWdd+Mzr2Ywx45rrsMBkijRDQLMSp/YhQDbPe7Tk094PE56q8gLH34IQi1XS6A+abK+iTJrn32J+qk6zUSitEBMo6+6rpI+pKsHV16Lr/8lg8/sW+4ASTzS4RYRRibfn9oOMtmo2DHZwbHnCljtRS8EZEMLlouRgJNsx4CbCTivKJDKprjacpd21KV/ZfMMGzfi62ewXPPwhuuxp5ZYH4blBnDqd7BVNhpnj3wcnvvpz/FHrpkrwWorahTgDyNwQ1tLjJFMnMQ7RQPoyUaRnY3QEuBCdtkV+Npf/z3X9a0bMCHt2iOgqTDHxHYTu2TDbOZpx+H4z3Jii5IBlc1Xsv39gtWoXLvF9TJ4VSRtVSwidapiB6lHBwksAVXgl7/Cd/8vA/via29GR0APJGV2S5P74jPe8Doc/FpuMw8WWK0rH0ObjvNS6My1Ycncy4hSNGVDMYSDe2UsOvAFJ+FJ//DXqmzhXmsQSttwQBuxbCCjYSDU3T4NMZlLv6MurHcvfWDUYGdikcjoAgOnf3DWOdh08fe4HrMCzaMfo85f9MnzgZbASBqNsWRtDVbjNlw5/ivAai2JHcgz9wTwRGOYniOSXJeWAqRxbiCgW1I8LwENqVFKVdpwEEhAGCFFKg2FQKuujI3DIkRfgg0CZnUEk6n8pHw/xUQcydA1B0OHAQ0DWt/VyBdKZhEJzszMsCISz4QjnhLpdTPMywQWmk0MBGhNaxOuALYpQTASICAVJWsIgN810dZALgpnZb3BdBroDdk/U1foiGS9FQRYLfNOGym4JzA+SMd6lJAXysTH8xzkkQCJKqsoND2huQ8dRUbCXHyQfXRUZrseMolhozAsQas0F9EylwRDEe8PCvkcASIkuYVcgBRFnKMhST0E2FIoeFVmGnfYh5PbNQ2OJWmDv53y1+Smhc0pA0qyPMde8pUzzUnM2+wgFnsrEBg1puwmFnIunWGZyBOOBRzTxr0Sb3abDryQ/Q+BMAcylpH7308AuEGUYbvEEa7bgK/HSlhY1PG7B3RljMAognyiWvcZiEXpLb6An0i61JZ6oY37Re3qCor9uAYaSQy3BN6VuC9VEoqfuY58BLKOlVNimkhp09ihJThJ2U4vZ9jwSv9McusNARaQ9VZknhpYHoqCQTOtGFgltUoygEvSsFZIns9n4GBveQkHidVj9MBQPsDrAK70NcJZaGiZS63H4/7VjxYUuIOO1Q1gNuRvp1rb6sm8waPkBekjQQ6OkHjkjaX8JPCZynwnIvlRnbVSFGUIrqBSklwT5CEI2EIHAbw00M1tNkBys6o9IMdCn1s0vYtT9Wj60EAidRRkBVKZmzYsH0HKvbBF0B55zlLWL4evhgX4kixjFxZ6Mmdtw4WrAYJ+EzsCBr4QWChMue837SYCPWsqEtiZAJIqQFsquW1KD3B8jCQRaZQTMJG/a7YBDKReJrptLPPUQrWRVICGLpowfAagDPMEUcxrFU03w4QAWcyIgE5iFHhYCblOM8srwV5B1keWcZ+luZnp8lhsZxampD82LEqQ4EJQV2xLG6NEqiWK/6nPuiZiHUO6PmZlPbIfroBLxgkCXpM70vIoLCVrJz0HHfGrNHMpxwvPRCAJPsSOp2UiPdNDT6QqwyTGrMQzbauBAc3TReK1ClKrrsNUiSl00mVVMpXiPUvaD5mS5pt80LjAfoy8dCS2JVD1XML+cML2y/3GfjIqZY6pbpvaJ9gGdhrcNoqmjVj7vdyEL88hyOSyz/7QL4C1MixQrw+kLy+q8si6ppFimipcrR1k5ZxYJaIUXFDLaaKXcH+ZbE6gI4nh8ShAlvG7TEpYE2OFSQBLJ3Yp/UuZkxk5QpnI05WuJNAZsYFhwc9pGQ3skESONTMerAUeyR14IKvQESCESx9HZcwySMgMAhMvyndNd2eRJjx/zYMYDalr8q46CZcS7fsy96X6mpaKIbDaivhn22yqMUk9h/JB2uyf06CPCYkfqAZJnJmOkWVgWdYt6E7t06jkOtQla5sC+KNhKZExqNOcwBYBsLYbJiYFrOYWBN/lY5RRG5LEA9tBS1DqFvmMPo/q1F9o/KCj01qDu4e8JuFMOShkPG35baxs5bbUgYc85bX/aaNZzlALmtQAACAASURBVOkCkPgqv4uVhPn5rmshlvlLVaydrESCz3RkanZaOhFY8vU1WE0qsv6ntkBtgdoCtQVqCygLyDydQGl6L92g9VWJPZDXYLW6pdQWqC3w4FmgBqtpcBVbogar6bamUGZ8KHRMBTgo5zVY7bfvlzVYTTb+a7AaN5oarPbbd57/nzsfdGa1GqyGGqzGi6A1WK0Gq9VgNaAGq/EmRw1Wq8FqNVjtdw/jarAa27AGq8nUqAarKUPUYDUGoNRgNe4XNVhNkihrsFo56NZgtRqsVoPVarDa7x6F10+oLVBboLZAbYHaAvdngRqsVreL2gK1Bf4bLaDZg1LKxhOGklGcIhZJm8R0UezDbC4vv/jzwD7rZWWVWFskM0WxiWke6MrHjMm8OO1njHfaTRJmd24j+b2WMPiPbFOCqMIxCxTtqer0M06nkVXQKtvAfbiBtFyaAmZV2Gh0qipJ1GiGM/pcyc5WKT36OqWulXRM3vh7VUqb2MqkLD7OxkosE478tkHl1OnW6lyMRde03ei8/K60quwzplpSZdOMZZRqJeeUMabZVipsGFVmDPUibRaV9ix2q1I5KYYeXaBKncbOmMJO3a/rUac9CeitTJ+u1MVvrC+WZ+MVywxYYVmC/gVfwpfOZTk2r7dUymD4REEuNjRsYvziQlD2vGZW48w1NiKbtvIt/1FbewB/1/niEXLskPdOPfEoPPedzNCDQw8ZM+KQ0bRkm8pK1JVdEbSqEBIpFiXNFqho67TNjd3bcJUqUN+jedvpJxXGQfWEsr+QgeQHlFGqz6v1q/4sP6hSlFG71qZV9Sv/US0/XReaeFAHkOxR9buGaDhQhp/QowzjFJnYp9H0S3p6kjclKRh1EJOa/jb6nWYrdBtj+9D3lt9YZRasfK9qcxU/UPaFSr/Q7ZL+VZn0ugOPGdd+Y5NRfVA/v8LmWGGghGI91MyIxOZYoaQrH0zPqNi/lH6hNlDpvyJjp24NpU8tLGDLl7+sbvrxO96G2ZCp9n/T8ZBkVitlQMdp5MRko5nV2pRRMhK7XXcLLnwFM6u179oCT7J9iS2P5BfouBcJNgV8/9zBD8fRz3iaOvfaDVz308vV+YarrsZaobk5pDGFWJjwFhEinGbZm/Uv/mMc9aYxs1omjExmQW+TdlX189XhTl3nNpDnIUwtA/qOD0Azq60fRrAlA5dYdOBzButwlMDsslzHiuPg1H9iCTQ853nIG3wPMatpBkHVMqV5kgyi7pp5HMMUBgM1nmj/QGWRdh5eeyM+f86b1DPNq3+CR84wo8LO3hDL8sxtSQZHJJWf//rXYv2z/4jL020ilczo0CKOVs44JmYILWHoUNqwHmepDNJ3eiSLLDI5KBJ0+pxVvfU9H8H3//Fd6nwm7sPNOS2chr6SQcJsYEXYe0gG9IyLLuTyPOxAwBdZF5vEesfMaiwhzJnuhmjxEbOjJDdD2V9Yszzig9iyWd2/4xc3YCAyvnmcw5G2ahoFDLk/i0IMFjhzeftdd2PhHv7t4ubNIIYUOtxRiEbC5SFOA5L2UteVy+ZvV9neYh+SFA/EbnFBPC7cuEh8YyylpvOxgajdwR2SZf/sN56NA176UrbJ+j3Q10xPxJjBV+FVSEVVUSSe6VvERcH5360sQ/A97i+Xnf1OxNf9Sp2vJrln4VwhqbZ5kfja1l2FfZ59orrnyee9EfEUMyEETrNkaOlmJhqFCClWmRTNvJS9adoOLM1mt9DHZW/n9n/j+R/FXmLPaZV9xv1rVIkwyK5aAipyXNwtrDgHvurF6t7jzvk75CJxtXMYY3WLZULTsICjNaWsDLlmKa0M1SpXXMplEmuDHve2bcMPP8wyiJdfeBFWCaPDVJJiVhhZRlmOjcJAc9xpp+Kw07k82HtdmcEPp13Kh9GQLaplPMZXxplc2NEypCSqrR5D4zPkvfOXXoav/xX36faWezEnUnFFEZb+YEBsqzln3u+ansCx72RmrwP+5PmAJewdtqfkpuggghdX2D4ouz5xOHYgbjchbsUENdGecPHcswlffc1fqHv6N14P9qhAb34BpshIJY02eiLH9sevPQuzLxSbzE0jk9BkRfGq8TcSs5ovUl9CQcNlsIglSaRrEaLdYyaP/KprccFfsP9ubdsBXxg+HjRmNd3PqrEehRfiR6vMam4RwBxxORcu/jYufi0z261dCtHR9YgBlueYAeWxf/5yPOoNzDD4uzGrJcDtd6rnVGVAiX2vWTKrxQgk1iMJtVTmNC2TeNW4787nKRamuJ2c9uH3ACfxGBs4BlKXy0z8msUuHodbk82SWa1ABl9T1VXnjjTmK8dEbW0A3MCM2O9+3osxu5PHAcPzED2KZb1Pv/jLgJaFbXeQix9SnE6aNoo6jzCu0nipmZGpSrR8m5JHW2AOlwtefCrsH1+jzueiIWJhoyEizELGDf0MddP/kOO/AqxWlQHtCZNTZlSY1YhIUyYsNDpHWgaUNBpl/mHGxHTEcYRnNRGW/jNCo8Vje7CyrMQM6SCZyKHL56NYc5uQNJiPkTC+OIYNX2hJ4iLFSsmkTCKj/C7XcGBL/82sFCNpM2kRoSVjchIkpQxoB81SkoyYR7S8Jkk7kqQiHcT0s+Sx/0ytVEkh0pEneSlb3e1MYTDiNp9mOeYmOe7bubwds1oOEsQrxwd5OVtkQymRzZaYNM9T5CLdRSzfqbBPEWORZpIm9mFbBpI0TRFrIsiGg0XxRW3XxYTH4zZJtyWxll4dxw70dZrlJaf6EeZFGrPaIqvnuia2xMy6NNFqsQwnlX8wgiVlSEBsMSJp6jgwmuxbuo6LVo/9+Uq8XNbXhNvErLBwRcWwlJ23DAeeDoZdG5tFgm3C89FRgR2Vd4RAYoFRlGNtybLtYZcwmzqOhym5n2QbNwl/kzftl5LvST9FU9qJR0xIIj2c2Sb6I2bMaroOGmIgIt5JRJowKwzYI/5DqzAxodt2PEAs/tZxGzBFXpM4bUJhVouzHC3pU3YRwRIZ0IhiSmGqs4hiVDPYOk2MEpaTo6hzWWIbYlaLTR73ielwWhjzm0hKxj6KAPM28wH1BwPsC26TCQbYKFxXRLjkS6NUMru2Fkp14QoDdR72kMr9NFLoNkOeXDNmWa6P5iTHYGGcIBGWwTax04osr1VkCIRFj3qKjmG7ngdH6iIIE3jCFhZHKYjZTLXhgiJViZFMq5Q5XsmGmBYZzTxLYMuYS/M6zeRK7dwq2Zh8uD7zM5I8Yy8RtrAsgC96lh3XRRZwX6Z1FG2RNhQ3uBwOFoTNzrYbSIX92XBchCmXmWK5jrBn+bSOKb6RJIOJH4qPRrnG1nItJDEzSHXGrhSu5SLKNItkirbF5V/OBmi2VnMbaHiYX+D5iosQq/UST7r7yhjJx9KRwSdOWHXuWQWSjN/r2hbmZT5N3nidZpKzHSxYIllrpOhKeGgUOVrC/ESsfIslK2eGdUTXTHbOh1iRtSt3qo1cJJsHg2EZU01aLmZFzp7WC1a04ojpoDPD7aq/sISurKsR65h+l+W48PSkkvyvLL4QO1i5zFeQsCEf9OcxT9pYWYRcj2YUo9eUzGrEsCixH7XZprBMWQ0PPZkCLQ8GMEgjXbFhucilvxObRrvJ9ZX0e7DL+JbEfbmSaF21S2tuqr2NYErbIJbhJY/nmtTt95SORwx/A4Nt26O4vcU9KUkHaMW87kusmVqVnYqSCVtbiAQzwrk5xEixZtHR7kwgFQnL/nBZSZnSsdqZQJJwzEbjYaZVWJRMpF4YzNAq/bCPtMFxY9+IsCSMaJOtBsIVkdBFGy1pt/1oGRl4fLFTkl3mw0EH26UNdLw2nIw9DTMYas9hlIzUFAMSu5p6DjGryfyC1jASg5nSlPS2lD9EjJ4lbP4NE9ZQWMiprkuZYANpk+1jmDmMAQOC1RXx8zS/TGXi1DFacGSeRW/aDqkLx4Urczdy/ZGYjZL9LelfHlroC4veMO6hI+OgkVsw7Tn13h1ZguZh+6rz405+Kj7xsfer8zRIcNwxvJbzqHX74wef+JQ6nyyMUpmjFwQlG3RhFrCEgTVJQ1jSX8g/axUKS61VCCmB+uIxsxpx49JBoqH1UVugtkBtgdoCtQVqC2gL1GC1ui3UFqgt8N9oAaUaRhPEPIGpJSW8FhKLJ0/91MRW2WR987U/AiZkp8bvIBNJoaGSjeIJUJPWpyTeH43nAmilBUwNlqoK7ymsRWUnXU7LW6vYqPvYid4jaygInQyFLB7QOrPGa9G/RimJRQ/Qk5HqrF/dxE+3DVZSU7gVmnjxYWmObJrg2gYiuUdJDWl5TSW+IACplIiuZYOcFqdkgTYlcVNZ2IuNApHepLf1MingFCRrxO91yJ73B1ZToDEpHL1Sr1TQq+Sc1k4doeq2SQqsChasAIv0/hVJYmo8UmFWCbF3B99UcQ+6nAbJKJSmJdAVl40+PdEL6oRtEzBOFZNDdVTWVxWcR+XVL8t2ASKFds+nvoAv/8O56vl7DRPMiA2NghYe+COJ1p/kGFXdFWZlkWYsu8Z7UWOwWtU892lqD/g/NVjNspvYIoCh9rFH4rnvOY+f+eiDEcsiEMt2yKIggWDEoAS10NVFCx+yloRyRV99ZIZcS+4quMq4cWhwHgEgql1tvNRFDxg3iPF03YQtUgGqa1W6jq5fWovTmxVUdRqCUcWzkRuQPRsm6JM2qRqbyB70zACJrCrQwphTLhTZyGRHNU7zknbWtC1Y0q6oDjXggxZ2Ldrgo7KEESxZgDGb5Lc08O6+gLz7qd5qn1L21T5hvPhHb9FWJokdUwMrq+qp3AukM1Teo+7VoFLyRRXgmu7w6rv1ro03BqvRznIVUFgtvi6QNcamEoYlG4qEFQGEdCWtDPHzT35c/fqX574V60Z6mf7+m/tDGqxGNpM2QExjGqxGsodWCVa7aQxW23gPZkqfH8DQvXbVLLaKnM/WwRCmyN1aTQfBgO3fTROss3gxcg1JCorf6KPAZgGUE8Dl6DexvBmmpxDpTSFY5QZgtX1SKxr77TFi9NfBav+iHrl+GMITaR/63kJk1WJalRQ5qEXHxgln/iWX87WvBXxenFZ7/dr/K0AcF9NJcjgy9qkL5RiaoBAJBytJ4WhZo1093HThl9St333vP6IV88bCYj9AInJZ9uwcDnsKgxGOP+1U4BEivU2ydgJWi0jyWL6eNkRd6TwKV1MNNASkrkAw4pObVPZ5XqC9/e/fjas/ysCfVQUJ4/CCN6lz6MVax2phxea6W1y7Cq/WMqAHHohCZEBpAZpAEfrQfr5B/VrvLNDmisRjquharrTfw1Wf/KT66fXfugTRvdvVuTUk6SYZ7wioLd+oFm2l/Yz6y4h6/C2zzZaStKSDluFVfKA+hsRquMJocd+ROHA5i0DS0XQQWC2STSolASVxIIHk9OYAgS/74jDCbhvhLC9On/Lmt8A78nH8rlWrEOo+VZEQUxvnuw0kXJ7IJgki8WNJgds+zHb493d+CKt28uYApVLEIkxGNb1NNkI3+B0c+ed/pu45+s2vQ9biFw8Mr9wA7KY2XC0DWok9SB5My8D4tgXy9epYHOKGT7E85JXvfhf2GPBO7nRuwJX6Gka0cchlpranPyuzm7iHKMrIzs84Rv37wk98GMkEg2x2RBmmPd6IzaMMLUmOoO0ULTFZzf9QsvYy7inQmpIRV7usWL7manX6xQ9+EEu33cbffe8WTAm4sTk1h9WHH6muP+tVr4J/1KP5t9MtrEgbIeBXR2+OKgkhvkU1s93Aajww0SaQJeO2SRtesuF61+cvxLfP4USDmfklzIlF4nSEppYaHoYwDN4MW5ybxpPfxeC2vZ//PMDgzWw4DYRaBtSm+FF20Ul2h+TUldXNEojYKgBbxkBs34qL38C+86ZL/g37yHsJ4NmXDcKFJIM9xzC21733AzCfcCy/d6KFRIowQgJDYhnfsOGU+ubjxkw+OzB48tCh7dQey3XlV/4MnzmVJY6nF5fREGCwS/5IZEAjy8e8+LnfVQa0KOU/CRArdVeZepFkm96cbhLwb8C+7brz3oN/f/dH1Pm+hYOW+MulIkB/lv3cEae/HA//OwGrNVvIK4FCuTlUTRCo5OLQ1NGQjX+k9w9Wm4qCcgMvQgLP4QoYJYkSYKSj25hBIiCAe5MQq495vLr+jI99ENiLfU/iOYhlHCawWr4kMmdtH5HMHSleFAVIKDW1cu8yRSF6isZgGZs+y+PSp1//RuxvcXmKRhPR4Q9T56/4+pcxRkpOItXJFA8ErCbjzwUveUUNVqN6dx1s89jmTznzDBx4JsscBzffiEtOPU2d+3dtgi1ApSKO0JB2QtU5EMR8blhln6X5iZYBVWA1cXC5bcAQYDZNP3XSE4yGKodqh8jgNrih2MMQU7LR68NBT8bMAdJy7mU0XIz0DmqcYlqQWQQeIAiNeo5pYVI2pznBSgObslLevBcOMSMxVx5oaBVBRRqISb9USekR0FPk0pQYGF93HQ87Cga19LNwDOCneb/M+ch/ZvIcAqQr36TKEsIxtS51DPJ96jpJMAuYbCkaoWnxBn8vW8GU9FnLLpAJsCNIKIWLBw+HYgiRdYsJ3CbBquM3sCjSY5OtDgoZR2y11qJRZgHWCbinF47AEBUgIZ9n8GzZpLoWHxhnCWKRq57ptmH3OK6MshhdsZXhdbCrKVKhJAUoMX7SHygoDh20kV/M8HqYmSRor2hQcloJX4qyzdCIvEtGpKbtYpUAaGJECH15V5JgQiSw6Qt36lgVFtYJ4IOAIFsEUmVO+Rj12Y9RjUwK2J1caSjtMExjZA6DFCn27eoYJytQdHmspLoj4AkdU26rnI7ujIaKWVn9ttGCG/C3W4WD1Oc+mGYZCFRFR9vK0RJJbjsrYDvcBuLExEjadhskfsi1REPRUJ4/sj2EAlaj+XxHkkG6cYo5iUNXMoru+JnUPveSc8cpcFd2r7oeKOApH5NeA6EI7VKbpD5JBz3PFzATrR9EMi4kfgO9mOtxkBeISb+X2nBKyRfc/ic6rRKASAkapsTXRpKW61gEgNR5eEmRIbclJjEtJFoe0XGQS5+iNZ6Wx2UbDntoCLiZYnc9b3NsB4XE2nGSKXlLZVvLRKDzkxyLFHjVQWCUQgCddpRixub6WtXsIlvm8d0uTPQFoJbDxUjaW+iaCLScaBDBJG1VgdRM06IkPT8clkAc221iecRtIwKtm/L5Hp0O7BHXdaNIy6Qe8nKe1B3NOGzxG1uinaUw8pw/AyPhvmmmS2hL+1G5U/yJIM8eN3l8HxRWKWM65fvIApYOdJseEo/FVNNRijnRs4+KPpalP/oE4tQ698jRBvfrIcnaCpBuMVvGrLw5MXPsbLKvpnua3PzhGxY8YWM3ghhr5H7f8HFPwf2LJBwdm+fKRppgD4ehg0EyxILAJrvd6RJc2EuGMGU+SmBfnZ9N3UaW/HjlcDecDXeqKt6eJJeVcoiE7Hpt21EgSAZdkUTtkvjJxDXRFL9NYLkVidPiNMGEJLe0ogIz4sNJOnlRQLQjhNjDZUDeIB7AEt+1ggDLDUmAKoD10oa93Me8xM+Z28aulOcvlpPAFwnpWd9AT/xP0zXhGjxXCiKK6mSzwXbQk8XkJUp+lXW1ruuhG/HLzGSIOfEJ9N0E3KaDgGp67YFC2FBicvIGu6T8meMglf7SdR0UQ/4tre84DU6mG4bLaMvaACVZdARYlpoNbMr4u2j+P1MmVRkIJTONpv+ezONoHq5B2/RJemyicW+plBwlGVaRq6alCnnv9HQX8TLP9dumg0I2BSiVy5BE4NyMYYqkeMOxEci8No3HAplTaGJGgG4hQixJma2GiUSSW5UFxOeQWiqtPtDRRBcDuT9CiMmWxO1hjtThtnFHuIQDj+X1gKe/9SwsfPvr6nxpaRkHPOap6hxbduLSD52vTqMFGhG5DdN7mm2eg6wMVmDJXL9IkzK5yyry0idT/9CAeFol0zsu1CooEtFtgF9aH7UFagvUFqgtUFugtkAtA1q3gdoCtQX+Wy1Qg9VE4rIGq6EGq/3+u2INVuP8tRqsthsNjjAG1mC137XHaZwEcSdqoGrgFqDsaDpoEZkyUelI4WKXbHK2nn40TvzgP/Hr91yLWEAZdK+pGRXSDKZmVqvBaspUNVitBqvVYLUarFaD1QikUoPVaEyowWo1WO13ieP+K5jVarAaARFqsJqKYWuwGnfXGqymzFCD1ZhdqQarjaUtarAaUIPVhDm9Bqsp/1CD1X6XKLf+bW2B2gK1BWoL1Bb4n2iBmlntf2Kt1WWuLfC/xgK5gLQoqTXRVOOWh1yyxSOzgS3ChnLWLT8f07N0ZkpNL0rU1EldNqUh6YRXkieRc8p0pOxBPjTvx+6ZX/c1akkSVM1wr6aK0fUKk5B+l/oM/ar73q9fcl9mMklRo8wmnUHJ+ASGQzSIGWBc/PK7qmKN1cS2JMvhSwY3Ka6lIqdBGcFWQ+jyKz/IvULI1PmTxsxYu4ukVlnNKoQWY9NVbcUrUHxUacNUSh5fpuReTRpXVRmlv40z78ZgI5UKW9KDVKmlBPSnqrfC0nUfNcj7Yy9TRDzVP1TLLAlzPWMRXWFWu/Vjn8d3zmWgycNHBZqSQRZl4+zy2DQ4s1ram6a/J9CUzvokW2pmNaKCfzCY1TTwpWW2saAYCIHWEx6L497KbCE49BElIxHJbWjwKJWtauaqwKQmLKSccV3mUBGY812UKTmuO1Mxy5VtQD+o2nfoj9KwKKlek/vQv5oAgCXhxock36t7y/sreKz7NjfNHsQMT/zXMZcgEBdFmflOZdc1R4mImnRMmU/+sDwI0GjzJiFdSoRxp0U2jDjjlZhSdMbuboX/NX9yP8xnxLKkO1uFJo7o5qvfq7P7lbRg1QH8JuYzXRAqrzYusRlIWiz9TEsRkJV01icxOOpHkrwd+RE6iE3J1o6PCCL1TdSvhcHAdQ0EQ85m9RwbptDlU3O59mMMvvnFG9+IvYTZa/eaHv/XQ5pZjSpDOh4tYWqRQ5IBtUXWE9fdhC+KDKh72wbsJwxbWToopeBMo41Issj7xNgh2aaDlPLLufJmHBe+SPLY0Qpc4QnIrC7uELat/U7/EzxBmNWK6SkEkvk7htqx/yiz8n8Ds1pWhLBCbhsb3vEBXPE+Zlbbg5jVcs5qp/EhkzZTFCYyl/vdsmPikSf/sTp/zLv/iSgH1DnxSsTSti1b57ICRZCDJJjKQ5xUL4tgC1gwy6JSfsPMLeCuu9Xtd3zvW7j5mn9X54MwgaOYEoF9Dz4Ejz3+mfzIvfchShI+d2wkwgZHDAz6oA1bYi6lQ4U+miWLfKQAE6MsLVkblVTKXczYcN1Zb8HGb35Tnc8WJG3C9gmdvGRWs80Wlh3O9t21bhXOvIgZeHDAgSh8ZvkgZjUtA8r+kOt9N2Y1yc5Xf4hDQNgesPFOfOxv/lZd3nnVz7BWGiVJeTZl3DWMAiS9pb7RMOAIw5xjEc8R+16HwhmRrcxTLd5CcobkU7ihk5Sl8HOpfPmSddVwkJWS0E7JQpcUOQaUWk3f2LCwQyRkeg0PjznpJHX95De8EdjnQKkOBysSf+YkWyJXu1TEUipvTK2bmSR1KX9YXMYP3/kB9YsbPvYF7EV0GtRuTQuxlldBAq454M52B88++2/U+WPPPBWhZvQkJgrpXzPErqGDoer7fWKfEf9pO3BExt0IEiz8iKVIP3L66WjtYCaHTpZjRpiUWlmKjoz7ZNUlYR0x0MJCh+PApf33Uv++8pv/imQNZ+f3beLAEcmzJEenjGVI7lsWDioEm6qvC8uXlROISgOhCyBg1oQbv3kxtm64WZ1v23A7WuIc1u21Hw563JPV9ZmnPbWkbk1cC9TKVX0iw4Swj5CMoa6rKrMadaFMBglq4ZTVTodFcmDCJnndP74HP/vIZ9T1uZU+ZoTmK44HaAjD2fKIuDm4D/XXrsKT3vVmdb7n854DZMKZ4vpl2yTSOauQlpplINY6OqjGdHXSFVs35vl53HbhBeqeL77vXfCG3I+pvLGwBK0+8GF4xBOZTe0Jf/sGQPo0mhZiGQfigr5R3aIk/0oGZIqJdNxa5BgZ/GKq2WbIG2Cjb34XX3wVy4BOLyyhrSZOxBD3IDCrGTliqUfyAKUMJcmASkUSs1piiAxcFAK7mAHu639xJpYv5TY+S6yX/LnIPAvbLO4TT/nL12DfN7xBnRet3z+zWpfajsjLBnmCKamLJEnHMVFjEruEsWap6+PEv2bGz7nTXgqIRGPW8BFqGaDCQVNk++g+mjso+/sNkDyhOifiX/EDJjF96P+4YyMu/iv2JbuuuBoTAdth5LlwnsosEX/6hc+Mg/PuBNKKP/9Py4DWzGooDKeUyfvPMqvlFWY18kgjmZcXxIIjEy7yKlrCmsbmvsyliJirIaw2xEqTimzZIM8x7DBbktlpYOfOHep8X7+BA0bst5NshF0y3kZ+E0Nh/piPA7TWMNPPYMc8Vons7HTDQyLt3EwzTEY8WYsQg3hT1TNpVFjDjJsbt2/BOmHmpb9GAy7csEjhdJi5ZKHfxx4iHW+HMVKRg2zBVc+lg96i5QjbfgepTO62RCtoTTJrked5GOzYos73bK3CikjcG0mMVSKvSSyHWtZ7SxFjzzV7qvt7yyuwxO81DAOuyCtTbBLINwYUN4hEI7GpJSJL7jhjJqpGw8OWZR5j101NwxcG3mDXTqyuUE0PxD/0TQMDoZ9yuh2YIuVJLCxNYdH1hgGmhQF5Cj5sKcO9WYDbZMAY+Q6mRAZustkuWe93Lc9jQUm4sTzoHsKi1EnIXbETCWPiGOJ6SU0XxhpmAyoGIVaJnGgDJrbKPXbDwaTII/aTBMsSIzi2h9YSj1PE7LYsDEZOu4FAWN9arZYSfKNjqT+E5zNjEyUhNnxhkp2fx6zcoyJzkQqlkHgosptdfwIL4g+HnpYvfgAAIABJREFUTQfDjsgs5gXsvl5jcJELs2CaZ4oJkI4JI4e3i9l+6UsdR2Q6Mxu5yALG0RDNggFSFOiRtKeyleVgpFkqzQLNgsfKZppinbBb3RsPEU0y46nhtpDtZIn7Jgz0Pb4fZgJP+qndaGJbKHFIo4O2lMFaWcaaktkI2Ch9wbM6MIVtbmjlGEo8M6TYQPqyWgNIeEwnxqOOxAwTpj1m5xpGsDTTuuFhl7DAttasxqIwRSm2apknxaMhpkVa0U8LGCvMemjTucR7NAcbyVRmaBZIG+wTjKaPgUiUUj/1HW4Ddp6ikHmDG8RoDrm/E9tTVyK4LhoIShFUDwNhktuaDVGs5vazRFKnhXCZpQlmJFNhtDgPImqnY3ZuHRYlBk8SAw2ZzznDHtohM4p1iLC6rHXANdl/jkwXi+JY29OrEMkAHA56mJK4t1kQ9520B9vAQNY2qPbnRT7SmVuN7SvcHlbNtJH12SfHWYqBsBQbwwwH5Ww3PyV2bG4bKXIsShtYtWYNApJmALB1eQcOmuD4PBwMEcucZt6IsLyWn0PzkrWkLEF9sx/CFoYwkjNeVfa1JjbJfNGdm8auRWaCbuQG1ku8SioVA4ljlfqGMGzRNJikLtVh5OVaKbU9S3w1M6uN57m7rxNrJqrxVZ1Eqx6pVkS5/+YtHztdflffzGDIWNkPRggl2J2ZnIK1yHXRDki2mNuGZ9nYEor8pdfATIt93WBxETNyzwBDDHxuh0GaY1pirTQ1MS91MT27P+6N2D90WjaK7VvV+bpOAwt97thk+a7PY6jpNNEnKklqC0mIBYnT8pYN2+M6ctIM3ZB910QM+OITbEphlPnZMB+VTOKGZaEnks3exBxuDkVec3YCCLiNEdNo22T/NghyZMI0mQQDrJWY3xkNy2RJOF2MpnlcXl5ewnTEtpq2PfRlTYL+aRAztsxHEq2WUVBb4d6TwsKysDBabgN5n+uiYdlYEbntydkOFuZZ+pnUvruGtpWPFZK/UW17GybFV0xOdjE/ZJ9DbHpzNq+vhAvzJTsgsdCRRoA6fBNBIP7WBnKRG44TA07KfsO3PBQxzyNMI0HR4N9uD0IkwobYXLUGi0NmXnzsUY/GoYcepM6JVVSaGK698lrs2rBBXXeSGJ5WIuktYFqYRMPRAN0Gt0Nat8jE79GcrrqPNGZWG0uQM7OaZtfjz6uP2gK1BWoL1BaoLVBbgEdVHpcpchR2XsMsla6I7dv4gdUocqGOJbr1VBbKaZlOb5rSwK73DszCKjcsWaGbg3H+/914gus6qC1QW+AhbwH2DLSfGcmiHUn+5C4vJGReFzu6vPnzyl9cOQYimU3i6FbXQ9ot0ps2FfQWyWPRRJsOz6JFF55oZsYYeFFVtMvVdZ5w0+KXnmQobJU8X1GgazdG53IT7WFWsGSlD1RPK93e2P+R0x3LX9JCovhJy4AG8FF5bNnNob0kLVVZ2W5nryoXyCensvhkOyZiWWxAkaEhtrIJoCBgGv5QMZCVIpaJKeNe+MNIJkOfc+n5Oi0Ma7ptso0Ge6kFDPlMQxVM6OALggjJM02S5uR6SU1jPI5UVzgqUk/E+u/Jpo3a4x0nII5RRTS3tWVBpQKs2b17jb8ljvW9dEfVouNCsMyr3Ed08CnTmv/yQ5/CD97+HnV+0CBDM+DFMKpBLZEZ/AawGoEPNFiN5VW43h9ssBoN8AOhnp845kgc+/dvZNM8+pGAbDhQW5D1FGUSrSpFgMKKctMYiFa5SHJqmezwk4Sm3lSkdUVbgoNfk/LUlVMBbiqwmlSHji/oNlr/0diqqpQolVPHHiqUkeojWRHdj6hmdvuN2LzaPu2SoJ1AZvw/1TKoekpUZoFMwBCFZSKXDQf6NxLZs7brV28vmx/t45OEwm4XRK6TysqtcHdEXgnkrSjcqnYmC9jqm8Q/mIa7m8/RwC5lsypwTTdv2pTWQA3qgxpARlJ6lYUTDZwN1XIqHwRQ0+1csdbJhps5rgh1bxTxAlur00Ym8jlGkcEUEA+iBFd99GPqnhvPeQv26vNi1W86HtJgNWqPGqymAL7sl0gG1NVgtZ/fhAte8Sp1vXPXFsxFvChLkA/dBIjdTW+YF2YDngC8RnmC4YAXaL0iw6RsgPgZCRTwr0do4Z4JHpfXn/o8HHM2g5aKqSpYbQxQo1/958Bq/4wr3vch9UwCq/kirUcLeRpA6VgeYlncXbKAqaNYPvD4f/kIsO8+3HSsAr2Ev73RHPfH/D5gNQ14HRQEDmPj5gQVF3mJCYpB5DnIQqQbWMLQ9jvjPtXsALOr+L20saElhhtuOcZRP9UTLBoFx+Njpb9TPxawVxzncDVCliR+rvuVevx3z/xbxNffoM67aiNN5KPsXMlOq7KZHSzJhtiuPeZw5kUX8R/2P2A3sJqWZqYv1uORk5swZBMGJLOlpRzJV2g7/Px6vO/0V6pHendvxUEdBghawwAt8SHUXkaRAOkUzEj7N7ICn5O1y0XccdNWvlNvKNHftYUCkr6V/6BZpSkjTAarBASFjoVQpLOiqQ7yOV6Yj+am8Icvfpk6P+AZzwJkI52Q2bHg9un5ujy0qVWVKtR/SM0MtoDG0AvwY5EGuf7TF8LawhtTnTSFKWNE2rIQdHnRvXnoYTjx/56hzmefdjQGuQBMHAMNimWpTilY1SC1anjSBAYiBUcytobEdS7527s3qd9e9tF/wY5f/FydL2/eDGeeNyJaS8tYZ/BHdhoelgJevCc/MGzye7dKnz7jgk8DR7IEZ9jsIiIEkWxC0IYDH2OwGtlFu3wGq+lbckBkdBQ+QjacMFgBxFelSwuwZS0Bq/copZfQ6SKSTdzQI2jnuF+WYDVGVI+PMvFhLG5L7Vv3M4divUUGGXzrtWdh/vtXqPOJlRVM6sA1CSF7MYhzA6ls2I/Wr8Wx//QWdf+ak08EEmmdXhO6q9C+qCH1CQKrOQIWEcAa/ZbGS1fXbW+A8IZfqGd+81Mfx64771Dno9EIrdlZdX7sCSfhEU86jr/x4QeXgEwCoZH0uaqJgjasuD9Z5GQqGQWxBGDsJXjeM4MCDQHt3fWhT+Dyt71PXW8vzaNj84+rYLXYbmKXADJ+JxlQgzY7OYii5qBjeeUK5FsIFJ8JAMIn/3v19er+T73mdehs5M3CZkDjmGx8thu4N+Tx6vizXof1fydj0W8JVtNumjBc/5EMaDsKUHhs5yCKsEo20pKUIHi8GUnbzlslTpx53OE48d3/wJX0sP1QyEZa3upC9ihhpCaasumVj1LS41K3my0XPMugeNCEJwV1qc8TiI/ANxd/Axe8lmVk981NJAvcp3fYBSZOfro6f975HwFE6gt+E4mWBnsgMqALPL+54MWn1jKgD0AGlMBqJN5Fh4qLS0lWA75MdkgCVI/DxNCbCCY2RAYFWFeHgVHC/5G3u1h9xOHq/BFHHIorf/htdR7ecQ/WLXPsM40O7hGnsBkB2vvtp64fdPSRmNuLfC5w7Q9+hOhG9j/drEAo0odelmFVxp0zIPCcyCkedPTjsP/jDlXXv3vxVxFs3sblCQIY0p5J7nZZYhk6P0kSCiYNF7/8xqXq/sG2rTAlhm3YLkYiZYhGA30BOvvr1+Go55yo7m82m/j5N7+rzufvugtBzn3BC0LsJcjcBDEGIjG20DBx7PM5kYHCkmu/ziD/fGGFlkPU4bouYhlXM9fG3occoq4fesQf4IbrfqnOb7vpZkQj3hSneQwB8ej40xefguUF3uS+/GtfR1cAQB04iNoMILgnGGAgNnnY44/AHocdrK4H/R5uuuT76tzctgvrZTY147exWcbn7QTOPoLLs+9jDsWhB4i8/MRMGajs3Hg7rrjhZ+qeLbdvhLfA86eJ2EBLA1bCALnPg8Eejz4Q+z3hMer81muvx+BH/I1TsLFgMeiNAFGO1Hvkunjk856lru+99964/iJuYwt3bqSVJnXuNx01btFhN5tYETn35qo5POWEP1LXu6tXYcO1P1Xn1132I3QlkGtVZrwE2R8KGMj1JrFVZG0POeHJmD38Ueq3JCXdFb3JRm4hEFAFzVD0ebD9Xmz42tfU/c7yCLbDgJXp9Xvj8Ccz+HtpYTt+9p2L1bmXRMoX05HAxsjksTu3ihKc5BUpvFTkOE0HBz/3ZHXP6vX74PIv8XN62+6FKVqMnl3AkYWUCBZ2eRxnnfinL8JEi+PBSz//BXR3MqiO7NCYXavOb53fie0W99/2nqvxsIO53o844gg0991fnVNCzHDrZnV682234qZrJO67azOmBbA1bXnwZA4RGAaK1QywO+75JyNpCtO3DbQk4W64tISWLJK0owy3/pil2xfv3Y5N27iPLxYBGpMcU6975IHY/wj2A3sdcAD8Pfflsi2uYOcNPF+5+vIrsVHmTG6UYK3Ftp3OLBQClJlBC7G0JQINLks8QDZ4zHNPUPevPeRRyEWqkgBbe7T5pri/UK55eK0uti5zG/b8NnZuZvv89BsXoy0Ask4KTOjJBdV1zqsYi4WBPR/LvvQJxz8T0YDb9ve++U0s3bmRy4wUfsrjIMW0cYt/uy0tMJhh25708j9DY4Lrd3aqBcQykochrrubY5iNN96O7Ka71Lm1Yyf2FnnWwEiwlbTiATz5BSfDlWSoL33ks3iEx4DdqD/EgsVrKsaeEzjohCeo8/Vr5nDLl/9NnfduuwumyE0WOTFZss1J+rM3yXP3J7/g2ViznoG8d91wM2781g/4u8IYEy2+pz9cpvQHvu67ICAVHTR+6cRRChk1QI3XZsbrqPqMnqETKtVyVbkGbJSJsZFlYigylMbMBJI57i8HPPqROPLJnMQCmsstM/gJowi7rr1Jnd74gyuxQ+pIwX/Wsq2e+fyTkcka77abbseuq29U16N4CbnM+cI8gi8g1ySzEXsMcjrq+Gdh4mEMEFzauQX//oXPq/NVlolwwG1Mgc4LHqRjp4VlmWzse/ghOPwpT1TX1xz2KEAAZNi8GbdedY26ftcvb8Ti3dw+aR454XBbShKStWVfbXgOzDZff+yzjodz8CPVOa3T+SJra8cpXI/74+IwwEDiiq13bsCmH/JYaS8vw5EYdf2jDsF+z3iaun7rzTdi+w8vU+d+ECIVWW1aL2xKohnVVqT3JVTiMPe7kW3juJf9CZfT8nD113hMJ9nPQcR9pNVtYDiS9STXx8wkxx6Pe8rTsOKwf/vqv30FcY9j1063iUIkxU961klwhzxIX/mVb2NC+mOMvswQaF+ogN6XhmtiRWKGPR/xSBz2RE4eXLxnG27/Do+zxWhZxdZ0JFMTOPyPnqfOt+9awrWXfIevD3dhv/Xr1PkgTTGQOH9Hf4Cjn3S0un7w/vugkHXKb1/4r/BFutdKQszRuhDNrdU8pTpBHe/7VPeUqtsdemq4+wqwelx91BaoLVBboLZAbYGHsAVqsNpDuPLrT68t8P+CBWqwGq0r1mC1MQueapU1WO330jk1X0wNVquak31ODVYTgGwNVnvAfW3MnfhfIANag9VQg9VqsFoNVuOF8BqsJm67BqvVYLUarFaD1R5gFPdgy4DWYDUGjdVgtRqsVoPVarBaDVarwWqU4KlVHGqwWg1Wq8FqHLzWYLUHGMTXP6stUFugtkBtgf+lFqjBav9LK7b+rNoC/zMsQBnFauMNWclsQRmOoc2UykO3gR2znKn6yu9/HZjmTEl05gCTJ3kxyfBIlG9Rwq1OaqnSdyj2Jk1lXtEXpI0uzY62m/Sh5gPhP5fMalW1SZUwIz82WWiUDkVyoBmeKs+k2/VkhP5cEjbdh2WkQuQ0rsTqj+khJYvF/VOUkPRDP5csPMuAJ9m7ZO9cpCPsNIMrMgx5kY4ZqgyrZKJi5gzNska8KFw6yoTVX7D7t9BWMh90XddqWHKq8PXxPTrvjmmxS2XC6vdW2aGUge+vbSdjOhRFZXO/N1XoXMZUKlVSiippB52bkvXpEpNcn7PG7jz/c6UM6L6DBDMi/2MaGXKRWlmOY6RajrQgKUzJUiRiksoHaGa1X+fV+n31X3mv1cCiMJx0n3QUnn4us4XgUY8EGsKTZTqQxP2yHugWzXSm6rQAiOlOHdSdpJ3nDrHQ8WXFp1ey61WqosJEuBuZXaUbkZmqTVtbwcgjGJqBjDKGK2wDu7UHzUgkGfOlFatpbNWLIvOQmTZS7UOysZqf+j4t1UdtQVhziAoySjjLEraDUcB9rdPsIhQKeJLvIfkCOvxWpyKrWuU1GmfgaQYrtiHxEAqoriKJqyRrK9eJkY+OGE4ppcD3SNEq57uxrGlqEbrNMlCI3YhJsUpcqKl+iNpev1dhprT9ydGVdUFlkV/bFgJi0qFvV3JFchMxKGh7ximu/cjH1T2//IfzsF4kFsrquc9JzazGBhnel1lNmMDw85vw2dOYWW3m3h1orTC7UhMpGpKxG8Mo5euoRgPxb7RhGwsDD+X2Tst4MQkbgTBgLMDGFmHS2u8Vp+AYLQM6NYNIsnerErrUXUsJXeUqqktxfJ4WIeyIx+Xbzv1nXP5+Zlbbc0DMatynSPI0kXbVsloIxZcumQXi/Tij/4UfeB+cx7MEGloeBsIgZDc7paspwhwe6U/SQc1U2IcGVM7ycoZEJKNmiKVDfDtIFkS38wa1Z/mBYpKQ3kZjqWaRqrBO8Riq2cXyCvP0mPGR+68caYGG9l9BhPB7nAH9r2e8HnPCmEUyRromSdYzEps4VhuLwqw2v8ccXv2vX+SH7vew0s+TtIeWS9TcqXSLYlYT+SjQ+7XkpU20t6JheMVP8c+n/YV65JqFFcwkXI9xviw5/GQZErfhryEza9lf8jEUZ9ARZgV8kWT1vQYKYdUNg0gLzqgW5cg9UVEglsFJMTuSPhplyhc5etofTkzD3ptZDp526kvROJjlPqPpCXiPYsYwGE0URBWqssKdcmyLnHFo4FfjK4nn1DeSRJrQsniFgS2XX6Wes+myq9C7405+ZhDA9iRe6rjw5jjT/8DDjsS644QlYLqFnsRg8Hw4wh7WiI1x2EJl0I6YmNUkc9y2iR2W/+BTpvtwLD2FDbeo67tuvx33XiFl+8p3kN3LYqSTpoNY2Apt+BgKq8BSi5kM/vjNf4fuaS9mO7V9hEOuQyV3XbJ2KYpQsWVFmrUAdNMhPy0qTCrWIVkaOlwlPy855MRQl4pIJjFAJdIZif0tEQZkj/jzGKFLrEMkMqZsTGXRroSkSKX7kXinLia9V0uuuCShs5EZMs5/0Uvhb2KmkMbSAiY1UZpTYFnGcJKySoiWmVhw9t4Tx7z379X5qj86fjdmtUyzmhF1j2YjSFMUWm6sIgNKT1PtSj00Go+By/PAzp18ncbGKWZKwJq1pSxd1B/Am2N5VmUZMT89U7MtK7NWbDIUc1JTD4R7sIMQrT734x+//mxsv+gSdd5c3glfZGmVdCoFc1T23xOzmpJ40ywdMNDQNAIVH5wVGXJh73BGI9zxL5/icr73w5gRZi8/S5GJbFBg5hhJkHncGa/Cnuecre4v2r+dDOh/hlmtFQWIfTZ6EgRYYzODAjGr2eL1lBzYFF//w798JfY4/SVcj75dMhenJgno8biRhjl8kYjKwqQcNuBZIFYlOmw45RjYIpuJzO/lbzwHGy9k9qB9nYYqEx2brQSNE5+izk/5zCcqzGptJLrv1MxqXC+V48EGq6WKWY07J7Era2ZYKzfgCy06/V3zvSc01xQWkF4YaQVaEBPsivRxe24Oj3/JKeqZe77k+bj+Xeeq89u//SN0lrg97INVuFsY2jbkAQ4/mVmynvS6MwGRPL7+ff+M27/CjFlur4dRLlJcxMQlbOwD08JWYXx8zitPR/PZx6v7b37zW3DHt3+izrO4B9/itZl4wsddwnyWzE7i9ee9la09NYtfnMtsjpt/+jP44m+blluyo/YtA/dIBPDM016CA/78//BvHRvRpRwHfeSt70Bb4ouJQYz9hEaS4tdhl9lxeusmcPLbhD18ego/fv056nr/5jsRSLzcctoIJe4wOi0c88LnqntmTn05Vj71OXX+lc9/EZnINPutFrx1LGf2/E9+DLiRJa0v/Os3YKrPc50uXPQ8XrvaRHKTBzEb1sln/jmax/2BOs9vuxOXvOGd6tzYcA/awpRKsfiCsDAe+ZwTcODLXsTfvnYdsJWl37Bp03gNjNigIq6vW754Ea76BjPEYMcSfJH4LJIY7moeO45+7vFY93JmlNnwuS/hF+9nxqB1uQvT40F0JeiXkmQrDR8v+9DbuZxPfCJ+/mqWWt50+dVohDx2TzguhgnHIJFpYUF0GQ/7w6fi0LNez+UhebQrrlSn3zzvXSi28XhHc4tC6rppNjAQVr/YbuHuLvvJl73tbDSefgw/Z2EJWJE1vMImbTe+Pj1ZSi0Xv/olvvqGN6nLxb3zyES+8+Ajj8Kjz+by444bceHfsQT2ZBijMZK4orAQaelzkOS0jq0yDGTAGExO4AVv57UT68ijcdVZfH7n1degKVLaThLBlzEudD1sneI2efr5HwUmeS3zojPOgHs7x4zegCIXBrHtsHPs83z24cc+/ySgy3WnOkhPopvt24BjjpDrA4yuZ4a8q771XcxfxYytJAfpyIR5Oc+w/knM9nTMe98FePKczRsBYdICsXALmzaGKTa9/6Pq/g033YbbdjAr2MRea/H4pzHb6wHHHA3stZrL4NjIfsWs0xZJ764XhuswQv4jZu265Ktfxc6bWEpvJgPaMq+ahFPK1NInDoQBdKFp4oVvZfZQ/zknA32p67vuAqY5XgVJVmr2ZxWqStDzqMOAn3J7+/DrXofJHvedzihCW6ZtBq2HCUXtSquJU97MstqNZzwdiPhdN3z8k7jiy1/l68uLmJWZcxQmSOVBOywb1sMeoe55zee+oGyhjg03AQmv/cBxgH1YXhDb53H3pcx69cNPfg6rd/GaIkwL/cOY7exP3vmW/4+9946Tosrax59KnacnDwMMSVAEw4I5gitiznFXXVERBMwRc86IqJgwxzUrBsyKgcW4oGIkM6TJM51Tddfvc+451dO6u9/fu+93d9/v57XrD7n2VFdXnTr33HvPfc7zAMSgSPd/7KnYZCO/r1iiG7lBzLy73RH7YLMDx/F31zbj4xmzVTOxdA28hjB+5ewii2e76cDzu83UOSdcfyWwObfx3VI8fy7Hya4lP2KIyC5ne7oRkrxgLB1HXsYRWseSXCgdpJjgMqupJZO7iCYecVnMGooDuzf55qprZE0NGQ+fFPWYSNaynx9zxjSE9xFGYVp/tjEjMlpbQKzF6iAWwuXsk0ueeBbffv5X1c4EfPDswEyExz92PxBh1i78sBLzzuYxyGlZD2+AnSBjJxWDGR05bxBVmzB72R4Xng9sy+8Uixdh7lRmxA7HE9AlSUhMwW2y8PAMHID9JzFzd3i3nVkmhubqi78uyjF7dtgOENY9LFuKT597Vp3z/YIvoG1gxjgzkUJYWBiTmg3fUGb5OuLSi4BdmBUS3xOjnAQXGmc0kcclCV9Za7a88hLm3XyTOj0QT8Kn8hXA9vvvj6az+VnWvDEPC+68i8/p6EHIlVJVLNB8fWJ4FQ9GmojWhX0+4tVx0gs8PsLyY/6Z7D+x5c2wUzwOqiWwbJqYldUw6jlPs9cN1wMSJ5+88mK0reJ1mWHpKr7QceLM24GNbJO506+Er4UZ2oxcDkmL7y2DNDTZz6GhoFPyEDsefjC2uYTvp/WThfjoipmq7ensgKeScwZ1v9sSO9wn8e3hJ/HDo9zHBxQMaGm+/5ZMAqu8TMFn92/AWS5TMo3n4m8PXnAJqkXa2JdIoFZyYDaSIKUOOshjXZJ0+rdXNad3g4OWMVw43ZuDUP9TPsoWKFugbIGyBcoW+M1boAxW+827QNkAZQv8T1rAlccI0CJYFrU5zYOYLHYjsBBv4qTIn15/GthU6OZJs0eSqUrK0tX0ytLulTyRqYuO36+WAQot5bIKFXqljFyEjWxFu5vrBNIoAiVoB75U7shtu/ou9FMKrSNZEZMWebJBQSpP7oJeJWV6gV/ucp4W/6ZsBpbcjspVuRv/Klng/i5tYroSREqiyQXk5QFXbo+WTG7ihGwsmySg77rAEVrxFe+N7CaDA7G+iTk5nc73XEpy7cqB0ucEOCuVIHQlCzNaqgg2ovt3qeRBu2nFzSuSUXO9kWTRpE32c9E3JJPqSge5wABKJmmeX4LYippUpOnlXrMXwGbns9DdZ9dKAQQlIDe1cSc3RC8gxpsA8aeew0vXc7K5IZpAVVHKMwMhqodPI3lTfgDd0aHLO+Vb793Id6Uh3cXqv6sven0+NKc5sR3ecVscPONG/qlRo1WijF+qUZSbKjqb68+u/WlR7erOUp9zN671QnHjXyPZiaLNewEqjkPQRf5/Jcjq2p+cqeiHJW0FbpP3oZAvci2l3SSWIhu7bfUcpVBJ15qlSLWS+3efjRJLxb4CKAUSF6hBCTIXDKTo/lxDFADZhEc4DKR5gx2BEPKyCWOIlAN9TGDNjPQp7r4C1lGCKhKLSmRhCZDhKlbQRpabKyQ1KtlXFt90s4L5IkBW5YjceEiXLmqj9so0sAvK/xskAyr92jCQE5vTfboSRAFK1hdjDgEWxLbqvbh2LulrFpDpYpkcr5IakZOSKSggDB1ZG6sf5E3pv9xyO+rEbv+oD5TBamwZ2ltxZUApbe+Rfo3F3+ORyQxW8y1bhXpJ5Nd5vbBFlrHDcRCQdxH0V6nNKdX1FT6Fk5okr5DPsj/Tm6O4TwfBkVqqeONl8MnHYCwlUemoroZN8Zfif4kLkIu4Yxb/5D8Cq/Fo8tONd2LBrHtVe0CJDCjJC7tSMWEjiKRs7kU0HT0NnNTf74br0PeAffh+aqqQzAm4yu8vihI7mTx8bv+lYVL2NpIOkHUlcZXsFt9n2LBQcOWiaTgSBE42k4PHI0liwnR246NsAAAgAElEQVTJOYbHQk4kti1fUW9Gul/vuNIrB0yio5I4L0JBAZ+dh8+NP5EYuueyxMvTU8/HYHl2Ap7wDhaBSjRkXbk4PVgEq7U11eK0ZzkpjqG9YLW8WYBd7Ey0fcD3Zqp4LqA6iqXuPRBAq5uBj/n5n+DBc3kTadOUA6ObN4IIXOvCXDkNy9dxSLZSANw5u4CMyH15fCZyIg2cy/dGbZ+lQ3fnS7YNUdkA4eVcPJAfJgKWFDPkcugRv/INHISq0bzJsMu1VwKDOdkPj0XaQKqZIpkkkW/xeyyIm5MWU9FXFRjbfV0loMO0TgUMYp90Cn43C53OAVHZdKLxQuc/5Jw0rJAUVxgVQJg3KuOpCGJi/8qq+mKc95DLurGUfsbVPQ3qvwKr8WOpJ5K5XzrWAZ8brEl67DPewFlwzSw0f/CRaleqjSO+f0O30CNgUPh5A2yb447CkJsZmEV9Iy8TLYMAqsW5Ui+wmV8wn66GGWkTaI2m3nTQq+yRTaOqyjByIg9qmWZxLqBcNytyn6ahik/ooGmhaw4aAy0Bt6nxz5XSU6zEfD5t+fb2Mg1eFwhC48pi3tC97dBD0T8r7zDaXty8rAh60RbjrZlKfwhpwaGnBw/AmDt4Q7r+wH24MoYOb7Co+KuGdZknOnYOjsj60H3JT6lpjOyRQSN/cUGGfi8gwFplY4nB6uISb/KmF6J0p2zijuK09VKUqyWbFAGFQI/IShoeYvzkCbYvHYUvys/44klToC1kqc1QTzcMneOlkiL/N4DVCFpLB731wN8Bq4F80ZatsUQSH54lwIhX30KlFImEdQ/yAuJpiUUQqOYNzu1OOAGDrrlStZ2KQFEmnZ9HNoHUvJVfHR3/DFgtkEkhI+HezubQT+dxMpOjsipur0Me6eGDVHvCfbN6NztpvPHx5no8k0PIy6CENIEkFHgTcLKF3nHSyKNZ4oePRLxsmbPTOmkJb/Y/fPSx6NfKKw1vKgZL5NVWGjYKe+2sPj/xuT8DrqSdP1gEqxHo03TtT+9aqry4vodtpaa/Mh6aNN6UZUDhaBaoGImOpMfCRhlP9jzrNGx61hnq89QP3+GNiZNU279qDUwBfxBYzSiuR8m2su53NPjE5gTvLgWrpWR8yDhASADbli+IFlmDxqpC2H4iA4u3mnwSXjqZN8vNlRtRu4HnbhosrJW1vjZiCMacwOC2xuOPBgSA9elVN2D5MyyRWUtAWzcO5FOolODbBgdr+vFYetjpp2HggSyz9ck50xGbzxKE1TmSTuQY3pyPIl3PY8p6j41z7p6h2sE+ffDOdAbVbVjwORpks7/S9CHtggDCQfwkW+QnXncZavfaXZ0PkpqM83PddOJEVEm7LprBYEKaU/9CBDFwX+toqsIx9/MaN9CnEe9M4TlLdPFPKMg4UhuuRyzBca9by2O345gBbtPzzkXnQ4+p9gsPPY4qkdFO2Gl0B9go5739GrCEwWoPnX4O+iXc+bKOLgFAtPssjNiXASVjrpkODOR4tfH1d/D+Gdepdk1LBF4JTJmAibqxDGjbYfo5aoyh4+Pb7sCGb35SbVp790iOp27oQBx2PMuxGTvsjMQ8Bqvdf80t6Et5MLJJPIpMBc/N9zzxKIy4hMEK3951Hz69/n7VHumphpOVAY9g4X624Q+FKI65j99Xzdjd8epxXKSQ+PonVApAtpbm43m2YSbkQ6sAAnY44hCMmMx9AcuWAQMYwPTaKaci+h3HsXrNBAG76Ki2AkXQW0SzsK6Rn33SrddDG8KSta8+/zK6P2VmYTOWgc/Hz1W92RDseRWDz2Lff49nTjtbtX3dCaTl3W22y84YO4sBHN3z38ZLM7ldG0+hMsLv1CIpQFkU0DjoEbBaHnkkBNy5xtBwrHy3Yo+98OZJZ6nvrl74OfrIAO/NJlGRZ59MBwP4WnKNFz71GFDHYPT7TpmExlaeOxfaumGJnJ85pAm/v/wUvv9dt8e6J55R7Y8eewFVHZJjMC10NvA4cuz5Z8DcQ8A9H36C92dz8df6r5fAL4U5dkUIHipKJODLnLuRW8LSsY/cezesDikoswsIy5rGzObhFZzeT2tXozPE/XqPQw7ELn84RrVREcCKVxjk8eLzz6Ohmosyelo6sNvWDKTbbsqpQD/+fMMLz+LDF19Vba29AxUpniNXgtYuIiNrBZGTMXGVk8AhV/M7bTjoYLw/82HV/vqjBWgUGcegRUUv7D+2349aAY3tN3kKxwsA1x99FAZLfw8mUsWxz/CaiFrsYxg8AMfcxGBWDBkIeBh0vvKN9/DmnAdUu9C8BsM8PPfLxCNKCpGOdgKiye+e9fIrSH/Jtr37puvg7+AikYbKatRtxpKpe0yaCFTzA8y/+TYk3vlKtamfdm3NMXba7TcDPl433HTUydiyQ+SY4wnUHLCD+nzctBNIG1m1X51+IbJLuFDFl8qiXt5FSzSKLsk5pRqqULcHf/foO25B59cct2uHDMfHl3MfX/L6e+gnk2kjGUd/uc6G7g1FHKNKH8v8gQtw3XywjgwVbaj5g16cS1gFKkQXMCg02HJO0iogKUU9PX4Lk6/lObY++nfIrWbmuZeffx7rfuJYYeZsBW2lo94KYKsg7wks++qbYhFToj6E1QO4X1zx+vO02FNtxLJ49SQGzmpLVyEk8TOW7EZaFirpUBD9t2epx3F33lEEVKF5NV49meNeaGMX0pLzo+ILYzgDECnWNR3FIOD2zz7DVx8ygHvjzysRa2VgbjBcgbGH8ri56TGHA5KPee2O2VjzARcW+SMpNMj8sC0RgTOkQX1+yqyZQAMDGf98621wVixTbSuTQ0JWjzsdeBBGTOQ5wJp5r+KdGwSspsZ5jpOjDtoPW1zBfWrxC89jwQwGjg/OmQgJQJOmuZYsJGzYLlwXSRNIi893+A1MeYr7Ber74JXjef6jr21DgECv5AP5pMra0JH0BZETsOYxc+YAMQYg3nHaFGgRkQr1WcjXcH+c9tADgBSu3n38RATbuS/XerxK/pOOjJ2AJYVvlMsgqWM6Nj9wX+x4I/vSt2++i4VX3qba/TM55KXQuGLkMIy7m4F66z9ciE+u5QLJmmgPAjL30P01+LaSJ/27TT0RW57E4yyCAcRemKuad559Ibbys795uiKoEj/3gUDPnEOi/I5kopQ1bIM7j8oByXyS9iEsqQinvYLyUbZA2QJlC5QtULZA2QKuBcpgtbIvlC1QtsD/oAXKYDVmKSuD1YTCqwxW+7f0xjJYzTVrGazG2RL6Txms9n/b2Yp4WvznZEDLYDXeNC6D1cpgtUQZrKb6QhmsVgarlcFqZbBaGaz2z8/o/hPMamWwWhmsVgarlcFqZbBaGaxWBqsBZbAaA7DKYLUyWK0MVvvn5+zlb5QtULZA2QJlC/xWLPDfAKvlpcI6B5KSYUNRJQVL3RCLjFEic0N1rb2sIf9Av+23Yu3yc5YtULbAryzgyiwSJ4JXGDjSdq84ItU3egdsor7lH7sNQltwNVNFbR9o1cxUERjcD7WDmvjKoaoiC1fBQ7U9XB2TR+gXbGDubTDLEVe7UC2kTwAcJEtaZJMghhFbyvKJDaSTq9rTzWsRa2lR7eTa9UhGmXY8rTmoHsDVoI2bDYOvSRg+whWAVIPmTQuGSzMNEzmXbatQUKwXEk2RLUilEskUCqE0sVO5DBlUi1RkWkrbgMgzoLUTeapopQqvFSsRT3AFpV3IwwxwpVXjoP6oGjqMf6rPELYdHYrGXMrniOJfqO2JuSItnxtFrif6At0RV0p6CgZ8wtSlGJ7cil27A9DlmtEs7BVr1fmdPzcjJRIXWtIuyq3W9mmEXxj1MGwg0MSV2qjwICW0bBHFc8JVigGEXbI8Rfzlgv9o9HFtS89EzAJ0kFd4RNJLJ/YAl22AKqSlGi62cjViG7gyrmvVOgSkmjvz089oWczMJdmOdUVJEiL8igsbjUMVjW7VPMmAllDhuwKzigTQZTDI98qhysv/l/zjjr+GnkfGz37l3WIEwr9jWbTqkVujUMHvvbqqATWbb8m/S1Wb1VJ5qtyF/ZCUE3RhFaBxP6dk8AC/qlJ1mRnySNki5aU7sFxNMNhwpJLaT/MIVzeMmE/Ws53jS1cgspp9w8rYCAo7WbChPyAsSujfj6U/1MOYgCVv2+uFYllUd2sU2SQcYvsTa7q8aPS/5J/uvCWqahR5rlJNz+HqoVJlYotIEazdgFwH3+eaNWugSwW9VRlGZSNXEIeHbAL0YSk6JQnhUqtQ5bRPft0oKk0ofiSXEIXJUVzmuTwCUjXpcWx4Uq58GvmVsDYRi1NUuPyizehuZlmRjRs3Ikd0RVSRaljwy/ttGjwEHre/k39WCOuPkm7hfpE1yWNEBoyqR+XzILGtuCWCFAMlViv9KqkQLGXOU7HTZYzp6ELyR45F2NAGX5TLtrt+XoWeVXzPP3z0LrwkDfd/OP43MasF9toZB93FVZ8Y0Be2sISSbEaRqVLRv4jn0uuX154mxh7pjySNZxRlQL/DnEmnqksGmptRI/RAJJ/myliTvxdJo1w/ct9+CRtlkVFP8WXxD0c0L5oreDzdbOLxGHMps1Wgshowhfvv16/QJW2ke5BK/0KhUJSDNAwNWg+Pmz/Pfggf38oVr02xFEIk86JGIiWgwP6shJk5ziRMCxuDfD+D/nAU9r7iEr6f+mq0dXOfrWxoUoKA6vxIHLUVXAmrOp2YNmf+kinU9XlLMY9KTNOJKZO/SsfflTnu/fMvSeQU0yr/kWWOXVbFfJFZjZiH3DG0D4kfdki/try4d/8D1XcD3y7DQGFWKyR7qE5dfV4wdNhyc149hG6q9icZjKZaTH2OmRmw6QjAw+/IIWY1l1GnhO2OJV2EBbZQgCWMEDqN4a4M0quv4/ELWGZjYGcMviQz/xA1UC9jXK+PKX8rstbpvSSPLg1Xqc1KiDSLdi5l45PxIlQimUpAg4T4Xpvfg5OEPQMHjFdysMo+fi9SJDWpHt4DQ1gnfSUMakTUq8lL5duVl13CrJYteXdaPg+vMETq6l/pVfRlkgtVsVRRg6q2J6VEG/lzi9QkXc1sDaYwzHiJPanI2ltCoWUCOfGfUkbbXqERYu7MIC+SYCEnByPO43XLzXPw7uz7VDtcsJWUCh1BfwCxFJ9T8PI4YAwbgoNeFdnYyiAgkmp23oYjrDmm+Badn887rioqdF0rkgn/ghC1lNS0RAaFWFJ74xCxCUs/03rHRkWg5rL+0ajkMnLSD4g9bDuDPI37ilmtNy6SrI28caA7gR9uulWds+TZZ5EiKTWqtvd7kc/yZomdL8CSeUQ6R17FrBWppoEY/yAzA1WN2x3QuQ/ZeR2mKfLp6gMZn+kVilwOdcnSmOHGYHILzZVAlf6sLkqHy75q6MgVr1OSXymR9fbSdYpspyXElQb7mLKJk4dXBk6rpxNaNzMAzhgzDlsKkZnR1VKMPQGLGA/5uwlitQ4wk2bDPuOw1wMsqZMP+mEQU6Dcb8aN8UpCiA8lGS4vmGKe8A7Cgo6AqL/KifwFYn6Wd4EVq/DniczW4Fu+Ft4Yjw/EWJCUd5QlVkTpW2OmTEb/Kzgm/VeZ1VxXIhNrwvYHOweINNut4/fF0B4ef/yZJKIatysrwtCjPLelWT0snodu8GgYdBgzZ4y57XogLLHH6ymOP5QN0yT2OI5WJL8l6WXdlbiyNLSKD1APYWEkouyIoO1hlu176fKrMUzmd2HYSEvQaPZZ0PdluahjH30Q8PI7cnzBoszif5VZzWXENmiNJOw7fz5+IsyPvlDXbMgkkdV4Hmd69KKi77+bIdo1x7/y3383WC2XyxQVC5lzlIMXyai5MYrjXO+8wO1TNH6K8pVaz2RJmpyY/Lwa9jiXWXRHnnAcPj6H2aTaF/wVwQ7JGcCDtTJfG3/6JAw58Vh1TtfPP6JmC17/fXrdzVj1xCuqXWenoREVjmLXTcAr42FX0IPFAfaliZdfhsFjWFLwiytvQveLH6g28dwUl9Aw0CNMVBvCFk4SZkrfyOF4YxrL7XUtWoIqYaHVclkEhFmqx29iTTUHr7NfeQ7dy1he8MflS7HLUUep9iuXXIH17y1Q7equBBolBtaZYayxOdLEBzbiwAeZvSzU2Aevn8LMOplvliKoc9/MksSqyK61G3mMOoZlUkefew7aHn9OtV+492GEhKAnaxSQ7s/x8PSXny0yqz187nQ0xdjmsVQPco28/ss11uBPdzB7TTTeDm0Yf55ZtQ7vTmImp4aOFBI29yOnbxUOmXWNamO7UXjvYmaI+frtj1DVyfGnsaYOa7I850r7DQTqmFl46i23AIOZvWzJtbdgyfPMskYM3XHRuv79pGMw6MwT1OeLH3gY385g9rimZAGGRIhKby06ZN3WUuPFgXeypGb1Xntg3rFTVLtr4TfwpJk1e9NAf6xMsqx2oaoWa6vYo8978F7Az3PzN+bNw/4TJ6r2Dw89io8efUq1Q9E4+su7sOJpqDwMrV+RQXs9swpNvvVaGKM4J3HXmRcguIzX31ZXDJqsO2tHj8C+M9lWHatX4J2LmB1W74ggKe930O47Y9x1wtb55V/w8i3CLL+iFZsZ3Kd8aeI25JxHDN0YJGN91smiR9a7yw3glPtYctG70654ayqvgdr++g3CeR5QtUQ3QjLXy/nDWNvI72jSnbcBg5ghac4fj0PdGpYytFI5dJs835gw41rgMO5fCx64B/MfZLm9wRkTfXmqgmTWxrqQsG3VhvGns5gtr2HceOADlr984qqrEIm0qnaAJMW3YBue/PADiL//rmrfNf0SDOlmv+2je5EUJm5b16F7+H46AxY6BvEYd95tNwNhzsN9dfX1+PxVZnxuqm9Ae4p9uKa6Du1r+XeHbDESe98i/jy4P947/zz1+ZpFi1EpTIS+bBa6zJ00w4IrUNEZ8uKgG5m5u89+B+KFU7i94ctvEXblwjUbGckppnxe5OrYZ85+8ilApGbvPnECKts4R1sJB/XikwlHx0aRa9j68IOx9XRmz5o//32M2orZDasDVbhnGs9D8kuXYwuZ+yZ6OqCL1HuX5YM9hHOoJ819rSh3O+viCxFsZWa1ukAFYgbbc4ejDsaI81jaePk7b+Hda3i9m4nEEBvAdr78peeACPf3uyadjeAyXgsOHT4MY24XaeP6SnxxIfv5hs+/hE/m/lYhj4CfY3XCMvF9hL+bG9CISbdwH6kcNgiP/Znn+RMuvAjxV1gG+pkbbkNW5sajKvtDl/xBW6bLJSGH16PDI/PDtFNAQGR2M6aGDXIPFeHqIsN40PIiF+d45bf86MxxO+PVYQxgX/r94Yei30Qey5Lvf4i7ZvJ8247G0U/GnWjLRlSFuG+GczrqhfmPWOBtGUVprIntxjKgU559BO+9+IJq77XXgVh916Oq/cZts9EkLMh+n4lumZSvyiYx/bE/q3OyIS86wty/+vUbgLnjmXEzsHIj8pKT6NYNjJDxdPSZU+F8z+PUw7PuQmTFOtWuyumolrUd5SUjAZ4Qj9xrV+xwHvsbNm7E4+fyWJBc1oz+Yk/Ho6GnhsepE+6cBVTzfsLtU6bCu7aZ7wcaosJov83++2PXyzkWNb/2ChbcxuOO0dUN2+DrbHvEwdh8OjNBfjX3ZXwxixnFhuQ0hNO8mgzkaRbCAx5l/1rBjOpxOKiq4tlos5bDxMf5u9hqazw3jsflwMYIrCSPvyYyKpNFR7IqjLYmZh0+6a57gAhf8+5TT0WDzIfTmQR08Yfj7p0NxPkF337KVFT1sMNVQEckwWuBCr8JCYHoiUfgFRbS4XvvjS1msXT1T2+8iTevY1/ql3dgZGQMHb0ldpstcuQfLcS8K3ht2BTLIFzg+09YfrTvPkq1JzxyN7IxGXNJTnQ955buO286wsJwPFDzIiiLipzKzrkL3wD8dcyouqxjFUyJOYP69UFHC8d/YnjXMpL3LTOrKZuUj7IFyhYoW6BsgbIFyALunhjtnRTVEki9TPBohATQ3jd8Dk0I1aCqmbBlg9+GUwarlf2obIGyBf6vLFCQ3ZaEk4dgaWDmgZAs7vWcjogkd9sawuiQTZh4KgtbEqKhoU0YufN26j523HFH1G4uUqF9q1AI8EZc0qhDQeNFm1pGuHJXtg1LYpqHqKTdTVSSsHM35mj3Zg0vQNd88Tm+WfiZaq/48Wek2zgxY3R2I6RAH6S+4kNaNhwyXg/6bDZUfb7T+L2w+Zhd2V6U0KzkxCdIdsEF9JBukivHSc8tG8a0YZ9V0BaVSUbABbTRBu56vof1C/+K1q9ZmmLNX75CuoUTe6n2TuQkAUlyZwWhsw/UhuFr4AXowFG7YNBWvDgbvN0oYIAAbuhcQS4UAl44bsLGzsCQe/YWNJi026vsWqrLZAMRvgdkWrB6PifJPn3rA3Qu5wV3MF2AV0Aw+WgSyaQ8o8eEUcfvrmbzoRiyO7/foXvsiPDWm/I1w0HkBYxYILCaJAiVjA2fobYASuVcDaEC1yhh4Uq8tbQhuoRlNn7+9HOs+GqxareuWIN0Fy9SG4K1COR4QemP9cBKuxtoGQWL4kd34IhkSyabL1LhkxxVL1yqFzyXMno38j15kgqVm/4X/mMUtxAcuUsgUulFRJK4SV8FciIXFDQCqKvj9z5yq5HYnPyAfHu3Ub1gQR/tnvBC3NZp6c0d0o5mYOmilUSJ3aJsK/1V3gb5oEg6kWzmso8+Ud/96s330Pkzg5m88SyCov2Wj8SQSHDixFffH16RlmkaMQwjdmSpibqdtgcGcyKHgKCOAJ5snx+OR7ZO1aZyr8SRC3qiUx0B1QV8OSAvvtcRQWQJJ59WLPgMK79gYGLHslXIitybbdu9G9E+CyYBUSmJ0lCPISM4YbbL2LHwb8+yTKgd0CuxSl1FEsNZLQfHxzbUKWkhOQ7Vm9wd1UQWyIgNEzawmpOga79cjNVL+N7W//ApMlHp78mMkt+jo2B4ALGDVVkFfy0nTsYfdjgah2/G90b/VnAylXaqc7JpYAZ90Ex+p4WuNPSQbFCX+in1IxdkRpu+Im/Q8tNPWPYlb2wuXfg5un9gOYfKaBJ9RB7JE0vDjnPiytCIML8UisG3U3r81sBqTp7kwQSVUSJbmSEsZQlYTUsJ6mDxd7hvMoPVfM1rUZ1hf/YWskWwmlLucHE1FJeKybFe5AOdo3A2FOucXrBaVPdinWx+Dj/5eIy5WMBqVTW9ktx0n6UAlaJ8cL4IcHQcB3mRcKDHM6K8C7PsrkfwgUhTNEWTqChw3ydIl7uRS5tvLlgtbhpok82H9BYjMPV2TjridyORz/MmjB0MIScJY5/mhSZACaVGIvdJ+VJRYWBfdKUeaffV9XVDU4rVvz4oZrsfK/90zy9VPCUbuIU9Slab/Zwun3FBopTezfNYM4A2ybpEdnPJd3jgbN5orVi+GhUJtpX0Sr4dw4SLdfAhiG6SvaSN66ZqTH5OwEebbgEIqIdebt6VQVfzr165ave2aZ7gvjo9lyoCu6Pz3sRj5/Km38D2KPwJvueCUQJWU2hxt0ipV9aiVxqaplklgo0lf/jbMbAEBCYPSWC1IqZLMxCzGEDU6vdg0ixOTuOg/YpgtbTPi6QmMRZmEWbvt0vAPgqn56JrSvVrewHNuRIsmVawi33EVEA+uSPdgS2GS6rNVH5+f9YpgtIyhq7sRYemGUXZd4UTKAWruT5D8vFixl+7lStLmoINu8D9vaKQA23+0rHulnvw/h0MVqtUYDWebHktD7rTnJj3Gjwm5Pv3xb5XM+AzuO+eAAHW1M0HinOHXnFq/lMRtNmrhAnbLsB0dUD5NHWUvn8XJO7+zQXH0jkEClTnl+D1PI4DzR0PnQIcAXtpfg86RD6SwGMe8VrDzsJLkq90bOzAB+cySGLDhx9DS7D8VoM3gIwApGgaHZB+k8uRRLnIzA5owl4P/S1YLZfTYLlgNfUzrp+WqG7TzLPkWdw4oWzmdtgSeUAVPiTe53QCjfM3SnC16ulcW5FHE9BJHcoHxUk0B47M0VLpFAKq+IT0zzoReYNBDA+edT42S/F3vWmKNWwrXwlYLQkP4kFeo9TvvSf2epDB1YWgH7omvqHryMjl6T7/HliNHsOVAbWggaZafKGSShsCxMpcrPP11/Hm5Qwm8K/diECOxwEvTMSk32QsExmZLI09dTIGXs0bfv8tsFpO5n0lYLUZ4/fFsAgPFoFMEgmR7yGgdb2H1yXxDK1BWdYtUleFg6/mDfWqw/ejnVnVzlJRkow/xKBdRKjBKQJQCaRhiKPk82l0+tx1qoN6kTPDmlYsuuZmdc3lL7+Gxgxv5gVIok58b63fA3OfMerzPzzySFFKzPH5/61gNQL8FSRAlcFqfysDSmC1Xjn0AjRXXtkhACYfNOdwC1VofiCqyOpvPkGB0bwnJZuyzT4Du8qG96gJx2HB2eeqc7979R1sWcfFfUtbN6J6RwZeHHbLDYh08frgmx+/x5g/MHDt02tnoPmxl1W7rpCGKX6ezifhphi6ghaaa0Si7rprEdyN1zRvn3ku1s9loMMQBGDJ06Q1He0yv4v3r8JxsxhUERjUH89PEznOJUvRR/IHYU8Q7SIHlquqxCaH7q3O3+G8M/Dhgyz/17xhPU64hoFTyc+/xIPn8Tg1uOCBVwC4FfAUJetb6gM4+EmeD3rqq/D6FI7/6a9/RlAejCTbdZE+bDMLGHE8FwXsfN45WDOHgQtvPvRnNFA1A/2ulkdnPx4Xzpr7HLBoiWrPPuMcNApYraIyjBUSGo848zQ07s3S9G8+9Si2/+NBfJ0VzfjLOdyXPRvaYQd4wrDTUQdg0KnHqXZ02TL8eRaP23pzJxo6eNwOWhY2yCQ2G/QgK3OfQ44/Fk2H8v3j25/w8c1zVHPjmma0GhzHxp92PEZMYzmzeXPuR/P9DFLcDEGkRZaaCuk6wHM6iv1H3netavc7aLT/N0wAACAASURBVF/MP5EBkR2f/BV9aB1K8dkw0JzkuWpXhRdVkqc56pab8PN8BhTOe/sdnCuFLZ0rVuK+ixlwU9EdQX2cr0OFKf0NBnUlA378EOSxb8L1l8M7erRqP3z2dPiXcN7I1x2B5eXxrmb0COwiAIX4imV460KWhNY6u9Ehktx9xu6EQ2eyH67+4Ws8deVl/N2uGPqlBFjclYE/zPKChVQKYQFtRHPd0AVM1hYK4k9z7uDrj9oGL58qAKxPvyiuV8LIo1JGwg25NNr6cU7lwjn3AJtzbuDPf5qAoMihBkwPCvL5PtdcBldf/tFrrkDiO85LNSQcVMd4jKY6up4A+2FX0IfNd9tRtcdNPVWt3+l47dKL0bpquWrTOsm7LUtATn34ASTffke17z//Yozo5rGvH431rmwfTERlHtVVU4F+xzIIe78zpiD5HoPh3rzjXuSW8pq+waxAzOK5RJ7Eh20e+8yGOgw4gMHTW15wJrCQv3vDOWejSSaD/mwahhQ8enULNlVDko9V+LH3zdzHB+x7AF6bwGugji++QaWAOy3dRlIKQxJ+H9INDFab9tTTwI9st9tOnYohNK7Tu3byyGYFUBiuxiq5hxOvuhzWrpxfvGPmzdhhR5Ye3vnIY7BkBs95Pn74sSJAvNY00CkFYu2aB/pIBgIeS7FqGdv8vosuREOM+wUyGUTEf/rvuh32voVjYM+yHzHvSgbN5BNpZPswWO2Ua64AatlnrjnuJPTPsn9OvOBcYBgXRb776GOwP2QpT7Q0oy4oxRWpOLpIUl0BjIB4iOf2Nb/bAkfPukW1O5tX4J4HWC728osuAjq5kPnRy65B8ieWEx0EPyqlQMXvNdGVZHCqh/LTAvainhswOSfUDQeJAL/3zngMVZQTUCC8OGoF+OgxLUTzPJfrNLKoHMl5+j/cdBPQzp9/8OhT+HrBQtWucjRUuHP+TKo4hgbsAqigiw7K7WaksGRNyERyT5ZbPfmRu/HGk7z2Hb/jLrBa+F08ePYFqFjL4Fq/CbTLhDW4+Wb4w0x+F58v+gqezbn4ffTILfDq3hwz/cvXwskJm3m/Ooy+kAFn/Q86AF/cdKdqf/XKO/DE2P4VaQe1Mj03NQ/WOzxn824+EEfeyGtoDBuCb2beo5qLXnsP1XHu43laH/RnGx5x9x1Fadp7pkyDfwPvRYR0A90CqB29/z7Y/nKef659bS7evJbnz6F0b95u+6OPwNCLOYZ//epc/OUWft4+sQzMBP8uSbaSuCgdAc2HQCUDeSOpBGKSL49VBnDKEwyyRP+BeOyPUiDZEkFVlq/jdXJIONzX1ukFJLfYSrXPevARQIpV7z/mjwi08xpU0/PwjRjIz3v7jGKh653nXoT8ap639PH74ci8Ip+MwBLJ0YGNjehsYVDmFvvug6G3saztqrffxMs3sM/X5/PQshzrBoz+HcaSTWkseH8BXriSbTVM96CuwLGizSpgrzv584rttsaDDzyi2pNOmoTkFyz1e+PkqRgpefRAPImgzPOpOFoP8bqpM5VGXPKp1bVVyCW5r8WSETRSX6KxjNZ6LhmCu4ZTfykfZQuULVC2QNkCZQv81i3w32BWK4PVfutOU37+sgX+dRYog9XKYLUyWA0og9XKYLUyWK0MVitlViuD1cpgtXwZrMaTTQL1lMFqpTxzajuxDFYrg9VU/yiD1ZQZymC1Mljtn81O/CeY1cpgtTJYrQxWA8pgtTJYrQxWK4PVymC1MlitDFYrg9X+2bl6+fyyBcoWKFugbIHfmgXKYLXf2hsvP2/ZAv9PWSAnclR2SEPWpYNPAFVSYVIJCwmXTrqyGhuSXPVTG65BShhKupBFTOQyfR4LTSO4snjLvXbD4J12Um3fVrsAwrKmmMuEdUaxF4nMpdrwIYk7Otrbga+ZYWvR+x/gx79yFVtsYytMm0EVVBETkKr2Khiwk7y5ns5klDSX2jwxvbDl+lnDRFakuPY87GDUbcKVZcERI4ryAKgKA1JZr3SVNKEhUBIDLrtSCljL7ErN3/yA5Z/zvW1Y/CPSa5ny3pfIoEKqz0KmCVNkp4hBJiO2iucySEiVXCSvI1DFlYlNW2yGkbtxJeagnbcBNmN5CdRXEv0EtxWRg1CIkMlcOozuBNDMTG+5H5aiYyWDkD5+/TmkuvjzQiqLgMjemdk8slIhFTC8qK5haniq5MrK5WNUmSWMer6GagzaeoQ6Z9QuO6JuS5YzwaZbAQEpaSZ/EeYqJUfosnzQZndKND3WrEHLIrbbog8+RPMSZqRDJI6QVJVS1bsjOk49UVtJ0NERRgZ14pNBC0jkuOowhgJ8wmhBKj2mUJx7lWBQL0uGK0v6n2BWs4RZzQ8Hho8rxDt0Hd1S3R/L6vBbzBRRAR98QiufyiQRauIqzrrthqPfblzdXLfjFjCGspQFwgFAGGugh4G8UGxQda/LnEN9RaRyE19/jebv2c7z574GTfqykczAEop2j52HJdSuVHHs9TP3QGcq4/IKIk2sFMJGVtnUD5vvyFWx2++9F7RttuF7IwbAgPAWKMkGlzWHqJzkPu1CL9PbyhXo+IpZyhbNX4A14g+F7mixYs7nENEh90HdMpGUGKIk2oRVMZXLwha2k/o+DagX2c0R4/ZB40j2W23kZkC1SHAqEIbQPZGfWq7TJ3rZVyJJOMtZuuznzxbh+8+YsWzjslXQOpklZoCdgk8YSChiZOV5yWttYYwhubSMsKwQP1P1QH6PI7bbHqN2Z8ZHz6itgAZ+78pOLjES+Y5LDUPshy4DIvl4N7MMrv/iMyz6lKtiv/l0IRxhzPLlbVRKnNGoIl4Y7Bo8FaiSdxSLUMXh/5la8H8ds9psllXDwH7IuTJ7KlLI2FHKrEa+KnGM5INLmdVAUrV0fE3Maiyn4V27FpUiwexxMr+QAXXNzHKIwqqlYDDChkXEiPIqfHmSxuH+EjV8RdnN4ScdizGXMlsFwiXMaqU0QOQvRd3dfC8NkxrJuB/Rz5jC6rDqvifw7o1cyd6vJ4oKqcLOazloEhNo9Mm7MqCGiQ4/l0avDwRx+EXMcrDZyccX+37KzsH0c5UrcWpJYe4vWCypINaV62OCLXn4EplIpePlsiSVSKnSZ65f/oJZ7dd2cGVAdQfEWkYHjQOudFYBJpw8s6bVEjNZK/frT2ffia+fZTmTxq4oTJEaV9W48r4cw0JBdCKDCKLHlQHtX4XJzzNDCIaP6GVWMwpFxif1DoqMcTrywuxEjG8kzU6H5iSLEheJ9+fjgdO4OruptQchkeuguYojhtDogtKmq7jHL/rvL5jVetnXSsnr6NOiyqGWR0FYUf0lzGoF3UDEfV6/B5NncZ8yD9mftC5VO+HxIlusxKfqcT4CpUxm9E6KiIJfMqu5gDBlJ5FD1elflzZLkdP1Mmu5MqA013Ilv3XlYMJ2Sb4kzLvERFRksKPruAYoCYXUTUsZutw4Kdxs4kvEssUV/b6CDcQ5JmyYeTfem32valfnbegkt6gq2XUk0nJ+kBkduj1e9NlnT9Xe545bgCpma8jQ+OHwBMzQiBur9yiV1XZfVjabg1UiF1pyerH560hf9ACtV/JU/Z6cqPpkEctcQEHYIxyvhY4M95sKbxBeuQmDni3P9xx5eR5ev5wl4QqrVyAkFwp7LSREuoguHfK5UsYanDzPHeKDmrDnA8yCQzKgjsiWkeyuJawG6idLnVuekvyl1P/dhyeJRZKBpOMXbHMlI2AJVx+/L/ky2cllVqOorIk/Etty8WLK1fgbhURcMbaqY+16fHg9sw78/MprSvaGjlA+U5SV9pYwq6XgRVwYAurG/77IrIZwCMgLJYVuIC2XJzP8XRlQOMho7Cl0/x63UxNFjBuQyXdFjnPBpZdjxTNz1fmVnT0ICa+fByYiYuekx0JaZFLHTj0Vg69ktp5CyI+CK+erRlL2LMX4VeJ0v5ABdZnViDVj+Up1fimzWjCThCMS1pFcCrU+ZiuJazrWyXxw8wP3xbjbbmI796mGLfOsnGbCK+sAnQYa9x40ByQryE7gwCMDUDoVQ1xYbsmWFZ3MPJGf/xmeO4+ZM2o7OxFMMFMIcUySRBMd6wMeeMbvodrHKGY1Hvccv++fZlbLyxhl0vPJPTxzwiQYH36urlmfTiAjDEz0Gpw8v98ys9p/nVmN+rHbX2iWZUvsymr54lKK3D0gkwSSY097mOlklU/Hjhcws8u2E47Fx2cy89B3b3yAvtXMytOdt3G0zIlCRxyCV25mhshswcZRF/Hc7YvrbsHqx5lZrd7OwNL4x9JOEjnp1xGfhbUFZtD508XT0bg3rxWenzkDG99k9qxah/jFJeYYOlJpYcwaPhjHzuC+afXvi/nnMrtVx1dLkO9kxhT6VlpG5UxFGJNnsIwXRgzHi1dy7O3q6cYkYYUhRvUnzmQmuUqSu97Islw+5NEgLKHrvA4OfI7ZblATxJtnct9JfLsUIVnjZjM5mML6s9FTwKYnMDPZmPPPwdK7WH7xo8deQH/RVI7mM9ggzGrnznsRWPytOmfWaeegVqSB/XVVcHYYrj4/+s7ZwFffq/aMmbfi9NtZErF71Rp8cCnPU3LNG5ERPbMpM68FxnDe5Y2bZ2Dxq++rdr+shb49zApDI1SXl+0cMR0kJZ40jd4ah10hTMe1jfj4BJ4Lty9fhViYX+T4Myeg/8kHq/br99+Pn2azRLynM4aaJmbOi6WSKKRlbt6nGuMu4/XEiLFj8dqpF/D9f7IIYWHqJ37gtNgwWRPEfmexT/Y94mi8cS7LDi7465e48A6OjVU7bosnJp6s2li9FrU9zOJmdXSjSnxgI7Jo788+/IcrLkJwe7bJU+ddBPNLzid54l0IyHhdM3oLbH8rj2v48We8NZ2Z1ZyuKNZKHK4dsz2OmMNMez0bVmL+HJax65tzYLWwbdf+vBZRmUd3drSgj/SFgfU16GpnRpyuigAOI5ln8r1tt8NLV/JzrVm0CHqWz6m0NHgz/GK67QJym7NM5LTLLofVn9fcT0yeBudLzj8ZugebTpmg2jtccgHsua+q9l2XXowBMo8yokmYWb6mYQaQFR+Oe7xIhHmeO5lYcccyy9qCiy/Aii84VrckkgjusItqn/7QQ4i8y2yID583HVt28bP3h4WIjLMp1eY1X2dNJQ6Zw3On+t/vgtdOYx9bM+89bBKXPCiyKMj6lfJeIcoF0XctAy1DmR1qyjOPAhWcn7th911RJ3PPikwGpsgBBzQLBdE/7ggH8ftbOG4M3m9/vHHCOard/dliVNriM1oecZdZLeBHXOR3p5HEZSfnJO49YQIGSJ4paOewVsbNYHU92qp53jv10ceLsoOXnHIKmjZlQOG0mTOB77j/PnXuufB1MaNVreLzYpuvhQP/KPbPo++7G9jAedmrJk/EYGH/tbMZtMs6dfejDsNup7Mkbsvb7+KFq3m9q+Xy0AexyoViCB/IzF7HHXQQphx3kmrvftJJWPPma6r97M23o04kO7cxG9Bqs6RgyAogRfMqJWVoIdefr7nZzrti6wu5/34x537Me5cZdidNmoimfcer9vczZ2HFW/P5ftrboIPXCjVmCLbLumdn0c/D84qubBTeEOdrV8Z74NTzux5/+KFYLvOoj95/D8fszsx89bV1eHsBy0avzfZg1+MOVe0dzr8Aqcf5uR6feQ98kltqDASRj/N7DHl9iNmcuzXzNvjNUTz0ICsqLCt8gPdgltA94tYb8crtvO7ZfNAmGD7u96r92gUXIiIS0n4NWCeapgdMOgXDjmU733vbrRh+MJ+/5+5j8eY+zKxm/rQKxKxLR3DbEdhtBrP5orYGTx4zWTWzS9egVqS6jWgabBGSoA1hjUhqtpsGdj2b5ZiHnTUVmZffUO37r52BmgiPm0Y2j+BAjoEHzbgZCPC4f9/p0xAQ+cigaRaZ1Ubtvx+2KzKrvYqPZnN888RjiMniccQB47HLVQyS++nLz7H0CWae66+ZKAgrWDKZxNKf2edbOtqxSSWzXVb6g+hp5XeRqgli0ls8dsA08cgZPLa2LPoePmEC9ps6DBnX2n0mksNYxeHiq25AMMYx5+6pZyLczn1Z0xwERrECzeF33Fjck1nw1LNIL+V+58sV0N3NY31L80q0tPNex1B/BQKiHzx6/D4YJAyCLW+/hReu5VhNbONZkXAdsO0o7DuT+92qdz/B3JtnqXaVnUMgxGPryHG7Y6trePz6fsFf8PJzzEJ62dXXI/HJx6p9/9VXoa+sRyoKDnbZmRlnOyJxvP9XziVvu9tYWCGZs/34I3pWr1af1xQc1Muijti9qWCCDje3pf6nfJQtULZA2QJlC5Qt8Ju3QBms9pt3gbIByhb4n7SALXJUCStfVEjx5oAKnTfKvFkdHQJTMTcZgnUK1ECSxB6myqbFk2OjIAAyfzYPXTYWUOlFroITJ0Z9IxoHMThs0ICBqBHZPhMaMiJN2LZuA9rWs8xA+7p1YHkn0uvKIS8gJzudAjHe0GEaGjySpEnF4vBavMHl83jhIfk9OnIOskJzn8mRmCd/N1PQEKqThWBTX1T146RCqLEB/lpeivsqK+ERUE4i2okuAf1sXLkG3et5oZbpigJJ3nRyUtmiDEDA9BU3DB0nj4zQl5P8lNcnIB6SoxJwXrU/jGSakwHxQg55ATYVKgLw1nJyom7IADRKEqVpyCBkU7zoTHZFEG9nwFaitQtR2WiPtLQj3SXJBq0AW86n87whfr+6aSCdZbBOLm9T5k61C45TvOeMbUN3KbN9PgQC/F2fz4eMV+S9hgxEzWCmER/cNAA1skAkaa1kD2/sbFyzFm3NvFhsX78emjy7k80gL8CjAgENxa90kpsS6djKqgHwOPxOta42WG5iUteQLfBmaZxESb286MzkCjBEYo9kQF2wGr19ktBWdvsPyoAS8EDwaegyTHj7cjIsntOgFXjLxIhlYYvsJn2SEShFImQgX8c2txsq4O/HCaq+QzdBv4ECuAxUwZIEZyGZKvpn27KV6Ghey9/tjkIXH8vEEqpf0eE4BVji5+TvBdmhJp9NCeAm4PWBpDfZTwg1xpMXw+OFZrIPEHCBpNro2Grb7dBnACeG6wcMhFcSpTnNQE+SEyTN69ehezXfW+6n1fDKBn82lkZGAED5TLaYoNIMC4bEFsPvRVrkL4kdsrg5ny8UfYnEX03x1YRlwpB7qOnbB02bMAC0aehghGt48zNbyCOd5j6ViETQso4Tn9Tfoy2cpEl3RpCLcRLRqxmokWS2FY8j7MqJmh51LfVcpOsucjtJO4eo2we93uLnVjCEimpOq4WqKlFVzXFpwKDBqBnCmxjJWi8y7kZWZwSdazmBFFvXioT0/Z6WNkQEPOe1NKQkSazBRl0Vb3YZTr4opaBrDmKt3HcoKe91kTvqk789ftNgNRpzBKyW0YC8IxJlBLCJCwB38fd44FTeXLLWrkVYwIueAm0j/q1xdccswVhQrOsFqylJQoqx+V4Z0LjpQ4vIz4w48VjsdgknKRGuBERuR/2Mi2BRoAkXxFMCv1Byiq5MpANTxtZ1Dz2NedeybENjVw8qJDmd13MwBKxGajPufn/CNBEVIEa3L4za7RhQe9RNVwGyQVTI56CLFEoymUPAz4nDUsVZCtOuDCjdbi9YrcCy1nSQnV3ECN2/K8tIuKOSRyz6aCnQrRenBMdwkJOTCBDmiB0SqSj6uveWyAB/4U3gx6++CrEl36n2MMeAIbGLQC5FoBvJ6gpYIOgEEZE5SVv/Kkx6QcBqm48kjT9+lhLwE92aU0Sk6kWpU/Ix99CQREjmPPbCzzB7Ist+9NvYiQqJmVoJ0KsXevbLPkyP7QIxS8/5NUCt91u9gDySSLOLwGvaGBe5FMNAROYAG71eTLuNN4E9hx4MiK+mPH6I0rh6hS5AwEfXKKLhegE+xfet3nuvZKl6bUVwUAnSiD53n1/NZ12EFeGHuF3Q6FlKbCrn647mDmW/xOqSn5cA/gjg9OtD2VDQTnRt05USIbCazGnXzbwT797Lmzb1BRu6yBcRMEKXcdMSAMS6ZBL2wEHq3FOfeBDYljfdI3kbXjlH0z0l4Mw8dAEMGUXpesDO5ooS8f9l8EoR8VnSt9R4IZC8UmAh2Vdkp+g5ErKR5qco18UgzwBtGLXyWuHd8y9D69u8CRdKxFBBMuVkL8tBRIBu9DMBKSopZHSYDm+sxgb2w5iHGDBRM2535GU+mHd0eATAx3KW8na4Q/FRIvFZ+u6ov7l9tzRM/Pr9loSb4iUp1gjUXoFJXYl7muNrRURjHoUU/wLNQdwvx1+fh7m3MGDFs249KkVqOKQR6MGVhzVhyyQqrfkQDfK4XTNuLPZ+iDd1VEGNi2TRDaQ8AlIp6VumQ+A5Pp2iXF78hD6SVweQv4rsDmh9EuG1wiOHHwnrJwYlVEXjEPFxWLqJHulFKa8HSZE332PaFAy4iME6hVDg/x+sRrhHt4sqSXYeP7USsNot4/fFplGenxIww5JxJp5NIysFGvm6GiwRGeSz770DVUfy5iu8BlISgzUY8MrgokC8rm/oDtICVtOQL56TTScRD3KECsGBp4Xnqt/fOAsf38nSS1v4fdBSLHtEIKeEOMpGvw/BvRisduTDjwAC0gaB1eQcAn1bxalAAY7cA+OLBSRPc3UlYUzAwgLQxXM0AquZH3GhRF0qjrSA1ajra7LZ+V/u72yp/yeO/wSzmjuNULLhEtMIrOYCp8kximA1I+8O50pqukLelwMLSUs2Pr0mtr2Qx+HtJhyP9wWstvqzRejoYYDjPkcdgVGXsZRe9LOFuONWlv3adfddsOcFDDj//IYZWPkYA0Mbchn4JDJlkEJaAk3S8kCvZsDNXqechPCEA1S7Y9HnsFYxSEJPpNAS5XhrWR6EdY6fUcPB4MMZAG3HYnjlIpbWcn5uhiljlG5Y8AuIJ99Qh31v5E3i6JIf8PSsB1Sb/Hbf445Q7YF/OByLbuTrLHrrHdQkBTSTTqERIr8VMDD+GZb6QpUXb4t0eYzAamL1fDYH3eJ17QZfAYNPOkS1xxFY7W4Bqz34PPqx+6M7m8T6IRyNpr/7CvAtS+bNnHYWKgRgUdHUBwdczkC68Lbb48NLeVP8myXf4awnZ6t2ZN0azL2A5TWdzh60FrgAc/oT9wMjN1XtR047A92LVqh2bdRGg4zbAcuDqI8Hm42pBLQg+0Ohby0mzmbglDloU7xxOIPGepY1o9PktcJ2Ew7DzhcxUGbjyhXwLfhZtfWuKHokJZR18qgRIE7Co6Pv/gz+sPr3wxsT+bmiC79Bg9RQpjNJdPo4uOiD+uE4AUwgWIfHzuVnjKZtDNybwVKHXHkRPp/BwLKFzz6HRpk/Vmdy6KuxbSMeHT/XcfsPl1+Iih0ZgPXMBZdA+5yL3YxYB3whvum6343ATjfzGI3vf8J7F7H/EMBrtayZqnbbFoc9zPZHzwYgzTYHjecpCY6xHCE01McfvPgCfvj4XdWusG00BNiv2kwd+9/AcrT1BxyA9pffUu1E20Zk0xyTg1oBugAyEAwjJTmzTXYbAwiI85kLL4X22dfq/LzXg60uPVO1tzplItZdxfZ557456Ct5ODuZgC1xIxSsQTbOA0neH8YGKWg9YfoZCJx0pPp80Q1X4atXGPRGUwHvKLbhlIcfQuf8ear9wPnTsWUb5xL6w1sEq2VgIS/9t7uxBse9yHK0GNQHs484XjWNH1diuOjdO/HOIig/7KtGSnIYXfCidUR/df7UO2cAfbkI7tHJE5FZxuN7RSoDj+RHqdRAkwrV1lAIY25j0OGQfffDGxNOV+2uT79AtaxrTRIsFLBarCKIaCPnUM94+jmghYGwNx97POoFuFbv9SAmwHRj4ACEdmGQ2QE3z8QGkdx96vEnUDGEczNTLpkOSJ74/fPOQ/ZbBqduUlOLVinEW5HLwdyWpZb/9PRTwEruU+dMnIABIskarvCjo5LBbWdeMB0BkXz9dubd+GEuS7LSSN5WweuzM194EgjzHOCFd97EkX/4k2r/NP8jPHYrz8FqO+MYvIF9uM7OqFkwHcFgBRJS1NGWyyEroM/DTpyIil05Dj9zyeVobmMpzJGjtsKBlzKwNfreO3jrLn7XVnsnAlJEWeXxIS/y0D2pJPpa3BfSuQI6ZSHd4zOx76kM9qrbfRe8NIuBwsGChX0OP4YfcU0zHn2MZZ27vTYmXM1ztpoxY7Hi9sdVe/6TL6JO5p91polslnO3AcuLmM5Bp5C3EZJ8vwfeIlh2maeAoeL/Yy88Hy9exP3I0HUcesEZqr385blYeAfLbloFG21VHEvPuu0OwOQ83EVXXYG9z+Q4uee+++Ld/Rislv7me2iy1uw/fleMnsXg49Yff8SrIjNd3RpFOCyFqJEkKiVnWaNVot3heSYBqfVdGRB55FOPAB9/qtrXTT4Tg3L83n2ODn9fLh4/8LKLgL4sT3z/adPga+W8oI9kQGUNMnq//bDDlTzWr3vjdcyV8dGTSiMjexHbHXkYdp7N+RXFUv4Zy1mivgFo5mJYyhHEVrK876vPPocNS9if6ww/zBg7Vjxg4tSn2Yb68GFoe58LVJ3WbgTTUnibT6Pg4xVvp2UiPpjzxFuNGQcsZonehy+4FLXt7LfdkS7oIzlfe8LdM4HhDFzD1z8AAmCFPwikZTCOdmDxqzxv+fzt9xAW4Ox2e+2NzWbxGqflrbfw+pXsA4FsGhGDY92AnbbFgTcwcHnZB5/gvbt4jhFtXYfGLTjfOeHu24FOzsU+8ujTyAhQeMrlVyL7yYfq8ydnzYAvyXMtj1bAkX9iACK23BKP38n2adxkGPY+nGPysgWfYf7TDPIbYnrg7+E9Ex1ULMR+KMMqX6d8lC1QtkDZAmULlC3wm7dAGaz2m3eBsgHKFviftEAZrAZUlsFqvFArg9X+5V3RkM2HMliNN0/KYDVOlLubjgAAIABJREFUwKAMVvuX9DUXdKPDBAFq6Eh5nCITWCBH4AJORNnwoN3LSevAXjvjoH+GWa0MVlN2K4PVGLxQBquVwWplsBrF1DJYTcWDMlhNxcUyWK0MVvtnJ3ZlsFoZrFYGq3GvKYPVymC1MlitDFYrg9XKYLUyWK0MVvtn59Ll88sWKFugbIGyBcoW+NdaoAxW+9fas3y1sgXKFvinLOCyueSJccfggJQ3LMUIREdO9yAqVWk7TD0BmQquptRTDlIdXNXS3rwekeXMkGSuaoUnJkwzugNTGLkItGNKlaVDrF3C6kRySB6Ri6J22pWl8XkQk4r7nnQSWaFP8VZVoEEkE/oObEKgD1cLVg8eCs3LVVFmroB4K1dZtq9aj45VfG/xljbkhQVHz+YJncW2cpwiE4VhmkU1nxyxI8k5plOAKaeTBJUhAAhitHBENtT2mUgFuDqvYYvNUDWEqxprNhkEum9lN91EQmTXWte1ICa01K1ffAFNWOuo4tgrzACq8luq2CzNUGxmdPT09ChWNDoMy0RBmK6I0cllPXEMHYbBNsmmNQSquHIt3FCLyiamOK8bOhC1A7iaSfNZxarMTDoNYmajo+XnFWhfyoxomY2d8IlsQCW88EqVccyJQXNZr/IObJEZoOp1v7D+EMuEAsTRI+lASlj9UkRM42e7eeqrUDuI7dZ3k0GorRcb+voiSPp7VCD4lwVY+slHqu1NRxF0QSrIwRAZUHq9upTTWyXMavQdVxosQ8pErtxOXnFg/MsPl2yDFDpjUqUbb6jBTkdwlXoqEEJcqn0z7VGkW7naa+OPP8GOcv+ycxmlSKveUd4GsY3R4SuY8AqDXbeZVzZVNixosKQK2MoWoAkrj17CiGZbOgoiKWv1qUXVJsz0VrPZAPgbmdmLGDuIyZCO2No1yHbwvXU2b0BkHTMLFrrjCNhsuRrLj7D4G7GPuT5MjGxxuQ4xIpmuzK5poCBsNJ48MYpwtbJSp/Iy54G/trbI2Fc/bAgq+3G1Y87SYYq0Qz6XRecGZhhoX9OM7vVctRptaUWK5ISJhSgcgiFMbMRC5DIFUtuVFhCFAbazphVZ1iheeSW2kPyoe3g8HmhSxRkaMRyBRq6+rKmpgeVKnRYKyEpf6GptR3cr3w+xteWFRY9ikV/iCbHzOFId6SERLdK5pepRvRuOh+1ToXvgEZq+fDSJTIpZWQL+AIJ13MdbYt3w1HOFqa9vLfoMY9ZDqyaAcB9m5vNU+LBuIUuhtL/4MepdTZviE/6y8b+JWc0/biccfBezLmBAX+SE5YiAbS77FLGF6sKK5xB7qHRCqr4syDgVoH5WZFb7AY+IDKhn3bois5r5D5jVjEKvLzm6DVf6i2KGK7/nt4kRin0gbvp/yax2scgOVVUCpvBVkRPLOJ4zerUwLaKUcVmpdILOSl9DAR6RAG554gXMFbm+xs5uhKSCvmDkQCyXymeI7EzcImnqSImcdEb3IxpiQOq4007GsMksqwPyR4nDdsGCbsr8QWTp6BSKW64cH0USQyQqVdwqEloRfYxEaJ2/Q0cp3xX9lZhQ1KHG6r9lw6JruHMJ+leX92il0qDxVR3LVuLLO7ky/atXXoJX4t4ArZeVKGcALvuZo3vgyNhEMqBR8ZnW/pWY4jKrbdErA6rGBBl3WB6vF3LpjhfpEtU8DVkEswJy/fYH3HEc27ZxQxsq3fmMelZ+3n/ElCYcWeqcf8i+Jubjf4g3SEBpquqYx25ilHTnGFmTZEDZj1t8XpxG0j0Ucw45rMisliP5Y7muekdyTS+9JPcV0Rgi7E9EHea4Morqefgk5YMuJVMpS5KwChUfvmgAounjH7YN9yp8Pbd/lTLSCQebuA9dxHWmXkFU93tFO8tvk6uq7qZ+zAaETXbl7bPw7pw56uN+xKok42CSJN9k/qYLW1jC0dBjMJh2l4l/wpZnSB8aPhSOyyKmWyhIX8znc9DEZ013vCEvKBnIfs209Is5TtHv7F/QExaknxVIPr3I2FTChljCbJjIJWAIm62vkIVOrIR0dPSg/VlmFnn99jmoIQZiYqvKZeERHc28lkXcEVlUgyQVRYolo8EjfF7RAf2x+4NcnV8zfgwKGscPmoFbbvyk+bGHv6tI9tz3puz06wihNFiLknn5onfxbbv2MdQv8PtnG8pf1A/wNWnuWJQCRqFI5GaSM7gUs9kCsGKVOv+t62/C6g9YWq7RzsCT4PkUcfMIHwI8Vi+zGsXUiMgPVe6xG/Z7mJmZUFsNZGXs0HQkvcKGrKT4+FDMam68V1bg8+nOi/NEirPC+KxkxUVya9aRR6CfzCkqEglUSFDSNR1Rui6tA3x+xEPsq2OmTcXA85kpqhDsZVaj/3fXScqGJdSGf5dZLZsBljGb0c1771dkVqvJpuGT2BArZIsyy50VATgjmAlp6uMPAbIWtINBWgmozw1YEKUpcQ6X0s1BymU1Qx4BmYdS34oJ9VwlSX8v5Xnui3+ahOQilhYaSPEuxyx0jomiFGCbz4uKPZk95YiHiFmN52IIesrMauKXf++f/zRYzWWLpJSCy6xG86GMzuNb1uhlwfbkgRq3L8ODlMHr+BVeA7+7kKXHtjvxeLx7LrOqfP7+++gzlFlMJt1wPdCH1wRPX3oFVn75jWoffMSh2EokRBfefAuWPslgtT5JG2FhyskhBVqf0pGyvMj7eB18wBmnw3fO0fyH1jWAyG/B4wMKEkWIAUXuE8QeMpzX+li/AS9NZBaf7NfL4BFmNXh9WC7s6jsfeSh2P58ZvBY89gQ+eZGZq3LJNEZuP0q1j7z9BuBrZvi77oyzMNxhdrRwLAtLxianuhbjHue5gGJWO4dlT2NLfkRlga1u53LQTY4h6/waBp5ymGqPv+AcrLjrSdWef+/TaOrmwNGDDNYNY9b789+dC3zFTEvXnnYGAjJ//+Okk9DvhGPV598/8RwW38+2DVVV49AHWE4x2b4BT559mWp7Uxm0CzP7+U8+AAzhddJDJ01B7ntm0KlNZlGR5XHKMjTE/RxbuuwCrBD7wwa/iYmPCuvSJptj4TRmNWv7Zjnassxes/0JB2P0DRwnkYgCy5gJT02r6iVyE+NOWsaaSDewNTOtktzb60eyv3V9/FfUS16KLLPOZD6Y7Y44CNuezQxYq99ZgDduZbYkQ/cjN5RZr05/4C6gldULnjxzGrzr+RlDiSSqZIxIWwH8XC+ys9ddjuB226hzHjn7fHgXL+dr9nTAqZZ1/9YjsPeNvJayv1uK+Rfzs1vRJNbIPC6842gcNkfGr451+OBeZqmszuZRHeB8w+AddgV23Imft6cTix5jxp1PX3tNsbSpj70eHEcsYbRsO+ooYBkzjKtbJ0kIOmg8zMhgQ+OvmzwZMATY0KpOeer0c2B/xmtf22Nh7zt5jjFgv/3xzSlnqfbaDz4AUswsRWqmaWGvNXQfPEleb2V0Hzqr+d3tceJRGHQa+94PD8/Bh3fzvM8yg/Bsub1qT3j0IbQsYGa12RddgBHtnF/pp3kRdZnuYSEgQov2wH444GmR06304PYJLHPsXbMB/WTu700m4UherTZQjYSwP0dRiY6t2H8mXHkBTJHpnHfj9WhZyGxSleksvNL3g/BBy3Pf3BgIY+fbhVntgL0x98Qp6vOuTz9DTYb92YKNpMSoSEUI8X6cRzz7mecAyRfeMOU01LWzDeuJaVnY+NZ7DOxyBrMPbrP3fpg7lSUym39chjY/z1UO+OMR2PkYZkVa/dCD+Pzxx1Q7bBegeThubDQMdG/C8fbc119BfiMzVD0+5y70F3tSKmmbww5Sn1f0Gwgs4Dg8b+a90FcyAxzlZ5dVsj+f+vTDwO9YNjET64G3gnPM+HEZvnuX52/LPlgAaw37UmLZclRL7CXtjrRI1Uf8fvTZmd/7/ldeCyzjucTtl16BqLDfWbUhXDybWSrhN/HS6Rx7nTXNqJD3qzkZ6GZvriAn8qZeI4xWYV/bcp89seU1LNv63r33YOHHf1HtKy67Bohwv/jkgQfx3TJm6rJrfDjxRpakrNhjLN49jdvti3+Ap4XnNjUgLlGez1PONM7Le2SyaVRLDNdgIiG5sVVGHmMvYYbCrY8/Ec9PZub3to0tOG0ms6Ahn8Fjk/m9p6M9CG7LDGfH3zYb655hlrs7HnoER17GsrM7HnogPjqC10Etn38Fq4rHmiEH/B6jb2KGxcXvvI1FV3JMCG3sghXg/ujNFhDM8LP74UVCVEPaqzxoGcJKBmeRrOuXPI7ceMJkNGXlu4YJrYnf+1GXTQfq+PwHpk6BIcxq1FN68pyb2eaA/bHLFXw/a98mBmVmmvRks8gIE/AW++2HcdfwuLPsm8X48ennVZvcrmEzZk4dstUI+LbfWrVz336Lp29nOdENX32PgcJamgr5MPHPHD+x/WhgpcRAelSRsweNV5qsxQzK5fJz+YePBD5hRrc7p52Dmk7uy/FkDJ6tmU3t5HtuI9ka1X71kSdQ0cU23LR/E6oHsE2Cu+0AdHPfmXf7HVj3l8WqPXrsHtjhNmaPW/3G2/j/2HsPcKmKbG347d25+5w+mQMHkJxRQQUEFSPomDNmEAUdFMxh1DGMY8IMKipgAIyYRVBRFCMmQCQIIpnDybHz7t77e1atVd3tzL3ff/97nXu/udP7eRxq+uzeXXvVqlWrqt563y9uYN8uisWwx8O/VXXQATheWGY3ffwZls58Wn1uJdtx/B/PUOUeF12ETbcyO9qidz+G0ZHXfa98YT6wjP3kkeuuQqcC7hetza3osQ/32TE3/xnNO9gmM5+dh+OO47xi/+EH4vunn1Plnz54Dx3Ft4lRtMXm9ZU8s5oyQ/7KWyBvgbwF8hbIW0AskAer5V0hb4G8Bf4HLaA3LX0OksbhhfwwbDTanLbHvQG4B/JE6sJXnyINT65tbQvgE4EYuvVnXiRo/+Q7/LqCJy7bNv+CaCNP0D1tdfDJQqwCisjiou10IallGS0LEVnspEWQlIBagl06od9wpnofdvihKDyAF01BExgBwIEkafRmNkkI6o042mjZw5Oq9lVrsGMtS3r9sOwzxGUTOtbYBGeS39frMODWi1K2lZFmMUwbbgFdpR0GYiJViYAPnQfzhHvImNHocOABXLfunYEimd0ToCuzZ+YEXLJETouUYd7EQ0M12kR6bMXHy7FrAy8qOFqj8MZ5g8gZTsASabYQyULJhNJ2OxGThfaWdCJDzW8EfHCFeCFwyIgxGDziIFUO0aJzCU/6QRs2soCEQn9207KV6L5FtqwtBqxl2YDNn67A5q95ka+ZJslhXogyrBZ4hKrebTjhImk09XgDKQEfpNI2YlI2PS4YpbzwXNK7O3pKm/YesT+MAUJBXhICDAEQuAqBqPjkcwuw+DGexBs11SiXe5JWIqMul1KLpOzdVActA0pPs6QxyPwarEabaf8IsFpKb/z6/Ggr5AVO9+ABOP1hkc3o3i27SR9NAk28gG3t2IV1XzC9+8rln4DkPOnyRBIICVAplHRm1mGThU60Jpj1J5VMwyWLWx6vD5CN7JTDQFyALAf9YSz22mdvdX8ZLXh04U0VavKUID6soB8eAYShvRUgBCBd9U2oW7VOFdd+8gW2fc9yGrHdtfCLJK4RjaNA2iXgccMr9SHJzmSKF1HiZhJh2VCNu33wlPCCRJfevTBwBEtEdB4xEpCFHJCMpwAc1Qp/SCQFqa3b+d3R3ArUMFht+6rV2P4j123Dp8vgkz5OAFRbFrHSsURmUzrgCiAY5D4bTSZgSWxJuV0ZJnxXURBd+rJ/Dj/4YBQM53qi815AmSxqkvSojkUEHKBNWLpaWoEm3qBuXrcBm7/jOLn2qxVo2cqLK34zjZAAgEi+FiIPZvtTaG2XDVLTQlAkCw2HE1HaVCVf9vvgqeBFtRHHjsn0KWf/nkBnti3iYSWTpS4HsPqVN1Vx5Z8fQmeSYfm/XP/rwGo5zGpJ8U+S0v0NWE0k69I2gck4npgqrvDGYFChUAVItGot5muw2s7qLFjNToKkxlQbKbkvNrIGglA5ZaQzYLW0QRLGfI8/RdAebq+I0489AuzuP/5sHEIyKXQVhQABdypMmnw5AoJi8FVAdRbZZbhdGbBaHKbyOboaX3wHC2+6VZUrGpoy9VcyoII0oM1bDaiKuqjMYxlhHqyQyOn26YJz7pPF6VHDEBdwtq+sMxIylnk9vgxAjcATGuejwGry/1zUdzIAhyy8ivAzgo9Vd2aU3bIjFgwCH2gQEyNY+CJZXmmAuMOCR4C8bvp3B2/cNb7zHt58mDda/S31KBYJqAIr+xhSy9F7imkCq5k83hXYfrQKWG1P5xAuf11kQAcPRFoW9XNRGwSozgCKLCMjb0pAuAyWyE4hIHXAlh147FTerK7cWYNikXC1lSW0FQ1kRS+zQCvt18r3/oOjXRZfYiCZAau5kND5oTsLVqv1ejFVZHL8J58Kkr+jy/J4MvGTf5tBAZ7cpWGSNZScgXRd07LJyXBLbmHyQYeMF0olT8dYMpQuq3bOApQ0KDNFkuviAgTczAwjOTkArfPrb2qRXPoKWVOrTKozE/om9a8ArAispn8gkQYaOOdcO/NhLJvDi/HdbcAX4wV7007RGQl5L/btwmAFGiIcg5tLinDQ7bxh0/eS8VmZX4NyMon3JO8owDTKqR3SpvTOBLDWVxa7l81xfgtiI7CaaN0piWD2ZYo7Rg5YLTf+x+X5LpcDaZvfSW160uYwvd+iD/HaHbxpQZt6RXF+L5+COfJ4SOIrJqFflRkdkPQRMF1qu5au1qrOGDXnLlUuG3soHE7+nAQ43bJhRoc5LDe3A8m10sESvonAkLnirxJDDAdM8bW/BatRZFTVIZlWDfpTH0kuTEUtLWukkMxpC4fYxGvacFhy/7bdqF/KEqgv3n03AnUMVu/ksOBLc87ihZ3pCU6XE2lBkyWdATT7+H0LDhmJEzRYraKMdtj5Hf9vMqAarEb1p3GKLhcQFofwG4BTgPRoaELzwtfULfNvvQ2dxG7BWAxB7WM0h9IgZ28QTQVct4MuvRh9b+TN5rTfnxl/yB+p76hq0ikFjUjOgYES1tJOMBDBoDxpM+e5uWC1smRchPEIsJJEtJjnNJvdwNHXM/hj70snIe3ld0y6ScCTf9drOeHMTWs05tCVyhyWIUCuWw7geLwutEtsK2gOI7XkG/WcOZdORTc5RBBMRWAa7PPUzHHpavVeN0oPY7DaKXOe/w1YLQvWTcOTIwNq/TsyoJQD0KVkQBt5jvji+RdnZEArEhEkRHosLwPKEmOx9Wux+CIGc/i3bs/MQU0zkQE/k8S4BqsRZlbHdZoTxiUAJV12Zhz2p4AyAasZBFYTqUQGqzGAY+iE8/D+n3ijetnixZh2B4MGupx6KtbOZtm1xS8sRJk4ysjRozDwryzBtvyh+7H+RQb1doyY6KBDlx3LABzDngBaHJzXn3PrTXCdfbgqvzH3MdR//r0qFzs9CAtwASkLzmbZpK/qgONuZwBBQagQ70zl/C66cj28UQbKWD4v2qp4/nfBzX+Cc++BqvzazFnYvo4lycxIDB068Pxm4l9vBsoYLPLAmePQeSfHsQ4xG1GRdXZWdsax81jqCyEPllzB8SH6488oklhkpkiumudbOwNA58m8qXzM9dfglxkMtFr+2Avo0cZ9OeECtvTlAziXv/MKIOtMN199JboP4o3qSc/MBrZxHvfE5X9Cr91s0EB5GQ55jPPlptZavHLl7arsi8UQK+SgMGXu40BvZnVaMP4StH/Ga0X9fIVwmyx/lkxHEZV1FwQLkVTjMbDZlcbFItdY1qs/3jmV41LzD5vQLvnOMdMuRO9rWVJw+aK3Uf3qR6pckADqZCygcbxYAEN2cQAjp5yt7uk0dAg+uJht2Pr1GhS0yVwfFrZ4eS4y4a7bUHwKS8R+9PR8bFvC4FpSOXXJut15k86HpxvPBRdMmQjnVj6E2NG04Inwc5rhwC4BalxKkm79GBD8+MRLUL6ZD4W5o62IFPD9JfsNxPH3seRrZP2vWHY9g5ycTRHskpykYth+OOVBBi5Etv6ChXfwPam6BjTT+hJNY3r1xr6nsJTziPHnAl9/ocozbrwBAVl7aIGN0+/huUX30Yfhk0cZ0FazeSOiJs+tKa8sFsBQQ3sMsUoGa06+8hq4Krg855IpSK/6SZWNgiBOn8Vgu5JRI7F2GvvJjk8+RrKdD72GCj0wpW9G25Mo93B/qUkmERGpx9ETTkPPC09Vn6+bPxdfiLSlz+GHbx+WAR03by7qvmSw2qN/uh79G3jsq3K40SaHUmG74Td5bcPo2Q1jn5W1oo6leH4K+1Vk5Y8oo7UO8g2/F3Hp++mkjWIFfwdanAXYtBdLRl7x2HRAwGRvXXEF2lczQKc4GoNHfreAwGoC393tK8H+MzlW9DyewGrMdNX85VcoE7Cax85KYLeG/GgnIBj9FoFw5DDjrMuvRkikXX0pEykBErVVlmL8kywL6ykoxmtXM4gn3tqKXyUODzp4GE6/nKWW8d03ePF6Bj+ld9Vl1/lC5Wjoygctb1z6ARCQPIfkQH2SgxHo0+QReN2Hn2D3Jwy0bV31M5xRbl8PitHWj8F25zxxP7AX+8ljj8xEJwHjHjlsGIr3H8p1WPEVXnmKfa/+xx8xyMu5UCoSQ1uQ5z173E70O+l4VT5myjRsWfSZKi95awkS+tBuoRtnC+i564j98Mk0Ae19tBydYjyf81om2i1eY6ADksUiL761pR799x+pPt936h+xfjP78/x33sQpx7Kk8vD9D8LyB1hadO0338AvB8pavWlc8Bceg8pOPwWLJl6myi0//gLXLgbhVcKACGoiYSTRFODEJZJIoUIOD6QsA61uzkV3uB0YN50lgLscdQxeH8/P37JpKyZO5zGx7ODhmTF6w4afMPqSc9Xnw866EB9O5fjwzbercOKNDLrd94yT8ONlDOBb++knQBHbtsfY0Rh1D4+5m778AituZoCsZ0c1IPPvEk8AgQjXOaEka3n9taHMC3Mor+FdStKxn3GcnDXlehQ0sJ9YTgfMPgzwvfiR+zOHpJ6dcglQzzGQ9gpaRYr3gKOPw7Dbub/UfrgEL9zJ40uQ5oWyTzL0hBOxv8h/r1iyBB8+wuBdd4TGFJkDdqnE6ZN5jOg5Zgy2zWPZyncffxadYmznsMfABNqLoatrB8y/n/tRZPtuFLVz/QvtNLweHtfa/R40duN3mTTtKkCkw6dfdBkqWvl+p8cJ994M+jz73r8ocDRdN1wwGY5t3EcqiopgFXOfGnvGCdj3jxO4Dj+uxuOX88HJvUcdhNH3MfB386IP8cP1HLvKIzHUO0U29+D9cdRMBnZ//9HHWPzkHFUetd/eOOoWbnes3YSP7n9JFdet+RUF+/Aey0VPzABWcv99/KrLUO6Vg2yGjd0C7hw69ggcOumP6p5ln32BZZ98rspTzp+IqiLOo5bedS/sLQy8pggZkRmYXkHhSuSvvAXyFshbIG+BvAX+1S2QB6v9q3tA/v3zFvgftUAerAbkwWpyqjcPVvvd+2IerAbkwWp5sFouZOD37GT/WRlQxayWB6shD1Zjz8yD1f7tXpkHq+XBauQZhM/Kg9Wkj+TBajDzYDXlDHmw2n89m/vvYVbjxdY8WC0PVsuD1fJgtTxYLQ9Wy4PV8mC1PFgtD1bLg9X+6zl8/gl5C+QtkLdA3gL/Wy2QB6v9b23Z/HvlLfBPYQHNF+CACWKVoct2BdEmJyLb3W60V/FJ9oteng304tNzoBP/mrmEWC20TFHUAqqZVWLzTyuxbQ2zB9Wu+BRxoc9uampBSh9TpN90iuRfYTH8IlXZfe990WPwYPXdviNHAf345CwxmcHkU8MWSV7qo9FuZ4Yq3emw4dCSf7xCzd8lKS2RYUL1Luz6iU/Orvv6a2z7kU+lNe/cjbTIYxCEy+vhk7+RqAmXMMeUdu+KHsIE1veg4ajaewA/v1MloJmoyDbCHgfFPiOwCmIYoP/UC9ARPWHlMdoBOT2Hhla0yYnmLd+sxvYfeGGp/pdtiNTzKaeA4UZMZFKJT8whp/kKOpWiqh+fGhu4/z7o1J/Zs4L7jALkVBGIgUA0q4iRJSXSmXQGLWkJA4bhgiF2didTQFrqHI4DwgK1edVP2PMzM2z9uuIjRBuZ0aq1tR1JzfZETEXCSBcsLkNhGUsQ7nvgwegygE9LdRmyH7CX+BXpLWiWFGIF07pGaWL24hO4G598Fh89xKfJSmrr0c0p0lDpBBxyQi1sWRkmJKKoyT1NnxUEI4YOzaHy7wmjcVP9Zy/aiKGrHWlEXXxO0Rg6COfOYWY49OgC+IUlg2gmhIVIMYIIaw7qatC0br26ffOKH7BFGLlaNu+GJVKhyUQzgnJq1RMKIeHmnh33ulAuMgkHHHEE+h7C7Hro1BkI8alb+IixTMsMEPWTLhNjjbw5+UKOrFSmjVrDwHqu2+rPP8PWH9lXazdvQrSZTzqb7a1wyklSpyMNYeNHqDAIZwWzMXU+7GBUDhqkyoOGDgO68Sk/0IlVYbRS7InCtkgsV7rtzGQEPpLspU11YpEjGTa6yJY7WYKrffMvWLuCWTJWfrkCbRKjQvAgIExmVtRENMonncOmiaCwlHUY0Bs9h+2rPu938DAUDZH+ThKH4nuwi5AWuxHBCsUmVR+SP85I/hEtlab5sIl7n+v56y/YvIJPC6776hvs2vAz17mhCY4wn6APWQ54pY0Mvx8IcFwyikIo78PMl4MOHY1uI/kEt4pFwhJnxxNwhJjFkBtUgqYFfDOd2Q/WP3A/qkQ+RG78u3/+FZjVSAZU8ygpGVBhVosjRVw7yiZpxReTw6zWJjF85Xq8JCc6vTt3IyQsmCSaaGTOgmfNSr+lZeRMisPCskJyoJpZzZd2If1vMquNwyE35ciAerm/E6GYKbI3YZgmdN+UAAAgAElEQVSKJ46uEqq7MMNQH9K/G0nHUSiMNy2vLMZL1/MJ94rGJoQk3qadCTiFacf7N8xqSgeNumnKAZef84RfAg70O4MZHoaeewYKJc6jpDI79pGcocSWpCPLCcYCfxyTqZaaSYsp6dh2NHxq2Tzq6RpQRV6tZb2UkpsesxSrj+QAilmNH5R02PDLGIe6Rmxd+Lr6fOM772GHyEx38xkokVwiZSYzw1GLQUx3XB9iVrM0s5rlQ4swb9R0KcK0hS/wTfsMQtKTZWfSYdVlGXBoOUN6EW2TnDTBsNPwSFwiGaOnT2D2hvKtu1Fssu8Rx5MtDB6Ua2SkEJXP5spZcnU0C5dYNJf06DdlzcDlsl1IyfOdhkuBHOmK5zCr1Xu8mDqdGSoCJ53K44pqSFdGtdB2EOcRf9eJRFaONElMLZr9yQYzo9J7EeeNnJ7OZVnLUXe0HdkRnfqmvoh9K/fSfyFGiIxf0fPlNlMx/Glb0Yf8I9SHMsxquajbHMYtkm316b9FU0At50IrZj6ET5/lk+MDbAcKJP+0rVSG3U3n3SFnMTRh769k7UOYpfeYW69FyX7C2FtUmJW1on5j8Vin3kHGSSZ/+zeY1YjpSneD3zDJpuEwJKcmtjZ5W5IfNoRRjOLRb8Bq8q6kiGgJ64yntQVhyU2+euo51H3IzCgdYmnVl+lyK141zuPIn0ytfkb9UzDdPpJFlflES2UOs9oxh8FwMWsIcXa5RYKHjJbKyIDacIu0r8pXdFl9STOrGTClnILmUuOup1nZ3GTXXGYyYZAE+aXE6RTSGbZBkkki6VC6/EkbjgZmEVjz+rv4ZdEHqrz7iy9RLpLLZUiiQKKYlU5mmCKdrqwMKDGrNXmZwShw0AicPJfZCOzKCjhs/pzeieTa6SIL63RZxVBdf/qDMEBQgGyW/KjQ44IrIoy023fhU5Kqovj9wVIUpTg3KUgkEZRchkY9bjkg4Q2i2s/xbNhF47HfbcxykQ4E/r+Z1Sg/kj73d8xqIgN679g/oG87+3Y5yYBK7EnCgz1F/O72Pv1w5kPMuofBA5D0cX4dU+KfXDdf2gFxbb5Py0fnMKtRn/cKwyYRDydF6tS5fQ9W3MaMQRsWLEQfyQWcqVYkXOyspierxNjscaN8NDOrnTz7eSDw9zKgFGH+I8xqemrtory5gRl0XshlVktGiGNOfU4pr53mCPW3sr/80v9vX//dYDWXOB9ZTPdZ8oGom2MUyYBqPwmmyP94XHLBlWFW2+wxMPg6Zv0ZOvF8vHUj+38iFsa4O1hSLVFdjSduv1eV09v2oLewRQ45aBi638tynB/NvB9rXn5XlasiaXQROXGnnUBKxq9WXxA73Mxif+G9d8J/PLPpzP3zLah/g9m5ehDzuLBLOhJp2DonrSrH6U+x/KWz115YNIlZapq+/wlBYdpNBDxo6MTz8mkvvwD0YHYxVO8GSjmnU6zadbz2gJ5VgM1MY+/dficaFrAsV5e4gbYE5yPhTiUYt5Dn6C6/gfcuY8Yg84ccGdB0Ek4HMxLtKHCg6lLOa4hZ7deZLAO67OHn0Kedfdv0uvBzT+77U994QbGv0PXgX+/EsVMuUOUBY8bgqwd4vF2zYAn2DfN44evSEUPncrvUtFRj8ZVsE3dzK5KlHCsuuvsW4FC27Vd/vge/zON22dtZhHSaGTEtpMD81oDHG0RScpZI90qcupBly0iK7aOL+fmxNdvQLqxOYy+9AOXXsEzkoqefxMpZzJrTKe0BMY6rerrcSEvbxcsCOOF+zvG7HnUY3pvADHmNX65EhcljTdyRRnsvbrsLnn8c2J/n0HWbtqFDQFQQPGWZGKJYmAP8W6vuvR0/vvqqKhc1t6OQ1u7UWoWBBs3EM3sWIGs2D546Dr3quN0LrQTqPRyXQiOH4tiHeGzas2kbll3NfcFR04pmWdvrOmI4Tvwrsy61rV6Fd+9iFiVXexhR6WyNPi+cg5jV76qHp2dk5h4//wL4hAG03QFMeojnrMEhw/HuFSy/++sP38MCj2XOdBwlMi9vSaaR6szMW1fPegroxWtjC848E9FVLAeZdBoY+2dm7ep73jlIzGU2xNdmPogghNEqlYZPgnI8mkaRm1kGt5hxxPvxWsWZN05F0aHMvPX+X+5AzcJFquy3ffAOGaXKJz8/F+Ev+PPHbrwOAzMyoE40yzhrwQOfzX7bWFyCscIsWzBqPyy7guu5c/FSdIpwW5Q5XGj08ljZGgd6GMwe1ODyYHsfZgi75LknSXdXlZ8573wUiBxqSSwJr8xNA/DBlgxip7cIQx5jdqiexx+FReOZRan9yy9QJhLhRIobkXG8vdCH9s7sb5Nefh3YtFOVH510KSpbNINsGilhINv79BPRnxir6NqxDXBL5kJdUSRozVgz3MXCnr9tGxZP45gZXbMJhcK1GnMH0CRseRNnzoQtSh5vLngOHeOcg0V37URE+tS27dvhp3UkkvMuLoWvkcfQuOFAuBfb6vT77wGKeOz+67gL0EWS1HTaxJGTWKaw+5UXI/UJ53WvPPgwfGuYpYmaobmE5z21JSFMnMm+Wkp5QYOsSxFTp1YESYVhFnK7uEsK0DyP2W1fvPbP6CR1DjkciLp4PSlqptG3S09V3rhrB0Ycz/KmPW+4Gg/fyrGiNhnHXTdx2yV31OG5m7iv+SKJjFJCrR3BsVdeqD7vf+G52PocM4Avfup5dKhju3U13HClmNXV6/Vij4M/j6UthISCKgUDbbROSz5JjF8zmEmreN8RePtC9tVtv+7AoHHHqPJR10xBzfMsxfjGotcw/m5mXHOnvHhxCtsq1ZbC8IvYzvuMH4fq6ewnH7/9OtqI2p2YIA8ahtPu4xibbmvGW5cyI5dr6w6khMW5IhBCIMIxrdWKookUDygPL3JiwFnMeHf0TTfDnPu2Kr927+PwtXCGm3R7UTuQQb3TqO9sZbbO5y/7I1ytDaocJDZTmfcfMPZY9P8zr53EPlyChQ9ynY1YDIabfXjESaeg19UsMbxu0btYOpPHx8JkCoaLbdiQjKD/GB6DTvjrbcBPvBb48pU3wVvNbdEKAxOWvqLK6FGFe85l1sPUzj0ob+OVkeJEEi5ZG2hwOdA0kGPUzXOfBsJ8z/PnX4wy8TFS1Ul043Fk3F13AMIYetfEP6Jrmu0W9PiwKcLz2mCvjpg2S/qvy8AT512sPh+03/449E5mvtyy+COsvpHbtGMkhojE55ID98cBTzFz/fvL3scKYkQEcM2kiSjsygxwH9x6N1p/4N9qbE2i8jCOn6fedB2wlveUFtx6E9wRVnaprCjB9mYuR4KFmPIAr0OYvgJcezOzeB53+JEYezrLCv/04MPY8yVL5aKNuETzV94CeQvkLZC3QN4CeQv8vQXyYLW8V+QtkLfA/6AF9PZpICO2RHtGHjTL5lLY50e0K0/iJ701D+guC2C0CEU7VTQ5s5DZZCugzWsnLwao3a0IL2ihdicS239VxbraeqQEzESb3VrmrDBUihKh7HdXVgFBWagoDGUn97RuqWcWzux+dCKZVdek30jJ5rplJuGRHTrCQSlpILqsJNAqEpwtzZlyqrEZ4TqmQY+3tEIwNijv3AsuAXw4O5QAArJBcQEsARuZDndmo48AD1pu0pl2ZCRJVFWkCmo7VBogarUgICgetSkokpdqYtkqW0S765ESSdPmugZAFjidAR8CpbyY7SsvBsqEvJ3kgjQgyVGggAx0kXSR5RbghSsr70UTVr3t61Eblby4QrJZAS0HRVpZmis7lgSiYsPaHUhUs6REQ2MTkrJRpgA8smBZVFGJiipeOERxKeCXzexAYbZNqVq5Mlsa1+cNw0jx4ty6pxZg+SO8MFy6qwGd5LdSyYje7kbC4UBKQBsEVsuCA2jjObv5zZXhV/pHsD9psJplBJEo4QWw9KAeOPUJpoBHxxIkikSS1RVAWozrs20YWsKKnDsiPkCSQPU8KceeRqQbeeEkHW5EjCQeleKTE4GO3Gd93TqzXC5d9PuF0qeoPX2y4UlOKIvfykn0xixt6minoQ3RHIBAZvc+VxaNABVRbiN71w7U72Zp4LbaWjiov5EvEfBCfK9jRTnQTfyhV48saI8WbrRUrtMLS+RESYxQg1T+Vv7Po6UDU0m4SI5M701npOJMoJ3rhromRHYxoLZ5226EaxlU57YdGRnQwrIyBGXhRElCiPwAgi6YBdxpY3AgLoZwQoPBeJ9LgxvI77LsX7QwLF6WjMEQuQIFrtNgFJIJFanQlt170LaTF2y8TWF4aWeX3isYgKecN5H83ffKxuSyMkAFOZJJNOCQBeC05YBH7JBuM+HUQccCvn/8MXX/T/fdjirpyxR/NIAjF6DAxuPr31vc+fcgn/+IvpVbHwJYEshLvbvTzgArSLlC936yfoPE6uChI7PMal07wdJAIgeBF0RSLmVlwK8kgZiVCCTwK8fGAPWRNkFZrFyPF0UG1LtzD4pM7rMkS0OgRbqURF+OFbVd0o40rBxtQiWbRt+1KQqzv7W7vKgJ8tg66PyzcfBNfDIaxUUZyRPyfC1XGlPbndxShXAhFeeNF5/PB8jGiBmPwC3vG3vzfcy7jjd/SpqaUCibbA4HgdVEujFHmTPhJDuIfIXlVvLhdLWVFmNtmjcBDrtkIkbfKKA6klqTjS8FTBJ54oShraNDjAYJ0V1sIVmrV2VSQU5Kr6L31fZkGKYGugGiZizBXe4iUIzOAeibFFupzm8vxkdPslxj3fcrUSayOmWGhaCUaam+TIDd9SRpnQNW09J9XvjQLuN4c2UhprwmMqBD9kZUNkm4nmw3AqvptqbqZIBTziw4yE0AVw1irm/BbJF4Kd1Wk5FqtRHPERP8W4BaLliNyw4VS7K9Uv/u3/ZTkimly22TeCcP/IZBMqBcNl0G2gWUX+f24LIHeRHalyMDCo8HpgA9SIzTIagkw5HKNp5JMu4MNbRdNkyJVwxG5LZTeKyc5ED3awYts5+zGGo2OuneRrKnGoLttXLUpOnRErRI2tWU59PH+ilUK+2HDgWAzLGSAJRNwwF3Ji9KAXt4c+PLRx/E58/x5sxAhxOFAlYzUwkUSP6swTQE3ioS4R0rUIHFUZaGHnTuGTjxTyL5W1lBmlTqc5a74R+lXEf3e4IDajAqRz9+QXofBeJUsoxZYIttpJASGVACB2oZUPomATRU+1Oc0+9Hz5AxFtQ3BJRLm44Lb+WNik3vfYgjOvGm2p7qn9FBpKmoHTRYjXId28d1o004CUkocPkREynM9sqOGDuLZWXKx44GggywVxKlWq40ZSMt8ub0Nw04c+TKgKr3zsqApiU3JJtpEDL9VUkPq/MtfwtWk0RdOaG0P/mvNgpVXudKCQsNn7KE+1uPzsKu5V+rcu9AECEBhAdtEwWkQ6iA8ZFMjuB0+TJqzabhR6NsBBaM2B8nPa1zxgrALbmby4mYbHxSrfR8zkM+qvNHlbNLsHIDrQmRXSOZLJESwy/bMF+A1o6dO+EXudpAKomA5NcErtbyr0lfAHuk/vtOOA/7381At1TQl5FcpLbW4Cn+Vxa8csBqTnLEmADmKBYLWO3+Y45HrzCPOaXJJGhmRVewuCO+FemukZdOwN7XTGGHLi9FKsA5WFs6Db/BObUvDSjJYLrI3GIG27AQ0+BwpOHXfSQZh1PLsW3chqfPZFnJwq07UC4Hi7xIIO7MBavxezV7fOhwCIPVTpz7bMZXEfQgkUmkrGyccFgQN+eqZYCkyBzoUP2sSYPVJsH+jA81VJgU77kdCRudGdJywLry1v8E/6jIJE1EAHsek2lMSjjkcwdFIrYzHcSp8/Dm7lHTpqD7lSzHmVy/HosnctmzbWcG+2yaZibu5YJuOTfnvkxRLyH+TKmXnjaQ/xSL5K4ND6IunrP+6jYw7Gr2jX0mnofnbuSN+VNPPAEhOXTz+ZxnsOJNlvzztEZRbvD4dvjJx6LqFga6ffTodPz0ymJV7hxOo4oQ08oXkkjIvKcl4McuP88dx910LSrG8oGUhXffh/DbLC1XlTBAYwpdtPZR4ue+UBsATn2S+6ZrcF8suYTHkebV65VEGV1NDhv9zmEJzlF3/BnVHy1T5c8++wKpCOeMIa8fxXIgzldWgOGTz1Kf73j/Iyy+iuNz57gLpiQSNaUeXPgW51P02h9MYfukvs+C1dKWCYeD49jOILDXZAarHXXd1ah5jMFq7z/4DDqJ3nrM6cCmLmzD6999GajlOdzTTz2GyTN443zb6+/i/QefVeWuMR+itQya6dpvPxz4PNuhrXY33r+Cy46aRrTL9PvEKReg/EJ+r+o33sPy22epcod4CvE0z7NDAT8a9VyNPFIOM/Y6+lAMfpyBs5EvvsH7U7k+wcY46NAIXaPHn4EON7LP/LBgPr6TdyyL0NjBPl9WWIQ2mac2Frtx/BO80V551BH4YBxLmzV+vRrBOMfGVJEX3iP2UeXj77oJ26s5Z1jy3ocoi/NcwW4lSAm/5F69umP4uQxwSaz5Fi/fyW0X37QFVRbf7ygKYXs5rxNc9txswMF97d4xx2HvMAepEqeFajev/RQeuj+OfpBBKjs278In07jOnupWtEnO2/fgg3D4nQxii37zLd6R303Vt8AOCTAr4EF1Mfev6bOfBGTse+mCCxDbxdJ7zakkLpe1E++IA7H4Uvbn3atWwyt2tqNtCDnZryx/AI2F/O6TqY4CxHxy/HiU1vI6CqU2odEMEDn2oenASgZDPHnRBHQoYH9r39WAClkvcZoUifiZe9IpuPbhw2LnPvQXoIr76ZwJ58OxhsGUAXcB3Pvur8qnPzMHyeXvq/LjN9yAvgKW6mS40SYH2dJww+fk/rshHcFJM9hXK845DWtv5fZa/frbKBMQmJGMIewT8GLKRpmX1waaDCeCo/l3T3r0fuCH1fy7l16GLmGOFSVJml3qdb4AYhKHdwSLMHwGt1efY4/A++czIKb1q68QEsA9za+0vHW40I+wyIxe/NLrQDX3lxlnEdiL6+Zzu9Ekk7LTr7oCvtM45ny7cCGi239R5dqGOjhlvTnqdWDfA/iQ4L5/OAarbmOw4/LnF6JIQL3JpBOV+/M7njxrFrCNn3PbpInokebfLbVsWBGuaVFRCVplnSwej6BcwLJRjxMNHXnddOLTT2QkvJ8ddxFCe3jdyOf1wRzAa2knk1zhgG6qPP+qq+D6kg9pFtou1BSL3GRFEW58eb76vGZHNTYuZcnm1u01mbVJX5dSbPMyCOycM09FscF9bf65FyG0hQGyBCo2JVdpjkUyaXhFeSekyxmYeNydt6G2jmPdnY88hNOOZzndw0ePwRePz1Xl9V98C0OzAgdcGDz2EPX5qJuvB3byfOUv51yA/nEecztZTjQlalS5Y7AUO+O8TkbnNUIpHotpNTUi/WKXG7hkxnT1ubPXACyZwuCtPdtrEO7C/jyN5Hbb+L3mPTkTF9zDbbrh9aX49C62VVlROXqefJgqH3DpBDQ9+7wqvz1/HprDDBXuMHQQznuEQXioqsTrAqa0t++C1cBxqZT6XULWJNIp1FcIqM6bxvg/M3i6+9EnoPY2XgP7et47KJA82SwvxC992B+mzXsS+JoPsz9/+VQEBSQa8PnRLPnWfmOPxoCbeO0kumQJFs/gZ9qt7aA8nq4Rp5yMXlez3Oqqd97Ch4/z+FJmOWElZD4d8MI/mNdEJ957F1DNNn950hXwN7OfoLAIJz3HYCwcMBB3H88ArFBzFJ0aebwuiqdg2+zzTR4DiaEMAr5gxiNALYPOn7rgYnSQc5aUOxi9O6vPT5/7JNDIsfGBSVNRkeCkOZ1Oo9YpXyj14U+z5cB1cQHmXMBgtb5DhmD0bdzu25Z8hO9u5TlLp7YkEjbXv2TEEOz3HK8TvL3sPdTt4APFk669DtH5DMJ7+d6ZcDZwgmIXFMHsz2C7SQueBz5YosoE9i2T2EWrdm0Cxh16xBHYbwrb+fP33sfSzxmUNnXyZFTI+tNbf7kbia28H1VM8xQ5tJh7kF39MX/lLZC3QN4CeQvkLfAvbYE8WO1fuvnzL5+3wP+0BfJgNQB5sJpywzxY7ffvjXmwWh6slger/WOAoL/prXmwmjJHHqyWB6sxKOfvAWq5n+fBahI98mA15MFqPELnwWoMhsiD1QTdlger/f4Ton/ziXmwGpklD1bLg9XyYLU8WC0PVuODlnmwWh6slger5cFqebDaf1Manv+ZvAXyFshbIG+BvAX+zgL/CbBaWk7LmiCZM36iOkktZcN2Zlgl6ER19uQg35m/8hbIWyBvAW0BDVazYSIkpwWbYSMa4pODDX43GkR25frFbwLE1kWXL4C4SOnQv045yeh1aJ4W+QVRvXMSC4HQUqsj0yKVRUfd08LSYDlcIBkcuojgwCnMQ/qUM/8hZx+WTomJXFTaQ2ArHQ/pFJCwsxiASx7gQBqmSJsZVhpCksLHqDULF/2wSCuB5C/1Q5Wki7ZWDmsBfVfrGrocGWaUSNyEV6TZ6Jbcw/16G5lMk5Tf8hpZGSHF5CEyqSTpkTl+T78v7Eow01kbqiPi8gvEWqUZeuw00iL14VRSj2IgIsyS8SJu2Yin+QSW0+3JML4wm4mwTKQsxTpFl19RE8iX6c96SKFT3YppQlGvZCRJyLa2Zj6jsUvq71S+I5uE9Aw9mKl79WCWw2KRotNg7Ewb5szHew/zqa7CPQ3oriUEIu0ZBhSqmH4ksWdo+StiitGsV3Q+VlefZJx0G/2e0SElvmf6g2gP8ck+s0dnTNDMaj2qkCjiPtUON9qEVaAQBfBJTaknOpOakSudZUEj+2mWDzq1pmlTFPuH2JDYi7R/WjaScoLMEyyALaw51CYZrhiLVDSFec7hyPYRQsHk0u5kdNFyKGhU39SsIzlcddRPNW0EWVlL7xEbiZYcpROlhjAyKjk2roPpsGEJcwjx/uW2ka5OKmXCIywEQYPYnqQFc24mwS4dW9RDqG/TRe8l7A2/4QvLuidgm7DlRHCSTimKaYmhkP6jy4YLXokPWbE/JvLISC1baVgixUixxymnztlmUumkCWhmDzdFAnnL9kgm1oH6uG5TkvTVzCoOA+1yQt92ueGRE/Fkn4CwHyVaYgiSjKjE0m8fZYbCtXfdii5hPpGqGB+zoeL37A6/+7M0M0nSlZVzI2YdUYuA18oy58QNZ4ZZLbJXR1z6LDM/YPAgtLbyid2iqr0y7H0t7XEUFHKfJZdJyElVv8ObkU5xtUUymmbJJcuw4FY+Be/bVYNSka7xKx4wYUAi8Ts53ZxwkQShMIdZWSYwp0WRiZ2M2IMS4kFtHg9qA9xHeh0/FsfczidY0bkSES1dXVqOtGbsy+myFDm1H6pD+ORPdFF8aOSTtvULXsb7s9gm3sYmFAizGkniabYi7lvsHSSnqQljSOo04GPWowanjS3C0peuqsTwk05Unw8/axywN7NAENsWRKqYntMqPp80nHDR32R0kIgAI5yGX+cMNNbLWEYjl5z1VaODDku05aW/66S8Q8vdKVY57vvxDevxy8fMIvLNjMdRHmamGrdpwkX9kJ5nmRmGNmoRHXPIW4LC/BoxkzCFCc/rD6BZmIusogJMXMqsKRjYB+3ChkQCxjQzo8tlO7Nj7m/kUIFYG59uLqb21NLhzWHMHHmo+ry/M4D2nVtUmQSptLzmfwSs9tt7soxuXNnslW1fqjVfDpcLCTnF7IAbcZH5rnG5Mf4eZn7wn38GIH3HdHsUZytdHmKs0lqX1GL6oYY3w2hoGwYiIr3qdLkRlvzE6yTBIu5H3ozViAUrDVuohWgerCW1iMON/qOLxpOgeAS1rUvHfGKwDYqELjH2SWzP9SWvTcxi8vLEzKeNoujJxBGFEUfdFY0BbRxPVtxxF75/heW+uiaSCEl8TpEEqrx7RsleMZmJfDdcqBdpy90FPnQYM1o9Y/S5Z6Hz4czeBMqV5XkoKMqwfNbHI3D5OH8n79LSkNSr6F1UG+ZSyRI5pAQH6k86TaQ+HdI5GuUEWkaYGIl1HhoOw/piuXrm4nnzseXLFapcagGdRNrGkYzBkWGWSmdooLSMN91P5tWpdpKAxwFmW2kJFeDIa6aq8l6TLsywOTe2tyHYgTc1id1BMwD+ljkpJ2HJSSuVorBIatu2jZSmdLOyjJxq3UTyVpKMTYm8nZuktcX3EY4AfqHlIabojcyksmP551j4xGxVLoybCAl7YzBuwiNzIGJLJPvSRZmnPtSQgIWAm+Noa8qBPTbf033UIThiKrMxuQ4fBRTw71o+A2HJBcjXtQyymkNIPW3Lgi1MVDSuJFp4A8xHsV/mGXueeR6LZnBO7W1oQZlmbY5G4dZ913Cj3eK5QhRplFXtpcqeYfvhoDnMJJEqL4FDJJetlA2XyAnRupXmJnWpOM5tk4g0IyjjAIjt5WNminpo4iXoIdKlRUkb9A7q+QV+/BjluHj9R4uBwX1VmdzUFNlzh68QlpZ6tBxatZVjjTg3jR9K7lHZ34KQasHdHoEhzLNf33I7NrzEslzl4TZ4EiKJpXi42FvpE4+f26s9WIRWYZe55OOlGabgsNOGi1js/mYFTk17uPbqyjI/WjBk/AHJk0bZ5g8ceDCKhLGmo2XDI3PZQrcbMZOZTDULZc5j/wmKViacUF/QjJbk+VFh5CTWTW+KLZQ2fGjPMKtNQserWKIOa9fh3YksFWfs2ImkX3zGTCBEtJlqvKW8RXJ29S/7AIUn/bsUl1XfoPhJbJ9pLrfaNqrl/nhlOUacx1Jl+10yHkvfYEaQMRdPBt5YqsqPTL0BHWXMd/vc+DXGbEOHn3UCht18lSp/ed992PgyM4WUtydRKLkJrd1GCzmDqbZTaBUpsUm33IzQyUepz1+9bBrSy1nKkOT89Jwg7XGiXdYDWkt9OP8xlksL9OqNBeexDJm7uh1hkfU0OpTh5Om38nMOGvJ13O0AACAASURBVInXr2K5zN1fr0K5THaiNDfoKBLMe5XhwruZ0coIhrDoKn5+6/ptiFA+THbu0RXnLWD2F8tK4b1p/Hxj3U4ESFKU8hp3ERpMvr/Ga2CQMKsdOPVytDzKbDrvzXoeFYXMyrO9rQGRHsxcdeWyt7Dia5YP69+7B4pJBhXA6xdPReonZuEq8gexNc6shO5+e+HiZ1jSt2XdRrx/DTOBlSYNbGpjJv3Bxx2Jwx5mph/U1eHdm5n9ZefqtUhJHHY60iiQKNvS2obyXiyZeu4tNwAD+6vyngWvY82zb/FvhetgeTk+jBh3PHpewQxVq559FlteYT9J1+9BkYxHcStGAUV9viVo4ZRnuJ7dR4/GByez1F3TV2vhlfn9TnccJz3Fkn/djzgIn97GsmvfvLIIlS4eIzy2BxD57BrDxNUvcqwmxvA3r2R25rpV61EprIE7w00oOmo/9fkFjzyE5FKW837plnvRrUbiTDqMBkkm/Ifsh2Oncx0adjTg00vYht7aViQL2Ge6jtoPI+9gNqPoylVYPJ3Hmvrt2wG5pzngRMEBzAA07b77iLpcXXPGHAdXK7ejoySAsx5h9lbvyAPw6mSWtW1bvwVWHbNAdfEWw0zwuJkO+lDj56A/ZfajQG8es56cPAXulSzdWOgrQHIwM/ecd8XlQHdmSvv12Xl4fR6zPRkxE91KJN8wbXhlzam+tRlnXTJR3ROYcBbwEUt8Pj7jAZiNPM4Wd+2MqEiRTlmwAFjGc44ZV92AombOE3v5SuAWdtjdkSa1nkBXoiCI8oOZOWwsyVO2s1Gev+oa1JLtiGUqWISEPMfj9WKrtsO+AzBZJInRpQrr5zDD7w+vLUKFyI92sDyZfK8eMUQDzNS11pnAmY8xU2CfIw7FxxOZwbT2q28z86FYPIYCmQO1Ut17MTPTxKeeBrZxW8y4dCoq3bKWHGuHo3ul+nzK7DnAHh7Hn5g6DUaY29eIx1BZzPdsqq1Gl1Esq3r2K/OR+opzg9uvvgEdkzKexpIoEOWAC1+aD3MlM9o+cc+9KNjJYK+Obi/iEldpHbNI2LPCZhsCLu6bu50phHsza9qlj89QfOh0zb5oGiprmPXQGbdgljGYcu9TxqDXleer8s+L3sFnd7KkY6eiEL5oZXbDky+7GCMvZibF1c+8gBVPLVTlYtOAJTlSozuN7cU8Hl126/XoMfxAVf763kewfiGPCx2SDtiS57vU3EuyhkI/dkfZbgcddwyGTmIp5JXvvYelSzm2TLt0CvxVzAD35p33YNcWni8WBoJw+vgdz39yFtCFfXv9vJfx/XNvqrIvGkNxJUtDNkVa0BDm9irz+lEe4fyH1jUKy1m6cW1LNSa+xBK6JB/96RQeR/bs2INYMcfnI84/Hd3P+IMq12xah44DOc68ddkNqP96rSoHSkrgP5TljE+9/260vMR2e/7uBzPjkbskhH0vPE193u+6qWh/j/vdC4/Mgv0r+54rkkCRjB2pIj9+NHmdY/DoUThfmFARsfDROTwmJnZVoyTEPvBt2w6M+BO33chpk9Ek7HQfzngaRSKdabtc2BXivKLv2MNw2H3cX/YseBWfiRS1rz2JRIBnYH3+cDiGPsyxa/kzs7HkUZarrjS88IkazaaGahx92Xj1+TGTJwHvc+x9874ZiNXwexlFRThrPo9N2Ls3HjqDpaWxcRcGtXOs8yGNOK0NUmws9MPqzvFt3J1/BWIcQ+ZcdQOwnZ9Z6C+Aqxu/+2lPzgQSzHZ87RlnYa8i9gG314M9CZEerijDFQ+yzxP777NT+KBLrwOGYvSdzDC34/2leP/PzKxW2m7Clj7Y5bDhGPkYy7++v+YrHDaI14R8uxvx8XXMlte0bgP8Xma2q3cBweHMsHjm/fcBq5nF8OFrr0eI8mPKvdubsd9+B6jy6GuuRvjndao8Y/aTmCB9sGrYMHzyINdny/crUa4VRCJh+GQ8NaRf8ovlr7wF8hbIWyBvgbwF/rUtoNU5aOVL7104HA5oPBopmDg+dvpsSxbr/Q4XUrIoTwt/ebDav7YD5d8+b4H/qgX0BnaQtnxkc6k61Y4m2fBuCbiR7FShfubat98EuvDEFAQOkQ0xGCTSwk8iybmU0L6TUI/GzJDikSmblBaBh2QRmqYaWtqPlo31gj1LdPDlSFuZjWeSdMwAYmgzxpRv+7x6b4mrl6EzygF2qL9oME3WcolkHLRpRRctBrhkoVp+Xf3T1p6ARxYRfR4ju8lKj9MSijRx0ptyNFGUjcF0KoGkbIiRXJFDpPpoI0dv2CXteA7ImDex6SIAjENviOZuMObq7REdv9iBxgSvSN3lKsJYiRRSsmlGz/UL6EG1Yy4KSaQIaHPIoTeRFCiKrZE2LZgElCMbu5wZW5G9tZQY7Wtqk9Aeey5EOgcvB739bZsmvPJlgza3NOCJFhyFsh+0RiT061uffQnvPvGUqoNvTyOqZKHXG4+DNm7oiprRjG0VsEGAWSRHpOVkXDkMNCzo9PuDuTVYrd1OIyIA0ODg3jiTpAbo6tYJkMWMsOFHi8jtGZYbbgdvVoTggVfvpFAVtV+ZNhIphmoECmizX6jk0yYSItWgbEQADVpskI1DKofb22FIJ3G7vXALQET1EAGr0aYjM/DQakAqI9unEGwaW2WnMhJcTh9JxfGVa0kucz+lTWBtf26pLHRQN7tpWjAEhOp2OTIxJJU0kZTNXuqvbmlr3S+Vf6ZoLYYXYwgb6RTAqOHXv8qunAEvkiSctm0aStVM2UDJg8hmpsNS0oPq+YYFW75MZd13vMgu+lKO5tB9JG1ngHROJ4FN9QkD2i3lH4sn4jAUMA3wkC9IJ6G98rjI/wV8XkAvpNhpJLTkD2FT6W9q016L1ZEvm5l3jLdEUBYUaWBqWw0KTKbw3aO0MAusv++vqNKAHmnDf4Z/NEYk5jEy8cdvAn5xRBIz1pCFqOFCs48bsj7oxbm38GJq+bjTlbSCugh4I2vB4ZgJX4AX2k0rBlPk7gq8/kzfUZptAnKqe3EhXrzzXnV/ZdhEiWyYBAgoKQ9NwkTCyZWLerJby9404BUEFklDEsiEL08GhEJgtUbZ9PYN7I3xd7LcDobvD2gZU4qFuu9bTtgydoQpDov/FJopODRQkgB1u3aox2x9eg6WPMsSShUOBwLiw14Cq4kRs9bU3sF9xGcYaKGNNgU6ccJZxPass9Jo8fGoPvjwI3DI6cye4dp3KEAywHSRjQVMSeA5LS0TIXk/AchU+L2/IQvTm/yE5RY8vOo3WuLZnU7BE+eNNYcCj0lECkdgrWE5nA/eeAMrF72rygMtG0Uik0pjnyVAFdrz1bFMwcn1OOgw4BbQZ8Q0M7KYhs+nALaq5QoKcdpcAUQesDdSxbzp6qKFaQ0+Ix8hGWAVW5yZBMi2LbgkTwABF2Li0F9+h6cu4U3LDnELRgtvdvnseA5YTbfNf/3f7HidA4NwezKgZye8SEo8qXG7MX46+7/7/FOBIo5LEYNiL/tzgMY3LZdIY4I2KP1dSz87HIgleVwzPF60RRgkUlJQpOBnqk3T6axMNj1DSx460kjKxrJpm5k8JOALwSEDjDtsAh6Jh9R3RcYmbJtwFfKolAtWIym4rEIvta10Bo1wUV/IAfEnokAb1/m7O+7GDy++pMqdE0kUyABjkpeLn+i+Rb1EH/UwYSAsAOxmrxvbJBz0O+wQHHkKS/yUjDiQJYCVoRxIi0y9HSzMjMO/SRlTgEfHxZw8gkzfLFqkttsFl9TREYnALyB5BQWWjQGQnK9IZW1cvATfLWFZq3hNLSqlT4QMJ9IydkVSYXh0HuGwMrakvqqjHAPR2dtiTgPtIpHa4DJwyDkszTbk8ssAkr2mi8Z1AfNFowkENEwr973+FnWdi8DW76K0d/mR6gCN2FwBPyQGqHFX5wjkQ3IQRgF+d/LGZNuqtfjuQwZPbPjiawQEbBQ00/AJaMybsuDSm6YKRpmFKhkC2k9SzqUlzDw+NBAIjmJqSSkOPIflfnpN/SMQFMuRLLmMaVR/DSxTfUzit3JPqY+b4qiuP322hWP/5/fchy8Xvq7K3fxBFMs9RjIOGkPpcjidiAmIlCSmS2QTK92/F8Y8IbJE/fsALg2Gp0M9WnpVJZZsZ6cNvaZlUBtqYFZLO+rnsPzfmw/MQHmEI3uh5UTEFmn3UDF2yfh52dOPAwfyZidKGcRCVzJpwRMQqVz6fSXdK1cGkZSrBUx1k7agUzw/blA3v3TZVLSv5rGim9cNl4z/LoeZyT0jcQtpvRnvdKOplMe0aS88DwzoJXULZXU6VSDh+lDYsjIHqXJiDM2TBUSIphZgI8sV3X/OeSho5rjS2elGQOZzBU4nImkG/fyzgtUMJ9tf4QmlPxJOKpI56eGBL8njiUVgNS/ny2OnXoyKq3iTHuvWYtGFDKJy7NyNGCWC9EwziSKRsqJv0UFfulKUy0sMJtyijsP0k7nnchxq8gnEfT7skHEmGvJj9DjeLB965R+BFLdLdNN2rHmCwckb3/8ElU4B3dox7Cph5zvqgtMw5BIG2H35l7ux6VWOG11tN4pszpXCVhxNgoOtc9jwlTIQ5NSJE1B0LEukLb/nflgr1qtyuqYeSZljOQp8qBEZdrNLCS56mDfRnb374a3xDE4Kb9wFiMxu74MPxIE3s2xWa1MDFt7EY3jhziZ0E8BoykpgTyE3zBZHOy6+n8FnZQcMx/bZDOj87NV3M4DCXXYSE+ayJFxp/75441qWFIz9vAN2A/tq0OtDm8STSKkPg888Vn0++pxzUPPCO6r85hPPygE5BuamKrgtJn/wOuIWy4D6QkH8fO+TqvzdrBdQIVKV7oIg1vk4mwzt2xsTHmLgFzZsxwfXctnXaqJRYktrRRB9zjpafX7whPHAzyyN9/Jd92JLI2/qp+IxlBL4i3L8igocdOIxqlxFBzFkE33G5CvQI8G+atABsSoeo4effiw6T2W5tO+nP4TVc99Q5Y4pAwEn+6rhspEu4Hdc54ji6Ef4QEq/I8fg+4kMCGtcsRbJON8f7lyAY59kcIDTbeDrWxiQZ67aBCPM+W+aDraLDzeHvDjkegZh9DzjRGx7jn31pUefQKWPY2Z5n6445iYGRnsG9sHqmQxAWTH7FQxJsD+nrRgaBOTvHzkYYx/gQzqRLdX4dKrYeXcTWoIc6ypG7o2xd7LvtWzdigW38D2uqImYrHl0228wjrxwnPq8qFtP1L3EErqLHp+LvQJsk12xBpzxCM97gkcfijcmMegz8vM2FDWLbLTDhWYB8biLi9BazOsf4x69C+jJ/WjBNdfB+JLBaiTfvlGQccdNOA9DT2UQKsXgdYu5b3704VI01TP4LOjxoa2ZyxeNvwA9Jkr82b0TX814WH2+7seVCAhYZHcsgs6Hs+TiuQTkepef+fzt96C0nf3TFQ7DlplPobcQ7RKMGu0E7DIe286ZOgWu0XxQJfnTGnzw4ceq/MFb72LfLn1UORoNw9uJ/e3U8Wejwwlj+VWWL8dLDzFIsXXddrAVgCr44ZVDyvVIoLmE8+JNrjjG38t9fK8jDsPSc9hvd3//Y2Y9iVIotxwuro2F4e5Tpe65dM4c0hpX5RlnXwAH5YsUU4N+jDiXc9cDr7sO8VkvqPKLj8yAMykxwUyhe4BBM+3pNFJ9WBJxzEN/JY1cVZ5z0y3Y9RmPyz0rKhEq5zqf/Mp84AeW/Jt9y60oq5MxsbUFBOCli9q6i4N9iQBgKT/784Z4MyJ9+HevePxRoIjXvJ859xIEfmWQU4HlBB28oavTwUNw4N0MvkS8HQsvZpB0pLEeTQLqnXrHjXD3ZfDlF3fdj51vMfCoXOUj3C/ChU7sKuNBbv8Tj8Soi9nOWPEDXr2NfcnXGIZPAGqJdAwJSViLO3bE9nqJSwE3zpzA4LmSfQbj/Rc5j0pEYzjpLAYz2XUNWDCb+3IqHEPXSl7LL+vXG0Onc/+ltYzWN9ivlryyEFubGMgbqiyFx8/9yNkawRAPH7Bt2LETKOLPN7fXYspcXk9CRQU+voFBqzs2/Arby3be9w9jsP+dDDBV+fay71Rx/m33wqjjMdQMOhE6fIgqnzrzAbS8yHHypXsfRd80t11bLIKCgwer8pgbLgf6MsD0m6eewU9vc/09sRTCcnCs1oyg5xiW+j1n4ni4u3F/+eWR2fj6KY6BhbQNK+s9BUN648BreYwO7jsAH15ypSpXf/Q1ukl/obXdnR353fuecBgO/hP7w+6X3sK3DzDY2tEUQTzIY0HPMQdj+HSWw17xztv4ZA7/ri+ShkVgcwADRh2AY6ZyPDFKyrHhUV6P+e6VdxCUuViqxIdxL7FvoG9XPDt+Mv/Wxh0Y2Cog+0QCtW7ud3s8DliduB9NmvsMIDZ58vKr4K9lUFrA64PdgfvRmSTvGee2eOj669Gwe48qt4fDGHzQcFU+77QzERzNY2X7E7Mx7zl+3+FHH4phf2UgWt17S/DWHQxoK4llzyt3OmQoRs7gPA0hAxCJ3q3z38SGhzkmeCJtsKWv7XYkgQHcXhNefgH48gdVfvDqa1Ash846lpdhzJgx/N29B+A9kjIl2xYFcOQpLDfc/MtmvDqX6xkyXOggPklAX5esDeRlQLlZ8lfeAnkL5C2Qt0DeAmyB/wSzWh6slneevAXyFvi9LJAHqwF5sFrO0nwerPZ7dS31nDxYTe8F58FqebDa79q11MPyYLU8WC0PVsuD1fJgtTxYTQ0IebAaD7J5sBrbIQ9W+/2Trt/9iRbyYLU8WC0PVsuD1fJgNSAPVsuD1fJgtTxYLQ9WY2BoHqz2uyfc+QfmLZC3QN4CeQvkLfAftEAerPYfNFT+trwF8hb4R1hAMxsQ84sh7AStSCDq4tNAycIAnJ148eBsokfvyHThKCnJ0pcp2UcRG/L6s9J+lg1izaKLznbqI9NOYq8R1hASxNInnZPpVJZow7IzEoQkeUBSPLwJk8qyaND/10xF4fasJBMxDQnbljoxL4wpSnpMTodZsTgcbn57xTIjLFMkQqKJFhJWOsNQFfIHsjIhitlDWALo1KA+rU/MSRr3RSeGRYITRJEvJxDVvZoNju6Rz9N2CpaUDacTTpE5YaJ1/oFEKoW4PJMoOL3CmMUsPMI4wkZS/2umTCTl3UsK6HS/VI5O7pNUFV2ROCCnuhSziZwsAzHrZTXAkGkMjysjwRYhORxhfgilPXAKGxyxfFhCV2UZWfkfYi5TfqCIQBzwCOuPYm7QzAYkEaKZHxSJiTAetNQDTXyatea1d/DFK0xV76yuRYHI7cEKIyCiVyZMdaJYWYMen5EcJUlQtif9rmZqIYv9I1kJ4jCREgaGsiEDMfohPnWOvaqycq6hQkBOe7E8pvROJZsiTuZxwRbZR5Kg1NwccTMKv/RB+lZWyoukrdij04k40sLG4KHT29ofIrGsNJtiFpEeQN/TDyKJJSnbaWKv4eqTz1rCRkJsMFp2jeqrpQyJYTEbZ7KMIsSsp/t+zErBKX2Q5E99mmaNTpBrhhAl7aQrQR1CBACpnsI4hSCxNMmviawG1TOZMLNsWFTvDJMfSQ9nmTdS4s+kq06sbhwgcuRNyac0wxlJMwgzgJ2IwZI6O4mBUdh6lCm17GmOdK8dT8JRyKdNQXFI07s5gLicNHc4PFlCl1gMPh0TMjqn1FJZMbVkOg5T+kKIYoOOjYo2UBosmgSE8YZk3Xa9+baqwvI7bkeHmBZU5Gr9M1xaDjLm0UEYCJgWiKmMLhZS5fZNwIE2Oe3eFPCg12F82v3w8RcAo0bxFyiGaTYYkrXMsO5Fs0dDqf3ldCqo72xm5pOfXnkLX77MkhUdkhZCEqv9MDMsOiZSSDg5LsXcWfVjki3NSJemiWhZJJLhRFL4RsMuN1qk/pGSQhw3mSWFuh59FLCXZhzyZfuLZrihm4iJRDOukbynlgqlcfNzPo2+8uWX8ePHfCq52EHsdDyOuCwbTokVNCRkyLAofsrnXsOBuMWAVBKkTArrYRNSaJM47+rQAYEufML36LPPRvFeLKHk690TKOWT7PB6M/KgiuVO92EzlmG+JDYazQrppDxFM4/msh6R7bXUb20tsOJb9fiv3nwLPy7/lN8rFke3cmY7M5tq4BGgdm4X1ywvdA+xg2Vg3U4XTIkDKcMAyffRpcZwiT8k83v05AvV54XjzwHKhUnOE8j6WCxNwYnfndikhAkS0XagWOJDWxjYwBKDP7/6Jla9y0xWgdYoiiVWJ6KtfyOSzI/8r165zGp6tHG4vRkpGqftRlKYoGq9Xkx4kMc119knwhLZ67A6/cwdibgRHJphiVjCM3kdDdLS2cgG4ksqr9GyocR21cRSNIqVUvsw+baw9ynbZ6Sxc5huqT/FJWeL2UBQGMnoM2EygcdAUl6Y5ED1mEXMalrhnMdGTTNI1J2aai8nhseiQIRZTb79y134YT6fFq+KJ1Agcj5pxaIhbL4Smv89ZrWE04C3gP10R3MjAhUsk3TUuHGoOpPZtkB9SEtDk9OGhDmO6pehBqTOqzOGbLxUbaPHCsprdd5KY5JmeGqsR2TFN+qntq5ajXWffa7KTVu3wEGyoMQ0EwjCJ3lxLNyaYUPuUFyGOpGeVL4hvkBsbdrGlCtkpDBdBpLCFlpnmqgcwjIxo046GaUHjeD37doV0OMn9UOad/z/uTIMp3aWyZe+r8d2iiUS/5TsZy1LSiX21KJ2O7OREatEzS8c+6t/3ojwTmYgcEYiKBamSL+Vhlf812uTuBfbn9pa9y0awXUe5HB5suZ3+5GQedj2WASdhvAG3gmXXATXIWIH6mNBEf8k39fjPOUauj9laKblR7Wca3UNmj7+RD3zw/nz0bThZ3al8g6whLHRlU5lmK7ocabE+yRsuCXHaS0twpG3MrtPh+HDgA7Cvq18R1pYxTXpN9S3RU4UxSFgI/8uduzCkhmzVLFx5VoUhXk88dsG4hKIoz43Gr38zEPPH4eBx7AkIkaNZFZU1UjUz4WjmxgsddCmfvAbZrUc/t9WljciuYK213hu8doDDyMk8nPEVZgWyULqUjpsKZ40iX9Rpxcthcz+cvzlf0TlEcyCo/omSbfrS49XVBddpr/p6lB8jMmYsHU7mpdzX3vtscdQIGxJJWlk2GiYz1gkMrO/8k9UyoLVlBynnupTjiQ5uO3wwJPi9jWdXrQJs9pR0y5Gx1xmtQnM2OHavhtJH8d726S4K4wjilmNf4CZ1fS82c4yq9lAqY/jZzyeysiMx71+VMu4FCkI4HBi5CVW1qsvA0p4/WPpTbdj04ss31YVd2SYP+pSrTC7ssTeAccdjv7CwrLlznvw/QssGVmeAALSZ9sRRpv023jAj4jFxwon33A9cBwzq3156x2o+5Bl7/yK9Y+dOwYzIwFmVZXhtJuZycbXpy++uIUZWfas3gSPxTYZfcbJKLlpmir/PH8elgqTVqewhQph9PE6nGgSssIN8XoceA5Lux905RXACu6/My+dhh7FXVU5WRLEqfeLTP3Q/mjYyNJdbQ0N8EXZ5gG/H1GZM7UaFkr6sVRZx332gb32F1VeNn8hNr7L+Vqkpg6eEmbWuWLpO0AHjntbPngfP8xgBprEyo3okmZKunYksMnNMaR8yACMv+V6VUZtGz64kWXU2ptqAGG/a/Q70NSZc67J06ai7DBmesPatWiu36aKP65Zg24F3I49jj4G6CAMwp9/hk+WfKg+r1uzCZVtEnTMNPa4eQ1s5OnHYfhNzAT2zWNPYsXTLB3b3eGDEeXxRTFByzrB7qCNkx5iRroOhx+FjZczQ95P7y2DX3L77kcOw6AHmbFs6/JlWHrT/Xx/K703x5AC+GE6eHzcY6ThHt5Plc9/5imghpl55507Hv06Md/WiCsuBQbzfCLy4/d441FmB46v2YyhTmZUMs0wWkXmPTCkP0bfyfVM/LoTn/yFWePjdc2oI+YcYkobNQin38XMQ5F0El8u4Bjbq7RjhnW1e59ewN7MRNW0+GN88hCzQDn3NGbmItXpFlw4S5jbxhyKd89jBrhd369BR4kPBTAQEMasmlgTIkXsDxc8cT/QhdcyZ0+9AsYaHsf7VXTFFpFtD/XoilF/YIaeDn8YCxSIJOva1fh5D7OoEhvoEaNZlt1TVgEI89DXz8zDFwv5vUpTQI8S9pOGZByJ/j1V+fx5zwOLWaLx6T/djipZMytM20hYPAYVekNoEba/xnQSzRIDew7ZG8eddba6B4cdBojkrvXt91j1Bc9vBg0aAJ9I5qGyDPhplfr8gxdewNbvuNzFW4BQhP2zyBVASiR6qhOtaJP10Qa/gfG3ciwtPvJwfHcJx4dtP6yCU/JuwsM7JeY0phKoGMIyuKc8/TSwnlnr5l52JVIR7oMk13kmsWCRn48ejc//yP6wc9XqbAoTiaPI5LiUcrpQLQyyh088G52Ewe7H2XPw9Uss+1jsdCMlLHTnLXoTWMtMXfdNvgQ9TY4PZS4vYiKLbEZj6CCZKa39JaWvbTVb4R3C7E1nP3gfEOa1kBevuAmebbzuWOEqRFjyt2hFIY69nW0SHLoPdtzLrHUfvPMWivdnHz7j8QeBXZwTzvrjFXDsYYa2/s5S0Fo3Xa3ONHboZaAupZg2nWV80bEKn53Ptmr++Vc4ZdzxOzxIygBpuhyICeVzSzKGqp4s93nAQSOxeg3LQ/+ycRNGDmM2rC4dOuL7L79W5Za6BhSKUki9z4XO556gPh972mlwdeX6Y9NmNKxjBrvq1noYwt7e0RtEuZPHx7cfmYFtwr4W7FGJix9lVk6av867jftp+5Y98Js8PpZ2746TH2KGSOw9AGuuZva+r197F10DPMdpMiPwDmVW2jNemQe8zm0948o/oSeE2REp7ChgH+5y0P445QpmBsXAQcA3XOdtK1ejuZ3nJl3790b50YfzPc3N+GUpjykLn5iLUBPHl54mhAAAIABJREFUyY7FZRg8giV3+994BdCZB7zqpR/go7t53PTvaMiMLzV2M5pCXJ9Bxx6BA6cwK17Lsq/w3eOvqrJZ3wqEeMzqddQo9LuVJUexfSt2fsn90dEWQ5d+YvOBfSj54Pp/+AG+mcPPSW6tRgdprzZXCmcsEGa18kI8O41Z/cyfd6BvnPsOKeW0kQIGqQgE3LD7MfPc2Y/NBHbvVOXbL78K5RHOhULBAqRLuZ4XPjo9M6dY/8knio2QrpKyUpQP6sv/h5iLf+Q1iefung6zke08+qgj0O/KS1W59oOl+HDmPH5+zFYKOapuA7riyGdZ7hPdKrHjFWZ0XnT/Yyjbxmype6EASR/Xf7cdh2/gAFU+9emngGWcD8+6nSRNue2qysoxYiT7eXVDDVZuYEnZPgP7olsP7hcrv/0GtZs55ncOFRE9nyoHDFdGovS3miBcxfyVt0DeAnkL5C2Qt8C/rgXyYLV/3bbPv3neAv8PWcBBC95CqUxSNP+HvTeBuu24ygO/M9xzx39883saLFk2tuVBsrGJgh2IYxxIA+lMJGkSOoCbhA6BdJLV6Qx0BhIWNENoOiQMGZp0spJuwoJOgDZTwHiA2MKjbMuan/QkveGf73zvGXp9tfc+VffX/8CRJWLjc9ay39H9zz23ateuXbt2fXt/pW5MR4iwr4eLv++rvwq7GrysNtdx6ZUSnHjpvfcieolsCMBy/UYfyUNAA2mFCBqedtdnZY6jMZCEnSzEHuThAFca7OcB0jPPuOcf+uhH8dSnPiXfPdzHzjMSGFiUJe58mWyq7n7DG7B5l9KxnD0LEBDEiyWm7aCRh3x6aMDvLjVIHMWejG0626+pGLvuQFQPQ7gBs0NQAsDsIOiJK3j8QQniPvKJB7F/QzZhVVFie0M25S972ctwyxdI29Lf8yZ/oMFgUM2OmNQH2AV4LCFyEMokkRXpH0sLZiBBaodT7lxVZFsd7CJSMEp+MMToaSkfv/Opx3HtITlwG17dQakH56fPX8BtWnr7/Be+FrhDQAbop6h0E5wPOogVHBbPOKRap4/ytEM/BlPqg8EclVIiOYCgHYpOjPiNg1eg0vF98KMPuENAd117FltKF3TtgQex96C0+VReoqO0VRVm6Gt7JpjX9HAEtBgdHmlAEz0QEBpQuXhg+GKA1ewXTq9tYmcktAQ7cYV7GAilzAkGvSiHe7e/+jXYfpkEknH+EtBWACiptbqqb6QJ0Z4dYompUQJkWzBecQbheEDDqx3FtZo7elU7zHzqSU/ryTmldFYPf+xjeOIROSjIZzMkaxLorU6v45a7Zb6/6nX3ILokhxKONsvABK0WKqWEm1clIp0jchAtE55qbQFO0u3lGpRFUiIvRT7peIHMyiXNSuCyzPedDz6Apz4lAZKj3UMkHQlGrp07jXMvl3l0+uV3IFVwLUi7avSmHQZidDQ41/XwsyxKlApWEx1RAIFrpQG8piy/KP2l/TNAG+VmOvzoE7jyqOjko488hkMNkkVpgk3aHc73V74C579Ax/f2WwKeY1JSyeurLK2rhZFZzkB1rcrTgJbLHIWCHjjXu0px4V5gAB0CJvYP3UfLK09jtiMB1ysffxCHBO/QBOYlrn5EDpFmH/4w1o2OS5ryOXEZWG3R8iASUoC2NTDG401bURy1nq5HN6ICe3oIcO7Vr8Ktr3iNyCrJakrrdtbDUoGG88UIa5uydiyXc0wI8mKgcbHA7FmxpfsPPYZIqWIuJG0MNCDddgFuBRCjxExt+yzANhN/aBR9BNqZbeKcpt13Y4QUQx3rK/kM63cK2GvrzpegpzoWJSlSpVNsxxmGClCr1gZYanu6VYU1Ba3kOzu48YjY2IMnnkCp9IWnswyk0uSVVmUNWOB/G/gvVJCyKjHQ+bioIuzo73Ju9c4IEO2orPDEjgTs22fO4I7XCAjldffdh5e+Wu5xy62AUoiCds8Ao4OW5wej/TYwK6kx9AAfB0NyVbjXTJ+9hgff9xvu/pHfeD+Ka7L+9uZztNQOR7MpYXXyu0lRg5sVSygfV6Qh9tS9hv+gGSUVHq+s1QEBa7xIf10p8HSWFzita+gtX/pmFAT8OvuXYKoHTTtX93BDgSGTfFHP/Uu3X0KbdONc64/GOCLdCsfo4w9i04GXgc5sgg2jP3RtCf0o6dZnehntq8PrGjQ6zTDX+cUEhxlB+gyKd/t4xw8IHWD8x78CS6W9HsORSIr8HbW5XXmA+mj5pIJe5gFnBAOr7R2//358XA9bPvHr70dHQYGtXoaWUmmTztoO08SCiwwnyzm6bg0AUuYIaOB/cPYcXvslAipJ3vAaLJReuep3Qbp6Xu0yQmy0kdQ70wcqio77ooqRGeB4MiG3s/vuB/7+d+L+Hxew2oXxFH19f4lFDS40NtEQrEbA51jfV0QxBjrO7M9EPx+mCfIt8SVvued1eP0fEp9ig8AdAz3y8LFviSSZn09cs3UNceAeUqPy4vp2IOvG+LFH8eAHhXLl4Q9/FNeeeNzdz3d20FKa1n5VYUv9/Y1Wipb6AhWB5EpzzcQRLuO8qAeGtSYNaM3yJwSA7pllFGOqB3JHVYSRJpW0zp5D91bxQ+NTp5DywMGdmwyQ6qFdCC6VXzz5Mh0hwNxA5kVRgP/jtVgs3P940SdOlNJ5ejDEQm1kPplgqUC9/Gikx2jAmf4A5UjsUFaWaK0A1GQmsO+x0YzTD1QQWKfVQk4joitGksphGI+CZppI0rvjVqzfJbZ/sdZGRIC+vBSJ+iatZeFAXrxI33loySwE+iqQ8uDJJ7H3kPh61f4eNlXHe1WFrraHY2XyIcjH5gRBoWo5sRdHGF8QH/bcq16Jc9vi7zApxORckd7ZfK4UKHUPsdZr4/IDH3fPd6czXH6fHLrfnvVwWg/Ri8kMHYLamKgyHTr/2cnnzCbO3/s6d3/bPfeg0vk9X5TYvybrDCm17bAtZIUlhbvQuHPfUiJRm7q+LPHYewQAtLjyDC7qmjY9ugHLaYhbHl/s8pAS8UNJh3xD/ev04nmceZ34FMnmGvoK7OP6od1ysuTc5sXPTXcJDG/pPqnY28dlpSKdPPU0TitQYL0o0La9OPJj+0L3ys+hq6znL/eNZh+4os2NljdKkRSycszSLva7IvO3fes34NJfEdqs6mOeBrT9xNMolAaLCXMdpdektD0NaIVCwWpc52o6ZpejIzpGq2h6XqELAsfceG1v4h4FI778j381dh4R6tif/Bf/F9IHJQ5xR7aGmGsB1x8UyJUO8tTLb8UXK/DigX/3/+CRXxEQcH+6RNfAEGC6lfh9Rb9Xg43+6Nd/HaL7BLT6vh/5YRz+Z5k7W3mEpC1+ynA+wQ2lrD3zijvx1m/670UXNrfxa9//z93tUw88hDPrMk/f/s3vAF4udvUX//1P4Jlfl0P07XGJ3lLsWBtR7XsONxJc78jc+Zbv/C6gJwCmn/mm/wmZo8MGGBt4+7dKMkX6FlL1yt6uqJZIYgUW07/TZJ/JZIxcffPOxgCZgj6ffs8H8LN/R6gtW8/u48xp+a2v/Ht/E7gg/vh7/vWP41M/LUCxjaMFblOK73G5xI0t3SO+7FZ8xZ/+GpHDLMJ7vlsAWJMdkh8qOGa7j0cTpR/vd/DVbxS/4K63vRVQikMXz1qqP7i7iyv3C/jjZ3/x5/H0I7I+nkEbp4ayjnSTDMszYsPf8JVvw0u/VqhjP/LvfgIf/Xc/5+77h0Oc0b4zdGJUg/v9FG/6H/+Me+biq1+HT/6A+BGPvuc3MeiKzX/NV7wFp75WqEg/8is/j48qtejFslXbcAK3DpRGnskuT3GDBOAvffvfADZEB371u74HX3CLANQuvOPrsPcRSWB5739+H578gABfzi9i3DKXFXtaHmGhtKHpHRfw1r/9N9zny4cu41cVoEBK2es9sW/rb3ol/vjfFaBe58IZgAkD7kUFoNTGiyefwm/+pvgbD737A2g/JPvUs1Hm8jh4HbaW+LJv+wZ337731fhlBZHsPvgYNlX3elWMpQLNDzBBVxNsv/zv/PUaXPiT3/EPMf6wxBJuaW9jovP96nyE9ikBmb32rb8PrzMw9Cvv8qBwrtu6v//Iu96NDyhIcfzIE9hmf6iH0wX66jMsOx30f+8Xus/f8lf+MvBeWeN+6p/8CNanMo+IuxnnskfnG1JNWtwpZliozdmdT3HmVhmjL3nb23BR96x46UsBpZ92337iMffMlXf+LN79n/6Tux9f38FpTQBYj1sYHwpIMUOMXO3MkHc9oRwt1nv4yj8ruje45zX40PcIiOrqpx6qfQD6R5Y0NI4qdO8UG/JHvu3bgKEAQX7mH/0Qdp6RvdfmLRfw3/5VAWDh9tvxi/+zgJb2HnscWSZyyObLmgqZrTtQAM1t970er/2L3+yeyT/0Yfzb/03AYYMqQkf3GV/xg98NPCkxmH/5Hf8A2/tie7eTNgjs4jUjfWRAPp/H4htfxxLZyyWm9Ue//s8CG2Jn3v1D/wIzpQNOlwUm6kftZTHe8s1Cr/mSt34pZj8pc/nXfuEXsH63ABN/z5/777D3IYmv/NQ/+3FcmIoSX+iuYa5x4mFaYF9t1I1yim9QGtDu3a/FR79LKBT3HnsS46Mdd7/RYkxd5uDT0x30FVTd3ujhqesi51a3Ve/RO90Mo32JVdDlOr0mur2gvdV4z3hzgI9rG17y6rvxlXeLrt72ujf4uC9XQkvQY1KAzp2f+d7vx2UFq536gtvwh77xa913b1y/hl/7NwLcjHZG6ExkXZhHMd78dX/U3b/0lS/HT/3gP3P3h49exh1KvXr1aB/ZKwU4+0f+wd9FpT7hv/3BH8Ftse6h2xkeWoiPN1pv49Rtcv7wh7/ma9C9qCS39EktALu360BqvH7pP/4sHvnQx9z99OouznY1saeq8Oa3/wH3+e1/4qvxiQ8IKOrnfvLfY+OK/NalPMU5Xb92FoeYn5cEtDvf/Aa8+qsF3Jx/6jLe+b2yzpbzEXoDeeYl992Lu/6CULU6AJvaK0dTf/myfH64h19/4H53e//73ofWUzLul9KBA2byIljtv/k+AQejl+Bn/3dJ8Jg8/CQuHIi3Qg0Yqi+xx/0TEyZI8fm3/2btvP6r7/0BTB4SAC5nx/ZdYlv+xP/6vwB36XnO0aEYJF5xhPkVAW3/xq+9B4+/94PufnT5aXTVqX3r278Md/w5mRf7v/7reOePCh0tRmOcaste9fYveg2+4C8rdfJ6hl/9YdGBB3/+V/HqUsY3Ho9xqGkCwyTBxTeJTr75a/4URh+XeNWv/X+/iNmO2DFGGDZPyfufeOZJZAoQjNsplpqEeLR3gAu6ZyTl68Gh6MPZ1gAzjZdrT5t/Ggk0Emgk0EigkUAjASeBBqzWKEIjgUYCnwUSaMBqsqttwGpyyNqA1V6YSdmA1aTGWgNWa8BqL8yMWn1LA1ZrwGoNWI1zogGrUQoNWK0Bq30660wDVgMasFoDVvt05sqL/0wDVqOMG7CagDkasJoA7BqwWgNWa8BqAl5pwGoNWK0BqzVgtQas9uJ7480vNBJoJNBIoJFAIwEvgQas1mhDI4FGAv8VJVAzBIGVReRiRaSUla+YKVkU2MklQ21jcAZPjWTTvH76Ena0Chez8O58vWS43/f2L8PFL5JyzDhNqlDNQr1w2tMUseqWVSRi9n+iaZP83BrBCgFWwehojOr9km30np9/Jz55v2T0LIcjbGnm9fzKZfS1Glza7WGiVQt2WE1Mq6nd/ebfi9doFY3z994j7XPtPAVHH8grSUAKKF45UiRaxartMoO1AthoCqRarYK18B+T7KSH3/nLeODdkpV/46HHUO5JhYp0usRAaUmzZYXFTOSZRQmwJdUhntnu4VVfLmXK3/qHvxp47d3SCFLeaDUO9No1jalVDOEjQsVm3ClB1RlS1Clt1tEnP4FHPigZ0w+8+z/julZTSw/HGGhRDWZHWSWVta1t7C2knYuNDm59o1S+ufcPvQ1n75NS6Tiz4csWbbGygtXJqHxVDbaNVex4sSqJVcShDC3t7cYBhkrT9t6f/2V86kNSxr0YTbGp2aDj689gQ6sKpMMJ2pWMBbOYWzpGzEXPNEt6xvpjVi6ftKR1il1QWa0ysj12I5ChtPYFuaxAHmlATTqskLRxUbI4ry7mGCqv3rLVQaXz7qV3vwb3sEIKM7/e/vt9hiOT0iulcF3rYKFZojn6nuoUS7S1kknCOWXVtvYPgF2lUXviMj76K1IK//5f/CXsKbXVVppiU9tQzec4mIsOtC6ewYFOzt72Fl71xje6z7/47X8Q+EK5x2Dg9YG0XFa5kLpv8516qu93FWqsstroGrl15T3XD3DtvULn8KGf+yVc0czu7HCGba2IM9o/cgmJvFj5fmzVxbbXcf5uqV72hi/9Yrz0jaqrF28BtpX6jRSZRpkWlXV1hcrZEhFcytEyer7JjOmq8mOsevIJyez7jZ/+GXz054U2sfPEdVRacYUUWalSshZpgqFyyLFaT7ot2X/3vvXNuPON97r7S7/v9wIXlSKwFaHKJbs/6nSRq9YUrh6RaFPKSiA23x1tm1HlHgBa2evp97wXT+h8f/z+DyK/Lna7OjxCX3Wjn6Y4GAr9zOkoQ2zVEKWnnxNXqZUxlkFlNbI/aaJ2UMVJ4DxzY3bdWseNQmzI/iJHpTRy7c4ailweKmZFXVUrL+ZY35IKCZP5DOOZVIrotzPEmqHcWRS4Y1MysufXbqBT6xJrNiolsasWIqJlojVZynixyEtLx6Wd1yRmWmFNgdSIMdX1ND61jWdHQr2waKc1hXReVGgbHXBRYazZ/bMsQaTlCdqs6qOVkeLZBJlWcVlrxVjXrO18OqkrjRgtlylE7TOwQKr+x9wXB3QZ3FlX/AdW4Bqp/SlaGdpaMWNvMkWu9nzG7H5dxzubm7ioWdK33nE7BmckE3xSLZCrzhdFBVYX5DWbzDHUdfbwxi5mWhVqeO062loVr5cX6BudVb5AS2uldBEbWRwmUY7S2INd8SytBGmUsPyx8D5JMdHqJd3OWl2thZTdVjmHldWs8uVRXCLSdbCTtl11NffK3NXBdPfLJEGlVaTmCSnIxQ5sDvqohpIdfzbNcErXsuhwhFj7Na/rwtkovTD/mj9A6kZS2PIqWykWWrE1rlog/R2v3f4a/vwP/YD88Ff9QSyUJmroLJZc9LJsHeR/W/VKEnIvdEzjFsdFnJKE1b+ekKpyv/GPfwT3/4TQFme7R+hodUBSjkdqz6soqedRZxnXVXqO8hnaWql0Mc9xpGtZtXkKb/xjf9i984v+2rcAF5WOtt/CVPWTFY9IW86L93V1vYB4lZVuWX3GtXk2Rqrjcv/f+268/1/+uPv83HCMNc3grlxlNV1r1O5SI+hx8mIFXaus5goJavVY0rtEWg2C7Ztrn/JBH2OVwVFZ4pVvYDUbIOp20FmTA7+s30Gq5aFYQWyhNiCinVPKxd2nr+LZKyLv+WQMrhG8uvxXny9mY/T1t9IyR8UqnrSXrOal9nWt10GlVXOGM3IWig/IlcsoheOyrDXDw9mVaJXlq9jmtXVMVK6HbLPatsMix1R9yUG3g0znemr+pfv2zS+rFhY+YVVC+FlVVci1OkteFnXFvVaSoq19Z4/qakxlpTV9hXraqtaxrzbOjiQ9ZF/VH6cfY6BrFnbrWDXqPMZS+9PpbWKilQQfObqOqiNrUd7vIOmKrFx1LvUFuCZ1bI4mLYy1AiBtTU+reSWLCVKtAHi2360r8dCe9nVLRvtu7gVrNhgFdNJOwK0Pr8NlgZlWsE27a0iN9jlKEWt13dF8Wlevaa33sTsUPzSKK5S6Hzrd6WAwlcoQZ9M2NrTS23A2xVYk+kN6tJz+GyntFjMUSndb9noYUc+cIlboaoXfrPCV1cyWuUdYWU0XL95bBVWu2Yux7Nvu6G0iXUp7jpYTbLK6J+8nS8eqzYv2IFJHtNUaYKLz/qnlGKnSWs3KHD2jhXcy1IqZEcddK6u5z0U5IureTHx8tmeq6/yFVhvKqod4Pq99G9rO+UrFbWnb58rFcbGtQlRJzXBenDn2X6WbVSL/SdrFjlLf/oFv/UbcrjSg+cc+jp9TGtDO41eQJKIPVcE13686C/PF6PsrPRypo62iKuf0tlZbSaIUM7UtZK8cakNJezc2f2p7HSmrgdKnu7GL20vZK/QnpOKVcWTV8aNMJ8xGD5FWyj7a2UNnIjq2hRaMzLhCVfuq8yhCXsn7l6wod0rs+eHeDVxcyHoRLYcrlcHbSm/3xHKCpVLpbZ06je6hUnBWKZ45kko83f4ZROfFz7p24wa21SldnyxwSu+XmOAGpC/Jxiae0T1o1u9ii1WfOTevXsdL1qWqzayKcEP7O0pzLNXnYsW6tjparCo40cFm5aNOR2MwGz186w8JneXRxx/BT/2l73D3d+QZMvUlWTd9ry3y3Jnv45Law/aywlqsY1EscS0VHXhmMcWa7v/iyQK3LqTN63GGkVYYHWcpJkrnemX3OhL1i+88dxvmqie3X7qIald8sUcefwgj1aXN7VOOwpNXejjFpULHC3Psqi8z73RcLMXJ+do1vMqRogPn0z52cxkL7vGskt/TJKxl3MxtrdewfFgqOG+B0SipeDdYP4f9U2KsR6ND9Eg7556p6mqsQ9B3lrZ1+ufw+EKeaa93cUrpREfXbmCzq37Ceg+Hmcjt6u41bKrtZYWzTKsYc2bmuide9Du46tgPgO32GrpKnXw+2ca+yv/x5RHSl190z+zNxjinVdkWR2NXuZbXdDLB3pFWu0EHX9CWvRTmcwxV965hjFwrn/W2BhhdFrmdiltgvIIXPdW2ziSyI1xTes2o18dyTWbY5PCgpvPLliW6uo5MiyX2tRriqFqgrXZg89w5pFq9l37B3g3ZTyflEoVWKmXF6lO6METTKUqNUTF28MBS5s7amXOI9mTf1i+WOKteQ8QKcGqj+mtr2NEqVjuLMbpnRQ43jo4wmolfPFjfQKzjcufLX46JxiquX7+KUitHsz1tXbz7SYRI/euD5QQX1uWdi6oA4xVOJqzYruv1zvQQ633RvU4Uoa++/2x0iG5b5ikrq7W0qu4YJZ7RPt71ipfjxhNSDb9TJdhQvRotlzjoiB7Sv4p3RQ/PZD3EWgUzy0ts6gZ5ByRDlvG6Hi/RPidVAKcHY9wSSRtYQf36XKpedQYDXJ1oxbgSuFN9gAFSjErRT/Z0ENTzXarfslfNsavxp9O3XMB0X+bXZH8PlyDzYivtI1eb/+j0Rk0v2+l0sH6otrEqURgbQTfB/nWpltfJS9zakvjTwWwHmfr5TvYbShebj9BWG3iq38foKaUGrpY435W40Y3pLrYzuZ8sp7WtyPptHGo1343tTYxdfBXo9tpuj8wrpi+qm1NuA3paifbyaB9DrRAWpx3090RWpK1fu+28fHejix2lyp3s7OKsVkZcjodIyabCSn6TA2QXpG29dgfRMzKXi8UcA5Vh3mohvUX0ipW6qx2xpclojjWlvB8tJ7geixU8d+slzJUhgHSZp9TrGWOCA9Xb9voaWktLNi+w1LX11KXzNXUpYwM4lH0K7X9P5dDPOpiqjzesptg6K/0lw8HlZ58WGaYJttR+riOpv3s9P8Cefn7UqpBtyvge3tjH6/vn3P1yPKorpE6zFPFLVIerHGvaF5racirjNV1O8cxYdDhelrhN7WRvySpt8kyetfCYq7UsrBLPPiU2kG++QytwU8fnKp9FluLAqpBvrGOosYSj0R5eGonurbm5I/OxWuti3hZ5bp0+hemhjNHhaIiJVimjWR9oVchLp85gb0/0fK84Qryh1RmLAut6mLKZdTEcyfsPMceexmt7ZzZw+LTo+cUkwV1tqXI3nOzXzByt7S08pOcYm6fPoafUydPdPXK8u+cHURsT9Uno4RjVezboINE5Ox0eoaf7yq12F9FQ5kWaxJjo/triFO4PzdVIoJFAI4FGAo0EPu8l0IDVPu9VoBFAI4H/mhKwg+cyqTBX2i9upNu6cczSFmIFWiVphkPdVO0sRyj04GjainFQyUHmvJvh/MvucPev/+L7ahDb4M47XZCTV7y2DuiBA7jx0CATSI11JBsj7Ozh2Y9Iqe6Pvfc38PSnhK6GNGUMaPBytJYaeLuUdJAXRrkhh2K88lYHcw0gFWsDYFNLUd97L8687C73zB2vvwc9owrd3HKANfkBGmjZ0MyuPISOBsh5SjP6pLTng7/ybjz0fqEuWFzbrw9YeN9ReW4gxaYdnlQMPOumGTzMlqBpcel2XCkkSFD0Orjtnle5+3vf/vux/QYBAmJ7HdAAKvpdT3HIAJMerOFgDCjw6MmPfRLXlJrwI+96F5a7EtQpjyZgGWxep5M2OnrqFM0XKLS/vDOgzCRLsKeB/9lGF6QW4fXqt9yHO+4RwM3mna8A1kW2IEWFoRg4VEYTyWCK0ibh6at4/MNSIv/D73ofnvqkAICq4RQ9PRFrLUsUugE9O9iA7p/Rmi3Q0sAbQ1ZLfYYH9nYWyC2sxi+wjD0d2AoNaEWyPdGlFwusZgcvg1ZWB/YO5wsc6liTninRgFycdBHrnOqsr4MBQF7ts1t46X1y+PzaL/8SJPcIHSe6MYYTAc2sbd4GJBrsp97qAQsO9lE8LiXmn/zox3DjYaG+eP87fwFtDcp25wt0NWDDwwCj/6NmxgoAvbKY1mAOtLuY64FtsrGFW+8WYOXrv+RLsX2vtBPbpzydX3/Nzyk3yBoSIAhsKDp5dPnjePTDMo8+9mvvxdWPSzs7BKjpYWA/5+G2BCc6aCHRoGPZyjBWLrWDosBEz6WyU1vIzkpg7L6v+ips3i4AwdMvuRXQwKejClWaDWRpTfG2uPwUMgPR7h3iqfsFQPnhX3oXnvyIUO9E4zku6cHI2vUjtJWKl0DSRA8B5ikPcyXwNkoqLJXkgMpSAAAgAElEQVRW6iDO0TorgSKC6155nwD+XvnGNyC6RQJmVOaxHia31k6jpYcDTsfNZu7uYu9Rof14/IMfxg2lRb76iQcxeVYCxhju67EIsIkYm4kepiUx5hrkJqjGcMLypc+Ny8BqXL8MaEgaTYdd0+NNswn8yA6CeNTQ7crsHBcljAF1MFhHpMiBYrrAQAPtJemLCBxmsHk6xFyBGIPBALnRxU3n2FIKzlaeI9P568llBTBnYOg5GXTNQLiDD2kzwWp6Fq4a7g+0SQ/ohj9JsKNgu6zTRqRrdL5coq2gqCQHEgWzjKuiBlGRFqtcSOAzjSt0lCIlyosaU8rzTTPhTn4qT2ea63v/H91OhkM9dOWf1zmXnAonODLQJ+1UTwK6PKisdJ2dV8CsFO2bV6TmEjkQ6DZfyprYMypDtyxHNQjCEXap4lbLHKXOtfVOD23lVeMhTaWB3lZVoFOD0kos1RYRn1iD1QgI0j7GpAM2EGcVu0MWp1etNhhU55UlHYzVnsdc5xVQmHa6OBpJ4Hlza8NRgDtRLkoofhVlGaHQd1I3F9rmdK2Hw4kEpDcGA0xJx0Hb1emgUApazmKPfTGyQZHdC3V5sBrhVbpWpgmWCqyoyhRjtZOHgw38+R/+J/LTX/GlWAxkPToOVjMAN99Wz03i2LXRxHIw1O5ky8D9A0Kn/s5v/4e4+svvcfd3pB1kCgyZEkZnWH1ioXWODBCBIDteKdqodM2KkwyHChh5eD5C9kqhjP8z3/8diN6siRbtBFMFDnpOdqGwNuA757LZTFYOzYxCej6BnvXiQ//gu/Hr/1zAamf3R1jXg3EBqxnNrnRcwGoyv/kX0p/wqqLKjTsvUlIqSySWUYKR+kEj6rHSxLQHGzhSfY/TVh2sj1LORhVU5Okvo6LC8kjkvd5dQ0/pJovlAqMDOXCaVuP6MHWr38N0LH56O41rOtaqyLHUw1G2X9M50O51MNY8j4rwUJ2wcUmCY9uBEJbiaWwN5NlGWtNUMXkk0gPjeVlhqn1vRbGD6jsZBpTFIbXi8XvoXCxQ1bTkpOw2oJWj8tVnaCNKBakkrRiF/u58Ma4JpQZJB221wcWS0CHTZsLDfL/qTwPQGtcAxR86931L/ZdB2sOBAgFbSNEZyCHQjdERRgbcbadgu90Vkf5dNDLl+mPUtUmKSg9Bh+Mx2tqXjV4bjq7VYeuWgS0BNrV9tMX2Gud56edxZtpL5tgK/b7Y9fl8joUCF1JC/nXfMyrnYAIJr06P+z/p5Gg6wrraiXi5wLoCgvPDI2ypPBdlXreNemWg01ESY6x2iDSzSzUC/ayHXBXOAQpFOkicl6822M0xGZcCJdrq5w76XZDSVeZCF9dGov+U8JrSjT19NMGWoTLzys7L0I1SZCrnaZ6jUsA25WeAM65XZj+EEtQD16z6MH+vR/pe/m5MqnEZo41eB+VU/P3J1IPVOCRGFe6hXtrpz4F/KAFbE0LQqjgaCm5AWtOzD1tdXBuIh/TWb/1G3KWUUvMHPFit/+gVCP06L9pa0Tf65iFYLdd9rYsY6DQl4HWiazIhoX4mJ0jVf1m2WrihYzFaTBApCHgtyXBOwVtYTNDTnnEl2tED5qyzhsszsZ/OH1e/nnS1mfpBXGdMPwnaS1sCTr2+PMSh9quVJrigcZp2Qcvq7YwBbYfVAnP1nZZ5gbZmawyyPg40Ga3VHeDyVMA3g6SHbdK8sd+zIV6SyR5lthhhD+LvRGkbR2rcjyZz8CCa13ZnDRNNFojRwr7u1Si/TOcpmUrjGgBXYGL2pNdFl3Eh7ts3u/iT3y8UgcUz1/CTf1nAahdHJc4qCG9nuYOZWgWC8PZ35cCb9Nq0lbziVhtLjdnszabI1anrM6VN7WrX6ZWCpVBibgkF6wMUM1mfd8Y3cE4p6maHB/UedAO9moL5YDIC9wi8LmVb6Jp/TTsTiXwWaxme0P1uUc3x2kyok2eLA0d9zStPq3p9J43bodrq5aLAph7Sn+luY65xuGULeHgpNor006dtDRoOsdUTnRlNJmgrVessBsa60Tgaj2pQ/Xq7h1I3QaNqjEJ9jyIqcIb2mrIdTRArWGENXUyVRpmU3QYoX0976KvvsY52bfN3SaCYCKhlSpCKggN6SRe57qWSKMGmxuei2RKLqfjO9LjasfSFwMsnFUxMEPCFTD4/0xtgMRI7WeZLzJRCrpf260Seo2KKSUtBe1kLg5mM+2RGP1ssEIFYmc4pRwVe08PRgsi8yJiAlos/fqq1WW+UJgu2V3SG89d8gILxEgUkXT/YR1/N0tl2D4nGYGIsa5Au/VkjSOcc6mqCz6TMkeh6mmYd7O5qAhpSZKdl/V3Ophgo+K+XMylJ6cgRYc3iB+0WntZ1TdMe3XfTVguDrryHe5SK9PBuTzZ2tIK86KOlCpJbVAt0Nc4Rddq4rHsdPnlG7WQnTjHXcWF8zpJE+v0+LmQC1tzdf7aOPtCsnHUpLdw3jNHZFIDjflziyT2Z42fWTyFjrJiAP/qE6kvszYeYquN9dnMLyTVNzAT9B/MCOI665rr9loz7shVjX8F2h2WBW3vStk4ZIVMO+zmmdaxu2W5h2BH9mS2m6Cn9a7fVwrAUuU2KOboaH9ru9tAt5LcIzrd98I3JPkr17eN+husE4Lj1vMD5toxFtFhgU5Opnxrt4pTSUCZJjKHuQbutLgp11FrtVn1flgVi7WO7nWE8FLnNsUA/VTnnSzyrtvr82nmcyUVW0+kIR/r5NKGslNo4StFSvbq1dQpdBQFfObiOHW1PJ0txMZK52corXF3Kere2fgb7mvx+eXKIu5WKmonJ0PhZ2moj70gbrg330FX7fG6whXgqNnZZFigHMh8JwEsZS3RXiuqM2CuCvkpdx8/01wGljCTVNm2TXDGODIjp6Lpt/iY4pToQFTkmc5nvDlhviWZMZV+T9xwxvqKxnNYyqtcXplKnGs0hze6R2l7awK4mvNOTWcxlXAZc3zR2wr3gBhPa3WAsMCuUSptt1j1CMujSAZfvFjHWNGEjKbkSSrSLvqFRig8xx0Bt6Wa7h0h9GPpdFu8fIceBgoP7vXXM1UblKNAfiGyZaF8oFbLMJ5kLR9QsBYS12lm9D2bCtO3FOxt97KqeMG5nyZ6nsh46c+nLZDFEoT7DUVUiV1nN8hynFEDMNSLWZOdL2xexQ6pX+s7rfdxQ+7aIcnRJN+5iXREWQ/Fh2uCeUXRsXs1rn/xzMQaqitz800igkUAjgUYCjQReBAk0YLUXQajNKxsJNBL4dCXQgNUasFoDVmvAag1YzUWhG7Dap7twfJY814DVgAasJsrYgNVe+EnZgNUoU4NSNGA1SqMBq+khbgNWcwanAauJ3W3Aas9v/WnAanKY2oDVGrBaA1aThMcGrCZolAas1oDVGrCaHJQ2YLUGrNaA1Z6fj918q5FAI4FGAo0EGgk8Pwk0YLXnJ7fmW40EGgm8IBIwsFqn18VUszWTKEapGZSE8bQ1M0ioHCR9KIo6SDRjN++2cKjZkTemQwz1u1EvQ9KX7KreqYvYOiWlsc+cOYc1/ZxVUpaskMaKNTu7GGr1r8Nr11FpeX2W1O9qls1mRqoMzbaez0FKIl4kT+hoBlnaYRUNzQ4rgZFmjA6XheYGA3ukjMwkc21w6gwGp4X+qb95Cv0tqWDQX19HX0uKt/Ihnr38qPv8iYcfxmhPsj57iNDX32LWV7GU9jBzy2qdMOOZWf28mF1kFSRI32JEZMyiTbVU+iLK6uzpA2avbkmW3+k7b8f2LZKNu33uTE1TND8aY8gy58xIuraHiZbkntzYxyyXdp5Nesi0igwrURhdUlXNaoo65oh1tB6Gy+rWEvkFswg1621/OcdY3xOxIlVfsmV7t9yJNZXh1tYWMqMy0mogfOZobxdHO5INun/1Wk1XgPG0rsKxlfXQ16zeaFmg0ApSs2qClmZvsWKRZZFnrIJTZ5RXKDUTbczKcJrplrNKhlZsSEpSgxml14tfWc3y8tkey+VrtVkF0IkBzJCtM1VnOTKlyzpYjJBESsXbTnCoFQCYzdm6JPp5/lV34dKtUuWum28gnslsHo+GOLwupeEPd65hqBm4k50bmGnG2W2kK1SKz3Q5r6vCuIR5rf7CWyv85DKF25pxn6QYaweO8sJVeXLPrm2ipdnxW+cvYt3m1NZ2TStcVpGjj3A6sH+Iwx0ptX/9iQdRaRl6TGeOeoLXmayPNc0Wby0LVEpr2ElbmGiG5tzVILCWdlFoNvqiAuZaNeoZVjnQ7PjtS+exfl5sUe/cNtobmsHabiG3SkvjKW5ohcIbjzyOXLMyN4oIa5q5HM1J7ioZo9vOEsig5q5+h4wFc3qNgoVVL6wCRpll9TwakWZM8RCdzXWcvUUCtLe89KU4feEWUZTuJlgZgdf06AiHV6/J+F6/ipGO9fDaVcwnkk3Myonrmq1/aq0PVpRy7ZlMUGhFLjlyl4vZop4qN/jDZ/ltCLbWolSOms2IB/mvp5WyvHc4Eh0tcufWikqrdbLqQ6QZyszoZ/0+XqSsoKXhRYtpGZhZr1v/12K6qCu6edIqyTm1djIv2ORO+2Q2ijPNqnmRwtQqw/E9YWU4+13q0VCzntf6a5hpRTECtlK1bzPkWNMs+GnFWk7ybWpnW6t/dTpZTU2XL+fQqQllJ3vu6BsPnPuLr4VEuhFW1eE1z03L4aox9YxSfLHAuK5t53rsnnfUmfZLcYZEK6FWrFailYJas1kAGfJVcYRkT30SvlF1flRN6opJiat0WCs6IhU0qVlLpcrjoFh7ElZu07axEmekz1BuNhZCVCkjySoizFjmxf6SdInX+mALR2pvuV6ZHrIpRkrGrOtE/asiSpCrvWL1l7nO2SoqkWuFOUdxVcpvnc4GNV3p7nxSU6a9kFPWwGrUQ2aDO/1phZXVYox1zRqtbeF/+FGtrPa2t6Bg1jcre0RWY5AZzR765evAsGpHhUwrFTCxP1ZPLWPm94elwu4vftvfQPJJqSLZGx3VFO1DVFpHQyrqWmW1dVcLQ35lvyZkJQ3QOnJW+wTwaD7D9Dbxqb7hH38PWr9HaKOLfgcz8+tIzqnVYFh9J1Ifw1WdUoXgiLM6Bq9kPqmprT76nd+P9/7Yv5Tx2h9iYJU6oiUSrUasRUFvWlktj1lzSSsKLD27dpeUcOrXzOdcabQ6SLePhVbkpO4avTNz542Skk+ajvOO9Me8hrMJ5qrLrGpWV86IKhTq47vqgqqbC/iKXKQMbatRJa3iTNdqtjxSD4+em+kU22J+MX04u+cornW1ksqiwDKogmZVcDiq/AYvWmP/XT/P6HGHtj+8pz/jxtnph1XXFTCi0/GAopbruVU5YkZ+WysHoPS1sNgn1iLmRe/GfD3/dlkD6vUqoNSkapVqEFjozCrS9SJfdZHfy9ROJGmnnotcP3x1zgqsVseL/n1W2+q4riAydXZE+ttNMyRKfbVc5shUQGtrPRwoZVJYaYBuj72SQ2IU1q00RrS0yna+2iBHp1fvHSkXeRurB5ttO8hnGKhfuZzP677TRp5Wu0I9sarfXKuHWrG6dBVu1CZFEVIdl07Sris6OF/Aigk6r0za6eauOQwoMdJKP2eSNo7UP+KQSB0GYD2hzZMXLaoSrGri5jr9u4XSTQb6xjGUnaDYek89Runr/jWK6+oRlKv/HJjVvm2JNa2YyMqFfq+DukIo99AzdSQ+F304p6+6biOgoqd3YTBh1g2b66p5lHVxdU0rq33bN+AV3/Z1Ts6zj30C//Hr/7q7Hzx6BQOdC+KFywTjSK1WVrO6aRUi9f1p47u6p2FdlIX6Vkv6gy3Z7xZxgrG9P67AOcCL/rXRVCUoav2PEeNAqRu72Vrt96VZVlPQMg5ibor0Xd5JCtORrnBZvIap0l+OFxPkqre0luta5WiRT+v7o5x1mrR6EAp0rDpU1gNp+XhNqyUGWoXL0Z+rEzhZHuG8VbQqZ/Xe1FUFt2ptrKqllHOMbVgVydsHF5zUeR2M9ur9Ou1nR3tJyVtltRl9irb0fn8twdd9999y93u7u/iF7/sxaedTz+CM9oVVJyfqB9EOnzZqwjnXLwUTgz6vXPzERno97uJ0W8Zx6WJeImfapwNd+1J00B3IM/Nijt2pVNbZRIqzqgPs3aH6ZeOaiJfVnhKcUbtXYoldbQ9XJrMJ9PpuzQScN10c1RWM2F4ZFYBVxywGQxuTVSKfSTlCX6tPlZz7Wl0m67SQK6UyZbBmVf1IZau6fVi/HdhorYH7aPfOKauLiX3b7K9jrBU3OS2twvhwOkRHx7SX9XCwkN602j3s6lh02x30RtID1m3ydo/ro1yUQx137PdxfSyxK1YM7NX7FfOigVu3zuLavsQz1rrr9ZguljNkLInsLlYmE/lwtV7X2N7uYh9ZXVWR1bps91XVVIykqWS1bPkuLY28h21J1L/iOJq/RL+orfNoiENwn8WLet3Wvc6imteVX6lhS6XXTJJ2Hc8oFiNX14/XNvr1PnIPM/S1uhttzFJt0cRVbJW29bsDFLrm0vTfWEj7e60u1nSRTvMF1lW3uS9hbVNeO9QNrSY/JrW6SrDMGesVfVhLu4i1yhGjFnldpYmekFUiZExL5k5vsIGRVhbk33OtdEX7SSplN0Jl7qTFizHlTWUCWBZTVJmO43KBvioHq4txF+eurI/r2sez3S2saayrqGbgjJexS1BoRa7FbKrRVMq2U+++phqd4fOMx0y0X2naRk/n+3g4QmSV0xnn1jVJ9n8aD2inONKYKMflFCt30X8eW+04oJ+00VamhNmMEV6xQFtRD6lWYD9YHtR7l9S9W96fJBFa6v8sFhO0dM+RVwt0LC5YzVm7VvWhi4lWizx0c1/GJYtSZ995kXLU/DFW3bJaZKd7m1iWOkYzrkHi9TAWnOi+gNW2hrnU4RtkHXQn8k7WPTaK3lbUxUL3rxPSpqteMYbClrrnuz0sdN08mB/hlL5/OV+QG1ba3Mpq33LBCsEah55PJ/VcW4s6NY37sJzjNmWnYEWwifpLw5gaJO/slzHWleHjVmwg18phnH0zrX43rJa1X729toF0LDPjajHEJV0HpyXXUxlH0mzWNOVJUldd3+iuYaaVp/sR47tawSsqMTU1j1hBU88EYqBjAZd8iWVdfbus/WGu24lVGo4qzHS/wP0a5eWuZY62to3jbHuZFnfEWmH0YEztEHs14DvrGAb3aLJrYRXMflv2gyOtksn7VtpCVyv8DQ8PauaAHt+j+kzZ7OZSzZE7ccaXnKxms3ovRhEwZuXePz5yUVFelLbFRdY6rFYv8p8sS7Tash8si7im5+Z5AOlgeTH+eqT37HdfKzvemBzU6/5mr4ekEH2Yz43TRkTHSB+vprKayKO5Ggk0Emgk0EigkYBIoAGrNZrQSKCRwGeBBCSML5unjQ4DIbKhKYoF2rrZmlQzdDQIx5LQLFbPi/8WSplUdVoo9HRgRno1jRCWZQctDaZWcVIDrfj9Vks2CnFRgRQ6vNpRhLYeCLgDR6Nam3MjpHQypF7SthU8+NPDBNKKKeuQa6EFYFrtNspINyVVjKWCTsgeU4fF47SmVHNH07rRz5cjpAoYaiUpWrrp5E/aARHLhRvFYVpVUOwcSpbk1tLwbI+nPPH3pzGoDyt47LywEtWtBNNMvkGQmFHpFFVUbwRZar5SoEA0z2tgH0vwy3Exz7dnKCuRCkdOAiNcgggUMBADx1yBXFGCmR6mWjBLxqqDSDu2yEtHoefaFmfIBrIBjZIkoE9gvFVD8KRnmMhGtt9qoa1BOAZArf2lC/7a+BIGIOPFDbYFEbkZNRIiBiYtXOko9qy/PMRTwBOpdgwIkpSJp3upt88cfw8weiGnI4EGvJJ2irnqNgPMpVIW9bI+Sj3s4rhsQIJesTuolO/OSG6iJ4nzToIJ0Szc6FMqygm2Pu9hkIj8W0kEAk94LRng1DZwPqVK3bFkUFuDba0oQkuHiAeDpQJEqKt2eMKqEQvVB46QBZujpINSA6uMH04U9FOkKTpKoUh9mSoVIA/PSaHn9JCBUqX0GEQFehqpaMUJSj2QXOphAJ/nt9oaFCkCQB0DdqQQcbpHml07FOXBuJaPn6Yxpno4Sbs0t4NKUii25YenZVkDblit3w6Nu7xXPWeZ+kwP6tkeO/xnkMzATHEco9CAHIOb1l+e9NrBuztS14MC0iEauI3Uh6Q44MVnSj2AHS0LdDKhbegwMKYHaAQWtnQ0GPDKTN9IS1BKOJJB9oVaRIYwMx1sHlBrLB6V40C04/wXcga8uO+qAS9xMMcr2lU9GHdW1YMR7MCqs9bB7lDkw54bxTCnHGGHvBiEm2pIl5KpwVXuoFKpPoJDMGqRrVlkzAjtvLVTAIty8cC8DGjAzI6RycTmHf/14A4fTItjAogleMxA9kR1khpCEAKvo3yBbV3vaCYYZhW94uGwtIGf21rJPvZ68sszpUCqv2BWtjIyBzfbajswcvRLKrekDQKieZU5j4ZFVgQRdXVWMVhuaxAPN+zAhy00+RAkYkeMtGwGACGw0oLQfNYgZKR6IW2n62McY6oHaAygxupL5FhCmTLAJrZ14Mt56deIKKpBYKQYsQNYznUbR/6O0YG00gxDDdD2szUc6aHKemcTRzMBi29E7K1oX2sF8OcPUSmlGsjIQ91MDkuPFkfoJGKN4rKsfZI2IjD07N5ZQ+NlXF+o6ySwWpHGyDW4XlQxJuYfrm/iHT/2I/LTX/rFgNL7zVODjMkY2lpM/a/pVtkNnTCH1RJZIX5Cl/bs/R909z/xdX8Bg8evuPszpHtUTTlMKoz1u4s4RksPXtYXBlEgMDXFRNcgzvpDtXU77Q423iRU5n/qn/4j4HYBCi/7HUz14DStEvB/vDIig4wC1c1f6W4Z54AmabS4tuoYf/K7fxDv+dF/4Z7Z2jtC32jcI1KY6GGF/XsTGtBlUiHh+93craDLsFOWtvpiBLmX6rNTx/s6z3gs7JMj/HxahU5Rx2V28UDLZjXBUaQgdZ9XPDyWmUkQha11nXYbldqeo4VZGFk7W+rflVWCmSGbgu9y/GzFEXod+S3Os2Xtk9IO6wFe1MK8EpvNJzvq3RKgOtXP/WyScbnZZe0PvT4OJUEl0gazxiJzs/3H6eLNHkh7FFyStjDOxaqGALUQuOZ0Rn+Ca7Cy82FrvYfZgRzA8Cz6rFJ2E1Nmh4LczxgoiQALOwRl2wJM7sr6Yza+11pzPiGvqbPZcqVRhFwPC/0uQKRZg2xT7pnUJy39512XOCBryxanhy6y1BYDplCuBnYl6Y4lYoyqGdpKbcajv0jX1V6coVD/lKuctbPTbePaVNrfa6U1IKDd7SFVZ4YH1ZkdjgYAYxlJBasp/Sffw/7Z+zd7fVydKCUT1yvd0yyKHI8pZdLFTg/7CgpZj1vIFPhd5FxpRCPODNZwXema+ytwddEu040aoObWMQWxuSK/Mh8P8xG29eBtb3IIO9OP4wiR+rDEhNoh+ueiD+fGQP13AmHN5hBkyzVOZJVgpqN00GnXYLW3fes78Mq/pGC1Bx7AT3+jgtUeeQYbejgt0HYZYY6+HTZzvixVuauY67+MnaMSVoA6j3PNHiZRC5EmYQ2XsxqUvtbuI9J5QVq2Qa17Pk2BoA0DAdNPMUAS5y/3d+53EWFTaQ2ZdGCGngfVqR5UH5UTTPX59c1NTFVXp6SiU5+LYDujkWdfezVQ2PtZ3CcXCsauCPRUORPoZofcjAz0VG4TLHFhTZKknhwavZ7s7RkHcPOx00GiHWMcxyitCe4x6BF3ZwZ4ok018DGBiGM92D4cJDj/ple7d+4fHmD/QQGobxYRMgVJMGHRkp46rbQG8zN5DQo+WFSFA5by6mQdFJq02GllGGlS4WY8qO0M29hT6jrGPuzwO447SPuiP8vpBFaJnmuWAQFJdW0w6clkCNmJCwjpQA/R41YXpA9083p0WMdm2BeLpaVtJn2IELmmGxiRq/JaR5Kq9mb76ChYbYYxthIFvRXUDfluP+tiofTB9I8NoHnh1CWMjwTYxHXAQDOTfFQn5nB9J7CdF+12rHo1rhZYNxB5keO6vv/WrW08NRL6wlaWocUAHK1cvsS2amLf9dG0nkBe8/JjRGr/mfxRg9FTArxk7hP4PjDQz3xa7xsItKPN5UUo3HpP4DEj2mn1vzjnthQUOF/MwH2K04ekXQOgnawVEOPsj85l0qPbesH5Yf5+6P9MMan3HFnawiwX/8Sl9drCGQG5+qStuIW2rlOkVDWwF4Fktkaf6a7hYCr+L7F4pSXhttp1cs1iYZrnAm5YKBU414RMQWZcQYxC0ZNwA520jT3zTxIgbcvewoHfFMA6cN8UWRFsJHsxoaeM1d/PGWPQcXQANfcE+829jnSegNINBaUxDpoosKbMCxyUss6eaQ1wmGvScVVB1ktgq7uNy1MBMnaSfm2rW0zmUjDZ6dYGdpcCJKUmlD2xfMPJCGc1dsLEa9sJMH5qVKrttT72DsWW0Q4bdelyNgN/Qy5PHc4+0Xdx41LvQBlP6WKqPhX9RpsjiylJJRUY1OrX1JzTktZUru1sDZ2ORGl3jm7U63iStnBYg8P8XO5mbSx0H0Ov2KgkZ/m03ptuZWuYKw0xNTjTGBhlbH7tWn8dQwVUcWwNBLmJATJt89SRhWo8AGXtv9HGDtS73G71cH0pc5/viBSsySSzDUukoWarH3ujGNX+/KA9wG5Nr8kxVrpkgqED/7ul9pyJpJFOKs7TpfqHm2kfkcYDKe19XfxG3GNpjI0JrxsjtUsVgYziX7k+Kq3qYTlFYnNhzvVdrrs3z+H6gSSH0pZGFlOJKzBexytNUyx1TtE/t/1CizS4GqehBWFE212tFCPTmZTgeAULzkkdrmDZVgcL3dNxJCzOwTW92xHw1u5s6M5rXNvyovZh2vSnbK+JsqY67egPv6AAACAASURBVGcdCfoIYSpauq/liYOlGLLnke59CYTudiQOMZqNa9tLe7udyud5ztaJnp9qb2KolKYukVBB/OOcCcia1MxxVG3lUJ1qy/q1Pz+qZR5lKfYW8s7tQQ8jpRLut/oYK6XsbevnMNS1TNIdxebEaYIDjceQbpc0vbzm+aLeE1GH7SyLc4TAQ14NWE3Us7kaCTQSaCTQSKCRgEigAas1mtBIoJHAZ4EEGrCannY2YDXZ8DVgtRdkVjZgNThwYwNWk1IqDVjtBZlW9UsasFoDVmvAag1YrQGrNWA1WRTqU8bfcqFpwGoNWM1Afg1Y7YX1yZ7P2xqwWgNWa8BqBA41YDXaDxaRa8BqDVitAauxklkDVqNNaMBqCt5twGrOxWzAas/H026+00igkUAjgUYCjQT+SyTwPMBqVm2F6HqjIHEVODRLN66SOludZDZhVQlfD+W/pJHNs40EGgn8bpVAkPwXdPH4gc9zD4Cs2og7HgroYRx4wKpNuKiTGbk2UPnsZvuxyug/9IOaioNVNyzjuCK1mWY9r1AH+UonM2bp+mIItQ30tRL4A74iBKt0+ceFkNMuT4/kM21YcaLUqlRWDaT+gpYSIDCp1D+WZY5Cn6cICqMeC6px8HPS1PDq5TFIQec25azMZFmlcVDFhLQx1kx+Wd/JalKJZoIzK5z/48UMa3t/J6j0w0Maa08e+3WE/bN1hHQgVnyKVGh8F6+UZbh1TEmRYNUA8pj5ePKQ04eawoz3gf7o50m0SrtitJ5SCF+el/GxTEZfkUhr9tTiNy2QSkXyMeVn9ywfVVeHKCw/lpllfsxD6sYXcq4bWK2IyrpigPRMK3iwCpRRjAX1EZjRb3OMErCDtSVZWli2yemJL88xKJjPZ7WcpIZEPcfqA1yrnSiZyH72sG32dHjvK99IsURf+cFqolDOdZWdKPVzcIVH0LfFqazOF+qX0dG2c9Y+CKteaKbbc/RTPmdlibjOUA70kzSvqm6+JgIwI92wVVFw9EumJ6xeJvcu30/nlKN7s4o3pVRbcPpfFXWb+QznD69xq6ypfVy1Re2yvEd+TD63cWdtptDm6NhVcU0nIDSL2t+65otpj30eVt4K7TRH17IFPQUL9dD6u1LZqLB6Ci+k9v9OvMvWF6spY/IxGyKzh5ernlhTQPp1ih+ZfeMorFY1M93w3nNYAYtvrv1wVuTScXc20zI9A2vmR0ve5+eRlxXnmtlAtsemJq2tjXAILrfsf6djAd2kVIN77sV32Ixk++3e2e3gcVbcEL2Na7pByQ626kO0yWqfg+9Slva7vgaQ9Clsj9kfkYPOR9Zhs4pDQVtSrmu+nmMtk9V1e7W3JiupbiT/JX0P7u23Ahq2mh2O8gsEsjpfV+XqZ15I1CZaJ5encONMM0st7/RemJeDp0ryrZUn7RcCd8flNb8YWcG+ZVb7A4jW+9gdSiWEXruDA62skpy9iD/1Xd8p3f3KLwOUzhWscKDZ6FI+zYwje2a9SKBJ3jgiRaZmRrPe7I2f/mn3yv/w174d289KpYUtVyVF3nPQpv2Vn10kEZJCZvD6PEGmme+IluivSyb4M/sjZOtSpeTx5QJ3vP33u/s/9s9/GOgoLVa/i1yz4Fknwqo2ZaxAaYNN39XKSEVLzHeEqqq9uQYMJZv7qX/8Y3jXj/6f7j5+5ims6ZcddYv5QloBiD6u+SQcy7FW1GB3Eq0kQUoiv55YHUHxckN9sPuV+RxUiZDPtdIAWFlHqxvXEQORp7+8t+C/uXoXrj7h78oYW62f8J0hETVrqnjr5meyp9okwOyk/Qp/y1NtH2/3C/PfoWxvtmey1q3K3KsLP69tUvBCrsnm14tPJG2mzhmlrawD/kveTnhPT+xaaPXkPfyel1woWT9iYWVh0wovudCuhvfWngKl0onyO0ZhzSdXvQqZl7LmyHfD9cd/anbOt8/WGfd8XY10VUtsDZe11+8h7CnxiNTHdHsyfX9U1bShvhaWVeyUb8ua51diP7/8aiqrs7yT1ts/7b+pK2qglGEfnqv13ouTGi+2n3Azb2W/6/3KF0bjf4ffElSYNXpWjmev3tT7Cp6H7RautKXzf/Bb3oFX/9V3SGM/9TD+37/47e724IO/iZcodZdUvDTKYFZ4shXVz7syKmu6ZEdPHPjvvkLuSVZJbGBou8L5b/OOrfWUpt7vc9XAg0qd5j/SBzSLGdqe0Ffiftto5BlrsL0U7Yd9l//6NYWVgeSas26S3y7W+u99LNE3f9H/ssvbHPqMed1+v/dqVbHW/pJVxsjxKCejJmQFY2vbFDFuqHjHmd+fsdpiqbGfVlmhbxXJS1bdky84Kl6t7MKRtj5yn+N8V917Wfv5SeiJ+vH1fhntjL1nllaYqVFm+3u6keSecKl6myeMo2h7qhJdfYZ+q4+RlJhrpRm2wFVp1Up+4WyzNov9t8vqXJmfZ30ndaNcHJWa9tTFG0zPpb6q/FYU2GdXy7L+to12uAcKtYCyNX2j7bE9MV9ge2tHSx3IwfpI3fSUmiXmVuk4oYWz/UTp4ku8ZK8j96Gd47xsm9zCZ1xEQxWI/baS4ZH/XY6d7V24nsw1RsG5b/Od66+txexHTXvt9ge61wwDgPyuLSPObsjs52e1/XcbEPGvXKxOJS7U53b5tcPtKfVjRxEe1J/1MTn/Hvmm77s9E9IohxXCXDVqfdytXjpe1DvzPVglO1zpLYIg67D8Rb7rNTcUi41pEKZ08jB/QOagXLRjCxUix71X60BcV2tz3qH+Fm1jL9AZ8yIZo53XjS7R1gp54R6L72EMzXTW2s+2t5UikCPl+x7uuQMdC0aF/bAYGN+b1fE8aozqsKvCaPrs9ZM6yTpcTjdcRE7uKWdWiXb35qdou2qWiGNxC2tz6KmEPifbWetVOHbOXxKh0B6bzeHzRhU6j8t6vaBedVSIjNuGsQSbO7QNPYuFBNTGfKeP1HgdYH+9nocyCWMDPr7r2hq839qwiEtMWiKJuVNmuW+VJQaqHNQL28vzd2dqi6iDZruoh201dq2iXNm9WBVkuiZ1PE/j7TKOfn13tkD13J8+SJ/sPYw5cp2QPvnfCt/Dv1o1PplTgYbq+hvOR2cnA0dkoqwwjFemqp8S37T3+HuuGyYH+hV2z9EyG87xjfQ9rEJovxWOLWPqC51r4dlMxnVcZcLnfYQEWoOU+3gfV6NEW7qnjwP7KT72c3e6K/EkroPeRNXxHPba9giUQU3nGjzb3DYSaCTQSKCRQCOBz3cJmB8rXpr6qwH7F73A6JeTTlUWsm0mFRdLL/Oig9+A1T7fVajpfyOBz0wCtlUJNxmeEFQOdv1hPH/Lu/62TXAgDG1GeFAdBiQKZHWZafeWeo8RhkR8XySwJBs4BlCtyPxxMJNtvmeuVL1t+v17wo07P63buXL0EP7u6gG/BRgWwYbGPW0AteBeNosiH9KUWbDQbf4sOBQFMKKABovyt6CXBCyC0EMtrJNl5Zpgw+LapcdNAWimVQSh5ojAGnkmd5tCDWo60KEdtiT1xo57ftvgOoo6A6sF7XS0InVgxkjavJzcmOva5dorJIc6vuGRtQ+K8xkbXxbyDw/j6zB6VHkqLgeYEMWqgWoOcMAgusiO3Ta6Oi66nhbI/9ZnNqOOf9ta6gP/YYDPE0wpmEm/TtoYfwAShpwCcElwmCDP+8vUwWuD/M0HllZBFdY6F1c9IQAZgmYoY09lGBwsBCAwJ+g6yLZ6mGPjzva09EXdnFA7f4BpwEcCV5YKCHMHAnW01tM+cnzrA14HVpP3OKCYioTgTNNtBnpCK3ZTWxQECWvJRQyN+rG0ec04mNlJZwMtkBa0gd3wAWy6f35Ohvfhz3qwWghzCudLSJgQ6p7vYxj8DgGdK3Ok8IerL6z+v9hv0wMEF070iuu1m5ok4yW22WydD42S/sm+ybHzQCL/xpsFfQnWNP2RN3o7U4NKhEwnEEQYCld7FWiVzDU99BBrFnxX+7JCW+wPOpyNO2GNXp2/PgDs+qWddwSAK+uyrqeVBzs4qg9tjdA4yUX7HwI9w3V2FTjg+2LHABJctHWT7bEx4mGRHy8TAueW2XN3AKKB27CPoS1kO8OQpZ/7HsRJO2PzNwSo8T01VeUxQNBJq7EdaFlbbf7m7If2JQR/S5vtTb7VdmhxfPRlfE2G3sOi/EIteaFmnbWMoJmJHt9GvTYOlYqvn2UYqxIs+mt4+58X4MCZv/jNwLrQk6BFclp9Ew85FHiFJAeUshaTEtjUEHZGG6vHJAe7eORf/xv3mvf9o3+KtSsCCNsIwGpHGTDWE5ZFnKCla31/znuRyrIgnYnM7OmsQLZ12t0/Pp3i1BcKDeif/j++F3jFXdLmJEKZyEtjGnlHk2zIVB2nUAFIsa4UUE5hHn7UPf6B7/8n+Ph/+Dl3f3q6xLYC+IbzUe3dJApWY8KBgZPoS42VXrCKI7QMEOiOTNXGBBZPWuQD9ysHSKoMnFfeD/WJCfTt2uof8rAqDO7rV1f+kXnrO3/S86tPsGUnHVEJ5NZfodcin4deSujLs6f+mIW7A/kvecNzD2DEhj6/z8P+0h75gyIfuDlJTvZZaBNCWfl1w9tOfic1/yU42JN9j2+/P1zxls3tOQIgrgdOeeB0qCf+aZHbKjglVG75lsjff253crCqFNNxVe9j4jIkp1xNCAq9De97HreopgN+ZHVn49qzau9WV1jvO/uREfnoNI5XEzQMZMCpa4lCPMSPdN5zjTFgTYDxcetfTZHGgzFNJOFBoL1TfjHwTSzJIlCaVWhAuA6E8EP6sPKlEFju1kAVRrju/VY6+dn1N26ERao8H5ZDZq7rFQaKvqH2GC3zYTvBeFvAxm/9pq/FS77+a9z99KMfwy/8re9x9/MHHsZtSuE6Odqrj+D5ZvNZOFc8oMcv9G7rYnvTwB/0s2DV55b1WP0UNwO9T2dyFs/Q222bvy7xQQ+bwwNd+qEh6DPUdUvs4mcTHXjKzdqcFgRMyC8TyGT0xNT9sbZh6vYr2qOqqmnvZBTMx/TJOE6DbU/j6MN8Hy25QNovfeTvk/rRjSkB57bRI9BcT93XEZHg1D2zQISribyTB9UDBUPQuo2Uk4/rV0+/2ysrdGtrH9U0Xg6spmaEvfCH696v52+EoA2zq2Jj5eJ3DRwwTUrMFAzPeW1t4BjZmDGOstDf5T/WXTbd5EaR+YSpIGYTTMbQtyUYw8bO6bTqVQjxpvQ8yTq9Jhk758/qvnkFmFfFaKtueO9xNdHBtT+wrqZ7BB5YH2V+yl84XU1ulKvJijppdkn6JR2lD7LULxj4zd7T1s5RfvX64n7Xzx0mXrrfd7ql7wwM33F/JNzbmRfi2qltYLPamtTAX8kNOBt7cB7H2UAbHEfbo7BfRuceJofSdtU22c0V+2Va+jD64OeatyE+BuN+a2VPKXIQ/yfc74oc5M3y/3xzHYN0X3ruDoG6GQJffCKS/Yq8z/sV3o+SJFz5XRdXCwRfJw8ESzrlIYSjctVUyHGQ6BeAhDg8tg8KPQF+bgBNvt7SaKgLyyCWaeDd54DVtE114q+un21N+OVIhf6Dp0D14+IS3GppR7V+sl9me8P9qPMT6n22l4HTDJWb9Ff1mXbQ2hkkg6/E2knFHnzXgyBXPd2T9gIcO/s83EML3a1clLkBdmm3ckV0sg2MA9u423uOzwsDMPH9lmzA75y0E3CpR8Eczuq1JkjoC8Cy7j2BHbMYNu2J2RSztXzWgbfUWLgYj77f2Xnb2jEnL9BPH1MErD3u+WBcwrhy6BfaWLtZFMQn7Bn+jgGLOUfNhrQcYbkXRG3fArsk/fETywDHzkbpx5xr1mb2aq7GiHbLU9z6vrh3BuahBukG8uS4m0z4rD3jZKt7bhlbeZEA8kSi4p/IRd05CaxGeYz1IfoAHkhKsJp0jADu0McNdwx+H+H3MqFOBUMricNBHGU1jTJ8srlvJNBIoJFAI4FGAp/PEpBV14HSdAWOed6re0DGDhuw2uezfjR9byTwIkvAnP0GrCaCDg/B+N8NWE02qA1Y7flORNtC+0hAA1bzsmjAaqJXDVjt+c4vc6IbsJpJsAGrHT9MbsBqz3d2mX/YgNUasJrpUANW86CxVYjUybOsAatZ5T9/tNSA1VaTohqwWgNWa8BqDVitAavJGtqA1UQODVhNfIYGrKbx6TAxvAGraezMJ1w3YDXRkwaspiDgm2RvNGC15xsRar7XSKCRQCOBRgKfXxJowGqfX+Pd9LaRwGeZBCzTZzXbKaSN89m1TG6x6ikuI0/7wsCSZYfx35BGzTKDxkkcZJ+tZu3XVcEcXaOGJVz2k1aXqUqkQRWusFKLZUItwJwk6U2YHeWoU07INGQit2VHuue1EStUaEGlrtyVoQ4qIVnmV5CFLRnZWtvBZSxqgOE5NQD8sZ/RcTKBPyxJX1MZliSh8lmlNyPrW+ljkBltGdysOBJWcqgrw7lBDDI9jUI0IPBhWzz1p6+uEGa2jlmtTRtNClF/kbZK5UBqUWtbcYyuVL8QZjdTlqY/zCoOs3DrLKpjtKpG/7CageircIXvZ46Wzzp8cSqrmcZkdb69SNsyux19W5BxaTopx3vSSykfL/cUsc0eV9lIUyvH6Wo1uRWmCu2k00+jRSlJWXhSlu7JmWurIxpSOISUmp5isopZBUJ66foUZvWGGZQqiMGcteEsr19mrftukJXJuempdcM8RpGS+/8ACSgVjERuWcWZYPL0fQzp0yRjwOcm+6p7PjOUFZIsezGkuGCV/eMtspkV5jObvrkDbKuc4zJn1Xaxj0EfCpVhnhY+kzGo0Obmpv6Aq+hmFBRubL3dMGt9PIOwrjrmcqeP56R/li1WJzanztcMiLckA6S2sgFNc1inxP4eZlGH1DaWfSs6HNCtkWK4frun2DFrL//S5phOrlakqTNTAvoWtjbMdF6tG7O6oolerc4pozeV3w5bpzof2A3JuJcnwwpex4/Pa1vqLJDXJd9+T80s9QZtfnnfQMDf0n75yZMrCZjdk8p/OgdZZjrIzK2rfgZ0uq6qQ1BJMcw0NzvJtp9UaSeUFClkTsrCDf0cb2VuVs1wVYJ83qoHzOlv1DTiwXrk+iKSkd8KfSPTpOOf2fiuEsOuej4vzNy1X+6lbewpNWfUamGWS8/aaYyKNJ+kXisi3PpFb3L3X/L3/jawvS2NWNv0i9NwAcyFItMZrrbWSNg+B/S68vl4B/ODa+72ygc/gPv/759095P3/iY2RkN3fw6k8xY5kJB0arRSsacp7+Uke7djLtZfkMWGtQOSdN3dP53PsDh71t1/0Z/9k3jJW+5z960vfD0QmSfrBk/axrFSuy2ZDToWpJortBrcdIzJu97tHn/XP/tXuP7Bj7j70znri6lGkOpM25Mq/VBSeGozrlYT86Ni0plK28M15rlxeGmjq4YsrZUKK/ogKyPU9NcBvTYTEXrK12J0p/r1lQpq/jP2+bl66v8umhi2TwvT6CMiM2eHViq4+NVx9bdObo333lx9iuDn7ZfDVjz/e0evVlPdeRpWN2EDo3EziYSVS262woZVTms6yxUKodA2ePmHZO7uXrtOu2nvFGpRtTFOSh5sF7Znxf4FvqFJk986qbIaaRVnqeg1/bOahoxVbmvf09s8qdP5XGmFvknYLv4+/WdeNzl7ClVP54B95OcC31mnjgTyWamUy/XH6OFoKXTek87OqrlYhTU3v0gnpz/laKTUHjivQKs6sqchEGmlkk29jwwkG1TNCDvm9warVUj4TKpVYT5d+TxHYP9VP3AW2bWA1WRGWvopriqsq3BZtWeq68yolWAvE/35qm/5Jlz4+j8pY/6RD+Nn/s73ufujTzyI821W9AQm8xF6NZGX1zu/y5DOr8Y2nuvLiP7L9dzqHvL8ShVj90m4dw+FLJ+HFXdWdCSosOj0TCcVl0yrSkLVGaq+zdPVas5WAaUbPO/kYpXVgoUkpB7mmrpSXczsSTBd6SNbJRX+2fboUgVb+sjqLX3VbVZMeaYvKxL7uK3L/0YRoRdUVruu1K6U5Fktj0bbu6v6MEuKujpOJy/B6momYasuE1JV8m8hnWtI0xzuuT1t4ur6ar6b7DulX5R/V/sVVkKiDIzWjc97OsWTKwnJvlYuqYIm9/zc2ix0rn6Pbu0JK8yzDba2slkLq6wWVPoOtY7vtspPfrdrVbhUt131eX+F7TxerYhPcXjWA9//SL/KIfSeqneVRJ/lIYkpyj0rAlJf3TuDflG2h0G1s14ggJqSL6ji9pxYhX7AcV6lxvN9tGptIS1duF6s3B8zsr7ycmgXQlJD+jlhzSH/uyGts336W+3Cw7UjXJfN++F3TU+EklX3W0GbVyvAreq8tZoiNv+B/4b74tpLC3xLvtPGjv2wcaG+1ONLPQmCIXUVJeqJ6kNYtYtNDvtr8lmNEXodE1uqvqVrc6DEuqZWwZ6S/ar3i/SRgnlt+0V+5FkEbIbKe8P3W+U/p8cWjwl/Pqistsr6sEpnaV9xfbE5cpPKaq66m7U5rOC/UmN5NeKxGmv0/ciCaq9h9S+z7dSpsN0nUXCG0mHTvUde1tVnORPCGHYo2zAWEb7fM3Z4mazKmWuWV6ww3mbyDNdufhZO4fD58D70UO3zcFxCHZBKe7b/Wo3p2m+FVftD+y9xRPkFyn6VStP7CavyD/0Y6aVbp4KO+QrN3npRTuF6UVNmB/b2eL+NypN9DCsamm64NStYp8IKkQs1jrTzNtc4P+w97K/J1tVT1711aDdIN2rV4Fwly2BenTTW/PPNKqoFX125PcnO3OzZ5vNGAo0EGgk0Emgk8PkjAXEsmspqnz8j3vS0kcBnlQTM8ZfS57rpQVkHPLgBsgAVAwph+Xt7noFy26Cz9HRwxFdv9GdJhKUdArgoWbjlsHu/06oqf+ghdH66matIw6NblOA9DAb5za4/xBWqD9nROyCaBW8cmOa5gRx5JhgiCwbkCaLqZLBafRjv6NJ8AHX1kEfeefwwwQ74F0lRBwPcpla7yMNDTz/j6y8ZYMAWkPoQJgT3BIHkedyqaQwoHR9g470HE9SHS8dI9bxE/LgJ9Ex+eYolSv0yPwkBayfdF+VyJVBUl0oPgi7cxlq8iZvwmhIgGCN34BkIte6XAyqpzI9RuTxX2yTgfrON72cyYS0wwM15DdRDXAdvHHWB/oALLtbUHVUtQ1d+3WgBuXGvQZwxCu3kMC0dfYrTsSBIJwBKuUKwGqMapM80nfSAidXxrcGjLkSg8yUooO6CebX8Pa0OX13TblK6oeJb8JhBDo1WZfkqWM3L3AdaeBfGH30AydeSYjDSPnc0Tmor2sjrgGtIysggiz+A8n0PoVs8jDUqCBkjaR2pXxhg59XLebAg1/GqIXVwN2i/9EUdQKfPdh+j1PHluxZKK7VoVe73/DjKPe1EHQxzlDPSOB6y1uPrQIqhNdL3BGMqwInfKkz+mcyCF/O71q8skHsAPCU1l/38Cg2Kt4ErE2bFCoRUYT5Ya3KVwQ7XsVDJOQH8/LImhPQNYdB29aDeWyJpu65fbrKGlt7eGrbTgxRWgqAh7UEVB4HnoP3V6oH5SfMiBHd6aLYE9L323IxSdhUOedLh+/HP7J0SvPTrVH3IQNCtisHNhTp4HwJSTzpcli/Z+kU7bO8PtXUF9Bv84Xjw2/4UagM/WwGrrYC45RuhxoTtp455+Z88f8LZKlbvhZ+/1p9+q4sbSzmGjNMUhR5Rk8mzpYCz4TJHviUAtdGZUyg2BBCWddc9DfdogsVMTquJ/yfwzT3TGiDtCFhtb36Ith5cj688hcmjT7jPXzvYxnldbMrJQe0TEiJGmnZeeVAbtx2AFHvtBNM5YW1cSylZCZdP0cK+gtImZzaxoTSge2WOUsER7TJCS+kAuQ6bP7NMq3q9no6PEKmtTkgJtrvr3l898QxOaVT/bJphOZM2LDIerMl4Jbn+W5AWzXsnU70vkwg1oO1kVVj5VFZMf2hX++/uUNz7wjWYqYzQ1nXM6FZO/pnQN7hZQ+wZ/r7ZP3+YFFKAH9dYsw4rWnwCdZX/ZbOF3tZyRtm84XteiPvwECg84LyZBI4ffIS0wqvfOW4t5K8nuEru85P81pWxVrAYn2U7bXzZnpoy6dM2Ec9du9iuk1pMkNxcHaE89nXkQn9TbJv0TPZz8qbw/0Uf5BPv9Ynf7PeUXq+o5X7F8muLgJDkPSEgSarUyCVN8cIwmZMa0Wih+KxRCjMhq6fr+ephIjBRHSVgKAQfWNVggq7Md3OtDxMqtD0uuSYYm/+ywzMm/pjufNoD/GlYkt+ZR7jSWaIKQQ4HNeqhwJbifwmwmcfiAE/SFLOOEMq96au+HHd+5R9w94eXL+P+fy3A5uljl7Gl69JiPEK+8AiXVR0OLYT0Vy1n3flw3p0UtQg1ye2H9Js33ZsGmu9/T7RxdS8rbeOSN9fTe9rprSD8cai6NwuVMgB5kN5wI1CJQ50X1NVV6lh5qQCk/DXX5wnE5H6KF4ErPd0ESQRAPl9EpAO2Gc1n5D087N5VNBD3Txt6Qt7Pk5rmkoCEPTvBJo04G+hmaFF/Pk1LGGV2VpToBLRuNQjjWIClTpRz/q/ZhFXghfWWXw2BR6GtMBGG1JwChJd3co9Yr9cBVTSfsTVdABXmpxDkqvdMgFLZ0r/3Pqyne3OhrkCvrM2hH+p0T/XBxUtOjIus2hl7z/HD/dDv9YktlJva56CP3bKEkPKKNks6gVAIGuCG3zLAQQjyc+DOoJ0GUqEqaOqCm08HJqt4FRQ1CQremg8TJiqGAEq2IQS6kQrXrp4OdgieEP2TK1yP/Lfkzr9mNdEvBDwZLWbo84hcvZ9Wj6n7Ue87rfzeCUDmEODCr9qeg36fxZM4XcOkttRo9QJwKn9nhZ5YO0Y/wsZOalTLH/hu01tSbpoM2a2pjiljUqYDIvZB4gAAIABJREFUznapTeCfD/UZTvVwnnqAe5Bcecz3CKd5OC9s/xj6aaazMo5BjHYlodiD9tg785/Dcf+t5kgIJKr3bYHd5XdvtjL/ds8/JyatChHGfkKdP2YCV+zG6lxW/XVAPbXtgbKF8dCb6b/Iyl/Wx+O+IiNotX7rzcr3orAefOADB/oexvb4ihqo5wBw8rZwf7E6N1dn7UltDp8I2+8AavrH43bVcpWe48fqIIR7kHCMjtsQ++/jY2e+xHHdC+NI9ToV+A+i//I2xvctaUvWI7n4vUnQr44O3nGgsgHa+DaB/8v4qGvmbMZJ+wLOId/+VV87pAy2vhNw7gGaHEmVqtNP6eVJ65LMa38dl+GKrGvQariPCAsL3Gxkms8bCTQSaCTQSKCRwOejBGRVbcBqn49j3/S5kcBngQRsk9GA1XQD14DVnCDCIOjNjvobsNpvP4EbsBq1pwGrWXAoDH43YLXffv789k9YaKoBq4msGrAapcBgrmnG6lp2PDNXgqANWO3kmWb+YQNWk1PRBqwmenLzAwHTmAasZjOqAaspqL4BqwlcpQGrrSw2DVjNPLcGrGaK0YDVBIxhoIQGrKbAvgas9hxHvQGraezWqvgrWN/8rgas5uXTgNW8LGwinQQibMBqIh2CzRqw2m8fhWyeaCTQSKCRQCOBRgK/OyXQgNV+d45r06tGAp8jEjgpa9iVgNf2h1UFpGS/z3BZzQCVL4SlrvluT73n62QRpFFn50WkEdRMPZZo1wYVxw7dT6Y5Cw7ESk8zI8fRmmnlUptkO+potixDJ6CkdH/Wfq1kt2vlIn63U5Go5Ln5Q6sZWj6va5VixBMWHVcL9pPXMl2u0vzpDpoUTZa3JHcnHxOGVSlY6YCXy4ZT2Qq5h2UqeaoPof2QH+MTlg26mrlIyirN8q5J3awKgkmARJ3yHpW2bHYdrY5+N4rr+2XlK8mF7TwuH8sGZVam3bsKCdrAMCs3rCJGaribVbmz3/h0Mgc/02lstfiYzebL60t+Ki+CJOqqXUEVQ9I4VUY3pofkfJ4ZsVZljfeRKuwCeT13/BhI61eDdZoZXbGyoNzrjJaxWxl4T58nlX70SeNsOJbtKpmemqEf6BKz+WxmeC0UbbTMu3lA48t3mKyEZNGyJn1rwzu+fVlX5HDQOO1X7Gkh0jywXaw6Js+wAlnd5TBrOajI5TKINYWS+hbSgFrFkt4sCShbwqMFr0GuomGgUGFlLd+KMPeaWdLS0Glc1VmHYXBNsm69XQqpFOrMxOcMrDWCctDxKnwly89U539nv+8hSaFcQrtgOk3bX693KxUcQ4pPT/Nq9ut4f0L6DTcvVqKd/z9797LkSJIliFUNcI9nZlZW98wIKUIRLij8CK74s9zNN+RvjHDDzYgMheR0V3VlZWSGuwNmlGuqaqoGByIckYloFOJgEW4B2EPt6LX3NdVyUj+34vL8eNF3HdIfTyLxt39DvHXPetgKRH9c6/dgNeZbC2F9S6KrLlFWb6i2bWFulahblxarx96b/XQt90mZ/Vvn/f6lL/2xJaxd19t+v/RTXT48nz6m6te3HffzuKfefW9L67ffVua2Js/fai8P2ebuZ+r+uM3vsPWLaIVn3i9FK62lOKcSg9ZvE3++7F+yXdb90qvN6/RvY24zY3v/Ok2bvJcdHvbp3avcCspu3KR/K63H/e37t+nhPrd+s9ncp9pi16uPT2koXVruttHaZS7Vdw936fUmz+fD/mP67k/f5eGf/5J+e8zL/V/vf0zpKbdMFq2/VPVoSaLeUH+KI1ABi9aJltZzoxvlp3y0+S7F+Uye+v3w5/RUWnf7vx7/lsa7/O74dB/t2eaj0Nun6DorzzQ6m68N5O3vplRbtJl+eJ3+tsvvmj+lx/S2VOyPvz2l92W5rx4f0y+1689Xm/RUu3aL5j/mVkaH9GY5Bg3p49KCRfQR37UMtNpG+6N3tjzV2sGpba9Ok6f+xOdE94TrKU4lq+Xyr88rjy/rVKsHq/J3MwqO/XKO2VqOWbeu8eXfx6K2pcu5w/1ov2+ra9MnIx2u4Xqf1PYgx7r/jfXqu0mtq/yp/UHfwlB/DGzdRR0cM47U6SdbJjhSZbGN1e6aD1sBaS0dH7QAWyKhb5EiZl2PmVHKapuvD0q54+/SZVW0QlTOZ4exjT9Ed7f1ONySt+c47xPFlmustLQsGF/VbTrO82r5X+1Tel9ioG95Kro4/FBiL1qRqbOPc+Ha8lOUpLZuWM8dK+NhK8j5+66r2cMWZVa7+bzu6y6uL3Mc+Nyu4ff8HufBb8q+9mMa07+8K9eRw5j+6bdc79HV4GNpAfNps02/lXr/5dUmffwP32eHcZ/u/+/couX3aZfe3eXjyW+7XXpf6ijipe9m93h3tMdbsZrjp1vRvrvMY+rrM/njLV3la+786ffbfTd8EVc1JiOm/sfaolhK6a9l2mhhaklEmLsDy3N9vZtWLbH9taxAtB74uswnYrC2aBI2tfvOmMPHUrrftnH9kecZLel/X3YucS1aX7qJrtR/3bbtrs4/7q08lUAPk9KrZ3rV3VGJ65bfSqtssR5v91k39n8fSr+Vj1G4cn50t98vrUWm2C6X+m0t7hye//WJGn289q351u/ne1fLrnKTdrXFuCnuBeV1jNdjau3Fun8s5lHOahJW77pzhzr+LqzK+NE9913xXLcv1LfmfLy7wChBOX2Y93+nEqPrdV42rfvMdUs1vUm16uc53z/r2iqt6xj3j1537Sv9WgI6uvRd9odTa9UsXuCrDQHOXb+VBT9sWytrcV3dt9RVz4XmmC7jxzbyocxojpnSpFjMv25TsX/+rbwxGOV/32079Zyxn2d/5T63+laW1bdUuj7v7rvfjRYi27bcH0ejvuPT7xP6+1i9/dzV3XKc6q/o1106tuvaw64D89ziWNOfD/QtKfZdBPbdPp7q8nVpWW3u+TyvWRzz63nXvE+oh+iol7JCH+/bsS/q55/LOBGB/9J1Yfyq7IBW11cHLZ/1+97nV77rq7feNp8/lHqZu0TPw1FXXW/IB9ffeZxjy6l1dRgHh9/3ZcitzOYxDs+BT29rLSqOnWfm7fH555RTX97n59LlnnHX+mzMuW/BqyX/tWU+P+7lEvXljWva2o1sv33FOMv5dPdy2XzeW6+Vu7Zz49jdr2+tm3y/MJek3Vl9bt3HeZ2233/2ddM/x4jva1eYMX7fbXSvf+x+xry9H2kder6HVCbO5yDlGUi3zzm8N9CfJ/TLPRYDh9341v1/tGhW95+xK/x7KUQsq56vxvltLVvfvXUsp54bRGl/KYWYW17sW8BbCjefxZf/tUjp96VznJQVzffSljt0raecIe5N1ulby46f2n+eunfSXhCOM4siN0wHrcwe2ah8RYAAAQIEvkmBcl1f2iYOgk3kbpTnh5HvMPy0fTON+3xZ9Xa4S7ty0zouflr/861bn80U3dXVE7U4DconC+VU9JtkttIECJwnUC8NDi9q68n+4Y3APgmgLml+yFMuIl+np+UCKPZFrauMeHBYLtSG7bJPy4lxeU5zukrXZWefuLbcnBvXN3WWMnQ3CZ51iViTb+YuItqnvyis+8++S6lcpvppCWrzTZHlorPviuZUslrrRjNt+mSa1vx9frjeLuBO1eLqAd/Rp/TtuBBza82m902otwcfOaEwf/JNu/LQPQ3L8HzhXgyjfuNBbrVZ1W+98bBp9fs0tW5F5ovOrkvEPsnjfsxrFhfS9UZg3+XcOlmtJVTFxXZ/I6qvsdrEf3v8Ox96z9tAXjh2nWs8kOmXsGxfs23+X9x0PpYUFdPWi/i40VZvOt533fblbhzr9rK+WdTfpF+SF6d1C0zt5lBbsfhuedjYJbisH7C1pIqI07qO8RCjJUGuuwHro7kmln1I96ULt1xvddqIrxqr+cFOtopEnxrz+ZZIvdnTUsLm5vtrMt/dbukipe/Gcd3d0mHiUbuBt9xw6h6KzuUohbh/epXupoO+eOaSdt1idcN535g//X6ybXF5qCU1bpckvP7m65xMXEDzjbH2IOJYiK6Skbqup7b7U103vjDQr2C0U8esWrRVl6kHW3y/T1gSYQ9u9vfJ2fWGd+7SLH/a2fa6W8zDm45LebpHP/1D0/4hScTdsZugOazzGre93rorqThOLrf44oZfV0ctiaDF/OpBQTfup5JHFpOD+u+7rzidpJWXmLuIK2kLnWf8euzIF7cZ+1ug/b6rdeXZ3xZva7bed/VyzfOlodzmemC7mkF/87Vt3dUkb7vPzyZOdfGyrotWo8duWL90PT41Xn08sEn36aHsgcb7ODDkJ4Obx316Vxa+vX+TfikJHX97d59+q1127qb0ujyM+mGMB3p5LZ42kbiWjwDfzcfH7PAYXZXc56Sxp/0+TWOOpu/v36bHkqwWXXn25yf1OBKl2i2JKtFVcx7rl91T+i7nzqU/7+/T7jGX/008Mt/mxLi/7D+mSISYa2TYLA+r303Tcm5zP++R8zyj6694wBqfD8Mm/TrkckbX3G+2uW5+eEzp1VM8Mo1EtzFthjzB3++nJVltKE73u3Wy2kM544mHg1NNVuuSdfoklfz6R42C3NnR5z8tfmry3roz30/Noc2/378dn2JakqL7x3/rRJFjZ+D14W45pnUz75Oi4trg82X4vMapMSJRbdnfd1255c6iarnb+f65S4q66hOX+7g+tf/ukxIOjx1z/M4Pk0vZ5i7b8jYX3xxP4m1dc2b1at72OPk8vX36bpn7B+H1+Ll+wBoPnNo+vt+v17jND/Lredz6QXs9L86JXLkM/fVcf040J8+VBdQjZC310sXYOCznbtH1XO2qL8b/UB6iz8kx5bpzTlbb57V/lqxWtvVIKqqJdK/2Q3pfXuqILeXhSHdvqwfhq0ppVrG8/sFbc1tv33Wf9KmH6+fG5dcaP3JJ3pV9XTj9v29zre03u/TPXbJa7Qx2n7bp/fd/nsf5r3//S/rvpeO7d+/fpX8ux5k30y4NJSjHcZf2u7xvjpeYWvdhbcsJ17otz9tOWfl++NBjnXTQ/tdfd7bzlPayyVyOEsMRe7X17VyG/Inj2VOZ5W93Kf1aRnr3lNL/XJJyIg5zal7udq8mqAXBHIuR2LNP6Z/KwTGOrzVZLbqlrck9sdzfyvhRrh/Lhjt/383/412OvuiS64finJOU8vdRdx9KgMbPS1LI2K4F4+qs3kuIbb3u34ZhuyRGxBxr8lz8PtWdXffQfxjHtCnnGnHtO5bjdoz6utwziFWq9Ti/ZNRVWJ90vHSd2SdXjS2BNdbvoSSrRVfGJTzniK2zDOK67tGtYV1WGHzfJVHV2Iiv/l4uF2PcmthXu8EMzzh/r/UY+4C3ZWUOuyGudRf759hPxSeT5dJFldTr6ThiPdWX1CJZpATcOpab/5xQUuKhj9WYb+1uMobrvZ84j6hdwT5tWzeRkazyXcnYfdt1jRrj/73Ez4e7OJ/KARTjv49st5JU1M6Q2/YS5j93fdb9UArU9SY7v8RwbJwwrOXPEdyfzWfDdvWU70X2ydNls1i6ts7m6/1Ju3ppSRvt7HE9zzx9LkOfyNJfA/XTzvfAukrrE2hOdR1Yu+E+vK7qz2D65Lwaw/P9ibLy/VVV/F67t45ewH8sCSUxTu0KNhIFa6J27G/+U3eA+v9K8EWdvys7u1iPdt4Q540lniv4kYS/1T2NMl4+/8lAue7KfaN5/5BH6pNy5n1OmTb+Hrvm7s+pY241STRm3bbJadlv9/ubKEk7h2wrk+9R1Xhr38f+qXaVGD+3+6kdxAsH+23n2CTh81TOebr3UPO2V06k5lOhbkbr86t+rtm8T0iKb17t88RxzVI26/n/tZv1qOe6b5y7gyyxHddhdR8VW1d/bK1d605pt1xThtRueXmzHZsiWeu+O1evx/qn6Lq67HPivLHeh4hupl93CVjRPXn9vK4vvHdX7rGk/n5yX856bRW2Na7C83XxjHP/OKeJT8ReTYxbd90bXXm2T1+n/X3EWsxYTr7qbPE11+c0Li9ExUvSf3uVgy+uob4rFXM/xT3Xeh4+po/12JfG9P1yTjumX5ZGBmKbKvuubjuKa9K45q31Xkv/OEzLdXMkwNfrgoi1+zKfWH57otPrducPB/vkuu452TcvLa/FsX374flAjc9jW4jvCBAgQIDAtypQzqUlq32rAWC9CVynQL0YkqyWL7Ykq+XLvp1ktbM22HojULJafVjatW7V3diQrNbffmq3vSSrvXxzO3XMqnOQrNYsJavlh0u/p1Wa/hbo8VSbdru0pdmW5O8ysWQ1yWqS1frt5PnDhaUlmO5QIFmtYUhWq61IZxPJai8/Z7qGMSWr5VqQrFYenEtWm+NBsppkNclqbd9Yj1U5qb0e69dJVPWaTLJaO7JLVotrfclqERGS1cp+o/T6stwb7BJtr+GcWBkIECBAgMB1CEhWu456UAoC36jAsQf8QdHe5m6PZMt78flGWuc1d/JX34RaDcfbUvn9njfT4/I2cW76uc6gf4Omfx+pPf7NbVK1lgHqlHmRObFjmjvMW97TPajNOq9+nvM7+vN4uTj94+b2Ps6+tiayeUyHb52VBR9d1rRqVqBvsal/P6+1xXM3p4HldWwdH+bWEVqXqcOqy7/1gssbTEFQKm/VpWmXdTj/vBonTzu3XlfeXh6n1m1ZvN3Wumpt3QDEVNtykffdOKZXpQWU8hJdKV50xZUHp1XzF2Hc/JcuSrt66F5mWyUVtPdU12+zxTzWrXC1KK2xkVstquvbBA+bmP+jdgc1xuZ6LCvUd5fZr+P8Fnmpl2nbtqlhbN0Czc3TL2/kxUBLh6tlLmu32kLjP3kryhP3bw3nbetYmwztNtf6hlef4tFvv61736H2lXakm6J+netm8nHbWooNgqXrz3jLr3aNF63KHXnTNq9o28ZXXWEub2hGy4WFZGq2MV1bt7Zjmm8Sd29Q1pZJ4o3vuqR+N/aY3qW4HZY/fWtY0d1qVzN96wDLq6rT0p1r3k5aibblFdPXKdoSykueb8R2LeYuXd11bxCvWl6ZDXP99t0OxbZSraIT39riwR8V+19nPmWfObuW2O4DrOvaMrq0qG+n9g7VNP7OLVpU265ltaj1Wu/xhnRtASHmV2M1tw2Vy9O3jnb4Fnx16Vtl61vWWbestm53a+m+9mC5dZ45NmoUtrfUc+tD7RixbC1zN9P5s2LrKi/WqXUn07XI2E0TLTq0N6P75XbdX4ZPt5D6FvO8T1veqO27x2iF6LfpvmW1aJWybi058avux1oXt3O7CWWkWHzrfqPtx/rWOvu4bS21PY/mZfOd38huv/dnErVe7zvd3PVznmCu69bfVNvvjadales61lhZHmvV8fdvga3FiftU+7/8dXhImxKIb/etK8/XwyY9lhZOPrx9nR6q+eOU3pT6/XE/lO6zcstqj6WFttffvUm/PpaOmTZD+vtvOYkt/n31Ou9X909jut/m9ZyexuWN+/Vb7K2lyYjZp7s8n+hG+X1tnea3lO5KsxrtcWhK4/3r9KF0UTret/h5Ha1OlnObTdotLSF87BZ8v7tPr+5zmx4Pm33al9bU3u/iqJAhYvHbu1yIv2x3qb6tv6ndhD1Fqy31LHtIS8tq8146b9X5aNU/kqt13FoR6FvGer5dt6Bpx5Nu39mdBxyeEfTnAP1vq23z6E6knVf2LWNFSx99WyR9yfqWbuv8+7OUOVmtrHoc22prfbUFmd8f+W0OUa66p8htIfdtkdRjcv/9ukuqdduYz0sWBnddmxFLa0Bp3fV39TlsOaDvTrzWS9j0LUX1Z8p9Fa2TbFtc1fPWVWsuc8tD7exyKvutaFXlbbk4iq2zlb/vTrEdQedzq8KQbfvzmnZVd9iVVI7/1kX8OrbrmW1e/uIwzy7PP44zdS/ZOvmN40G09pjHiVYdfy6R9bAd01jXcZzS+xMtG30o+4G5lYji8Hq/ST+U7TSOAdG9Zd2fVZX+ofs6RvpteW3V3Pp2FFurMMfO4v/IbeES84oWbn7oWlb7b6UJqd1mXFpWezu2eI5arDHzmO7Sx+/yfvfu9V3a/pLbAnt8+HlpOan0BppjIM7dClJf7znqWhzG1Xh8Vudxc7C2vWA7x469Q9lvn2wpbVyOG7n7szyf6OGyNPg5C9Tzx7hr8rFsjh/uU/pQWkB5/5jS/1KaTInp/rWUM7rkqmWIlr1qi5/RMvl/7I51/1ouoOI8rHaJGOX4cJcXFtvyP5VjUBypaldfofrrfd2OxvRjaQ4oWsmqbvO2U8r8cBfXHDlaolWdaJ20fn4tZX64G9JTabXl1bRNtWWsWI9/rZW0mdIPpdWlN/M8yjnsfN6X5xl3fmrrYlEntfvIKG3fWtKuNNEzt4TUbSh1PxMtQNVxouzRil18ItYeSouosa61RZyI27rH7FtWi5bwamtJcV78XdfiV9+y2r+V85FYi/dlnHocm9drSOm3cqER69LPp1rGGdMvZT6xSm/L9WJulanUV9dNXsRzjas4P6oO+bw4r83c9VvtXrNrESpapKotUMaYtRvNiNl27j+lx3Lt/3Q3pcfaPWua0vflhOddmtL7Zfua0s81hu+n9GuJw9g+/lQKGlt3jZ7+/D02g7+VZi6jTv9cDOv2FOsSXYz+tToPKf2pbDsxWT1OxVc1DsOktaDdYri/XuyPmRGrtWzzfdBSMTGf2op93Ee4m3Ikxh2SOn7fo8C8byrbXd8rQOxZ+rO92gr/fIwrP8Tf9fV+LkS+w9bv2VrJW/i342Y+Hj2/hs4tveX5xLbQX18+lgCKOP+xuzfzc3H4dd4X5R9ie/ofuu3u/ynFiVj7rjQn1beGGFO17h2X3Uc+vh9Z976c+VwxLyCuffcFKPaHtWXEiKva2lbMs8ZzxEPd/8di6l2dvm+EGL9vWbDvBree19cW5ea6jW2n+Bxer9Tx+y7Co9vVOn6sxRIzjWHdyu3BHbz+XL2b5Og1ftR536NDHT+WW1tWO+wyNVo/i8+p5fQtxsV496UVzBh/2bfMLUqW4053bhb3oRaTIVrbyiWKc7RaF/N8ljLslxa8prRPD2WfE3VeWxOM5b+u3U3OR9m83IdhSr9GS+GlF4Z6LRbXfLWr61jLus+M8Wr8RFlqDMTW3VqnXre+uxyDup4zYpOIc5rZpmtZ7TFt0q9lu4hTyft6zjmNqxZ96/2D7JI/EVf1+BHLrK2i1n3bPO58vlH381P6y+tSj8OU3pdt8M3cEmo9/2lde0dXnNEyev5M6e+1O+BNtEJar1vbMTf2Xa/L3qLel5/No+XFst+OstWW1ebWiMuB89Vs0q6t6lxjb9W3/ti3dlnruu/Ctb/WmPcFXcvNy65ovn+TI7m/Nuq3G8MECBAgQODbFKjne63XDt2AfpuRYK0J/LsIrG6clDP1uXuV5eFuu0Tvb3vky5X8iYuKZXjoE9fi5D9fqkUnUnGxs3yWC8e4IGk3UerNle1yuZQvINYPVfJc8nf50mU/XzaWGy3Pmn2uU6/n0t12bsU6SFqryWqPm4e5e6dnn9VX0aR1HaNPUIsLsvx9vaCah7v1iuayW7Ja63YzkpyWbumGoTWRHze2auLL3P1AS0RoJWhd5qwvw7pCRxJDmaDvTmlOAijxkLthzSOth4d0V25CxA3IbXmgG13h1ISb+UbLKkktz2ju2rJLVjv20DKmbQ/f4nFOSUzpbpgd1ki92Mw3hOqN7XYT7msnq431xm2frDZvX7lsx0Jqju27Zjjf4izbTjw7q1tbbiq9XmTHbYr2ELXFQLs72KeY1YciebwWe+v4brox1Fsv3bbOkVdvKrRktancMJpjZq6UlkRSu/SNbaLeoIvm+GuMxc3dWo/9cHTHVb+/G1r3o4ddeS7r3jXjv3Sj1t3orPHcuhFstypCtr9p3eJq3S1pvaHya3qz3LKvUVrXve/CuDrMXawuO9nY1ureNZq5z9LzfrhkCb3fv1qa5l93g9h1idgnwsWWutwcbbfRY7toe8P2gP1jGtLTat/3fFd3nd8U7S5ZbV3OFif5IUB9gHN8j9jfdMyJwmUL6R4IhGvfddPnktViHv3D8z6xqd64Xt/Ajht1db36Y1b3IOXggX9d5z7RuV9uxGDb7tqD7pwYmj/Pb9S1SH5Jslr/UKUdL/qk53azsF+rbSTMLbEaXeI9L8/z/U8eZ77RXsZfuuo9mH69juvkvHYOE8maxz7tOBjzqfuKVa9t/XbX7SRjHVuyWutqKB6u1niIxMh1F4btOH6sXvo6bfvW2o3qOlb+mO21PqTapvuSjPW3p5/T3TZ//91mSLunfI6XH7bnMvwS9VK6CdlOw3KD/P08XpaObkhqVyXRbVD1/+GHu/TXn8vDvbuU3r7Pjx//+reP6c9/yl12Pn54aN34RS5UFwNLncbD55Jssvkuuv7MS5s+pPTP2xxl99M2PdVuw95/l/7lw7/ldXn1unWdOMZevmwLU1q6sYleU2ocxIO47+9z2X4dH9LHfX6M8WPapnclW2K/e0q/lfk8vNqkp/rCQNm4tvuh63omzpyzZZwn1UeEcYTtt7M+yfzI2WmZ/tjZ82F0tEeQffcr63OK/uFBeRDYzaaP4yjLqpzLNtIeIOXVrw85+o641mf8yz64i695OygLiGS1+rDwEslqeRXrFns6Wa2uSz4i91YN6VgyUd5P5EdOUdfrB9J5iucPpNvDof7YUdXzg+d+uU1x3f1qHudw378yL3UX3y1djnddr0aCy7sjyWrz+HW7nM8x2/lpLcPhctsDqpi2RVB7INfODfPRpM2zXSv0SXJRE3U7Onyw1wyrQGy1H2qy2qZL8E7T0g1fvzXFMmuiTHQ7Fsey+LweN0tCRnyzdMmU90DLv+2apt8eW/zkc/O+nK2++u2r7iuOxdfhln5t/4/nlu+XZMGU/nv0XTm3fDHZPekLAAAgAElEQVSmHx7zGuWu29qZa63TSFP97a52obVP8aA1PnebaUk82k27tC9duM6JnjU5eJ5jb9v2aTXKDl8cqN3JzaVZNrBTyWptXxHnc6vkhXI9l7ugzZ8+WS3isD4g/zh3A5rLFseZ/6nrVrIm+kRSzpJ8s40EkTz+q3FMf1q6AU3p51LoIHjXnfD8Wo7nkVRRk04iOaA+8I75Rznm9Y6uLUug9V0uzglbZV0iiaUeGyPZ4F253o2f+2S12gXb/TSkH0s3ZDHrf4mdSnyGIf1Yyv92inPDtler58hxPvWxy9apSQAh0Cer9S8FRJJg/dQu52LfVpPM4rrzbflPbGdPS7JanDPUa4i2bUZN/1oS7x4Pur98Vyo+jlF1W45znw9d93N1WXEfqBYtyv6x9AUYljW58Fk3xDWxbEjpTUnsyy/R9PuK7Bbzrokgc9JkWVhOxsp7lDlxpxxU4pheq+JVF6sxXt3nRD2s9kXlP9GFafWM8r8tlfFmagmaUaoaMzmxqZR5Sun7stM8TFary4rZ/VLWPb77ocz/WTegXeLdd2WcvK3lTyymLnc+zpZ9eJxXLN31di+5zGFZpm2vEdQk6aweVd6uFeJFznovap2s1h95l/sN3XXDuuXnWEYudf9yTd9F6alE9v44m68h2vlJf9w8ln4U0/YJ8a2r7paAO3d328VbrdM4Nu7Kthm79f9QFhZ//lICNGLkTU2yPEgCO3yVsK7755LV6njxN3z2BTe3LJULmrsBbfv8mqwWu9d67pHXPX/y3zz+p5LVjnW/2HfreZisVrt7Puym+Fiy2rw+pTx1e67f9cf+Y9cCfQysz2H6F77aXKLa7roEyvU0eW6nzjdi+XW/OquV4118X7s2zt0W5/nEcbC6RGzWfVSMU8+pYputyYUxn1pfUYqapBVX1g+loLE/749B1TOW2G/7tYvtiMO6vUeS2Hf1EDQfi/MU8acmw0Z56/Glv69cY6tW0zJO1xV1XE/WFzxygmZe+7gH18o/pldlBxrrt+7+udVwdcsJhblGojz12L3btK3obhyW8425G+VyMImpanJ27Of7Fw9reeZjUFls/Pm1BFQ4n05WyxNEudo9j5QiAT8+0WV0Mx/Su3KBEecedQ3z36wY+7/VeX4pQ74+KvcquvKvryT75wntGUs+xz62xXQbmkECBAgQIPBNCuRja5wpLi/ARCM25bo+ju7DT9s307jPp2Vvh7u0m+qN/tYSSZ9AsJm2XaJJS2Joj52+SWkrTYDAEYHlgmB+EzCPIFmtQsUjwnyRJFktm0hWO283IllNsppktfO2mfPGLme2ktXa/rkA5ocS+SNZLTv0bTn1N63j4YRktWNbnmS1jWS1sieRrJZbTW0JUq2L0pZgJFmtXitIVpuvpyWrffKUTrJa5pGs1hJHJKvlx/OS1XIyZ71PGWejktUkq0lWK9f1R671833a5x/JavUegGS1kJCs1q7jJKudd9fV2AQIECDwrQh8QbJazWSLN/KX1g66lm8kq30rwWM9CfxxAocXt4dvvNeb7v2bgKfe5Fq3FFIvEPerrrJayfv3tdZtrNVxjpWllae+Mfqpd8rXy6jzbet8agl9izj7pQucaDns1GeZ04lxPrUufctqrZWG9Y2HZts/ao/Wg46/GXR6zdoatBfEm+F6bn23ievp6vzjLdRVazMroOZ1TK4+Dj80jXHXtZpL1doWef5m33r+5W24T7yN+LkY+71bWEsGbTWRnVrZji3j1Hte6zfFXlK7/dxPvz12+AbvYZlOTdke3OYp+rpZz6Pdbq5d6/UtFa16ze0mrF1xxleHa3s83k5vm6fq8lPWdZo2167Vty4+483IdVfC3bZ0sprakvtE4X64Lv/u2E71xPZxbDtad9z6XKK1HfR7I/7fa/rPtynSt6FxqkpygledV/9ed1uvfhtcv1/c9lh9TJ1/ZMqdzeXP8Xh+SZQ/Oz53LXGePr739ZfnsJrPCbi+9bLD9V23uJRLfrjt1tn269Uv6vT+p5X35ecwz2P0U3XUPyjrh18S6X3rFu3W6Lrln/V8npdk/Ub7qaW+JCJeUuJT47Ta6LuQbm3K5P1z9Zlb2y2T5O558ie34NFenapxPrcU0VX48S6b2/awfqHi+JEmvq2t7eW37PNyo7ul+jZ3LnN7SN6/vFHnenhs7LtCXPbPc3e6rdWFFs/HjxfR6sBhLEULocdaL8hr/fxs9TLvgrekq3V3oseTsU5FS5StGszlPNH6YL9/W0dwC4Zj22a/7nl//Onzqd8T+c+3z+fJap+2+vzSj7V2Fut93rnJ5/Ykp8txuPf4nHnfimX41y7MTu2zc4pfvwf89P7qcPnHjwuHsZrX77lZm7o/zhw7lMW0NWl5/tvFbdtntOXO45cZzTF/tCu3PmnveB2s13e9XsdiYy5amVU+Z/nH/UTt1FZD5ladluoauy47+/Vr9RnXG61l1daCS7/vP5Sp5x4xl75rt368GkOn7nE8127R1FrOaXvBvjvdftp52ylfHB7n++6uaqts0UpZbRkopqut+PSJ9nH9UI86sV8sjXPNS6mtvMwtZnUbSm0FJ2xqy125lcf8ib/9NVqdtm8lKKza/LvjVdfFW51X/I35RWuEcyzHcrvylB7J5nOC2g1cXtbzrbvfZmOMvmXevh4Pjxm1Hvrv2znIuHRPFvXS+7ZWptpb5rmF37wuc5eD3clPtGYTn7m17qXruintyrrPZyBdF3W1XOF5zPxwH7tuwShPfbh37fcV/br08+r3zv1yWy8LzTbXRL366dtibTXUt/g110vZmHIL1+1Tu9LL8ZC/jz9LT7AHG1u/Lv26H4vJWNdj4/TnqofOdc8a99SOXZfU8vUGczx30Xl4ub7qVaKsz6euV9adPB8AfKbLx2N1+nwOre6e//b8m+Pnpe1KIOZWWxuPqfs6XVrAnbuRzZ9Y97rvCqvaMGK7gj5dhlPnRceO53VZdW6H+9tjx9DDl5ZOnZeu9wmtNusx47B+1y3gtvU7/pLU8f3Yqbr6o47/p2IyHyvb53PXHod11E97at/Sn6UdM+nr7vCcpz8jP3oN112D9obzMatM3F+z5FblntdRX4bD2Orr4NQ1+zLLIboGfn4OHMeQVv6uFeqTdxePdxMfZWmtGrf1yNdK+dOve/y/7p8Px+nrup6n9cfcvP22Gq7jt3421rHTn0vM3S6X8mTzcj7w7Eif5/rs3tKRDeIl+788n37rf8le0DgECBAgQODbEqj3Sfr7eMMwLC2rzS2uaVnt2woKa0uAAAECBAgQIECAAAECBAgQIECAAAECBAgQIECAAAECBAgQIECAAIE/XiAndusG9I+XNUcCBAgQIECAAAECBAgQIECAAAECBAgQIECAAAECBAgQIECAAAECBAgQWAQkqwkGAgQIECBAgAABAgQIECBAgAABAgQIECBAgAABAgQIECBAgAABAgQIELi4gGS1ixNbAAECBAgQIECAAAECBAgQIECAAAECBAgQIECAAAECBAgQIECAAAECBAhIVhMDBAgQIECAAAECBAgQIECAAAECBAgQIECAAAECBAgQIECAAAECBAgQIHBxAclqFye2AAIECBAgQIAAAQIECBAgQIAAAQIECBAgQIAAAQIECBAgQIAAAQIECBCQrCYGCBAgQIAAAQIECBAgQIAAAQIECBAgQIAAAQIECBAgQIAAAQIECBAgQODiApLVLk5sAQQIECBAgAABAgQIECBAgAABAgQIECBAgAABAgQIECBAgAABAgQIECAgWU0MECBAgAABAgQIECBAgAABAgQIECBAgAABAgQIECBAgAABAgQIECBAgMDFBSSrXZzYAggQIECAAAECBAgQIECAAAECBAgQIECAAAECBAgQIECAAAECBAgQIEBAspoYIECAAAECBAgQIECAAAECBAgQIECAAAECBAgQIECAAAECBAgQIECAAIGLC3xBstp+GudiPaUx7fP0aUqbNJbhzbRNw5S/H9ImfpmH87/lh4uvmAUQIECAAAECBAgQIECAAAECBAgQIECAAAECBAgQIECAAAECBAgQIECAwLUIRC5ZfMY0zlll8RmGIdV8tClNafhp+2Ya9w/zj2+Hu7Sb9vPwLk2S1a6lJpWDAAECBAgQIECAAAECBAgQIECAAAECBAgQIECAAAECBAgQIECAAAECVy3wBS2rSVa76hpVOAIECBAgQIAAAQIECBAgQIAAAQIECBAgQIAAAQIECBAgQIAAAQIECFyhgGS1K6wURSJAgAABAgQIECBAgAABAgQIECBAgAABAgQIECBAgAABAgQIECBAgMCtCUhWu7UatT4ECBAgQIAAAQIECBAgQIAAAQIECBAgQIAAAQIECBAgQIAAAQIECBC4QgHJaldYKYpEgAABAgQIECBAgAABAgQIECBAgAABAgQIECBAgAABAgQIECBAgACBWxOQrHZrNWp9CBAgQIAAAQIECBAgQIAAAQIECBAgQIAAAQIECBAgQIAAAQIECBAgcIUCktWusFIUiQABAgQIECBAgAABAgQIECBAgAABAgQIECBAgAABAgQIECBAgAABArcmIFnt1mrU+hAgQIAAAQIECBAgQIAAAQIECBAgQIAAAQIECBAgQIAAAQIECBAgQOAKBSSrXWGlKBIBAgQIECBAgAABAgQIECBAgAABAgQIECBAgAABAgQIECBAgAABAgRuTUCy2q3VqPUhQIAAAQIECBAgQIAAAQIECBAgQIAAAQIECBAgQIAAAQIECBAgQIDAFQpIVrvCSlEkAgQIECBAgAABAgQIECBAgAABAgQIECBAgAABAgQIECBAgAABAgQI3JrAFySr7adxVnhKY9rn6dOUNmksw5tpm4Ypfz+kTfwyD+d/yw+35mh9CBAgQIAAAQIECBAgQIAAAQIECBAgQIAAAQIECBAgQIAAAQIECBAgQOCkQOSSxWdM45xVFp9hGFLNR5vSlIaftm+mcf8w//h2uEu7aT8P79IkWU1wESBAgAABAgQIECBAgAABAgQIECBAgAABAgQIECBAgAABAgQIECBAgMALBL6gZTXJai9wNQoBAgQIECBAgAABAgQIECBAgAABAgQIECBAgAABAgQIECBAgAABAgQIdAKS1YQDAQIECBAgQIAAAQIECBAgQIAAAQIECBAgQIAAAQIECBAgQIAAAQIECFxcQLLaxYktgAABAgQIECBAgAABAgQIECBAgAABAgQIECBAgAABAgQIECBAgAABAgQkq4kBAgQIECBAgAABAgQIECBAgAABAgQIECBAgAABAgQIECBAgAABAgQIELi4gGS1ixNbAAECBAgQIECAAAECBAgQIECAAAECBAgQIECAAAECBAgQIECAAAECBAhIVhMDBAgQIECAAAECBAgQIECAAAECBAgQIECAAAECBAgQIECAAAECBAgQIHBxAclqFye2AAIECBAgQIAAAQIECBAgQIAAAQIECBAgQIAAAQIECBAgQIAAAQIECBCQrCYGCBAgQIAAAQIECBAgQIAAAQIECBAgQIAAAQIECBAgQIAAAQIECBAgQODiApLVLk5sAQQIECBAgAABAgQIECBAgAABAgQIECBAgAABAgQIECBAgAABAgQIECAgWU0MECBAgAABAgQIECBAgAABAgQIECBAgAABAgQIECBAgAABAgQIECBAgMDFBb4gWW0/jXOxntKY9nn6NKVNGsvwZtqmYcrfD2kTv8zD+d/yw8VXzAIIECBAgAABAgQIECBAgAABAgQIECBAgAABAgQIECBAgAABAgQIECBA4FoEIpcsPmMa56yy+AzDkGo+2pSmNPy0fTON+4f5x7fDXdpN+3l4lybJatdSk8pBgAABAgQIECBAgAABAgQIECBAgAABAgQIECBAgAABAgQIECBAgACBqxb4gpbVJKtddY0qHAECBAgQIECAAAECBAgQIECAAAECBAgQIECAAAECBAgQIECAAAECBK5QQLLaFVaKIhEgQIAAAQIECBAgQIAAAQIECBAgQIAAAQIECBAgQIAAAQIECBAgQODWBCSr3VqNWh8CBAgQIECAAAECBAgQIECAAAECBAgQIECAAAECBAgQIECAAAECBAhcoYBktSusFEUiQIAAAQIECBAgQIAAAQIECBAgQIAAAQIECBAgQIAAAQIECBAgQIDArQlIVru1GrU+BAgQIECAAAECBAgQIECAAAECBAgQIECAAAECBAgQIECAAAECBAgQuEIByWpXWCmKRIAAAQIECBAgQIAAAQIECBAgQIAAAQIECBAgQIAAAQIECBAgQIAAgVsTkKx2azVqfQgQIECAAAECBAgQIECAAAECBAgQIECAAAECBAgQIECAAAECBAgQIHCFApLVrrBSFIkAAQIECBAgQIAAAQIECBAgQIAAAQIECBAgQIAAAQIECBAgQIAAAQK3JiBZ7dZq1PoQIECAAAECBAgQIECAAAECBAgQIECAAAECBAgQIECAAAECBAgQIEDgCgUkq11hpSgSAQIECBAgQIAAAQIECBAgQIAAAQIECBAgQIAAAQIECBAgQIAAAQIEbk3gC5LV9tM4KzylMe3z9GlKmzSW4c20TcOUvx/SJn6Zh/O/5Ydbc7Q+BAgQIECAAAECBAgQIECAAAECBAgQIECAAAECBAgQIECAAAECBAgQIHBSIHLJ4jOmcc4qi88wDKnmo01pSsNP2zfTuH+Yf3w73KXdtJ+Hd2mSrCa4CBAgQIAAAQIECBAgQIAAAQIECBAgQIAAAQIECBAgQIAAAQIECBAgQOAFAl/QsppktRe4GoUAAQIECBAgQIAAAQIECBAgQIAAAQIECBAgQIAAAQIECBAgQIAAAQIEOgHJasKBAAECBAgQIECAAAECBAgQIECAAAECBAgQIECAAAECBAgQIECAAAECBC4uIFnt4sQWQIAAAQIECBAgQIAAAQIECBAgQIAAAQIECBAgQIAAAQIECBAgQIAAAQKS1cQAAQIECBAgQIAAAQIECBAgQIAAAQIECBAgQIAAAQIECBAgQIAAAQIECFxcQLLaxYktgAABAgQIECBAgAABAgQIECBAgAABAgQIECBAgAABAgQIECBAgAABAgQkq4kBAgQIECBAgAABAgQIECBAgAABAgQIECBAgAABAgQIECBAgAABAgQIELi4gGS1ixNbAAECBAgQIECAAAECBAgQIECAAAECBAgQIECAAAECBAgQIECAAAECBAhIVhMDBAgQIECAAAECBAgQIECAAAECBAgQIECAAAECBAgQIECAAAECBAgQIHBxAclqFye2AAIECBAgQIAAAQIECBAgQIAAAQIECBAgQIAAAQIECBAgQIAAAQIECBCQrCYGCBAgQIAAAQIECBAgQIAAAQIECBAgQIAAAQIECBAgQIAAAQIECBAgQODiAl+QrLafxrlYT2lM+zx9mtImjWV4M23TMOXvh7SJX+bh/G/54eIrZgEECBAgQIAAAQIECBAgQIAAAQIECBAgQIAAAQIECBAgQIAAAQIECBAgcC0CkUsWnzGNc1ZZfIZhSDUfbUpTGn7avpnG/cP849vhLu2m/Ty8S5NktWupSeUgQIAAAQIECBAgQIAAAQIECBAgQIAAAQIECBAgQIAAAQIECBAgQIDAVQt8QctqktWuukYVjgABAgQIECBAgAABAgQIECBAgAABAgQIECBAgAABAgQIECBAgAABAlcoIFntCitFkQgQIECAAAECBAgQIECAAAECBAgQIECAAAECBAgQIECAAAECBAgQIHBrApLVbq1GrQ8BAgQIECBAgAABAgQIECBAgAABAgQIECBAgAABAgQIECBAgAABAgSuUECy2hVWiiIRIECAAAECBAgQIECAAAECBAgQIECAAAECBAgQIECAAAECBAgQIEDg1gQkq91ajVofAgQIECBAgAABAgQIECBAgAABAgQIECBAgAABAgQIECBAgAABAgQIXKGAZLUrrBRFIkCAAAECBAgQIECAAAECBAgQIECAAAECBAgQIECAAAECBAgQIECAwK0JSFa7tRq1PgQIECBAgAABAgQIECBAgAABAgQIECBAgAABAgQIECBAgAABAgQIELhCAclqV1gpikSAAAECBAgQIECAAAECBAgQIECAAAECBAgQIECAAAECBAgQIECAAIFbE5Csdms1an0IECBAgAABAgQIECBAgAABAgQIECBAgAABAgQIECBAgAABAgQIECBwhQKS1a6wUhSJAAECBAgQIECAAAECBAgQIECAAAECBAgQIECAAAECBAgQIECAAAECtybwBclq+2mcFZ7SmPZ5+jSlTRrL8GbapmHK3w9pE7/Mw/nf8sOtOVofAgQIECBAgAABAgQIECBAgAABAgQIECBAgAABAgQIECBAgAABAgQIEDgpELlk8RnTOGeVxWcYhlTz0aY0peGn7Ztp3D/MP74d7tJu2s/DuzRJVhNcBAgQIECAAAECBAgQIECAAAECBAgQIECAAAECBAgQIECAAAECBAgQIPACgS9oWU2y2gtcjUKAAAECBAgQIECAAAECBAgQIECAAAECBAgQIECAAAECBAgQIECAAAECnYBkNeFAgAABAgQIECBAgAABAgQIECBAgAABAgQIECBAgAABAgQIECBAgAABAhcXkKx2cWILIECAAAECBAgQIECAAAECBAgQIECAAAECBAgQIECAAAECBAgQIECAAAHJamKAAAECBAgQIECAAAECBAgQIECAAAECBAgQIECAAAECBAgQIECAAAECBC4uIFnt4sQWQIAAAQIECBAgQIAAAQIECBAgQIAAAQIECBAgQIAAAQIECBAgQIAAAQKS1cQAAQIECBAgQIAAAQIECBAgQIAAAQIECBAgQIAAAQIECBAgQIAAAQIECFxcQLLaxYktgAABAgQIECBAgAABAgQIECBAgAABAgQIECBAgAABAgQIECBAgAABAgQkq4kBAgQIECBAgAABAgQIECBAgAABAgQIECBAgAABAgQIECBAgAABAgQIELi4gGS1ixNbAAECBAgQIECAAAECBAgQIECAAAECBAgQIECAAAECBAgQIECAAAECBAhIVhMDBAgQIECAAAECBAgQIECAAAECBAgQIECAAAECBAgQIECAAAECBAgQIHBxgS9IVttP41yspzSmfZ4+TWmTxjK8mbZpmPL3Q9rEL/Nw/rf8cPEVswACBAgQIECAAAECBAgQIECAAAECBAgQIECAAAECBAgQIECAAAECBAgQuBaByCWLz5jGOassPsMwpJqPNqUpDT9t30zj/mH+8e1wl3bTfh7epUmy2rXUpHIQIECAAAECBAgQIECAAAECBAgQIECAAAECBAgQIECAAAECBAgQIEDgqgW+oGU1yWpXXaMKR4AAAQIECBAgQIAAAQIECBAgQIAAAQIECBAgQIAAAQIECBAgQIAAgSsUkKx2hZWiSAQIECBAgAABAgQIECBAgAABAgQIECBAgAABAgQIECBAgAABAgQIELg1Aclqt1aj1ocAAQIECBAgQIAAAQIECBAgQIAAAQIECBAgQIAAAQIECBAgQIAAAQJXKCBZ7QorRZEIECBAgAABAgQIECBAgAABAgQIECBAgAABAgQIECBAgAABAgQIECBwawKS1W6tRq0PAQIECBAgQIAAAQIECBAgQIAAAQIECBAgQIAAAQIECBAgQIAAAQIErlBAstoVVooiESBAgAABAgQIECBAgAABAgQIECBAgAABAgQIECBAgAABAgQIECBA4NYEJKvdWo1aHwIECBAgQIAAAQIECBAgQIAAAQIECBAgQIAAAQIECBAgQIAAAQIECFyhgGS1K6wURSJAgAABAgQIECBAgAABAgQIECBAgAABAgQIECBAgAABAgQIECBAgMCtCUhWu7UatT4ECBAgQIAAAQIECBAgQIAAAQIECBAgQIAAAQIECBAgQIAAAQIECBC4QgHJaldYKYpEgAABAgQIECBAgAABAgQIECBAgAABAgQIECBAgAABAgQIECBAgACBWxP4gmS1/TTOCk9pTPs8fZrSJo1leDNt0zDl74e0iV/m4fxv+eHWHK0PAQIECBAgQIAAAQIECBAgQIAAAQIECBAgQIAAAQIECBAgQIAAAQIECJwUiFyy+IxpnLPK4jMMQ6r5aFOa0vDT9s007h/mH98Od2k37efhXZokqwkuAgQIECBAgAABAgQIECBAgAABAgQIECBAgAABAgQIECBAgAABAgQIEHiBwBe0rCZZ7QWuRiFAgAABAgQIECBAgAABAgQIECBAgAABAgQIECBAgAABAgQIECBAgACBTkCymnAgQIAAAQIECBAgQIAAAQIECBAgQIAAAQIECBAgQIAAAQIECBAgQIAAgYsLSFa7OLEFECBAgAABAgQIECBAgAABAgQIECBAgAABAgQIECBAgAABAgQIECBAgIBkNTFAgAABAgQIECBAgAABAgQIECBAgAABAgQIECBAgAABAgQIECBAgAABAhcXkKx2cWILIECAAAECBAgQIECAAAECBAgQIECAAAECBAgQIECAAAECBAgQIECAAAHJamKAAAECBAgQIECAAAECBAgQIECAAAECBAgQIECAAAECBAgQIECAAAECBC4uIFnt4sQWQIAAAQIECBAgQIAAAQIECBAgQIAAAQIECBAgQIAAAQIECBAgQIAAAQKS1cQAAQIECBAgQIAAAQIECBAgQIAAAQIECBAgQIAAAQIECBAgQIAAAQIECFxcQLLaxYktgAABAgQIECBAgAABAgQIECBAgAABAgQIECBAgAABAgQIECBAgAABAgQkq4kBAgQIECBAgAABAgQIECBAgAABAgQIECBAgAABAgQIECBAgAABAgQIELi4wBckq+2ncS7WUxrTPk+fprRJYxneTNs0TPn7IW3il3k4/1t+uPiKWQOboAQAACAASURBVAABAgQIECBAgAABAgQIECBAgAABAgQIECBAgAABAgQIECBAgAABAgQIXItA5JLFZ0zjnFUWn2EYUs1Hm9KUhp+2b6Zx/zD/+Ha4S7tpPw/v0iRZ7VpqUjkIECBAgAABAgQIECBAgAABAgQIECBAgAABAgQIECBAgAABAgQIECBw1QJf0LKaZLWrrlGFI0CAAAECBAgQIECAAAECBAgQIECAAAECBAgQIECAAAECBAgQIECAwBUKSFa7wkpRJAIECBAgQIAAAQIECBAgQIAAAQIECBAgQIAAAQIECBAgQIAAAQIECNyagGS1W6tR60OAAAECBAgQIECAAAECBAgQIECAAAECBAgQIECAAAECBAgQIECAAIErFJCsdoWVokgECBAgQIAAAQIECBAgQIAAAQIECBAgQIAAAQIECBAgQIAAAQIECBC4NQHJardWo9aHAAECBAgQIECAAAECBAgQIECAAAECBAgQIECAAAECBAgQIECAAAECVyggWe0KK0WRCBAgQIAAAQIECBAgQIAAAQIECBAgQIAAAQIECBAgQIAAAQIECBAgcGsCktVurUatDwECBAgQIECAAAECBAgQIECAAAECBAgQIECAAAECBAgQIECAAAECBK5QQLLaFVaKIhEgQIAAAQIECBAgQIAAAQIECBAgQIAAAQIECBAgQIAAAQIECBAgQODWBCSr3VqNWh8CBAgQIECAAAECBAgQIECAAAECBAgQIECAAAECBAgQIECAAAECBAhcoYBktSusFEUiQIAAAQIECBAgQIAAAQIECBAgQIAAAQIECBAgQIAAAQIECBAgQIDArQl8QbLafhpnhac0pn2ePk1pk8YyvJm2aZjy90PaxC/zcP63/HBrjtaHAAECBAgQIECAAAECBAgQIECAAAECBAgQIECAAAECBAgQIECAAAECBE4KRC5ZfMY0zlll8RmGIdV8tClNafhp+2Ya9w/zj2+Hu7Sb9vPwLk2S1QQXAQIECBAgQIAAAQIECBAgQIAAAQIECBAgQIAAAQIECBAgQIAAAQIECLxA4AtaVpOs9gJXoxAgQIAAAQIECBAgQIAAAQIECBAgQIAAAQIECBAgQIAAAQIECBAgQIBAJyBZTTgQIECAAAECBAgQIECAAAECBAgQIECAAAECBAgQIECAAAECBAgQIECAwMUFJKtdnNgCCBAgQIAAAQIECBAgQIAAAQIECBAgQIAAAQIECBAgQIAAAQIECBAgQECymhggQIAAAQIECBAgQIAAAQIECBAgQIAAAQIECBAgQIAAAQIECBAgQIAAgYsLSFa7OLEFECBAgAABAgQIECBAgAABAgQIECBAgAABAgQIECBAgAABAgQIECBAgIBkNTFAgAABAgQIECBAgAABAgQIECBAgAABAgQIECBAgAABAgQIECBAgAABAhcXkKx2cWILIECAAAECBAgQIECAAAECBAgQIECAAAECBAgQIECAAAECBAgQIECAAAHJamKAAAECBAgQIECAAAECBAgQIECAAAECBAgQIECAAAECBAgQIECAAAECBC4uIFnt4sQWQIAAAQIECBAgQIAAAQIECBAgQIAAAQIECBAgQIAAAQIECBAgQIAAAQKS1cQAAQIECBAgQIAAAQIECBAgQIAAAQIECBAgQIAAAQIECBAgQIAAAQIECFxc4AuS1fbTOBfrKY1pn6dPU9qksQxvpm0apvz9kDbxyzyc/y0/XHzFLIAAAQIECBAgQIAAAQIECBAgQIAAAQIECBAgQIAAAQIECBAgQIAAAQIErkUgcsniM6ZxziqLzzAMqeajTWlKw0/bN9O4f5h/fDvcpd20n4d3aZKsdi01qRwECBAgQIAAAQIECBAgQIAAAQIECBAgQIAAAQIECBAgQIAAAQIECBC4aoEvaFlNstpV16jCESBAgAABAgQIECBAgAABAgQIECBAgAABAgQIECBAgAABAgQIECBA4AoFJKtdYaUoEgECBAgQIECAAAECBAgQIECAAAECBAgQIECAAAECBAgQIECAAAECBG5NQLLardWo9SFAgAABAgQIECBAgAABAgQIECBAgAABAgQIECBAgAABAgQIECBAgMAVCkhWu8JKUSQCBAgQIECAAAECBAgQIECAAAECBAgQIECAAAECBAgQIECAAAECBAjcmoBktVurUetDgAABAgQIECBAgAABAgQIECBAgAABAgQIECBAgAABAgQIECBAgACBKxSQrHaFlaJIBAgQIECAAAECBAgQIECAAAECBAgQIECAAAECBAgQIECAAAECBAgQuDUByWq3VqPWhwABAgQIECBAgAABAgQIECBAgAABAgQIECBAgAABAgQIECBAgAABAlcoIFntCitFkQgQIECAAAECBAgQIECAAAECBAgQIECAAAECBAgQIECAAAECBAgQIHBrApLVbq1GrQ8BAgQIECBAgAABAgQIECBAgAABAgQIECBAgAABAgQIECBAgAABAgSuUECy2hVWiiIRIECAAAECBAgQIECAAAECBAgQIECAAAECBAgQIECAAAECBAgQIEDg1gS+IFltP42zwlMa0z5Pn6a0SWMZ3kzbNEz5+yFt4pd5OP9bfrg1R+tDgAABAgQIECBAgAABAgQIECBAgAABAgQIECBAgAABAgQIECBAgAABAicFIpcsPmMa56yy+AzDkGo+2pSmNPy0fTON+4f5x7fDXdpN+3l4lybJaoKLAAECBAgQIECAAAECBAgQIECAAAECBAgQIECAAAECBAgQIECAAAECBF4g8AUtq0lWe4GrUQgQIECAAAECBAgQIECAAAECBAgQIECAAAECBAgQIECAAAECBAgQIECgE5CsJhwIECBAgAABAgQIECBAgAABAgQIECBAgAABAgQIECBAgAABAgQIECBA4OICktUuTmwBBAgQIECAAAECBAgQIECAAAECBAgQIECAAAECBAgQIECAAAECBAgQICBZTQwQIECAAAECBAgQIECAAAECBAgQIECAAAECBAgQIECAAAECBAgQIECAwMUFJKtdnNgCCBAgQIAAAQIECBAgQIAAAQIECBAgQIAAAQIECBAgQIAAAQIECBAgQECymhggQIAAAQIECBAgQIAAAQIECBAgQIAAAQIECBAgQIAAAQIECBAgQIAAgYsLSFa7OLEFECBAgAABAgQIECBAgAABAgQIECBAgAABAgQIECBAgAABAgQIECBAgIBkNTFAgAABAgQIECBAgAABAgQIECBAgAABAgQIECBAgAABAgQIECBAgAABAhcXkKx2cWILIECAAAECBAgQIECAAAECBAgQIECAAAECBAgQIECAAAECBAgQIECAAAHJamKAAAECBAgQIECAAAECBAgQIECAAAECBAgQIECAAAECBAgQIECAAAECBC4u8AXJavtpnIv1lMa0z9OnKW3SWIY30zYNU/5+SJv4ZR7O/5YfLr5iFkCAAAECBAgQIECAAAECBAgQIECAAAECBAgQIECAAAECBAgQIECAAAEC1yIQuWTxGdM4Z5XFZxiGVPPRpjSl4aftm2ncP8w/vh3u0m7az8O7NElWu5aaVA4CBAgQIECAAAECBAgQIECAAAECBAgQIECAAAECBAgQIECAAAECBAhctcAXtKwmWe2qa1ThCBAgQIAAAQIECBAgQIAAAQIECBAgQIAAAQIECBAgQIAAAQIECBAgcIUCktWusFIUiQABAgQIECBAgAABAgQIECBAgAABAgQIECBAgAABAgQIECBAgAABArcmIFnt1mrU+hAgQIAAAQIECBAgQIAAAQIECBAgQIAAAQIECBAgQIAAAQIECBAgQOAKBSSrXWGlKBIBAgQIECBAgAABAgQIECBAgAABAgQIECBAgAABAgQIECBAgAABAgRuTUCy2q3VqPUhQIAAAQIECBAgQIAAAQIECBAgQIAAAQIECBAgQIAAAQIECBAgQIDAFQpIVrvCSlEkAgQIECBAgAABAgQIECBAgAABAgQIECBAgAABAgQIECBAgAABAgQI3JqAZLVbq1HrQ4AAAQIECBAgQIAAAQIECBAgQIAAAQIECBAgQIAAAQIECBAgQIAAgSsUkKx2hZWiSAQIECBAgAABAgQIECBAgAABAgQIECBAgAABAgQIECBAgAABAgQIELg1gbOT1V6l3fQ0K+zSlPZ5+jSlTRrL8GbapGHK/xnSJn6Zh8c03Zqe9SFAgAABAgQIECBAgAABAgQIECBAgAABAgQIECBAgAABAgQIECBAgACBFwlIVnsRk5EIECBAgAABAgQIECBAgAABAgQIECBAgAABAgQIECBAgAABAgQIECBA4PcIvCRZbfN2GsfHeSlvh7u0n3JLaU9p7FpWSwctq+VCDXPbavkTLatpW+33VJZpCRAgQIAAAQIECBAgQIAAAQIECBAgQIAAAQIECBAgQIAAAQIECBAg8I8pEH10xmdM49xfZ3yGYVjy0SK7bPhp834ax4/zj2+HU92Ank5WazSS1f4xw0SpCRAgQIAAAQIECBAgQIAAAQIECBAgQIAAAQIECBAgQIAAAQIECBAg8PsEouGz+MxJaWV4M2yWZLVIYpOs9vuMTU2AAAECBAgQIECAAAECBAgQIECAAAECBAgQIECAAAECBAgQIECAAIFvXkCy2jcfAgAIECBAgAABAgQIECBAgAABAgQIECBAgAABAgQIECBAgAABAgQIECBweQHJapc3tgQCBAgQIECAAAECBAgQIECAAAECBAgQIECAAAECBAgQIECAAAECBAh88wKS1b75EABAgAABAgQIECBAgAABAgQIECBAgAABAgQIECBAgAABAgQIECBAgACBywtIVru8sSUQIECAAAECBAgQIECAAAECBAgQIECAAAECBAgQIECAAAECBAgQIEDgmxeQrPbNhwAAAgQIECBAgAABAgQIECBAgAABAgQIECBAgAABAgQIECBAgAABAgQIXF5AstrljS2BAAECBAgQIECAAAECBAgQIECAAAECBAgQIECAAAECBAgQIECAAAEC37yAZLVvPgQAECBAgAABAgQIECBAgAABAgQIECBAgAABAgQIECBAgAABAgQIECBA4PICktUub2wJBAgQIECAAAECBAgQIECAAAECBAgQIECAAAECBAgQIECAAAECBAgQ+OYFJKt98yEAgAABAgQIECBAgAABAgQIECBAgAABAgQIECBAgAABAgQIECBAgAABApcX+KJktf20m0v2lMa0H3Ihp5TSWIY30yYN8UVKqS6gjlW+vvyaWQIBAgQIECBAgAABAgQIECBAgAABAgQIECBAgAABAgQIECBAgAABAgQIXI3AJm3msoxpTHV4GIa0n8b5+ylNafhp834ax4/zF2+HV2k3Pc3DuzRJVruaqlQQAgQIECBAgAABAgQIECBAgAABAgQIECBAgAABAgQIECBAgAABAgQIXK/AF7WsJlnteitUyQgQIECAAAECBAgQIECAAAECBAgQIECAAAECBAgQIECAAAECBAgQIHCNApLVrrFWlIkAAQIECBAgQIAAAQIECBAgQIAAAQIECBAgQIAAAQIECBAgQIAAAQI3JiBZ7cYq1OoQIECAAAECBAgQIECAAAECBAgQIECAAAECBAgQIECAAAECBAgQIEDgGgUkq11jrSgTAQIECBAgQIAAAQIECBAgQIAAAQIECBAgQIAAAQIECBAgQIAAAQIEbkxAstqNVajVIUCAAAECBAgQIECAAAECBAgQIECAAAECBAgQIECAAAECBAgQIECAwDUKSFa7xlpRJgIECBAgQIAAAQIECBAgQIAAAQIECBAgQIAAAQIECBAgQIAAAQIECNyYgGS1G6tQq0OAAAECBAgQIECAAAECBAgQIECAAAECBAgQIECAAAECBAgQIECAAIFrFJCsdo21okwECBAgQIAAAQIECBAgQIAAAQIECBAgQIAAAQIECBAgQIAAAQIECBC4MYEXJav953f/NI2PD/Oqv3p1n/b7/Tw8pinthywylr/VZzPlL4ZpLTaVL4ZpSIbDh0OOEw4cxIAYEANiQAyIATEgBsSAGBADXysGYjlxTR7XYoY5iAExIAbEgBgQA2JADIgBMSAGxIAYEANiQAyIATEgBsTA14iBPotsmqY0DPke9WazSftpzDlo45gGyWo5405CFQcxIAbEgBgQA2JADIgBMSAGxIAYuIUY+Bo3HSTDSQQUA2JADIgBMSAGxIAYEANiQAyIATEgBsSAGBADYkAMiIE+Bl6crPZ//G//+7QpYz89PS4tq22322ctqi0zLW9nz9lv5cucDefBxi082NAqnuRFMSAGxIAYEAPXEQNpzC3jXCqxfpM2F52/86LL1R1btmJADHwqBiSreUtSDIgBMSAGxIAYEANiQAyIATHwshiI+2+XtIr7b5ecvxa1tSwuBsSAGBADYkAMXFcM5FbU5hbU+sy1g+Fh+i//55Sm3PVniiS02rfn3atu0phRnc2p4W0bJ9Lfhnp2ZzjbcuAgBsSAGBADYkAMnBkD0Rf7Jc+p0vay83f+U86xz6x3btzEgBj4vTEwZzlHxnN5vcxwjikOHMSAGBADYkAMiAExIAbEgBg4jIG4/3bJ64W4/3bJ+bvuc60nBsSAGBADYkAMXFsMPD6V1LTIG6tNoK2HJatd8gHw733AoGyS/MSAGBADYkAMfNsxIFlNworzSTEgBsTAl8SAByES9cSAGBADYkAMiAExIAbEgBgQAy+LAclqHvBf2wN+5RGTYkAMiAEx8I8eAy9KVnv6ZUpjaVltE9n9uTuV9LRrw6l18ZkOh6cy/hDZcGW4b6HNcHm40rVax4SJGBADYkAMiAEx8JIYiJcMaqu3Lxn/3HHibYZLzv/c8hjfdiEGxIAY+GNiYH4oNeXW0w1zEANiQAyIATEgBsSAGBADYkAMnI6B2rHUpa6hamsil5q/6z7Xv2JADIgBMSAGxMC1xcD2rt2XnnPM4hP5ZG14eJoepjFFYlo0vnaXhppwNp88fa7rT+NkVA4cxIAYEANiQAyIATEgBsSAGBADYuBaYiBq4nQT66eaXvc9NzEgBsSAGBADYkAMiAExIAbEgBgQA2JADIgBMSAGxIAYuHQMSFaTkCfZTgyIATEgBsSAGBADYkAMiAExIAZuKgbcTLn0zRTzF2NiQAyIATEgBsSAGBADYkAMiAExIAbEgBgQA2JADIiBL4uB4e/j47SpLa11LYRt072W1eZmAa7lzXit3KkLMSAGxIAYEANiQAyIATEgBsSAGHhJDHzZDQI3VriJATEgBsSAGBADYkAMiAExIAbEgBgQA2JADIgBMSAGxMDviYHd8mL46d4/hqdpio5Bn33q7e9jvx377uhMXjqx8QgQIECAAAECBJ4JXPr8anlfgT0BAgQIECBAgAABAgQIECBAgACBb1DA/bdvsNKtMgECBAgQIHBRge0L5i5Z7QVIRiFAgAABAgQI/HsIuFn276FumQQIECBAgAABAgQIECBAgAABAt+KgPtv30pNW08CBAgQIEDgawm8KFlt+m03pftu1Nqk2kub2qjjvXT8r7X2lkOAAAECBAgQ+EcXcLfsH70GlZ8AAQIECBAgQIAAAQIECBAgQOCaBdx/u+baUTYCBAgQIEDgH1FgX06wPnGeNUy/PU1pW5LVhiGl3S6vav3ucytek9Q2stU+R+V3AgQIECBAgMBZAsd7az9rFp8cOc79fAgQIECAAAECBAgQIECAAAECBAh8qwLuv32rNW+9CRAgQIAAgUsJjJLVLkVrvgQIECBAgACBywu4WXZ5Y0sgQIAAAQIECBAgQIAAAQIECBD4dgXcf/t2696aEyBAgAABApcReEmy2n7/dLThteHcljaGIdUeRC+zNuZKgAABAgQIECBAgAABAgQIECBAgAABAgQIECBAgAABAgQIECBAgAABAtcmsEkpvaRfp+FxepimlPPVhjSkOrxJm2W4//7U8JRikTXvLRZtOFcBBw5iQAyIATEgBsSAGBADYkAMiAEx8DVjIK7wY3n1toDhfNOGAwcxIAbEgBgQA2JADIgBMSAGxIAYEANiQAyIATEgBsTAJWNg092XjhyzfGd2mnPSlmHJal/zgYFleUAlBsSAGBADYkAMiAExIAbEgBgQA5eOAYlZEvXEgBgQA2JADIgBMSAGxIAYEANiQAyIATEgBsSAGBADYuDrx8CLktUepo/TWDrwjNbU6vA2bZfh/vtTw0PapmnpCDRaWaudghrOGYkcOIgBMSAGxIAYEANiQAyIATEgBsTA14iBUI5r8liWYQ5iQAyIATEgBsSAGBADYkAMiAExIAbEgBgQA2JADIgBMXD5GBgO7ktHjlle6pj64eFpeqivdJeb2PlPbX5t9eVn/nPpd8PNX/sDYkAMiAExIAbEgBgQA2JADIgBMSAGPh0DcemuIft8A4MDBzEgBsSAGBADYkAMiAExIAbEgBgQA2JADIgBMSAGxMDXiYGX5phJVitS0TOqBx4eeokBMSAGxIAYEANiQAyIATEgBsTAP3oMSNLSuL8YEANiQAyIATEgBsSAGBADYkAMiAExIAbEgBgQA2JADHztGHhxstq0fzzasloaIn3LhwABAgQIECBAgAABAgQIECBAgAABAgQIECBAgAABAgQIECBAgAABAgQI/H6BYRqn48lqL533sam1n5f1OHAQA2JADIgBMSAGxIAYEANiQAyIga8dAyGu+fAcdxw4iAExIAbEgBgQA2JADIgBMSAGxIAYEANiQAyIATEgBr5eDNR8s0+0kSZZreJ87YcHliuZTwyIATEgBsSAGBADYkAMiAExIAYuEQOStHJcceAgBsSAGBADYkAMiAExIAbEgBgQA2JADIgBMSAGxIAY+Lox8JJktXH6nS2rdfd/6/K0KFYkJMBlCA4cxIAYEANiQAyIATEgBsSAGBADXy8G3Hz5ujdfJMZpwU4MiAExIAbEgBgQA2JADIgBMSAGxIAYEANiQAyIATEwx8BLuvccdn9QstpmyVQzQIAAAQIECBAgQIAAAQIECBAgQIAAAQIECBAgQIAAAQIECBAgQIAAAQLfksD4gpWVrPYCJKMQIECAAAECBAgQIECAAAECBAgQIECAAAECBAgQIECAAAECBAgQIECAwGmBFyWrXaQbULVCgAABAgQIECBAgAABAgQIECBAgAABAgQIECBAgAABAgQIECBAgAABAt+MwIu6AZ3+oG5AvxlVK0qAAAECBAgQIECAAAECBAgQIECAAAECBAgQIECAAAECBAgQIECAAAECZwsMktXONjMBAQIECBAgQIAAAQIECBAgQIAAAQIECBAgQIAAAQIECBAgQIAAAQIECJwpIFntTDCjEyBAgAABAgQIECBAgAABAgQIECBAgAABAgQIECBAgAABAgQIECBAgMD5ApLVzjczBQECBAgQIECAAAECBAgQIECAAAECBAgQIECAAAECBAgQIECAAAECBAicKSBZ7UwwoxMgQIAAAQIECBAgQIAAAQIECBAgQIAAAQIECBAgQIAAAQIECBAgQIDA+QKS1c43MwUBAgQIECBAgAABAgQIECBAgAABAgQIECBAgAABAgQIECBAgAABAgQInCkgWe1MMKMTIECAAAECBAgQIECAAAECBAgQIECAAAECBAgQIECAAAECBAgQIECAwPkCktXONzMFAQIECBAgQIAAAQIECBAgQIAAAQIECBAgQIAAAQIECBAgQIAAAQIECJwpIFntTDCjEyBAgAABAgQIECBAgAABAgQIECBAgAABAgQIECBAgAABAgQIECBAgMD5ApLVzjczBQECBAgQIECAAAECBAgQIECAAAECBAgQIECAAAECBAgQIECAAAECBAicKSBZ7UwwoxMgQIAAAQIECBAgQIAAAQIECBAgQIAAAQIECBAgQIAAAQIECBAgQIDA+QKS1c43MwUBAgQIECBAgAABAgQIECBAgAABAgQIECBAgAABAgQIECBAgAABAgQInCkgWe1MMKMTIECAAAECBAgQIECAAAECBAgQIECAAAECBAgQIECAAAECBAgQIECAwPkCktXONzMFAQIECBAgQIAAAQIECBAgQIAAAQIECBAgQIAAAQIECBAgQIAAAQIECJwpIFntTDCjEyBAgAABAgQIECBAgAABAgQIECBAgAABAgQIECBAgAABAgQIECBAgMD5ApLVzjczBQECBAgQIECAAAECBAgQIECAAAECBAgQIECAAAECBAgQIECAAAECBAicKSBZ7UwwoxMgQIAAAQIECBAgQIAAAQIECBAgQIAAAQIECBAgQIAAAQIECBAgQIDA+QKS1c43MwUBAgQIECBAgAABAgQIECBAgAABAgQIECBAgAABAgQIECBAgAABAgQInCkgWe1MMKMTIECAAAECBAgQIECAAAECBAgQIECAAAECBAgQIECAAAECBAgQIECAwPkCktXONzMFAQIECBAgQIAAAQIECBAgQIAAAQIECBAgQIAAAQIECBAgQIAAAQIECJwpIFntTDCjEyBAgAABAgQIECBAgAABAgQIECBAgAABAgQIECBAgAABAgQIECBAgMD5ApLVzjczBQECBAgQIECAAAECBAgQIECAAAECBAgQIECAAAECBAgQIECAAAECBAicKSBZ7UwwoxMgQIAAAQIECBAgQIAAAQIECBAgQIAAAQIECBAgQIAAAQIECBAgQIDA+QKS1c43MwUBAgQIECBAgAABAgQIECBAgAABAgQIECBAgAABAgQIECBAgAABAgQInCkgWe1MMKMTIECAAAECBAgQIECAAAECBAgQIECAAAECBAgQIECAAAECBAgQIECAwPkCktXONzMFAQIECBAgQIAAAQIECBAgQIAAAQIECBAgQIAAAQIECBAgQIAAAQIECJwpIFntTDCjEyBAgAABAgQIECBAmm69FAAAIABJREFUgAABAgQIECBAgAABAgQIECBAgAABAgQIECBAgMD5ApLVzjczBQECBAgQIECAAAECBAgQIECAAAECBAgQIECAAAECBAgQIECAAAECBAicKSBZ7UwwoxMgQIAAAQIECBAgQIAAAQIECBAgQIAAAQIECBAgQIAAAQIECBAgQIDA+QKS1c43MwUBAgQIECBAgAABAgQIECBAgAABAgQIECBAgAABAgQIECBAgAABAgQInCkgWe1MMKMTIECAAAECBAgQIECAAAECBAgQIECAAAECBAgQIECAAAECBAgQIECAwPkCktXONzMFAQIECBAgQIAAAQIECBAgQIAAAQIECBAgQIAAAQIECBAgQIAAAQIECJwpIFntTDCjEyBAgAABAgQIECBAgAABAgQIECBAgAABAgQIECBAgAABAgQIECBAgMD5ApLVzjczBQECBAgQIECAAAECBAgQIECAAAECBAgQIECAAAECBAgQIECAAAECBAicKSBZ7UwwoxMgQIAAAQIECBAgQIAAAQIECBAgQIAAAQIECBAgQIAAAQIECBAgQIDA+QKS1c43MwUBAgQIECBAgAABAgQIECBAgAABAgQIECBAgAABAgQIECBAgAABAgQInCkgWe1MMKMTIECAAAECBAgQIECAAAECBAgQIECAAAECBAgQIECAAAECBAgQIECAwPkCktXONzMFAQIECBAgQIAAAQIECBAgQIAAAQIECBAgQIAAAQIECBAgQIAAAQIECJwpIFntTDCjEyBAgAABAgQIECBAgAABAgQIECBAgAABAgQIECBAgAABAgQIECBAgMD5ApLVzjczBQECBAgQIECAAAECBAgQIECAAAECBAgQIECAAAECBAgQIECAAAECBAicKSBZ7UwwoxMgQIAAAQIECBAgQIAAAQIECBAgQIAAAQIECBAgQIAAAQIECBAgQIDA+QKS1c43MwUBAgQIECBAgAABAgQIECBAgAABAgQIECBAgAABAgQIECBAgAABAgQInCkgWe1MMKMTIECAAAECBAgQIECAAAECBAgQIECAAAECBAgQIECAAAECBAgQIECAwPkCktXONzMFAQIECBAgQIAAAQIECBAgQIAAAQIECBAgQIAAAQIECBAgQIAAAQIECJwpIFntTDCjEyBAgAABAgQIECBAgAABAgQIECBAgAABAgQIECBAgAABAgQIECBAgMD5ApLVzjczBQECBAgQIECAAAECBAgQIECAAAECBAgQIECAAAECBAgQIECAAAECBAicKSBZ7UwwoxMgQIAAAQIECBAgQIAAAQIECBAgQIAAAQIECBAgQIAAAQIECBAgQIDA+QKS1c43MwUBAgQIECBAgAABAgQIECBAgAABAgQIECBAgAABAgQIECBAgAABAgQInCkgWe1MMKMTIECAAAECBAgQIPD/s3fvsZJt+X3QV1WdZ3ff14xnxh6PPYPlOLLjsQ2jJJJBNo8gpAQCgb94JNiIEIGQ+BNhCGBAEYr4h1eQkIgIjxCQQhIpihSTgBTkxNgJIWMnsTP22DMZj2cmM3PnPrpP9zn1QL+91qpaVafqVK0+59zb986nLGt2n7P2rrU/e+1VdXt/+7c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BG9gFNAAAgAElEQVQ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CBAgQIAAAQIECBAgQIAAAQIECBAgQIAAAQIECBAg0CkgrNYJpjkBAgQIECBAgAABAgQIECBAgAABAgQIECBAgAABAgQIECBAgAABAgQI9AsIq/Wb2YMAAQIECBAgQIAAAQIECBAgQIAAAQIECBAgQIAAAQIECBAgQIAAAQIEOgWE1TrBNCdAgAABAgQIECBAgAABAgQIECBAgAABAgQIECBAgAABAgQIECBAgACBfgFhtX4zexAgQIAAAQIECBAgQIAAAQIECBAgQIAAAQIECBAgQIAAAQIECBAgQIBAp4CwWieY5gQIECBAgAABAgQIECBAgAABAgQIECBAgAABAgQIECBAgAABAgQIECDQLyCs1m9mDwIECBAgQIAAAQIECBAgQIAAAQIECBAgQIAAAQIECBAgQIAAAQIECBDoFBBW6wTTnAABAgQIECBAgAABAgQIECBAgAABAgQIECBAgAABAgQIECBAgAABAgT6BYTV+s3sQYAAAQIECBAgQIAAAQIECBAgQIAAAQIECBAgQIAAAQIECBAgQIAAAQKdAsJqnWCaEyBAgAABAgQIECBAgAABAgQIECBAgAABAgQIECBAgAABAgQIECBAgEC/gLBav5k9CBAgQIAAAQIECBAgQIAAAQIECBAgQIAAAQIECBAgQIAAAQIECBAgQKBTQFitE0xzAgQIECBAgAABAgQIECBAgAABAgQIECBAgAABAgQIECBAgAABAgQIEOgXEFbrN7MHAQIECBAgQIAAAQIECBAgQIAAAQIECBAgQIAAAQIECBAgQIAAAQIECHQKCKt1gmlOgAABAgQIECBAgAABAgQIECBAgAABAgQIECBAgAABAgQIECBAgAABAv0Cwmr9ZvYgQIAAAQIECBAgQIAAAQIECBAgQIAAAQIECBAgQIAAAQIECBAgQIAAgU4BYbVOMM0JECBAgAABAgQIECBAgAABAgQIECBAgAABAgQIECBAgAABAgQIECBAoF9AWK3fzB4ECBAgQIAAAQIEVgKL58QYzVNq9x0953FeiN3G6x7NudRTnN/Qz2bv9I4xDB2rvWp7sKOjo/XLta3V9b63x7/j7cU4pRhD8bqP7YPG1YbbjvG86xY56Fr33l9bxt5Bp9I3GvI43Xf/HtL3Zly190jIHuRz6Mlttqt923iTbV1ea3Kri/m8nb2+3655Zedcsqff8etN/3jXg67BIde5PYUdB43DHPR+2xg3+3DIgXr7veUcNg9x0zxfdz/oGh3S/7sbTmUe3Tjg3pth/YLtuKVW80ScU9voNtulq7e5hDfxvRv861Pq9pEUP93+ab366bW5+a7HydrxdvTogHn1RfB/rjnngEG3uMcBtH7o7eNkvYvbR8yNn2v32P97HY4HHry97jdt7/2ee8BYWDtGp+uh/ayHPaT9tXO6zTz8bu174HXWjAABAgQIECBAgAABAu8FAWG198JV0kcCBAgQIECAAIEXV6D3YU09E2G15TUVVguKUOgItN1HQK095kF3nLDakmnbQ9hD5gZhtYNG2mYjYbUNEWG15xpHazttGgqr3d608wgrcmG1Trrnai6sVtieZ/58LvEXY6dDQl178t35RA75jtOesrBa1rhtcPnFGEZ6QYAAAQIECBAgQIAAgTsREFa7E0YHIUCAAAECBAgQeL8JtM9gDqostAmwaI7QbtdA0mKjstq4eZdR2W7feO0YO7Q3nzx2lRsYrcr6HPAka9E8pRpFyKm+mn3no3GalZ9PNyoX1eaTNF9WE5o0VVPGKf50D696WQb/pjLZtodubXmrOJfiGU3bWFllXg/dRYuO8NnzhNXu8/jD9S39H63ObLFW+2m8+tOOMRAVVqpCHQtxVdtr/Vz3156h0b5v27S9zJtxiLZIxq7D11E5icZ1/MQJLO+1jQBffZPNCaU0W4zm6aq8Wduf43Rvd8D1B8xbxnU7BQy3wfK+2ZCp1f02Kg+OdtQ/uos7OroyK6OqHVNx7PZenJQ+DH1v+98OuLI9HcUxV6+jsnmtwl3vw/ldJ1zc8uHyYNhdNWp1kOV1uPZ5s3ldDpBuz6Ud/K3VrsBWuRFiTqxNov/bhkl7Xu2tEocY7qP2s6Nu12vUGW444KzXm2y+/65z3zJmhsFW751mnlu7X+LdttneMqxQK1e15nUMdRs0Y73eQ3UWuzf+LV+w8idOngUXw//mRvkn9edBvi3ePk7xf/GKcVWnpe4wzcF49bvDPKXm83HZtQEu96f9vtBu73qr2Kt+ztyXf/atc87NlWWvfT5vmxM2ruesHHJzfm7P+YB6tlsrTeY5ufW/PoXE+64+T1fvlPfNf772udbep+/U/HPweOtrWK/vrr3aOfmm7W37Z7dDrt4BfW4G1/qwasdnPs6hfa4929U+rvza5+g9zM/3MeevHfO+JoYDLpkmBAgQIECAAAECBAgQuGsBYbW7FnU8AgQIECBAgACB94XAlmep+bwOCSsMbUrDdruVmcdDziae0obVarsIrdWHEvPF7jDZLvGeBxo1IHfo1Yvw3DaLeSxPWQ4yGqdp89ByW15kCCyUx4rj2HfbuR/ap0PaLfvchMnWUhZt/9v0yyp4tzk2lg/2135xz2G13nDboe1rAGtnWC0eGuYLHOGA5RCLh5fbLnCEgEqjOwurxftsC2JuXv+mTbss2baaPbtu681baO1aL8NqNzy43RZWy3j5NZ6ny7L5jobVlg9oV490w2hbuGAIf2wNFcUcVu/1GjDZDEDc0UPt5tpGoKUNWyya8MrOsNq2i96EjSKsFoHa+qphteHc23F18Py/pXpKe5x27q8P/m+Yr9emll192PbzQz4D2uDUIefaBgyakFYbxGm52+0YDcuhn1I6aueMNZ/VuDpkWu9ts9Oz7c+2+SzeqA2y1NDpRhh7GbU+ZLz0dn5HwGPbEK+H3v59Zj3OUcNe7Sn2du3g9ls6lMfPtrDarjNrP4FWI2vnfHXLgOBaWCS+vw1QEXovg6CZT/IYuR5WO9TnnqL6w9u3ztf7sx7sqr/fOQduu38jwNp87zvko3pbwGiX1XC8RZ2tmy8Do/gnFPnd4uqsf5Y1AbVvgrDa+qLWK8l909FmwKudP9rP1p1hteX3io2Q7o0XM/9yvW83zWaH3kW72jVhtX0gt32r+9i/nWfu4/iOSYAAAQIECBAgQIAAgXdYQFjtHQb3dgQIECBAgAABAu8Nge0Pd4XVlldPWG2giOdGwmpxXwirbZ3ZhNXufMIXVttBKqx28FgTVgsqYbXlh/iukM2unwur5XtNWO3gOeedbbg97LUvmyWs9s5eped6N2G152KzEwECBAgQIECAAAECL66AsNqLe230jAABAgQIECBA4EUU2Pe0p/a5WbZzsWUJz1gis33NS9mCKHC2rYhR/Lo+foo92+32OLX6wbWKQHdlWTs3n23v6NryQKMmybXRgeVx4oFn+UOUdqolnI6bfe+q782z1auhOlN+5epu+TUsEbUj9LE1wLhWlW1jHcJaPSlM7nh7lsbL6lIZedfo6Pt5XV6rVrtbDueykY92vUpJs+ZW7kpbfahWVmvKs+TluLa8Dr2/9o2J9rrkC7v9dUjlqV3vtVZV7Hqj4ddtWK0NPrT7lrGxXnmuqVq371x7fx/9WFaFax5PN5XVclfzdY4xUZfUHE6oPY/le6/up0x/9xXV6lvlgGiGzcWStr/X8tIO51v2buenZhCG/a7Kamu8dzY+68Bo4wHNO609kF5Ve8xVkVavtjvtnb6tMlN7S2weo52ON+/5/OdVP6Pq3Glt1B6o6XM7lneR7Qz63nS/9o71HVNMXXq3qcuUlwUs7a/NTzvS6yu3zZjHvsXonr/9cG23hWB3zmU7Iigx79RqptcqhDXVwu7AfPMQ28ZbnnHa+2L7yFmdZjuCVnNA7FXHX14u+G6vxbX5sPk8bM9zbf7ZflOts+z4fLhr/jyHZOfry0WuHHcNp1qBL39XaEoLbu1oW3mu2d68LsvqdDe0WbuO7QRU+jBe/yzbPcZ2nOOOe/yu/d+Z420Pq+1773Y+3PxsaT9l72MZ0PW+PV//951f/v2O7/iH7fxitLrN99YX4wz0ggABAgQIECBAgAABAksBYTWDgQABAgQIECBAgECPwObz021rHA0rZOaGkb2qMY7YXpSQWqzqWR/HXFuB8xY5j5r1ep5VPQ9hWHZttEijEnjJyzKVvdsKW/Hov/Wpb7AWHmn2bZ8rnzTPmA/p2IFt6kPsCCvkB9k5oLYKq62Ca7suw9r5boaiaj8mca3zH3Kg5m634zzu43FePefNsMu291oLdLQNdgRY1gJjux62HXh/bV0GdPPp6r5g0fM88FsLmeVruis8FE2XjrsuVtuH5+nPgeN+vVmEVOqAXC3lmUMeeQS0w3otVLTz/WKW2x90eK7ubuw0jLvlfLMRjNz1BtvGQrMUZ9xPqyYxH9Sg3sYBtx6n8wYfgPfcvW1YbRgXuT9tWG1bUK22bOezbe02j1Pnxfbn+f1qqGXlcJzG6UE9aOy4aww390o79dftHRGq4df3vQxihJXzOI9Fja+P27VgxrWPojb8tHJpP+ruY26u77QzrHbwzbWjd/WaDjdYWQj3HuakNkzWjoHNEOpaIq9dx3k5mKKjWz6lxxE8zecYAdQdX9Ge++f57bePmfpewzVq56j2Btj1udT618Pfg//6J9b2sZC7sicEfNN423bum+33fT7fePwtfVubM9vg2vo5HhKkvhf2g+/PWzZsXYfv6DV4uhEc3PfzJlCYPwf2hPwO+aK7eWr7vgeuhWh3BB9727R9OKTPL2KbWw4RuxMgQIAAAQIECBAgQOBFEhBWe5Guhr4QIECAAAECBAi8+AIHhmmE1eJSCqsVBWG1ClHv8H0PKTfbbZb82JVAqPvtChFuPqjsnXGE1XaICasNMIc82I52wmrXal61A0tYbffEJKxWbIZqXMJqvR9hwmr7/zWIsNrwIdWEpIXVDv58P+Q7wG3b9N/09iBAgAABAgQIECBAgMALKyCs9sJeGh0jQIAAAQIECBB4VwV2VX3YeIq1q2JWW02t3V4+XJ2lNN5WHShOektFmoMtyr6zqOx18E6Ht60VeC6HwiH5HTYrL62KgqxjLX/edCwMltXgmkDS6J7SCm1ltVpvY7OKTu315iPN9my2ncvAUf2bJRWjbftet9mul7Q177jMe5vuqhLW7tj6LE3i3Ncqeux4q31j+8D7a9d9t3rX+6ptlK98jKN9Sx2212htWd5Nq2247Tyw96r1Nlgvg7daMm81Tm/K+tVKVNfvj/yTWEK21GW6n/p/EVKppzAssVvOfwC/ft3zbbltPKwG7PpcOVpV21pb1nj7crKH5ijbfOW2K5Z/v3/crve1rfJVq8HdsJTelhTGZuW1zT/XvtafH0UlytrN9ia4aRxvmTzjeMvLuDFHtpXhekf3vvZRJWi1DGL8adW5XTGW9c+ELVX32ns6GpcKqj2fwfv6vZr71+/fg/br7sj9VVZr58723gnVo3b8L0+zWa50ONlyldqdW4Qhw1YrAq6u7vPcp9sy0VF9slag3Oz/ctxuDu62f+2HV3tfbPtsvJfU1Lz58Nox39z0vvv6tO/3Bw3YmxrF/N+MgX3HG+7HplHZvn6JVhY7K2vue68X4fftXNTe93He7dhbTSi7f96cz64pZNs9suteu8ZzyLy068vebX7ejIGe/t/VHHKb47wIQ0wfCBAgQIAAAQIECBAgcJcCwmp3qelYBAgQIECAAAEC7x+BG57M7PpVG0KqQa4AWSyaPUr4YRFhtaK1DK3Fnw95SLjrIW2z/3S8WobykIvSdvGm9rPSv1hGc17iOhFeqWGQ8bCdX8NqYmU7IgHjcu45nJZ/s2lZ2x83GZRD+n9om/p+m49oD3lmduh71LPbX7+j54i72+blZfPv72p7c5nRzUBfvb61V8PbV8QWc/PB6bbB0Z7aaHdwclu4cLfK9ofwt32OXkMK7bKRu8bwxmkt7/chuNZatdv7fO5myGwNRbXnFGGetlsrzbjD62t1r0e3a1Aj3/dlj3YZsmu1tK4HrdpqLru3o/vNiNwS8oj7YRWE2h7uGTULl+b+tqO8nM2OsNpNnwH77vs2CLj5rtvG5/rx9ofZdo7xzfty51gq7zgsk7rtGm0s3dweZ1+iof1QaAK9bXAkDndcjnnb+3X7KcZ5bQs1rjq/+dvVSG8/ojdCk9tCSHG+twlV7Ni3Ls+aQ3fXr9G4+fnzGe4bxc8/EcU8E8tz1o+M+k5xx0XQdfmLNsm4vDQb/doV9lrOCfvvl/4zGS/7H0dfm/faLxj77oUmRNXOV+1n6/Nduz1nNNxsHS6bndgy325OAe2l2xUG6ncv33GaZduHe+uQeW3vZ0ReEri+Yqnj4fvU83by3dxv8zvX2pe0PR3bdj9t+Z6+7/Q2P9c2vwst/3zXX7z3dWzD4t16+0O7uavde3Jc3vak7U+AAAECBAgQIECAwPtWQFjtfXtpnRgBAgQIECBAgMCtBITVtvIJqx02quJh0v097l/vw10F1NrjCKttv87CasJqMTKE1cr9cWjqd1sIU1gtI4ZNZ6BNWK2MP2G1w76QtK2E1QaN9UCzsNpyLqpjpbm3ekNdwmr9t2XPHsJqPVraEiBAgAABAgQIECDwogsIq73oV0j/CBAgQIAAAQIE3h2BA8Nq7bP69efNqwO0ldVqBayrphrWZtWWWIQuXm3YaVeBlhanfUAUq2DdxwON5TmOZ00liuhdlhgqq5VGw//WHWbN0nSxRFrp3Hw0SvOyXYNwcZyTe6qsturPxrpzFXKj8s+2QiltZaS2GlVsn5TjnEWjXUvk3WZEN2Vo6uFX+nnMtBXInne7rXTUkhwawFuOvRarvafag7YeG5XVdt1f+wi3VYIb9ul96rrxRsv7t3E+5D6Lt63tcgWh/BrukXqS8b9tqOdQ7H0Ym79v33PnPNdMIGv9aP7Q3t/tdW7LrO2szrWratchP99+HTfDB/X+aE83sOsZRPWpeh0mMTDqxV2bfbdXcmrZNsfovvGwyd+233bJN4+3fsnyu1+vBLa66O2yrcuKfu1OuyoTbY6N+ufo5LZ1OjeP03aqrWxUT3K0qt7XhmPz4e+xstGusE67hOyNF7GcwDD+2+3mRmvv484g2iHBtWn9/BzG8/XKam2lwJumkV31te5pFe7lFByVWet0vLoHNypObutcO5E2lcli3lx+Vo9W35323Yu9U+ey/bZ7pp0P234OE32d8Fdf7KK6XK0w1y6NGh6npflqOeXn7unWHfd9DN6UQW2rprVzbH2jtel/R23Gm+q67etbyxnbbWW+rRVLNwdBcy2WX0+HOfR9WFlt17DprKDWUYdveV/vuveW0/9N38fu7cZdzTt3e0e9s0e7Z5539mS8GwECBAgQIECAAAEC3/QCwmrf9EMAAAECBAgQIECAwJrAzvDGqlUbYKo/vb7b6iejtTU282Of6SIeU+Y28fCmDazV7eGBxPJB98bjiX1PK4ZwWMe1He07YDnW8phN+2GzeZy17UHu8FSzeYI/Lo+sxuN0WZ5WX41rTC8/rL2XB+a1m3kd0/zKFyC/oos7k061TRuymK89cK4Pl09jmcJlWO2uImTjlGqgYjxOiyEIVE/grrZXY2Z5hduH8O2QasICbWivvdLDNWzDWHX/zS3J6NoAACAASURBVLBaM5wOub92BXzaB+n1rdpLunZPHXp7bOlbm0PMx8/vHNvt8K/tWp8ID60FNGqno1EbcrnPsFrt5GbAokWrF27tntgIq7XgdTva1xvhHs7hprBX7X602WbfRuHiGhyVcxy6255LBGrbgbyx3fYhfrVtqt03Rttb4dCh2GYC26Vao/OLJrRUA2rtpRuWn61tNq97Ox72dSamtjKA41NsbSzXfduObh6vzlvN2Mj3R72HIn51z2G1NmXTBonW+rYrolEDajuCmzuCIPtYD/39Zihz1zjb+YlervXm0pPt+68FSg7t2IHt2nvz2mfFrnmpvUbNHFUD7uvza7OMbM93oAP7f63Ztj5vw4yfjVcBtbh3amgvRlodkjEXPSj730dYbXP+XJvym35vo2tv6/Y6tndKjJ26jO+u73C7Lsuu4O/mV8r287fNze4MPrbXo/08L9v5vFbvfq9h2ecdZz37dfx3THvYQ0OE7deUdspvP393kK9/vd7Rz5ob7w3JHUp0D19LDn3rO2l34H+t3cl7OQgBAgQIECBAgAABAgTuW0BY7b6FHZ8AAQIECBAgQOC9JdDxkGfzwdr6iQqrDR6VQVitDI9bBteE1QbHfUGg9jYWVtuYgg8JKrUBVGG1DLgRWrx5/t8/RutV6XlwLqx2B18n2pRNbAurXUMVVusYZ8Jqa5UdhdU6xs59Ne3475i2C8Jq93VB7va4wmp36+loBAgQIECAAAECBAi8uwLCau+uv3cnQIAAAQIECBB40QQ6HvJsBgfaajBvvPnGcGavvfzK8ln4s2fP0ulRecywuEppWupqPLtMaVoWhBpNUjopi0lGXy4vs9DwUL3sO451rpqIQ/y5vpYP3hfNQ/j296PVcdpqaldXq5/Hserv4n/b7eoT3ao/n0TFr9KBeKt5aTRUdyvbk+OU5qUexvHpahnQo1F6XNZu+vrTZ+m1s5eHA0VlkfuoKrJ8qhr0z0qfz5pqag3r/PIyjY9LL+I61GpL4b2sajZN06cXw4HG50dpfFQX8GojKJsBteIQS8gtjxM1QbZUR1uM0qLUXFnEeqml/XgctUt2VFNbbFkgNMbVIQuE1ms3HLqWHdl4NFb/eHWZ0lmuoTIdR22x/IvYdV76PJ6P0tm4GA7lY0qfY8zsqEBUh9hmcaZZOa+jUSzamFtN0qoa32w2S7XSzmI8SReLfO9Em5NR7mebu5pPr9LRUe5buzxiVPWoS/cOfWhvn9K54/jZrNyzz65SmpSaLuPJ6prGQcuBZ+NxuionPBpGdh4fsde4XK610NJm5blbzpPtUsSz0Wg59OOtY/jHK4RGsT7x0LHhRs7b81malzkm/28+19VWaVqHXfxiWyWk2GmtymRzUodWdixvXK/zZRDPcp9PJsu6YcM121a1KLp4VWohHqdJOisdjXO/eiuPl5MHMf8Why1VeIbTGK0XYpsvstVkFKMtv6azaZqXef3k6DhN6hiJQ9f1/9p7YLOyXuXZ8KzjMS/EnN837ofF8p0Xy2pnUaVzPXjUTnDlHOfzdFUMj4+Pm/l+Ve2pzTeG+dUoX+xRmiyrKLUFKtulbod7vl7f4XOsiUTUj8ON+2xVe/Cwgd+O7317jIYbfNUqPorjFfPL0Wke23l1z9zPi6tn6SQ+s8pr5Rznvz02sBmW3denbV87dt4qi/bjNpYB3TORDt8jivnpat599nSWTs9Xta/W5rl9Hb7175sxUJdS3TzmFsR8KqvPkDYLvyyWt1ikl8ra4u3Krrfucn2zGD6ldFh0ZVbunaOYf9pLUb8GzaZpUr5HtMt95mpq+VzyZ2Z+xafDablr7+o70Pr9MUrxdS9ew+2+GtipTGP5dm1DeE35srbqVftZXfsfux7Xz7QdQ3PXtQjKennjEh7XIobNcaLr5Vvx8C2j/iq6WCu6xW7LLsf0s5zO27mnOeg4vmetXtvv6luPoHfsAMuv4MNHbj6zdgyMx+PV1/qmV7v+86ft+PDNoHz3mYzGKY41HH+oGF0+jxaLNCo/b+fI9vtX7LO2LHXzJm3FxFm5MvM6MOI70zj+aytfpeGrWGkT77VvyA3fxst/i0xGozRqvnvsms/v48LV77D5HG4ecdG2nn9cx6P4nnnLVxynnntrEIeN79JDv1qbDatbvv0Ltfu27w+bJvs63B5j83j1Htl3jOVUvOvD/9ADvMvteu3e5e6+8G/f8/1287495OR6j3/IMW/Tpnf81P4fsl877x3ax7vwOaRvh/bnm7ndXczV38x+w3e1zs+X3rF738f/Zr9+zp/A+11AWO39foWdHwECBAgQIECAQJ/AAWG1dgmi1fO8WIRt9cDh8dtvDe/78qOX0lWE0Uo8ZVKfznz1yyn9+t8dfv7G5z6fPvvLvzJs/8rf+Ux6/e99ddj+wKuvpY9/53fm7VdeTSkCPvEw8+goHcVTxrJdH4RGGKKGSq7Gi2VwZ+hXeYoa2/VhY7sdYYraZuhi0779+aQ8AjwZn68eZEzGaV6encQDxkUNS81WfylyeXmZ5iW0dPropTT5wKtD/08+9m0pvfrKsP10NEtvXTwdtr/lwat7Ht/0XdZl6/qsMj8pzq9Vdij/uTyoGYKCJcyUpvFUuuz85HFKs/K099H5amnOuPxf/Uo+xrd8ZD0s2IZxtgVzItSyKyDYnuoyLBjhuSbpsXxKvrrWOeBYdr6K45ft5voObeq+Q/vm0W99OPjGW6sA4iuvNGHKWQk1pTSdjNL0OA+CWbOu6lGaLEOHkzh+PWYE/3Y8Vdx2f+XLkhM+R5OjZQBnMZ+ncQ0RDtetXKOjNpyX0uWTHCicz2bp7KQETyJAWV+tVevdBoXi5/Uv+cJzXsbAcEPVp+qLtHziH4GvIdUW+81SOsmxsLcun6Wjk7zQW+jMrnKfj2ajdFTCrKO7SinUS9785eTlaJSeNEOhhtVCZfR0NVeleUlUxbxzUs5j+J8m/lTviXi6PK3nukjppC6jeVOtlgb6kL88Xd4fAdc8rF2mVMZNwGIV/5gfHaXH5VpdjRbpdJLDwEMA6yrv/Oh4kkY13bYWDlt9ILRhnvowvR5nVh5+H9dgZlFqgyBrY61laRM3pT9D7+r5DuO+BnSa+3VY17MeqE15LCIpV8ZdHmXDqw05x7FrX2OctrYl6XC5mKX5UVmOc3y0XGa0ucvSNM3S08t8bz08OUnxf/GaL6ZpUrp2MjlKo5qeiF+2YbX2XmtDS2upn7bR9u2evxyPsFnJFw2n3U7Hy+E8u0wnJWAUywPWYEH+3xrOiIhBCbe1qx0vVrf9/p4f1qL9WpKXr603cBv6Wqbsrq9L237W1UHZzL8xnuuR2tDhrnBp78OLa2dZU1F5YG5HaD7eHj/NyfKzs9NlP5/OL9Nl+Uw4Pa4LZ+bRfl6OOAy1JmR2J9vjlB6Xf0QwOR6no3If5XxXebP5PE2WgZKIlF4/x+HjsKlJ1nbz+I6Xwd0Mqy2/CsS/JygXfsgWtQG19qps+6xuf7Z5erum/W3fr9fm29WbbjatQ/jZfJYe1yD65CidlIhaG1DLgaTy+TWdpeH7bQlHLbu9+T1s7TvaYffli9gqj6tm+j+gk/vCeXlc51bj+CRoPwzr8SMgXu7HWROEGk/af1KwChHW67HsXnMD1K8SbRix/YrWbucFsHPf2jGT49v156vtaHXSfPlsvxbv2q7zYJx2/U+4m7bb/jzv8eODadu+w3ke8n2pue675uvlP8qYz5dhuNit/iOOA4bO0JfeMNYhx30n29xFAEJYbXXFer8f3NV4fifHzDv5Xvft03v8+z735x0/h+wnrHbfV+/+jr9rnB5y3e+vV++9I7/X7/f3nrgeEyDQIyCs1qOlLQECBAgQIECAwPtfQFgtP4wRVstV7YTVUhJWW817wmrCahGcbJ7ux3QprCastsxBC6vt/54orDYEa4TVSgZqS4BSWG3/bbSthbBaVhFW2x8eElYrY2VL+K83ACGstn+87ZrResMTvdfm+WbSF2ev+/bpPf59y/ReX5XV7vuKvBjHF1a7m+vwXr/f70bBUQgQeFEFhNVe1CujXwQIECBAgAABAu+OwPOG1RarCk9R2eNpqeR0dn6epm/nOkZH5w9Siqpc8fqrP5s+9yf+12HzL/z5n0pP3np72D4/PkmXT3J1satYNvQ4V6qJyjT1L/CGf8VeqqyNJuO0KBUh2mIHp5NVaaa2stpmEK3ucxztS0CtbXMtuLbIlWTGo9M0L5VDFlFVayibFcvjRR2aUgMjl1nL57sYpXE5l9npWXr4sY8OP/7oD35/+uSP/oPD9tlv/VRKJ6XaVVTpKud4lwOhXt4olFYLcjV1i4aKNYtnuVLQaVQnGpbPTCl9462ULkulji99Ob391/+/4cc//zf+Wnr9G18bth++8nL64Ac/OGy/8fqbqVahi+tWKw/k5ZdKhYpmKdeTk5O1JXna9nU79quV844fnqdZqWYSSzHVaxfbMSaGa9RU1Hv04OFaRb22fRtMnJdjXo5Tevm1XP0unT1M6axUrnn1tZTOSy2uaHtertfJKF2UalfTk6gLU8ZtGqdaB+0olq9ry8e0F7at8tP8vKlrtVya6GS8qtQxu7xcVnBKMb6mZW3XZ8+aymeBUe6HCB/WVElU62mX2a3vO5RbKn8YlnxtOlcryAxVaFZje1mN7yLet4z/h2cpxf/Ha36Z0kuPhs2Ly6s0KZ5xHz27zO3Phmpw+XVXQ3/bX0pGZbU826T0jYu300fPc7/Oo6xU3Bjxiip1j8tcFdXh6lqJUYWrdm6YY0qfY15o14GblDJlw3KmjV9bPbC9/u3Dwn1Lgg7psFrBqFk/Mm7PZ3XumaV0XuornRylVCqEvf3sIh0/eJhPMZrH9UopvXp+mkbbluZs1im7qbLa2lKMtTJjVBMrlQRH02a5xqNJWkSfYo6fztI8qvQNy7GOVuHYuBb1HKPqYq1MFuv31SWjo4pNLMUbr5izLvK8laI6Zb2R48+1SllUCjsrJnEPPyj39Onx0me4Qev1jetexuRstEiXteLaaJ5mZfvs+MFazah6v8YibXU0RyDnqK1kUyqoXVsCrgIPy+e2lfzagbJ9u+cv36fNMrhPm2BZzGT19p7Oni6X6T47mQzLu8ZrNAzyWlktlj7Or6jbU6tnzaK2ZPEJzsVy4MyX27n6aDnOYpZOT2stsFWbfEOt2rTbo/IZm/uTX8PcWpa/zLalqlBMYWUZ08vLZ+ntUr10cnyczh/mez+O8mS5ZO14uTxu+VjP53hDNZ+uyjrRtxpWG0ok1SqMq2u7uczuVV1WehhVdenMUF99QszK2rpPnz5ND4/yPT5erO7MthrTrqpFu6o3tT+fjebLwo5R1Wn9tZrrat+m82k6GedqnsN0WHcYHJYDqK49u75W9b6SV3tuje3XbJQunuY55+rqKp2Uz8bzB7FUezlg/LrOLfG53oYL64f40Ldalq3pSPy8Vi3N5ebyqzmXeTOW4lo/Lp81i/FouVxyLEk8aSpVrhdru166bTa/SlflszS+K52dZvP4/hEVWOtrVOefoU9N+b7awR2V3vZQvzC/Du6Laf5cWIyj6lVZ6nyoQNbMJ2WuiGXmT2q10ZiX6s8Xs7S0iuPUcq9hViuANv+wJQ69vNST8bJw8dCPRqddwHLtM6AZJ7X/88kiHZX3jf+2qN+pc63CfC4x3x6VWpPtzzfb1PYxZidNpc+2etmyglozXKNbyyW8D7zK07LO7uZ8Mq7/rbZx/KPy3TnuizpWY7utAlj3Heau+t8lB/anLiHa/rfI5q7tXPG8YZEDu7O2vOih+9xnO5XV7la3d/y0S/we0pOu7xuHHPAFb9Pz/TZ/rPV9ceg9/n1z3ab/+6pIvps+ved1387vlePvG59c+67kPs++o92+tet3e0NHIPB+EhBWez9dTedCgAABAgQIECBwe4EDwmq1Sfu4bB5htfLuk9gqAYQUgY6yDGg6Oknp1351aPVzP/HvpC/99P89bH/+S19ML5WljF599HKaRdAmXlfz9OAsh13m0/kQBItXPOerFTmmi0WalWU3p/OoJZB7dT6KR++5fTykqfu226N4Slg63R7/pvb1IclidhSPfIbjR1CtZNjSbBwP22uQJJYLyqcymo/StDxgeX12mZ6Vh+dX3/Jq+r4fyWG1f/Lf+P0p/dAn8w7npymVZdhuf1FXR6hLSV00eYiI1dS/2j2Os7rM4cLTCO48KaGbX/xM+uv/y58cfv4zf/bPpvmbeZnXVx+epWfPcrjwG2++MTz8jdej0wepPlyKaFUNgGxul+eCg9O27Wjf/rxWdHp89SzNIzhU/mK6DcC14bZ65vEwuP0Lobod/9tuT2tY7fwo1e2Lx5fp6bN8Xg9feSV94pP5Gv3D/+zvTt/1e353fosHJymWno3Xs9PTNB7X8EWEVsrytfPlqqHXL+lGpaposL5S4iItSghoEsHHEpScXzxdLb8bY6osv5te/3r6zP+er9f/8ed+Kn3ty18athdXizR9mkM9D04fpA998APD9vxqnkal/4vRZJlRnMRD9/p0dTRJ8fA0XtPRVc0/pQfj4/RwnEN7ETY9L6G0V7/9I+ns2z8y/Pw7PvVD6fRT/0A+79EoLWIuiNfRaXr7aR6VD85Wy5K2D3SvYx32k82/kKx/jjF0VR5mRC+Orsq88qt/Nz351V/LTq+/kX71F/9W7mI8qD4tS7zG+Z/mh9/jo5N0epQDAaeT43RSDEbjcXp2mq/59Gi0XDYrQlPL6EizHdPQEJYtubNtbdp9F6N5GpW5MEJBR3XNsGfzNH+WQxgnZ+fp5NtyIDZ924dT+nAOkabjcXr7It/f49OzdFqWhJ1eztO43GjHdenW4VqtPhDasFobphn6Xea8GKMxPuM1iXOquw/rS5abaxw3Qhndcfz6WRFzR51vvvFGSl/JIdjF17+Rvva5vGT0V3/119JnfuEXhu0vfOaX09tf/3o+l/k8nZ7kMRXLbr79Vg4azqIDJay2mBylyWluc3x2nkYP8rWbnZ2kT3zfbx62P/gdH0vf9YPfP2x/+w98b0of/bbsNozNcpMejdOTt/Pxjx89SsfH+TNqyErl1kN4q76mzZKIMQKWi8gumrGx+bm7bLQ8zI0bPX/5HmHNPGOnFJ+09V4Ljbok7mT+LI3qUs9xVjWAuracaczrNRQegc5y0AjGtEsMH3IKNeDYtt21TGGsbVnH5bDOZRO4WS6l2j6sHKdU5rwUQc2l7XhZEfCti4vl58mjs5eX4cJrgcJ6fduw0WLRF+YYBkozuzdhtXqPtUvNtkNjmi7zkspxrUYRQ8rHmV49TYtyvSLkNJqslgVdX//6kEX5rrcZvlctu7xI86v8GRLjrgav4l47Kt9rJkfx/ajMgbPpcE/GKxb2W66CG4HSdr3Geu3i7esctGOF1EOG1K75P4wX1bws6xjHu3p6kSJUG6+TmDPKPy5Y3tzDRnvdNrbbITfd8kV61zKbw5LEbaC5ObsSkot5dVrukQjzTMqcP8yx9XtihGyX57W6LqG+nLsXbYy2zc8NKPmN4386559Drsdt2vTMb/mzKV+bGLd1qeI2aBth1xpEi7Ba/JOC/Ip1YcvJx322nE+az68Aql9EYx5YThJhnt83fh3/iGXow2gVQIw/t0M6PgqXrzbUWL+LDUsw5+PkZV3LP8QYVpFfxaGndf3mJuCbvyPk9u12fL9Yezjavu+Luh0fLqVv8V95ETvseU1rwL0JsrT/cGbzvw3uIrzV0799bXvG/75jHfr73gfoN1VW6z3WoX18v7QTVnu/XMl35zzaymr7wmrR9r7vx33B3/t+/9tehXdjvj20z7tsX2TTF9nzEPfe/vdei972h/RZGwIE3rsCwmrv3Wun5wQIECBAgAABAvchIKx2Y7hNWE1YTVhNWC2mXmG11QeQsJqwmrDagV/IhNUylLBadhBW23vj9DwsFFa7HlATVqtlY1dVl4TVbr7teh+gC6vtncZ2NhBWe347e67+sVD7j+82XZb/jSastnfI9Hzf2HuwO24grHbHoAccrnc89H529rY/oMuaECDwHhYQVnsPXzxdJ0CAAAECBAgQuAeB5wyrxeORWfnX60dR7aEupxf/Aj6Wkxxe4/S5P/Onhq0/9W/+a+lbn+TqXOdHZ+m0LLc2fXqVnl3kRfqO01F6KZYOjWVFL54ul7yKigKxvE+8YinORSlPEP/aPpbEiVcUGpiXEh6xFFZtH9vbfh67tT/fte+kVFo4nq4WTZtNFkNFteF9R9GLvB1Vj2rlhJfOHqWrUm3jWVT+KdWZPnf5NB2X6lP/1L/6L6fv/rHfl6leey2l41Wlqbu60vVKPGkKRUTNsFpX4iRN09msLK13cZnSp//m8NZ//D/5w+nNT//tYXv6619MHynVhB5MYkmtN5fde6Usnfnk7ai8kitCDEvBlcohm9u1atrs8mpZQS2WfK0/H0XlvGWFvAiE5OseyzZt+wuezZ+1Fde2GW7+JdRlKVbxxvgqpfNchens6DyNjvK1+Prji/SVq1z576M/9APp7/9d/8Sw/anf/+PRMPucn6fZKFdtynWL8sPDkygI1Hai/cOeymrDkmqlqtHiapomtTJZLJlb+jaUQ/tb+Rr97H/6h9Ov//RfHra/9MXfSN/y8ivD9gdeei09fuMbw/bF2xfppCx5mIv11GpXq/srwpnLFZdGk3RxnNtcvHySLkoln8nFVRqXynOjq7oYXUqzR6fp8tWXhvY/8Dt/R/rHfu+/OGyPv+/7UnqQK8/NF0fpotwXZw/O0uVlvr7nJ33LuLSs2/5isf3ZOCaHN8tCoMfnKX0jb3/2v/+f0s//uZ8atp9+4Qvprd/I1ehefek0vXWRK2lNJ/Nlxb1YkraGV6NaSa0oFmP8qCw3GeN4qCY4LEkWM9dqu1ZdjJ8f1yWFo+JarSCy0b7u++xont44zQ9fp+N5Oi7r4U5iWBbL8dnD9MpHPza0OfuOj6Yf/udyBcDX/tEfTdPH+X6dP3yYTh7m6/P2k4v08DQvHTgUAKqVo9pxubG9VhSmVP0ZHMq5DMOpNorqmnXptPEspWd5DA4Vy2rFoS/9vfSFv/bp4cd/86f/cvrC38hzz8VvfDk9+eKXh+2H00V6qbR/6fgkvVTmyMlsli5jWduoFnb5LJ2UpXpni1Ga1Wo3sV3mj9lonKblXr+MuamMx6eTRZo/yPXFzj/4avqWT3znsP29n/qh9Jt+5Edyn7/nN6dUltgb7snLUqcsjlF/vliURRljJeWYVesHa1Q2KhUh69KVpYDdWhWvzspGPX+ZHpXVygK3Q0/qTDW6ukznl6WqaUwIZSm99DTmmIIV17BWQRuqCpWfx+/rdQ+jWslsWAeuVmxqlhTeXBq3VhobliBu2teloodAT63MFxe53L9DpcfSh2Hf8kk2bNefj1N6q3xGvfxylGnN1zG+l7yclwEd5tA6vuOaHtVqeUc7q1C0D/+6luXaDKstzzEtx0xMx+tfxfInd3zDOSr9H8f3rWmpfBrXIpZ4Hm7gZpnRYbnm6jZ8EOc2+YO4tI8ld/NmLntW3ZoqU/HzZcWpRUqPy3eEk7NVqag4j2XFu6hoWCqrLearz6sY/bWCVxtWi+22qtMtKqvtm//ju9pX3ypLlz88T6d1qc3pVTpdjplmCfdYbrj2bai2VayG61AmuGG+LL8YCEtl1XaSbOfV4d4px2n3rdev/Go55tt1sQe3Wv1rKLG1uu51vzRLNQDxdD5PD+pyt6PxsirVUGFrWTmsGXBx6M75Z/m297TRM78N16SpdhbV/OI1H5b4LMN/+D7V+JeqqMM1XJWhW23HZ0j9b5q4XmXZ0AGqVFBbq0gXfk3Bx/q5k+/h1WtrZbXo2PJLQPyHTP1CEFWb677DxJpv2fif+h1wGIP7qifmqtXxilOtVDdu17l9GMPNeNu1Xft8YPu6FPhQQbZWB4wx355v/f47VEtdVaLtGXJDJcjyWbMZEGorMm+bz296oHzfD5v7xn+PyO62veckrPb87sJqz29nz/Ul6ttK8ctPi1heuakG3Htv9xofUpnyvvvQ2+e2/bsx3x7S3139uimkeMhx77vNi+p56Hn39r93bPe2P7Tf2hEg8N4UEFZ7b143vSZAgAABAgQIELgvgc6wWvtMa15CaeN46lGXpWnXi3v7cfrf/qOfHHr+1p/+E+lDb+Yl3GaXszQuy4ydj0/zEkwpMgCX6aI8vn0wPOLPnYvIRyyOk/8QD8lLcG00TrMSUJsNz5zq06joZd7O4ZLrP8+PkPb/vD5cOp2VZQxLgKWG1WK50VEJRxzNU4r/j1cE194o53KaHqTpgxwS+cpxSm/Ekp8R6PnHfzT9jj/47+UdPv7xlMoSfXd5qevlLZGE7BxBqvIm48WzdFKDA6+/lT79R//Y8Juf+q//2/ThCK9F4OnJZTovS38ez6bDMonxmi6m6XKeH57Hsko1cLb2EGPjEXwNn02WiahV5YPN846/0Fk9w1stOxvt6nE2t+sx6gPLbb9v9y2P/tPTNFsulRcj4+wsB3ku0iR9McIb8Xzw4x9LH/vh3zZs/zN/6CdT+mAOhKWXHqVpEZ2mUToqUcBhLLQP9w4Iq9X7K5b+qg/x5k+eDks4Dq+nl6sl96az9Hf+5z8+/Phn/v0/mD78RgklXU3TcXkAeD6OCGh5eDuNCE0ObpyWZXhjOx6s1vsr543K/ZUW6aIESb5+tEiX5f56OJ+kV0p4MR7212DOW5OU3niQR9ZvnIzSP/Lj/9Kw/dv/lR9L6VvL8oqjozQvS2nGu1xe5tTE+VnfQqC7/jJx28/HsdxkWSYyvfF2+tyf/DPDe/7FP/o/pstf+uyw/cE0T6+U8z6LeaEufzqZp2d1vIdTfbAdSwHWAEGELcuD1ZBux17dbn+2OSa3tWn/MvPyPc3eqwAAIABJREFUOKUvj8q1naR0vsgPbo8Xx2lxmSecq9Fxmr2U55irWOr143lJ0D/wn/9nKX1HWR40HgY/ym0ur67SSbmGyxs3j7Dla9cyoDnbsHoyv7jIs8v02WU6rkGQWB6wPoSOZYaf5f5Pf+6vpL/0U39h2P75n/m59PrnvzBsH11cpFeHpZxTem0ySa/VMMHFkzQvS3CO0uVy1J6myXJcx9P7p2WpxFgErvYt335l7A8jP29fxVLD5WF8XNtpDU6fTNK0LLF39vKj9NFPfGJo/8p3fXf6rf9CHsvpk9+fl2yOV4QWyryYHj2K9WPz8WezNC/LYubly1ZhtTKshnmtzm35WBv4e/7Y85fp09FoWP5z8J/P03mEcWIOiHv7soSQPv/59KWf/bnh55//hU+nv/p//l95h8vLtCjB1OE9y2f1aHKcxjXQNhqlkxIijM/CZaBzHPmlshxkfE6WOT+q/pxE6KksV7erfd13MVmk0UvZPD5jYqHleEXAoN1eVkFNo/SBD39oaBPBna+9lUPyi+NJ+vj3fM+w/Zt+y/emh9/58XyOMTeVz9750clw3Jte4dD1sGHINbVLSObjx9KBNTPW5jwj/D4fPqVTehDn2oYIa9/iu9ev5CXWP/uLfzudleXT48+7ArL154NhE5A9asIi27Zjv5OrxqQGnh89SKOP5mWf00c+tEzAT59dpPHD/I8OYsHF5VKGi1GazEvArv1sjIbHNUh3I/3yl13zf3xHGdVP+nlKNaAZ81b9hxUxtt/Mc9Tl115Pk/KdKJZanV7mfZ9dXqSrsmT908tnyyXQI7D9+md/fWhzPF2FY2az2So4G8t61tBMWqTJSZ7rjo6O0nFZqvjs/DydP8rfO1566aX0cgQthyWMH6T0rWWsnpyn9LB8Fwjj0/IPHI5WS68PS7DX9xqvwmpxHer9MgSW2u/+zeq+h12B+23VF+aYp9k0z3CxtPmkzA/5q0sNYkZYrY7heUqP68LIgVBOfpjbmvY1ZjY89F+ujb66l5uQX3ynfFb+eyLC0mc1nH9DWG35dTCu1WVeZneYX+s/TGiW9cz/rdL0f/mPgyJUukzdNmG7mFmae6rOD8OauPXarZbaHH7YBs7qcs8Hhs+W//0X7dvjbAmxhdWoPX79LtHuG/Nl+W/K8ByVJXrb7yQ3jcA6h2/OE9uCHfc7kvPR+8bz/ffokH/4s68XN4XV9u27+fuuz9Peg78D7Xu+j0V3etu/1316L0Hv+b7XPXv733ruWwa01374HG3/cckBB6jz265/PPii3+8v2vzcem0LHb7oYbUXzbN3PB8w5G/V5EXrz61Oxs4ECNxaQFjt1oQOQIAAAQIECBAg8L4SEFYrD3W2B9eE1YTVhNVSElaLKkjCavHZJ6wmrCas1iaP93wjFFYbgOIfNQir5TC4sNrN90zfw05htazZBNeG8LawmrDa9vtMWO1u/xanN2zU2/6bLdzQe77vdc/e/rejV1jt9vdy3/eN279fzxGE1Xq0Dv+8u/1Rn/8IvfPb87+TPQkQeC8ICKu9F66SPhIgQIAAAQIECLxzArcIqy3/hX4sRVeqr6QocVb+FXz66tfTH/rx3zucy4f+37+SvvMqVw8YLyZpXqpbLKazZbWc83Rai9Ok2Twe6a0CZFFrJD+OGaVpXfpz+Ek9gf4KarHgZH7dVGUtt4jqR7X1VSw+2hYaKV04Wawqln3kwcvpy09ypY7zyUvpa6VKwJuPztPXT3OVhpe++xPp9/2R/yq/wW/55GpJubu8+svlrFYFIaKiSy2KM3/yVhrXJae+/OX03/3r/9bw7l/56f8nfbwsGfWBi8s0usrL+EWdjrLg1fDnWq9kPIk6eKsH+Pv+1X0tuJBt25XgYqnF1XHqdvxl4voxryO1Q7k95i7O4V+nlvHz6oMHaXqRz+bJLK5wfk1H5+mrpc2brzxK6e/LywT+gf/mv0jpu74jN/rgB1Ma54pil9N5OimVw4aD1ANF8Y7nrKy2ePw0jUolouE+q1WhvvDF9D/8B/9uft8//6fTx69yNZ6o3nQZy4WWtzwtb3w61KLKSpNmcaqodFHtIpBVl7CKKha1GlU6Pk2jspre+XyUHtbqcWme3i5VgF5P0/S1UoHky+cn6Vt/+LcP7/Vj//FPpvSDP5CtouJUqWL09OksnZSKaqVg065Lde3n2/5yf/Nn9c+TWL50USpIffaz6Y/9xH84HO+zf/Evpe8Z5ev24ek8fags7/X4ra+ny1KBLi7fs3LdZker2Sb6W5fTmgyF2GoFqcNKZB3ycGI59kfTND7OAykKjoR/vM5GJ2lUKhU9ns3TG2Xe/caDs/RL8zzX/vM/8W+n748la+P16EGaljFy9DCq9uRJbL5YpPHi+hLEN1VWW67+N5un2ZNc1WYSc/95rgw0DKjLMmB++TPp03/kvxx+/PrP/3z6tV/65WH78vHb6eWz7P9wMkmLMmZn08fpvCzvOIlKOcV/EpX9SnW/aSwXXO6t+Pi5qoU3o8BQaR+FzmpVwagYNSoVpPJSt/l8n15N01VZLifm9CdXuc8Xi2k6Lvfc7EMfSic/+Knh57/tn/496RM/+g/lc4wlJevljuVvS7WYp9Nn/z977wGuW1Gdj7+7ff3U2++lt0svKhZUpCiCBVTsXVQsMdFYouZnEo0tFuwSjF1jjyYSNREURBFU0Ejv5XK5vZ3y9d3+z5q11t7zHc65nNv04n/v54Ezd3+7zF4zs2bNzDvvC6/MXpKYpWy/qN0GtVGqN+agurR9Mi+5MP8zn/qjVxu5N/EB3ekpVNUREUvXamaEuvPii3H1fzLj4PqbbsJS+Xa/F8IhZkJTpjmjWOr5cJRhi/ykXEOsaVqvKG2zqdnpUCRit3e9PocYU9vCbknlT9LexmzkvzOpSqJxUxY9F5t7k+aaodo4fGGrIva9tlSascUL8aSnnmWu2f+lLwb2Z18e1qrwvJy57QGGF1aUHVpssFmsmHrRHFTTpIWY6CaPZBLiKTXXeP0uHK3odOMWZqfdfM21uOqnl5r03b+7FqW13D/XImIglReQbLE+lOT2VJKY+n+V+bPOU3lmkrVWmlgIS0Oj5vld10FPyt1ZNIz9TjjanD/iCSdhwbFH8octHM1kwHsO8cSJnzGsh+InjRn4PLUFIgYzZTqbwWc5t0P+n+pmU5gdr7oav7vqavPEjfetQdpmP+n0enCFZS1IHbQnRLY4msGsJvWwG3YzZjU3jLGwLCxocYpY/AnlUSWJKR0Jux4VibKXmnqk8RfVX2HOI8a1Ukn4b8sVBEtWsGkPOAD7H7HSpJcccgBqIimPhePAgjG2lJG6ZduS5LSySCrMmM6zJKhlWIs4bJ5FsEcv25HFY4dGBcKsCdpdkkmdkqSmOFb6vScdBsUDIoFtOlRthHSegmNzWPK41FakvzCsYdm7HIvZjuRB5VZiTJSytvnQjN1tgkW1oGHByyMwlfZG3M/jRxNIyguIFpEY9swDZ8j72lK/WdpQasr1ViszQYzYh9I2C7D0gywxnH/XnOkHY2KzmduMrKcy2NkMfxbT20B+3Iy5dr7Mampaw848C1MmtUetY6ZtksSy9iky/rDZa+gZts/fkfq5Mw1lh/qXnXhBAVbbCaNt55Ydicd275v/Mp+2o/V/R+2/o8/f01be0fzr9bPNlZh+35IA3WEm4F1gVlMfOtNe82Vc29N2nuv5e9qf78p3zQZWs+28t9VlEz2pWsOufPhuvHdvs9Help/daOriUYUFCgvshAUKsNpOGK24pbBAYYHCAoUFCgsUFigsUFjg/wcWmAO0Zqt6khUymcIohqsLDvSDgtWikHSL2GCbJ/HPZz/NJPe/6xYsnNpm0rT+EcgCghEpTHihgCAztLQ/86BFTQWr0YKNDWKLBQ1Ei/HzWe+f72Ko5kfzQk9XucPQSfM1LVlspesIrKaQD1qSbcrNy+sLcF+Lv71fH8W2Kl/VWzyO13zja3zVEXsYrEZrVbooRwtcPtu539yGEkn20XHPffinM59qkiuaPYy3eCF3JIkwLItabthDP2VwCj0yKPPic7cXZdDCufCPDyhY64RKiNI6UXa/VVi0sDpr+Vovs+Zns0/Nyk8Xw3NVPrP4FMjbSOlLlnrNQm5Hc+HW0BEJpclKBVsW8KL0Kz99AbxjjuDHL1maLWb2+0m+yBwDqaBonLJBjOTHLEaiddJsXTCO4Wn7IjCQyIaBwEYhLzy2/u9GfOiV55n0yuYGVLdu5ucnQF3KhcA6fQHh0bOlpM17NDvmr/yDFrdJVtEcBHYQ6b6kT+Aszh0toZcEdMCtkc8nqKLX4La/tuxh0ygvqL7qIx9A7Ywn8TMJWWSAUsDW6Q5GxmhhfYdVEGeV0ZkLIOmRDFxri3lP+5Zb8ZW3/5NJ9268HfvLt/a3bsQKAa4laT+TyQ0doCvrqqSEl8nnEdjIKsNc0nF2LzRzMUIBMVaNMMnZFi0IJpsJgMWZaJkpS/U3IVxMSa4nSwG2GMACMHTicXjRZz7Gr9l3GbrNtklWxhagLZJ25VIlk07LF/p5nV/X1nmZn+sF+ehQQBs1kixT5CktcAsICfeswpU//LG5/nff/z5G72CA2oJeF1UB1ZV8H6mA5/pRJwctBz4ikT5MybCCqiAAgGI/zV9d7yalRAsEoBcRMEDBAZZim7lN674tj1wt1TLgCMn8qbJ1tzGEVeIjp2sNPOLxDFZ78qteARx/DNs2jaAe0F8wjq68IbZgofTO2aCM9HkKsJtv/7TDi1vyMS7J5SkytN3D5m9912T/h5/+LLbccpNJHzgyjpJIH/pRZKQNTbmTHJvKvLpUK6XdzwASz6zTpubMkBXSf88FMJ35jCBgyzmmrklrSFKkgl6g5yjklsCB5RrX/8l2E6G8uz46ZkCIdGyY2ILlyxkAdPCZT8LR7/9nk06G6nBFCtYgulWu2skBRtwG5ltS8iUWaDzztaTCKj9rvdZqTcLndIRTk1l7QT9GfMnPzfl//9QncOMfrjXpFeUa9mnyC+phkrVlkihXSURqRwryM21KXphY4D+KpfQakxY7910XWxIGP9dHFyKSvmj15Fa0a+yBDj/1sXiSbEwYf+ITgBLbp+P6yLcj6BPZgvrN9K1lC7g2UPZzmdlCuyseiUBiFClqPXE13ml3cPfHP2HO3/C//4ObruN6PlwuY4FIbfan24hbLXO+7AeZDCj7Dan/BvjCuTNVSv5BoNOkw7ES9bcKDKV6mEk80w0WIjtVQAwB1RRkmSQIE7YKLfYpyCb2S1gn8XVcqSIscVvoBg78BQwi3P+Yo/CI00416YNPOBbOSga0gYCXCiSiv5JnkinOcFmiPsmlMngMmN+OWQQ0PONy65/5k+zbbPCWefbAM/PbFezFZ6RMqSuw0gSeFWPl0q4EEtO6QRLNIv8db51AcysDEPvtFtatWm3SYbuLtsi/Nicm0ZrmqL3f64BkXM3bUxdd2Z3iVsqoEzCZwr59V2DfQw4y6X0OOxi1/WTzwtgIUgG8Ro4LT0BjlFvd5EJyyYF2MDRmov/o2LoV2LDBJDet34ApAU32u73Mh3qOi77IN1Md0VjCSMqKHDOlPfVjDoFNOc+0G2iu6+GrHKoLVO0tKXOXcvaLLk5TmWi50F89T3+tAD1qcRxi/LaGm74PvyLvrdcBkRI2fwUsGBNIWoudQIHaFRhpY64nfkI+UA56r23nrvT4zSbSKc4D2dIXae/Uc3MgL9nPlwiL0lk7cnOQ33zBfDY478HMafmWgW5mrsZJYzMFHTpOZk8zmpbzbBl+gJEgnzG2Mj9YQGpTNln0l9870GZNefKD6PnqTwhcroeXJpkvNe1SfzJlZSM3LfDig9lnb/vdHkAZw2mFJtysALWprlo7EvxMkjjf9EJ201upjmdgYnM+t1W2UYTMb/vP2QbeD3DgemLGxQM7U3JGxiz/7mD+daPFzO7Zzqe2R8qvnjcbJ6xXDwCmtVxNtZql499uyCX2MTbRC12EAgS3bU/jtiDLQ54ZymO2+cGqY1RUuimPa7xsJLD6SzP+s6Xe7To6j1BRx9CmpVl1I3NjjotIisVEZuJLfcNWK1fR/IH6Q9oioCYh0LwMMGz7m6kQyfPMLNrx+oNWKxOvaLBlS8x70HmdxCGrif8x41adcLAMZc/9mLzlv80FUp4zPpnNR1jPt+Hh3A9lls5iINMG7Xgja4LUl9kvsDOqZWEPSO3Jlpnwdbk+A9iLI9YPIwNmvt3ymK6XNRG6xM6OKroPuG+uWLN7zoF38yX2vC89W8cj7P91A8CMspM8U9SUVclUS117Cb6H85x3aL7cwDaXPFhmy3sa/tYdvmZHd4PN1ma309ensoGB62m+Occ2eD5HZPW/c8XUZON5+I29rSss8lNYoLDAzlmgAKvtnN2KuwoLFBYoLFBYoLBAYYHCAoUF/tItMNuM1IxJi3wYTmvzBVhNq4SCVgqwWj7JtKPNpQCr8WKPNkNi0ynAanPXogdj1rF/L8BqBVitAKvJcnUBVjNOpQCr6aJRzlRXgNUKsFoBVivAagbQWIDVgAKsZgXgwmZKZ3SQUoDV2D4FWC2rJwVYbZYx6zxAJwVYjdvRAHanAKsxqqsAq+0cQE2aImNf57OV2Wq7BVhtR6dwi+sLCxQW2AULFGC1XTBecWthgcIChQUKCxQWKCxQWKCwwF+yBaxdd5SUwf1MZrVsxzptNZWtYrFhv5HFz6iHoCfPWjOJjz372eaHpXfdgkVd4RqjXWMqpWM4SpS3hyYUhEXB7I3XPOXneTdefj5nXJu9bJRpQ+eUZ5uyUGnE2Z6Q79ElMhL+F7GhJMo0Zhi/NM/2Lt18Ur/h+JgWRpeOU8XUcM08Z9OSEbzpB9/j1x56VCaPuCdq2UwsYkxsU4ZoIQFECgvX3oDPv+p15nx9zToM90Uii7hRJP8ViwKm79DOfc5tkETWPkl7pieHiRDTiO6mtHe2cpptaABbsqWWWF9oZ77JZ5pmTFYPLEOulfYeTnqXZpWep2A4mkzPGEXo+cLC0SDGIJE+ClwfHdkpnDg+Qp/ZHqYTF+EhB5j0uZ/5CConnsAf3xgFhHGI7BGTHKKxbT77SlXe3teasXIR64OYK/JYNtDcS7tZRZbMsPtEzGyDcgpM8qL6vR//Mn7+6c+a9Oj0FtRildnNa5BdEvZO5Zk2nG3Prb0LmyysdYjzyE/24WYsFpTnnuR/q+9g20KWhDz9La/HQa98JWdqeBSRw/xuqRtkhCKVYNc3ks7FrOamIVGomHdO/eZ3+M7r386mvHctGjHbNei3MCJMJHFIzGpsIdov3sl251M958+wd8lSyZI88Z46yO7UFszhpNBdyGTvjOnN8RBKHWz7ZbRKzCzlHn04zvkEs0ZVH3E8kIq0XBKjJ1rAxPJT0d3A/RCuyLTStyvzE72dZBTZKCGG5d5Su02aZ3I+Bq75g0n/9stfxc1XXGnSY3ECRxhiynGU284wGeRWG/TDs9XInHnC1B/L5ANSKXMwN9i8TrOVle0/zPPlor7nIBkaMf+aDGP0hW1r5WNPwuPOl3r9uMcANfZD076LtML2b4d9DAvTKMnx6vd2oh5SYcGhmpYxS+1CJdqe9HJfmHsqxMrUk354sonL/+ot5o1rfvYL1LvcRpxeB460BapfFSFNoLwr6QPzA1j93Rxg9134nFlvHawv+SW2P2MhTK4cju/lkpRxgr74ddf3URN50MlFC3DWBQzorD/xdKDL/hVUPjX2/cRQo6xXxCir7Y7ekjOgWFkeYJ5yM7Inc19GO5AgElqM0IjFcp6JD60jzHbjJAU5Lb5/6yRufNM7zDU3XPJj+HUumPbENownzGhZinN5TepTlW92V9KmvxSGITcI0BNGRrdaxTaR7u0vGMZBZ51h8nDqJz4CDLOf6XlU65mdyPQhLc6zX/LRFdKiECEa0osYs2V1iVjH2KZ2Wzf2zhTcU0yIvHylTF6MjdvfvAWN8jjf/Isr8N2/eYNJjrWm0Bd54ijsmU0X5kjSTDKY2KoSZbqahW1Mbhj4ZTammfk0CY1LrJrzgCTFTEJuCD8oISF9Y7Ktm6IrxopKHhxhiXMaDTzyjCeba1aefTZwzFH8TKrPVa4nqe9jq7C4BZ6fMYmS/KxWT5IK13Zl2HGE0dWhcpN4cDCq0VI2JZzJHxP7lT6T6qG2nYBiaP0hIXJmrhvlqg9qD3S0eq2sTBtl6pVVyjMFpB6C6qDIRmP1WvSuu87ce+fNt2DDvatMetv6jZhev9Gku9QXdVUyPTFMXCbnhgUkz6kWBPF0JQ7brRWGqA6zT2jGHaQiY374ox+Fk57xTHN+6JxzgBrH+FNhguESx0EmlhDak26/hUXESmouagKbN5nk/RddhF9f8SuT7kw3MSmyv2k3RENYx8JePysX8nTKwEcyvhljKwHOlD7LdVCS/JDkrCusb8S+Rv+Z0vJ9uNKn0/NUgnZm/bTrtP5miJrlmba8JjHTxbGwZkcxUmXfSVK0p7mvaTQa6AhLXBp4GFm82JwPhodw5PHHm/Si5z0PGJW2PDKEzjSzo6XlMmKhCm4bdkY+anEbpY5ELtS+W9zfxT+/DL//9a9NurV+Ezr3MxNxEkaIG3x3FLgI5Fu8IACxv9JBaT1PYL6asC1T7OQLe5bjedk1lNbzkeuhL2Ude15WXlRWKsdMtnfkOanvoiT9ztCCMSxcsYw/bMlCYIjjCpB8ekkqEzFdqoMYGs6YBZthjFKVWYxDOOh22G5D1Qo8m6JWxkAOsWwG3OKJfTPWMRnIN3JsY1gCH9hEDMNdW5xFaDFlTm5ag+USO6HXz3379ARAQT8dxIDoSVsw/aO8wKbKNsyU8gL6q9LYNgMXpfXfA+kZHYjUE/NnNgYv86Ey02GzA9r5Me1L8kOsVRoEEPueMDQTXa4yBCf1OkLxstPdFhYG7BNU/prS/SiCJ2VKT06FfdCtBkhcrs8mQlDJ9X6c241+ESnbjCExuyEfueUdKY07bXYrqUumIIV9cKiRMaJtS2IEVfZpxMi8sMztpTvVQ1lYCYn8UPsj4lP1JYYxbLgVDdap4lnvzYLsKK8bxEJoMafmQyubdslKU18h1Qdd8jecT6Jb7kp7IRFw9Q/kyctKlUZ9oHTeVOcdYQznRsCP6ToJWuJLm+igLm2hBh9Rh2PFmuvCl3gexAqt0t70qTaN4RzjxFaP/WE5qCDrjYmVXeaZqFg2St8X+NUs9h6BA29aAvSynw3v+nGCsgbrVKRSncn61DObqpGECLTvo7ogDJRx1IOnEuRuztRos247ZnLA4rdyxaEQw3ST64/fGMJEKOPrUh06Q9QLOxh3uYyIGS47aJpD/kl/sjkSYoYTG9oMxNRGcuVti+3M7qRiknuWN/geErmBLKZVgNJaN+iZFAPRYRi4pf8CxYzavuivspAaJlH1V9Sm5OVmYCAfY6TJpT8akCknX6rfT3NF+jVuLvNNcU3WfJOMJZricV/Yi+nJMmIxtXdYr6cPy+KrPlJx+tTP2uCtjE3QYlij+qas4/Q4ishM/TR+RnzFALIwZ6DvDxYpHJm7Ipa6QMYRPcTg2Sqgigpq4ludgR2b1liAnqnvo7TOOdjnB+hCreuNM82r2ZypgckyucoarxmyM6u41LZxkmT+uRv34XgcK/rap1EXF1Fd4mfWy4Os/FkFpcFPlgdre92em1qah1GKSwoLFBb4U1igAKv9KaxcvKOwQGGBwgKFBQoLFBYoLFBY4CFnAV7MlMOeT3RtuSZrYZbmLmQ2qe/R3TwrkiYhqmbCEMDqKVx47nNMcsFdt2CBTMiZ66yJX5Xvso2mC7cPZkidg5gpE2BLaGwPpMPPnw0Ywb+oTWh6Rt/Vc9xM0sNPaDlYfyEglICuSGZTHjvq+OjIomjPqWJCwGqb912Iv/4+y7DhgMP2CFgtz9nMuR6efHKdBL5MuOK3N+Gr551vzjfWrkU95OmqyA8zKZdKRAuYuliq4gAE4ukbgVY+bLE7SuuSZz4BMxdYzdQkC5hD4qt0+AlNJPMxCLQyK+lSijkYzpYZo4LQcjHgS6kQBFxTMFzVCzJJQlpA6sliSEoyZh5PZXaiEsJDDzTps//towz+oaMyki1cGLCaLALTc7SexzMWRUSFlfUL5XsjX7+WZDLcDEhnNCpIh5OOIAQ2sKTlbX//cdz8rf/gLPQmERAoa57HfGUE1dZU0jpR3COfIBODfuwa+VuTB+uaac/DhgaXy+EvfCZOesdb+aLl+yOWybzIKWXzvzVa45ln3ue6bG6wGslT8nTu1NXX4ofnv43zu+p+VMWuadzEiCw2hGEftGRAB02wd3Si3HFRFiOQPbK25ZAcIf9rPnOiO/qZVKdCyYOR9hOgAC06ZKA5x0Esi2ShU0bX48Uw59gjcNanP2DStROPBWJZIIwTdMr5VL+KfsWdHhKZiCfZmb4C9QgmIABXWpip6yT+5FS+uHjFr/DjTzJ4cuqWW7FEWurmzesw6vJq0qyyPztqkNmutxcSd8fzrGdQmfYVUB1U4JbZtltp0fqoI036jDe8BvVnsIRyPw3RE2Yaz61k62guyfyJT/XLZXSlg+gmXYzo4s28xKxn/8C56r+pPzK5X/ZTpJ1J8wB340Zc/hoGq2254ko0BDRAi1j9Uu5lK6R/K929ShGxfCTngxYhUl0F2s22n+1xtp+w+wL7vC60Uz+gYI6IZGRVroWWJaW9bxkbxcn//D7zqn1e8sJcU5ZsIIsrie8glMUcz/LlFAI9GFjNyLGJrYzNMjnuCKnKcRsYN39Nknpoy2LtqOfC2cAS4rj+VvzqDey7mrf/EUmF++cwjVAOBUwwi4TU7iiSvvbDDDkzj6RF1bacb/k11B/J4O2z/+0zwMH7mHSnVELJZe9i1oR5TdZ02T1Ri+/PBKtlYL5cavMBYDXt6nyg6fCm2+PUAAAgAElEQVQ/qE6SDKd5/OQUSl3ut++84BP4v4s+ZdILOi1L3jGP+yjeVKAPSWBFujC5O4y3i8+gL1LwNNWRRCS9+gQ4lr4gov6hzHaOKxV0RLa4O9zAY555rjl/1AueD+yznHNTKyMiqUXy1XEf2hUQKEVj7yRyzL/oMCq8WedGMYtGA7n8l7k0VWHqTIzKbA5oSz9bcn0DcKcjjSI4cruRg5Q+jqTlMwxD2EZZJIBB/c9Wjn1MtCCynmt+8zv8+pu86SPZPIHmFr4marZRkpXqGkEmBaTohiG8WDZrkGSkSqGlFGNa6Dl5EwFVqwJ8nOhOoyfLuOQTyI50TAculp5wokmf9eY3wz3tFJPuuQHKAnSjJt0U80RpD+NqwrvvwSrZdHDLT3+KTevWm3sbpQqiFi/penGKhpRvSFKWEp+y0CyXEeMHOJ0YCXdO08IzyVqb85YkM/2eyb1Z19ttzR4ZzRxj2WA1lUUmqfjsHquPoDezhDMD7BWIUK3WMdXm2KxD9pc62UKCxQewrOrKs56CI974Zi6NxYvRb7Ph4oqHvoBUWkhREV80HHXgd7h8Wxf/EDf8709N+tarrsLE2rUmvaRUx4I++0yS/V0vgNfIz21CtsmAgLatKK8i+8uZyo+ZctfG5uRPRMaUAfHaa+WSzeS7VLKTxioKZO8hRFvqcFxyMLRooXnZfoceiJVHMgh17ID9sPzRj+FMHHhQJpkK6s8bDLKPEKAnMUC73cHoEINFqP0p1oKan6sDE4fAamxnGp8riMe0XW3yVrAbe8C0fJaRgYvY0S+i/lNAcrj9Dkxcc405f+NVv8aGtQwk3bRuA7ZNTPO7UsdIIHM6f8HMsqgIWNC2t12f7TTVW78knY1V/6lsZytfurem4E7regMulNiYwJyaJlnskcP2N3ne57CV2O+wo7ksSCJYwH9tB+iKfHbgVLMNAIEBtfDlBFZLBaxGgBmvK50c2XWCgbYEpE+bDAAKJ5toyliwvXUbYgHg0m/al8VukvUXBmkh8Tx9t2CekToelizn/joYGgUWLuV3jdC4lstic9iFNzZm0lSHRzXPzRglAexSn96WcUHFcxBkm1h6gGx8w9QEYtrgYj4gNn7NlHUvRCJS1wTeyDA/tny2DcD13Ky/oNCz73OlrC3fF/C4zsMtYUJ2F4XlWtbqqJesZfrrcbYDyYDVbAYmiaVCRKCNZOaRBNyMBehMYDyNt2h+R2OGdhMQMJ8pWws0bMv15mAmQuwoAMgBJgQmRH24KzCqaglrUy73NKhDa/MoxS1T4nErLmLxh700QU01kgnsJTES7bPJ1CDJP2jbpHxmeU6ArmyQoLxnAB17LsfAycQoKdDZyukGgWlVTtoD9Zd0OMNUJpxrimFqUu4eBQfWJJsNdCploNgUkcQ81tSkeXs200ROzPJHqQI6aeOVPJ9+JvyfsaHNYm9OyHxYTLEB+z3X1tekvks3NoQxcNut/KDp6SzemNyyGVMTHKv3ux2kAv6LnBBuVTZUeg586QvK1RpGhrlNjSxYhPr4In5mfRhYvITTBFAXXweqD9bYQ0Pg0HWRip+hT802lDb7cFUKnOIO2eUWxn34Ap42psnGDPloioY6CiYjk3myba1iwGoSxNjBgZMD8XvWQCzqTGNEgL+B76JL8wVmPJ3AG+N2GiBASTYqmC5HQXM0LzZXWoFgdE0myzBXeuZul1lmmmaeUrAynbfB0xkY2o6HCfDKpWHG2gI6pPkte1ZLrUutI5v/M/a3OtSsfGdIjXNtKI7CAoUF/kItUIDV/kILtviswgKFBQoLFBYoLFBYoLBAYYFds0ABVpvdfgVYrQCrFWA1mqwswGpxAVYzTrIAqxVgtQKsxvFCAVbjhZYCrLZr8ff27i7AarIkXYDVTDUpwGoFWK0AqzHwpQCrMTC3AKsVYDUUYLUsjCrAarSjpQCrcSdRgNX23OikeHJhgcICu8MCBVhtd1ixeEZhgcIChQUKCxQWKCxQWKCwwF+cBRisJlvlaEem7kbcGWa1nlAGrJ7CRc9+rrHV2B037WFmtZwTgd43yL6lxZXLQc4swNkYkViGkq9U6T1K9zwvU9MgZqmc3SgG7WSmI6EdvcIkMJyWjIoAHR2nhKkxlmaZOmQFXveNr/IP+9EubBUj2H3VS7/Llk+goo1lJ6lH3yjMBvjNjfiaMKvV16+blVmtZqh1cmY1Id2BS8wZuh06kzMgFgUPmczADKHQQVacnNHCZqrLGPtIKHQ26i1D96AsHmYb8xzGk9365lelBKId3Hy+HAQgRi06SO6nr8xqXoC+yztJe3EFycqDTfoZX/gY/BOO4XcFjUw2ZiazmmbGbBi1cvZgzGpEXFJWKRHa2ZnITmd0gXvXmCddcv47MX3VtSZdj1o7xKym7AUPVtPmYlYjtgg6vCRnVitbEmKtIMBqn2td6cRj8PJPXcCvOvK4jKkudctGHoGOPc6sJkwP0xazWvne1Q85ZjUjEihsOp6TM6vRol0iHF59p4ymsLl4xx+Fp3zmg2zjRxyTM6slKfplbjfEm1FWFouE1HC5UIzcHMka0U5oYkwQabwhYoiY5h3zmG5j+kqW1rrkC1/A7T+/3KQXpjH2Fdkgj5yfLevzYJVuZ37fg8xqpp7LznXamd8X/7Y+jrBFfPYBp52MJ76WWSkXPvn0XEbKyOlwK+r3+7lylO+b3eXmfNJHzeXFV5Le29lje8xqsdDilNwY0TSzIPir78OPhFmt/bvfY0jYCAI3RSfT4AEeysxqLK4pzEMkaST1JEaKWHz/uloNR7+JmXtOesfb8n6YWEmk3saBi1R289sltH2wmvY5xKzGd5n/60Z6x2ZWo9+EFSn1EIl/rVOnsWnC3Lv2m9/Dr/+RWRLHWxPo+MxS4PoJnO6eZVbLmeqICUH7W2Ld5TxPlcrYvGSBSb/2Xz8J52Rm+umWS/BcBneaJpSRf6bokqS1MUcCZXY01c5mh8uYHfOe3YQZHTFixUdHJKg6SQdVYXCsEsvM3byQ/6XzXoXS//3WpBf2ldqNW5nWDdcZZNnZ25jVSJqcDqq/ZC86qP5SPdYqFYksHbE4bRTZ67HlB2FSGASXHn88zn3TG/nDH348oOyYjWoWQrHEd17Du13uw2sViuP41jDsIiA54ezNkjR1XM/nzGrketokAWjIW0oZkUoSR1l7LAmDofnGJIKjbBbdDtCRMiNfOsmSjvf+6GJcdvGPTLq7bgPidcw85LZ7SIRFjBhSqiLZXHYclITpxE1jVOQ89ZrKrGYiNGG5Jdbd7EiJDU6ky1MHLXDfR5apjo+a9C1bJ9Af4bj+7Le/FUe+9jV8e2MYSIUHJ0rRrnF7cUAM1ML+9dNL8B9vZubZ8O67EJAMHrXxoREQ0ykdxEBUFTaUsNfN+glD/CF1wI4vIyvapC/xhdXJ7iPovowRlpjt1DfarNdWzG3H3/a7DDmUsqZR6SoLrEvMfMKmRvLlKs2cAq4w6wTlCtoiF9ijui3MUtt6XQRiz7ETT8S5n/402/OAgzIfEpdcdJVZLYlQFz9Qpzpz7/3m8p++9/247fJfmHSl10ZVfP4IebFtXK+6JF6vUq2Wczdsf7YtrHRdGOBm/j4rK1jsoCo+k/xbKoYk7jId1KRpjET6aBp3hsqK56eIhO2p59H4kuuGU/FQrrMkaNJoYOjIw9k8j3g4jj31iWyrlYdmzKBhs42oJn64XstYkm2GaxqTCIGR2ZyiB31TolKnhvFZfrGaiC0DSmO2lNilAIyWyoivu9Gkf3zh57D6t78z6eaa+1ASWsVyP8JIxO0riAbrpOZhJmsaSczOPAaYAi0gm2HTVp/mkASetME5mPPo97mY85SJjZjLlL2sVfWwvs7+rrbfChx+BI8LTyf52kc+jLNZCbCpyzYZqi+AL/2gYTdTlrI4Rii6oCUnRaBxQrMFbOEYoHPxj3DNFb806fvvvAdb71/Hz+/0URHGpl6/C2WeI+IqZeI0rFpSjib/Uq/61OaWMWNfMDaOE054hEkffdLj4J30SH7+UBmxsDS1+hGGpD8Ke5GR9KYjCYCmMBQOBUHGmgZiiryP22Pvpptww3XXm/Sae+9De4JjmDSMMp9AbUTbkc2oZ1jhdExMjLOS7hI93RL2vYcedTRW7nuESY+c+EhgX2ao6taqaAszVt31UFbbUj8j49TYSzObmO+ROMSleYGNwmxXrQMiJz19483YfBezA6695y60tnJcPTY8hGkdH5nuNI8/HW2/jpO9qx24SJaxzPH+h6/EYfvwHENw5HE5a9RwDc2A63xUqmZzdcPEfdqUhlhyM6bJME1Q1ziq083GbqB2qYNuivc3c56TdeuwbSvLIvf7XQyLpLh5RCa/m9cZz/RA7CyJVdFbIL5lwQJAGcJIklhZ90o+tkm/7DgBRpUbjhpnPskAm5VLwkMKemCYY4UZVLlbByTjqf/RvsolQi7+x2SvncX5Q5WGCNKbQVfWtxr1a2HmM8G5yJ2j1QJW8VzLqutvxO3X/MGkN9x9D5JJYYJsdhBNcbrfbGbs/AHFGxLTEKNYIlKYYRJn42sT4wfcgflDQ/AoVqCjUceigw4yyWVHHIaVj2LG1uEjVwILuZ0aCehMatbPSP28UjCgmjtI6cy3gtilJf4ZpIK3Oj9SCNDLTazD8Rv14R41dFPwcgH9IeZIlZolkl/5KW5OouzLv8hnKzsdvbgiMSKxjVfkGqM3LwW5vXTGvjyf66182uPrAQlp+xr6Nvk4e87RSL5K5EO2l7ZsqElFTYHk5Umd2Zik2shUBIjVVPudcpCrFptZ60ynlp6t327F4bPNe87IbvHPwgKFBR7aFijAag/t8ityX1igsEBhgcIChQUKCxQWKCyw2y2Qg3h2B1gNaYSKgtXun8bnn/M8k+PhW6/fI2C1gRmqWWxjL6qYtCxC0eR1viDl5tKTKclLWPJQMjlB8n+ZNBHJO8oEgp/YYLUok5iM/Thb3KvHNCnDMznTSYDJsSGTTo87DC/54uc41/vu9+cDq7V4Ep3AapkM6Ib1GVgt9kK4ssgzF1gtJQCNLvApdb+R/LElQd3MJm5qBK3Ma3m+ntO0uKVp+t1ejFVVCyqIVCeazLt0ko20HThtFtCkPljrASJiwiWZT3/SvJ+LrsgcBq6LvoJrPD8Dq/WTKtKjDjP3PusrnwKO4gUiENBEQD3zBqtpXbVkQGOPZEA5/2kUo2JmUUWGIFJRhj5wI0tQfP0Fr0ftHpY1qiftPxlYre94RlrKlNcMsJrOX3aDAKtcXhHYsnwcb/78RSZdftzJmbRJ6FUzWQ5SydjVObntyoDGbL/m1dfiv17NC8MkA1qJeTGYZECHVf4yCvc6GdBcRjaFJ2gXlyRBxVVRtU9kipjAalMpT4JXHn4szvrsv3D6hKOIJlFrHkKaNZWDFgnNQQtYKpPrOtl8dNTvIRAwp0cLVVPsM7b+/DL8z7990aRX/eYqLBf5jAUuEJBcGfn+agWtptbf7JXbTcxXplYfsqt1Z/u5ShDIKm6l1sD6aV447Pt1uEuWmfQtU5PY59G8sPeKf/kgcBgvNtBEdl98VVCvZhPWYRxlC3KlgAAcOw9S07zPVf9NNuT5nhshbrJUjXP7bfjB+QzSSq+/GQ2RKKVvnQ9YLcez7X0yoCrnRNKfmX3cXNaN8AIKylxdLmG/815lLnvKe98N1BgEQFKHfZGncUnuT0DLdl3ZKbCaOkmSe5MGTOASV4IKAhaqSlWDvOI0t6Mr3vpOrP8Gyz4v6rfQ8XmRLEpilGjFUPzx9uvyzv3qysIM1bFAwE8EGAh8hplN+B5uE2/xog+/D8tfzHFfXKsiEV8UUAykQVSaoiWr8bSAW5L+33gn7VwM9lwWRK1sm3rXltX+aoBmytYK0x5qPgODCACBG+4z6fc89ek4bGoT2603ux/aXtvZOYvt3rvU/klC4nxSp103A0wYjJ/ELGSNUoNBVP1SCes7bJ8NcYR9H/Fwkz77vFdgwemncSbrFWCIyzH1HDgKjDN1iy/R9WrzzF4XVQE6D65Y0q85WG0moMkUbRxnIAOK9PQaAxpTEN50C57GPgQ6FEmyzT+5BN+98EKTn/ba9VhYYSnDjffejX1HGChJADUFn1HTChQsFRPIW4BTSYxEZEBZGDPPqY4JjAKYxLNO6iOVxchRdxiRy3VvKmqh3OBF+i2Isa3Gcf0BZz4ZZ/7Tu0zaWUbyenwN+iF6w9z/+mkfngBQrvnkhbjpS1/gotiyBVWpw77nIGwKWC1NUBE5+ijuoJQtBxM0SCPZPE2bjxRIaiIDWTA2oKhM6i4xsot8EHRN+iAjSanlmMtTmmusezXupg0fblbuFsjJiuUNyF5AWrQZJRZAfMkrQUOPJAgQlzlumQi7SA3QG4gPPQTP/lcu99qRRwMid074r46EML2oj4b4Un+6hXU/+KG5/uILPo72nXeZ9AqSvuyxPesJ0BC1vTRK0ZGwiOT+aGxiLGJkTGdPRwL4sK8hGcHZrvcTAuOyPdnP6RglT9NYRwFVLKQqACADBuF7+06Ejtitg37WR3ThIB5jCbkJ18GBxzBY6tRnPwvLTjuVi3effQGxbeQkiAVkLyYwl9AbBfvHb9eCQYqegKgI3FvKfLhUHWMrWECTGBWVFG+2cM1FHB9e+vkvoS7SvSOIUZZxdjVKMNTlh5YIrDaIoMheosBi+qubmPIc5MBjOqfXcjm66MsGD1u5jn6b613VQPwhydoKmID+znZ9y3exrsYVcX2/g8oQS/s94qyz8MR/+DvO4r5L0ZL4udwYgScdPAGudKgZOkm2gYFkmUvaD65Zh9s++knzmBsv/m9sWMX92phXQ03q1WitjgZJBlIdmNiKPkkVSh2OJZ6nuupY7ZoAR3R0Aw9TDQaL3D81jYbkf/igA3HSS59vzh/50hcC8o1ULfxEwNNhDALy0+EGDqZDlvQdKpXgTnN6zWW/wo/f9U8m7a3bgI6cJ3BkTeRZSyRlqCChmCDT6otyMEpK0rSZpKYRFjbPbAfAOhEt7AUlrDzgSHP+SS9+GVa8nPOP4RoIZEdHrezD0QCLAN8CVksIrJYBal2oiqlPgOFtHGtt++5/4Iof/cSk7735FpREbrgcJwjbfE3J9zOJWOpDUgW1WJKmBlgp7ahTcrFB/JgzPAQZNuORj3osDjuGpdX3f8bTgAO5jW9J+qgIuLZOMWlLAsqSh3bADyXv35AywqZtmWzlqst+gSt/9jMulzvvQtRiwG6QpqgLYKjRaGDTNo6XuB8UgCwB7KTOuAT0lDRtWGyWJU6rlHDIwTxH8vDTT8NRL+LNqlg8hkhs6wUVOH11IuRw+ZKUpOE5aY6KFSsqWI3O5xv9BL2mN+hzXEAUns1IWeeTSFo3kxbtJ7l/o1hgWuTFb7sJf/z1b8wTb/rD/2HzPQxGjCaaCERmtxzGCASRROWuY2c/TeBLf2pwldJX0nvpNzocE79xvQ3hZCC8nueiJ3NIXd/FlPjAzXEP3Sp75WVHrMQjTjnZpI973EkYOegA/vKhEWCIwY4GhCYAQQKq8uYDwif2UJZ0ieKI2YKzAWCWFRa5CULpbciv+ir1nk3I8WRaX4ew5B9kg4FL7VXH/pu3AFtELnZ6GtMd9g/NsIeuzG+Rj7JlsudKZzKmDoHAuH4alWCJXSmd+7qcgZOl0rU+5/caCWCNYWgDr4z1GOCrcyZ53mjzWkXiT5eAg1XZbjM2DlQ5DgRtblJAMPkAa4iv0ZWJebMxqgVWszeN7NnJDW09xd/CAoUF/owWKMBqf0bjF68uLFBYoLBAYYHCAoUFCgsUFtgbLVCA1WgWgSdJaIKmAKuRGRoFWE0mnAqwmpl3s2RAC7Aa20PnexPHYoPYAy7eACCzXcAFWG02E+/Z+dwCrGZ8QAoYYk1ZBC3Aag8mAzoHs1oBVjMMBQVYbf6dRQFWAwqwGgNKCrCaQKoKsJqpDwVYjf2oDVArwGoFWK0AqwnIpgCrGf9QgNV48FaA1Qqw2vxHHsWVhQUKC/wpLFCA1f4UVi7eUVigsEBhgcIChQUKCxQWKCzwELLAToLVaMui6F/2PdoLrmCvCBXatUjHmia+KMxqjZv/uEeY1VQ6KzB7cWUXvGV9ApRkoBJzPl9AziUmaa+/7rm2gGv5J6Kc81kgJKiK7ppMaX+pMoTRflZOh4jgyzWVlHah8kLTBBw0SR6B2D8efTzO+ewnOLf77w+IVM/urDz67bQb2tqUjFhYxBw3gafMalffgC+/4tXm9SMbN6IW8T5XYlZTtorqDBlQ2r1pDtm5bpIDOzTJVg/8ImIg0Gc6KQFwlFnNQAfNDXapkDyE/RzdVW2YHjImt3y3Mj1fX0tTtrqpkZ6dSROZ2iDl7rhoizQqSTiQ3B8djh+ARJfo6Dt1BMfyru2nf/2zwKHKnhQAwjZDt8XCwuHrjmqpg1rD6JqM38pIU0md9EhWTZjVUoDUTUyN7ffgSnnBizB96RXm/LfO+1uMb5406XrShS/53531J+esy8FZBFbTMiZmNf2WwAC42HAd38N62S2+eriM13yMZUAXP+NcQKTaoqCWKb7Rt+4q4Gi7zGoio9q86hr88Py3mbyQDOhDhVlN6zttx1cZUGJWUwliwrJFDvsYm1mtduLxeMqFHzLng2MPt5jVHMTCrEal5rS5rfvlCiJhnWHpMKmbnU7GuANiRhBpp+++/4O48xdXmnv3qwSoi8+oOyRbxiW6ud1GQ3cnW6yL26unexOzGvmMrrBG7Ts6hg0i+zKZxGgs3td8xj3TTXSEkevEc87B49/4ev68pYsMq4M5KsTzwy0qjEK4sjvfpx3aWvl3oRFsl1lNd/yT9FZPZGuuuw4/eO1buC3cfjfKHWbLK7vuALNaWRBqDyWwmicsBSS7E5Psjcjd+sKeSBI6sTCmELPaipe9wlxzFjGrkdQTHUk/6wf8ejXzzfbe//kyq9mMn7nCWkLUlOZVxKzmSBlROSqzZ7nThdfjaz73tGdi4Y13mHS9tRWoMFNIqxuiJn0N+eM9cWhsRVlMMyYAJ2NWmy4FuLXHLB2n/s3rcOI7uF6RbFEqTAxJmMBT6SJiVHCZ3sT1/EFmNf0Gw+qRM6tp0zC9cSYnmmTMaghSlB3ujQLyZzez9Bgxqx3VYjbBccmj2siWQcwk/Awj1C40xD1QANrfJpb0p+c6KIvUFDGdqDSeUWyWfrhHwk11ZnroBCVsEKbA8UMOxDNe/BJzfvhFzwMaDAAi9+wE4q8CFxrfUTxkx4+OxHvEvZkxMpsHcKxEfo6EH/VQJomY2G2EhYXKti+seE4coar0bSRbRtJ3dNxzP/7v298zyat/8N+I16836VoYYUTKetmCBVi3mcuaZKo08vMN9wvHI5zmg8o2lgpkGOnkGoovddMKfbcd49QSZcZyjZQpHVt7Exm7lTM6jAmRhpzad1+8/MLPmGsqhxwGeCP84jBEUhcWIuJ8uY9Zcb/1prcg/jX3oeOtJhyt/1GYtbUKPJQ1bkp6OQuIxYjGsSznk75D2w4xn+V9wyBzCUXefAyez+INm3FtxjU264knZUHMbXoYOchs9EWRLbcp4tMzLIvyr4wZzvERitTgdBxlkohbFy/Ey77xTXP1yMMeBgjrlTGpxJhh2ENNaWYnpnH5O//RXP/H//gBhtvslxaVfUxMSbxMrkmk0kuOj8mEGRfJoyp7EOV/1jQxVKmvNjGYxOwuWVPqv8WyRnXQlZiKxjlaEymu0DTZRNM8mmZb0XhSxwQxMaJpGzHSdfzxie8h9JhRclOrjW0iq1pevgwnPv2p5vzDX3kecPghJp3GPfRG2Sd0QVE7v4seKYK1KFN1yHws0BNNPjpd0XKkf4ibJNLCSNJeQrGN3HzbXfjmP7zbPP/un16GlXX2LaNpjN40l4WT9LL6YPdeNovZTH+cMW9JLdI/KrVmnzbsULP48+3FSzlvXQ6CY0FxrcPkZySW8zy4I8xkuaHdhVPm+CFaNI5XfuLDnBWSA60JyJL8RKjG8hAqg13goJtwn15yU5TF5+D6G/HNVzHza+fGG9BwuNyXDI+hI+yM/aSVyXN30MOYx/mh2kOSkHQQp5MyKVLdc6TeksxsaZSZmabDGIkwON7dnMLikx9lzj/rbW/E2InMyomxkbywE2I05Tbv10roxNzWSH55+p7VJn35Zy7Ehm9+16QXTk1D1HpRCvys3ONeD1HM8QD55gZE4tb4nJw5Ur0LtRBN91ygtGKxufeW1feh7ouk5uMeh3M+wbLp2H8FINKW5t+ZFHuaMasRs52f+aVcna/U6gDX/tHc9pN3vgO3/v46k26kLsrSrhdVG4bVk45ev23NReWMlUaONmsv+ditT2ymS1jesQsXq9ey9OTY8FIsPYLnG8587StRe95T+FuqPkKVUSb2po7MLAQ+pj1pdw4wpPXn1rvx03f8vbm1feNN2LSG+x0SEx0p85gx7vfQ63GfGyHCcI37LBPvqf1JsVOZ60kyWNI9x0G/wZ5jc69Lg0jO/8qDcfr5HFcve+bTRAeeBhg1gOjYzOHlEuQefT8fZCaJQkDUg8qsRuczGWIqQ1uKUroUYsfsqSSl8eFc2P3JzRgrC2syVbXNIkH76ytx5Q++Y67pbFiPjWtYWre5dQKOMEQSM6YyvfmkHCt0iEHq5PLWpq5qWwtNe+Nvof6OD/IAnvzL3ClxO8k+q/Rz13XQEyZvb7hhmA/p2DA9hamIy3e/ww7B6U8506RXnHo6cPjR/IJ6NXPincBFV+Jtmn9UKWrjhbT+U1rCtEGyNWKe07mxFJEn4Fdi1tSvsccaKW2okxKl+S/xYyCp8z+y7O/N//nf2HA7s5yuvudurN7Adh6u1+E2eexZonvnIQMaiCQ6zYe4ypRGzGrKskZtShlMLblPlocVZlOLlY0mUpRZzaG+W+KZuZjVXBEGf7kAACAASURBVItZLaqXMH40qywcd8apqDyCfSaINVKkmTE0hL7YpxcnqEq5UDyQx8+2pCnlUeIKSyVCqlHxp7BAYYG/MAsUYLW/sAItPqewQGGBwgKFBQoLFBYoLFBYYFctsHvBarQMVFaw2toWvvJclmGo3vD7PQJWU9mGUrYUwvawAWqzqJaYZQJ7ckaBRLY16XcFUfmZICXQN9NPPJFAILlc6JImJvlJfUTmNzNnYSareOptM1K0GjwROH76STj9ApboY5mWXJZvV0tV78/sYK1FUa4SBZc5Mbwmgxdw9Q344st5Unxs82Y0BHgSzgCr6SRQbwC0lE+6GMCWTrTQBK0uvMxYR3dFlslIQMmEOi3+6wIjze1o/mluXydNzaRvNpFD4EL9WicH7xgwHJ836zpyCZWnlhfVAC0vkqhoyQxe2XEyyYrE99GTSbnIG0L5BJbYecq3LgL2J4knWvyhCVdZiKC86bdkkkn8HTZYLVuqM2A1zRyB1fJDzRV3O/CzlaMEt3/+y+aiX77n4xjfyhOuVfTgWwuFu6v+6HNYpoiP6AFgNf7Ft5Ymu66LTSUumPUjNZzx+tea9HF/9QagxmDNJKiDJpbp2ONgtZTBWK05wGpJNL3XyoCaOmYxq7nSdj2abNUCmgFWmxZwbP3RD8fTBKzmHHVortXhuEjF3xhgg0g3B4GPHi040JoCyY8I8BJUT3uyEHLH3bjkAx8x16z65a+RbOTFlX1KNVQTXnCKonZWX6h2BDsIVtM2NN96nENT53vH/K+jul8W5s0+yULJrX3HR0fBGeU64iFeINwaBDj3bW8y6cVnnwnsu4Rt4qRmYZnre2BJEaW03Z2fugsYmXmB1ciPRLyg2Pnt7/CD17IM6PB96+C1WN607HqDMqACViNg5EONWY0WUnXRyCxH6MKGr70MsKZawQGvOt98+2n/8Pe8yMAlhkQWk5xKKQcNELha2uNOgdVy7UNLljw1i3J0UDm6sljlTDeBtZvN+feddgaOmeT25bc2oCYAo3avDV8cqS5Az792z+9KXaQP/ADNiBc1y7SoLX1jr1zBasnz8tNOxjkffh8/+JBDMtnnfidESQH5LtBy2J94rpcB1CkCsr8htsBquXSOvdiWokMATAN6I7A696ClZhe4Y6NJf+BpZ+OgrbwwtqCfy4DawIa9XQZUkWJRGmXxBWGBFRBvJMXEV1NS1yJHqwswLX47LFfhjrKPumfzJiw99FCTfuZb/gZ46hlcXqMjA3K3JM1FRzPMQV0V6tfFzgScVjFPyoP2UxQf09K/KRda0BWn2e2STB5LJhEQp9tXcEMOhkO7h/jqa8w1n3/Xu7Hm2t+b9KOWHYgFEjOGW7bBC7n+tDCFusvgm5h+t2SV0iyisqN9SisIMr+C4shYpAnNsrMEYH7sYoHLAJSpaAL1TKIxRlsi1LBSwqRsQplYvgyv/MLnzPXlIyhelAVyem1VIjzafHAvA+w+84IXY/SWm016IclUChCB4mIFTwRWx5CIuBmXDB15p6ESY2a9VxZ9qQkpOIxibjHhgAgilYX2oQze42cyYEifP1earJlfkwErla1aNv1oPG4AB5Jzen4OxnLRFzBW33UQirzgmqEGXvitb5g7FjzqkYAvYGKq5/LQNOlnmzuwaTO+9zLedLPlt9dimWRt1HfRFAlvkr0rCXCzb/p39vmcd+tbsmoz+O3xrNJdc9uKRhRszxziR2/RN1FVs7t+jTF4yV2YYDzXxBB09OIIFIvQYfaNiT3Hh5cgLTFY5J6JSUxWeFxy8Ckn44mve6VJl055LBIZajaDEqIMokbjCD5KETKpSnp4V7rEGCnKktNMji/bjMO59ggt2+YYsvuba/D5N72V07fcjJUBl91Q2IMron+1cgUtGWsasKhuaNhOOs5k6+0F/tnTDLCWvtVsihF7zpB+s2Xg9PkEXJjtevs8WT+UOY8+wWKH2cfeG4V46QXvN+nGuU8HRqTeEshQgUSOi55sWvAqHnpST0z9FPTHlkt+jkveyRtsnDvuyDY5DAcVpF2RcSTgUYX9DPVrU7LxgLyNwrry7UYMwNO5E8r/lIwvhzCE+hjHq3e1ptA6cLlJP/mNr8dB9A2m8Bp5H+ES2I7rdlAtoR9zuZOw/ZbrbzXpr7z577DwOgZ4jU9OIBUgSw7HYDBx3eVKVqtU0WoLWJnfaA7TxSnYy8wB8EExKYF66NjW7MJ1Ob2hWsXLvvRZfuajTgAWs4wmx1kab8foiwwofYX6SXpNLPYvN6ex9XOfN7f+8EMfxoiM9fcZGcP6O+8x54M0zCR0Tc9HIDLxJ5rnxPjePMZTwCttfFydcDkuro7DETBiKyLJT87ykic8Gme8l9tR9ejD4Da4v3OoHinwMfAysJoPH1XZcde96nf49xe/1Fw/tmkTPJFDrQdBBhAnsLjWBxoDToqkKdcfybPlo9gv8fkQLrra1zeGMCkSyetd4OCnPdFcc+7HPgQsYaluEBBI6z/JLdogM77iAWA1kmnUw1FUFP21J1UkViEJ0J4gItu9KZT7PPYfDUpAW/Rfr70ev//uf5rzN1x6KYZaPAfmtVsIu3w99ZUEZKaj7NGmPAGqxgT+5hfncCJuUxmI1nPhSl9GfyKJc6jzzcB/Nju7bKahZ5LNPZd9eC9NzX/GzvQy2YRDc4WObLxplyt4xht5vDl6yuOA41iGFTUf23R+yauiJnMCaS9GRWXW848QsJn4cDJs5mMTJBlYzQNBTM1hgdUoh1pCLvny9RxvT91wIy7/V5Y4v/XSK7BCNgJVXR8TYvPxRh2ubAAjsJrK4xrJTnnozHRixboPFp1wr6zxTFaNGHos4zgDibVAbaFsDh2MGnOJatMry9iwUwmwrsr1ZPTow/GYs88x6cPPOQdYwZvZ+r0epmW3R2NoKOvreT5SKrF5Wb6tNgOC79q0QP7BRaqwQGGBvdYCBVhtry2aImOFBQoLFBYoLFBYoLBAYYHCAn8eCxRgNTPvMovxeUpTgTg0Tc9HAVbjCZUCrFaA1ZhZrQCrZYsQe8iJF2C17Ru2AKvlC7JkqZnMdMqo4RVgNVORnAKstkOeqgCr7ZC5dv/FstBVgNVk4bYAq1l1rACrFWA1rg4FWE3aAiNnjU0KsJqyIlmAnwKsxg3GKcBqbIYCrEZ2KMBqBViN6kEBVtv9Q5jiiYUFCgvMbYECrFbUjsIChQUKCxQWKCxQWKCwQGGBwgIDFtgDYDXVUFzXxldFBrRy/bV7hFlN96HRrkd7Z7pOy5rduPK99i65fAfb9quDUrS7IFp/Pnj3v7CmJdl+bLO3UPmnIsQIZOednxDtO++E3RBHaI2MmfSyp5yGx3/gn/mhy1fsURlQo3gmxrKZ1VwnhjMtzGpXXY8vvkKY1bZsmZVZrWbLgDpetvOxmvFosL1VQWYgTcwVUki82ziHCKr0J60xeBnjWl42xM6hH2BYL4RxhSVe+EisnZG0EVeZHCitnHVmc6pcT9w6ypNEjBRNZVYzm0b5qtjz0JWd/rE/jOrDjzPnz/zO54HlLD2ShC6cgHfCUiXMmNWyXZL8k367ta8bJNGUfQCxXal9rGqZhh34yuTQ7+Gyv2NJj/u/9xMMbWZ5s7pD/BQ2L5v1gFmSOyqzaDOrJU62F9R8oW56JpFDLdHQd7FBZEmbi8ax3ymnmlw87X3vA5at4ByV6pkaiE/yY9vP8oP+ul0ZUBHsal91Df7r1bxD3ZYB3duZ1dQ6zOkoTEK67VjqnS0D2nKZI2PopBNxljCrYeWBQKiMAi7SEu8G7iM1TAjyGHRlJ3qF2L6IJYMOYiGZZKmOu7/wVVz8sU+Z9H6pD28bMz9VSH6oxO9t9Ztgzj9g4VAV7ZZ4hHnKgO5dzGoRxurM+rCu1cn8R61aRbMjUskoI6iLFFSSYuRhx5rrz377m+A+8bEmHbkJQtrdb2SeKjlzCTmxsi6yitF24s/22KGyHf9xDxDJs6lfXonvv/ZvzZsWb9gKR6QSa26AljAMkT+qPASZ1bRPIIi5yomZLlD6DZKD0WvW1Ws4+DWvM3Z4wjveBpAsKx1GP1pk3XxLotna6T5/ZjVtX5aXs5Ikn5cDXmN4KvfWbCG6ilmmLnjxeVjZ5PpW7UzCrQivQxpC1BQHWMl2ogrNeovNAFSt1rGpwwx8I7Uh9IVBJwyqaBErF4DJJQvxwo+z9HDjsScB4hN6nT7KFaHoIbYe5f9yqXbqIlkuL0UuKWNdGui3bRkvYlfibMckfimyXJV+CtzFfumDTzwDB06wfORMGVCbTcFOqyTo7rLhLj9HOlmqI7lvzEUcyQQWJwPGqxxjrutsy5gwvKCO+0MuuwRVjC1ZZtIbqiW88OPMlFl94um5dBExfNU5cuqkQEvYNxvVnEuYJLY8YVl7ILOalSNhHjJyjQ3lb4qQ9pmJxzTLtczGcf9lv8SPPsPMZMPbpuGu2WDSXm8So/KVNUtktIQSpkVAjNp7/lYC0rO/tWUDSeZMZVLJB2jURH9judmWASVWuJrQ4yToZ7Ek3auywlMusF4YGf3jj8HzP/kxzvMRRwOpCpo5QEn6wagPrObv/djZz8LSVfea9JKwr6R1hiUwEOnPJCGuZs4pMTbnX2nJzBlPxx/AEpycJrlwDRU4RlQ+mDzNwpPskOhOW/7SlvucLT2DMDlnQLbie/K2ufDn7Gw9xCPXVdlxkpIrcdndWS3hxd/9tkkvPOnRgEheGnk4Cew9kqMVGT6s34gfv/oN5vqJ3/0e5W0cI+dPBxqOA2KvYnsGhuWPDmaIUcdsDZpmSKBSzeJj8JrZ7qVyi4g62NSvJGPQpCatbyISMS0jOucL800YxpnUrK3cRqRzfllZf3y0iUlSZDwdZdCpDmGr5HJD4ODgs5jl6Mw3vA44ltl3uo0qehIrJsYSfJQjIBASIiq4vhBHU7sQRVCuRcp0ZUwpsnfEtCVjyvi3v8e/v/1d5pmNNeuxWFidkuZGhGJzek4u7ygZmMEmM8hwQ4yS+XUPlqJ7VdHOvtYaLoLSTsaEnUAUwgcebUgb5Yw9r0BZUbuRxF9TavqmSg1PetvfmDv2f8sbgIrE266Pkic+wXHQFianUrVMXK7m+iCO4YnPvOvb38Fl73qHOT+8cQMc+ZiG46MhTEtenCKUIIDi+bK0cfJziVQsyrNKOVNf56s0fOJiyGef3IuijCXrfoRYVeN8nvz6V+Kxb2MWXiM1KMxhCALEwqzmlX1EoTC/Oh56N9xuLv/oK87DgltvMOml/R4qwvxXKZWyb+l2Oll9oCplc8zbMzsZu7rF5ETfMi190JBTQurwXMt9pRKe8zn2w2NU98c4Po+iEL5IVVKj6wprlM2sZljDJO4NmtNYfQHLuf7Xhz+CSCRu6S0y6sc+tSE4wvRJsUxb7GDXE3tDJNWZjImKGCOrzDbe7nSMsDYdHQRoB/wtvUNW4HkXcR9dfuRxQJnjqCRx4ar+bslDU1hmA/gotzhW3PC/l+Anf83MW0sntgFS35K0n/WV9EabuVa9G7VLnZOg+q9lQf1p3gRddKTe1irjmJYP3VBy0V95gHnva772RWAZz5fA1ClxKBazWt/N542MJHEWxKeATeM4G70eDVHFF5GPbTYlRq2ST5MHbd2KNd+/2GThF1//BrYK898SOCi3eWxbpnksYV8ueT48HS8QP7OUL7XRksP5j4wsO38wnbf9WMba5aUg8n06DGua2MfMRUnWiNEvkHfR346MwUvw4Mu7iKktEfZlmzF6GgGi/ZnB67CnnIHjnvM0ftnDjgGGmM1x0nRsXFtLJAkqLMhkmsEhOWeOFDIyhlqHowk6ODKQj1HaXe03hfHdpbpP8Q1Jf154ES79+IWcn3VrcVCJxwjDfoDpDrMJdtMOapYcudaruXtfoCSscoYRTfrx7ac1tuGsmG+05UFnTD4FAXugKKG+QGKDNM3u0TZh8u86aFXYtnc1p3HoKU8w6Ze85z3ACcfzy1xgm4xNqo3RvN+nujSwVTqPXu0+b1fnxvKvLlKFBQoL7I0WKMBqe2OpFHkqLFBYoLBAYYHCAoUFCgsUFvgzWmAPgNV0Vn1tC18TGdDyddfsEbBabrhBbrRsgs2yrAKczNyBNRNAcgw6GUBTBYMTAzpJE2YSaH2a6JEZnlLsZs+iScpYpG9iN0WgMgBhglqFJ2nWd/toLxw36RVnPxlPeO8/cQ4XLQEU8LQHakMUp3BkgmpHwWqxG0JBezPBap7YoYbYyEDSwdIRfNDSnFYH+qsySyzlKYeTWPKdNK/Dz6E5di0Lz8jt5aILei/NW2ZzlzNKThd/WFqUj8FF3XwqmVItmWqkaScFq5EMaFNelvojqD3yBPOcM7/7hUzWIgpduDL5zfJLuvA+uKKidZLsk30XWSGri/n1NP+c18kQjkx+Y6qJH7yMAYXRb65Hacsmk667JEwwf7Daji/G51OHNihwoIwsGdCIwGoi7RMtWgT/kINNPl964UXAYYdwYZRqILknOmjxbVcn5P6SwWr5IgEt13CLcpw0azekyKFgtZ5bRkeksgisdqaC1Q7dHyCNFHNzDlajJQ3b//VFBrRe9gCRGcLkNHDrHebWL7z5HRjfxIsBvdX3YpG0y1HXx2TCk/5mwUmADltaIeoPaRnQCD1ppGNVDz2RVun0U9RFriVJHHTlmm5Qx23SXp/7z+/EgS97Ltt82ULEAS8KRqmLoM3t1SWQg64O7UIjmKv+mzaqC7FhNwOrbb3scnxfZECXb5mCJyCkulfOFr2o1Vdl0Y6yputi5Md1ocVAD1TWh790jx62iWwPa5/PFpWdXOrFANRkYYNALSTLRAeB1Q46n2WKTyWwWk1k+0puDlaj9iX13H7PfMBq5sHq/ElCWaxDts1gPwkBfcV/E3AtYrlKr9PF5h/8xKS//f/ejeWbJk16KO6jJQAdskFZ5U3nCQbdkQKi740Ffj5aG8V9bW77i+sNNFvc3mOU4S1l8NPN/S5e8ZmPm/Sis54EiOx5r9dHuSyL9C4xszJwhwAQKrFE9iBRUD3mBKtJ20HJRUx6mCbOiABpd2WKF1ZxPt/7mMfiiC6nCaymdWBmH7hXg9UsSUUCNuqRS5rTAj/bgWxJ0oZ0jLhVtEUyiaxdGuI4dFung22RAMWWr8A4gdQornnzW4CDuK9Guw0sYtAbLSSTLBkdhJHREiKQkDKr8qKhLApaUu10tUqMxVEC2iBBh0uSlyK3RP/e9N8/Nue//J73Y2gzl1dtYgpLZVF0OCHJSK5vtLhZlnh5OmyBAPR0REZmi7+dF9TZsdJZUz8EnF2WlmcW4zNJ0LyZ6sYCup7aeCTA+32qowhF0mtz3McCkdImONTdAmIYffxj8dxPX8B5WHkkEIv8Hy00+wwgAC1cruHY7WNPfTqW3nefSS8O+4ilfMnGJZGEi1ItUaAR1BDKwjl9aR5X5oMawybFbzIl4ski96C/zD2ZDQihdpC1EQsEOdfiMb9DQL3Z0j0NkRKWZTXPyONcjsHzJWlPIB/UzWhdTUsBUlkwvi3w8NL//J55zoLHPAYQGT6SJu8LqKtEAzqxCdZuwH+9lGVAu9ffgNoUw+arSZQBvAjAF3W5/jeCKtrUL2YynRmEzJI3tSzkOIhlYT6v8WyF2SxKta7pct0zkoVWuSgjrAGuSYGRxHSq8m3Worrj0WYWfgOVT6QS7QSmFHNWXB8dAQ+RwJhbYRDMvd02urK55sAzTsNZH5RNUsN1dAWQ1AdBIzh3fsSANSk89FX5zQKrmZxYnaH6JYfqNslXU1u74tf40htZwrKxfiMWCTi1il4mPkpNtyUuzYyN5oiBcvlaa8gkWZz5x17op988AXWZtiJtgQAYanMDxlCJRrpe4yWXpKXVDmYnEtvfeg75B4Xf1iqjWC/1amrhGJaIDOLjP/ERxOLr3LEFBI/J6ltbAN+VWiXzXT5tEpENHjd96Uu47B/eaa4/1AUqCfu0pNeFF7LhyLup2WpOGT2pnwQzUU54A+bIi9Ty4TnoiryTJyUTji/CdQKVPOLZz8Dp7/sHvrtB8ZFUiHIJkYAw/MBH3JW4hfzWHavN5Z986cux6F6WBB2enkAq8oI0HZH5IzNG59x5nkcorFlLVv2JDRah8iGZRjrKpTo2djgP24YW4swLWI588TOfCozxvAtoXkYnDdwUbemPaGRVUoAv1QWJe73mNC57NUvorrn8MgO0MTZvteGLzx8nEP8UQ0OHrPprz0/Y8QW1e5U7p/66LEDbaSQYldoUOlVskPHxdUkH53/3i+b5y84+AxDAH93mxTJ4CDy05FsI0FyaYDDQqv+8GL98F29wWzI5iURlLuMIdWkXlcBHKLFTK9ZIl+dysvaYDgLitbzIl5dkHDSZdDEhPY+7cF+sW8YAwdd/8XPAPkvZ/kuWAJHk2Q0ysBTJXKrLIS9U1ipAoHkFq5m4gg0cp442Ry4P7feTMJN4psbb+8MfzO8/+9KXcetPLzXp4akmlkrM4LXb8GgTj0h/ZtKTM+YCc4h+nk/+oFymWY1lxhc6H+Ym6OrmH9+BL9KiXurA1X45SjLgJp3L43nTw5u30FfbEEF+N81budgifeKWRgX7ncqbo8543atRPZnT8AM0xbil8lDWB5n5TitQyLcbUsnzDQxVk7ZpWmkOVsvnWcl/cjzvko+/8y6T/vr/+wdsuuxXJn1kqQF/C49fUnRQ93ic1YkJoq5+dfZ2r9+qf+3NbDNjF73Gbm8zEHmcB4oV5+hriHnbfHuSIJa2Sc9zyTdJn6zn+2mCyhhL3N49OYHgYI6fTznvFTj0pS/i7CxagFSeORlFqEh5MdBZAYLGepL9wdk8PbsL0wMzTVj8u7BAYYG9yAIFWG0vKowiK4UFCgsUFigsUFigsEBhgcICe4MFCrBaAVbbPrNaAVbjdlqA1YS1w1pNKsBqtO6RWqxIe8anF2C17dt1z8qAFmA1M0FfgNVMJSzAagVYbc94+e08tQCroQCrcf0owGpK81WA1UyFKMBqD3CcBVgtB5oUYLUCrFaA1QqwWgFWG+wmCrDan3wUU7ywsEBhgTksUIDViqpRWKCwQGGBwgKFBQoLFBYoLFBYYMACOwlWo010sjmy58RIZDGNTgWy2xfrO/jhq843b+tccekAs9ruKgR9r1N10ZMdvrQRTglGaGOq7sg2Mh4yi13yPDiyq9FJHLi0ezNjY+DcMaMIT/qmARDK9xLLhG7JG2BWSxMkQtkWB0Agu1aT6Qhd2TDo1EcxMcY7Cpc97Uk48/26w30R6brsLrM84Dn0qYoxSpPEbC4234UQDjFc0HHxZfj3v+Md3I01a1GT3aYEVvOELaxidJL45p6RAeV01TBs8EG7JHV/pC2NYEtKlMplTAhrE311vc6MK71ON2MzIKr/tsghjHhD6McsLdC3JFlJIsEJeLdjLwzRFSmUMslLyEFgxGxnosXWxix6ums1zGRbe0kMR8rOMD1UmBmjFZex8OSTTPr07/wbMCIMPB6JUgmQy3omS5fmh82spmdJUFNlDIwGlRQSsTd5xOxjrB3Cld36WLcRX3zGc8x578bbsUK+M43a2bcMvHQ3/iNfABqU3M3ZOnIZXHgupmTL7ro4wcgxx5icvOSDHwIe/SjO1fAoOlqvgh2DG+2IjKlDLAMp1/GpX16N//1rliVybr8LZWGXCZw+SonIayIFyXLQQXvMO1ImseNmu72p3HKGJIvRZDfa237UbGA1ZSCk68w+aGFhIWa1SYd9ycHnPAUnffgf+VEHrkCmmxUnSCu86Nsye6fzUqxI6y3RTukmM2Sg28dvPshSOFd/49tYIrJT490QQ8IY4Zl2ybagltqTRxrmJGHeUn+xu820Z3ccE2sFf5fNlGCYb8TRefANf5Cxp1PClhFmNJnefynOfg9LOC196hlmhzsd25odjNWE6YFknYhakI55fsiO1X/rwb0O4HE933bJpfj6S15j0of0E/ht3vVO7BJt0aoxzGqijWfAalJwM5nVYEnC7O6ynfk820QPxqxm79NXMg0tR221xKx26Ov+yrzmZGJWKwtPCkm3qQyQT+K7+dtyZilLz8nOqImHrLdrQOKoiC/zJQQZRSiFFLLDnhjHhHUMa9bhdx9jGZ3r/v27WDzB7XEo7CEUySeSBAr2MLOasmiQp+hLAVB+A6J0NOxoPtoBS1Otb9TwsFe/3KQf866350xINqNJOchYaFthFxWRx503s1pHDFdyEQnFXx99VJXloh8Dd2w0efj0Oc/EovvvNOmZMqB7uq7ujucbZiyrLuW9TV6/+JqcgcOKfrI7Y3joS32OPDdjCt5SKWPj+CKT1ae/4a9x+CvO42y3WsDSJSZJRChbe8ycUa8ohxuxQqTwlenT/CrMTyAWNI2JcqauEkmIt3hzBMeUnOfJn/4MP/7sRSa95Q/XYXGPPc1IP0Rd+mUSa9Q2RdJbmS8ycrF82ExXHIpzfh7oVjlvdInd9+WMjNa9Kck28/VR0lUBswEByKbnYHNF/MZxR+EFF33aXB8cfBjgsZSb4Qz2OA5xSCbrrrUm/bFnPAvL77/fpMfJP8thq3zbfi67QKwxO4u0ReZIxDRSVeZ6zuw2GrSnbdtBRrE8R2xPKQsnyQklSUJLzlNztWXmMjYRx0MksstdJ0Es6TXjI3j+t79h7l5AssLC0krv6it7NUIEOo6ZbOLSlzNT5tqfX4Flek2viViYh+IkxZCwE5HseSZtNg8mubkY5uY6z7GZ+kmL3cpiU2PWHD7stF3WM8td/01j1FCpwon5TBoD+WyKZOloByVM1Lh+rq+VcdpfMfPcCW8ieUqOA/tugETiRjM2kmEhuWZlVDUCtDmVdTbOTk1llfjZYlbrXvYrfOsdHH/6963G0oh9SDnuDrTJ3JPZ/EVzff2OnbeBaztadvO5nsqrJB7IxL3Carym4uPQFzzbc8cHPAAAIABJREFUZPZxF3wQqHFM3vF8+MKeRXH9gG8SRjTDmCbMXrd+9kJc/f73mnuXtZrwxf5eQhJyfBAPj45yrVGY4TnMfJrlB6lm6IiL+g2LXAmO1JnNpTLuaXCej33Rc/GEt4oM6JLFgMiGpkmMVDRZU5Iu1aLpxsBNd5t/feplL8fiVXn/m0sS5+U4M6az/z2z/B5Y+rlMYeB76Irc4apSBS/48mfN5UNPJYZXHq9HIPtLP5WmGRsZ/VZRZkF6qepKTk/j5y95sbl305W/gtflel51HHjKFEg+ScZBxEJvjw1zzzf4vcqSRWVnEytXhHVvI3pISsLY1CjjyR9lFv5DXvRspMrwRJLIymqcxOjqg8IQlZjLbtVXv4af/yO3wfHJLXAjdhBUd1QKGVSOkj0z72WN3Wx7q5shHzCbbCiNlCKf7bypFmDz/sym9oYvXASccCw/yjDnyVyX48OQ5gsLv/oB+gxidzQHnZTxSExynJ5INNIYpsvx8GilgdY0M9stJqZqmdvrXHkVfvNtZuW842c/g7ueJcWX+h6G5Yt73TY60kHSWJXmi0w2bbbLxOK8IulVyyj57JJtqTxN1u7peIqmeMTQ9Neel7JceHazHQPQSR0jcJovo3mJaWHirC1ZjrtE0nTxIx6GF35A5hePPRZtiS2c4VGkMm9UctwBhVXIGISkq9vCpkz9CEf2wnqsBZZ6UJZ98jOujFk8Gptc90dz/ef+9q0o3cIsawsnO1gg86xeSrLmeqhuw4MzZs5u4Qc/a5fRTCCz3j0Xp9tc1+t9VA7yWehWqtnY/+hzz8Fj3iPKGSMNhMKSGHolEx2zPYnNUeee7Z4/Z1ajfO0G4vUHN1JxRWGBwgJ/NgsUYLU/m+mLFxcWKCxQWKCwQGGBwgKFBQoL7J0W2ANgtb5MQ2zo7nGwmk7euFUHXZLOoEmvfBbEzIspSMuWF6E1C3viTYFrJEGVSyvRJArbp4MUfRusJoVZIhkGBaLRvJrc3CNpkKpMenVTpC5P92xLHKyv80Tdw85/MU5597v5SeUG4P3pwWpGqFMWedIf/hzfeDvLRRBYra4yjt4gWE0nfmiJJ5VFGC/VpUm6Ower5amBpXsDa9EFxhIcA/Wgo5ctcdLEMYk18fk2uvBlar7sVRGQFhVhaLpdTIn0oA8PQw0BiciEHecmn/qeOfnnCXqRgDY0cUcH0fq7AiohSYxUwWpJGYtOeZy55vRvXrRjYDWaj5KZSaqeOjFG8kgkB0GHoytCNAHpWYBLAqspaOj6W/CVl7AkSfne1VgsC3qJAV092LTaznsg+8m0vDK46ClAHvN4/jJaT+nJhPrmBPAOOMCcP/stb8HYuc/ijIyPZ+sBgSx4zDeHOwbWeWiD1XgKUxfdrUVBq7ypLdFio2kTXi4Duvj0k/HECxlkhn2X5IjbKEZcZZ9Ey+OyLmlamBvygnmd2oYsxnQu/yW+/5GPmvNT19+EpR1uvcP9PkgCmA6C4ajrpefZYLXSQxqsliCRRW76Tl0kGASr0cSz+CQEWCeSH1sWjeCIF/KC5ZPe8jfAYl68afVC1EUamhSPVCV1z9R/eqr4QCpPlxeMN/3kf/CdV7zBpA/pxXBFBpQW7FoqW2MWv7m122A16ndzr0oSbzqdPt8v2Pnr9gRY7bDXsx0e//a37iGwmnyv44Lg2HpUclR3HkhQa0wFtHL/Wlz+/95vLl/1k59hwTRLO9VjEubkcuSuZfcv8mseyd4KT6JFKZU0ot8zsB189Hz2JxvrVSx9ypNN+qmf/jjQEOlPApUr0MFxTR9HRyfuoyTgcANWy4B9BEISkIclmWpuU/R/4CIUsFqIvokY6PAIrHYnyyxe+MxzMb7qNpN+qILVSrOA1XKoF31Z3h4JfGDXBv2F4qBQQTOeg1Aumg7KuE/sfNDJp+A5b3oTF8xRRwILGMTWDLtIqgLG8ihe44PAaoEALIxDEOdI4JUcrJYHP93mJIZV7p5Aun/gRc3/+MC/YPqGm/mZmzZjIf1Gcp9JlAFBCGbA2xUYPNOTTBjJTgVjWYGK6Tc1trLPm7QdwcwF4VLgHSnHcTpKeqjIQIJkhPXOlgtsFTCEe/wxeP5Fn+J6eNAhgCObGhwXictf4BJY7Q4GqH30nGdi+ToGri3oduaLVzbXDwA5aGOO5RzzGHNwjCImfMCfmbGxXrA9gNvMhxiIruTBbCSyHpqNtyxVN7o/Awu6FIVLDE5AN4nBDVjtW18zrxp/7OMA8RUk+dqX+NdBiGooUcxEE5ee93pz/dpLLscKlXTsNxFaYLVGmcdb3V4v25wwl2127TxDifSYrf+aCVabq4+bbUGdxlItGoiK7asShAUxLXKzPUOnhGn53q21CsYefaI5/+TXn4/aaU/I8pZWRZrN6lFIlVb2zcA1O77y3Kmrji2wmk+gnekW2/bnv8Q336lgtVVYJIPzcqLC6vxqBYhk8pK7ZvAH3J23k7kglzt/nqWQ2f4E1ukK2H11OcChL+Sxzikf+VAGVmu5JfgCSKK4XtsX/U11wwxJuQpY6rbP/iuu/CDLWS5tdTLgqRfHFlgt/0KCSum/WOaYD3tLCpVgLkdr185cMn5LkIPVHvbiF+Lkv3sLP2gxbazjvp6kaFOR4HSTJJsLQScCbmSQymdf+nIsvo/T4zKeMGVuldJMHzMXWE1vGWwHERgsyZsKewKEur9axwu+ykD/4bPOACoch3SN0KlIqSJFO5uJSIy8NB0uGS4Uy023cPlLXmLOb77yV3AESF2nDQIhx2MEknfkOTZYjYGDOTBav4vO5JCnfDMM/a6AuS00RxLwhpZ7hyo46+MMPDrw+c/MAFuuV8nbThyjJ+Not99HIFKbq7/ydfxMQDNjE9vgyjwZz7vIN8ZhDmq0+hHqW+1NHp4CJVPXgLnoICC9AuUp1sjiwFoZE4fsY655w799DjjuaC4jAptRQZk64OfAOGtehH71OLyVCpxvTtDyos0jWtPjtIOGxAylxEHnl1ebW6/6+ndw4w//26RHW20cMMz+rdTtoNvhzTn0mp6g+yMj+8vlRf2VDINMCWbzfPTtkjV7bM7f8/+x991xlhTV/t9ON82dvDu7S1oyCAYQBISnGEAkqCQFQcAAKgaeqBhRQEFA8ClLUhQREQWzPh+Gpz9BBDPZJ6KkhY2zuxNv7PT7nDqnuusOMzADOz7XV/3HTu29fburT506dbrqW99vfuiezVK8fHT67dSYYzyufnSH3j3Ffwx2XZX7yc3I9asSt8ebLdRl3Kz39KJ/z93UlV7+tlPQ84qXsTl9D5HIUNJQURRQLElj6/nUhhuBPZtzf8lg+LkNsBrZS31Ec2YZWK2B8K671edXnf4+lDKwWg0D4j+OAVbjPHb+3l+4XfIIs7HBamQB6kt0THoe1vTw5tadD38N9v2kgNUWDCCUOYGpYLWizlGpB+pcRc2m8EG+o0HJpn8ZrmaL1gLWApu4BSxYbRNvQFt9awFrAWsBawFrAWsBawFrgY1tAQtWo12iFqwGWLCaBavNFF0sWI13MBdltvkfyaxmwWpPPebN7ySuBavxhH/OrGbBauyTvHgzjX8+gVlNzrFgNTaEBas9dVDTLqMWq/Jlzhx8YLqeBauRuTQgSscrC1ZjWJ65oWYmx7NgtVl3yTmeaMFqZDB/uQWrkR0sWE1SAKMXWbAaj+oWrMZOYcFqbAd6z7JgtTkOt9O9jlmw2jM3or2CtYC1wLxZwILV5s209sLWAtYC1gLWAtYC1gLWAtYCm6YFNm2wGjFT0UE8XdmuVZKdE9YFh+Q+tYxfnCImjVCaOHe8fBewkjTg6VL6mb4OScPoPZEtt50xUYSKMYrPKib5dWiXNMmj0TERtlEU9q+0GaO3n+WUVrdCrCzzPrl93/NW7HoKs2RhcHEmETcffmSup5syoCazGr7/C1wvMqBdq1ZlzGodMqBK9kuzoHkIZVd15JgyEmlGqKCYwwzmOb0g1lUqZ3v3iR1NM7CVg66svVrtECQjSkdbyZbw7ktqOy1XoERHaeu/2t1JV9F7WJ1s5ylt5swWeJ38c7qiT7RGSs6vjeI0zGrjUQhHmNUmUcKSlzMLwUu/ejmSPt5v6riVDikpLRnYIQM6A7MafUzsJHS4Wl+NnqUANISxpOgA3hjvAm5//ye4/gyWau0fGUW3+HOizt34zGr6iiZjh6/+o5cXcgkWda7s/lVtITJLk6mL8Z5eVefdXnc09vgos/dhsB9RQdpUGDJm6/tPl1lt7Jbb8dPTPsa3+evfURKp239mGdCZwGpme9MO+FBkQBvE0Fhl+ZjyXrvjkOtZXg0kPyysA2k7RCyyUMSBoRlriGvEbzIrRoVinMjP3nbW2bjlmmvV51t7Prprwr4WhggMGTjd+4jjRBMFkrv4eif9xndR7oOzdZyncZ5aMMjiSs40oKRqJLZRWe8Nb6GADSJNvLpYRPys7dVdT/3MRSjsxYwm8AI0FSUQEBSDDgmw2VRxbv5vbMMn9hmHW3vF976PH77j/dymtTaC9rgqEzvV5ByY1ZyUuDw2bWa1nd75bvXs/0bMaiQjpBpmY8qASqs6LmrGwkmX7jD0NxsoG0CLpRKx/DF86xRmumrfcR/6G9x25SRBS/qdR1JKWt98Ns4zx3PIS6djViPmpFxyLkDosN3WdZXQeNaOqnzKN64DNufcB8VCRhfabLYQiCxamETwRapPZVaarkckjuinyjxSb/WXqGvp8IkhjMsdzGoko/bQevX5Va89Bj0P3KvKmyKzGj2vlvWkUTd3GTMqmTKCprBl3tgk2SQkGog8J2NMafgBhoWVpNk7gBe//jj1oz3PPBMQeXYluynMauSBJrOazqFMFi0am7T0IdeS84VoYhQVkYtFo437PnWR+pwkQLcIOZgORAmqwhpI0p9a8JMyHM3WSaxqbXEIlVpl0nj585LfOiJTS3fP5OcMKXj+LIdKTMciRrWKxT/jpI2qsNckUZ7z1h1gTKSfvT13x2uv+KyqiLd0G8Bhtl8apWKf6WI8kkP866OqfOFhr8aWa1merL/V6ADc5U8zfclkvZmOVU0/nfnsM11zpjF0JhBb53Vy9hcZ1mShPR/wNZCQumvGnqikYMXqnodI+n7bYFZbPdiPY7/OuUfvvvtlL3f0TtAS+WPq/d2Sy2Gkhl+8jWPm4z/+GRaJRJrXbiCScY0YoaolYVZrtkCszPN3KO+Ty+d8SjMxSym/naEy0/lnAzHGK+xXRIJalmSuFAKFzCkCND1+7xwrBFjXy+wvux52MPbXUmUkB9rfz+eEMXzJ38MwRq+wwqhNXbpJiXVJzEa9VLOQF5V8PLPcNf/fzbj+Q5xve48+gkFiDKP3rbiFzE9U39QRbj7bge5s+NtGKhOreEDPrMYroCUMXo8XAmz/+qPU5wd85oJMbrXmFmdkVnPkOiBmUGH2+vPlV+DWT1+orrOwYTKrpbm8b6JHBW6eTMbRzSUp6ffar5w0zZmx0qhDQhryTr/eDfC4MFHtcaLBrLZgMGOBD0n/TktS0jiuA1K9DdzL0p9XnPhGLHz8EVXua+cyx6YvzyZ/n5kRKUYizII0vrVi9qW13X04/mtfUOXuA1+OWKRLidlWM6gRM5dm6qL6lDXLkdLuzZnVfnEcM6sN3347vLbIYdN8gbA5svw4+7yaB5JOYjKr8Xf5oaXVaURPFJUbzWEAJZmHGE8SxAH3x0eqJRx5JTNbb3bEIYiFGQtuIWtHENuuwazmyQC58prr8f/OYQb/vtGxjFmN0lvNrEbzB1qakJ46l5g0iRTdLEV1DXYx3riVMzs2ZHwfpjxw523VfU+96vPAzpwTUt1dkSilTQsyRBsi39OB1dhuiQ+EYkSaG9IZULu2HoNFZs6L7rwPP/ksM+o9/stfI1rN4+wOqGKowjlqrb4ue+etlksYa3DbETDMzD9NJjzdcqZwr3CwGa2aF3M2L2Ke46OTMTCPRXn05AiVMyMS2xn/itkrxQ4G+x29f3WJNGq93URXhd/914URHox5MHjhSW/Aiz/w7/zjbbYEhGWzHkYouTwuuC7x4/G9mk6MhngrMQVqyVSVamtmNZJ8FWY1qj/xotLhtVuI7rpTlb90+vsyGdDB8Rr6Mgnpdsbmrob87JrTjXDTmndOH+bMnTP/zMyfzLOmYzOl7/X5fpKiohUgHBePyXvNdq86GC85V2RYlwwhpPcfpZpQyvyW5IgL+t2NLigOQooVmliQ7v+PGh3nZFR7srWAtcBGs4AFq200U9oLWQtYC1gLWAtYC1gLWAtYC/xrWGDTBqvRRBkdBBfSUgT0kq9f9PMpXF7k05/TlFU+557T+tOkkl5OoIkEPenYNiTu+BoCVgNB2vQEC09N0jGGGF0yodiM2ugpLlCfr2y1EW+1uSofcf7HUDnoAHaj3r55B6vpibI0TpCt8ZBFBJCSGmC16urVswKrtWRiu+nRhCs/ijkRTguZmVwEqQJJp6mnMaoihcK25dboKfYjkYXBWqOBoMiTi2EcoVzmxaW4FaImwAqSzOiVBdU0jLC+zYv8VQQZF0nH5L2TL9LSxKSnFsuASkSgGz6oLo5IKRBYLdHyIU4Fmx/EUgov/vIlSHpnAVaT66tpanl4WtDQFP9UN73w62stRvLNIjBJC5pUNx/wRjao8sOf+Tx+texKVR5qNlEQycbOJQl5kI3wZ3qwWj7NTlOruo/wPKRM7ZFElix2NRBgWCZTB/d7IQ7/8lVcswX9iGmBjCY4M/mD2VV6LuAMh4B8KRuXwGo/efeZquw88GAHWK0ooEc3TbLFS5IaaWSTxf9czGq52A8UCMGUAXV6WL6tsvfzcciNV6tyWgngJGzvpB0hlMXaGlI0xTmrcJS0pzrCEHiIJ/q/esrJWPW736nyLgMD8McE2JREWR9S/UyuQ8I2xESnD+0xs1v4np0PmGfNZrFr7lflX9Bz6UUR8nENkKZ5eg1Wy+HLBNJz0ZSFk3W+jxUFjizHffxMLD3xJL5otYKWlswr+HOejJ6b/xvabGpxjdv3oRu+gZ+9j2VKlk42UAg5dpJE0qTIpdHzFg3ARzaB7iQGqGLTB6s96928kLMvSV1psJoKzOxZaeCBYoH+JAe0z5ZZTSKp42DcAPb16ASFBgTtTCTM2x5lP/nzX/CFYxjQPrB6A3oErEbSMU1Z7gncImIBXT9dH3+y35FvUy5EBy0Q1jWQ0U1QkoGMwR48Vq8vlbB8IS+yvu+b1wPP3okvX6lAJx61egOVLpaVbE8Bq+WJBC0Isc3JTB02nwGspmGfAS32P8YA72uPewOKd/+BbdjS4kbzYan5uSZZ1hSIN/GNWR5BsrwC9KHFRR15O+NiDlZLvDQDroWui0QWmNdRvrYdLzCf/PUbAAImKMMNIpQdIGZOXaBNBAIGmgpW03kcbSQJlUw5UKHcbsMkX/O2P+KrH+b407VmHYobGFzYiwRBlqnn0p9tAiLIqi9tkjDHF5dAE+IjHexqutuRpJc0D41B+hwFDDLAkdPZTeEWJM+N4wjdBZGQa+dShgTvnhCgT2Hv5+PIyxms5my1NRwwMIgGkoS0GZUMaAj85WFVPv+Qw7B0/TpVNsFqaqyR+pugtCfzspkWXGcz7k5lpZt6n6nXyLcrqCdSp1M9s/VoxQqjl3rTDpv7YnPaOENbhZStXB+hLNyGlHMVOFcZHhzAsdddw36y7wsBea+irSwNAWClaKNHgD7OyARufdcH1PkP/eAmDIn0ZBDWEGn/iaMOsJqXvxA9mXmf3ncpwVeeCE3jPMK0oh5fZgZU5VC3/JyWE6Mm2p+xl6Is7xGFiMZurjLZOJJxZyIogKRAVattvRVOuvQSPmnnHYA+BlaOtSO4Xfx+QzGmT/cj6mf6pcClfsE/JbCa3nBUonaocY7R/vktuP5DH+V7LX8MAxFXzotb2WYG9Z3OgNKgw+dN/3/65Twekj8S0IaOjVWmWQJffI98v1XuVtdfEbjY5nUMVnvlf1wIyCa1ultCoIXdSBJXXEP90WA18tk2N969l16B2y7+jCqbYDWKeRoo7BKIUA6WbuTfUurWGTv4cwUYzXwjhidgKa4KN+oGJ8AqAeDu9eY3YN8zRAa0j+YquG+2YsKZ8PkkhxrosYDAavcwWO3yE07CghWPqXK/AVbLKvw0CvS0ukfRZjpHUPOkDt4mRBOAkcGFOOlr/O5TesmLENImHgUpo4jM51C4aWYxKpkBrDaBn76ewWrrf/Mb+BJPKp6HVOZOSkqSkkdjhb2R92DT9hzPudYUS/W8UYIQkc/jghrrJd9uJATE501ey7vLOP6ay1S57+CXZRvBUieAp9s+SdAWUKnfbsGVwXLl1dfi5k98ku0/NgZXgI30VqLBaiQqr+us3uM0aMZ4daDf+1I3qmc+C0BQNZGk92kzBtt2uFpGuhtLf578hcuBbTmv6ASrsY+qzw2ZTLURSCc35KcSZ2qtNoKKFkWMMDHBUu+DNFZMMBDypjPPxv3f+7EqL6m3sUhAn1UCUaWc/4UGU22lVEajKfLc6u1u+rfJbC4ka+VOWU8TTGkCnKjqusYmFNc8h9+d+eD3zXxeNh9B5QQBSiUyIFNcjCRu9LrFDPhVdwOMyYa0xpJB7PLa16gL7PnuU4GBPrZD1EZQEJFPj7yBG4OswRkb+3K31Ifn8mTGKs2Bg2oeKxUbktTvnQxW++LpZ6Bw/99UuX+ihl7pEEnaRkvMTO3vadQzQT3FkAq7tRHK/BTS73ITdpRmAsLOBsDmkwyrXJ82Ij1S4vf9bV51CF7+qXP4PpsvQSjzYbFHWTPfkSRrvWyjUZ6k0n3bOqeawX9meBT7sbWAtcAmaAELVtsEG81W2VrAWsBawFrAWsBawFrAWmA+LWDBarQD0mTtsGA1wILVeMLJgtU49nQyq1mw2j+DDKgFq+XjogWrzZwjqAl/vWpmwWrKUCbb5qquCixYbWb/sWC1+cy/n/raFqzGNrJgtaf2FQtWAyxYjf3EgtXYDgqUJl1nYwHUzOtYsJoFq1mwmgWrWbCaBatZsNpT56j2DGsBa4EnWsCC1axXWAtYC1gLWAtYC1gLWAtYC1gLdFhg0waraf4s2tmm2SdIHoakUeggWvtA5B+CcgWJx7CGyVo920WottfKbmumueepbWITcWRrXz2ZzBikIsfPzikoZrV8156WrUxLAXr6eFfs2NpRRA7vrVwTp1j0wr1V+dDPnQc8h6URQOw73j9GSu0JzGoN3pGaGMxqPWvWoEskLiIvzNiTSlNkQDuZ1Xi6jnZ66l3bJrOa3tGu7kW7m4lNTjGrJBgXaY04CDDR4t33rcTBwMAAt9fIOnQJjX6J2DnkfKdFonvCjub6oF2OdERJTlMWw812rUYOSbXyOcSsRixadJTjMNtlTBt6vUAkc8I2Qs3u5nVj60Nfoc5/4VUXIxZmNTiVzJcUU4eW9aSVw6dgViMv1YxuAVVZ7yQtARMGs5q/dq2672/eexYe/vYPVXlh0oITsmQjAS5nkivgp316h56AJZtpZoMgzbkEWYiDz2JWDdm5n8TwPGHFQwHDsvs+2XF7nPStG7gyS7dAUhQhDXduvj83ZqmcWW305ts6mNXKCU+wkgzopsCsxg6S8/JpDBIxq4Uue1LDLaLhM5vLNq96Jfb/ErO8hGUfgcNsRmmUoB6w7VtwQdGQjkoCDAhLDUbGUfsu+9o1HzsTvSJFO+jGCCQ2EIuPPlghiheu0pS4RPJ95LpPzIdULd1v/sFqef/R0YRFU4TRx6gAsRI0Zad4q9yFVUJTsMvBB+NlZ32cL7TNVoh7uI0maOe6IYOY32nm0tz839RkDYGI4/3/fOUa3HbWp1V5i5EJFBKOJWUEmHDYx/6vMKvtchrLxr2QmNUCySTmgVmNJH00sxp5Tp/JrJZRndRIL1HVZ/1Pf4avvfk0Vd66EaMsckWF1EVD2CwKTgmxsELOxnfmeg7LULKDEyNF3WPfoOFNM6uRdKwj/BEjhRIe7ufc583LLkbPy1/Mt+zpzhhZmq0miiUeH6I4gi/MVeoueoCm/2j5RaPSKkfTFH8+SUNyHyR2Dw1KKLUiYBWzaNz4xjcj/t2vVHlBc9NkVtP2p+czXUZLLSuWDUEqEceLHqtNAUIlQ6nZLLw0Z08hmXEx3ITv4/GAx+Ljzz4bQ685gi2/2WYIRao78TTPHhCkKRzNpkM+ollqnDRjyCXGmbjJ/lygHPcRzmV++tGz8Pcf/kSVd+sdQG0ts3j2Ko5k9rE2kkz6k1TNEsq9Vf6YP5l6VmGnIFZf85iJLSxjVjMkQel3pghVxtxD9RB5tTTKmdVSg1mNIupYH7MJFvfeE0dc/h9cjaXbTM+sRqylwqz26YMPxVYbNLNac0Y2kY4Hm+E/0zGokVuYDD+mTczLmL+dbjydKtClz2EmGGGgJM4Q+SJ2NT8My8ObMqCuKc+qcwbXQSTtR8SJvsSH9QsX4NhrmFktoHcnYVOL3Rg18VXq+z3CGOqN1vG79zKb1wPf+j4GGswRU4gbSCWehEmIijCdtIiFaJ5lrLVNVDvo/xh9VjX60/w8dlMkAedh9Bbgi3xhEOWMmPKNOqfu+Wj1CmNTEuP1Z35Efb7ohOMy9q+oFGBS2BaJF65b9y/V18UTVM7JHkTMappnSDGrTXJeHf78FnzjgyIDuvwx9Mk7jR83EApDp2qbhHNXyhmfyDW3McQ7hWlMvamxgxIX3MYoM58wX5/kldtFZlZ7zHew7dEcPw8iZjVhs2sGlGHJ+06Sx162pAxsYTtjVrv7c5fhjxdxDr+41jKkP0l8ne+b59eaoUo/b/5Oxv7BBzN76SNGLMxeNPXhiozmesfHcD+/o+/3ljfj+e9/L/+guyvLkYhbUssUEmivqN8HSAb2bmZWu4RkQFc+UQY0u/3TKHSyTsbwyjwqNkIgJlpymjNYtBm+rWbOAAAgAElEQVTeKMxqzr57IRZ277YTZAxqFLtMZrWSZj4jplph5MJkDf917PHqmut++9uMPY5YQtM6x5aAaJYTHrM8z0Eq7/0UA/XBTFHCnqjmSCRmujFiT5jVHJLx5b4QpQGaDr8jrOgu45Qbv8zX338fni9SkoKFjFktSRKEQtPnR214pE1NUphf+gp+fe55qjwwQmyzfK+ZmdXoDUf8R10ij/y+2MdUIKDrReK3TqGAcUkyNlQrKO6zp7rXcVdeCmzBigKpV8gYvqkrxhk7Y/5mS71DlF35lVGqQIS58uhs7wlmnIfj4IGreYz4z2WXoX8dM38vSV1UhTUtjWvZe2LgBWiKHRpxggGZhaE8y2Qy02X6azLamixo2eeGNKfaDCPjIKX1muHy6Ygcm2PxdOMybVpriv17ilVMtJi5lsR9g15mWP/L2Ai6d9tFlY//+EdQeMmL2G7Eri7zW6nrE0ek+pieV2dSYZSgS8IVsz8KM+UUBr5A5lJoTg533KWu85XT34fg/gdVmZjVujOG5ibq0qap66AgOT/Jg5t5xcYoswc/+QzBTHNnMzGuTWXO4zcZoO76eEQY65ce+koceAEzGpLvt0WtIXK9bH6U+qBmBVZBObMJz8socyNFQer/dPxHqmb/WAtYC/wTW8CC1f6JG8dWzVrAWsBawFrAWsBawFrAWuB/wwKbNlhNv7yTlEKXTDiRpEhLppyaRKgv8kUEYKvJZHm5qyeTIUnSVIEr9GHKAmmZhCBNkMpCXNvzkMj5hcg35NBIjo/tOdwcRSCT/UmYYGBoS/X54p2fg50PP0SVF554NCK9Lt7VM7+IC8O1TLAayec4dQYvxAZYrXft2hnBapp5rgUvl2WiiRZZ7VIT4TKbQzKbmWVTN5vAa3sONkS8oEEQierCIVXuX7oUbZmNnGy34csCaXccY/ghnvBujo1hYTdLF3Q7HtqjLPflI8SgL9I1Asigz2lhU08uhXCydicZKf1NKc3lDGnK2RUJojECqwl4IQ56sc2rD1b32vuKCxBpGdBnAFaje2mJiIDmvTVYrQzUZcI7cGIUHmbJqB+96d/R+s0fVbmn3YAvUnBk5fkHq3FLBmnOREgSEZlUrppby8FqrgA0SdRrtMAgqfULB3HqtSzNgn33RFLgHuzON1gt4UWFEQOs5v7toUwGtOCG/7RgNaq3Kbmip/QJoKDDlpIBdXgBo+kVsZ4+AHDge96FHT/8LlWudZfQ5fNCGgWbSemvJA+lJ9xJ4qZXY+EeWo4/ns9gpru/8x1sKW0Vjw8jMBZh5FYqJjopz2o7CS3/Sll5hey8z6bApRob6c98gtXIViQyzVajtpBFKSXWIpYzAAFKCko+9grdmBB5xHDxZnjD+bxohAP2B4Y4Vo0izWREZgvZnDNYLdQWysFqf7ryCtx94eWqDovXj6IkEjkkUvV/Daz27PfwQuzeBFYTiSvWr5YFxWckA0pABMmzHBcjGTwZGNB9rUMGtAbEvOD0p8svx+2fuFiVd4h8eDUGW5WcADWR3SmgmC0uzrS48ky6mQlWo0XMCdFnotjTJWvrtJjiyUg26lfw6AIGQ+z7zlOw2ylv5NuTfJheZE0AVwDMBFYLNFpKIV8MWIyWX5yy0J7hdT2gKbGIxMQJqEVHhcBqaxmw/r23vh2Nm3+myps6WI2eIc9lSHKYTcvjgF4IJ+l1LhMDKAHZ6SBAg/YPMnGW8hIwNeKA1QyAdbLJovsFL8DRl7L0GIYWAVWOV83EzWS7CayWDR50dQ1Wc2ls0itvJAotmwdGx4G7/qquc/Hxb8LWde4A1fFR+CR/S7dCCRMiQkVSUXVB80euC0ck3kg2Si9wKpyP3pxC99eynpm8Gz9CfqQdiqVPBcwiy4SykSSNQ3SL3yLWy4lAHQ5GuxnY4b5gNxz5+c9xeem2cFyR2SIZUAF6urTZ4q8Mzvvcoa/C5sNrVLmPJLSmOab265nGu6mAMn2pbHHd+OFUYJt5zelAe+p5pqkbL2xrAFAOjKP8RIMjyWtZQkxgU9LH6VcaKEagl7aWAYUDv8g549jCBTjmagZqYN99AJG6o40RtSKPywSW6NHj8tgk/vRBlt+6/xvfRd84AyWL5FPyPhElbZQkrw8V8F5kAQ3gex79OS1/Jgvnul9MbcdcMjU37FzzeGoTDSJR9hRZQO77+vCQiNRpyw1QL/Py+sONBp5/JMvDvfRT5wIL2YfRXcUakewsFqroFTA0q4PnYLWWFCkT0m8gJZIZnOD+nvz8V7hBwGrOo8sxGEvulDYROhpxTO8UGqw2X5lcFvmg31+pzhujzBFZwGqOh6jM/X2562Kbo1+tygde/GlAZK+jUlfWXmTWTIFWPbrYJA6BJtvqjs98Dvd8huPwkloDvgA7CFKk80UCimn+OH4n44PlWfVBvZTtS3Bg/U5BsbMtMqCpR/7DkxIUkTcMsgz0i956MnY5nUHzCuAiQNKGAcqh8aWs70wgrrtY/u8/3vBGLF7FsW5QyXBLrJgBoJk6FJ8l75qhbII7UzeEK2iRRpgi9SrqXq3NtsLrv/pFrvOeeyCWvk/5nWDD1FeNDAESIQOrUb6WgdUm8aOjj1Xnbvj971EQyfWK6yOpcz5WcB2kAlbzfQ9xqjd7MCRSHzrm0sY9HQ8pjoUCFvQJuNPivuClJUzKFsxV1Qre+oNv8GX23g0o8awBSbBynwRoHisDqyUteLz3BI9c9WX89rzzVXlgdDTLReku5Afqt2obQh55srxCNvXROQQ21jKmzLarnysHq/nFEjbIy89Idzf6X/Jv6vqHE1hNfAk+SVWK51IeooFoTg5WU6LyeqNf6uZ7E+g9qyZSwlTfRPrLnXfgkredou5VXrcBm8uj+KMT8EQik7zak3Gc3llr0l7ksj2SkxMMX/cXBmHzQSbONu4ZeZT6XEKWydacy19ztPT0eDcFHJ85xhOA8nxRymdzCem8nEP1qW4E7RfQKuVcGlhMcV4qtyptwBlaoq45tNceOOx8kafcfhugyP29TuOGdKSi40JSFa5ipvyZg5Xp2XWcIb8uaHs2G8CdDFa7/j1nwBewWl+tpgXREaKVg9UcB6LiK2/ZGxuubAJzqVb5SK7zlqkjfD5ydo78051PfUhvJml4xQystsVhB+KV53+K7bfF5ogC7tcExA/EmQoqeTI8TqfMHtAwwGolC1Yzu4otWwv8y1nAgtX+5ZrUPpC1gLWAtYC1gLWAtYC1gLXAM7OABatZsJoFq1mw2vRRJJugVcxqFqyW75DOF4E6l4OeWTSe6dcWrPbkdp2vJU6+qwWrkRVoHl0vL7MMlm4T6gGzhdk98/4xG1BFvjSd389kF5oqA2rBajO3iwWrPXOffSZXMO1P17FgNVr8tWC16XzKgtUAz4LVlGtYsJrZQyxYjSGlFqxmwWqcQViwmuwUsWA15Q8WrJaD2CxY7Zm8sdjfWgtYC8zVAhasNleL2fOtBawFrAWsBawFrAWsBawF/sUtsGmD1fRON5KjCEq8o5Z2TY6HzFDQdhy43fx5UiJZBW7OVpIidPg/tKc0FiAOLbtnyo1qxzpPchMfkd4V2/L8bDNcEHrGzricWc2pkjglLx0N9S/CLruzHMKu+78clZfsx/XcaggrY96Zu9irZAxb8+1wnTKgbaDGYLX0B7/A1874sCr3DE/PrFaZIgOaMSektFObbWXu+iSYR74j1UVL27xSxBq1yxoY3GlH7Hf4q1R50X77AIMs/Qnadi4SPvj7o/jzL29RH9/x69vQ3jDKv3WLKAlbnlMnfguegOzu4KIyZEDhZICLyGBWK6TE/iG742mhR5jVRtvErMa7mJNCH7Y/4jBV3vPS854Rs5oGfdBfzaxWpGbQxiqTPAmbIU7riO/6syr/4A3vQPUBllXoiibB3BMkl5UvYstHG+WPrk7kOtlO8Nkyq3myW5lEDGrSNx8sFvD6889VdVtywmuRdvGWeCejF5hdtefGLBUBMfv4hptvw09PY1ki54EHoWVA/xWY1Ygxgw7a3dsQdoG3XHEJcAjL8NX6Kqg4HAsd18eEsGWkTpC5XTGKUWoJHOJXv8EPPsKyle3778ciOT9qjZCgnPo88oB2xq7hwBMJIQUmMNjIaO+98uWchmd2DT3Ls+YbrEZ7p+kg4IhmViNWRs0YR+AnsgUdZD1H6OYKfjeaKffStb6PVxJzF8W5096GuJevWQ/8rB/PFvI1N/+XAKEaPgbaTLnw20s+h78sY5bDoeENKAuz0f9FZrXnnM7tstcZ782Z1RRjlzB8FIh90GDIEL9UTT4dnZliddKwolkwq9FA4Mv5Tg1oj6g73HD66dhw449UeXvSQRTJ7gqxJmgmDxT+15nVaOe/r5nVXGJWYwbHBa94KY66SNgFFvShFfEzFmQ8UOZLEq32ybacRgbUIL7lPEwz0pFJDGY1PYZXiVltA8eo/3r7OzH2M7bhpsqslgtvutmjkwkySXP1dMKmlubMaiQTp9mDiKUj53DIWTkpI9IS2JMOMNzP0mPrhhbh5EtYfq6y734Asf+KPLsvcpwq59P0GiazGrF+iuSiQwyAWpb9oUdw5zUsA37zlddgV/GZZGwFmIuPZYjHRNKRWNUaGauHD180w8qhjzLRAElMDsUqxCqk824zIzJZUqZmSrlVpAI594/6gOTitYRcErVQFTsT34uWcK/BxYYK+3y6+/Nw9FXMrOZtvwPgCLMafaBpcBSz2nJ1zhWvORxDq1eqcn/IecrUYyrb1lMxn5njoepScsGsqaaRzn6qa6rqT1s76rb8a2JyylncUkN+NAc30zV8odOhX2meXnrGtnioYhwush+ODy3EkVcJGy/JgAYy0LoJaiUutxEbzGo13HMmM5jed90NmXx5CW24kmdGaYiSx4wyrbiVSZbnvDEbQ3pSG4veUjlgUR802zKDUBFDlZw+VbbVNPl0Q42fOCgJUxFtatD+zExJmvHOQSKMgG3Px5iwr63zfPTssrO6xQkXfgrY7dl8u4FebBDWIi+ooEez9ShWKZEnU2y+XH4Cs9qovFP+/Fe48YOcQ3rLH8NgNma1EMqbGEsYC8PytNx9MzjdrD82LZ4zTVJLaNbJZ1KmPDBnaPPRLrHfPkbMakfxe+3LLr4A6OLP00pXzuxInUXcmRjFIPLrDsXLJr8l/vHiZbjvM5eq8uaTDfiZhG6ekUxlVtPDo5rP0HZykkyGkoCMWnCVeJlamhXdpb4pjIbEiD3EMoIveusp2P7fmaFZ9T+RNG24OZMieVpRsxs22sDdwqB53AnYegXHuoXtusE0lvsS+6r41Szaxeyd6t2iyE9JRJ1+gUeS9lZLccRXruI67/bcnB6K2F0Nl2hm40uEovQXl/w8lkg2VsdNRxytLjP5uz9k55RcF4nMYfA4wBclxrFsPFJ2zaNmxqyWRT2ef2oK1ZLnuShKhQpOFePSr1dXuvCWn3yXn2X3ZwFFmTUg2U/NrEb9UYJ4kLbhTXJ9HiRmtU8xs9rgyBgcYX1T7zJSoSQlbi62IcUfPa9DagJ6PDUZwmijimaToohDMsx0lEpVrBPZzdFqFUMHvFR9/sorlgEiPQxitNTMahT3xP5th+cx6KB7delGSl3U5BkrHuBMyuxJuwWsY/nse5Z9Fv915RWqvGNvN7oaPLfktVrZNppCMUBbWPEmwhiJ9LtqtRvtCZ4vVIx+02lpC7Mc165zNNat66R55iGPkf0hFn9l2ylfzCTPnak7GH2WNQKe+A7CuQ3XidqwVOb+S3MqNZk/ozmslnz+uJfimLNZ+nmz1x0FLOL5tonUQUFkZ9WmPCYk5QkqYS7UjHv0sck2R/5QENZMNFvAn5hZ7Runn4Hi/cyw2NvImdUo+tc0I52bQlSs4arJ1/llVsuZDjvv1Zk35nXIzp/K2puxF1Pc4/NrfgEPC+vhFq88EIddwP0OSzdHJDKgzYRYA/lj9cqnnYKunzGrJRmzmmpTGSRmOz8w1f/s/60FrAX+uS1gwWr/3O1ja2ctYC1gLWAtYC1gLWAtYC3wv2QBnqyVw5xRcbSwEk/RZIoJNKukJ5loAl4WDGnStBjKzNKaSfzgLW9XF23c8guRgNi4D5gI+CkuFtCWxbFaGGFSpGJ6dtoOz3v5S9RNd9n/RcC223IF1LnyoDTTohFqJi27ol+RialarQOUlk1A0qxeNuNkLAsV/UxyBgsWAxVZiisUgTJPba4tego0QgctA4oi6MY10DRXmwmslnz/5xlYrXfdMCoiAxO7IUjOk45SQtNlPKPSIHiaTMJ5aZyB1eiJcoEIWrzi/9EEestlL5skEOGSRar8guOPwtKTjueaLlkM0CQkHSRPINT5auL+Lw+ojx+47gbc+p3vq3K8bi2WdrFtSRK0PsmL/GVDpEKdJ95Nbpstpql6yS5jWlzV0h3EEyQAtdEwRJtkK+jMci92OJIXH/a45JOIengR0lMAIGOpTy/ssD7VEw8ld8HnU310nyrmqjggVZxMlmNyBLU/3KnOv/GEU7Fg1VpVLiXj6BXZhlqixTiZB0rXhqydgQXVghh/oyQ9xCbmOTRhrCdrtZSrsp/BrMa/zQ89yU1sS1r+wkkIvKgXkwtoyALOX8IQr3j/6erHz/3Au4ABXgBnK8zEC/JEEz4VWMcEN7i0QCZgtbFf3oof//tZ6oIEViulPEldQoxAPIMmTDU4gNqpLvIxZFWTWU1b1lx+VOHDkB8zFyf0U1B/IPCf8injmXkxQM5SiwT5oWXdGPzJLRp5iQLmKj9yXdRlMrTuF1EcZMmPN934NWAnliCOqiW4IqPmeAVMiIwgnKJaMKGju9VGYYIdsfntH+I7Z31SlXtGR+G2N6iyQH9VOXYThBJ3GfDLbU6gAj2BS59qkJqSJcoWA/IxR0kHG8+r/ZTOIFCpqr+Sruv0PP5JLvOrFr/FcBSzdNyiBZX8l1OX/o0by1nmHDL1KL2gTs+i70ZtkcjiXOLmC/M0HBQcjhkOCmgQoJnAH/Cxx0knqPKuF56DcZ8XdJ3BofkHq4nMHzcsS0z+4aLP4C+f/4oqD6wjsBr3hbJLvqGDkZtJltDT5LHTkPwzgNz0e933aMElHwccNH2Jea6LbPHGWBsieaWSBjOlZNucDaUTrJS3pOkNUwEaVJeOZWrjhKnMaru+l8Fq+5xxRiYzR3FQ9+U0CDIpWDpP+6q65AxgtWwNQtWCLUdeWDdkQLWMJidXssRMcqyT69X5V73+ePi33aHKW4UO0ha3UcUroCGLqZ4TINLAU+VzArAz3Vrurj+ixerpjlxKTHmmOoUln/igJc26dLDUpfbiz0kGNBDg0aRbwooeAcU+91l40/XX8EmLF2KyxWN7qasHlIfQEShpJqkP5RmmDKjElieA1bQjuk8CVhvla/74He/GyE0/UOWNCVbL3SkXGifghc5JaRTJZYPcDCjAxsjtr32MfNLVuYMxFhAAxYyNoRGjTLBaNuZTLBXnY3AtHzTe5z6Zj1oeYlR8/mYyjfCg2DZeuhl2fxNLuO75/vcilh+nlR644sOKXTHTgjLW5Z04V+OM28AY+zMefASXveUdqti/fgJdq3ixeTPPR4HOU2ukdWjV4kaATGqe2BuLggguhT6qhmhUKMvcNL5oHzZjOC+sTjd2cL7ER95aprQf+R71fzqidhvdGhQIamE+JhFguCgj42674tgvXMI233EnIBDpbTUQynJ8uw08tEqdc9nhR2DBysdVeaDVyFqJxpmZQdj5s5i1zlu4c8k3j6SdV5wu45p6z5lirDy68qncgrk0rbKn3JgzAz4rH635Cl5mRQ9NGU9btNlEwD1jixbjuM8L6GSfvfP4jBjNMrcAgdW6MhnQGu7/+AXq87uu/QbKYzpvCRHI+xbJgJZdAaslLQOIrOFL+un4b2c+kAf8nHOVn0wf9L6R5XZOgqKMp2b7ULuZdlOgLTl0vDOhLk8cZrilCLykcy3q67o78rX5nNhxkGTjr4e6jLNRtYKayP6+7iMfQvXQV3ANFi9Ew2Ofp35X1jKgBpiAcjHaDMbnUDvynQPKNcY5x4h/cSu+c8aZqlx4dAWqAtYM0maWO9F3tFVIXWeK85m4kel77xN/o5664x0lj7XzAYVQkoW63eCjLiDLR1wHS4/m98UDlAyogFbLXXnOQOOnIF4ph9SgRgVWa3AOdsdFl+Dezy5T5c1qDbgarKbeufkwAbccktlbVItM+z6Sjwu85YLP9xwXRQGrjbgFrF88pD5/8dtPwXannco38xxAgC9UfXOTRkH6oE+ApTvvV6d/5vgTsfXjAlYLCaz2xGO6z6Y5bdqPqP6J2LAepygVWbq0tfXWeNU1DGDC7s8BBOisJDSN9CeUfCZ2EhT0hjt6dZec2Rmr4yevOUJdZuJ3f0RZfL7seYgErCainOocAqvlm3PMHpzD1igz1q5ObdQSXVLfC+DLEBG4fVgnc0sru7vwjv/+IT/LrjuwFKtqi7zDU98J5QUySCI4IrH9wBeuxu8v4Hg4uGEMjgBGqRnlNRSxmj/g/usQOFsqN7U/mnKWmu2bYxr7aqXUjWECKwEYqXRj6JADVPmVV1wGVBmsCQUSlt7sArEMosqXpIXpsYpZI7mYEAchuciixC61yfI/eRPCded+AuWRYVV2x0bQJfGKJJHNkKJzM5IUb8v16b1Vy4PK7fk6qun4xur9VObA6G82rhlxxsy6TX82R3HTngqUrAGaahImj3C6zlSHLAYq4FpHDbP/+BLbqUFrIiVOtizruSsvwKQAlBvdXRjYew/128M+9kFgz+epcsP14HicqxD201ktrdHr52A1N8+vqCq6xtSFPA1Woxz/jrvVdb7xnvej9BfeXNnXrKEkNiewmhY8T7w0m/fIR0T93DJfZT62mW84NJ/AX5qxXbdZ/jOpqWFjE5c41c/N25mAwinVYHdOkMWEST/AgwV26M0POgBHaLDatlsjkvG0acqAkp3N/DmbvEjQzDYA5GA18z1gurrYz6wFrAU2TQtYsNqm2W621tYC1gLWAtYC1gLWAtYC1gLzbAELVpPZSwtWU55mwWo8/WzBahx4LFiNJ5YtWM2C1SxYTRZHp1kEpVhhwWq8QGzBaoBjwWqSuVuwmjKEBauxP1iwWvZGa8FqjF2yYDULVrNgtblPdFmwGtvMgtUsWM2C1fL4MS2wz4LV5h5g7S+sBawF5t0CFqw27ya2N7AWsBawFrAWsBawFrAWsBbYVC3QubtV9mUbG0OJEShjb6BNd8buS83wUEMdvYlmVqvhm8cykwx+/3sMCCvIbOzzVMxJ+hq6zi1E6O5boD4enmhiDbFykXzF+9+F5x1/DJ++5ZY5a4faLicANeJi11sZhdmCf2DsyTS3Z1I5+z9Rw0ht1F+xUMd2TsX3wyfRjKKwhcDP5Snp25lZFGZjsac4Z8rW5TTi7bsOyU/ITtjx676H75/DEo09a9eiy2BW0wCNUkw7gvlZmo6XM+SkMQJBKRC/hH6WFpJM2iH2XCQiVZgmLhqLWGLkNcs+icKB+/MDFKv5ikWhlDPbxU2gyUxEo1/5Fr5z3kWq3DU6hkKbJR+KRJcvzAl+QjInwiqgdjrzofb/CshC7ZwVSIFyB9mNW6ZfimTOZJKgSfUAsD5xsdubjlPlPS8+C61u3ilfpH31JhuMwdin+UtyTiJyO9ofyXWjHb6aVcDkuiH5rkJbJKHGJ7Hium+o8//7Uxejso4nZRcVAjRF0g8ObS3nK/iKGUx2yhtMCzXPydrLi1L0ucxqRjtD12Oc61MsodLDO6Drw8MoaSY2x80IBDWTlvot7TjO2MCijIkoTIBqmftgWI8xKewZrYEhdO0ju3qvvBgY4j4LYiURabFpt95L+2V/jM6iXdtkF4iNfuyTxGvE+3ibt/4GXz/hNFVePDaJqM6sGwFa0GKYxBKkDwKoZcxqDkA7u/l8OvSdqQVlB7ZPkiXCIOJm6jTKRoHPfkSSJu4Cfu6xVhv1CfbfwPHQX+RzonYDE8IGVymW4AvVTEuxgHD93K4K6rKjekyxjLD8R9zXg+PezZI9S/Z4PvAclnkipsJY6HHcQpFEsbg+aQuu2L6Pdo+vZ7+7/yNn49armXlrq1KAVp2ld/vLFYQNlpJU99PMiY6TydKp2+l7qfrybmMyX+QKa5cTwZN2IhkQzSxJEaZaYfs8Uh8GCixTElaKqAublF8sIBSpF8WYo5+9HcKZ5Lr1+z76ZZdzUp9EM+HnovtMDef0OTOdsE0U+50wKNAngcQG+k5LodB9WbZEH1xWO+alXeohsV+IPHXPANZK3zr1lp8BSzn+TXoOysJKpaWZjIvOumiOmR1lJevDz1VoNYA62+H3Hz0bf/36N1V5Qb0JN2TdlwJyxhT6v5tJdOVVUUxFGVgtRV+Fn3G0NpbZtrerFyO1MW6L6mZ4SJjDVjsxasJUlHouSsIIWB6dwLPEC8q1SYymXJ/eUhF1kRbi3fCzYVbjc0x2GXOHvMKkixOs6urCsz9whjp/7/e8J6cyCHzqlNKmHtqaXcYhFjH2Z/XtdLQghqwbsT1FmnEELnydLCkEsNg0idBMmI2mRAPTytWqfPH+L8f2Yxy7grER0NjEz5WgVOA43Qy1eBI/VC5JxhKGfFCOI3GJGFmERbTi+GhJmaJQX4XHhPX1cfSW+lW53qxnTJM0nmWsLYoFIPd/X1gbIyfAhM/2aW62BCdefTlXYd8XQPOquOVehHWOA13lIGsLxSZldCktJWmyJqjvNfGfl6JNUljETqJiOD9vKYyAVWzPWz92NpZ/63pVfjJmNXNxaza5WJYLI8pYZckV6sIU4le7USMaBYo5hSomxnmMLSBAV4ljdeLHGG+yn9eiJhZUOafo8gLUxpgllliTAkeLhefbShTHps7BO/LW3IXp6+mZsfLRkqMzG71BkS/gOjyctNBz4ItU+dhrv8BjLfQAACAASURBVAwMsj+0YhdFX1iCyPWy3NlwB0rdNNtyaxIY55j8188tw8++8jVVXhS5SNeu4DKK6BLaiLG4nj1X6NJ4kfGMZDKgRYNNiuquZci4r/ETU6tQfqXKJNlm8s0Kaw5JmRU4EQS5kc4UU3Iwie00jAVlvs5IPQHz9rA6lnAAg3rISDfbp7btUpyw7GI+54V7ARLfwihWuRkdyocfeFSVP3fSSeh9mKWyBho1iLIlvLCNSMhNyFtKEovaYQpXsRECjThnLnYCH6nEqFYUZnxlxYKHqM3PqBlCVR1kfKOyOV5QLqPZGeVRn/KPQzQ9wujUEOYeklTrlkypSvFA3jnqCBU5Ex3UPTQ7HVXHp/wfwJpWA8Myhvbvtx9ee+UX+AdbbAHIWEMmbGpZSQrVEmOd0XE8di7LJt586efRI8GiGDXhiQwctXMgdaN41hQfoN+QrCYdNBbr0E5+1Ra6Qhr3iuKrUStGj9gxSlP0dnOu8sjEBiDgMbGvrwfpBmF38zykoj9Xl/crdU8vZ8ekHE9f32R/UZ4jYx9fI5fB1ax1LMmXRy/d9+kZG1JnYhcqC8vLhlYTrSozU+//jrdi6UeY9RjVCtoetwXZQMsEc5/gFqPraAYmZS8xlkvsgZG8q/3gJvzs/cxk3LV6HVmabZtEqGjZwYR6r4zX5ju0Ib039f2Y2J/oCFP6LSflruuiID5D7FZBxBVKkgRtGVRSz88YPYmN1BdZ2KBYyD5vhi0UNKucwfxK8VaPESruClNRMU3QL/Gz4FawQpz7byUPWx1zpKrDKz91LlCWmElM4OaQLaxgxG7mufwsHkmwitzhPedfhHuWsT8P1WmU5vbtZAvmZlPPmxdnfJUyxzeKjJr5uK/UhUl5z45KQ3hokJmWjjr3LCw8+tV85TL5tdYuNWQc0xiO0AQVSOb4LmZU+tyxx2PzFRzrBoT1yajiE+o89bun/n+SMfsr1i6RXU523hEHf02Y1XbZEcQgTQcxAmYbCYz3fiVgnOX8DhzNRrx+DD989eHqt+177oNHuQXF9iSBL+MuyYfG0qiUGxIDrboX2dZggzaZts23zFReopM4Ra/Ufyz1MCxy6aNLl+AdN17LpnjWDhklWpy68IT5W30nMrLKN0N+ynsuvQx3nM/MaosnJzO/JdlKk/lS25nGhenm38w0tzM/Iu4w9ttKVw8mZNri8UIBS098rfr8gAvOy2Rw4Rdy+keX2OD4ymRVPRYonnWJw8SozW/IQNxsoF/nzytW4rYPfFB9/vCtN6OL3m1onKR3RAKDi8xiziybc3pSjKTcgg6e+5lOYDFnzKX3VP2uxxK6+sitQi2u843YczLWcxpaim32B8o39Pty4tI5EvfSnJFXsdLLZU3G8VzgWept9HSd99I5mpOdZiVaepzyaa6O/9PyC0gGeJw68O1vxaK3ncQXrFbQKvCYNTbZxFBRGGEp15aJj8Sj+TwOWGQ2PR+iqqIpwij23/1ndc41b38neu5/RJX7VVzhvkPZpxPws7fDEK6Ri+R9hMdgfS/T53SMI0Z4IS5XY5FmZiOb67kFykNimd/o4M5VTMaGD2RtOrcC3aci/r8uSTDcx3F+cP8X47WXcdzG0FBm25EwRDdJ4ap5BYoj5v3kP8Q4mElsE7epjvlzq5s921rAWmDTsIAFq20a7WRraS1gLWAtYC1gLWAtYC1gLfCPtgDJHshsAE076Zd+RX0vE+SxBlkZilW6mprKnyR8+mTxE6sm8K1jT1SnpH/4AwZEAmo2jzZbsJq+Fk3ReyLDU48KCLdjuc/9P/VhDB70Mj6NpKf05Ida7JSZioBANnyKQ5OP2fyTMT2iJlNyrhQ9y2dKuWhAFF/JAPaZZbpEjq7pBLrNZoV0Nsab7hw1mZR/MRNY7Xtns+xf7/BwBlaLPEMGVE0U8gRSy8kXA2myuyBGrBqTLyT20pJJwZiAZDKxWohKGF/Ci3sHXnEeel8hYLVCLxLxt4QWcKTKKRooR7xCXfvaD/DNM89R5erwOlRlRS9OGugq8KKu087FF2iqR69ts+QHV5BZsrgx2i4tIHK5QrJbAqqbTELUi7ywPJx4eP5b3qDKe158Jhoi61JOp4DVZLYtJWlAmcTysiehGVc/l3xwXTRlMZanWrluNPlVlEUDrJ/AXz/9H+rz26/5KnomGAAy4PtIBISlJXDp80JCC3F80F/97GMBTYDxhGV3UoYvqJv+Qi9Wt1mma12QIBFJkp5Wil4CbFCVwzBbmGrSfeX6hTiXx6DJXL1ATfPkpZJAuuqJkoylo17tR2G3Z6vy4ZdcAOyyA1+JgBcCNNzYYLWAJJhCXlZu/up23HDSu1V50dgkQgFgdYDVVFfnzkIL3009oew4Blgtn6QmNoR8+YMkbvmRyNRl3edCmhRne9S8Ah4VyYzKosVw9GJ2vY2SAH0dN0FTFh68wEU0IoC2oAi3wv7YcFKMymJtsGAQO9LCOICd9t4LO+z/Yq7EZksA6RPwfMQC9qLPEvGFJtqZyXtIgnclgypuecs7sOLWX6tyKawjEPBBOQjgttirqGvrqXtaoGnrNSwnBvkGHb7qz/zsCmciYLXEjRBosFqsGdtYxnBCalSpbobHpQ891phEVOFJ3m133AkLRL5qwdAQRtscKYZXrkY6yiCPR/9yJ4Zk+WOoUEJBy/yGWmCDQ6KJtdDCSk8Eq/Hz0iR7SxYjaSkjyCSZcpkzeuw2zUIrIFECz+WYFHb1YJgkoAC846bvA8/dTpVrgYuKCIFOL0LGdnyqYyawGk3ia1m9crsOZ5QXjH/3gQ/jb99hecQBijURg3uKBPLoWGDjRs1hUFokT6KAk6BLAEPtsAWdJxT8MhxZNGoH3XiwynbY+VUHYY8DD1Rlr6sL61cwYOX267+J+Lcsd7yVQyBejohhSv7JrWQu3tP/81G2E4CYy8hyzemYCay2okpgNV70euG/n5ZfqOAxgkVk1DQAlhbzaDE8u7IBnsvayACrkee0Jf4TELCgtJbVRTMJMIK9hCJJHFAM+B1Lf372iGOwQ1Pk1erjKAqokZbovYCBra2wreS7tIFymxDgUoMAyFu5j7i0SC99QcktCfBlLI7gy/jcSGL0BDw+j4VjKMl9zaXw2InVuKnaxU0yEB4JQMPjGDXS3Y3jKc7TcegBiEU6e9IroiTgNlKgFDykyjunlwPOQVdTwWqRAVbTi1smWO3XHz8Hj36TAVLPFKxmAr90W3sI0StIW8p1VkncG4WDmsN2qPQOYmEfS6ptv/32mJzkGLtBgVo4VqwfXoVVDz+mykN+gG2rDNhNGg209SK/KRWY5oCzJ8uXO4EJutadf10BF7ajFqo+L1I+EjUQ77mrKp941aXAs3dR5cgtkTAgt3ubxzl9ZJhe6uqyAO80xoGVLF1++4c+hj/+5L9VebOgBH+EAdAEkSxInG+TqKNUmhaqM7Ba6irJQzoKSQ4YpdxKgcsELNXONgL4iKRytPCn/FKiQVVyOkKDpfJeQkAaLYVG55lSv9o/6fkWFDknStsJ2tL360EZKwRE1dxmS7z5ks+qc7y9n4+0yHGPMpCi5LDKhx/huHfN+84A/vR7Ve7aMIyCANp6fBcFOZ8Wr6UIyv40dDEgmS/pv604Qqol3jwHjvRxSjW0JLvjeB0gtbzlcsDaXN+9KCaQDCcdAcVGAVwGbgB3QuB8SSOTSix5BYxJrHNKDqIG+z9JvXUVJLcplbBG8seuvV+Aoy9nwGtC+VKBOxthkQiIpPzBo7Atme7YOFaew7KJv7j8SlQljwqSJoq0i0KNG7ECjdJBIKGm5LyKPVeczwSOU27TEqnc1ImQChC/ywW6PfbJ8VaCapn7zrp2iPECX3+8UcOQyPaFzUaWa/UGvegSn6lPTCJMOMcbqFTRanF8ULLAerhQ744CFFN+p72AYqbO8gmqkHdI/R5ArVPP6g9UBPAxkbTRFoDg7m88Djue8xG280AfkoCBy2SxgpYFV00luZySscsPuTyQtAHZaLHuhz/CzaefrU4qrV6DWADrbtJGj5ZlTEnENweraYA1AQk0mECBV6bZYkBSfqEGKXoufHmXoo1TGVjN2DAFL/f/LBeeAtwknzKBnMYjZkWzj5BcIUM/SNK6guVS6fsLHvZ491vV5//28Y9l4EV4hQ6wmpawDJ0UvsR3Lw6Bcc7T7rvwYty9jGWFFza0eN50tXp6n/FcD/ff3kIVddkkFZYW4m8L2QeOvOBsLD7iMFVOyyU4oXgW+YMUFZjfFSAXvR/c8Xd1/meOPQ5brFmpyv0im/n0ajrzr/TGCccrIHW5Dya77ICDr9dgtR1Iy5nrT71F7Exe52sJdZKen26Oa/0Ivvfq16jfxvf8Ga7MNxSSFLQpjo6SEnBlgFTBAKvxpg6uN5nKNXJFvZmOt8no/gt0g98RNsDF4yKFPLnd5jjthq/yhXbcJtvYRVMWroZ4qXFDeiSNA9LH7152Ke4UOcLFtJFH3rnIh7ONZh3jnTnX1bkXY1ogpJKnZP/pMsBqjxUL2PKNvLnvoAvOAeTdR4G3BUhK3b6lgXoCzKfz1aumfgf3IFvpgKBVQ3dNbHXzLfjJ+Req66+9+04UQu4bNIIEstmQNoZooA9HRY4zVNtQAKyUG2h5U+U3WcJEo4FIo1JU1TKg6ioa/N0pga3nYRisxveiZ6kIwJHaXIPmKa/RsU4yc25fE6xmyGfnXiRMnEb01TLQ+hs6l8a1hoxNkU8QO3mX8QJMSB6104Evx34Xn8eXXjKAqLtPFceiCAMJ+6FDcwYy1BCospVt1HFQ1G6rnFsSXwVWu0/99otvfycG7megap8BViPgr5YuDSmx6QCrid06JOw747/eMEM9TkvfqmFb2pRcivYgZ4fMvTyZsLpx9pyKJH9dkZg/ghgrujiH6dlnH7z+0sv4WpsvRrvCtp2gjahiQ4pIpenAavT+KO9u9Ky55O6cqmZPthawFthELGDBaptIQ9lqWgtYC1gLWAtYC1gLWAtYC/yDLWDBasrgFqxmwWoWrMaTjhasZsFqFqzGyxsK8GjBajkRmLB78aBpwWpPyNYsWE2ZxILVLFjNgtUsWA0WrKbioQWrCSzDgtWylMGC1Z75XJcFq9HLiQWrkSdZsBqjnyxYzYgrFqz2zIOsvYK1gLXAvFnAgtXmzbT2wtYC1gLWAtYC1gLWAtYC1gKbtAVoZ5xmM3gSZjXNJ+SrLaP5E2sW/XElAyp8WCvHcMNrmYnKvevOeWFW08T+tNOxLjsN2yih9wV7q/u+7PKLgN2ZESLxC2jLrvMSbZ+UXXhNJ5e26mT1IAYVPpTEZbYDjuS79H+IkovPIXN0bJKT387E/tLBIDWfrGrq4Z+aWW3sq9+FZlbrW7duXpnVinG5g1mtRzOrBcR+x61ATGyarS5GPdudih/8Atedzkw4tFt/UJhVJptj6BbJzmfCrEaTnZ5mwUqjjFltXepj9zcfr+47d2Y1wzNox7PeYT2FWU0zGpYRotiSfrR6PW56+zvUfVf88lcYEjmlShyhGLCtGlGc7QgmZjXtt7RMOh2zWrkdoCaSPIuxAKNanmfpQgyPMgtKYbyOquzCLhAzifhoi6R0pBwYzGokK6KZ1WiXq+8Lk0mTZHiYDWM0qCDaYakqH3remRh45Sukg5VyZjXpN3P9Q7t19WEyH3hTmNW+cSJLZBKzWtRgljqKDIH0XqW2NSdmNZJd5YPkouqya58I9EokS6OkLlJMigu0+3sx2s+7bJ974Muxw3Oep8okRVSUHcZ+0cVYwjvF680aFpRYWiIJSeZMdkiT7JewtpQGBtG7LbNJYvFmgOyoVkyGmrEuiRFpSUc/gCZjUkxgwgpQod3Pf16uLnPNUceifwMz3zQmVmIgYOCFR8xMsjOe9+BzOxPLhWZWI0toeQuTWY1aqC3MasRQomV0aBe0lgElHph10vOrA1vinlGW0OrdeXvsfsBLVHn3l70UEGY1kthAqKWnhxH/jSXVbv72t/H33/5OlZcUS3DrLLeHdlN4gZg9xwy9WexRe+rzbwoGc89smNX0bu92ksIV328VK1gjzDHv+spVwAH7qOo0qyUU55lZrSVjXVe7CWcDM7jc/O7TseKmn6kyMaulCUv1UczQDIxqP7v4DFmjQ2JSj3YOySEJAwFJDQurQRjG6HZ4d/5wmmDlEuYfedeXLgeexz4PkkMUlql7Lr4Ed15xjfp4qevCCzj+jdYns35B/zflGjcWs9pzPvghda99TGY1kqmZhlnNJSYGU5ZlFsxqWqpMyQ5q/SEymc4jiHHGERaiVgtrRfb52tM/iJ2FEaTcqMOXvhyTTJiUwyTK5MymyoBqhjmVvgjDEOVKFZHgmWg1MSjsHQ1i8BJaCd8rokisTUqqeAK+RLhcSIlSijiTGaK4n7FTpB7cgNt9hevipe/neLvtu98GLGAfWNtoYUAkR4lITitZET+JyWhkMuRlspuKnpHdh6oVSdJGMqAdzGqr2Z9v+/g5eOTG61R5fpjVIpS0DHRXEQ8Ka+ZK38PC3fZU991+z72w827PV+XBHbYHhCESo2sRT3CMXfv3B3HHTT9X5ZV3/A8GZMCoRsT3qAUnc/7emZgUxTLZn5lSS5MlrhAwoKoW1tFb4LHp0XYDa7dmdrfjLjoPCw49hK9Z6gESPj9pGcO2QcgSkT+olwTAIemxe5hp49qTT8X6vz+kyluWutAtOU6h3SQ+R/V5iijL+2g8mY5ZjaQaNTsF5UzEr0QHjb9aPonZ1IRVUcFshbEjpZjGgzGN25p9SsmACjNT4lA2wdekq8fST4mlpSA0lbU0yaQka0EFy2XMTXbaFm///JX87M/dBVGFbUWe7ZNEomLzcYDVLOd++5VfxD1XfUmVu9avR0XqUCUpKGGLIRfvlbG+UOrCapGIZY4XYaVSjB3SRMTgKA1MLFENYQJL3Nkxq82FXY3q1id592S7Di0Q7rl+lgMQH4t+tyKb67HVr5YQNdm3x6MEZY/jxkiSojbA8pTPet2R2OsclpLEQD9IylHZ03j/9IndZ6Mzq9FdNBNPgpaWAXUjuMLCXPaAKjFlERNSg/jl+CnHvQDtAe5Hdc/B6Bjn1IuHhuCIJGtYa6Eq7xl+O0Qq0uq9QZD5iZJrlgGPbpnLlBOfSy7H5guYnuLzUzGrUT2KYrwG5WwiJ73FYa/ACy/8hKpnstXmcAps/3acoKhZc2bLrBZxjjH8wx/hlvcyC/ZUZrVukUNFEqKtWWQcklbnpqbH1rGLmdX44J6rmY9TRCI/R36ux2XXSRGIzxP/pJYZTV1PyYWqK5CMqTANx0kMGtfpCIIgZyCWe+o/0zGuEbtWg9jkiOkbJazrZim9B0seXvFRlhd/7tveCrg8niZeCZICq8fQYDVikdRyropZbYLz/3tJBvRSZgqcb2a1br+ClrxfNouDeHgxs6u+7uJzMXDYQaocFwvwIk21lBP8hRRTNYsh9ek/PqDOv/CY12Pr9ez/882slnr0XsNscHj2TjhIM6vtvB1NAKmPU8d/2sxq0d33wROfIWa1QEvBqvj+9JnV4PBYQz5flneBCQR4rIt9qbXrtjj1q1fzc223FRQ7n5JvJheSt0+Vg8tLJuUgwqx257JluPsCLQM6v8xq5XIVk03umysr5YxZ7cDzzwY0mynlGnNgViMSsAl5f+lJIjirmTn73ksuxb033Mh9asWjKFCfIdZ4kgLWUs6JyayWZzxkKf1OpLjpJIdnpnC2IfHip9nLBo0v/DkNA57O91Qk4uelv/lY7GTMWCpqC8spnWPKgGpmNcUUJnMOtGFWx0CqT2f+xsFxyvQrRCFcOYSOIQRWa0lOQu9kGbOaG2BSWPXbSxbg5KuFffAFz0Xax/29gQDFkP1KEYlLjJ01s9pd96rffvHUd6H/LyID2mpmcrGUp3nCUB7GFJ2fKMNKz26y22o7kAXyeUHKD7ldaM4pe0dIk4xZja/D15+OGZk71dM/yC+01kC7UsKD8v7b+8J9cJTEbWy+OWJhUW3QGCc1oVp1yICKn1Ojazl78o2ClQF9+g1kf2ktsAlYwILVNoFGslW0FrAWsBawFrAWsBawFrAW+F+wwJOB1fSEvVr84aMDrEbzLLLiM4EGemRBBitG8bWjWAagcN+98wpWK7rAuEjo1eCh+rw91H0PvvZKYFeWGmz5gXrtV/VRU1E8yWGK/zB4gadF6Fm13FeJJpJk8k99qWdODOp5NRWiJxuMJtQTWE/WqvONVZsKVoNM7KkZHZEWGTXAav3r188rWO0JMqAHMQgFQU+HDKielAqTCVRDWaG+6df46jvfq04vrlmDIZFlGmmMosdjRyT/zNvRzRYrZpIBDWniLGZ/IEiOnjyrI+4Aq+1x8gnqnOd/+iNzlAF9arAaLU3QYj0dXWkEX4PVHlyOq44+hp/rkeVYrKUi2zVUREKyKXWnc5TEkXRUE6w2Tgv7sji2oDyAiXEG7/SUB+AP8gT/3m8+Cg/d/2dV/tuvboczxue4akGRn8EEq5HUI8l/8n0T0CIvHbTwoidcCwnJxbJk3XDqYnLzxaq833vfjl3edrIqg0A80nb8wdyPmRbvXVrIi3hBtHHLbfj6Ce9U5cXjNcRNllsywWo0gah9Z3YyoLRIzH5Hy5U1meAmG5QIjEMggDjFuLRJeYft8eqP8CJWaa89gUUsDwdaBBGgA8oBQEhAOsimdDF1oTrp/nGZJj9lApSQZ2mdF7cmmyEqXSyFE9JqhshQBsUSPFkIp+8Eh6jCViQLvQHJpd7E0p+XveEt2E7k4Zqjj6O7yG3oxBG8acBqVCvuX+rqCEQihy1jyIDKxDeBZzRYjRYA9EI7LcJGXbzQuwbA8iJPWR/1nlOxw6tZighLN8/6q5JB0/5P9X2UpfRw359xw3+wHFtz+XIEYwwKGfQCuCKxW0g1nEE9mbE4nYPVeLJbgyHI/zU4AJkMKElg6cUMarV8At2FL2C1SSfAqoDtcOx5Z2PhiUeqcjzQBy+D6j396fQZZUBdDeUAKiQbvJblPn988tux4ZbbVJnAak7Csps0SuYyoATs0IsxBNLi+tHoqSWayT81WI38P+hmYGWt1kTF5fKw46C9246q/MYffgsQeVCQpK24zIZvfw8/PvN8dU73yAiKgSxCxARkkTqQnQ2QwsYCqz3vwyx/ttdpJBEsNwjcTJ4yJske+fjpgNVIRo4OtTihwWqKCEP6como2ASQNDaGP5zL8ka3XvFF7Ch9p9xsZP03VGOA9sM0lwFVjaOziRzIQswjprxRqcwL52tq41goIBgCUEdtjjkUt2TdGa2olYF+WPRXL5gluQQPLbSLtBBdx/F4kXWVAyw65OWqfOgXLwcEgLK+2UZfhcEQFPbmDFbTzkdgJlnRaqIJX29GiGJAwGq3f/wcPCwSWvMDViNgk9it2o8HJAbWl26O/U/m8W2XVx0CLNlclVUVRS4NtMAsssWYqAEPrlKn/PrKa/E/P/ylKi92XRRiHoc1KEU1cxbAO8t8k/yYC1htIqxhIODYuzKJ8EgfR+UDP/AePOdtp/BFe/uBhP0nbmUqlAy8kD5CeYAvYDVMTqLxre+q8y877X3okVjdn3roI71wyuPUO4Nmr8w3j0RuilCPWakLTxaVGayWx0otQ6nzD66oGUsdYwGYPuf70jivYwuNBFq2na6nIXMkMurLAiRJgWmgErV4n0i1jnoBHpNxoXevPXDsxdx/se1StMpsQwIyOWQwyjHp9jWOt2O//DW++xEGYwWrVqMksaI7cNEa5zGr2arncmZeAT19DPqcmGwgEfBENSihJLlY1BwHZb10kJ1aYovQcTOJQxN4Q740W3/iB8sPGtF6ZPSmDRAM/ycQYxndBY4DhdRFGjKYg2QbH49E5pK+E/AQAWQ9n8eLRxtj6N9uZ1U+9oJPAge9jC9arSARQH8Yp/DE5rwUL7F0dAwrP3GpOn2uMqD0m6K857Ff5GC1tiS0sRuhID4ZtxNUZFMGgRFHJMiGA33YZr99VR222vN5WLD9FmyHri6svJ/Bmnf/+vdY97eHVbm5ehjlBvvDFj3dCNczkDFIaCGfYwv9q4EOoUNgtXxrVVHeCeYKViPQYKPEbVR8wW449LKL2c47bQ8UOQ6EUYJAg9W4VupfelRzc1aHDGjIkMXh//yvTAa0vGYtIkFp0QaSDrCagAnI9CZYzQQrcMX40D6QkN9O886tYp4RHz0B94QxLf1z3/dp042cEyWU6XNbF4tF1EWuUr8HmPem8tTPC5IbT7gOhgMGRmwY7MdxIrG35cGHIJY83PFLWfhX1ZS5E0oLNGBXAaIErHYPgdUuY7DakOT4U+vzTP5PUY8gNHSUvRJiic+ThV48vvlC9fkbln0alQP2V+WoEMDXYDXqI5K4U5zUAN+A5hT+8Fd1/vnHvB7bjqxT5fkAqzEQXzzR8eF6nFe4z30WDtRgNZLOFNnZ1A2eEqymQEI6x1g/gu8c9ir2u3v/Z3qwmusgFsAiSS7ruaXZyoBqu9F8UyD9q4YiHqX8mHz1Bc/GG7/EAGgs3QyQjQQ0ZtEIxpUzwGokrShx7I5ly3DPhTwezbcMaKnUlYHVVle7sPTNvFn1Zed9HBBAM+YIVqMhf1ID0ajv/oXlZW88/f2o//GPqtzbrMOVPttbKaHZ5LGGctJcBnQmsBpQnAasRpGiI58QH6P0Tl/J3OyUvx1RfMi/oetQNqGayKE3pxwsm20mMWIVxS0teTw1d9OxS6mkcqurdN8ToK2b5KNCjBg03tMRKWCYjGX0vuwzKHy5k+Cgj7xPlXd46xvRlk0UYbmCSirv++pGkpuRbOtsZEDvvEdd86pT35XJgA4ouXW2w2zBajPlrvrZuX89cYuwmpaVk6g36nlcurcJetsYZdUGeoyudONhyWc2e+lL8MpLPseNtGRRJjFco3ze5aBPf7tADgAAIABJREFUaUSg257yGnkWtakve9dOQZuclD9Lm9s/1gLWAv9aFrBgtX+t9rRPYy1gLWAtYC1gLWAtYC1gLbCxLGDBatlkgAWrARasxgsOFqxmwWpNmXykBbKi4McI0KMPWuyxYDWezrZgNV5UtmA1C1bTEYL6hQWrWbCaBatZsJoFq1mwmgWrETuRBavp9wcLVntmk1gWrGbBahasJqyxFqymgokFqz2zmGp/bS1gLfCPtYAFq/1j7W3vZi1gLWAtYC1gLWAtYC1gLbCpWGAjgdXqaKJL2APw6Hpce+SxygJdf70ffWpn3eyO2crQaFmqwE8Rye7IOsqIdtxO3ejwG78E7LK9Kre9kpLioYNkm/R+POINyRjjOvZM53slicmhQ7ZzpscwGdf0OcZPzR2R5r50YqyZT3Y1IvAQQgKeyZmGWW3k2u/gu2exDMzgyMi8MqsFYbFDBrRPy4AW+xALOwHJtmpmtSSZQEV2y6bf/TmuO4OZcCrr1mGByAmMtcZQdrh9icmhk1mNG4NJbbjli+oPt7zJrEa+4WW7myM0isw8sB4BNLPa7hd+eE7MauSnWfvOIAPaUqw1XLeuNITTFKaI39yJi45l+dHN600MChtP2BhHRXbOhsaeS5Kc0GAq4j/Rimkms1oUklQo7+6k0sA2LM350isuQuP2m1X5m5+9HBXZyd+n5AC5bqHr55KjMbG96J5EshlyDvm8ZhJzfKQigTMcAaMiBbf9cYfjpeexRBDKVZCEy5MdM/aPbItxDiAz44ejmNVEUvOW23D9G1hSdclEHUmLwXhFJ8zYoVhySMsMuXhqsBqx8fEu5BpCNGTbdT2NUK4wU0g9dTFW4Ofbcv8X4aBLLuJHXbyAdIdUkVgi9I5tkuWskTSg4rEIMhYZ9m7NbmXuFCfInGaLKSAWVjMndhCI5B+drVkrSKlZTlHEZFHKrB6FKMbKS7+iyj/4xKewtTSIX59AKjI3xKxEhIx0kJW0dCbVtp0xHKQoyA0Y9ql9jYA73KtTN8yuY9q8hQATRZER9B1sc8gB6vzDPv5hYItFfGO6qH6AlEgoeCd99+BCYN16PidJ8PdrWf7vu8suxcAES1MNxgkqwk5XTI1+adiWGExyzjV6Qr0j3GRWcxFo2UTF0KblYzLFIaSOBy9l6omJ1MuY1f7t1JPxnA8wwx8WE3uF9v35YVbTJBFlivurmfvm28e+AdFdd6tyf6MJV8Zt300gSmXcEzqY1bjKphQLxdOixOANcQvVPmZkGa834bb5eSZ7ezF4KLNnHnLJxYohRx0kORWx3SZ/dgu+cxrLOxfXrEJZnKxS9JE0OHdQ0mDzwKy2+0fPVNff890kWSk38J0OZjXtD7mIi+zSn4UMqAarUd8paiowemyR3EKRepLkR8uX40cf+Kiqz+M//QWWSuMFxLxjBMFYAixJ3GjOW+WO0l78R8eKnBiW5HK0bHsYR0iFmUmxG4rka8kP0I4kJqAEJVOkjpxZjTKotpbgcUm6SCqX+khE22y8XMHo0iXql+/4+U3AApYZahcKCITlk5pfSxLPWgZ0Nsxqa7i///asT+DBr3NMmx9mtVySslnuwsNVZh3b/shXYb93vk2V/V13REvYFNY0RxGLbN9QuQfNSY5Xg+UeaK3o5KZb8Ksvf1N9/sitv8ZAyuNUOeZxjI6pTFhmv5hLLkkeEoikbD1poAsce8cCD49UOS49+4Rj8BKRtMPgIsBlxpe0beSVLrK44QfkD9JIoxtwzzmfUuf/7PKrsFUP+4A3MYmysG11w1HMrHSECLPcnPI1LetJ35rMakHGLJhLepFsl352j/xKbEV5Vc7S5KIo8txRTAKVwhgL4iLhs1I/gFsQyqDARUNYW4jIq6xl6klmUBibHms0MDnAbGfPOepwHPRxzk8xNIiGjO9tekZh3+misV6nTctX4a5Lv6hO//uvfo2H/oeZbd24iarkDNVSAE/Y3VphhPFJ9m03dbPcoNvx0CtOUImIXZf7L7G6RMKGQhLi00kZmv5Eb0MzMUqJOTv+kIdoVrMAVUz2cGwfi6KM4SZR0vQ6p4pRXcS2ahHHiozjceTAdziPGotSbLPv3qp88LlnA7swOzaKPrPF0nOlTiY1T+2bCjOlOzKGleders55JsxqXN+cWS3UcpwkOaql3mODtaVcRb3CfWe7l7wIz309syFj/32ALh0bFWUKHyQney+zT/3hK9fhTz+8SZULY6NYFMh7atxCQMmaGpXSjCkndByEQkdJV9aynszplPOv6KyCMq6GyJjStcryYkX+0BYW3vq2W+KYaz7PdXv2zoDIgCp1R5Ep5C9nwazWZvbWtVOY1WLJaaeC1VoOZ4k0flG/pcNkkTHjGbV+zt/Lcp7KPqkS7suuo0cs+r7sc7wi5lDqDXSYrKyaCUt/HsyB5ZmYdv0lg+qaD2zYgNECP8vQXnvgzRez/KK3485IJVaovmVOhfBwod7THKHz8ukdb4xPuuuCi3DfZcwUOB/MasTmo/MHPyU+Qfb58UI3Vm3FLNgnf+ESuP/G/TH0PASxVPqfjFmN5Ot9j/NPf/dn4wDNrLbdVkg0M75XALHAcVvT+6u8j5Cjy8Yk+i5jVls3gm8fxozOxKxGsq90FFMiv+brkOTyM2FW09zHBZIxlWu2nC48UuZ4WH3xC3DslZewoyxZyEzkKiYYzGqmDKjBrPanZctw7wXzy6zmig2DQhk1yfmHe3qwzcknqnq++JNnAr4eT+cmA0q/b7eYqbGQxJj8b56fuPp9H0TPypWqPETRUc6pBJ5ig1RtmObMamZ/pxbX76rkA9SW6nxjLpAlxflzk73LfAeha+rYRKy+mQyx4qDmfkTZTEMzc3u5xCfFpSyuJfnn1KqdsYnroNub/pqMfcTWpqWNiVlNy0oyz6G8k6qxQpiYaf7GY/9Z7bvo3p/79Ws/vwyNLm6jdncPuoQVO26HKKr3E3pnnyWz2p/uUud//tR3YfCvy1V5ULFpP5FZrR23s/k2Oq+TD1c/dy79ye2R20TnvflonX9HJYrtuv1UfihtTdfYGGV6P9bVaReqeFyYVnd+9avw4vM578XQwuzBWiTFLueQv2imalP3mto3k67OlZYts1pn09r/WQv8y1jAgtX+ZZrSPoi1gLWAtYC1gLWAtYC1gLXARrXALMBquTTYFBlQmg+ReSiSgekSyT08PIwvH/46Vc2eh/4+L2A1PW1NAIhSiSdQ20EPxrfgBdLXfv9rwPZbqXLDpUlKngqpqkV4tmDLmPhQICe9+NwxIzKFP14b31g472gPtbUv/0RfygSrmRPktPA2lwXGubb9k4LV6ryotcEAqy0YHZ1XsJrfLmBiM16wOuDyc9GvZUCLfSAFLzrSoKjkAujw0yZ8qef6L30D/3Ueg30GJidRasvMvxMiERAeg9X0Qj0tpcnEYQdYLW88AqvpRfupMqAarLbBKWRgtd0u+NAswWpcfxP6wvo50tquCy0vRE/hy2RemRaoarwwveHr38WXP8SLn1snQI88b9gczyAuqSz8q3sZYDVaVtKAv0mSTJMF8zh00NvLEi/jYYzNnr+LKu919SXA/2fvOqD0qqrufv0r09NDKr0XaSqiiIJSBJEmICIl9BY6IiCCIEUMEAREQAQRFAQVQZAuCIgIKkhvCUlIm5nMzFdf+9e559z33oQEE5JBfte7ayVz582r555bz757P8aLwTd85xwMF6Sb19ubgNKaakGf7UkyoBpgR3UxzIDVNJao1XQQS3B4oQ90d7BEZcvWm2Ovq1jeBiPHIpag7tJ8e3nAalkJICW1J0H+yiOPDwKrQeSKCKxmSVDww4DVXHCAtoIGfPmOPr+GYom/tWKYGCjyOZvvvRc2nnqEyjfbW9Bo4QCnU2hJ2gAqsz5wQJqWM03xC08J3WngVwiWA+TkidRqWjqyw1j+rkpMXJ5MoheFSUnWr3Nw0QmaeOokBqy+ctud6KqwXFc58tGM2B8JlFVIpEA4YEKJ2tY0ABDDERAjBx0zYLUk8BlCx0+z8st1eHhXApD1sWOw+/cYSDT6azsj1JHMVqqlfGcCllHImFOAgrYJASFmk5AocPW+34Dz9rsqb743D2MN7rC8mISwUhkRDRfkdjpdNtfyvGoROZEBXRysJq9Ai+O2eKthwRTgzkBsYJ4EmVbbdUdsc7EANUlqSddfCdrqOy3Pz6XJuNFCvS/1skDApNkMjrlx1z3hvcaSOp21aiIxaBkxGlrPTwV82M5ZQDWD1VK7aTniBUEFxTaWYRpoBGg0+Jz68GFY/1CWBN/i6MOA4RzcBQEwAg5g9N/3KG4/8iSVH9azCEYoPokARpPPGSqw2ie+c6a6/6YEVtPg25UEVlNMewmQMUZR5KjoUOxz32uQlHWTA3LhP57HL0/g9j5+6VWMrDG6gWSO9DiCgCuBBOQcVQ/SvizUwftsMIbE5MSdKbjeFGndTbfcHK/++2V1/+45c9AlQX0vjlEPuP1pdVpQE1ARebUGQpMQrFY09bNgNRIglIdFbcPwilTN0+65C1iXpWDR2go/4D8QTkpvHaC6qKVm1fdnAEm6NipX1s0eSRgvSQaUpMzmsW2fPuscvP6LG1R+KMBqFKoqWtzOzwoD9IzjAP+Bl/8Q9pc+r/K+Z6Nb3pPGIra0VwSCdSWQqWpNvyBZuuvAI8+oay894ihMFLBai5SJ8plMHaW6vyJgNd23UplqGbKqU8R7LRws7/zCZ/DVH0h7NWkSYgG0kdslzyVFeUFgEcbKUtKeAN56C789/HiVnfeXpzC6yABuo78CQ/rfNgW45LaCwCQaHBmQOrsgGTm4yF5gRUYi7USeX5N+gc6xxS6EdXXknnRvDX6h8xOAtWGhKaAfkjevSd2hsVhdKlsQR7ALwlwSRyiQjBmVad1HTYCefrkFq392a3V8p6OPAjbbmL+9vRVVeX+6px4rFRElQAeQ3HtFHPrJv+LFv7AM95x3XkdVS8TSAF6kJxuNBiJ5t5JXQNDNQMYFr78BdHPbPtZ2MUy+JfRpCxHblp6iQ6vvkwEdxBa77LMRsmubKwDHKMI7IhnZ65gwRPrNI1kxAetEjonZ/fyeoZWC52joPnGVVdXx9bf4FNb9zGdUvuUrX4KSRadkGyCgFiWC2GgZUJLKjGSMZy/qXy6wGnlbXaP41SYW8bEMWI1luSTwTwFvcXrHcVAX6WQSXjXHsdTvblOPh73nbvzOnUWgzPesNuooSKNpklRyv8xdnnoGz/36DnXOvx94EMXebpUv+w14sjnFiMMEPEE2aArAlM5zRbqRPkP7NrfVnBYHq7VI++yT5HcL99fzRnXhgNt+zhcQWE3AClDjHb3lhf64DGA12QQyNwNWK82bjyWD1UI0pI7QtEhvhFhc8iyFS1PZ640ZBiwBGCmwmgAZCQcYyCaN0LIQyfzDJAlOOT8MQ9A/nTRoMggCULkunpY2vqrbJl4TfzaGDcPqm2+uLv30HrtjrX325NsUS2hIuXv0XhqwmJpTjdEMGafZBGrt45Oev+AjAKtJ52qEVLrcvvU6Jcxdlf15yg1XAZtupPJ1y0QhZrCLqhKy9uMrVKNssKk3gL+9qk65cO99MGnhPJUfKhnQWOqvHxtwbAZDu5tuiG01WG3yOBAYlpJhewlYjXzMWgJYTZ2pXX5hD3690078uf/6dyLbRwAnDQwisFogmz2WVwaUQEWBPKzsePBlrBWa7XijwMYd/aXPYVe9wWlkJyAb6BReWs99smC1MBgsA3oBgyaHSgZUg9Vsp4ABqnwAejq6sOqUA1R+q3O+zQM9VTAe7Y7iPIGfpO8mV/JkvKeGEcnmh8zWmN5F+PfV16lL779iOsb0cd/XFYeIBKxGay2x3v2wjGA1LcWYrmXoDTnc5qczHXqtdF7I41P+XtramoxPFGxN5sVGjJrFc2fqWvSc185s+jJJ0potIq119hn6aLrlUY1hpItWgDqZk5pRlACRqdVP5mgGjax1JbdRlz6u2tqB90Zx+38sbehYjzf2+qUy4ojLK2yGKGqwmsLZ8nH6Pk/XEXohLRUd1BA/83d1ztVHHoPhr85UeQKrGdTA0BgvDmHJBqfFwWrZdl+3+UoCW14/u+RKttTy09nrUmFjBnlrsBrJumrLUpmunLwJQ+ZN3VGEnla251b7fwMbT+VxrwKrSXlFBQeRjFFNAhomaLt0zEVrGu/vcXMZ0KSK5JncAv9jFsjBav9jBZp/Tm6B3AK5BXIL5BbILZBbILfASrJADlZThszBagxUycFqqQxoDlYDcrAa4QuXJgNK8ZocrJaD1XRfnIPVyBI5WI39IQersR1ysBrbIQer5WC1HKyWg9VysFoqX5iD1YhoLwerfZjVLALt5GA1Qi/RSFNgVTlYjV0pB6uxHXKwmjJDDlb7MC1sfk1ugdwCQ22BHKw21BbO759bILdAboHcArkFcgvkFsgt8P/TAisJrFZDA0VfpIremIuf7so7iztmvDUkzGp6x1wtDhPZnsAuozpxvHrufvfdAYwVBimDdjsyCKmVdofr7ZK0vU6zqSkqh0wR6q13HskG8HE6lEgKMU0Dp4wNBzlBhmUts0dU0dPrNNTMalFAUgGa7YdWbUSiyQoBzVj2s9txx1nMnjGyr29ImdVIBjTLrNahmdXc9kQGNLbdRJTBiusw+5lp56XvT8PT1zBTypgoRNA/X+Xbyi2oVHinbUGVkMgegHiROB8k2kvEoJAKypC0iWZWIxlQ4j6hVCXWBZEkJGa1zaawrMVGF5y6nMxqGaK9zK7h2DSh5YWIfccW53OJNWc+sys8e9GP8MT1N6r8BJgo1piBh2T7tDSnlq+i4/S1tjAMENegdueKRRKezBjQ9A3ENgOsBkwT623/WZXf4vxvAy++oPLXnf5dWLN5R/yoMIInPkPMaiQ/RcmJsrs9IyU5RalB5pMHt5o2YmGX6okN9LW08XPXGIfDrrtG5bHeerzjerH0QcSFyalJ/cucnWGdAUmuCevGwMN/HsSsZghTTcEMYCUMFvRNKVvYf5IBpfewDX73gTiAUWbWgZ7qAIoFZhwZINaZEn/39kcejgknHsuvX/bQlHcNDAslYYOgjecN8VXLMAeJRGp5Vbo8S/4o6jHw/SiR/iQSEs1wRyQSehOvbaeKN2qntzA8Yf483Hf06erVFj70ONr6mVnNjasZ5kcfrrSAxF6YZVYLtAwoyR0KQxVJmmixTbVDWnZXKwHadIN90qpWDQ+L2kUqbv21sNcVl7Ktxg7DolbxkWJLwo7Q36yhIJJVtcYAOmSXeSdJ4Qj71PMXT8PfbvyFuk1pXjeG1XjfMgkc6o6A2J1oRzMlzYdIed47n8qALo1ZTfcJ1K5H8otp2jCFaaACGz0FBmq0f2ZzfOVakfVZZVQqkTNUzGry/gVyrFncXl7z5Z3RPpNldDrqVTiJPFaQEn8oplHNrEZ2SHf8Z5nVCuIdoWmgSjQTyueJdonrwryii8+cfpzKb3zoAegXNovWzk6AWDiovjz4BH5/LPve8J4eNKRdL5FkirBJDhWz2qZnnqWe+wliRdIdukVMCOygkZX6+fLKgDJYjVMQNtGiqUhUvZOxkmMA/b3qnEV/fgy3TGU7jOhehLYqM5yhWYUh7BSO66Ih0rfESaV5WemWgX7njKRaTLJx4ls1x0TQye3S1889D6/+9ncq/8Qf78dIm+tXKYzhi5RbyS2hqiR8OHliH+ID0WMieqYmCyXt1FAaI7tjFF6SdvXgSy9C5x5f5Zu0tqApTCeWSxwTItv0IZjVmlLXaqiBmCcpFTLMas9891y8ehOzcQwFsxpxdhnS/s8lweB1mJ3igN/eDoxhljV4DppCLEItj2ZNIK+KQmaAazMthO8xiMcpDwPmctt728EHI3yO2bY6GtVEypnYQzUh1Ioyq4XyRiWjiFDqZs3w0N3KzGrBemtg78uZzdbbZGM0fZFb94glhT+RVD+rtrSrjgFrgN+//uzzuPkQljxun7sAptT3DstFVBcZbtV+8I2Ida4uLZBqnTOsS3rcQdJLmoFPSXpp1g0zgqt9L44SZjWSWtItl2LHFCbLmm2iRtSixM7muKiKVFnDsRPmqsg00ZD+MfAbaC/zuIkIPItt3KdPXn99bPDF7VR+3C5fUYxq6pxyETVpG6mm6xEO8eW4moGaxlKLpI5TnZYxABS7ErcJSi5YGMXgBwB14Op4BMx6T2XfeeppvPLQwyq/4F8voCisM+3kV3q8r+LWwjCk7ycSilnmKL75siXq/1uETeTNSj96xzBj8sStt8DamzDLVNvwESiJba2iB7tD5NEDYlsRJp6FffCEoWTM2hsAY5gdG21lohFU2dg0QExZKpGcln7FOEAccT9i91cw+3ssm7gsMqAfxKym+zt6eiKplmGgK5RK6K9y29hNU8eJzOK9/zlnwyJGOEqGj16RBjbtMnRfqViZ6jJIrvsI775XnX7tWWeh3C1zmmYNJRrH0HeFfsqmE5MMqGaTJXYZLXu3dGa1RoY9rlUGKCRbb7Qyy+m7nS04+M7b+J3XWxMIue5DsTstJ7Nanev+e7//Ax49geeUxbnzENn8vYNlQDPMajDgJvLWdGbKbCTdhbJ+lLD22vAMke6NqV5zf103DfjCHjpQ9DBb2BPbxo1Dezsz3/i+j6b0a8S2pv2fmAsHBniuScf08aXlA9NEl5T7xLXXxSZbMyPgpO22A7pYkrIeE5sQl1fZscgl0iQkbiSpHcukyaM5i8iAPnvBxXhp+nR1/lDJgGqWoyAIUQSP2bqdAhaswf58yE0/BTZYW+WJfbJoiIw7scPq9yeWYmFWcxs+8Hdm7f3h1/fFuLk8zhwqZrVI6KqyzGrFzTbGNppZbeLYQcxqWkKdlkQ0s5pi1M3IgGaZ1X61447sDy+8lDCrUT3OyoCuCLMaSV9TavEKqDV4TBhbHXjLY2a18btujx0vuYB9pqs1YVaj4bxmaVVtpGYFpvZeqKieu/wK/ON8vnaomdVMy0VFnruoczhWO/Rb6rmfOvu0D8+sRvMIzdL67mz8/rQz1D1nPfQoVpF5QblRgyGs+kFM7aT0EbHiO1PnU1ueHQPouSrJaGppV2JWSxh80xrK5ZFIQgNaZcI3DVD9pxQZDmiczQ+zSEtcZUOTmK25bzKNEI5MyKn994QR0wli2Ml6ILV5KcuWfiOamxIPuHoXmtdr5QDK2/wORhSiRVjrrCyzmuIPT5nVInm3vkIJ73ZyXf7a2d/GKgfsw+9f8FBpcFvteYWEdZueuyzMatFfn1XXErPaiNeY0TzLrEZzR13ViFlNr3CwqC234fS2eo5Jbb8e52flO+3IhCfLqFpmnK6l9T7dxCq2Ts3EGa8sNrX0PsRUXRG53jlhjOJqzA6723HHYdhuwq7qOYlyQOTReIy/kVjMB8mAJj5GZc2JzhTyyiFV35DH5T9yC+QW+C9YIAer/ReMnj8yt0BugdwCuQVyC+QWyC2QW+BjbIElAK0UrbwsnFhK2oEXOWhJQSe10K6xVvRTFizrRgOFBgffQGC1XfZQ2c5330G7lmtcBnMsa+BEB0hD10BVfmmYRYSrTVJP+eYj9wDDODAyYNhwJHjuUUBrEFhNFocoXpYFq8maV1CgRRpOLFmX5pcIXMt+Y0ZRhxeZOOkALd9zaGVAlwWstuCGX+M3ZzOz2lCD1bywiL4xDEjZ7sffR9v2n2OjOG2JjE2YDcaQJFzvInXKkyefixdvZcmcSbaF/n6W+hvV2o7ufj6n5QPBauz0nkbxKGm//wxW6zG9RAZ0xcBqJkVB2AcUWI0djhbmSJaQkulHwMw5Kn/fqd/BG/c9oPLjyEQCyCu6BhLpGj8DXDKCRAqLgqPa3+q00GhxRS22DMOcPg6QNlpL+Ow3uJ6uedLhwHsc/LzrtO9hzhNPq/wEkHwdB+XU4qyA1byIPFe+RYF9UrCaBlW1Gw7CgNuOfhgYKHIg970RbTj2hp+oPLbaajBYLVtn+IxBaZBIVRastsR8Clbrf/ixBKw2dqCGlQFWU0vLsjhejwNY7dze9A5UUBTZx34/QrXMgatdpx6PEYcw6BHDO9PAM/2uCysEGhT9V6optlbX4RVS/Y3ZNW1aF8/aTJ9jpmC1hh8lsllWGudE2PDh2YI4eOsd3Ctgtd7Hn8ZwCZw0gh60yrcEzXoiwbY0sJoRx0lgnl7L12AmtdDOPk7L5xpUya0fv9SA6WFBK/vIiK0/jZ0oUEbJjlAXoGMVJhb5XNdbnc5kYZruYMlvXeSL8xlsief+hUv2PUhlVw1NtPRqUCsJYWmJtCgJQijcsfg4SxNyUkCHJDhBYE02OoHu9KKzAqtJ0JT8giTrKNXgoFfAau4nNsDuN17NNx03CvAkMDxUYDUBDBWozZvBNpn+xR0wfI6WZ6K3Ex8wgkRqjep5Km1DoYRUOCVVYowTUEhH2zC8XelR969EJkrtHAh/pdnAducxAGuTo6cAIrOl3LSPA9vzH30Sdx99msq3zJqNIOQymjx8OPpE3m6owGqbnXU2v9tRRw4JWE3bisAuZZEkU4FFDVYj2diFC9Q7LLjvAfxi6qn87UGEYoXByXFYhyHtd6FQQlWOU5CGAGvaP5sSuCXbakk1CqJp2bh+10J9OAfsD3zoQfRczYDhm6+4CmMFxNARxwgCfi7JjGrpPbJ/CikmsBo3NNS887iRkgFDA9Fah+MtcZltjjoM65w8lU9xLASOSIm5JNbIdZCChcsrA7pUsNp8Dvo+c/b3hhSsRkDxUIDfjY4OBGuvpp67x623KECNStTOSxpoRLAEpesWLNSljS2TFKxGHDdjYD77/9+vuRr/nP4jlR9RH0gAxyQDqk2u8hms9qD+MXny0jMarDas0IFancfvNdhYJEG4nnGjsO9PGFzbuvWnUK1zeZVI5lqcO/JjVBweI7RQ8HQety1/4L6/AAAgAElEQVTdjz2B245goOqEZoj+PgbijCsNRyQbJWh2oQP2rU4ZFZ/HJksHq6VylhRE1mA1CtiTNDkll8DQCQiSxKA4NWGg7nBf02saWCT5qGMYOiZPVscnb7gRVl2PZe9GjRsLQ8BVIFlsARAo+eIS9/WYOAkoij8TKEvat2apmPRNNH/QdYdGYVGDATEFksqU4DGIEUcDDkgOriEgtqIHEGiXkupQpa0mcJuAwNDTh4Ff365O+d30H6Py9hsqv0ZLB/wKl6ner6JusxhYTcwzCKCjj33QT2KcHZDBXl97C8bv8kV1+hePPhRYdwN5ZwuQ8SZa24BQvovmip0iCU1t2ICAYsmvZPwfhX4i3ahYlJK+IzvgyYDVKjXM/i776rKC1XQ7Rv7jiPwZz/PY5uTtOnDOwDV+T5Jkp7EIJb+1E5Uxo1T+a2ecivav7czfXi6iIv16BSHKGujf9FGsirQ6SaS+zuCeP//oR3jxDwwg7mjU0Cbz5kLgJ3Wcar4GTKg+OpEoVSiXpLh0kJuqxJLAav0EPSgPV+fP7Cjj4Lt5XoW1VkMc8NVGqagAd/wL6YzycRrWZOXx9MYDBbJcClhNy4DaCKABc1EUoqGRC7EBkqCmxDWUn0DeLph/9dxQpN49WCgkoXyA5jiUqgRCLbEdultK2O8ilkFs32hjYBzNoujWtINE1irIp3R9aDRYnlwnPZGh8/WckY7p4/TTFUtTOWujDB+Gis+rBo6MW5UJfcDRAwJ630FgNa7XHo39+/jaZ8//CMBqApBtNn2UROJ5ge2iey1eR5nyi+sZwEi2NYBSFqwmc4lmFqxGsu3PcfszbZ/9MGY2SwEONVitGQGuw2DZ4habpGC18WMgmE+YTgEarEbDLgL4iEMMBqtpfP7CHtwuYLXghX8n3kZgtawMqB9wXf4wMqBJ31cooiL9L5xOvCF906pf2xFfuuj7/JpdLYhkLuaT6wnwWrUBuu+gdQQZg/39iul4/vzz1aVj+yvp2kMcQxQ45b359ixfmQ4mshvGsvU9OU7SinrdIgNW6+sakYDVPnnWqR8erEa7rEQaFf/6F6455HB+zzffwbiAy871B0ghWiXauGoNAqtxXaY/LwmsFpKsc2a9U7djPJfUSa9y8DpoQ9qKum2jKv1ywyFJcQGoWRZC/Q4EzBKJWKrXBdlARRtCCiJD7Pkh3GRzV2plXmblD2OwGn8BQZw0iJ/G3aHUXysM0Sr3pzZWz23pC9NydOCQBDWA2aGPhcN4XWL13XbGtpeIj7WVMW8Rj/87OrrgZMDKKxusVg99WNqHyZ8zb6rnBdT2qw2QarNbKqVK7WhJ5ixUVhqQR+zFVb12a5qJP2Tw2knJrmiG+poFNHanNS0LWO2Tn1L5A844E9hQxj+2BQI2quRYiKS+EIguAatROScSsylYjXxAL9cs77h+Rb8tvz63QG6Bj8YCOVjto7Fz/pTcArkFcgvkFsgtkFsgt0Bugf8vFsjBagIAycFqOViNFz6XxqyWg9VysJoncQ1n0IJqDlajekO7mfVu9Rysxh1rDlbLwWqKTVDGgzlYLQer5WC1HKyWg9VysJqRg9VUr5iD1XhwwMxqOVhteZfO1AZAAejnYDUBOuVgNXYjxayWg9VysBr7QA5WW97WNT8/t0BugY/CAjlY7aOwcv6M3AK5BXIL5BbILZBbILdAboH/PxZYCWA12jQoG/VQjSqJbAmeeRk/PeAQZYvOWTOGhFlNCJsQuHbC1FGnnd9rMrvFPnfeBEwYq/JVxdvBOxOLdSXepPKBY0LLYCgVi0HbxbkoKybtqOREyx56xyVLxHGiAFSyEzO7HXVxb5ALsqcM9Y45WrtMNu3R+8jOvjCuw/I5lP72Zdfh4Wksn9O5cOFyy4CSJCSlckankGzWkO2sJHMYy0sUohIq43hH//ZXnY/yF1g6ZXFmtZCYJhQLWg2YzYxffzj6dPT95Rl+Vk83CjHvjicGqhrtiqfyfR+zGt+e/SVlVtN2p5392h+ciGA3vJeRWJT6RCZqQWxj62MPU8fXOfdE1IsspVaIPdKL4wfQrbUMmwo+CGhFcRLpgk8ZCmmhnWSIKIUIUZDvRTMEXnhZHb/l2BMRv/Gmype6exOGs1LRRkWYAYjhQUtQRAbJK/I9ixknIzkqzazWjB3UPWYCeTts4LhpF7I9d9kWmM2Mbg9c9GO89Nt7VH4yfJRIikqY1TTbEjGr6T27tItXg5WadowqbfsmBpVCEc06l2MAD3PFDgPjR2HnM5hBaNQ390csO5QNLXFFf8hUjCAKYWmmmuyfloVZTXYGd997P277FktwTmqGCGrMzuUZPlyRmopCkmOVtgEm/pMMKO3+1a9AMoh1CZwQE4pmGGoYDvqFVWuXE6di2JFT2F9KpZRRjtwiKw+k3STbUCjKL75UpSXl6dhSjmdJ2XSedmBDGCDw/Iv45aEnqlsX35yB8gDLkAVRH0oi01pvNkRml/6SyiPSru8lgdXoLBE7VJv9DfF3ksCwRQ6DmKFItI1SxfIwS5jGdjntFIw5aD/+1tHDUBGJzwHEKEgdzYKBMkQVKKMJu4/LFy++ij+exuxZ3U88g1FSzwoIEjlRkuFN5OQyEopUnZfMrEYyQFxI9PbpDukoUZWmvxUi5tOpwka31LnCZhtg10tlF/tG6wKOMKtl2CQzpfy+7LIyj/KFEepNbiOLxAjw6gyVv/QL22OVPmb36Ww0Ema1mDiONMvIYsxqGb6RBIBF9b+c7Pg3MV96yqZTRGSJDGhrEV++4DvqWat9c++EeagWBihKv9F93yP4xf7MmrBq00dUZRnkkm0gFAYC+j3LIJUK+wx2eS3ZI+JobIVMnaDjWkJ3VksZW57DjKIbHnSgksBRyYjQFEY6y/MWGxaI7A6dpyXEs6VEDEDy+2D/jODq84mlRcvmUtsqDFtPfvdc/PP6m9XVoys1lIUSxCTZzUSmyoQrVGbERGZJeREbY+hyKVF/ApE5c60iggL72JwwwGpf3lbltz7/PEQPPsL+8O2zMFn6sUKlgrJmfPHrCEU+mpg4xFOptqMhX0nsZlIVlGHtQN7BLqO3jVkSx2y7Nba98Dy2yiqjEjm/wHaSPoTHVpn+MSPLm8gzMc0RpzhEU76XarL+Q4mkkLq5MX3q22fijVt+pvJDIQMaEPNcgf18Dgxs8nVmKd3s7DOBTpagh0PMO+KA6eepQWMzkPGLa6dsPc0AwTxmKFzw+BN46LRTVN6d+Q5KmoUxihELw5ZnOwjETxxqQzKssWIp9WNJzCjMOCIMJXBRlda65A7HQmH7eLe9jG/8jMeGHdt/AQ0pbLdQSiXtyN0K/AQzrCk5RkqvXn8zHjuXmY1GV2sQJUBYEY1T5PxBb0YMrZzop66nXJ9S45EUqE6B2NZzLJjCLOLHdXTKxISkpuYLEKSrsxMzhf15bhxi9KabqNt8fs+9MOZTW/Ethw0HpL9WMojJYzOU0jTO1a+g9OSEXclyENlcS5q2lUgA0+8JCzOVpUhz0uihIfWLWTT460kuTPeVVHKJ3JiyggRfgwacpgwaGk3gz39R1156yKEYW+fj7b4Ps8HjLzOrIZ5Yb8UygWEgEIa518Ia9ruCy3rUzl9MWdOIRbGRoXt1OU9ulDIymrBDHncT30gzQ/9a1K1pFCOUto7mcrqbIv/VMqBW3wBeOJ6lJ1/93d1o9DDzcrtnwqVxtWJCZdFvSjQyXxqzmi4xetuUWY1G9cKAbBZQkzZzoKUFC0cwOPvQKy6Fuy3PaYJiEVWRZrNFrk2VRZi2pSCGNWFUeu36n+J301j6fFitio46j55aghCejJeo/DUJI41bkr5GkSL9Z2a1otyH2m+njduo14s2DvvDb9gZNlwXEGY1uMQ6tpzMahG/82s/+zn+fjZ/S8uChWgKP7ljhCgQe7S09/XM5LS4FGa1mikMuCZgic1JWjaSPi4kQXqT52SVgo2ZAY9tPn/EoVj3VG4/0VJKmYzJebL1QfetxKqWGW/whR+QyPhiT24ohAeH5gLCuEZ1V49b3ABwMusuiYwmMQ4L67BiVutmG/71ggvx6lVXqfxQyIDGBtUEaXNMB4a07QPFNsxddRX13MPuvQsYxb4duIWkntLvuv42Yz8hpHOJ9fWfb6vzbzjyaJReekHlh4pZzRffgOWg0eR2eMKXv4jNr5DxxqoTAEMzAhKfkZ6LU+8tKQpBc0xKNjHthfKXGe/i1l12Uce9t95BJPWxZFqwpa8x4wCOZlhUPNKaDWtw/6VlrOleer2BWpPY4vY5IrYt4d/sh4PZMnba4IC98MnTeF6GUV2AsPPSnEuPl5rNOlwaQ1Ci+f8Ar4XM/M1dePjkk9l/ehYhlrEBSd/a0ocSQ7vuG0yDJHHTkcKyMKtpKVXT9tAI2c5zyiVsesrxKr/h1CNTBlAav0h7SCZrCL0bPdETG6ri1P07sadJf/3eLb/EnT9gOfK2+T0YJm1muwH0hzze8EwbDc1cT9Kf0h6SnWieRolKWc9VfTNELP5DQ15XnmsHNItIv16zSvuwUZW5cLcRodYqkrjDu7DmFpup+2/02a0BGRMumj8Prz71pDr+5t+fhz+PwfqjvCKKA8J4Wq2IGgANCak28nvS/3psQ2Wt5zXUP+pBiU82lGKnMUOb+KSn7sL3SXss+o0swWVEPrawg1mW27baArtexQy+GDMCoYxhqkGDmXIlLQ+z2mUHH4oJ77K0fYcqK2GEJZlmLdttevC19HOGWY35/fj9GwbJtEvZGYAr46VGrYmxYPvTV5GstfKBlk7MChgQ3x0E8FqZPQ62k7C00q8BsePKTz3HpLl1QeZKVC/0ccpn591UfyjVHQvvyBrkhtt9AdvttZc6Pp7Gkl3cZpI/Nh1uT2ybuKo5MZO0BpjSEW3n7CRhsfWcpCTyTG6B3AL/KxbIwWr/KyWZf0dugdwCuQVyC+QWyC2QWyC3wMqxwHKC1fTpXiZmQ6ofpijgKLCaLwvbT72A6w/i4HP77CECq0m0Iiy46BNATNMsol0CULvdfBXi8aPVO/TbJjybZXs8+hD5GCVhJdYkYILefUfBAA2Gqxl6yYiWommvJi9GpktGFPSIkwU/ixbfPwiwtnjpDTVajcor+4wlgNXemvZTPHLZdPVmHwVYrTqegyQkA7o0sBrtuqfkNivAjHdV/rdHn4Lq08+pfGtfL1wJgNiOibr4Xikj+kBBLV167weryWKYSaXKBvogsNpnj2N/Xvt7JywTWE2HkQiopgOMWb+gdVEdKIgQwNVaJY0Q8WO8wHnjSafDfZcBZK0DFbgSCCoUTNRJBkoVrZus7YZmCFvsVsrEUxsEVhO5Bd8pYkDAdjOcGKdeeznfZ9tPAbKY+vB50/HiHXep4+ObAwl4keQnsmA1DdLhBWBe/Gt6Bmp1LrvRjouGlIuJEnjpEpjX3oLND/6Wyn/inO8CIjmmimEJYCsKJOgFQh0M4G+XlASMJHiUtG2kkcp26v7jnwaB1fwqg7EKZrCCYDVZXDZj1GUl0qQFXp9XkeumjT6x964nnoiuoxjEi3IJsUi6KBUIDVZToEf9YYsj1PTxzE8NetGHtFEG2XFwAEL/ZtFCcZ0XdqMnn8XNR3Jgo3XGHLTWWKIxQgUFAUlUG3WQBA7bnkLrOjCTgtXonqlcIEnKcaKFdQ2MoJDRYLAaXzFge5hb5nZ6v/PPQ3FPDhShowV1kQCjMN4gaQwp6ywgiQTYbC3z9MrrePgUBqstfOwv6KLAvgqONBOwWoPASZk14gRzGKUgAwoWNETOg2J6rnQQg8FqAUgaTScFZlWAPRsLSfKNQGObbIBdfiRgtY3XAwTEpqXPllDCgw4tL1jNb3LgU4UoXmC5sR/tsDNW6ddgtRrsmJ2Pgpe6vaT2yUhk0bQoGr8KBYcp0WJ7KQNWWyC9adMpIJKBwcKONnzpwjPV+RP3+Voim9UM/SQ4tPAPD+BX3zpKnTOp3kBcZ7BO0TaToIJ6n0y/urLAap86l4Oa63/rgEFgNV+keE3XXUGwWgq1cRL0TWYQRcG4KtfBu484BgvufVDlR9QaKIqEEAHbGgLWJICclwGraXBtnQBkEgmnxzgCzrAsFwQepDTLjvHJgw/g7z35BOCvf1P5C6YchQkV9oHWej9K0pYHcYRIg9ViAqNrCGCUgNWoXms5TiofNxARN6uEniIHk9o23xg7TbuInWfV8YgFFNi06e3T8dRKA6st5Dr+5LfPxJu/vFHlhwKs1jQM+FJ/Z5sGNtmXg1VbElitQ+Q/HWoDpMXiKBwnG2gIWM1y0zbDCmP4/ewPA08/jfuOOUbl3TffRkFLzhFYjeTWqP/KgNVcy0G8FLDFksBqdL1ukx3DRT3mtqLsdKJfpMRmthew53Usrdi543bwRXrStoupRHUYoakmBiQ/W4c5n/vWv138I7z0kxtUnvxZS4+R/JoO2lFQMhUYTsE32Zj1B4HVDKkXQdhEuwBkfSVbzlfZTgE9IrnbX7Aw0Magli332A0b7s3lhXXWAcoMrCTQQ9IW01g+1GCdDFKS6oHud+kckf2KDBeBjLNCc5DIU4ptUzbisvONGDV9vm6jpV3VwXX6CtpCQYlGVTpwbqOBspZIqzaARx9T51xyyOEYJ2PDtmYTlvjJUDCL0CaUsMB1/HXDx9evYTDB6J23B9rZ/2PDS4D7tGtGA1sJJCbhay6nzDYg/b3kIyXd+mbAarTxJR3mhIhC9lsCST5/NPc1b/zhXvi9DA5o84wErGbF5GO6HbPhC0hIXS9g4nQbhpYBzU7oBKym6gvX675yK+aP5A04U6ZPQ3FbBj76BU8B0yhRCRL7EyUarhZ1BaDxiPjYnNt/jVu+z2C74f39aJU+uqXeRCEBcqUzT7q1nwFhMJCBx8WCN1Y+k5UBzYLVjFYOqM9oL2HKXb/il9twHSCQEZxHd8nuouC7fqAMaAas9uxZP1Tnty7sRkPaFteMlgJWM1GS/oXGhxpeS0/XYDXCQceyEabVLsIRwAGNzQKRY+4vWuhu4/fc/azvoHWPPbksWspwBFRK4xxDBowRSRlqCXaqJFJe6hzxh6Xl1Tsm8osEgJOWzDQTiUC6nS5qLyCwHZuZPlFUVVE3aCQt7N4EKOrh9v+Z71+EV65hyfiRMkaQq1fKDzXeE/+3CawmY9qBYiu612ZZ5EN+fzswkuU1aVznypiQ3n+JYDUCpvyDwWo/P+oYeC/8Q+U/SrDauB2+iC0v53FdvNoENUdmv/3/AVZbBAdzOtrUO298wN7YQoPVRnYgMuVb1FqUyBAvDlar8Phn1p2/xUMnnaTyI7p7lwhWI0BOsgHz4wZWo7WDPh5LvH71NfjTdAZuDq/U0V5lgBpZqSrrQKZhSY5qppW05zRXSOSS1cY6rj4EVgukQtIGqoI0dV5EHsMnMcyNLVSDg1nyhB7Pwxa7f0Ud3/LgA4E1V+Wb0tyfQL6UCNg2c5bK9v7pETzx+7tV/oWHHsFEl/vNYYYJp8b13YA/aHNUCtynsUQqA5qC1Uw0pPCoX+uU9pDAarqPo1zazxrwZMtJHyws1FLm66+FfX9+Lb/zuDGIy/xuVTW/S/u+5QGrTTtoCibO4k1HHwRWa+q5ZGSioCVZFSQ8BatVBaxGzZMjAMRiZCf9CEFuI/Ach2DR3SLNucpmn8DkzbZUxwPXg0VjO8V6Hid7OsLQzyg8h+iTTVxRFCTHKR8nGyQimLKxjICCq3/qE+qenatNxuh11mMbDh+hwHGUKlGcyLaaBq2acKKtDNzPCTgz2fiUWYhYfD1Mrs1/5BbILfC/Y4EcrPa/U5b5l+QWyC2QWyC3QG6B3AK5BXILrAwL5GA1BUjLwWpADlbLwWo5WI12t38YZrUcrJZlVsvBajlYLQer8QCNmdVysFoOVsvBajlYjdsExb+Ug9UUo1kOViMkWQ5W0zUjB6sRG28OVlvW5S3CjyyJWS0Hq+VgtRysppnkcrAatSc5WG1ZW9X8vNwCuQU+SgvkYLWP0tr5s3IL5BbILZBbILdAboHcArkFPv4WWAlgNbXpWjZhN1CDJ1KMeORZ3HDkccoGxKzWpqXmlsEqy8ocoxlsnHILKiJnGdktaNt0Y/WUz19zCbD6eJWPTCNRH3AbESAMORXPAEnZcBCJdsJxUJGCKHp/G4mAaZYDfn29NZp2a+prKaeD0hlKo8VlwpbEuDbUu+cWZ1bTO/GjWiID+salP8Gjl1+pvq6ru3vIZUBrE0aqZ5EMqGYhgN2KSOwV0Q5ILcvRGABef0ud/+sjTkTz2X+pfGe9Cldkq0zLQFXk/VoyzGoMouHy8E1iv+MS9JTM0rIzqy2EA82sttY5U5eRWS31jVQGNK0AzKzGW3kNBLA0K2E9wrxf/lodv/N7FyoJHUrDggCmZpDwAF983oicZNdtaPnQshwksad3TBNbEon9UaqYBfS1MLvIex1FnHorM89gk7WAXmbTeuzc6Xju579U+Yl+L1qk/n4Qs1ozYVYDmlTH6J0tG6Hs9nVQRJ/Ur5mugVHbfUGds+s1VwEj2R+UtpOWQ9WyJiJloXWf6M6LCSUoSZ+EdYloK5bArLZwKTKgK8KsRi2F5oIhdaKEnYsML3J4NctBb4nt/ZVTT8bIIw7ib20tYcDkHczkjVpijy5NpJ2ES4V9JE1ZCWJqm5ZMzrgM9I4UNB/gHep9DzyK2447Q+W75i1Ep8hHxqjAITk08p16E17ytJSlgOpZKEwzJFhSyDy6ollhjAyzGsnVJrJWdAV3In2OhwVtLE1yyE9/AghDCRxTSWpRUuwysgPeUdKinKjNFjI7kMSnIYxieGsm/nISs63Me+gJdMiOfA8+GgJVVsxqGZ1LV+hf7MVkQBNmNYOkGPm5ZP9UMiZIpc3iGEX5LtqR3yPyPe4n1sNu087nizfZAPBESmYIZECpjYsClgQySX7n6edVftoee2PcQL/KtzXqqQyoYlbjRNLCZsKslkoXcRmkzGqJTBtM8D56oG67CMW3B0aOwI4XnaWOj/jqjoDUa7KaKW38/LvuxZ1TpqpzJtaqiJvMplC2TdRJCkg2nw8Fs9rWF7B03dr7fwPwRM7PiLAkZjXq5TULp/K7ZZABbcg3eqYFQ1ivLBp/iLQyiB1p7jz1DlfvtifaX2VWkuH1RobxLkBNy/HEJorStpCErmYkqqGJqtZZNGOUNH0ESReJ1OycYgG7fu/b6v6j9t0HeHumyn9/tz0wdi7L5o5oVuEZzFREVTQkaTRiAohMtAiLjIUwkfclZgfd7lH5lERCjlimuoXJxl91Iva7mtm5sPG6QAu3dg2H+Cs+PLNakJEB1dJ+SgZ0Afv8E6d/B2/fdpPYk9krlpSyfrU0otv39TnENGMYaIo/z3EtbLzf3ur2nzzrTKCLmaVC10NT2LOotTJEiouKsxoy76RtpZRrRCJBMlTK/v98AXcdwkycxiuvJXJjRPkQS/9PzGqRjB2yzGpZEjd1r8yHD+oZpN0mZh1fmPxKZhvqIrc3s+hiJ2HMGrX7zkCJGcj82IajG4soRM3jRrlILI0z2J9/d9xJqDzwsMoTWC1JMUmP8W9aLl3/Lfue+tjiPZkmuaBys8U/q2EdI11moyG2GC0N5hQ70C8yTDPCOtbf6UvqnG0OPADYilk34HmAlp60PNSFjYxUtbyC5qjKMKspa2bZSlO+jEhYfFSZyQeo/lo+gv1IZNUNU7Fush2E/VJmIZqXjZ6SsANnnupSPxuIyDYx8T30qLrPtCmHYbwwq7XSfEz8bWl+nXGL5c4qAWxhbXzbMbDv9Swl1vaVLwHC2hLCheVL50osdFLwgRktpnyuZbVTAVR650SEmRhKRH6LRjxLZFbrG8Azh5+u3uHtP96PsI/HzsSs5ogcKo1aNOuMBRvNZLtSKkOc8vBwuej+jvpTPW+wDA9VYXnpL7dioYxhD75yGgpfYGa1wHVh6zoSZGQByQx6vFGrs3Qfsf/edw9uOoslszsX9aG1h/vBYpUYbTmRcDK1+pTI/g2xopLNXQqzWk1TxRJTnYxbaOwTlbiN6l5lJPa/7ef8gHXXVHx2/DB6znIyq0mb9mpGBvSDmNVqUqbEYqaZO8m3dRlRTakI+xFtLos0s5rpoSxVkKTt+sWg3QUT0arMqL73j6cDG27B30Jj8NRp0uqbrRiU19U624AuLa9I1PkCYinTUo80T2pIh0Hm1q0DjRk1054qP2la6oafzGkKNP8RGVDFrHatlgFdev8lrrHcP7LMasQ6ZEo97Su2oLbxOup++//mFmAYj8kbThGuyPXSVE2zzzfjALY0cG6zAfzzHXX+L485DuZzzN76UTCrNX2eRxBYbQthVsNqEwDRW10qs1ocIZRxmmXb6YeRDOiuu6p7DpUMaCQNBDUBnlDt9cHB3C6WL9zkwH2w6WkncNl2tSKUsURkUOvFjUjTr8NTdVVkQGvc6Mz9/d3403Esx0nMapGMP4mlXDP8KRlQPZ43rA8tA2pYbiID+l5LGZudyuP5DUgGVBitsLwyoCRzPZdZ9f/yvXPx7K+Y7Z248soVXqsoI4YvbTjNQ2lMRikk+8gYhrntdcVO5zhNK0RIkzzVP0fwuFtGEQaKUmtpXbAhtXPAcbCgyHaetM1W+PSRU/iCLTclilvOE6urMApHVbpSji8agC9joevPuwDuHB4jDaP6Xue52DDDQahZrjOK98S7GCfjBJqBcOMSGCaq0obYEdCVYVbTX+kr++hE38U9SQUWFsi8oHtUF47SzJrEfCzyoE3Dgpu5elmY1cKnub5nZUA7GzROeb8MqGm6aEr7S/OLLFg5kQElZQyXy47am6DO5TW2tQNRP/sA3blY4jWk16s9aN1kbZXf4dgjUNx+B/74UjH1QzJfwnIdpnlqw0RKVfXJictkV4SJVVdT6MeArKWBGH51p246qEl5ke11F0NXaR30dZIAACAASURBVD+knwmzGr1fJPfMzimza8NDMYBL/CLP5BbILfDfskAOVvtvWT5/bm6B3AK5BXIL5BbILZBbILfAx9MCWbCavCHNkyNNxa6kbnhRRC/WUF7JaGo6MprDS3w3MOqwBawW3fs4bpx6irq2fc7MIQGr6dfnxXpepGzAgj96HC9UXHwmOkiOhlK5hKCbQ+l2W1e6ekCLILJYHitAD6dqFMOQRYuyH8PVD6MFQb0oqOR/0qINfF6MsejvsuCgZUSSsxKbZ1AWWeTJUHhKNtJHUjKyqBzFdZgSlHv14qvw2BU/Vk8f3ts75GC1+sRR6lkEVitoQIrVglCkWWLbVYuHyp6NCvDiv1X+liknIHrhFZUfGTThirRMZMWoCcip/EFgNfFtL0wBPk3LSoIMWRlQWvQcIBkHJS2QgtXW/O7xKx2sZsYBzKaslNYDPH/hpeq5T1x5HYZVOKA9XOmuMLAotuNkTc2khXjxN98iSQ9emiyHqRSQnwWrGR66WzgYtWjCKEy94xb2uokjgAZX7Ocuvg6P/fgalR9fXYhWn98hNGiRmxdfvTiVBqRgXsNk/69aEWHHVBpmOohowVk1EwU0RKbrXZKr23B9dXyv6dPhrifyCaSkI+VoFL1MtFdDQQcH3TWAgEJbZiKvsxhYLeJaveCe+xMZ0Ml+hKDG4AzP8OFJAHV5mdV4mZQ/liRxGtIeqLXMkBcfq7aDXpG23Om0kzH6yAPVcb+lhD5ZOKagYxasxtajbyV5i7QCZ4PfOtZJx3Rgm/LaJoPXNrMQv0yebF1hOcjZd/wOvz3leyo/srcfnRIIp3Bo7PJda80gkUehEJyuRRTuCKUAKC6qJavUNVqq5n1gNf5GCgwHRgpWm9fGgIMjfnsXsAEFTjkgGLUySIKsYciCtZWR3KTH1CQu4Bg+bA2QnvUenprKILw59z2KTpFcIbBaTYPVKHCu4+kx4EkUjm43CPApfQWVNQUHKJH8Sir4RiECAVepoAd3jrTIv8DiEnY3Wgd7aLDaphsBBQYyDoUMqAqsaxk7YnD5EwMafnTw4Rgv5d7WICidBoRF8BPHIbAalzvJDWmQFpWAlmihBfeC+CdZQQeMq6aNwGBwYTBhPHa5hKXNSttvAyhgDgXCHUAAN7NuvQP3HccgqvGVKoxAgvSWhaoE2IZKBvTzF1+inrs6gbe0fI8C7bFNDIcCSALOM1KhymUBq5GLNOX9HctK2jaH/EiDKUn++eXX1LN+8OWdsUYft1fDmzUlC6RsaESoOlKzYxMlcVYCq+k3aiBAnyV9iAV0SICW4lcDNvte94gu7HnpBSrfuu3nAJFPv2inr6JDQHLjIx9uxMEzql4akGHFJjoE+ELSkQKTUUH5uiYOo9iNzz5vGB4WSkCou6sD35zOdva2+xzQwf1P3XYSiWwO5KSQMC17lG25FK5Kjz3jEFmwmg5uFWncNp/f7rFTv42Zt3P/NhQyoIQHrMl4cF7Rxsb7f109a4uzzgA6GQhSswtoClCcxpga/OGCIH9cXly3+MOoVXW1iN/Lr+HuA1kuO/jXv2GE3OiYJAO6BLCaZ7uIJWBJ52WHfhn1OXUP9XflxPwXAn35AgwtgCCoXBYzbQ/bXPZdlZ/wzb2AFgYukOsUxMcQB6i67LdKNuplBkH+dO/90P7aGyrfpTey0HPjFKK2+OaUpcXkBg1jdT8bAwRYVvaJfbTaLCEdRjEGhL2s7hbQT4FK8slJq2C/C7gtwsbrK8A4JQqYWiUGBwSwUBMbFkTylC9I50ZcVmnwWwekCUKlhZ7IV1N5NX0HBudpmBb1I770EQzM4qSwRZkP1tKZNNrQ2CeKUbu6be9dBDz4iLr2skMOw0SxdWuzOQikmL7FyskxOIrr+8yCi31uZkn5EoHVROI8gAdbI3eywVcrxYSQJRNbDdoOxCACleIUrMb1iBNB20KR03X6BvD4QSeq47MefBiocD/S6gJ2g9tSslsWrKbbeR6JpPdNNwzECojEz6Ky4b/YhouajLv7i21YMIbnNFOuuBT2Fz6j8qFDQD150exHUnupH0X9sOTn/+4u3HIO+2fXoj60UbmSPeuNxDd4uqilAKmHYI+gt9Jydfo71TtQG5QBq5WlT6/FAZoFGVOttyZ2u55BUUrOztaSuEp3M7G1nlF8oAxowKCqV2+8CVkZ0KbMrheXAc2C1VqlrGn7TQpWiNAv/QsNywjUQKkYWihLWbgooUcqzCwrgrn+JHXO/rfcBExal99fA9EzX5MYLntseUABBFaT87PFS2UhPbF6K92rqXWEjDkDWVggQXp9ToH6r4U83/rreRfgtet4HjZCxq2Lv/6K/E5+3RT0nGU6cEJGvnS7Bdhbba7yu99yvQJJUarbxUQGlN43kfQFzTu5jrgEvn+R2//bj52K4K9PqnxXY+WD7ej5yXjbceELWG3CDtth8ytYBhSTxyNO+t+lyIAuDaz2zkzc+tWvsvu89Q6iOo8rSqYFW9aHaO5OoxhKPmimLWCpLB6GfCADQtFjaeXlSwCrLTIczB/G0qtbTNkfG5zMGz/RXoIvsuwEYNbjhCALVqN+TzaLdd/7R9x71NHq0uELexKwmkFyhOK4BNLTba+1EsFqmwvAbn0Cq+mNOLSekkgZAA1BzJHneGJDNY3UlYrWRN7g9Z67TjgRMx99XOXX9Frg9vN6Hktesv3riNFM1vOspK0gKc8lgdUCK0QsA4goDOBI3SzAREnaWPKdigDiexwDzVUYCLvPWacDen3RBqqyucvs6kJk8nijUe1HqY/H0l5LJ9DN4KoXL52Gv9zMmwFb+hYBPq/rrFZoRU2Aa9ll1tBIwWqIB4PVajb7mxPF6JK1E7JJIP0CyWzq7pfuWdYbqCILiwRo/qZt4ZQ/3ME+tsE6wDAeCxFYzVlOsJr/5F/VtZfTOERkQD8IrFaXho+AhS0yv8iClWuIMCCAPJ/mGg3uf1cpt8GscJtCHmy0cn15O25gqyn7qPwap56QbK6IiyUYBET9sEkvatH12XWHRKY8lfn2TRuR1NPsJhcqKRrfU6LRf+qTtPCeGQFlAdNLXtD5sF+RX5dbILfAx8wCOVjtY1Yg+evkFsgtkFsgt0BugdwCuQVyC/yXLZCD1YAcrKacMAer8YpQDlbLwWq2BBsofFTXTB6GAU8W2SmQlqYcrEa2yMFq2idysBr5Qw5W4xYiB6txIC0Hq3G0LQercb3IwWocFc/Bamk7mYPVgBysxlH6HKyWg9WWZXUsB6vxuCIHq+VgtRysloPVlqXNzM/JLZBb4ONlgRys9vEqj/xtcgvkFsgtkFsgt0BugdwCuQX+2xZI4+vJzu5lYVYjfJdsNOdorCb8sJswZOdp5fb7cNsZZ6sv7Hjv3SFhVtPMBkXPgWnwTvN6Pcb8AvMTrH7Qnthkj11U3lx/A9a0ojRQA2SnJMomUUrwcTqW7AAltio5Ttv5EluFtDKYlpzsaiSWmFh27Rm2kzDS0Y7PRGJK7xalq7N0IR8Fs1qCr1kys9rLF16ZMKuN7Osbcma1xiTenfqlqy+A+/lPsz3NMoTYA3A8mJrFJagAf2fpz59POR7WS8zUMdqIYNHfKPjpRGhoppH3Mavx7akYtZzr4sxqluwttkPaGc3l7htmwqzWbbj43PFHsF+ddezyMavFtK83k2QnPsv2sC9ZcROGyBShr4J7hZXwrTvvxShhhOgk9i9hkGgaYaJAZ4YFCCEdaKewLYwi5ShOBKlIRiKRAbVLmF9mNid70/XwzZuu5ZfrcgGT686c636L353HDDzDu2cmzGoESloSs1qgdu9yoKnPDBLywY7YTr6LJEt8kReaX3LQO4Elene+6GKM3vbz/A4kpaBlQEl6UuSRqI5qhjEK+Gt31iQIdCQrA5qQI0Q+INKp8++5H786kHeoT2qGCOu8y3lFmdX0e1HgWbMpkBpELHI5DdtFj7CC7XTaSRh1BDOr1RWzmmbIsLTwUiIZROdkmdUUo5i4EbOpicky+SyzGv11ME+I/i1zJ2JmkTb7zetuwr1nX6RuOq5aR1uTdy3bJDQlG5LrQaRkqDiReAy/BTHuJcxqEUnBcQkRy0A9wzRAjEzqSpIBTQrRQFOY1Ra5HmaJrMYJDz0IrMosmT75u8iKUW2ya3IxySnqXcgWUNcqjmjA06wzs97Dn49n1q5Z9zyEkcQwpnbk+6jLxU0zHsSsVhL6Gg4F8ffSIQ1epO8dzKzGL0HlFRr8jdTdFITRITBczJe6Za2/JvacxqwP1pabD7kMqJZTRv8Aen9zt3ruDSedgglVDogSs5ot5UKsqlraiVjztIwOM6ulSbOeEHObBm/S+QPCMlUxLAQRtyXummtitx+J7CmxdYgEN6if1sye196Ix7/D54wbGIAVCuuhZaIm/QDV+6GQAd1+GstTTtxrz3QsYMaJrC1se4WY1QYxQknb5lA7J2yVaDThP8iMdxfv/y1sIL7dFTQSBibfiFDRzGowUW6yZzIvGT+BfHihwWVKGNsu2dnfaISo2Nze11ebjF0vu1DlSxuuB3jMYviTffdH/AgzoEyCDztg+xN5bEXGQeQLmlmN/IWfRHViMLNaWVjfXKOIHmETea9YwHZnMOPRpCn7A8P4uQMWsYNwpV2pzGpzue16+JTTMfvO21R+qJjVqlSWBMhrKWDDbzGjw+ZnnA6IjFe/WYQv7QC1Epotr6D41IQpDSRgxcmMQ9iaWe2NN3D/wSwbXX3uH4g0ey8RAguzi0dS28RmA1Ki8gYxq8kthXWJf8v6IzPjCNMDMf+JxJ4DJ2FtmQkHm110qrp2jcO/BbQys1otCFGMhA+UWJpEBtQlJqbneYw2beevYWL3ApXvaDSScQr1mVnmKj2JoCHO0iRZl8isRlxSwsbkmbZiVKNEoziTmEyIaWOggnoXv/Nnv7kf1j/6MDbE2BGASHwGhoMgkW2K4YuMZovMJbTd0ikTfYGmiMmygqVsLoPY0bKMYiYBmrmDoXGTZquifs3VnVmWuI08QxpfBmdwUqyfei5CcpEPPKCOX37oEZgsfVxJycNy/6W7Sbl8Jf2gF+N2/t2Cg31uvlLlC1/ZHrHLbY4PC25FvDs7QKFLhTGFPjfpX7IFnX1zYuMTma3stxCzWuBzfXf7BvDAfswkNO+xx2E3mDWWmNUsKVMNG6Xj1HpqiU/+PbUVlw2zR2lmNfI1VwbbNlwQ9yWlSqEVC8fwnOaQ6Zcl8uWR66SMvxES/x+k+E1yduK38351G275LrPbDh8YQMcAf1c5pBaEn0VjKrIpJXpHLeH3Qcxq1WSwBZSlPa+FPhoFZiJs+8yW+KIwX2LiOMQeM+tQn2suL7OasAS9kmFWa+vuwdKY1SpiDKovbVKXiVlHs7dSL9gnftK0YpREBtGqhSiJTYpoRa/kZ1hNRBusqt7/4Nt+AUxag/3Q1dzF6tdkFEt206Q51CoNYuvlU5cpMeuenJqZC9Ah7duqGBKd9Qi+y2VKMoa6HAs0jxUZ62fOOx+v3jB0zGo0ZveFWc22XLgBG3qe46Lry9uq/JevnY64nRkoG04JjjBGk5Q5zXn4/dV2FZVXzGovzVL5O487AY0nmQ3ro2BWCwIuY2JW20wzq02ieSZ/F3Mg63oUwkwKnti4pT2ndSBNL0zMarvtpq4damY1Gua6EY+F+g0H3SNHqPwWhx+AdTWzWskF9VWUmnEMT9a9SL7bkzUtg+a8skTVe/+fcM9hvG5BzGqhMIYSs1oiA6qYoTmtKLNaXZj55ra0YIvTeby3HjGradlEx800gsvIrPb8M+o+Nx19NKrCqr+aW4I7wKyZxApN3keJWLiIKV+XtWZhJFZgzWjFszROkRHCENbw0A9gSTtMbS2175R800Wf3HOeZ2LCZ1ni+cvnngmsxe2MYosWhuw6LMXOSok2vpkBM866YQwMCB/xQ4/h+lNPU8fLCxfC6Juv8qNtD5EwmisSYc3aSExeMU/CjSyzGm2okzVIJQMqUrYk3anHGDXECfMxdV1lqb9+5KBW4HHRq34TJ4oMtPn5zwAdPD4nlrrlZVZrPPGUupaY1SbN7lH5rmZDMaBSoimBL2z3semgIba1Q6BN5nreYsyauv0PzDiRUW41C8k8iOw9R5x+foeLg6b/QD3L22UHoMDjQDgibc2/raQUIdDrVcR+Z7LPZNeosus29DfyDv5JZ+mRDA0yMjKgObPaSiqf/Da5BT7+FsjBah//MsrfMLdAboHcArkFcgvkFsgtkFvgo7TAioDVEikmemGZWbshUOcQ5oKb7sLd5/KCQdvcoQGraeARLWvrT3FholcE9WZPGAZjwlj1DpNXXwOju4arfEstgC1SZI2SjVgCVl6xFaV2XrwpDRuOYpnz1sixQEEWOtrKgIAp4NqkBcMlRgFLCVrSr7HQxLM8AS+kkSRoClzLFHRWEmYoyp/WYaWI1OKIBheiAaPGC2kv/mA6Hr/yapUf1d8/5GC15uQx6lkEVnO2+RR/9WJgNS23Y5CszF+fU6fceMixcN54W+XHUGAzYIkFWnn1ZaHLyYACKexLUl2UlgZW8207keiwwiZBYfh8w0TFE/m0DFhttTOPWS6wGofEOGUVZqgK6cC1GTVBoAWVZryHG6ccqbLNZ19IwGptUQCSblXH3wdWExkS20/Aai1hClZjiVte5F6EIha2c5Bq9M7bYsdLGSQSlA3YDgcYo3uexfXHHa/yHfPeQIuA5MifNVitEKWiSbT81rC4URiwA2hcRWtowmmy81Ed9cW2vV4Js0TmZNvvnoP19/0Gf7tN3yG12TIQhiKT5rnwxYkNkSbO2lPJgIqNKfCn65lauJd3n5cBqykZ0DoDMgpGkMiAxiEt3Gtw0n9mViNwjwbuMFhNg6gsmKKR03A89JVZRmfHb5+MEYexrJvfVkB/Iv5pJGA1KqVUejIEAQ3ZfinCldo+DYGkOp3mtRHe/zPb3Ou/WhSIrHGb/eJlV+HRCwS444co1jnQSzKgBIRRPkJyaUmkmJZbdWBg6WA1Ag5QYn9nH8ku1EaGlUjbdBc8vFvitvbUPz8MjGNprdBzUZegpmc6sEUKRMnF6PexgYaA1Ujgs0VHbN6dg4dFYnLm3Q9gFfHHAoIErNYwYwRidMJctkr/Ri2BDm6RJ9YNbhuoaLNgNb3oHBsEVhPgWhQnUjKB6WKejlCvvQb2vpzrnP3pzQGpc0MiA0p1Rjf+ixZhxg0siXjHud/HxBq3JS3NKrWS4mMZaTaSOtWByaWA1XT4T/tGTcAdlciAH3BhdG60EXa4jMcC2GhdwBFDuy5puqjDf5s2Hf+8eLrKj+uvwgoZSGoRiFAcd6jAajtdyfLXY7+2WwqksyhQJI61MsFqWuaMqoQEpVCp4uVrrlfvcM/5F2Gdfo40dkb1RCaS5IWXBlbTdSq0TMw3GNxAYLXhAlar1H00HA4+uZt+AjtexiBkrDoJEEDJPad+BzNuulUdHl+vwBa5abpPXcZKdmgvE1ithTpaJQ5YwoC0D+8VXIzdfUd1fLsLzwFGD1P5fpMCrtzHUru7IjKgut8oEOL9PQaxP3DSqZj7u9tVfmjAagY0Dqe3rYRNvsX92CZnnAJ08vixYpYSIBS5sg6a0lhVIxcIqJCMDYIAlgSk8dZbePCwKWyrZ56BL2MEJwOW9aj9FEnZouEi1vWdS1klBrKk+US6zkj93LIs2NJnmaGRyEXNgIV1v3esunj9E44EpC9rxibchu6pfIQFAb1Rn/34P9X5l35tT6xe4TFaW7OhQM2UaMSuJeRIYneQRJrUd+rDs+Ml3X9l93yo9kdABi2eiwEB9jdgotDBY8zXFi2CtfpklZ9y0Q+ATTZgQ4wZgVhkf3vCAJ4l8rX0flWug57lJMrA9FyNYaAvJciZtqgeMyhZXv1hi6PDEuowEgHlaynMHsmYiHoWUQUcrDJKNtPSZgTIlqfSOIE2V6jUsxDR/QJWO/xITFYgNaClzjCSoUv0UVx/ZxRs7HUzt6Wtu2yPpgSHQzgocnXkAtWFmgGrERgsW9bJTgy6Jp28IBb/WSpYbVE/7t6D60vPk0+jIBsVWpwYpvQ1rnoSexNtUtGbDXh0lY5VAhlEEqAnkr6Axj5FAeDasZWA1apOG3pFHu6AKy8DtmFAQ+zZMKTs6NY1LWkdBii54hAEGq9yqb5x7XW4+5JLVX7UQBWdTe4fywrMpOuOmTyX/Ie/hxL5UgopF3yXGnEtCaw2EPpoejzen7DLl7HFhQySi1YZCcPlAD9da2uwmjKZgH4ywy46mmDhaB7T5HHjyzfehL+fzd/SurA7Aat5VoyCr6XQTAwGq/GXkIydBqvRhoJFUjGoaykmYLUALfLtZbSjV0APM50I/gYsA3rQrT8HJnDdr9sFGAJOovm5rrPqTcTHgjgCjS/Zmql859LyYnj1gyyfbOLLSGRmwQoKzBakMN1AJkp1BW/hciw2w0TG+q/nfh+v/fw6dXxEje26MlMWrGbZLtyQ20Aaq47f/Ssq/9nplyAsMyDVd8vJmNA2jWRuHWTBauSzr8xR5//2+BNRe+IxlR8qsBptZFHJdhGGLL84fsftsNnlIgM6kTa8cJmGVHelDaFx0xLBagSI1buO3pmBW3ffXV07FGA16gcjh/sCIzISGVYCq/WOZfDrp488CKtPPYq/sUDrGVxGTQLOSj7IgNUQNGBIHzTw0MP4/SGHqvMJrBZIv0C/J2A11QOx730YsJre6BIbDuqRgB1bWrHlt09S91yXNvkJWC226El6orUMYDUa7zz8R3Wfa6ZOhfvuXJVfJbbQUudORYGV2TqoG0BDAM2xkY5nlgZWU+sGybwvTNcN1LZGnuvVLAe9nnxX0cZOUhZrHn0EDRDUOQ1aNygzwLcSxqhVZfNAoQBX5jtGpYpiTRzrvfm4+9ip6vyFf/sbWmWM1BoHGXAwbZjh71LriRmwmh4nK8lyWXe0owjDZCxEALOGWIWkUasyL6aWpyi7kaLIQVjmdv6NMMbXL+E56Yh99wRonZN8zGIwoE4NsQmt/MjeBO5KBfBKay31x3nTC4HVJs9hQOHiYLWmgNVgOqhrsFoEdMqjqP3XI1YCK/dKB0P7YHT7bNZCdILf0/RKeLGxUOV7R3Tg+D/wPBdrrAaUuB7FTjGV+SZzhtwHhTGNkMTQpgFTry+lwwQesyTz0HR9iZcf+A90XXaMrW2WBUPTPi0NVuMtlxmwmq4X1EZlAftDOXxLSjbP5BbILfDfskAOVvtvWT5/bm6B3AK5BXIL5BbILZBbILfAx9MCOVgNOVgtB6vlYLUcrOYJGCsHq+VgtRysxsMV2oWfg9UoCLoSmdVysFoOVpMAVQ5W43YmB6txUDwHq2WmyQII4yhzstMmB6spAFkOViO3sGo5WG1FF5ZysJpGoGSY1XKwWuJWWcxMFiCcHDcI0iWMWTlYTdktB6vlYLVsvcnBaivaS+XX5xb437ZADlb73y7f/OtyC+QWyC2QWyC3QG6B3AK5BZbXAisCVtNbGWmHmlDPG16USMrNvvZW3HcR76punzdrSGRA9Q41kgzR+8k7nDKqJd5t90xzEd6TnYYlr4RW2Zk4vGnAkx3WNSdCU+9uI8lCkikghoOWVqDM7FPNljaMXJXp/tfaZCNMXH9ttvSkcQl7BspFQHZfkoSlljqL1C69ROAp3bmZXc1QW7KXt/CW4/wYiEiCQL1JxJIFaqNgA0aFWZX+lWFWG1OpfGTMajv85EJYn92SP8Ysw9e7zt0CbC0lSBI/Tz+rTvnZlONQeHOGyo+OYoQh79w0jDiV2NGamOobs8xqKcdEVgZ0WcBqPaaHbUjOglj6zjhqhZjVBlc7ZsBQzGoiUxT//R+46ECWqho+uxujtKRT2Ex2ZdbNINl1aykZ0JRZzYy5crYFsQg0MTuUZlZbAAeL2nkX8AZTvoHNT2XWlHoRKLjs8/jbDFy/7/4q2zL3FbQKOxkxXvwnZrWqFyb+1tIgVghOtBu4LnWh3y3jVWFh2vCYY/ClqSfwSeVStrrAb7B/OuVisr938f2ofOFgZjV5JExiVhM5y3n3/mmwDGiD2ZtWlFktkG+iDcvEY6LK07RgSxvpW0X0tTCz0S6nnYS2ww7g12stoG4zYwHVSE+3qawPKylO2RsVbYNuS4gxK5PPsqfotiTDYkI7gBPpk8x+3gKxjw0w883ffvBDPDWNJWFXjwCnJuxWillNXsc2EOs6GluJ35F/adYcksoqiZwK7VgOE/a1VPaWmIT0PuTAsFC3eOc6MavNbGNmtTMeeQhYZaTKh6USBoQ5sWgW4Wq6LaJ60x9GRF2yg7yGGjo1s9qs2Xhg6nfUfd79/QNYpc4XFBEo2RhKPsk+yjcSY1prIvWV3p5qanUZmNUiAT76YYSySMmETgHvSRnFa62Kr1/OTGPuVlsCtrB2DtIG0+X//p+xli5a+inJX4wss1p3N/79Y2bp+OOl0zBJmGZI7tXUzGoGs+dRGgxW4/qbeqUOXdFPdlbykWaJC6ASmPB9LtNRm2+O7eR7sfbqADGqUSLJ0AFmR3jkB5fg9R/foPITqlUYAfsePTHdrT40MqC7XM0yW6O+uusg1h9djrFlrRQZUALl2MK4SlKPhmasmb8Ad550hnqH2X+4D2v0Mjtae9xImNWIMaJf5IrIKq2NVAZUS0nT2GW+wewrVHYjhYGmr+4jKHB73/m5z+JzV1zM9icmICFmev7q6/DkeXx8bKUHBWHwJNKDmsi2ErNap9RBClBqhqcaMQZp+d0YaG2yAzkooCr+P79YQM/aE9Xxo+64GZjIjLcDJrF/chu40pjViDFhNrdp9594Cubf/RuVHypmtQEZvA10tGCTA/dTz9rw9FOBNmbTDN1y0jtRdXR0e0Vmov5JGSszACSpT5ETwswZePAQZuLs+evTCIQJt2CTTCfXRzs2EAizGssOiVWecQAAIABJREFU67HeYDa1JTGrEXNHIMw0tm3DiUTv2Y/QIVyfM2Fi9TMO5+86YyqiArPXEJOKpeWYQx9hi7CzDPQieIClu648YApWE4bOFr+W9BG+Qawh/P7ETEGswzpZ0vYSC1Eq+J12icyspgFMEWzpa2xSbxPbEldkXOpSt5xrWBi/9WdUfodLLgQmMOMaim7CSlKNQhSE4YO8kSSpVKK9HGISVcwZOU7N/MTskpxUG6np1+hFdT+euZYobZpS8fyMmChdq4WqDBoLJONYYm3mJxCziJbfpSpXiHmzCRYuRPVPzKx25ZFHYjKxC9IYkJhc5D5ZGyfGXsEMzbwMkRh+s2Bi958zO+bwXbZHxeKxJLEbt+mXpgPaJjYQCWMW2TKtARmm2EE+YC4RrIY4SGRAvUX9uPOrLLPe/8yzKMXMZFO2Ixgid+6lPCqKrSwLwsjWEc0mSwybsUjck0xcWXyVJObE+qjZ7ehdhdu0b1x5ecKsRk1bQI4pHIpNzQEU+mgTJj9i1sQ7LJv44HkX4M17mEloRKWKTpF5JaYZmstQouaV5JOVbeMIBa1euAzMauSSLTIPHgh81IUxfP399sS657BUejSqC5HN/QXZQ8n6JuW2DMxqDW57X8owq2VlQD+IWa1DfCPLrFbNMKvRGKMgcmmFRowWaQMLaEGP9HezSiaaGwqz2i3XA2Mn8LdYDgxpK4gFPWFoVu0wPziMQliaamkpzDpZlh3F0qUlDrMTE6r60qRlR+2KrE+Pn40QTcUkTUReJELM+QIxq4mM9TPErHYTs64Ol3aUC2PlJAKrNbUMqO3CE+n2OYaJNb6xl3rIJ394PsIil/vSmNVo3kOCupTcRj1lVpt60kfGrGY4HhIZ0J22x6aaWW3CKsvGrJb0KTSQFfu+PQO37vHRMKvFkQFPZDSJWa1vHLcnWx1zCCZr6eoicSCLPCVikFw3pSBqwhEGx8ivwZE6XnnokYRZbdiC7o+MWW1+a1vCrLbOcYcndSQyLZgyhyJ3bwi9G9URapcpqaZW06c2mljw65vV8VvPPAtt3cyG3llrYLjUWUPN4zjFtomqXMvMatxm0lgiKwOaLr9RDyZzdsW7pcckBprS3vZ5FrrLzB66oMXDcdN/pPKlL2yT9MsDEeAVmUk3jknanlMjAhZKX+yEPkZoqce+Ct7+IW8M+/1l0zBO9INLzVrCrEZz5CyzmiFjM2KmyzKraRl6mrcOk7Y6y6xWNWJUNLOaAZSEQjwMTJhlVpt417bwqaN4zWm9E48B2nnVpgYaF6Vjs2VhVqv9+S/q2iyz2jC/OUgG9D8xqxUWY1ZbJPYhpjfdTprNCG3C6uoWO/CaSIHPGVHCSY/9jgtg/FjA5W+MDW+Q9LMeb2SZLxWwTA8CjMyybCZPbjeI8VfWVklaV49tlAtnBhYJex9daKaMvIPF2TUXqpnIUtN7y5RRPCr/kVsgt8D/mgVysNr/Wonm35NbILdAboHcArkFcgvkFsgtsGIW0Cs2mdk6LY7o5XsV6JaAEokj6tNdOizr1xSliQJe2TMLRgJWm3X1zfjTJdPU8Y75c9Di62X9//zKyxqM1wF2kpTT70bBnpqEjt5GiNLoEeqBBctD/+x5Kt8ZE4BGFgY8O1kNCIIIviw8kKSW73JQrt91sEgAAgNBAwHJf1IwecIYrP3pLVR+0y9si65NNuKPGzVS5AzJKBZg8fm0LJZAamIKvIgtSOVHsmoxOwtkS2QABgce9aUqDJI9X5t3sThZJAvkJpWpBqsZDRgDHBh/8YLL8fiPOWg/olZFKeTyio0ABD6h5Ck0hyyuG9agYCNJEKhzFCyK87Qko4EPTZO+XRgkjBIaq5I0B7DDNT+A9xmRATU8hHJB5Lm6hIDGAOKnOfh50yFTUXhrpsoPi3wEEQdGyA4SU4cZszAivwPJE7JRyEz6W5zMSlIWrGaEtETJ70nXVgu8SLnQLuCzJGcBYLXTj4IvgEiHolFRJioh0kGRRZI8XEokcaUXnFJoBy94mRK0NAisJrJ8zT89hosP4uDwxHqILgGVFON6Ejet2yGaGvgQEFxTJIIsEl3kxbBSkMqA0jKsL6CAXrhYNJLrxVYnH4HVjzxI5X3PgGMwcABvLML1u+ymsuUZ/0J7U3ScYhO2fK+TCTBTfFYvPPsuKdzxO5Ay2PAMGKGmA/slDy+L44772p7Y66yz+bljRqQygY6NqgQYS6VC4ubZ4KKuFRTUNuW9qP3QRWJFAdDgd1/wh/vxy4OOU3mSAQ0FrOaaqQyoEaQyoORDVS3hRLIX8mDyZJ0oyBpoaTPDgC/AXdswYcnCdNPysKiVwWq7nn4y2g79Jl9eLiAgYKuA1SzdRA76wDiprx8IaM2uni4DWE1/gUf+t4gBn0+dewH+fuXPVH41Eoapd6s8BaF0/N0hGZqGREdjE6EE6igerqXcqI5pMDDH+7R8FQWu+doUwsZPIKkVSguLHmYN40Dp6Q/+MQGrBYUSBkRCq2QV4OpKTW6m+6IC0BRgQRM1lCTiZM6eiwePP1Pdc/Y9D2B4hfurooIMsCUCkyATAv6IgJKWxaH2Q9ozusrX35KR5qB4i2YXULKwIodLMQrP5PKN7ALmS32J1pqMPQW8pdo+m9sY6CCOdq6l/FzW/lHdUrVzsjg+rwcvXsYybQ9fcTXGBCIx1qjCSYR0MhgJOlF8mIL6WSnjVAU8QKTbPIrb6j4zNDAgkkCjPv1JfPnyi/hrVh0PCEhV9UM9HHx68LwL8c51LN0yrlGFETLoinA0ST85SP9vsDZK+tvg47oNplJOAz/pN84ut2KXa7nfG01gNQG307tF0r4aloUmtSNKpViHSiRgkWUA0uWVqYtqaCWVbaDRgKu/PW7AFVAxARWu/8Yh6mrrXy9jfD/3yWU0EimfBslxSmCbQCdlQq0oqU0aBfG7WS75GLd1JKs3QnrQ7qaPZisHbEZvvx22vvxCftNRwwEBq792x+9xnwA6V1m0EB2mgIRtoF/6ZDO2UdZSzP/H3neA21WUXa/dTr09FZKAFKWJIogdGyhFUVGqdAHpofgDCioCdop0G4IFC3wKiAgiSLeD8mGlQ0JCem5uOXWX/1nzvrPPvjGBG8jlA9zzPHAn5+yz9+x32jsz610LlDLMgBStlBJ9K21uPkqoa38ZKvXgXxWpm9PuvBnYTMAENc+Br0d7BqyWsacFM5l5W21r8Lpp44sQqpQebWCBTcUwA1Y78SQs+eW15teTmmLXVaVUnn2ccQO2lYWOg5qWeaS/B1sdIjKgW37qZKBbwDqhkR/Sg9gwIxVngAt6zFoJeMopRaOvZoGr85/GLQcLaHz5H3+PSMFqFQILdN6hsFZL303Aav+ZTPvXj7PdiH2CMBgmyoAWrIRWs40eSPnneh5edZJIib3m9JMADeiIvBK8hk5WYQNJl9bS4oVo3PRbc/3lxxyPVzS0PYeUAZVCUNp69TKgcpHIgP6nc2tcZNXbo6fna+VRWbCoIL/R2EvBK81p07D57uLLvPm0UzlRmXyTEqB9cijLJpuOHK0EZfWRzdC/KsCZKxKeklaS4baTJeeQVf6WYDWpDc6HZMoy9k8FNbWN2Ipi+7JABMfBqN604DgoWrjUsqUYVRnQS488BhvrAXmVPuUEgtXoLbkl8W0eKbj48PdkzTdt1x3RULAauXcqdo7OVifVrvQQWiSXO45PKmvONpB2ToG4i8U79ZXEIeK2zBf+8iFc+0EJBhi9939R9eTBFS9B0pC+ZkERzNvnaEWm1cU+YdcuBPTYsnlJgko6RvkY0fGwXuzFsILVDrzkfGA7DcApOhjSuvb9UgqM4HybnlmvGAHu+6spwneOPwnleSKh2F9voKqyfQVQaFH6F9dSNe1qcRyjqGtWgi5sW+J1diRg6VP5WqcjozYYhhhSQO3rD94Pr/6UBowM9AOBAG3DKIGvQD0ax8qwdlZ5YrlUBpQ+WkuA5g9+9we49wyZ93uXLkdT4c1Fz83IgPpGuk/qgkA6vZ9Z00t7oAzcsMXQUpYulpcvRR6KCljxUMKg2mdxxYW3pQSX7Xfld4EZMtcgCGB9JyPNmvr2tvbZIaNVf565ZEyWXVx94CyGlteMWXfqj0wzt1gFrh0UREKwmpUBLTZDYLGMmX/8/BfxSCoDuvr5a3XFe7bPDVhN/VXf81GMZc+DgRWbH/RRk9/67M8jLmnbK1QRWGl4pzOGczyzcuQlrtkenG9++/MTT0bjt3eYfD9BbGs5cYhsWRnQQhEtlTFdf5ed8PqLVAZ0FsFq4ocb986CbxITYqMlSlL5bNM2NKAFj8/BVXsIaK/wxONIVMaxTMls+hlmT4FwXAWPmnAlsZVZC9j9GzOfydgl636buB8jZTB3i6VBDPoFDM8SUPU7jz4SGx55iPygWEh9gzbX4nbtGbbg+/IwjnN2v6F2xz24/hABIU1Zuhytlu7VmUlUOpuRwtTyB46HeBUy4mPX3JktJyeGa+3veGhGYmeC1d502idMftNjj5R9ML7eM4LV5BXtOt78o17H/Mu+YbLXfumL6BuVNlQaGcV03atwEjuyAH5QMMxmTBGlfnUjgH6lBaVpzcizTH3IHOEbEJiC/xwHdS3zcMHDCINXKY/bW8IpKitP0HtT+75f6UeolT28bBiTe2VOrLditNXvpQWqGpCIBYuQ3HGPuebCI4/FK3VP0Rla2gHVOVEHr04gXQpWozcpAyI9j7ZdpyQJqjpmMpA30vdqOgnqOhnQFejS+7TaMbyKrAsWlErYaO8Pm/zbPn966rvWEaKkYGuib61Pzj02Oy2YH9kN4VYTrTvvNh9dfOgRmLVAZUBDgtW0vbkxmjZIww1QU5lUgu0G1E+omJmsM/4PWZ/Nl3piClrMyz2LhUmYq1tX/yi2cead15nPsfFGoFgoU+KW4WbG/Ow62gDNTJAhoFuZ8lraf1cGjGXjxdLvsnu3K7ut2f2Z1HAdqVMprLwX90mz/S3dG5aL8pRbILfAy8wCOVjtZVah+evkFsgtkFsgt0BugdwCuQVyCzxPC9gFtTlRlXvlYDXd6MrBarJxkoPVjB1ysFoOVsvBakAOVlPgXQ5W0431HKz2H15YDlYzJsnBajlYLQer6eiQZVYjQCQHqxmkQA5WA5CD1UwnycFq4jjkYLXx72vlYDVdj+RgNfE5c7CasUMOVsvBauMfRfMrcwvkFvi/tEAOVvu/tH7+7NwCuQVyC+QWyC2QWyC3QG6BF68FTMS0FM8Enmpcl2NCzJShyu3IpRjllkzkWGxlQrwIrsp6Lf7uz3D9WSJ1NrB88Roxq43fUJa+vxOHRnp8y37TNOwonbtpcB4KUYfGfeUAOGsHRizaPCMXbfS065NRTO45GrfRKkmEY3Gd6SgZuQlg+/32Qt8O75aLql1o1jSif/oMw9bFtHhwCAN9k0w+yxwSUN4uG1Zn5V78OJWcYcyhZRoxskFZfT/LIuZlPk6AgrUDrw01wrmYAMradf8nTsf/Xnm1FLk1jJIyq/kJmdXkVcgg5Ki8RISgI21lKPKVeSZhlK4NHY87TBqOj5bKtMR+D2obiTTLh75zLorbvk4ekJRSdqHRMESlqJHI9SEkfxbmgSsPnI3+BUtMPmosRZe+r+dEiCj/ZQ7JGS8tXzRdsjHIyzNy07JiCQuBpNjzEWo0MWUjC8r04joehn0JSX26VMK7KY9A1qlPHIG4KowcjpEW0EKYqFAxVhyQqUkZSyLKy8iz2oGPukaV9rgBkra0DZ/GHRZ2iL9/7mz89YdSF+7ihVhX2bcq7WYaAT3oxWgqlZwTB5YsRCJcjYaUKUVad5TDiDVqeBhFtDcUtoF3nnUypu75PpNfnrTR7QrLk78c+OlewujS+sPtmK7lTNrNlOCr6PloKuPQKMlgShIVHoW0tdikQtkzLQ3L01SbDBViLFU5sda6r8SR14pUGwYqwBSR71rabKBakgN/I26mUbdCVKgMXdkocEun5rgItd/4DKVvCNBu/lXX4KZPfE4eM7gCRdX6SsJRWKY9MkQU0ih5F41UqozSwVLELJMj2VUSbSPNsJ1GujNqvaiR3yO+jzkqEXzgeV9GdR+JYE6qJbQctTdZhbLsIymVEAcr+4/UkOPPrAScsT+0Q4wXtYHhpebjm447Cct/fpvJ9w0No0ymTJ6l1odQVpm6KEpSZgvDC2jpDBnrnUoE8hvbu3gHaQt8vbbKvrAtWPkqspu0tJUsLpexSGXaTiAj0itECqftsVaUnYi5dMJKQJlGJhPhnAKwW4CrBp07D7cfKzKgC265A13KtFeMOiyEYhd7f/IMSKvlJ+SQktRhLiHrlp0HGDFe1ncn049lKjISe5ZdzwnQDqQtJ5tujF0uOMvkq9u9iR1Hbj9OZjVbh9m/2SjxMRHjZJyyzAeDI7jriJPNzx755Y2oqGxKtxPBUbndquumUlkcySk8bMqcUcPjv9Oxk+OuMkNw2CF3DFMdRSztkX7c95Y3YdeLVXpynUlIVM7SMHAqs+ePDz4c7p1/NNcPDA0iimSOMpemkzhlZ/WtHa/DWkGGjAzwPsvGVPDEtqO8n2VA4RisTK8j68/Czhd/3VwzmbI+lCY1LximDFJZRsN2FIIMJDZlA+ZXyXCaobQiEUddo/99NFDWebh1y524/sTPmlv6Dz6Kfh3oPLRBCR8mSgxbr4VsESUrRcdxI2XMrKOt4161WoEzJPNJAwUsGBCmhzcc/jG8+iRhl0Rfl7wngIeu/zXuPOkMsf8TczA5lnmJjD5k1TUmWYmltGODDvNQll2m6Bcwqqy7cTCAp3tkztz37C+gtNN2Jp+sMw30JeTtyEaZmjZlccjEUsj3GRnNhs51HKbtKOmTTWqRsAb+8qhjMPybm+S9noFZrfPU8eVsvZMt15Z/UaWE1x0nDCivOeU4tHuFjaNmuJzkF2V48C0zJScbfWHyYKTMjmTRsDJkywZx60EyDz99552o6HyUNFroVva1JGp15IbTsUrcyDFsatpmZOiU8ph5QMfwdtRCb0GEKGutUZSVWW1xdwUbfVwY47b+3KcBlQ4M/SKaZAHiewUuXDverliBR78kcpC//fq30T8q7BqVyIpkjxHtNv04y2xna2BM31qpWjqEZSE8/TFfg74QU9MpYbG2q4WTe/Ghs4VlZ8M9PpyyRcIP0NT+SDvZXs12lM64hrkpU5J0/MkugcjfmEEvZxcV2fyY38oMnK0j89yMP2PnF85CKeMg76ePYpkdZatya6N4/JLLzD1/c84FmLpsudg8pL9mWVhWMuJa+CdZhDjWMy0c6ME+V15k8j07vBNwVS6Wc/eYfi0PNqw2KY1JnDJaicU79kws26XjILQ+PsfglImwCcfSlD3yBH6+jzAgew89hvaorBXKrgNfr+dfR8fwMAoRaG1zhdtRYievl9QRWfzsuMQqbOhA31vuwyJlOqxP7sOyAWGEPebS84C3bCsv6UVo+OIXk5XTlgFkvmuoX/HEHDx8xffMNbdc/j0MtKQUXa0QZWWTlRq04zDJuaQxca4rZBj+7LDB76zfzd9a2TiO4ZSlZ1oUuFg0VVhnPnLaJ7HuB3aRMk+aDKgcIciqY9mh3MQELzEJ4aCV2HOgSpIy4Khf8eB3LsOfzviCuX7y0CCanpSOvyoqBS75s1Np1HSFYh+ZfV8pWug6aJCFmm3br8DX+X2oWUfX9Gnm88eXLkaXslLte/OvgGniQ7ZKZfjaybNMOWHKdIb0e3na2GSbG5usbbaGXTHQdZ6RZZQHrFgxjLKO/60oMe3PvDufZQdlvl4qW8+1naQi14cLZe6+47Nn4qkfiQzi1NraZyYjs1pb10EkDZusbWNFoYxNPibzzhaf/SQwVSQOR+GhpLR+HllN1Z61JERbfYZezlF/ftBcf+0pp6H9R5EFHMgwq43xV1dynMgCPt7EvmmVFemnjCYyFm3w4Q/gjSoD2p4+HQHpvpnIlpUufqj+Kn3Q9bhnYOsxw9b874dw1R57mWuCOY/D0T5LZlNXNae51rFjCL1/cswx8X5jyID1pTgWdliKLT+tEL7VdQ29qFjEfGXzOuHiS1B6y1vl12To9nTSCiPEbWVKK1NvWFla+U7Kmhze91f8zz4iIz59+UjKrJYkGTbQbGfIUkZlKmHlfbL0K1IFpsxqlCUWH29uUMROZ8saZz0yw/pa5kJhTPsPdT3IfmSlM9m5EmUGdes1/OOz4hs/cPXViJYqU5dhdZX+UDH8WlKp5Mq2a7fsCnRse+q8DfeBLIe/73kYiWSvwHEKCJVBtlUoYkFd2sk6794Ou14m7KGYNgkoqtQ7ubVTlkfHiheYy+rK9Mam57ekjkzZfy9qARcfeCjWWSIM0z1xM5XTpU3slga/c5URjb4kufxMOTP7tXyrljLO8ruC1iXXWe0MDZqfLqJ8JEVZkz5VCDBL9yW2P/fLQEEZwQucXew+qws3pafmvpmYgbfzlMXcIXvpr283n1/68WMw3b6X2U/UvTEnQtu2s0KAEWWw476sZVarIkr3oVuIMWTZcykDrfOp02Td6agZ9OChRNrD3GkVfPb3vzT5Zl8vCmVRcUhQgmv3KzJ7BXGcwDKrqXstL5ZN3Ja1srOOYwVHTAWE9r1i7rDpXoQ8ME1Wfdrs9abLx+xkYFqFlpMjSsf/yTKa/2fB8k9yC+QWeKlbIAervdRrMC9/boHcArkFcgvkFsgtkFsgt8CEWIALaLt/J8Ap+VfnIIGSFlbojJsgY6VxIgXfOF4b7qhs9iy+4lr84swvmnz/4NIJAquJOVa7kfY8rWW3TEuBj1g3zyiRQBgSUwMRrDBHVC4g7JcD4aFKCZu9610m/4599oa71VZSEoJaqrI51HKLGIlko7HodcSbCtn9C6kMk8Ighm5FGup/u99htgY72KTOwULQUcdjbepWoeCYLFitlBiZBaYHTvwcHvjhVSZfag+jGMthbxDHBuTFZMB+ClbjUYiV2pRv7YZWBwDCotu6aTsumiqJ1y70oLaxgKV2u+xclLdRsBolMBSwMRplwGqNIcR//Iu5/scHHIO+RQKuaTWWwypPBdwa1oMsyqlYUGCDIEvdjC1GLHWntVgZpyxYzYkplinbpjzgGdaNsXnlErY/abb5fKPjD0fSJZuyscODaAXVsTqtJF4WrBYDUVsqqVmkNJrkBwira9sDiDawSA7W7j/1i3j4Otlsw9ASTNXdLYJr7GHIMi9BTW1OBhsj72rK3EasB0p2I5ifF0P2X2kFDbeK9kbrm/z7zj8LlffIRvgyJ0JZj7jKQy5+c9xJ5vOn/udHWLehMksJZVIlEbhZ04NE9gOXG9FMLTeVaSxngJUJQjT1pGa40MaQXt/sXx+HXX65/PZ1myCZJP1oURiZAykm/t8eiJnqtBvk9nCXu4F299R10VZJlIDlq8uYtPCqa3DD/+uA1QqByq+0R9MDP7Z1wg+Z2L4bWrcJJbe06fCA0LaiLFitTbCaboayWAW1FN9zDuVbABxw/lfQs/cHTb5dqaRb9EaCJHNolminI4jBT8Ecavi1+YeHGkNysP3L2cdj+Pq7TL53eASq6IgV9WFUVKqDh6wFPR0iuKKpG838TVFP8AjmsxvcYkVpMYQqWDkSbqBXCMxV+RUeGTMtLpaxYAM5XDz+xmuB9SxYjS3fInGddHM5iiKE2j8IUvV0nDZ6P74eBs+Zh7uOFRnQebfehrIepnKMM2BGAxLg/6Xe5RBWN+tFaEUtziNieRf+qmmlDxGjqicjhK7YaqT0VgpW8woIXTnYiDfb8IUFq1mU58IluOuIT5oyPPbrW1FIZOzv8mI4Og/0uAQd2pnPRS3TF+zht+CFZLwJvQiRdswgBPoSaeejKOGpXgGrDbz7bdj1fCs92Y9I27YBZqwQGecfH/RxuHf+weQnjY4ijmVcJPbK0xM/AwyyYJ0UJCmHgil4MWarlHbFtwj0MLsWNVLAeRJ4qCmIqrbBBtjpYgHWTOWcrafZlJZz7Ml2p2mA7c1VcKQ2ivTPqgA3Y9AoPrBUAT1lhKjURS5t9NobUxDtpMWD8CKpF46XNQtmcgFfD4pkjLLwBcI6BJA3jAbaKnNTKhcA9cUivxuP9glA4QNnnIqZ+4isFfqriLT9z7/7j7j5iFPk40efxBSVfabMoJ1LOb3V1CY8RNMzbgOw8VOQTZxiSILAR1PnvcTrxcKylOE9Jx+P6QfvIWWYuU4K9uI8OhbU0gEr2AMb89d2MKrOZ8BqKdiIh/oLpf3ccOTRGLnjZpNfm2C1Tt1ztJOxgmC1LRWsttWnZqOuMqAE81iZsApHQwWj0LdL9LCWVmb7ZuKBl99Sp2vZEG45WGSjn77jLlS1/Tv1BrpV8jKJG6ioz0Lpp87clPHrjSJl5wDMsX2Kn6ssWhy20ONLHY2Eo/BdmXsXdZWxxREiFf7aUz8JlFU6s1BETaXQSr6Lgg2nWLIcj5x1rrn+D9++Ar16QFsiMHqtpxi+jj+e48GNpBXQ5ovVd1s+a13s8rUzzecb7LIj0NKRzPfQVseYJbOH5R0RedqMx4arllZdG6+SXXsRLJWeNbtx6ntwHCtmpeZtNbqcZRWsUKvjyYtEzvi2sy/AlOUytlRjiijKD1aWclsb5Q8dgtWkzSzs78K+V15i8j3bv91AM01iPeiUQmlN231ZU76N4uD4YeX5zEGyviTbpz3YdhK0dJ4teB1QNXgQbmXIHnoUv9jnKPNY7+HH0KoraI/jlQWU87BZ1xlRnAWrsWxiJc4pnUN6K+wnILqCBiHQ75gbil88UqqiMWuqyR9y5mdR3fmd+u5+R9KX8r4WGMJx8e//Mtc89PPr8ZebfmXyy//9EKZpcEo5ZGCAlRrktxkAXwroYa+2MoIxmhm0r123FRMH9MOZKDY5rC19cU8VT68jc/QJ37oY3mtfK2Xu6gIU9GMGc51rTRNUFK2632xvAAAgAElEQVSsgmW88pJgLFhNQUn/vvzbuPdM6XeThpelgAneptSS3kagSFvbMKGCWVnWMYDFTABJov6eCQZQibrBxii6BkTSbrA2gqnrSuDY+6+4HHj9NlKnlSIofWeTr7LafD07ZoZhAkqrrpwIZrCABn6XghucBGEkuwD0/S04PgxjRDpX0s3VuA+ZM+0wyHaug07TIahUnmvkwReKX3TbZ87A/B/92OQnCqym8TLG9gWtlxWlLrxF17tTjjsCoQblhcUulDJjUVP9ba9En0rK3MM54eGFJv8/hxwG54H7Tb6v1QHbrU2wmlX2qzsuRvRlNthtV7zpQtl/ak+b2gGrMWDBVq9PcJWNgOqs6swMYlGf/34IV+8pvkrw5JNAU66vegVAUY70N620MP1iC5Li38TuBzip+rTKW2tdI0KXjo0jCbBU28PS7m7MZz8EMPu8C9G/nY4n1S7E6ge6FburwwfFgK7RzXRl73nzLbjhsKPNfaYtG0ZbZYXZf9N9iwxYLVsv/9EJVvUB/S/rtDk0rZR5TqGInb8qYLVZB+23WrBaO5VAJehWe2EGDeqMjOCvJ4o88aPX34Bwhazle/wiHJXULJmVoQXRdoDjIrIo9zRbV2Mw57rHmXR86cAPMKrjOdwi2jo+tIISBnXzbeZO22P7b4q0cWvaZASB7gNRtFKLz3k8G14WWRluNj0NwvEZHPT7+8x9Ltr/UMxcLGC1/pDztZUID1OwGktbULCahIbawCqW3wLfEwzrvgebSNU27cx+hQlgtOAqljIQH+/Jgo8ZH5Uguveeezagc1BSLKZy2Hwnt6VG5NirbhE914IOai7Bar/6jbnPtw47JvVDus1ep7wXp/aWHWPHAVbjnDykZW55DLzVNXgYoqzrIL/Qj3+F0jYen1TAWb+9QVrrKzdG0tJ1t1OCl/UxVtPAYwsuNNEP/3kRu5qdI6IkhqfBV5yJUznsjGNn3Be7OBnTBtlm7czDOrSthq05B6utpnryj3MLvOwskIPVXnZVmr9QboHcArkFcgvkFsgtkFsgt8DasEAOVlu1FXOwWg5Wy8FqOVjNbLDmYDUZJHOwmjFDDlbLwWorew05WI0WycFqtEIOVsvBauNZm+VgNUWO5GA101xysFoGULsKcB6hozlYbTwjy/iuIbNaDlaTqAgbgpSD1cbXdsxVOVjNmIHQvxysBuRgNe07OVhtDQaR/NLcAv/dFsjBav/d9Z+/fW6B3AK5BXIL5BbILZBbILfAaiyQg9VWbRgLViu6PkKVOyRvjpWQISNFS3eomk6CpkZ8L2jU4U2ZYm46Y9vX4827f8Tk1935PcAkiWRvkTfFRi+mHEwA2b9WoaAHEkYI15l8bbkeSI7W0XrqRNSSAK0jXte53rA3qcQninHKvvK/J3wOf/vJ/5j7k1mtpMxqhShOJSbXJrNa41UbmmeRWa34Oo3ozzCr1eIIZdUudZrDCH8nkglkVutfvMzkw+YKVJVJgHKldrdwbTKrDXkqA1qtYIeTRT5tg9mHrSGzmouwJbVHKRrGzjL1kUlG5TpANp3HnjSf/3r2qVj++z+ZfLFZQ3csEanlOExZ35Z5MUa1TRadUhoAShYoy6zGgwibgqiQMtg0Cz1INt1I7P+dC4DXvsrkhzwHgUYBl0d8PHbhpebz2794JqbXJWq+zCjylOAqQU2ZMQzLVIZZLZUBTShZayN/KQMq71Ins5rKbCwvTcb+Z4pMV99+uyHulojxQXKaKItFiWo7Vo7INHONX7eMPgxftcxqzkrMajVhv1hw1TW4UZnV+lcMYVXMalT0KWgI9jMxq3Wi52M4KgOaZVajNoaVhCCz2pOUaQFw4AVfRc8eu5r8i4ZZbVikVa459HC0bpF2R2a1wAwuwGhjBCVlsEiiiWdWW7ihsGIcR2Y1lXNqeeSX08jjZCyzWqR91MioWWY19g1SfTHNmYc7jxEZ0Pm/uf0FZVaLlImy6QVjmNXepxJFlbe9cUJlQF2Oi6Hyfz45H78+6lRjh6fvugcFlZCreBF8Zb3oMnKulmHORX0czGqhshyyufRFysyEIp7sE1m09d6/I7b/ikhMYmpfysTmcVxbLowC39//EHh3iQzoVErkJDJeMrh9TZnVbHw6uXEClVitx82UWS32XTR07GxstBF2vkTYgAbe/nZAWdPGMKtl2GXCOIKXYROUl5L0rGA1D1jiCUVDN2IUh+TdH/nWFfjdGeeZ/Iahg7ghrEirY1YrxAzUVwk2SkaqN1CnzLK+fKHoI6rJmO2WJ+OfZRm0j//h5cAbVaKurwuRldd56FFcvc8R5poeSpHWpAyFpJEyMzUdoK4+TpZZjaxqHfnCOCUPchwXibKAhH435ulvN9nzQ3jzWcLihplTkaj0GEd1xzIq0U1RFjGOtWvErEZpvqelzV/38SPQuEeYHiaOWU1l9SolbHWcMJBt+anZaHYLa0UDZM6VPlUhK6Wys4AsGErFQCk8y8dBFraUWW3pCtxykDKr3XU3urTtkVmtS2XVEcsTmMhOlGVWy6g2jWFmyjKrOdrm47AtjDEss2EiVMa47jK2Pk6kFTf/xAlAUZnVSiVYRVOSSwSOeqgLF+GBU4XV5v4f/AQDlkFYGZil4tdW6jCrFfwCnFD6xUjsYXlR7B9tsSl2Pk/Gn/43vwGwknDjYFajc23719oqcfY+4wGr8fosm1GK4ckyq9VH8cQF3zK3JrPa1EHp+9WYIlqWKXbtv8ELzazW1rkpcJ1UrhqUhdT5Av9+GD//qDAJ+Y88jrAhzGpGBjTDmOW60l+4rkv9CsM81mFWszR3TkJ5L0lkI6LQHxPbRawy9cs8FyPKrP3mPT+ITfbeTX7wig0AbYegLPMSYYXGnCfw99vuMNk/3/Qr1ObMMfl1ikUElDHmGi9aidXaMuQZJjCdo50EViaVEuvtDKVPyqxGeW71Q8iGNqzjBuV9m1vIOuyIq38E9Gh/6ekF+aWZRho19Gn5RYlaKKfGy6z25zOk300eWf6szGqRE6bjvyFxWwVYjT55UJTxdrjVQBJIzYy0GgiqUv5mEqG7X9bZO84+GqX99jb51qR++Mp2ZhhSlZLLyzCotlut9JqVWaY6UnEZyV+2F6sj2mqDjExM7XYLSVUYokebLZRVVo/szEoGKkR52rBaxq4ycheMDKj4BoZZ7cc/MfmJYFajjKZlt6qWKhhSWfbFKGLn08VnnnHcERiytJPVySjp4ofrsSFtq13VEppN8Rkqow3gUWEJP+89O+EVdZU4TFnEM2yJ5q3HcuOvqQyooz5Mw/VSZrUNjQyozEHh1Knw22rocTGrRQApnJj+9SCu3kuYaCeGWS1Gn/blZYgxqPna1MmY3y3Sq4efcw563vteKU8QoGblHQsBRrW+BiolRMNi54CTsUreP/itb+GvnxdW42mDIwi1rVIhwNo5yxg4IcxqlAFVv8LsEaQy7glaSs9LRjrLE2f2mexYPTSEOw4Wn2rBHXfCqcn40+0V4Koka8l4hyrnStCYtifZSlNmtZUYsiyLIZtOQb1L+g91ZeeK3QKa2s3JrFaLpANs9MFd8KbzZUxrT50EX5nfnwmsljLamjJI+Z1GLWVWuyTLrNYix668C/cas4Sqa4tZzU/nOB+xMk8/EXgps9rO550D6BiLUinl6h0/s9qtpvzfOOxYTFOGVzKrWZvHboK21m9SCFDXtsr5ysqAVgyjrZV2jTGckQG1pPrkWpe6p8JBGY+rDOiy9QZwwi9+IP1liy2ARPpRhFJmbdIhOeV3lryVqttZQm25yepTGCfwMmym6ZxFNYWM3LNlfxyrKL96ZjUrA5oR11gDceRnK3X+fW6B3AIvJgvkYLUXU23kZcktkFsgt0BugdwCuQVyC+QWeNFYYK2C1WpySLgkIwPat3zJS1oGlNshVhKGR1e+SuJ5hSCVFojCBG3dnOidMg1zBmXj8NHaCkzfemuT3+mowzFjh+1MPunvQUM31xOvmkoyEJQzBnymG2YEqxHgZn6bitGpJKvdFOHXFtAzXrDakGww/+WEz+GfV//M5MvhSCoDOhFgtWbQjfamG5tn7Xb5eSi8ZkvpC6sDq7VG0L5HgAw/3O8oTF4mto2aQ6iojNbzAatFLsX7xLZuHBppGpOHg2HdZF3QVcV7TjnefL7+MYesMVitrbJz7UIprV4KZjiUTWByQiR/fcBkf3TobHiPPG7yPU6EQK8po42SSnMto0ScAi5KbjkFFDrcWnQFpBOlmlKAFxfQ0sPnZqkH5a1fY67Z5XuXAjP6Tb5WKKXHQ6UVCUauFSnSq44/GpNWLDb5bjipJGQYtVFTsGabZ8QKGkpCD+MBqw0rWG2Z34+3fUw2pF93xikIFaRYL1K8SOrCacaopHIL5u3k8xSsxvZjpaNWAquNysHt0yuB1UqBHkyGHRnQ5wJWg4IwwihEoDITRoVSrUlQ3tyqHLAddOHZ6PrI+0z+xQZW++G+B8C9W9rgpJEaHAV7NcMafN1tdSIe3MoGcVYGNHZilDNSmB2Y5JrLgC7eeJa5/7G/vAaYOd3ks2A1Vrk9aKQcR+ha4E4Mj1JbTFmw2pNP4Y4MWK0SSp+bKBlQOxxTMSULVos8ObzMyoC+IGA1lT3FPx/CDbPlAHLwT39BwZFD8SJCBG0BmpQdDwRD2frNgtU6SiaExEgKvXZ6mMEW3h/JgfEKFDBHwWqb77cH3vTpk+UHk7sRK4jWjUJgqQAlr9j3IHh332vy0w1wTg51KANqgTXOOGVAVwVWqxF8rYcikeeYA21T/k02ScFqPW99KxuW1FHUhqsH4TxMtQd6lH3JHu6pGcyfDDa48zHBFdZYAVDT+aqAGnw9aPzNCafgySsEKL55oYSWyoPGaKOuL0PQkQUSc2y1YwsPHGkXJh5xNQMpPw/lm3qfoGsa/lGRz0+85ZfA+tK/0F1CqBJQ/pLl+Omeh5qPnXvvx6SaHnzGhMDJbylrW7fjm0NQo9yGQDV9LZnHVDbOiRP4KgsbBlUIHAMobfta7H3ZhfKPjdcHAhkb6deMC6xmUfhuRwaUE6AFhHmUh5onAOWfHnIYwj/cafITDVZbXC1j6+MPkXo8eTaiLgWruaVUMrVIAF5DGwTBaipF3XIIrRTnLaB0dtPKgA6mYLUFd92NagaslsqARvUUrEYZUOsEmsPaDMA7KyNo+5Spv0B6dhyGKGn7b0WU7JZ2tbi7C29R3+eVRx8FKEAnKhWgiklwWdeuaqfNm4/fnyiyyw9fez0GFKRWVNC9NoO19GfVYLWh2MFQSeSfut7yRuz0NTlgdl+1MRCLbC6BqVYGlLZKZWTTmhAZ0BcUrGZxG05HBtT0meyptT1497IyoCN47HyRAf3NuRdinUFp/11xO/U3X6oyoFZyi11nlWA1SvmpbDSlNa/d71jz7oXHnkzBahXPhZlvNHkqoRvFrN8O+MiC1US+T6XiQJlj+aGRLk0lKR10dYn05Lx6DYt0rG4PdOFV273ZfN4/cxZqKnferDWxfP488/mCRx7B6DzJl1oNTFIw00DBY3SAPItzzRgcj5RTJO2kERBs3FYZXAanhNYFJggjkn9wiClHdo7wMVqW9v+U72DzfSWQ6l1f/TyaBP3x3r1TIK2HyUGvBUab9eU4wGq6XvnXSjKgoR7qZ2VAAwRo6VyfZMBqfHIqU6hzAz8zYmkq7zsUNlAqSh9vOXE6l1FuPtZxcvI2r8W2x4ssbO8Wm8CZuZ6+F2UTdbyikXXtYvzGbN4OcJQwTnUE6YDa0YLoLJE+NOOrlVRk7IzKCMYFlcM1dZqRmMyC1dBK5ct9rhUVrPabT38OC6662tx9igLD0qpZCxmC1ei7M1WrvWgMy+S62CviTScfY/IbnXQskn6x8yABItrIyp6DtrbtgMi1pgZF0Ae/U6Q/L/jIHnhFLPJ81XBiZECzYLVRV2xNsNobLFhtypSxYDXbp7ysDGhHkM/niGmRSgSr7b2XuedEgNUo4WhbzwgSjFiQ6ORJWNgrIJuDv/xFdO28o8nT/2x3CVicrXeFBmJNq3ShYMGABE1qW33woktw/znnmOunDteMjD3TqqRun1NzWolZLXGknVAGdMezRQZ0PcqA6nhrwGp2GHY7YLU2QkKJzPUe+5FF+ixbjut23918Xrvvrwh0fVeBB68pNyJgKdExhONJmMpojg+sRn+LqegX0dDAntgroKZrhKZfROTLe22+527Y8kufNPlwygA8DbTIgtU8J4Fr0U+8UIMupNkpWC0jA3rp/odixiJZBw20Wqks8kSD1SgJHeme0OO+m4LV3n/+eR2wWpm7TlLycYPVbrrFXP/1w47FdAXN9xgJeJUB9YCWrd8gSP1Mrid6NfiRQZEW3MbxfFh9HmJIY20D/UEVxbbU3RDaWKANuLDlRtjz6wLQxOabAr0zTTZyrVgvwFuk60SzxpTLWa6iBuaZUVGdJi7jVGHVfGQ9BhYrasn45jHoQ4OjTPVrmRVfL2WIAE7xkp4drMarss+yv8z/5hbILfDysUAOVnv51GX+JrkFcgvkFsgtkFsgt0BugdwCa9ECOVht1cZMz4RysJox0NpiVsvBatLecrCaRCvnYDUegHowrIeaEkWCcOOdnGJMKwWHr50ZgMx+yqyWg9UsoxgPIiXOn3AAshVKClOY8DPJgOZgtRyslnbOHKwmPScHqxk75GC1tTNtde6Sg9WMb17LwWqmTeRgNfEVc7CasUMOVnvm8TYHq6lv7+Vgtec0M+dgNV0ndmRAc7BaDlbLwWrPaTTJf5Rb4L/SAjlY7b+y2vOXzi2QWyC3QG6B3AK5BXIL5BZ4Ngs8F7CaJTRi0GCkzAmO14b7MmRWMywmihQhK4tl4YqSMGUU8SlNpxGIXejGsIaPNkpdmKcRhbX1pmDn2Yeb6thk/z0RKgNJ1DUA8oIwGeU9S4Fgwsil9kJS56cRjpRWlOSRTj9LmWCZNDwyrShLTEY21ABiNILeyOQNSkTnX048A//86bUmT2a1kkqFBvFYGVAnlZMJUsYVKYkUgsAOR9+dZbRBzG3HRVMlUhp+F+ItNjHXf/iKr8HbYnO5RRQAKs9TS2IUVbnDa42gedfvzSVkVrMSR3FzGGVPoCFe3E6jI9dUBpTMajb6kewLlBeQd+kwqy3s7sKOnzrRfD7zyIPWmFmNvClMddeKMACMj3bqEpXJwo/eepvJXvnx49CjckEDvgOnLhHrZECq+hJVvSxspXKiIgNqWSAikKHAmJNUP1ZWLQnQVJa40VI31ttxe3PN2y76CtAv96wVyylrRGGwieTuP4jNj/o4SvOEF6cncdBdkoppNWqpNG0cOGhbVoHYh08qQLalhCxAq5ABDUKMKHPRCq8XG+4okeM7fuNcJFUBsdUNg4vcJ6m1US3Lc6VNrcSsJi9svmEkc1vDYANGR48Ie+DTP7kGN56scmArhlBUCZI4qqGgZSSzGvuyPMdFU/sQmSz4HZMLW5ssRUyqBylRFCGwbAphMoZZ7Sll2Tn4onNQ2W1nc/2LjVntOx/aHZV7HzZlm1SrI/GURSNppmxSLwSz2pJXCvvFMWRWmzHN5J8Xs9oTc3F7hlmtGimjWNyEr9HzQvqxdsFqDPqOEmmzK8uA7nKBsA68IMxq+r7tP92HG477rNjzHw/BS+y40oLXlrouJg4svyLbfy21Cfuxdi8jNigpctsp4yclrvoSYbZYkZEBfeuxH8cWs0VGEL1lcKww/YjygCrpfNk+B8C/5z7z+YyojcRKChrJS7l+vMxqHeabEIEjLDKNhPH5ykZDRhAbSr/FFtjp4oulLt74xpQZJY7DlFmNkkmWye85MaspgQvxj01FpHrRMPwRYbO7bNfdEfxBGA03drw0Uj/LrMbmaeVZPTOmduLtO9O/j6ayT7K8bWW4Cbv68NS6wgB09M03AJMnSV2UC6irI1euNXHrYSJzvfjGX2OysrKVjISjPMHM4cqsRsYuy55JeT0DZDeVROkitXOUoAKxf1ioYJ6Oq8OzpuPQ74n0avCmbQCVUaZE3biY1aw9qaiprEI8dE+Z1SizOVfG/B8feDCc+35n8hPNrLa0u4qtjzvMPGvTk44BqvLuTa8Cv3MmDljWNPYDy15pJB3FboUss9qSFbiVzCRGuvdudOlc4zaa6FJfKYkaqZA8mdWsRCBnSEsGpLyxWkkdtkJ+4FsmiShCSedwEuaM6o8pF/ieM08zv5150EFAWbhgwmKhA6Bux/BclQGdOxe3Hvn/pMy/uR39ymg1UcxqUF2owHURxCohngAjFZEhnrL9O/Hu88+Ud19nGpAI4914mNXA+cHKrabWW3uZrLtP2auUSWuczGpcFTA5tWE8+rVvmPyt51yAdVeIX9mTkJ9Fav+lyqxm2YBcz0Go/izdu9RWZFZTRpzk/r/hZwfIOFZ6Yi7ipjBEVnwXTmhB55SXVhlQju2ZdZJlmTLyyMo4ReZIXxmEOcZMLglD6qLGipRldgWDCsoyrj5ZXwGnVyUgYzL2SHsrBgVEdWF1bQwvR7f25ZmT+6HEl6gNLkfSkn4krMEd1jcrJ8duaceK0IyB6l879lOOzUBRGbAKEWdOmb0pubaiIuPSwu4yPnaBMNB07foexMrK2fCrGFG/qOyUdAQng+Y4mdV0vfLPDLOayIAqQ49DNjnx8QsooKmrCI7hWSY5Wy/GFqkfwn/Iu4wmdZQLYmcEHurK1sO5qdUWD6VeKmLKa4VFet3NXoX11nuFyZNAsqHMaiKjKnaOojaWLhXpWOYjZVYLw1aqTMjrHWVpbXoOXv3ud5jrp2y0EdxNN5XykP1KbZhUqybkxLwHlwsZZlB1D0FmKQrMMhlmtXnSbm+nDOhPr5L7TwCzGu9LblxjQhRQVAapZeUypn5Q1mRvPfVEYLMNTP7peg3TisLE7SYOEkpu058cHUKxW9aRWDyEeRd9T8r/7W+jb1QkQUuW/dDI7nUoA9emDKhlVtvoIx/EtsqsFk2eAs9Qf7MCMqi01TCreUkIJ8usto/IyE4Ms5qwlTNxxTioc/riQhGL+oRZbY9PfwrTD/ioycdOiOUl3Z/wyT8ldqwiQbGhzHVs+0uETfy+c8/DY1dKXUzmmk7tTmY1y65mmIOtj+04Y+pGjPYMaSWwWuQKA9m8QillVptF/8XOoWRTt4sHqgWoP8z2X1Z/wzUUmnrR4iX4wS67mHt6Dz+Cko7/hXaCgjJsFeGRg1jamFNCK9H9j4zEbEqKqK9i90s4phkmN45FXgHNSO6T+EWMGDYwgMxqKIov8dp998SrzhLfJprUB1eZtLLMajI3WXrqBImOFTRxonLVboZZjTKgKbNam4LwEysDGmib4f4gdQSYssxqu5JZraQ+0nNgVktu/LW5J5nV1lkhHJ1kVktlQL0kZVYje3VLK4friR6VBy2aMooNm2RW02mQ852VUa56JVSVMXQkCbHY7oFtMAu7nS57dcEHdgZ6ppp86JVTf7VF5mz1dT3Xrhj5RM6yVjadEts6tybWq+b2kr1CWKVdZYOT/QNlMOXYqH41P7aBhq1GhGrJ7t6umllN5vnOvD8hQYrP2KnzL3ML5BZ4IS2Qg9VeSGvnz8otkFsgt0BugdwCuQVyC+QWeMlY4HmB1YzUmWyuuF4IpyaHJEu/ex1+ceYXTb532eKXtAwotw24ocHEvZGmHr6FcRv2uK4CX7d9zFUoqrhDXOzGXAV+PYw6et8gkpc7Hn4Q1t9T5A1ir4xmIIdspchLlUTMfo3uVBCsxo0UJm6upUzy3CjJSsWoHhf3fyxYjZsfqcSR2R/R3XKeoC5dau755xPPwMPXXC9lyMqAxh2JLzlIUPAQOmA1wXnIpo6XdMBqtJsFgYWOm8pQEqyGLTcz1xOs5pCqnyn0U7mIMWC19ijqt99jLiFYbfqQtLGkNYKSSl4SrGYPzLmVxK1/pobrItZNqWLEDfmOsQzQyAAuxoLVrAwoDTus8hWLe3uw06mfMNeve/gB4wKr2foyIAPdsKyxv+hzucHs1vXkvd3GE9/9rrn/Tad/GZOGZZOvt5AFqyVGqoJpedhM26Qbd451YnNwK5u1lNuzEm5IAtT0t4Plbrz9cJEr2/ikY4E+Obyq+4XOxu1IC/jL38zn18w+GvG//mXy5XYbfZTy4CZiczSVmELJRz2U5zo8OlfgGMFqdtuNLdhKdNSCEKMKUhj2e9G7jUjl7nnZBcDMdaU8RYLwFKDWCFEu2rbHQ3g9fk83hePVg9WG5eDn6auuxY3/73MmPzA0hILKgK5NsFpBJYIjHt5r5x3yC5inBzmHXHIeSnoI9GIDq1284/sw6W9zjX2mNJuI9ADA8TsHG/8JVtONXYdSU+anIJzXJta5PSglXKiuAFRuXFdUQoiscoSIMi0ulrFsEzlQPOqGnwHrykbz6sBqPHxpa9/y+KysDKhFiDz5VApWm3frbeiiJOQLIAO6OrBasvlGsGC18lvfkEqH2EPY1HhrkBlz+Jc5CHQJJNdDwtHb7sKNJwhow338yRSs5sUt+CopHMSJkdVhYs01LFgzI5PHurMAiMgNU+AX5ca69Wh7iDKgk+TwfpfTTsJ6hwjgJil5iAtS1x6fuVDkhb+z9wHwfidgtVlJgjiRMZ5nFxaEtKZgNR76BFqeJijwJm2VZ/gEnZsyvOY1KVit8PrXywMto56CaSkVZ8FqnFezts5WUVYGND1g4OGaPZwOOMXJP/zmMDBvocl/eYed8Yr5AhpftxUhSfTADFGqRmVkaFTTkfN/xgNIZzTHCdBURkaO+4rhwWCpBO/N25j77/GDy4EeOQRFpYSGBhqU6k38/Yyzzcf3fvM7mDIi5ek2voLYJKTSl4LVeP9ApQk577pp9EKcyk+3Y7KHynwV+SUs1H66eHIfPnKOgIbX/cgHgKJcM26wWlPncN9JwWqc9wjyMnVKsNocGfO/v8itWxwAACAASURBVO/+KDzwZ5OfCLAayxxDAJrLe7qwjYLVNvl/s4GKvFfol6C4X2mBiukyrlRJxso65VNTGVAHQUMPOzNgtYV33ZMCXJxmC1WVq4vDegpWC43MlAIvngGsRqCBTW5WttW2Jj/A8lDKtqS3B7t+VcC1U/fZEygKWK3tB6k0UtKK4PrqyzzxOG44RKQYR/5wX+r7TxRYjVKdTHzropVRg4+higBZ1tn5PXj7BZ+X153U1wGruR6aUkXmra2P3Akn4BcvQrCarTifHqaC1UaH8PB5XzffUAZ0xpAAkXspG5cGC6RVvtYyoeOhru1/YX8X9r1SQKg927+d3qI8h7KNdh2TUUU2kpr2oJfjh44t5lobZEF/WUEDruchsn1c2cOk8tpAW+aL9n3349qDTjD58pNPIWkJaDULViM4w3PEhw3NuGX9So5d2h6cKJVHNGA1nVMLCVDRMtQQp+s/rjd6BtYxP14wOoywJPdvMZZIxyuXoDEdJ12H8CXp40ncQpgI0IS12aeycfy39d/NvDMGoCx9PPRiWBwOwV4Fdb2CyEWRA7ZZL1LYUK4f8QPML0m+d9utsNfXvyYvPHMqUJV+3USAUQVG9ZS7OkBkfjkeGVDdA/jHSmA1Ag1MeVYDViNQ0I5KdO9XBVYzv9c1WT3mGkjnDs9FU9sSZY1jnd9Hm00siRSU71dRKcpaR2TdxA6OT4C49KPRRh09agcTlKb3ZDux60v+1vr2I4GP4QEB6Gz6tjdjlz33NHl3u7em6+xmuYTI03kwctCt0nusEo39MmA1tm7zfgQrWrDapz+Hp68VifDJEwRWs6CNZtKCp+PnEvhovVoCynY46Tist8+HpfIIwOA63TQUSqbq6o520n6a/OZuXH3ql8wlyWOPozsW4FRR/W7z+QSB1WqegGwIVnu9BatNmjwusFq6v8JABeoNMv3z37j6o/uY7ESA1ThKWAhNwSljubo2i+BieNKAee52Bx6ATY6VIEdMG8Cyhvg2pf7JiK2E7kgN3SqPa8Dw6kv/4NRTUX3kIXN9f7Mjw0qgmgUBZ8GCBIqtzr+VAqyUjN8ihWZ3ij2Zc+cWS9hJZUBnHbBvGoQIgtV03Yeg47/RV7fjKiXKk4YCdhcswGU77mTu2TP/aZR0gHaaIcrqTxKs1ohlv4TQWit8bcD6WraVwWrWXzV7ezo2+o6Ppvrejl/GqK6J6m4ApyQAza0P2AcbnSn7QPFALxztyxxfbZNeGazGdVRqH12LeRmw2sX7H4qZi6VO+9tcd1uwHQM/xN6cKQpxJ1zI7m+Jz2PXLAmGNUiPZqqmARLZGo7TeYcjTlvHzye9jAzo1859XmC1+Jc3mzJ/4+OzUxnQPspt6x5h7CVo2r0i30ekcz3nrKoNGjQ1J+9Fr3JE9zW5dvPtfN1uo1fXd75XxrxIfIDFLvDWQwRguuUJs4FJsodg1j0KBgWDcKyPwX2l1N/IBHiyvKv6nGBIu8XB+Vz9Z+Pk6D5xvRWhrXu6xYKdLQAutzTWcyUZULZVO/txB1MrPrMHvHLXy/+dWyC3wMvDAjlY7eVRj/lb5BbILZBbILdAboHcArkFcgusZQvkYLVVG7SzdZCD1WihHKyWg9VysNozM6vlYLUcrGb3sXOwWg5WM4cdOVgtB6spjisHq63lxYsJ4cjBak4OVjMNKwerSf/KwWqyes/Bas8+3uZgNSFEysFqxN3kYDWz15WD1WTgeA7MajlYDcjBas8+7+RX5BbILSAWyMFqeUvILZBbILdAboHcArkFcgvkFsgtsAoLrClYjYRElkiDchqhykp6fvSyZFaLEcFT5h9SSbSUWY3bm2Vlt+hKvJT5hNGygSusAk/Hg2gow0Br2gD+NihsKrPetDX2/6pIsGCzLdAsSMS37wbwaFQml4KDErUadgSXGJDaYVMjE0wqwcUoP/kpI0ktaIIx/JaJzTdBmyqxQNmmRcJs86dPnIlHr7vB5CkDaqOg/WTtM6vVvSq8rV5tnrXbFV8DNn2VFLrtAcr+NYoEJdHmgxfWMHrrnSZPZrV1R4R5hmwKRUdZ/aJ2+o7Ph1nNo5RjyrHRYVZb0teLnU8T+Yfph+23ZsxqRmVGomLJrBaq/XtYWRrRj2UrcOdnRKLvoauvQ7+yE3T7CaBybiXHh+dJTa4I66hoFHkSRWnr4MGtlTIi2x3jaJkiJ8CwRnourXTj4K8K62Fpj/cD3dJWB8MWKoFIuRTaEfCvR03+5uNnY8W9wk5TGB7FgOqzNpvCWGDqqFLAkMrqeG4AX+UZikayTlKWWa3uh6grs9qo0wV/U4ni3/fSs+FsLbI9NceFp+VxWwkClQ808barYlazYciUAVVmhYCsG0MS2T//qmtSZrVJw8MpsxqiGgKN+iUxUVYGtKHsC+R8IKuGeXTaK2nXOGXNY7T66sBq83uEteLQS7+Gwq7vMfkXDbPakLAonfeuHTDjwUUmP7nZRAsSqVwoOJ0o/Ihye9IGjUyqRhWTbWJtMast31Qkh44ks9o6U0x+jZnVyPKgEnt4Yi5uUxlQMqt1Jyp5OUEyoJYfpOUmY2RAI2UdiDfb8IVjVqMdWtL+l914M371iS+YfPnpBXCVJcWNmihq+6ekyaqY1SLHRUEnfTKrWSns2A0RcoziGNCm7K8wiKxAAfOmSkT7Xl89CwN7fkjq0Y3gKpOWYXNbJBJRl++5f8qstr7nIkyEKaHdjlFcQxnQQPtsO2mtklmNEqCJMiAGW22FnS8RNiD3da8DNOI/dpJUBvT5MauZwdfc3/gOsfYphClb6Ff3ORCvHpHZemqLPEjCgBEhAgGPTCszq6X64IZRShliXB81bdu8S6koLBfzkOCVB+5l8m/7whlASeW6KmW0tN4LozUs/f5PzDXXnHY6Ji2Xeukzvo/UL19jPMxqoVLMcQqpWpY+t4LlOgcu6uvGG2YLs+c2JxydMvpQLmlcMqCWdSzg+CN2i5wQZNhg8loh8IRIuV2xz74o/+MvJj9RzGptR5nVervwxuOFAeVVJx4DlJRZLVgNs1oAREVhj2iQyUmZJCjD22FWG8RtB+5vrlmQYVZzW2RWU3aosJaOyZQBXVNmNesbilupjKWFIpa3xLaL+ruw54XCutf/od1SZrXIcw1LElNSb8MpKCLvscdx3YFih/Dv/0KpJv7aRDGrOdoGwpisV2LzmlPECmVIWmeX9+LtF4m/g75uIFLGL89DU0xofGXNpswj8mIvHWa1h8691BSZzGozh8XmfUmClq4EXqoyoJRgZPLIwvIszGqNP92H6w4WCbDKnHlAW+a+Ksd7lbo2XrFlxDHyXpZJNDbskabaM8xqlGe1MqD0AW0QExmRCra9gdyd4ukuT7ns2KZKqCr7C1mQrNxegcxuqmfWiuspZ1qhVEA9y4CUytCPZVazjC+RGyOyCodJjJJKfxZjls0yLPrgCMG0tOSjsaEwwG1/1GGYsa+we1NGExXxUc3cMqwI62I5pRw07vV4mNVGZe7+++Xfxn1nCSMjZUDXFrOar6x4lOS2LEqsRQogm+R6KKqP0QrbKCgTNPOhrre4Pg5UhtXxXMTKItmOQnjqP/AaK0vKvBV/y+ZrvofHGsrcNmsGdthrD1OELU84FhhQidJSEU07R6OIgHR7RpHSNUztTPSoLNOe0ySzmsxft3/6dDx93U/FhhPErNbXK8xwrXoLbR3zl8HB4qnCJjVz+7fjDWTUpH+yxeaA+nhmntE5Du0G8Ohj5pq/XPUzPPAT2Uvoq9dRUtYr3zK6TyCzWt0X34bMattYZrWBSWvOrJaVAZ1AZjVWv2XUC1DGsI7VodeN0aq8S/fmm+Jdhx1s8qV3vg2Yrsy4ZIRS/w3LVwCe7CFhyRAe/PrlJnvHd7+L6XUZA3vCFhxlmSermmVWEwFyGdWeC1gtpRQj4E/XOE+Vyimz2sz9P5oyWiWFAhzLrEZ/WH3FLLMau3E8KvOX+9RT+NYu7zP5SYuXgOz4TJSfrSrDYtH1MRIKM1kZJcOhzDReZjW7O0Y/uqG+t+eXUVMZ35rjj2VW+/xJ5v5xX/caM6ulMqAcM34vTNIvNLMauYDFPh5CbTNzfA8zPirsibuQWY3jvmlwZKqzig6A29LZj/tYypJObr2CRuS4jTqiG35lfkpmNSsDujpmNdfzkei+jZ+4KGvZ/AyzGjn2RpQx2jCrJTpotkP06PwbuEUMKiv2Qu64vkrY2bfdfTdsuJvOcVOmAGVd+9CnUIlnGZp1odVupnt1//E5FzRS8xn7BMCQtD309wNdyjqcADVlrQuKnR1FdlfdxpL7aP+V9bT2Qc40ltEty6yW64Gq/fM/uQVeXhbIwWovr/rM3ya3QG6B3AK5BXIL5BbILZBbYC1ZYK2C1eqycbv0imtxw1kiBdGzdNFLUgY0a17XzRxoqDwA5QNKCh7yoo4kj0gLyAmCgxJaRTkGWxw1sVQlQQc2egXWeQelcoC3fOGLiKsiX+FSZkNBPInnIrEb57GTyjP4BIhYgBr3neyGpbmBHkk5SQpwe0aw2gIBp/yZYLXrf2nyBqym5SRYzcqfcOM+0fciZMXK0phNfd1k4pGBq2CsLKaOYIembt7UMmC1j1xxPrDJK8XULRcIZMOVYLWigtX8DFjtyn2PxIxRlbNYS2A1SpQmCrrJgtUIrhrRMhOstsunZZNy2qH7rhlYLfZSqQCWvKWSPz2ODzT0UGjeIvzs8KPk3e/9K7presjGuuUGGg9TTbuQTbXRdg19gRwyhOYQTgEFmQ0wcwTCZ/CZPLzVA5wlPb2Yffm3xebveCNQVgnG2gh6q3JAYeSE5j5l8rcedzyW3HO3yfuDwxhgG+VzW7UOCLJSxPKalNOjPFgGrJZK1mZkQJteiLoCPUd5mLfhRua3e5x3Fsrvln5Ri2P4ZdmYJ0DW7tURuEEwiXmWBdDwbwpWI+5R7BRQsmGFSEEtyMqAjgyjoBugSTwxYDUrfzrsF/G0HggRrBa8fwdTnhcFWI1tS8Fq52z3Tsx8VGSBp7RaaEEOHYtFD6GCeCiLRLFYJh4crw6s1hHb5UGIAibHKQM6uNmG5v5H/OKnY8Bqvt1Qjp2OLOPqZEBfBGA1Ym9DlW5p+QWErvTXFxysNip1uvi6X+JXpwhYrWfJ8g5YLWmhoJI6BKsV00NuJ5UBjZ8BrOYUpGdS+rYUyVw3iCKeniGH4vuf/xV077qjyTcIVlPQbIF9c6Ecyl6+50fh//5+k1+fUtsK6mq3Q1AMmInSl5xHmOx4Le0wQSprGCfIgtV8PcwgYCMFEXKMLEibLG69dSoD6my1VQpW49WeHnITrGYP+Sj5smYyoFmwWoLBZU+b5/b1dGPuD35k8t874RRs0ZAeMzmkULIFqyVGstQmIydtfAoe5XROLlJfwwNGdN5uIEJ3j4AFH2038Y5PHm/ymx9/XEd2tkqwmty9UB9FdNOtJv/tI49G72LxCyYllFKVxHnegtVYG3aM5zRNAK+pCydGpPN2O4xQ1bbEUWNIDxeX9Xdjoz13Nde/86zPAv19cn/KLdlDGnOvjpylnUPM39WA1Sw4w+eBu4LVvrPXPqj+S9rVRIDVIqdz4DfY3YNtjz/UPGvTE48DFNQdBmV4Kv1pXsnKgBaAVkHBauZoVfJlgtXqGlCwZAh3KFjNyICqNG3SbKZgtTispeEIbQOIseOz1Jmxrfm/ghpNfdk+1ak7fmYBc16pjEUE/fHsu68H+1wqcoH9H3g/UJADucixT6KOaRtIwWqP4pr9D5MnPvgoCiPiy1BieO2nGK4nh4jNqCM72/QrWF6Rg8lpO+2Ad1zyZXk0wWqhan96HhrauI3MlhbOgEZsUbNgtQk4LMyuvQiKsuAY+vRWgpnFKmX1wKwRV5IBtWC1W8+5ALNGZAz5rwGrtcRXqf3xXlx/iASVEKzmhPI5ZUBXD1aTimUbsIEekZMYgLBpw5wL1M+0oDV+3mUkgKXt0YsvOiox6XoY1XGY46KdTwmGsNJmdiSX53KtJusA9jjbN2U00PnOLKY6nnR6uE6hULt2SWIEOn56BmIsc1wdHlboXLaoGmDme8W/fv+5XwYmK/CFqNNEe4BDvWqdePhcC6ji3zUEq917psiOTx4ZTEF145EB5W+8zFxgbWJrhH8DN0BLZaw5H3LmFBsmCFR2M4xa8HUtYME5vIbzeax1KuBF9QeKRdQ1OIjPTOd9/Q1/m53/W64DjyAIAPcvmIcNX7+tyX/03C8Br9tCittdxZDK0xMEU1IEOoPSVglWowTivGXmp7d/5nMTC1ZzYoQKyukyEo3SMtvFMp5SScHHwwYmbSnvss122+GV68labaCnF8PDMrY/PfcJ3PeH35n8U3/9O9aLZGDtajWNMCOTm4bPTZwM6GrBahZZY7RXpVrYriMLoMswq7kMfMvKgO77UXP5RMiAspfZdht4BTRUSrVSnoxBBXU9EY7i9TuLv7Tth3dF8e1v1PLHwNTJkl+2DHjsSZN97Nd34uYrrjT53loTvTo2VjJ+LAOr7JpubYHVHLYXVwCaT5Y6MqAzD8iA1YICHAVrInBTsFqMjp/PgTgakaAO78k5uOyDHzT5qUuWIdB+1KrX0O3KeFvxAgy1JeCKMuA2kGZ1YDXOsXa/iva3YDX294Y6Z55XQl39McqAJgUZJykDuvEXTzH5hL6Eeg1h4kJxgGa4dGw0b5KAQRgmcYhNxPlzMzKgl2RlQFsEPUt/oRzoRMiAWrAaAxkpUc+UBavtfN45zwusFv7iJnPPbx5+3BiwmqsbiQRYWxlQgtWcFKzG+lNJWQ1u5H24u1XLgNWSllxTDQqo6jjTiJsoaHBOu1rC35fNF5v396G07nom2zt1Gnp6pH22223U6wKIZF/gv5kajYb5z9Qvgf4tAcrXarX0mnK5jMmTpd9VpkzG3kd93OSDjTYA1pdnoVLFqNZ74nqpb8m4Ch1Wzb4tpbulrjuoNEqApnNfDlYTe+Ypt8DL2AI5WO1lXLn5q+UWyC2QWyC3QG6B3AK5BXILPHcL5GC1Z7ddDlaTKPMcrJaD1XKwmuWfeWZmtRysxnE1B6vRCjlYLQerwc/BauwLOVhN/c0crPbsjvezXpGD1WgiyoDmYLUcrJaD1XKw2rMOmdkLcrCaWCMHqxkzPB9mtRysljalHKyWg9VysNoaTUT5xbkF/nstkIPV/nvrPn/z3AK5BXIL5BbILZBbILdAboFnsMCagtWsHB5vSUVMj7RHJjqsDm9UmNVa19yGn5xymsl3L1n4kmZWS2zIZKo+2In+s4AUG6lpNvxMLL5G6zOaUmU9Q9eDo8wYlPhc2C1MO++/8HxM2uW9nRoqSVRyGCdwfIl2N4QcKrNYMoxUVpOQ0aypPmGGZY3R+pLCjLDlGBnQpA7MF6aX3594Jp64QSIiq04DhVCiCw2z2hj9IIlAJ7MaNHKQzACWFcQdB7Nag4xgW25m7rP7j78BrDdDS1q2t0GjQB4leQOWZeSWO0yezGozlcHLjerwYymnF1sRHmEmCJWRoOG6iLX+KCFBPjibyJ5j3sXzEWokbJHXqjwAI26H1f5P+B72/qpI2kw6eG8kyoQXOeSZkshZo0hqmUx8xgpLpL/bduAFYjeWtq1l7qYsGhlJmP7xML5/wMfkXZ58Ej1tifoM4jY8MhAp04yrbANk2bE8CyJTKw9OfEaEynOpihArI2DLK2GZSjvM767i5F8Jix7WX8dE/jOFZIlR1kAjBUhpETIGnHEG/vy9H5j85ChBMCrR9F1knJC7oOFSbkpS4gRwlQWiGHdkQEXsRllQGF2rrIRxoQ8LVE7mg2efjhl7iRwFpSisTIUJrNWqs3JCvIRcFeYv68+qNJBEQ/ucYVZTGbJHv3kF7jnzPHP9wNAwXFdK7HttxBpBayR8rS3hoqb3IXODDnMZfgy+awxH5e14LzsOxFGCsrI7LHNdzKlIBPMxl38dzk7vNPkXDbPacmHe+vJb3o4Nn5K6ndpsoQHJl4o+mpQmMrZy4EUy6sWUTVmNDOjzYVYbfrUwLR523VUps1rbo5SGMi2FcUcq2XHQ1nGIvT6wOl7s257Ub/LgI7hltkjsLr3ndyi3VbZpgmVAm5SbVMmqhuujmQh7ZmmbV+N9F35e2u1WW6RMRVB2D/PFGqYs20c2T4lPNIVd5pGvX4bffeEik+9fMYpCUWqp1hxGVdsw2alcZUBim7fsPmS5KqYyoIwDl7GTko+JyoCS4NHK8I0GPfhbVeau0267CdhE2PLalULaTUtkRVkqbeyb7/sQpjw81+S7BpciDpRdIIxQUnooRpxbGTjLesPrmbfMagRU2zGBzKeeSiXWoiY8MocYYq4QTR0jK9tui12+8Q2x9mYyJ5lEWTQrmRRHqfwyLdaBqo6tpLHzpH5nTKyTQquBVEt4/nzccc4F5qK/X3k1Zg0Kk0RfTA44ffcMuw/fy8oTc0S1ws/sg5YpwXBkBdJHyApR0366rK8HHzpb5q7pe+4BFFSezCezhZTTsF9RNg/AOe94F6aqDOg65OlS9hramSykTGR8DXQgtqLA/JzMak2VtysGBbSbKuHHdlWeZH4713PQ3kLaw8dvuh5QieTEGyezmnVsWB6dgMhCAZ27ivx+jsxdX//gbuh/9J8mP1HMapYxdml3BdscLXP4ViefgKQi/b3tl+HqNG+6ig6OlJyLKpb9iGJL8mK95PoY1dn0iXm48YADzefuY4+jPihMhCXHRdVVWrColbJxSL9UZrUsAa/pI6tmVivq+Dma1NFbEZa7wVYDSyOVq9v0lfjA2TJedW2/A+CJv5D4jlUyBMzYIG0YD9yP62efbLKj992PXupzTiCzmuOrvxMK+yKTU+rHPG2rm+z1EbzxnNOlbGRD0XGY04lVe+MdlG9N+pP1eQ3zhdVZlFuszfScmNXsosON0YpkLiu0W/jLZ4XJ+r7vfB/rDMqYX41bnbXI2iy43os+Yx0iGbawvwv7/+jrJt/17u2AWC3qF1OGPw5JtvvSqr62MdN+lAHLDJeWVcuw0Uj9chqI1K807CS2fZIdKRQ7jP7hz7jhMGl73iOPoezJ04IkgqvjQ+AFaOtvfddHnM53dCGl4hMnSdWbyYBimXI4tyjJizDopDa13JLiF2XImzLMah0BeX5vn8W/9voOv6K9cYZaM/W2O9LPbKvdyo5TD0fIyWh+6BS6sFRlTxeSZXuGsGwmr5iBI879ityc665JMiaD87/1neiHWEqfdgiUpf2L6WUgIxtTYmWX4XfGAZqbrEGUg7zkQvzvl6RNzmjX0FAWK75RpSX+sKzVtP86SYdZsEPoptelhh5jdftpth91PAAZattep06zd1kbefpITS66WJ/dVbQnD5j8+044BgMqvY1yAWRnYgrhocvKaMYdArswbqKkmsoO1/lzRIb71lM/g0U3/tzkJ0QG1KxfxP40E6X4zLvAx5DuVYwGHoaVmY/zf2CZojpTGWIy5qp/WIpC9CpTbIVjfyhrh04PWRuWl3tw/eWTNRHAUBghLMv8tdk+e2CLr4rPHw4MwI90LLJUo/yC60TLgBh0Smf2CJras+9/AFcdIDLchTlz4CjbqJHgZt/QNWhBRwK2Zbv3Y5i9lCpTfFQpc5bZi+Vvqv+cJICnfdA3qx3pI1GhjHpFxtiRSoC+zYXZzunthq8+dqs2ivpTC8zn9XkLEKg/WWm1UVRm9sCyfWVYAo0N+WBNq2MNXm2NOSE8fTHuczXbYuc55TI+eoXMBb077QBUxefkXou1QxKFaKu/Sp+XjLImkW1e1QVGf/c7XH2gSKBOXrIUjjLRcwxWUlqz5u4wpXmpCPN47C9juNS1sFEqO6Pnp74B++6oMvO9e/aRmPnZ4+RdertSGVCO+TaxJbkqSWnWENZnNs9SR7BVB27/rfnJ+Qcchg0GZf7qadXStdVEMat1mJIDDGvdL652YdZ+Ipe5wxc/D3QLk1zi+2hrG/bhdGRAXaRMmfRcUxnQeg2t6280v/3O0Z/AukPiE3aZNqgbNL4D+r7G5mStsx8rZzQ/pzUtyy8tVrfsni5SmWa2gaIuAHi9XRuS/XlUSULbrgdX2c07bKRpVT3vzHDBw5DKJe992ilYZ/fd5J6ug1ZZlQ84JSrTbU+pBB3mhVlNF40itWrboQvPzr/8uLPJ/LzLm98gt0BugRefBXKw2ouvTvIS5RbILZBbILdAboHcArkFcgu8CCzwfMBqccR97v8Eq7WvvR0/PvlU83YvVbBaZ18zcyRhJAR0PyLdVpJN08gClTyC1ewGoJtuwFMOxtK7M7+oSzYzJu+/D972mU/JTasl6ptIvlBAUzeTfCdApBulRrLNAuj4zOx5RioJKuIOTO0UTgWMAasROjVHpB5/e+IZeOqmW6QIqKMQKViNm26dvcz04M7IgCoQSjY4rWjNqmVAQ25kqqRmw+uC81qRFTFgtVnrqkVXA1aLGhi++XZzDcFqs+pykOuENQQqq/B8wGqR66VgtZLrItGDLMJjnh9YTQznRw4cPYjjll0zksOcHoIOhyWP3/4FVx4mMqDBkgUpuNO8n9Zp23HTA+dSZMUVuUlnoQvcQOwgC93IQagAmJpfxJKS7OA1N9oIR/7PT+S50ycDCqRKHB/NUDZTS5T6VImXR752AW694GLz+eRWiGpd2kY5ouSY3dx10FCQH0EHFjxCsJoFtJnzRSub5MRoWbCaW8UC3Yx/71knY4P995GyVbuQ+HLgTxNwrGHi3qPtm/aIgTJNadN3smC1NjAqG6aPfev7uOcMAav1D68dsJqRjfLksIqb8KsCqy11HMytymHDsVd8A9jxHSb/YgOrfenN26VgtWmt9qrBaq6XHtZyczgLViMYlMlLhVhMba2xDOjIlq8y9zn02p+sNbDar4/9jLnnst/+/kUBVnv/RSLH6RCsFgj4Y0LAajworIlEzp/PTNDSGwAAIABJREFU+jIe/NaPTX7SSAOBnvY0KeerBxJFBFAVRwNFrWcOWlYFVoucyIBWmKIwQTmRd1nml/DYNJEUPunXvwBe+QqTbwYU2ZNxscwOvUwker/zgT3Q989HTL57aAXCQMaYuB2h/DzAaq4eEtfj1v8NWE0qVuq3UeuA1R57AjedLm1gzi9vwUydB7pAsJoFJ3ek6Fg9xdQh8Y3YIxOluC1YzXM91BQIHfsl1PTAb8WUSdj9QgEo9O+4M+Bqe/MdNHVwLlL6bK6A1S5+367omTvH5KcT5KGHnfy3BasRwFNQh8eWxLSBDFitVAwQKhibwO8kkAOw+YjR3FTaw2HX/xSYIfN/EmTAagklUDtylgoXkrkkA1Zra2M1cnxZsNqT0uYv+cCHMOnxf5v8RIHVRrVelvd24y0nHGGetcWxRwG98r51r4SS+lA8o1Q1blDlq6HztXhr8mI9rNvlqhX6p/vw8xNOMJ8XnpqHls7JlMYtq4x2EjXTNsO6SA/LnwGsZsHtvN5KADeSBhyVaq05Dlao3Hfx1Ztjt/NERtN/85sRW7lDz4GvZ6/GSUwEIIUH7sP1x4tU1ui9D/yfgNVQ7MN8bT+b7r073nCugNV4wOzG4lO83MBq933mi+a1CFZbd4X4PC8kWG3RQDf2++Gl5rn/V2A1yoCmYLWHH0PJkwa6MlitFYmzQilJC1aTYApJBCQr1leEOnUIJ2gtPTtOsmLMiqbT39s/HK+sPDHB0/YAPgtWk7wkE5ORkZvtyCIzBMomwivkX5xNKXzH1Bv0YmFbwN8rnAKa02X+fahdx6Q3vM7k9z/1ZFRfKf6VGZ988UtNgI5FgBOIk56od15IcEzjAKtxniNY7dKLnjNYLau4y8eOVeAd+y9bwjHLVP2QlknX5cbHsb9dW3nidGWeapYKGOoVieSdTjga0w8/SEpRKaBWUOARfFQVrMalg1VbjeImihasVm8CcyWA5OZTP42lN15v8hMFVoOC1bh+6QCAGHYms27L9dDWYAZKP9sVHdspgxVM83ETxK4CQ+MYJZVrLERI19OrrrVO+3ouuTUGq7GNdzZwEMYKCueaUgtgwGrifgL/+7cJBavFboyGBo2waCVbnNBDUe3voIBQAy3qhQALFKAcVQpwKwIOM+tfXZd7o02UmlIXRcQoqA8/ZpsoE4C5NsFqdZXYnleupGC1np2274DV3A5YjQv6ll07rAxWU99m5O678dOPHWLeZcqSZQJkM8B3Aiulip4LWM36zGwKHUl0gUgxhSuB1WqR7J0QrDbjM7NNfk3Balz32ABMZMBqX9v/UGy4QvaBelsMM5Hx/KUOVrvsqBMxY1jmgmcCq9nJjz4p4YJSpx2wGq1h1ymsHSvNzL1Uji9yfWd04RrFXm/6gA6yWRFt+dWq01jJ6We6EhgqBHisIHee8vY3Yb+zZU2Hdaai3S9A8DYCBNpWzd9MIESiQOrWGLAa4FuAXSf2ZOVJ8JkLln+bWyC3wEvGAjlY7SVTVXlBcwvkFsgtkFsgt0BugdwCuQVeSAvkYLVVWzsHq3HTJAersXU8N2a1HKyWg9WAHKymzBOIUdewbh4wVIjWMAeunmF/ZFpcLCMHq6357L9aZrUcrGaMmYPVcrBaDlbrMKvlYLUcrLbms8x//iLLrJaD1f4TjpOD1Z4bs1oOVsvBauMZn3KwWg5Wy8FqqhCABMMW/OcAVQ0kIACsA+Q1mggmkQF/IpnVcrBaDlYbzxieX5Nb4L/dAjlY7b+9BeTvn1sgt0BugdwCuQVyC+QWyC2wSgs8X7Ca41kZjwY8je6MMsxq1UVPvyRlQJ8NrJYVBGPwXipJ5TMqUraHGK1s5QMpT1XWKGxKHiwJJNr6kVfMwjHfu0zqZstNgFDZtvr6UFMGgKJXQaLMVWStSqNkmdF/ZGPFRZZJytB0rFDlSsxqThN47AlzzR3Hn45Fv7nT5KtxLWVWY8SulW2QLbGODOiqmNUcpyNbadR8tMWtzKzmbvVq881HfvJNYOY6clVSSqMO6wWBsDCR5W0imdUoTdFW2q6VmdVGAtkMftxzsY9KYQ0ctNc4ZUDl7YOMfA/5UtrKWtdFZjGVwcM1v8IPThImwkp9BSoqT+InbSQqq0Z5A8u0UG17UKUDE4nbtgxnTgJXpRmDhJIYEvU57AV4Wildpu7wbuz+jUvE5n09gK8yP+RJs1J/vguvIeHlQ1ddjR+cLJK+/bU6JmtkaFBb0ZHfCHyMqCxK7HmpDGgQW2EiCQzNMqtFKicToYhFyu72+k8cjtcefbiWbRISlThyyBJn6ScKq2FWy8icdGRAo5RZ7dFvfi9lVps0MgLPUYk6r41IJZPGKwOaMnAYKQexMQEArjJURWGMkrLUUAb0qS5hcznmu98E3rOdyb9omNWWLjbl+cpb3tGRAW230YIw5RQKHhotlQF9AZjVRl+ziXnuIWRWI/OfkXLqyIBSYtVNmSXHJwNqmdUoA1rR8bU4QTKgtm20yGyUkQFtQRitsjKgLwiz2ugy89xrD/k4Gr/6g8lPrrfhqkSa4yVoUqLSsMB4BjzIZJjzlJWB/14ds1rKBJq4KMXyjvMTB8tUruioX/wUWE/G+IYbpHNjNWoBKld35e77ovSXv5treoaH0C5IeSIyqynjC5lp1lQGNMus5irTGCVAKY7HRBnQna0M6Kabms9MWlsyoOZmOgsaxhkdPP/5b/zwxE+KTe59ALOsxHfSQNsyq/1/9r4DzJKq2npVurHTRNIMimJABREQUFBkSGafwgMJKkhQGJKAImCOGFAERARMqIgCgmB6z98cQHIUQVHy5NThxgr/t87ep6q6pxu6oRuBV+f7Zvr07bpVp/bZZ5+0zlq241XpKMuslsBHO8esZqnG6qUKVnSkzZZLdQyXlUlzs02x/3kiOepvtz0QC5sOlWY6unNVCUPg4UfM5xe/82B0b7nJ5DfotuG1pS4Yv8djVqO3WLY8Mqs1tL+qlQO4TenDyZkQWblAglafs8B8ftgPvg0oy2pUKmfyN2zzKZtLKsRoWP8c28DIoJljVnNUT6hEEOx9Ipd51hvfjPkP/MPkZwas5qDjiBHX9FWxw7HCrLbF0e8FBkSSrBFQHFdZbluAKoIbye4hFc+mb7tK59JDSqcRGdQ1fnI1fnqqjAt6VqxErHXBcUrJSrYlrXQ7UmT1xN84frXjL5EhGx+sRnknud7BYCJ1HfpljFRlfNq3/bZ481eEkRQveCFCR8ZEvJ2q9YqPJ8KSiFtuxJXHv99kWzffiT4FJQcqtygXTVeKYWVATfWrTGRc6sdSHddsccC+2P4LIgkX9dbgKfsjx80tHTuzVaYyoBxH5GVArTzzDFAD5ede5N3S4YOhkrUSzCx3xcpCsVzjyYB22rhhHGa13sSKLGavNF2WN37ieGg5MrbJy4DWd9152mRAbclpq1B9eD0ZUGUrbv71Blx9mPieN4ZZzVE5Y7KpdVWmTZjVbEDJtZfcBj8BMXnZ6cx+GYtx3qajGIzIVmXbXV42cUzefj/PqsbPMma10WpgrrZZjtx7NM+3aFSlLu6JGnigV+L/NgfujV2PEHninudsBlSE0dtl3IqUs9L4l8Yon3WavZFyr+moYBLMak1h9btxPWY1lX5zxpcBJaRioiaWt+lE/pvnTLPXZBx09u3snfIN6fHnZc4t46V1noMVynS1+3FH4lnHHCbF6O9FsyzjohA+enQNgCHT+lWcdNJhFAzLqciA/uLUD2HNz39m8jPBrEbfTnT9hpapKGupeIXlM6WsrVg3L3FLfwuVzjp0yUSo7cGJUUoleo32o1bHZGpxotod/3OW31NGuqEoRlQTNkGyaY4rAzpZZrWm9pyUAT1YZLhnQgaUzHSdmjyL1quoDGi166AU2Xklx72SD+FiWOf6LTdJJRo5BeWYwJQTDizLtRMn6KjkYsrGP4MyoJZZ7SEyq307JwNak5jDMZ1dD6P+o2VWS9BF2Uo/kz1N2coHf/d7XHno4ea781atBlRdIEiclOFbpDtVshyZDCitOpEM60TMaqkMqOujo35FGVDLrLbbcUdh4w8dI/U1RRnQscxqyW/+ZO5DGdAnl1nNjg9LKVhtZU9vKgO626c/+YRkQFtX/tS8F2VALbNab8i1FulnncBFRxn8KQOaMauNL9QpcUbaf74f5vTITpHykcWIwqZMqAmCVF5zcrFlKsxqI16Alb3Cpnl72MLHLr/Y5Ks7bIukX2JRE14qcWumRnZQ7jL2it9m1pGoW7L9Mq/NSxNM7hWKqwoLFBZ4GlmgAKs9jSqrKGphgcIChQUKCxQWKCxQWKCwwJNngamC1bjYZLEC3NexYJrYacHv6HG+K3+H758km7G1ZY88LcFqtga4iWdTuplkPsikYig1YiU9Yp+Lu7owkwOrcSG4rOu53EZYq7KYN7se9v/MJ80dn334QUCsElCzB9DUhZYAFagiKIgxSO3vjZaNSSVqzHNkVYRSfXbZ2ciA6qaN0QS9+x5zza+O/hAG//xXk69GIwhUTsynvIQurkwEViMwz7UgJ6ebyllxISldjCc1v75vw6ujtM1LzbPe+sOvAxttIObNgdVaJR9OIr5UjloYHEcG1I2a0yIDmgerlR0Hid3Igo8RBRSSWc2C1Wa9a98nBFYLtX7rXFxeKkCSNWd9B78448smX49bKMcCWCRYjVIhTMNBJiM70PbSE7KUFmqrPA8XvXw9XVsCQXjiEWvdAMtUavMlBx+IXT4um7eo9VDHV+3PDWjx9dBLEHRVC+V3f8JZB8vGS++adVigm8DeEKXWxM/LpRIGOwL+SgjC04XnIM6AkiKyoTIbbCGpE5ewXDd5Nj3ordj1I7I5jw02Nqd/mbhpp1g4cK/cSvuwpTFx8dnVeuPvo8BqwwLg+NfXL8IfPn6GyefBar4fzghYraxlJ1jt4V7ZrDr6O+cDu+9s8k8ZsNqK5aY8p7/y1dj8Ydlo3CCkDOj6YLXAoQ+Kj4gMqKykUg7VbpBwayVLU5cBbb3sRebrB3PhdwM5ndzx/BT0yVBjwWqxkQsU/yVMI7Cr2vQzT/wx/vs/kAer1RUsOtNgNRPFFbDY4uZHDqxmZUBBGVCVup0RGdBuE1Cw2tdf+ybMvkPkHec0O4gdldQp+xhR6S4CawlYS+tXgRqs36q2L5H+VfknJ0Ks8cZ3fJQc2ZS6r91FsGgnk3/7xd8G5s82+WHHbrMDdW5YDEqc+/GBByP+w/Um398aQseXPjCOuqDkMdNUwWp8ktmQ54ZB0oHnK3gridJNPoLVXvs12VTDFlsg7WRzYLUwCuFrzMvkveUr+WT3akd/ysGSdqCNBjXDzJ9b11yHbx99osnXH3gEm+i4yY8bKfA4k6EDuKdhN10IVmtp7OTduNHNNKs+gKUjIn9Zq/RilcrTlLbeCv99vsg4Y/PnA12B5fD+XUU8G5nKRwSs9qsPfAAP/0I2yGeNNIzcMxP78zxYrZyrl0T9oetEGFGwXa1cQqmVgdUseyK34Yc2mW/ueei5ZwJ77CrlqVQysJrjjJIBtfs1Y8FqHd3s4fMJ9mEKOjHwL2Gm+fIb3oSNHv6Xyc8EWI1jw0Q3VlfWKnj2fm81z9r50x9HpGCvbs8sBIowYhPqqkSXX/XB2mbyCY7RuuuNA6Ap/fb9Z5+HP5wtQMOBoSFwPMZUch14eniBvX8qZeW46Choj2Ov0Zt7ck+zyafjSrYsa7dyuYYlbQGcxUEZIzXpsxbssSt2+5Iw82GTBWgrrIvdQMXKgBok+jq55ubr8OPjTzLZzu1/R09H/N/2D3LRdKXxwWphqQ9LFZz6koPejpd/UcY7Ya1CIT55uPM0BavZ6YgXo6OScKVOG9d/SCSoKAO6yaDIb/UlFBPLwBDTZXV7H4LV2iorTLCalQE1YDWO55m8UiptyZhjVXzZa/sKajFx0dPZiznlksvrw9jGxwWr8Y4KVmtfd2MKVnPvuRdlV2KXH4fpfKLkllKwGjfLkxSslvHP8Dt5KJr9iwDXpGzMj5cY7u0mupGZ0y9nInPyrbHAtPReOXCb/WwUAM46r8aNUjreKmNNWSLl/J22w7bvFYAaXrU9kpoE+pF6FYkr8DMndNGjkpRmnKIPIYBTW7L5qE8LIXeYPFjthq+elcqALgibaCXrg9UYh+wBFs4jJ4MHnQrkifezYNy8kOp0tQN6QMmT/nRlEmFJWcaiux1/JJ5z/FHymDl9aHsCIozgo5phulI3DwlWs9KrzQbwkBwg+ekpH8K6n//c5OfpQcDpKrv4YIxYwWq0FQ/UMVG61vZZHHfZRFe2B/F4adeOA3lkKq28sfK4Tz5YbYv9/xsv+rzG/Fmz4Ic60OF8OI2fSGVAHZ/8XPZwWQI0tJIIVjtE5FxnAqyWlwFlWKnooC+IHJS6UlD6b3roj+UIxJdaUQctXcthlLf1xBGvnRezrizQDXo4zLT9aZQBtQe0GL9bkcT8PFitb6/dkNRlXhA6GViN8VzxeKD/Vywqx4yP5N1X/+rXuPo9R5r8/NVrMrCa444LVuObp/2dGf9kMT0FNpnxjwW35cdC2bpd1/FSsFrLK6EZSxsnWG2j0442+ScKVot//UdzH4LVnjsoay1PjgyoHQ8EkFECsHwCsBoPHtp1TfqhyxNYTG6Gc+4iQUn7BbfZQPOKq80lBKstGJb53URgNZdrYCkoc3yly7Hr06NlsqU4Y5k49bW0Fx+/n86uGZ3Lt42JrrGft90A7twNza/XrV6Jg8/+vMkvfOf+gALHh2IHNZWR9brUr9V4amwoZWMctasmbL8FWO2xLF/8vbDAM8cCBVjtmVOXxZsUFigsUFigsEBhgcIChQUKC0yjBQqw2qMbswCriX0KsNqnjB0KsJpsyBRgNdnsmYhZrQCrSdSwUNlokjKgBVht6p37hDKgBVjNGLMAqxVgtQKsVoDVCrDa1PuWR/tGAVZb3zoFWE0OPBRgtQKsZhxB2S7H5016YvFoIma1AqwmgKQCrFaA1daXAS3Aao8WdQqw2hOLycW3CwsUFpiaBQqw2tTsVVxdWKCwQGGBwgKFBQoLFBYoLPB/xAJPBKzGI5+RMmAlbhu+pT+66g/4wYknGwtWljz0tGZWy5/aE2kBcQzCMNK8kXyTRSAudqSn6SlbpX5ESU2oFBLPGo/oiewlpSo2fJWw0Lz562cC8+QUauQ7iMpCMR8mDgKVlHOzg6dGYSPPB6CqXjB08/rgjksmIimEz4PxWl9kVovuuNN8/vMjT0H3ptukvsLhVAY0SDIumUcDq1koG0UYyHDENBGz2ohbQ/Xl25hr3vKj84H5IvWHpIxEDdoOcsxqYRPrcsxqm1ImgvefIWY1KwtUQpAyq90f+Cmz2sA7/3vKzGqhZUHxHHOKmKlGJ3lgmcnfc8rnccePLjN5sqoFUNnFpAvLHjMSZDKgc1oBypbNBpSMEpvw4GsQyKZ0OfbQVma1Qa+C5X3iSzufdAy2OlKlNiv1VHLDHO0MxFFaboyKSmPizr/jq/u8XfznoSXYVBlLyiNrDS+C8ZmghEG9PiJDADXODKNFxqwmcnEZs5ptO25Swsq6nMh2F+2A/c4U9jMsfBagPs9T4VSqUzdJWS8mxaw2OGS+d+/5F+GPnxA5s7HManFOBjSVRYOLhkqrkAWupEdfec49YwzMJIR8xx0lA0pmOyYyqy3plza9+KILgEWvNPmnDLPasqWmPKe/chds/ohsNG4YhRmzWtlHU+Xnngxmtc62IhH8zsu+nzJyPS5mNVfaUDSGWa1HmQ2fbGa1riPtz8iAni0sOIZZzVOhLSs3J3+ZUnpUsNpqYcz60qt3x3OUOa+/2TDiwUx+4KKh/l92A/jq3CIDqrLP6zGrSWOMnCRlB2Gbr/oiffiPThvPPmhfk1901ueBWeL/5P3ylamjh88cljr6n8OPwtqf/trkZ3cbaAcZs1pV2fKeCLNaI2nD84RdgxKgXe2g69tvj70ss1peBpSn35V9Is+sRpnkiTYzJmRWs9Gq3YbVMn7kiqtw2Qc/ZsqzwZpBbGhZKeOhlLkkz6zGA/ijGe+U3dABolj6k9m1XqxuSKwr1fuxRKlYN9xrV7z2bI2pG28KdGWUECZAR7UPDVfHI0vM57ed9RVcf8EFJt+3dg361VZ5ZjU38VFWP6EouWVW6zgJhrV/q5R91JR5y4vJfSm+tM71sXKO+MNbP/URDBy0n/hStQLPbmw7DiJlMGLYTZnVTMHN5WZ8MyGz2j+ELfILr38jFi4TNsGZAKvxvnaEtK5ahbfzduZZ+3z320CvjuNq/ei0ZJRWCjxEOgZ0AwcjEOYJN+qit6sdTMcD7pQyX/WBU7Duuj+b/EC3Y7tnIwHuKdNhbESElH3QZZ8vBpossxoluJjqtX4sawinUrtUwlCPMJBt+fZ9sP3HPyQ2nz0XTUeZmRjL8sxqsUivxtdfg8tP+IDJR3fegx4lCp4pZjVYZiAqkarkXDfoxbJA2vuWBx+I7b7wYZPvlAOUNA4bZrV0LD+BDCjbrmWenQztk1hp0ik/95q0DGiOWa2rDLxBq4m/niaHKcistnBYmVqSOGU/mhq/yORegWC1jif9Wp5ZrfaanUYxq9lns3pmhFlNmaA7Y5jVSo6Oo3PMaoETINTYSGa1UNsL38GaNhPFFDvYORbfw/JGcb43VpbM3CM35zPRQW/Ke+RlPfMWHu1a8psd246tiXw9SjmV5dTz0dCx+XN2fgW2PEYkifGqHThAN9mwHKClY2onclFPdMZIdkjLrOaQWc0yFjuQKMb+h2kSzGoNYeS9/qtn4bbTTzf5Tdin61yB04NaR8f7OWa1R2MttTYwNhzFebe+n45mXiN32ww03PSxLio6rlgdJ1hSFnvuceJiPPt9av/Z/WhpzOSYqm4pdPgyWliuoZCQ2iSy3D4k88KrPngahn7+PyY/M8xqlAMX+xgWOsv8TvlaLY5hqNU8/2zZ1NiOeQCFyfb/ctlYhsKZZVbTKRooAxrXhcH3RQfsiy0ss9rAwBSZ1WJgRA1x86344aHCUDgTzGoE29mxKN/D1ZGOmWfp3N2Nk5Twl7ZNWR5zDNZsO5mX5/MOurb2ngRmtbZKzJNZbf/vCGNx3567ISGDu8qAlmwH4JIVW96mG7dRtfz/ZFbTMdLy//lf/GKxyG7OX7UmHT8b5j81BH0v46V6YsxqsfZOZICzMqBkVmspSyiZ1TY8dbEpzxNiVms3EOWY1TYfkn7qyWBW89M2W0qZ1Vb09qUyoIsoA9ojfJqR68Ks5yjD32SY1UYu/4m5/ptHn5Qyq/VFXBfUNhU4qQwoXBeOjtlG95vZmF9DTxZZtMHLWmzWG1r/532UcBmJG6Op10SWWi9/w3HyOdLBx7iSrbGEWH1jbV8fNjvgLeY7r/74acAsiUVNuKiG2s9yqJ4Lh5Fq4rZzHsy4W07luXNqzDPZjT3mmxYXFBYoLDBTFijAajNl2eK+hQUKCxQWKCxQWKCwQGGBwgJPawtMFazmR+AaQ5oilSIYBVb72Z9xyfveb64pP/Lg0xKslt+4sC/LfXMrdxFZBJjZOAQoUcXkJhTq0s3D3NI66fRDR1aquUDZ9mQBw+3ZACsrsmt8xIVnGtkWJoIJonq/yXfiBL4r8g9ulMmA5je0+US7wKwKb/Jd7kNYsFqbhdQdxiBC5+ZbzTVXH/EBeHeJJGilOwRfpfIIVrNJ/ETBCwhSRimRBZHrJgKrUT6sreC8plNDbUfZ1H3zD88H5sqiDuISBUWlzIGfgurK3QbWKljt+wcdhYVNlSWLmiiZjVraP0ylTrk5Eep9Wq6LWFefuFka5BbS7UJ7XgaU9kv0nQP4aASyMftAKUjBav3v2GdSYLWOPosgg67diA48JFbelIto98im9J8OPxmDf75W6jcegQfZbPTQAfeumQbL2QL23GYerBaC0BOmrguUVGagFFGWQyp+pNKD1fPEzq//+GnYZG+RK0O5BqgfgrIj6kBNL0E10l3mB5bg2/sIoKB79z8xP5Rn9babpr5NOV0PTVsGh8uS4ielyEnlSVQwUu6TW3QvORWsqEpbWP7iZ2Hxt78hZXveCxGrJJLrlWFVPqPAio9yg8VKt+RkQB22L/GjgJJo60TazMiAflLAarNHhuFrI/G8LhJKEtIcDtux2IzCcs1JgNUswDJwvVTJKuxGqWzlasfF0gFZ/F38vW8Ar9lRbFCrIVaD+/CMvK9Nie4ahUY4SKVQsz9PX67TBpYKSOWzO+2C5y0RYRCC1doQ4Fq57GFEwWqMaxZsNFMyoOHLtzLPPejS7wFzBfzU9n1Y8B93f21sflQZUAWrhXfdM0oGtFfBNE8GWM3RmJeXAa1utyVenweruSqXNlNgtXtuNzb8/BvfghetECerN4fTthOmwpNA4JVM/yL+T7lJaUdG5jWVR2bkzMBq0M2MbpigpyzA43+FIXY4STaZtjjtRHTrEliGCYbT2NzbbQMNaXd/OPpEPPzDK01+XtxFyxc/pAxoNZTIwf/pc1IeKaPNu9pmDauNxgTZppY4xK1yX+uCYDUrbUOw2p55sJrV2p5OsJoFQ1BOsyN2u+6Ms3DtVy80+QVDbcwnkM3gsDKwGstoXzMPVovhYcQCudwYTqRgo6CMlgUY13rwoPZj2x36LrzsowIeimfNh6ubK90u0FWcJH84SyQOLLnsR/jZJwX40rNqJQZ0rMcyWBnQRwOrjWifTGBWXYGGpZhQHKlHSms/UpeYtvNxR2Hz9x8v716lRKNKUj8aWM0CpFygbZ3VSUAGCSa/EwF3CwD3s699PTZbJWDNmQCrsX4IwzPv1dOLlc9ZYPKHUPr2+S8weQQVNBtStkolSPsxvupgW2Rbe3wXgR3MjcQIL/tf8/m3Tvsw6qvlXfqSEBUdy1B23VX5QoLNMjhBBiaYDFiNNcL2z1Qt92CtSr7yU9s0AAAgAElEQVQO+i5a2mftcfyxWKCSgmFPLzqeymgmPNggr2hcJBZJ8+51f8EVJ8hBleSuf6KuQL0ZB6sR+KI2DP0eLK9IXH3pwQdhGwWrtX0XZVfhN48GVrOAEo7RnmpgNTG5QZbkwWrXnvpJ83EerDbLgHPlZWYKrNb1xZ55sFp1l1fOOFgt0XGoyzlVovHz+ptw1aEiQevc/U9YsJpnNsvFWUs5sJrr+ejYwztmHiHBju3aHvwRY2cdjnUNAa5lMJ7xgG6EllhlcrbHVB40h+dhL7W+zKc8NbssgwPlD0xxeE/VYKZ2FKNSlrpYFyXozJ1n8ju98wA879B3yUULNgJU0jpyg3TOalxEH8b5BucR1me0i9DoPQmw2ogApq8/9+xRMqDjgdUIQA+1XiYCq42GPrEq1vfknNqfFHxUGs+6AnvLrPz48rxzoGP4NYixTKWf9zjhaGyWA6s1HZnfdxIXfTonM2XWuR3nnI6CbgWsJjH/ipNPQ+MX0hfMDFjNQexa9EQG8qCfKo49xVaIP1J0WmqE8/60bpwY5jDeGEk++Y6O2UZ5+TjV9Dg+IljF0cofjpNxwWrRwCx4FizC/iEdVE0kAxoDw9rKCVY77FBTspkAq4k0sLUbDz/K+MfxuG6RGcSxAHcCYTVPKXBf644mCO14gHNeC0D0PTRUYv7JkAG1YLWHa/UUrNa7126IeSiOYw3XRwpW83i4ToG2ebAax2+6XvLIz36OXx0r48N5a9bCC/XIpDM+WI0wvTQ+T0IGVDzfgjU5RpU+osuVF53XtP1yClbb/fjF2OAUYUx8PGA1QgfNE1sNhApW+8q7jkhlQAe6rRS2RGlX7Y6Mh5RiHRvn1rfoP/bQIuPnkC/vwhBTtwdF8u3UjMKthcpo6ruv6OvDggP3Nt99omC14ctkHkew2sIRWccaC1Zrc/LBZPzUMv5mcdoAztT9ZYwtSeKNXMemzHmpqYtc38qxsWLAzDUt7XTtnE9vNeGP/MGvx7rWjX17/gjVBZuju7OsXbzxy58D5kv/G7oV+HZsT9Pb7osyoCX5hbVuPy7Aao9l9eLvhQWeWRYowGrPrPos3qawQGGBwgKFBQoLFBYoLFBYYJosUIDVxjdkAVYj2KcAq9E7CrBaAVabiFmtAKspmEnXwN3cif/HIwNagNWm3rE/KrNaAVYrwGoFWK0Aq1ngtwF02sMUBVjNbHaaTV9JBnRRgNUm1QmRWa0Aq4kHFWA1Zb0swGoowGpZ+CjAaqPBNMIgJesqBVitAKsVYLUCrFaA1SY13CwuKizwjLRAAVZ7RlZr8VKFBQoLFBYoLFBYoLBAYYHCAk/UAk8UrBYqGwOZ1QI97Y5fXIMfKbNa8ND9T2tmNR5ct5Atkk9ZpitKA9qT8kEElPWYMU+iB+lpTXuWEmh4QMOXi4YCstPIkfhS3IuRusgk7Pq+w/Cs9x4sVVovo1WSLbQw4fai5P3ETaVlLMsbP+fpQ8sG4AnhmEmdIMes1hIhD5OCGM0bbzLZnxx2Eqr33mfy5c5gKgPq52RA88xqkRPw+K+5Ps+s5hrRifVlQPPMag1U0fNKYY97048uAGYLe9KEzGqdEazJMavlZUBnglkt5slkw1IXjGJWO+CLIt3Xd9DeU2ZW6yijjlPyEatsWyUJgdv/Kfbf90hU7v23ybvxMByVL3JzzGrrcsxq88Ywq43o7ioPkJf0tLXfSdBSxqFWzyyMbLKhuf8+Z3wO1UW7iM1d1qOe2KVzk1qMTERejJr1k+VrcMVBh5jP1910G/qUqWxOHMFJRMbMHBi1J5FzDHyPxqxmTzSXnRJWVoR56a4NenDa5ZdI2V6yNUJq1dHny7WUkYYqdvZEv90g5Glh31KvjWVWWyvSZvfmmNXmNUbg5pjVoMxqpWliVut2w5RZbY3jZcxqF38LeLX4/lOGWW2JMA9RBvS5S4XRaqM4+o8xq8U7bG3KcMAPL0qZ1VqehzJjjjkHn53AjqIIkTIDkjklsDQmRr5N2Vbuugf/c7TI2K3601/Qp379ZDOr5WVAn0xmtcFf/9y8+9ePOApbrJLYVm8NoxKIPVd3G6nEpOv68HIyoJZZkD3geMxq5NZwyhI/Rtoh+pVZ7UHHwWtPF5nLOYcehEZZ6qwd1NJT8r2dFpym9BXXn3Aq/nGRtPv5SZgyq5G1tdadfmY1K21DZrU9zj3XPBeUAX0MZjWyV7h5Wln5pkkTyYCGylDJvhTKNPCj407Ciqv/n/nexsONlK0yQQNNo+EtG5x5ZrWyWi7KM6s5QEWbQxi2EOgIoFUuYWlJ6uVNHzkV8494h8l3qn0oOcJyQXKDdo5ZzVsubC7h73+H759woslXly1Dn/aHZI61G89O7KNs2exARgoZIVEGtEnqXUOakKCu4xCW3TKrdfwa7lUWmS0PPgA7fl761W69CvLuyZfdUTKgtsXTxpZMjXp7bav345DNVpLHvvbvwhL3qT1fi83XiqTaTDCr0TOrlsW1p47b+6Qfe92pJ+P573inFKi3D7CsGA6yPq3kYKQjLER19qCWMe4vt+DaCy81n9/9y1+h1lglt0lCBOqfZFXL5PAyzXe2RysrZsZrOXYWNwdW89SzxK7Sm4aOg6625RVJBG+TjcznB37us8Ab9jD5TqmKjicMv7x11RJk8ANlVmtf+ydccaKwKid3/wu9TSnEk8ms1vHrWFkR537Zu9+JrT8v8b/pO6haZjUyWqh9nglgtWtO+YR5RzKrbToifd+Tyay2fHYvDvzeV81zJ2JWi7wMB8j26kc6s2Js9LSVs07UV/MKjmR16qpDB66DlFmNQUGZ1aIxzGqBZSg27JPKrAY/wyL6PlqWWY3sUEpl48duOpcSYGc25shk+IR9V1KWyzPBcJan/MSG7cZePZo5xp2AcypjWxHiM2W0cjP5M85F12pA7O/th7NCmGwqqKN/3kKTfyAK0beLsPm+jqDljTeQtjm7H0rQCYZ4p6N1QVbRPJWNFlqqZBLMasPCZHzdesxqyorkZjKgIu0t9cL3y3OmrceoZmTfxNZjk+VCXu8PYy2b+hV9xvrb488Ld6uMo4bgYkld5uh7nLAYzzn2PfJeA30Y9oXlMU489FsG5RyzmnmncZjVLj/5VDR/+Svz3fkNqdvpTIlDbmopM/M20T9929dIyc3/9MO2drSRG4MsRkx+nKRsRhwncERgv2VhnDPB7DiWWS3pmWOeSxnQF6oMaNQ/MCVmNT+J4OSZ1Q4/zNxzJpjVAspZapDj2Ir8j0xk9erq2MYwSGnFUBLUi6RllBIeJpTryeZvowWZCu31vNJGsrx8fT4/0UGXSfmZE5pxnkmei04iY4M8s1rPnotSZrWO66fjAMYey6wWRi3UdH4HMqvpeskDV12N37xPxqIbrFkLV/sLstVb9QJKgNoYwrdNm9ejMKtZNtyMR1PmlVQzYCKzWlf7IzKrUaSUicxq8z94pPh2fw8cZUzMor+wvbvpWgQH8ZZZkLxvyqzWHEE3x6xmZUD/k8xqCw/ax7zXrp/6BFAXhs6QygTK1E97T0YGdOjSK8x3yay2aUPlTSMRDTYpcDAes5r8UWxllCrUAfnTHq7gR7Zf4N062kbYDByNRYw/Slhm7jAeG/ej+faUmNXgoaS+sba3B7Petru59c6f/SgwT1jGI78KL9SgSTPYF+BYKMesZs9HcAZRKWRAH62Kir8VFnhGWaAAqz2jqrN4mcIChQUKCxQWKCxQWKCwQGGBabMANyF1nZITZruQ43DBRT8PHT9dAKNcnd1XMJNxBd/EBKtFOuX+5bX44fEix1J6cGbAankJCmsLL7HLpJQyccxiC1PXteJgRj0nlT8hi4Jd5OAVdvFVFkhsyt2TQBgrkeJkcnRkXbJgNYpZ2gVIbkPYBcimn4HVRvwIkYK9WkMdzN30heZhc3d/JV7x8Q/Kgzeeh3W6URx4PUAiyzfcSLGF6+Q2tLlkzgVMk3KLImbdw67Lt7l0o8t5XojudTeayy87/ETU739Q6qs9hFKo8prp0h//wu1RWZgno4KVD6EUn9049ZMMrMZ9pWzDwUdLZdjWelX07fRyc5+3/PAbwIDKMsUBuBFvfConA8ryDCpY7bsHHY1ntWTBj3KZgQXGTSAD2vC81LcpWZVJ+yTIy4B2zGIaAWqZFEQZZTQC2WS4r+zjoC9+xuT7DqQMqHweOpQuUxkJFkvbC2Uc8zKgra6epA5cJJEAgiqUVrz17yZ/8VvfjdnLZFOagppOquMapovWjSCTAZ3V5mKtWLfjRmirn9BFfF+1PFsR5ElAd2AeWpuKRNlB554JbLON/MFcq87BzaqK2J/bIhW7e752CP97xHvN50uuuR7l5StNfiPXhdMVqcgua043O9pcJM5JOzgaXDKxGf6dS/NirApKWFmSv95c9/Cxq2WxE9ttC2u3Sr0XqgBiimvjVeZhhELkt0P0tC43KdcKIODeC76NP33iTJOf0xyB48jmj88FTwWrBQ43aezWl4umBWS62WY77ywATdk0VFUWBK4Pq6hDsJrdJFgLB8vniJzv4u99E3i1lQGtIIb4EX1oYhlQK1aSlzMSEz3hRBnQRx42tzl9p9c8frAawQi6QC+RNqsLbkiKjwAtlTellFMtlSnhJoFsmC2rlOHs8DKT359gNbVb2/VQcuUaUzsaWKI4QeSpfSj/oeBGEPCjYLXorn+kYLXVf7wGfdq2griLkko06paP1KmJAVmkYASXxHdSCRKzkC+fGtBGep8kBYh0uWmnZW45JTQD2cipvmxLvPEcAehgqxcDriKGcn1Utk0tT0y3Ec175/zAgi2MqpUaJc76MbQbWP6D75pHXXLqadhsndRLpd1Ab01AS0sag+i18kMJZXszwd623c2mYG0q85TVL7fIApW+Wttsorci0icPlgO8+ZwvmPzAf78ZI/YFSj0pqKhMuSuNi38+5UO454Lvmes3jkNEjkSuJOqiEmf+n5f40UoZJQEjMqCSjAyolr/JfsmVuEgwjwWr9eywA3b/qgAsJgKrRWEIj/0R63yqYDUnRieWDZsSZZpWDZv8tw58F6K/3mLyc0dGMFft4yQdtKzEKhWrtEopc2olMglTYi/LxA3jikoorxsZQZ/67YgfYGWf9KvvOPPzCPZ+k8m3/RLKClbjGYOuuCQqfP5KAXXhppvw3SNFwrW+ZAmqXakL4uxTsFriopTWSxaFCVaziltxHKOi7VFigJQ5DGq4T/uN5+37X9jlvLOlbL11BI7UkWvA8FIceqzFELLXtjKy5jsqA8S+Jx23tglWu99891N7vBabD0m/Ors1/Zv9AlaT1CxXcV1bgBrPfu2e2P/TIsuIgbnABptInp2YrVQaVGXhsXYN8E8p8/XfvxTXXXyVlLnTRUV78SoBZOoPTpdeIGMWAs+sHHZoAqMYzgBcUr/KYgivz0sslfT6tWgjrMqhiUfiGLXnbW7yB11wLrDti01+mMBgV+IGTV+3O8N8TiTv3rr297j8JNlg9u65Dz06CJkJsJoBK6RSsA4iDcrtoI5VClbb+rB3YZvTTzPlaRAo44kktylrDsxnmdXMvCcduM68DGhK4mZZ3bRsHNvbxHGpSWwMtmvNy4A2Grj2gwJWu+UbF2Ejle2eReYz7ZtmAiximNUCseey2T14x/cE+FvZ5RVArPLWXiktMsFqthz0wQnBauPAt1glkQI1PG98sFp8w8248lDxPffvlAHVuULIti/OWkYpFb72vCCVAaUveQoqZby14xb7k98Vt8iAOHl4la2ufH/N6+25ochNzCa8TRYwmn0yOmfinn6UjXftNTr2p2SnAqRajTZmRxI/e5MyhvQgySCh6Js9z3webPUivPnDItGLZy/M5l4sdL4t23I220CvtgzKluWAZTaKGPtYJ6a5h9aY29/81XNw0+mfM/mNwy6P3Zg8sQ+VrpRTwGrWnuPB0/JzyPy4P5OAM3WdY6taXxLUQnIf//hZwBBitnyeUbWkgJUhz8PSmthq1/cdic2POcLkw/46mr7EVfaBdctAzNdOJ0UcuGgFcFx0v4CtrzzlNIwoWG3GZEAVJBQ72RoJg7v1VelztI4ItrbgRcZefSsvTuArkNTYSY1lvmo7b712en9kMqBDSYJOv4DVtjhgX2z12Y9IffUPwOEJJ/MaOSCmD0S6zuH6mR96BKsNaSXddAsuPeJw89XSg/cBbbFDjVK6dk6PKD2YRNhUHpxnAaajfSZjViNYrZobb7e0xbcpX6hFpr0tgIZmtetMXpfSq+KUnD/acZGsxsjndp5qfsmDEXP5JwZWy/rfxHMRxjp+qNew77fPM4/t2+s1SMoqA+r46RiGS3O27YdhE2Udnxuwmq7xPPCTq/CbE2QdcYN1a9LhUuA48HU9jDLo2Xwp4/WmBZJcMLBZgR5LPRpctNqKoyh7H64m2LXDll/GsCd92W7HH41NTlawWl8PEseO/nJNmbe24zpj5wysZsG+bnME8a/+aO551ruOwGbDMkcYCCmWLHEgLwNqypqTAU1BXeaAahY/rQwo372q4SQAR802cWVGf3PKGNGOZeVAHxYeKGC13T45NbAax5yBzpHdRgPDP/qxuc+3jn0/Fg7LmLs/oSeuD1ZL9ICjLZ2jAGLGHB7KZWKIzPeVMsYVS9pYFDkZXJBrunaZQdZxVVp3EjLExmfUnuP3Rqkh1X8Y/8Xnb0xWY8cjZZ1su1NOyGRAgyr8RPtQu5SgL5aoXil7Rvs8vnXJAqmz4XxeiXx0IYrfCgsUFnhaW6AAqz2tq68ofGGBwgKFBQoLFBYoLFBYoLDAjFmgAKsZ0xZgtQKsVoDVCrBaAVZ7HMxqBVhNF68LsBoNUYDVdLRWgNV0w6kAqxlDFGC1aZ3GFGA1YbYNCrCasUMBVivAagVYbfIhlmxqcQFWQwFWE5+ZCquUTHgKsJptbSnutACrGZMUYDU5uBUWYLXJd0jFlYUF/g9aoACr/R+s9OKVCwsUFigsUFigsEBhgcIChQUexQLpse2MukWkSvTUIZlU9OhsJ+VDMeqR6Sljs0GgMldOKYbDU8FM1/0dF79bZDDKD9yP3q4VQ5nGGrGsGgHQ5mlMI6fkwVHJjVWOg2GVwopm92PFmrXmmr7ER78rp+2ioXXYZEBYj8LmEKrKHtPptNCvbDPDiWOY2ZiEU0bP15M5TE+28hRyesp4NPdNyiRgiPD1VDLtHOvp1ihyEM+mYA9QfulL8MbzhWkEm87HkLLxeIYPQPl/wkzBpEP2FTVpZTSh0WitRH0uVfL8RM/6d1rANdebb5+7/7sxb50wUNU6LZTJAqNMDxkLBz1DntZ2/JRhjr8HlLQ0gBUjCGnyXVf4s8x9Yh8Ny6zW1485u77afP6675wDVO3J/QpCKwtkTi7LRpyftLHy8itN/sojT8GClp48bQ+iYiVJwg54SpnJBUUhpZwNshWpgSpRxhpIYGKeWa1rZIKoUODDsXWKEoZ9Od78QC3AwWd+3uTr+74FkWVWQ8asZpix7On7ICMqMAfmrdImfaApzGR1J8HwZcKgculRH8AGw1IvgRsiUT/kYXXKXNhkgVSmDVrJkMBBR+m9KA9m5b56671Y3pD2uNT1semi15j8G876ErCBSIKirw9tW2bKiuhpbsNUoHbGyDrc8enPmsv/51sXYUClHZ5f7UE8KCwKCZqo6+njoagFq8ZIf+dJbyaemrWyucxbRroSfAj3DbBq4/nY44PCjLHwkIOQ9Mip1Xz8yTO0xCqd08lZif5asQ3NaN0Jm9FdZ56Daz57jtw7orSu2MZIcyj7CGVVrBQdfb2pzEz0obKyTci5dcuxkVGd8D19TzYLyfgF3QRakcRYru37+EsuAl65nbmmW+Npbbme7pGS6TmUjhAf5yliSp5IOR8/M4Sad/0fZFZ78AHz+RcX7YUFD0h9Psvx0EwkHpClzEoEJXHGIsC23VAqOVphYmY1KxdMZsnMl2uW4NGwT0oMWF4pw99J7LPfRRcAG6iUhuentBpJN4Gv7ZJN1TJd8pC2kQBkItuOJ/Gjc+sd+OViYdZp33QnKhpXylEILz1VP5o1zfqsnMvO6FColMuUXU2/pgRhpu1kpZnpIW4iDT8p9WKlMgdUtt4Sb/3mWXKj52wGuMpA45OpUT6W0/XiY2SMStmkeHO9J3Vxk5L4xHCri1pFGm/caaXyQBgZwj8+9mHz+bXfuQg1bdNBN4KVO55d68NwQ1iRqk45jX/2PU35jf9lZ82zXJz6PLkE19pD+y9+EXY7X+JldbutEZSEfcecnLemCjkmkJP3fznrbNx2urTNTQZHUHckFjpRB2yRtiyjmdUyto80rpg+y/YDDhz1z2bchatts+s4OWa17bHbuV8To7/w+Ui1hulMtn/OMatJOeTtM15V+Xq6SU6n1D7ECBQpe4CzahlK6+Tlz955EeaukKi3sQe02iJVXGW8V+Py7Ww/Fhtm24xqyb5j4kQY8VVaKAZ6NO6FpX7cFYgdTvjlz4DttjL5TpggaGs8ISOP1c5km7ByeH+7E7849hRz/chNt6LakfhZMtHIchB6KUNG1lZYtRESZaNk3xWo/clw1+hKXbeRoGeWtOvuC56NN31D7B+94PloRhIHqqUSPCHtNCEytGUrOehYNlUjBaW+0Y2Q8jeRJfWWW81Xz3jbf2PBahn3zWpP/xiU1vC1jyAryirbz/f3YYMXCxvZNq/ZFRu+cid5l2dvllFjsTwPCZvauuuuw62/FaaNh+64E/46efma76ETSRyjO1Ju3piETHvKZMOxjPUM6ZcyZkS14Ch2Rl6bSSyRqU78ZwQulnvKtlipYoNXCAPofj/6DtAn31gWh6gpk1YQeajkmSKUyanx19/iive/z1zv3nNvxqxmaTBsoabjp8PWaIMOGfnEf9bCx9o+iTnbHnEItvnQcSbf7elDYBm/DCutFIJWs8xqJgbYAMc5hpVJzzGdTUfReQ+W3MY0FsUygoDjv5TBiCwiNqblruGYVZk5yMx33YnCJHTv5T9Bb0PiSdDtpMwik2EKmep7ha6HpjLtjWy6IQ74lvRr/o5k7lXWGb+MVO2TbEb6kPWY1VRuTMqZjXVSRivWi1J6m6qwgZJ31BiFf96Hnx98vNT1bX+Dp22HXGqeMr/6jpeyqVE2OU6ZU/kt8XMRFc7akbVdZBhzVLbSMPrpXDmHkOL8Y1T5tR/hXNEyI8q8MWPEsSMMM7LkWCdNYgeyEwca29nX2bkO/8Yatl7sqHU9wzQjpSZDUKMkY4w1lRoWLNrN5Bd9+UupzHo77sCtCc1mp9lCXa9HtwMEGi3I4paOf1wTg6RsGYORQ58cFN/76yc/jX9/W6S9BwYH4erLR1EXHPObFOdmNwS+pH13zgS5fpBMSYkrzzVvp2sARlY1JwNn86wHjljNo2iRCdrwY7UNhlo7xsjneV9P57XLwhZaGwpA4SX7vQ3bf1SkkDFrAA+1ZDzTV5kFM0/Xkb8tTxLHcC0bE6/9l7AdX/X+k9H47a9NfiaYQelSKTuRma9LMn2EOiVtaf02L3VO1njrt3wPO9fnEDXUOuJ9SsqGaO03umaf2G9SAoko7XIFD3DdAMBOR78XW558gvjJwACcUKO74yKvyEdua5PCLhIbf7pduJH4TPKHP+GSw99t8j1LH+FAROqO8oihrpGYdQOd4yQcBWdrRfm3G4/ZkuW38wsj4a09OZXvKfHLZOcTzPPOgVYYQz/JWZl4ad61bT0KO6Nl9npith7v2wSLk0WeKU4cxKHEkKUD/fjv73/d5Pv22DWb47hkX9Pxs0duRp0McMymPmOY1ZQ17Z5vfAvXfOxj5j7zVq9Got8NXDcd51PD2M7HaXubN2V6zFeOczGB/b7OudwAiUpCcw1oeU36sj1OOhabnbBY6qVeQZhnRs+mtukAiy0qVp/xfRftWMZy5bCL8LJfmPy3jj4RGyj7e1/SSVk/E7KDa2L74kiNiX2BZd6SnkbekqPzET/zAju/JgN/nlktlZOGh5bOox8ul/AylS3ekay4PbImGvu+ISNkMod5de7A3y1ZGNfRfMsfSma17wsz/g9O/hDm6prrrBz3XcyYreuyLa4/aHBhfPA0INKl7JxXuOkyHw7V02kdG7viUQjlLF4ZSdAJ+pTxXCNPZPZYfYKxgVk9knpZ1VODv+crTX6f888FeoTZOin3wFEjttY2Uem1TOq5RptvvIyftt6zpcNR7Xu8shefFRYoLPD0tEABVnt61ltR6sIChQUKCxQWKCxQWKCwQGGBmbJAfkVLJ8uc11sqfLPgmwOr2csNaMP+knC9WTYBx4LVvneogNUqD9yPPi5KTHPiQplZDPCJd5LFeKfjYlgXJ1bWSyg991nm84222RqVumzEVZoRltx1t8k3HlmCu/95h8kvcF0s1Gv62100COYyS6EBOgpWM8/LyVpM+SRqzgZ2obqbJBjSxTBvi+dj3wt183zLF2LEk4UNQiZU3BFeNwOrtbxsW8TUi12d49pOusOS7U7y+gCyYOY1W8Af/mTyX3vHezB7UDal61GIssq5+lyo1jJTHo4iosZuXHTURSzKqAa6UVDJgdU6ObCaHwdoqCTeiv5+bPC6ReY+rzvvK0h65M0cp4yu7mq5ng+3o2CipIU1l//EXPPjo07FgqaC1TrrUNbFOcp5WJAR5d/sglbT9dPFyHKULQyPAqsReKdgOy462zoNUMKgLuY9VCvj4K+IrF193zeiqxs7sdl2kUYyEViNn+taNiiR6XcEpOA3m7j/bJHK+O3pZ2K+Ai65CG3BapSyNbJUXKQ2C3i5ZUdd3CWgysrdVRIH3PhgKpUrWN6R3eQ19Rqeu+fuJr/o7K8APdIWUK1iSDcAQyM1J6kUA2WVksKK5bjnXJF3+iMlHpYI2G5+GKJXF4+5bBtB2niXi+4aN7jobhfbucjq6aIdf7pQkFsAACAASURBVFrwZRkeKJXJtGLubGz3nkNM/kUnHY94QMBqrRSyxYXeTFrGLpRTDs5GGL5D3SKY+P6hgK7+dubZuPbTIvm3IGa7VhAANyvV7yjfm5dTaepGNZtSRX2ci8N2W4eSEZkUlJMBYlgHCk5aQRnQWbJxfsIPvge8UiRYCVZzLFiND8jJMFmwGm1J+zDNGFjtIWFUPGPRXtjk/tUmP51gNV/Lz9dr6sI0Y7ddTOeWBaEmTMsrVfiv2tbk9/vO+cB8C1YLMiBoDqzGeGc3dSjh6liwGpF/nsTvzi234ZdHC1itY8BqKvkb5yGQ2dK02YLWDWaugdu4y1ZlZTHp0yVtZwS8WUk+bgSkcZEbnEaDWcFqvmyYlV+2Jd52gQCz8JxNAScDq1nwRGicQdo6N7NSWRC2n0QRpVGMqKzxuBuhqpvKTrsFyjKZtGI57j5VZL9uvvxyI3PM5EYJYgI5uZFc7UGrKbG/ZiAbugEvd5Dy57qWfJ5/C+ymvlfCat1Qd3Z4Kfb6jkjuOi94HurQeMNH2hBGkHsgm7i/Pecc3P6Zr5j8s9eOoF/Bo27SSiVZCdyyskaC05kIrCZlNjKgrtiqGbfherKRRhlQK/HTs8N22N2C1bZ4wbSD1UInSjduS2tWwr1T2trX3vBf2Fht3h910InFV8ts6rlNL8IpmTj+oOSesSeloNT3CFbz54pfhQTVrZF671Zm46GNZOP8sJ9dAeg4iMDkstqEz4n1EIHLQYVVvv33g/j1YpEiX/b7P6I3VNlqC3I3fbWTgqLzm4OsH1djZkiJdQVexJ6DNoEPLGcSobdPNsNam22C158v9e5tvQ2G1E/qpTJ8C1bz2R7FV+NSjIYaiGMiSkiLgRL4drOfIMibbzIff3nvfbBgjfg2x3QzkQLdICeQpqFy3INRjHZJDOqyry3LOI7NI0o3vB34CpKPh0cQDwlglDLyvVYiu1LBoB4GIVrC1/YVJF4KbOImn93Ms7BSYyt5uv6fQR3HgtXqeuVKRFhWFhm1VXPm4pUHH2zyL3v/YmBA4tiQOQog78WylPImjaV+G3/9Ha58v4DDnLvvQY9qbZZnGKzG93J0jLnG8bFGwWrbHX4ItlWwWrunD+UcWC3d7DQAQPUO9vM2b9AZOiqaIbBaXn2R4y6T+FPnNwwBrRx4q2KvyYPVVq/ETSd+3Hz1H5f/GPWW+Lzfbady5DPh+wSrNRTgSLDa/gpWK+0wPliNprTvOwqsxhfWcaiEvwyclwerOXYeRnCMxSjyNEgKVrsfPz1YfC+6dSxYTYEmcNHSGMKxFSEiNlHQzHzX9LoZWM3OiRlvY1evJ5hAC5ey6qQgZgsgc1PQz2iAXQaj4FgoBanzvfQdBRSldohdEBxq6tQc9JAkkt32MADH4NIGI7edHS8zB0bkvQaDOlobiSTxnu97H2b91xvk+v4eJL061u60UNPiuWEIVDTGug7aesiLo9HxDo24BAeuE9+78eOfxr3fudTk+4aG4SvSKYpCWExFpGNqa/88WC0D4LI5yG+0SV4hbSKwmgXx8DvhJMBqWf1noJ/JgBWM7RRYsxYxhufKobPt330AXnqy+CFm9+MRnYf1lDKwGserqReYebY6dJNgNZEBvfqkD2Dk9/9PbjMDMtb0PUqJW9umdjCypwobpSRfClzLJPksbN3YwNhZfJUx9ckEq1lZw2a5gnvL0jJ2PuZIvOxEAUxjYBagsrOMMVwDMe9rxrsZWM3o03Ks2+nCiRXg+Pvf47LDRQa0tvQROGRGNQBFDwnbho4zfXtoJ+aIbfxDRXl/ypZpuCYh9c6/26EfbWinsLJOlAFDR4NW5V1M32crL4Wpjr7nYwO30htMOkP/idU5TDsIZS5DsNrbLj7f5Gft8ZpsjuO46NhDOG4OrEY5Vk8rhvMStf/dF34T133so+Y+c9asTdc2aP+UAZ1AT72njIMyS49nc2tr89P2scaIcQqA9t0Arq5VrPMDPNKjYLUPHIfnHXeUKQ/XgLj+w8Q1ILP+oze3UzQCyFxdDKGCeksB/ZVuF8mPBKz2ncUnYvagjP16wZmf3Ch2Q1hwKIvS1XE1JarLWjZzyM0eDkWCRg6sZiXaCVbLhhXZ2kXEA2ksFICHq2Vse7TIFu/4/hOBugWruYjTtc8EvtUmT9wUrMY7ehasNkKwmsiA/uCDH8a8NQJcFrCa1AYlOxM9FdnmAZYcWM3GGdatbUf5OCPLJPKJAfrbdWtz+DeLV1oT5ta2L3i04dtEsf6x2oxI7ooNV/TUUHvDLia/93lnAVWZ88blOtxYfDtsx/B0zm6WGHLr6Hl9dMoAm++mxxlzMrP25YqfhQUKCzwjLFCA1Z4R1Vi8RGGBwgKFBQoLFBYoLFBYoLDAtFmgAKsVYLUCrAay1hRgNYIICrBaAVYrwGoFWK0Aq2GamNUKsJpsHhdgtQKsVoDV1p+5ZTxdAjYowGoWsFGA1QqwmrQXAccXYLUCrLZ+/OTBoQKsVoDVCrCaHBIswGoZAyajRQFWm7bdguJGhQUKC8yQBQqw2gwZtrhtYYHCAoUFCgsUFigsUFigsMDT1AJPc7BaKqnpOXDKcsJx5XAD857/QpPf/HV74Pl77iqVs/VWgLKvYaQD/Ps+2US9/wH88EJht1py5+0YGBF+pmdHPDkrzEuUFspLMUw3s1riuFiuTCmdZy/EYd+U8uDVr0BLpRV5dtMyP5BIwJ4uf1RmNeuWZGLTQ6ttn/IeQlkStDpo//J/Tf6bRxyPuUMqPRWFKI0jA0pODS4NM5FhyJ785VbCZJjVRlQuhcxqm73tjeY+r/nSZ4BeZRai0JiViHA9eCrXh7iJ1ZeJDCiZ1Ra25PxxNI3MamR7MTZxPcSWySzHrPZgTwWHnPVFc01979dPiVnNKB/qScmOE6OcKGXM6tX49XEnmXs++OOfYyNlXKG8kT0LawS+lH2AG5l2Yd74rjKrtQwphYACevwAXWVMSjwXq/VdGnNmYbM9RP7nVZ/4KNAvEgXdgT50fGEcyqtYsDVV2uL/ZEq4/3PCKveHy6+Eq/J19UYTcv4W6HE9DMfCqGBOv1pGRo+nl/VUeJxJd5TiHDCO8oFqoOUD/Vj4lr3MfRZ94bOIZw+YfNsrG6YkpsdiVmPZq5YyhYwGHTm1/LevnDPjzGqWySkkK0GOWW3FbLHU+y75PrDj1mL7pwqz2sMPmfJ8cbe9sPDfAlZbCActSH3mZUAp22SZ58iy2JqEDOhUmdWCV4sM6L5kVpsnTD8RT4Brf5WXAeXR467SjJhT5pZZjSe9fYnleWa19o13oKryPaUZZlZzyYoYqqwYZUCVWa223dZ4ywVW6nkTwLVyaZksHU/X27ZOjpdMBjSn20S2LdJzkKEqTlCx0kvtRiqngnvvxTUniCzafb/5Dap6kj6gHJJKU/WWKmgpi2XdqSCxlDVS+2lKJThHcRdkzJ6JX8c69fne1+yIvS4WFsPGnNmoQWKMIbFJj/mzjoQJ5vfnnINbPy1MbHlmNSRkHLNsN9PDrGYkg5XFob79tthjPGY1smyMIwOaCWVNXga0o1LF1ZEGWpf9j3nHr79nMTbX+io116VCPVTHydR/yNenbCVkpLCSmjlmNUbtjuoTk92j25Ra6riz0HqZyFAe8MPvApttbPLr3MBy3BmFtzAWlqBqiT6m1BBLV+Evx4v00r1X/RT9XZWIVeYsfj4ZZrUu/UjZ4FzfQ1fHFPxZqkqfP7zxPOx+lsjFztl1EYYcYfeplsvwtfuhCRKjpQ20g3ZqE3IvUBzdlIdEirb8ZMS9WeTNv7TPfli4VvrbmWBWE4kiBXd6AUJlh2py41DlQTlWamk/3Iq6qNek76Vkd6DsNTXXQY/2mVXybWqso0je6obGYTKRpIwaZLYztzEMOFaSVgSq5UbKMyEX5URk6VGWCYoxpqw9fwMlPFiX/nZok03wns+dbvL+zi8H5kp9kWMvUOkrL3Kg1SKPUOa95nV/wFXvO0Y+uuvv6FHqy5IdsGuJpuVHTgY0z6xGGdA1/SoDOllmNVugPLOaYV55ejCr3XiCtFkyq/W0dYzfbacyytNi7zE3eVKY1fSZSRRjQma1ro6p730AP32n+B5lQH2dw5WNDOj6zGrCCqqsjabNWMlI8tHYdsQWk9LZiWy8aXjkeJF7alchebK1ads3TGHa9snBYttpJqCod9bGbCQU7XMN85aC9hKOnS27kmvY1ZiEScgyOVF0WvrT2M1YY1k2kTUFRvwq/qXf3WjXRXjtKTL/6NnupUBdxiFdPrUp7+gxnll5vskyq6mk3Q05ZrX+4ZGJmdXsZDbHDsU3Gs2sJiY31tby5NlVDbukxkMywue5raw9H4slx9yfbHZTEVxLOCcWnxnxA6yitDaAvU48GgsXHyqFHujBoPoDWXTrll2a0n7pS8bwLDOoYVZ7xHz1ihPej/YffmPyMwFWo/dTCFd8KUd6mxvj5e2WrxfJKxtZrocRcKH9nD4/WY46MddU0qOC1U4SGVD0D4zLrEYW2LotW07uNum04cTKVvvb3+LH7xGFgJlgVqP9rXw5XcEy19Pm4423R7OiZm0k7+95iwtbm9h/Mv4/FdtLe+FYWtdjEg9OJDFk2ayBlFltYPddRjGrWdZ1NuN0zDaWWU0Zqe+64Bu44RPCGDpTzGocy5p3MVTDYquxzGoP98r8ZY+Tj8PzjznS5CfLrObpYgiXaJqxsBRXu13EOWa1OUPC/j5TzGoZ6Vsmmx45wShmte2OET/fgcxqNRk7xf7UmdUGv3uZ+e4lp3wE89fK3CHPrEb+T5Rk3E5mtZQsNc/gaBh88ymLMykxt8ZrU86cTDN/T9lYHTIUav1Okhl3KtGK/XtJ9VCXlj3MeZusXb3xnC8DqtLRdam+YNUjpKymjGSvtI1SgqYkEhRqg2a9WcLr0fYYZZzil8IChQWexhYowGpP48oril5YoLBAYYHCAoUFCgsUFigsMAMWeLqD1XSRya/1YFg3/f7VWIfX7H+AMda2xx4BbPUiMRwlmVoqFNihtpsCpNaswuAN15pLLj7zTAzfepfJbzYYYiMFFzTDFhK7+jGNMqC2Rn0/wEOhyIANzd8Ah5NCnkV+02vR1jI4sQ+yPjFxM9uCz1pekoF4uNiR6UtkDsMVDwtW8wAvko0dv93F2ksvN/kfnvghzB2Wzyvho4HV5LZtspGlK6Tjg9XalAHVRXo/CtBQsNryvj5s9a79zX22+8Spo8BqkfVJx83AalEDqxSsdsXi01IZ0Lg7OG0yoOOB1WjxQSuT0FfDu88+w5S5+tbXTgms5hlZT7Fb1+mgAqlrLF2Ki/Y7UOr0xrswryvLcFzct4DIsWA1KxnCTQ4LAuvG3DIQ3+gplVKwGjedBrWOGgP92HDHHcw1u5//NaBfQAGoljEcysZUGEeoVKRdVLi51dT2smYIf3v/KebzP131M2zgy8JbdaQFtyuLrzV4aKqsJt8g1J0jLhTSQ5m40W433IKclBG3BQf1mhX9fSi//GXm+n2/cR6wsUjZtfxKKnVWmkAGVLbpZHFvFFitLVIUd+bAagsTAl8UDZF04Ogi9RNlVpsIrLZyjoAAjidYbYeXmvxTAqxGGcBHHjbloQzogn+JRC3Bak3IArrjRKmvTQhWIwhTV5HzgEp+f6pgtcqu4qd7f/NrwNzZJh/R52xsCLmJqgCCKEFXAVvrgdVUBrQ9RgZ0psFqqvghG+saJOOgB6tKspFT2/5lGVhtwUYZWM3LwGrxGBnQUWA1BX0kngfK7DK1kwQVXQT3OhSN04Z/4024+r0i7zJ8+x2gvCJTyfUQKViN+TCS1lN3KwitBKe2J/7Ib56xGqyEtdkus8CaoIrBQN5x071fj1dcKPGyUQpQS1QG1Gi36I35nEBizJ/OzsBqC9cOpzKgTtJON9onKwPqWvkqbqUqeK4Rt+H7UoZ2QmlOsQ/Bant+VSSO8aIXZoE6B1YLKVumUo9TBasRbBSxA2Bcarbx988IIO8Xn/kitqzLBlg4tMwQuZlrCHDMOsEcWM1L5W6NDGja1hK0FDzR2zuAcEj+0Oqbg2DXV5j8Hud9Be35ApAacSk9rClJUNIxlIcuKir3iTUN3HDyZ81Ft1x8CeaFsuFUUx9hfiKwmoFKqcxoN6YIko5ZfPZcKgNEMIGCBVfM7sWuX/ikuf+z990XLQU1+pQB1W7SuLLasIEm6PdMvHfFyNbKmCiTURsBblKw2r77YuE6udFMgdXK6ktsExYYQRkfE7Po7kEJTiD5xHPQaWl/22kD2vdWkKCmThCEMbqRlJmtgzBt813XSwEZRuI2rcZse834p465KIuU33iz17NrtsNZAmHZEzJ5PXNwp9q2/NKt8e5zVKp40w2AftkyW9tqoL8iUncOQRd5hLuC1RrX/RG/OPZYc018x12o68azlXiy7jctPycBVqMM6DYqA9rt6UMwkQyoLdDTFKx2/fEfMW/wzx9fkYLVypQKTaxo5LRYfNRNnlSwGuN6DhWW6OEOl2AJC1a77yH89MDFpoydW+9EoO3o0cBqUU4G1AKPOGZNctvlGXMPW7gVKs2B1Uw8shvqBKtpx5wQTiPtnS02u4+NjDreV6vyAIqVxjRj/FGwKzvhcmDlMvnT9vUEW9h3cd2uVVeTt9AOuxnU8JDKyY0sWIDtDzvEPHnH974b6JM5AeeWmToeEXNWE3SSMqBrpL+44ROfwT+//SOTJ1gtULm3vAwoDwbl3zGPJxhPTNGUJO8DWlADVE3Bahl8j+Jz7IWkAiYHQ7C3t+A36/DjfT1BCY4r/fiQX8Jyo+MNHPDJD6P2jr3lq/11hDr3JZa8R4GDBkRoQQlJjMCC1XjA5h45QHLpCSeh+6ffmfzcpu0Qp68dm4M92pOw5BbUwp82nx+y5WWm88CpPIgtX7qZBkuNBav9qyL9FGVAt86D1ToK+cjJgI4Gq1GSXuOkQfHL9Z3f/AZXHingpJkDq4nXiwK8OAT93HrrWK+1bYTgV9v2RaY4A/RkS3vZiDU/dp0uD5o0WE3HaTy8YNeNJgSrUV5VL7rz/Atx06dkfPhkgNUSC1ZzfHi6yGZkQPtk7rDnB4/H5osF1PWEwGqdDqIcWG3usBxIeLLBai0do1IG1ILVtme7sTKgnjNlGdC135GY/8NTP4oNVRKaYDUDUjNxJYKj81AerKQQN9OoGJ4CsUd7ar5dTAS+zMciPtGC1SZ7VmJyvYSUi/1vVeeV94UhNjrwzebzN3zpdGCWHLTrJg7cWMb/HF5bIFo+fo6aYHNYrcMHxmAV4Z4KhHq6mndxn8IChQWeBAsUYLUnwcjFIwoLFBYoLFBYoLBAYYHCAoUFnkYWKMBqQAFWk4WlAqxm7JBnVivAagVYrakbewyVFWW44waJXfgnA55lwTPbkQrUGMusVoDVZPOrqRuW3OSo6W4YmUgiXZJdXqmiAKtxs4rGkcX99ZjVCrCank6X7Yr8qXrDdFWA1QqwWgFWQwFWE3aQAqxWgNUKsJpAXAqw2mOvzxRgNRmrF2C1Aqz2WK2lAKsJlMgnn2ZGX4ZEsZEEyo7LrFaA1YzdCrCatrD8abACrPZYYaf4e2GBZ5QFCrDaM6o6i5cpLFBYoLBAYYHCAoUFCgsUFnjCFniag9XsyfcuBdPqwvawpOLhoM982OR73v5mJHVZTFrWbgMKJKl2EvT3yCnykeWPoN4rpyZv+fZ38cdzv2HyG9+7EnPbyoDhdJDYU8/TyKxmT8hWgjKW8DQvgFVzZmN/ZRoZOGAfdMrCVOPF5eycP4ulJ+9aPk/oS0WWDZW8HtWmdJY9UJ4dugUZPwKVa3SbHSz91vfMd6/66GcxvyFMU+VuB35OBtSWkwxJ9jQjmdVSCRMnhq+n78tGQk6uGsusNqIsccv6+vCqxcL284L3HwP0qgweAoxiVlO2OXSHseryn5jr8zKgY5nVSkqYz/JahpOm66csQOWIUmdW8oQ8BBbs4MMyq5U8H3Fkr/Ew5In/PNJfx6HnfEns85Y9p8ys1lHar8QZRlVZYvDPe/H1fd5u7tl/31L0jYj9Pd8dxazmWlnSJGOPoe2tDCicAF3KaPBkrl9GrPkQMVoqD7qm5CPYfDNzzeuPXoyebYW9DM/fHFDWIHm41nYUAQ8ukWv+ehP+90xhWbn/ttuxsFdYwlwy8YXCxkdGpoZKXJDxzfqGZTAyt449+OqfJbhWXMsID43ob6v6+tB5wXPMPQ8ms9oWLzD5rl/ieVyTr+SY1aB0LW0nNiw0TOsxq7XWms/vmIBZjbJOllmN5fJS+ScHkwGrZWfgqUUhG8N5sNpKx4UFqx33w4uBl28p7/RUkAEls9pSqeczFu2JBfcKs9oCbmwmwqwGJzJMSiabJCk73igZ0GlkVqvtJoxQb/3GucAcieuhH2RsYSHgqiQiA8ZjMau1br4Vvzz6NHOfzk13oqbte6ZkQC2zmmGP6kg87gQ1rC4LA0ffjtvhTReqDOhG8wFH41/u1HVktgolgDPqpsxqRGbpiX+yNFmfbyUhatp0S2y7XYlhzV/9CpcfeZTJlx9+GFVleAo8H0lXdlfciAxMkq/mmNWk8iUJQ4bmR8mpOEiUtaVTqmCtvuNOx70Hz/3w+8wXhn0PPU6OWS2VASUdlrzBNV89Fzd/UuIrmdXIMGDePaZop3R2T4RZrRl34KnccSsO0VV/JrPaa/MyoPaFA9LLyIvmmdXIepO2hTFn3VPmFXa8tvNlf2gppQaH8btjhKHy9u/9AC+qiT90h5en/Dk+pZHSo/3k8NF4AidlVuN38sxqsZazXK6hrRLZ3dnzseHebzD33+ZzH8NgTfxwXbkMVx207FKcRts1muhhLGAbbwO3fVCY1a658JuYH0kcqEedlJzm0ZjVoABf2iplP/A8JFa+jfBetc+yngp2/MjJ5v5bHn0UIkdskniljFmNRRQCNbTYxyj7FznBSgpyZZfqKJgYI4PADdeZ67+839uxcFDeq4+MNdOcyG6ixI6G9SzWuESZWTIqMDWjyDAfMrFP7i0Jy10chykbXNlxUCGbnzIpOJH4fxRFaGq8yriYhNnOJtrSMh2SW8lKr8ZkHcu1VeufecYi2i3Qi9r9s3GrypjudMjBeNWpp8ojaiUk2k5jj6NAZSUmLZD1Vd5UZWJb11+LXx0lUozRrXegrCxTdtgzrVVAZiUrW0xZJVcchTKga/tUBvSIQ7DNaceJ/Xv74EdWdh5QlWbjp5bBwsquSzmfJjKgq1bgOmVWowxoX1fGkhWyG9oOaVoNLzd7yjCrWVbIBx7BT9/+XlO2iZjVfEoqq8/4jocwkbjAZpCyqRk2Oul3hAHF9sUhLLuxiDTL52QHs6xIlNy04HvZg1ZJTcOtJhGR97PzNt7Dtkn2xHZeYvpcbb/kULJtmVdbKTF+6KT1yyAoz3LdCKWUfTOr+LZbThleV/T3w3mJMI8vpmzZRnPlXapVOIFFW3CwpZNNZ5LMaquFyfj6T3wG937nUpPPy4DGcQT2c6Z1TZFZTepp1AAkfbk8E1rKOknYv9XVHv9rUsc5Oh0rtzb28rFMa/we+2e3JPOh1fAx1CdjuXedcTrwul2lbAM9gNqzFZIN1NozY0jvJl2U7AMNs9qD5quXHHcC4mv+aPIzw6zmoEe9jx5v8Tb0Iju2ZF6VDBG5jLfirTy0Y8cqtI2Vq+NfrT/zKE8e9JZ54vTkWAbLdNgqV/DvqkRxMqu91DKr9fVzAC4PnCyzWlfGXa1f/xpXLRamxplgViNDqm+Z9nIsiuKOjyXcmWdTI4evZWXLc6jRPjZNhTNqcvVDsFroSqDhON2NZfyWlwHt3+3V2QBuisxqt593Pm75zKfNPWeKWc21zLiMvDrW8nPMaoNBaRSz2nOPkrWrx8Os1lBVg1qng1CZ1S46+iT8p5jV2oGMl/LMai9nu7EyoI+DWW31ty4x9/zRaR/DRoOyPjSWWQ06Dw3DMB1/jmXStNzBo/mBR7eL8Zg4DUNb6r4SISbTmibn8aOvYvwvlWU8f1e7hecetq/J7/GpjwDzRBWAcquxat8GgQMrg5tnVjNzlzz1m2VWM1K5kh6l+3o8RS++U1igsMBTxAIFWO0pUhFFMQoLFBYoLFBYoLBAYYHCAoUFniIWeJqD1cjIw8Qtv7YnG1NL5/fgvRedJwbeZXuMBLIE0kWZZx9NnsvJgS4EjnRH0GN3G++9DxceLvJFc274F3qG1pi864QzClare2Ws1M2TZQO9eN1pHzDPXXD4uxAqqM7nBqFFC/DnhGA19S2XgCfJm4V4XekgWK0cieQAmh3cd47Y6tef/wrmqyxc0G6mm6j8rl2Q9szWjNyo47gIVW6KmjETgdWinAzoiC6MLe/pxetOOVHe8chDgB5Z4I+56aIbI1yocixYrTOEleOB1cLBdIM3CjsYD6zWsHKBZoN/fLBaZOAgYqwS5cpCK/PjYVABjksGenD4uSLhFrxp9ymB1ehqYUvBF14bJd1Qwh//jPPeK5u6c5esRFXBar7vpZv5rDhPEXwls6kl5exwI1qBZY5XRqstcpx93KyNdfONGwUKnloVx2gPSBtZVa3g+Tu/yuRfsMPLUZ0jUoulIEBZN6uHV6zEun//23x+7+//jDX33GvytGGfLu52RtaC4pxMPeUqBtvqV5Qy0nrnZpuVLDJgNd3oEFCYXYwPod/E2p4+NDZdaO6535c+h/quO4tvlEpoq/9X6fwq12GBIN0cWI1NoxpaSZc20BCw2u1fORt//YxI/uVlQAlWsxtR3LifCKxWVjAEy51nVhsPrNaNY7BemAhWWzVXQFfHEqy23UtM/ikDVlu+1JTnjF33xCb3rjT5TRLKJWZgNbugT0koK+UqYDVdCHYyAA150vLbIlOVAe3ZYydThrdc+FVgVr/JhwE9RnzNiRw4NvZMBFZL2oDKgLZuuQ2/Me53JgAAIABJREFUWCzAC4LV6uo7TwSsxo1jG/O48ezplhz9wkp4eL6PpK3xMqhhTUUAW307bY83ni9Sz9hgbgZWG3WiegKwmtmxFt9m27LCUJRWUTgYfIJVFaz27wu/id99RMDbc4ZG4OuOt+95KUAzjjI5s7JTQqR9Ub4OjcK03WDOr5rnytPwA6xR4PfBZ34e/tvfZJ7bcD3U8mC19MZs0PIG15/7NdzwKQGrbbJ6EH120z0mvEc6O9mW1G08U4bxmdUsaIn9lZUBHQtWs5LBtZdvg9dbsBplQO1GeA6sFsURPAVITR2s1s001R58BD957wnmXVb85o94loKT0FxrBNyYGNID22+b950IrCYXGckbjfF8R4qmmvv0LsDz3rGPyb/o0x8mitnk13oeygo2EilJBSyGjQw8PNLFbSfLBuEtl1yK3pEVJv94wGopwIp9Ri5WWKm7ZdUSnvvug8z9d/3MpwDd+Andkm2+Mn6pSl2H6CDSOqLFSopio4c4Vq5uaC1wvQWr7Y+FI+JjfbYDMb9NTxIpLivfnesJCHK3oL2Ynir2d9m323LGCRwFyhBw5WpdyD3zSb6b9f4WWCPXcJs6bZuUELc+nGn5TfyyiYsgEPDWwzGw4lnS9x5xxhcxa9Ei/V6IloKBKn0DRA7L546XHVigvLy+S+eG6/BbHdd0broVJQWrTVKFb2oVkwOr8bUdR/rcdfCxul/GOy8//BBsrWC1uK8PbpiB1VSh1NTguGA1Y8OZYybjcy2YgyGtlAJ5jUOLLTxGycwjKqmMcpcnT+SaVStw7bEfMlmC1QYigZpUE27AjyeoODUzT3T1fxKsFoXy7j5RkJFKuj+4BFfvK2CC8La/wQ/l8wBdeLbfHwNW6yqYzJz1SbeGfbg6VpUe14LMQvDYhHH/HJiE36OgGVPXCRA6Ao7hOFiA5wKm1RAIL8nmTAJGl8R7WhBbNsqUqZ8dU7Ot2yplpDByvCbxuxYYl6S+xJLYLrtNEKe299V9fbi/Ju3l2DPPwNyd5ZAABvpTScRuu4VA523sG9va1/COFjBtnkwpVgN8bwKrZLx93RiwmpUBnSxYTV9qTCxkn7f+tv3osUoOnuNwPCa9PYcq48WgsSC3FNSbu+lEwLWO66NTkvnTGrioP1cOBL2VMnBbyUEbzOlLwWrd0EVgtT8JjrTTlKSbgp4dHiK4+wHz1YuPOR74659NfibAamSEqquFx8qAdvTzLoVs1cVSV1N/s7bzKCmuoUhgnjo2M/FNvpxXjLZ1+0R/TgRWe9WxR2ErC1br7QO6Gt1dB61UYi+GHFlko83JgFKamwslPMz4q1/hZyppPRNgNREBzoT+rJ9lKy0Z8E8KmgHYJD5Y2+bkPulXeiPGHNYN00yAXR4NrLb3Jeeb5/Yt2gVI7Dt62fDB+In2fpyz6BgbPGyjSMlbzj0Pt3/udGlGa9Yi0bETx+N2LsPxVCavTHtkDXfsHMZWt/2c5Z8MWG1Jv3jKXqe8D5u99zBxmVoNsdbdZJnVRkJZ6ah3OujmwGrzRgTU9WTKgMZuCVYG9JFaJZUB3Y7tpqoHKh4HWG3lNy4273Lphz6OTYak/yVYrat1zZ+O9ilxNwSPoYl/ZuMUstWPhmpmNck2b/3ZfiMPUMvLgBpgt630Ua0gtyhq/CWDN08lT+g6FKx8T9zBVscdap7yypOOAebNN/nEC0A1dlPm3IE0/m77fRMvrT4o/6AxysBRZ6LhjrJJ8UthgcIC/0kLFGC1/6T1i2cXFigsUFigsEBhgcIChQUKCzz1LFCA1VCA1QqwWgFWK8BqBVitAKvZDtpwQ6ZMchmIgQvHbQXJFWA1tVYBVkvHdeMzqxVgNWOgAqwmZijAatM7DyrAamLPAqwmdijAasYMBNBb8FABVivAahMF3QKsppYpwGqPq18uwGpTkwEtwGo8OFyA1WxjK8BqjyvsFF8qLPCMskABVntGVWfxMoUFCgsUFigsUFigsEBhgcICT9gCT3OwmqfHz/qdWVih73J3v4fjL71ITLPLdlijpyzdUh2BXh+0EnRUJieuuwj09H1lZAR/+YSwZy2/4EpsqLKYzWQQkZtJSCWWsmyMJOhU68PSu1ccH+v0ZN9D9QpedbzItm1xwmJg1hy5bRIArZRyBVZHpe3zM/ncyIDaOnXdlHzKAHH0dF7HAUqdQblnK8TfvyBsNtecfT7mN2VR3wtbKbOa+T09MT2aWc1K1OSBG3kZ0JbH05Fy9tGLA1gZUDKrvfWTwgIx7537Ab0iHRFFLlzPiomQQUmP17bWYYUyq12x+DQsVKmzeJLMavaUcSV8bGa1chAgVHk8nvQccmUxcumsXhzxta/Iu7xh0ZSZ1eKOnCsve12gKadrl118Ca7+7OdMvn/JKvSrBAVPr2c+ljGrlXPSQWRWo9SYSX6ARkuY1Qb8MvwwE17xtPyDcYSmSpquSmIkvcJYFZcr6CrjBKXHKsqaViKbkMqmdUYGU7m4gUolZZQKOyOoqPhLqeRjsCNlcNyMcSVxXDhaAUFE6U/xBxF1tHKrEdbpqdvBUh8aCzYy1yw6+UQ86x37yztWymh0pQ3W+B7Wz9U5yaxm2ZJolYqlTOm0gRFhSLxtDLNa7AjjzhNlVsufybUyoHlmtVWulzKrHUNmtW1fbJ77lGFWW7nclOeLu+6RMavFCZqxxAnHyZilnGjmmdX69hLWvzddcA6gbIDdgNFbZbmmyKzWzMmAtm+8Az3qO5NlVsvz6kwFrOZ7PiKlpGh7Faytyen8gVftiDd8XWIJ5s4GXIl/bBqWlW2sDChZwkyiBKgC5ujvLW0IZGTpsfl2CxiUE+1/+vSn8ffzLzD5TaMEsbZpygj6ymLZjTopm2CJrDBWVi/H42C6lnGY1cicZXlhBr0A6+aKJNaRV10GbPk8k2+VyqgkymbEJpyeFI+ARNrgjV87Dzd88gyT32hNxqzmxd2UXWw6mdWsLCOZ1d5gmdVevMX0M6vxSH0s/Vh86+249Fhh+OvefhfmKBtmJemgpaxUJLa0IANyPFrmjC6jVI4gybcxm+xJKifabHbgaDxu9/Vjzm7CULjjqScCmwtjFsjUmqdHIYsIE32G/5ju/id++tHPS93deTeC1SITXI0nJwNq+3zXycYL9J10vOBSOlYa4Yqyj+oiae/7feNCYECl6Mi8oN1/TLXYWsasZtnvWPIgz6xmZUDXrQH+eq2555f3PxCbjsiNerUPlpecnkTvr1VkjNBpNVOWLBmKiaMzT8FVppJXQduOa0z/l7FEWKYmcq1YNgXH8ZCkmn8ZlxM/sh+TlS+VCDQMbSmtyuiXzGmC2iyZVykNaOqiWsXGbxHp2P/66EeBjaUfTriRr1JfTqWWss5w3JEy7nisCxnjJDfegN8fIYyxnZtuHpcJaXqsr+xjGq/GMqtZGdDtDj8EL1VmtaS/D85jMauN4uKYeWY1O7Ng854Ss1oSAr7yFa1cjmtyzGqzVJKV3C+R1fCbNqNnN3oymdVsW7JPH8WsFmvsemgprt5HmW9uz5jVSsloZrW2+kxAWTrLJMo2lXZOfip3yFGHb2WpDZdOSm2XI7v+/+x9d7wlRbX16nTSjZMHhhwFJChPMeFTER+gPMxiQiQICiiiBEFQMYLPhCRJJlBUUB4+FAkiSnwKfA8TKDAgMDNMvPGkTt9v1d7V3fdyByZdBX5d88fUPadPd/Wuql1hr1orQEtZmDt+BR2dd3c9B2mGYk7A8YyJrKzWh1eSCBVlc/aRIrBrVnOl+AfDrKYvTgIWS8JCtjUrw83HWHZGP01RLTBd2aGD48i4J2Px8lodi3Xt9fL3vgcv/7DIHWLuLNLVydOpbG+padaUWW25zLfvLDCrDY43sTpmtZw7ip6vSGemvtG8lySRThP/xvVZvoVh+eiEgc5+TtnKRNcIBNYUk52GFNnWzFpZx1bD0FMsTiFvy9PinKcuh32GKhXs/OpXmfyeXzgdGNA5z8wBdPWeQaVmlVrFvjq5jFCQAeX686/CrHbpMR+G+/vbTX46mNWK9uQ7WQuxrWWsXZR61KUmTZATNaa5DGiSINDxl6rnVjaXtZTLU254hsfJzGoPK1MgmdV2tsxqvX05s5rjoJ3ZPEGv3cshs1dgvwiBtrSOseuvxy8+IhLS08GsFrFPKfs718p2r8VNk4w0U+rIJvKoSmJ7tnMtk9cGPVH6O83kgKeDoInPDR0rA+rCS2Uts3TmTLz5h98y+TViVuMcw1f7k1lN97ruOfd8/OlM2SP5VzGrjVaqKDKrbXGEsGetF7Nap4OuMqt9/5jj8c9kVrMtKHUrsDKgRWa13T/20YxZjX09tftMSOFzA9E0PhepTBsNB5pnd1/Gm1h64aXm8ytOPR2bjMm4XGRW65LJXtk9kzDOZJHpz3PxCDIFijeS9qzsgFR6yFhO86Wk9A/L0JZ1FvMruxsmXG05C+nq8pbBXbzhU18fIkDHExa6R+sBXnXKsSa/w+EHAYPCpp+4fqZUT2JSK6/M7yxjq2n5RWY1u9w3bMH5+5S50gKlBZ57FijBas+9Oi3fqLRAaYHSAqUFSguUFigtUFpgfSzwLAerWXm5OqoYVmmrh+f34sgrLxOr7LY9mlUJEtY9Btnk44KCGNp1bmVIYL/W6gA3iXzUD998JOZ3hJo/cbpIrXTjJIBaEbi2tlVhNyCrcDGu25ELaz5edKRshu1+8seBOQpWS6pImirZxUCCAakBAlaT3YzVgtWSHGgQuSmCloLVujH+8tkvmt/+/rxvYzY3DBkAjhnSyAMydsNe5EtkF4WSN0VZOMraSBkML5HJE6w2QQbUl92tJb29eMeXTjf5Ge98cwZWiyIHvi/1Zd4q0grr5GC1n37oZGzWUYmRfzJY7YjzRbrP3e/VawRW62YbbA483THznA6wUmTV/nbWubjlom+bfN/SlZihEpwRpQStnFviZPJFRbBa2wVClQGldGpTgQZzKnV4Wo9pmqCuALVOTCkXAQJ2K3UMt8W2keOjt0cEBAlUSxWgSdsHGrDye+oYHhs21yRxiIYCCmu+j1Cf1aVcnwaDEpfbiXl4ybKW+YmfyR4QtGbBap6TYIiyjQBG3R60Nl5g8uwHOx5zpMlTKrapAT0DVrNhFX1MxE1zudIEsWo2osLyjW1YsJpABqT/cUN1TcBqK+dIQOtogtVeuKPJPxvBatx19dS2rOOiDGhdXUYu1ij1sbYyoAP7vNL87g0XfPNpwWpplCCqSCPghq/T1Y5WkAElWK0oA7quYDXWeEfBnOZ5KknDALMNErNF2D1nn8BX3dwnWG2lgtVmvvKleP0FClabNSMHqxHQo4PCk8FqNlroZqxv9NJN7QccQxq2B1BSZqlIcV194olYdfX/mPzmjot2W8Y6ttlA+3EYdzIgIOsqLkg4aZfKfD3/pt/Ppg6OgyQRv7Iq8LBqgYCNjr39ZmBA/EpU64UfKwiZCLtM8ywGYglm/N955+GOzwpwev7wEPp0/PFjilDJD6YdrFaUAa34WZRgvWRACQZrCzi5devtuOqkz5q898BC1FviUwcDD6MKnqdqeaADqwTjVVqO/mI1YDUbySRooUflex4fH8coJWYBvPbwgzH/pbubfPX5lCDWCvADZFEUjh+PSoD8oetvwtVfFbnkzQlOHl4hv02jLHhPsKOVySsCDCSvBXVcuCoBSdlPC1Yr6tqsqAZoPW9rc//DrvgJsJH4/rRaz6JMcRfwrQxo0oGjwV2CTHxHAAES0NVQ+6qVwB0CVvvGge/GJipvPh1gNUo1WtlZjtmBjgaVSiWT5+sYQKD0GI56ngIKOcpTvldScUzhN3nK5c0LfbMgBZgW5lxOaiEGYpNc4q4IdKMPkfu3fQ8rtD04226L1xwvMrVbvv2tRMzLRTX2XQ1Ij47BDSQ4BwLvbHzZIwOllvqee3Dr4R82l3TuurtwgqKA9ii833plJzGruQUZ0CJYbZciWC3MZUB5BoRJgI+SivKOUi/TKwOaz1uQAYzMY1cnA2qjrwzDFsBqtx1ziin/Az/9WSYD2kMZxGcxWM00M60XgyMqNBYGupkCroEsWO3xJfj5W54arBa4LrqJ/tbxJoKzNTIs81fxY+xDFqzGsT6Xr+cBCbmGgBN7GGe8Us3yHUo9aydkP7VzhiCOUI2lIqthjIbObathiLr1IRPmlkkWdA+dPK5NEFGi6BSu0+w6bDJYzdqQT+z6dfPcRVGEzoKNTb6yw3Z47zdVmnzj+QhVotpvNHJ5ZayhDOgUYLWB8XFUrLRZQr8tFckxy64vxQM+NViNt7BgNbmDlQhnH5a6SBw3Gys5F9PpyQRpeunn2t+LILQUmdQgq82WTYCAT07jfoAlfeIPR/t6sc/bDzT5F5xwbH7Kq78Pw22Z53B89gu6v4knD4/SCBVbIM5h//KI+fwHR38Y7h9kT2KmgtunKMY6f2RA5IpGpP09lSgtvjuvyYBQBbAagUqZfUBwlY5xph1KkWgzMpebepnSgutcdL2/zAqZOrU6FtZl/+CVHzkKzyfohmk9wGqj112HXx4rAJTpAKuFroMmJ30Gq+Ii0ANrVHcOdDilLYtjku0jBkik5svw7MbmuZc0PkEPJ0wH5mW9wWpWBp1gwSnAanefcx7+/GU5OPFMAKvtc/Jx2PwDh5jybCiw2veO/jjmNuWgXz9iWFnqxI0yoDCrMFRZeTd1UNU6NWtere8QKZrWsdLXqJ/hmGVdjshr6qGCAlhtcU8dux8t8tm7E+RZk4NV6wJWe+KC75vfXnnaZzOw2kwnRdfKxBfAaggTVO3806yiLTg7lwE1+0rqaDi+Wd9Cr2J9cg4wKwLOmedcWvcLC67mqWCza9NPOk4VI3rYbPnMmdjv9BPNU7Z815uBhowLkePC13kF3WsRrGb7asCx3u5Z8aJiATc8xnf9nG7569ICpQU2qAVKsNoGNWd5s9ICpQVKC5QWKC1QWqC0QGmBZ70FSrBaCVYrwWpmM52bWkxPxaxWgtVKsBrbSAlW06BgCVYzPqMEq5VgNeMX7HyKIJ+MsaMEq5mgVwlWM76iBKtt4FVTCVYTgy5fihKsBqAEq8mcZBKzWglWy4E91gOVYDU5xFaC1YgomZpZrQSrPfV4XYLV1lEGtMCsVoLV5DAAD+eUYDVhrSvBaht4nVDerrTAM9gCJVjtGVw5ZdFKC5QWKC1QWqC0QGmB0gKlBf4FFtgQYLVuCtTkRm0yXdkg7e/vx3ff+37zec/jj6GfcnwbOPl6NrqOOoZVduX+GRV85OrL5Um77gD09Eu+ySPWumXPY4ZKltBpdBEmwqDWy+PEt95j8le98xgMLhZGka6RwytyXWyYF8lkQA1DjgT8Fw30YO6+rzH5fb99HlCz8mkBoCwlpiiWWc3oRijQylAPqPSUkQGVPAm4qKzAlPgRAitDNdTEDR84Wsxz6+/hPiFyXwFPTNvTl4XT05XJzGpqBj4yY1ZDDCvI0vQTkGXL3DMOMKbMao/X6zj6R3L6Ei/eFWG/SEd4qMIlTz73juMUvsqzIm3hke+ItMD1J34RC5rCRRGkHcSxMAVVXR8x9cKUySnSttH0/Ewi66lkQC3bi5FCUcakmlPHCo1oPNpbwzGXnG/u7+z7qoxZLUaQSVv6LJYeao4rCbqKXiCXSjwm5WxQTnZEmO3uOOlUPPDza0y+d+UQevT0ZcdNszL7sYOK9lMyq9nzpi0H6GbSLF7GoFKN44zhhJYsihjYE+6ULoi1A1CqjJuETGRG4QlPyZPzRR7chJOdzDVsLRM4CvQkbIFtiWx6+UlvMsNJVXtpzqxGWUN7V99NMKyyVS3U0Zwz31y/88Hvxa5HyWlfLJiHtkoo1UxfV6MouxyllizLBcsobdVoswEdYTa69bTPYOFFV5j8rPEWvIp0iihsZmwN7FZWqpS2aelpZj6tquyBk8FqVqKRgMeM9IRSqJRs5In//gHcr/3pxOuvBXYSJqFnDLPaKvFz39h7H8z846MmPy+N4HlinzBpwbWMYjFlsOS9KO/TUb061vdUzGrCeCTXGw5LPRbNIEdDjUW5Q7ZapqW1OuYesLfJ7/31MzJmydDjXVTsg3ZVJhJ4XsZkxm+djvLURE3qFpr7tO66B/9zpJx4Tu69Hz3KALG2MqBFZjXeuVJgVvO05sl6YJnVHJfQFGGTbLoVLFHWyO3e8p/Y84ufMp9jo7mkkZI8+5A228nMao62JUqAWlklkpTZ9sZ+W2mNmtu4rIxhafNn7vkqbLHkCZOfpWyK5lFqA+YnsJlIScRWxXzhuPlkZrWWUma1Z8xA37+/2PzqjWd9BZg3x+TTSh/icemvfrUgEMV7hlLO+y66GDd98gsmv2XYhavvUjGsUTI2rimzGiWGmaI0ROAKiwyZdBLLLInEsFgwebvshP3OERax4AW7gu3JJH6t/jiKI/jK+sA+To85OdGGVi6NbKvZFWTVaso7rrj6f3D5cSJ/PWt4BAPq86puglgZkjqdGL36a7Yey6wWwQWln409HbL6qf9zEnhVncy4DlylXxuNY8N0Z+ww2I/KApF07Jk1C/NnzTP5aiVnqBwZWonFjz5mPh9btAT1EZkT9cUpajpf8ArMasZEtrEWWGpYKvv2KuImZS7KyBaMN1ytYPk8YY89+uqrgK23km97+mEVSjmsV3Qa1O2OoVKV/tKKYgR+zqyW0NebuUaE8IorTf6iY4/FXJUimi5mtVxeLs0kr4WJx8oSFXkfWKqci9P2MRnZ8/q10oGU0PYt/ZeRSVKWCDJmZWgLsk3I526aoqFzqBGyN6mtyV7RzHyUj6Ah/WJZFGGFSoJvtvdeeP0nT5JfbLc9YH0+58WhMH+YOahlSfQodygfhx6U2xhw770HNx0sUvbpPX9Eznk6Pcxqdq7qeWTyk/awIgJaM6Vdbf7GN2DPrwqTb9LbgNtRq5ABVoYdkHxsKmY18nJYaV015Qb9j95trZnVbKMhm60r4uducxy/fq/IOC7+1XXoU0l2yoAmuW7fBi27sZvrYVyZRbpbb4p3flvZh3ffBbDSz0EtZwCihKWWwshrKpOQGW2UWVhmHTmdyFTMamxJGd8d5VC74mOxYgjXvvVwkx39/d2opmKfmhMjISDFMAgHsI9l/RaJS1jbpp2Qn0j7F5t/xgKMFHVldhyNW/DqwkAz7Dh4LNI3mzcPW+/xEvP5q17/BrS6MvefvdlGeOL+v5n8vb+/E4s1v/iv96FPGWE37x2As0oYN3vhZjJhnFmSOYfJSIJq2SLXQaxjVpFZLaAso7YT2snakL+V0gDNagPLdE6SbLk5Dv+Gsr3usTv1is01ZHCu2XXnWjKr3f7pz+Gh78l8e3anm8mAdrtkcpV3sXM65oU5Tz6X8SIfQax/EzYdqTHWnd1V6HH7MG7Z8vr6sHJc20OjjpYufoN6IxvH4yhCtyvtwTQGO55y7NY8ZdIDXb9yTE/0PswHgXiLZm8Ndyur317vew/2e++75Z7bbQdUpZJaXIvr/gTXWg2r00gVdG3EYdpBYId0ylX/fZH57aWHHg7/XtmTmA5mtchLMKp2qzYc9HriG91OgqSjvgUO7MrN8TyMKRuuYeZV1sAoijK2vCqZwkKdextJUN2TcKyH1Qao/9Gedg5q5lFrwcDGfmnvOuy7eKxf2HxffdyH8byjZQwyzGoqT8mitDL24gTSewWsZt2kx3l9pAcwrr46Y1YbXLkcqfZTrocCR9thnIAs5kx819UxMxVHP+vCOV1boevaam81l0RsdjOmOvoraB21EaJekbG71W2DLOxMXLP66gfcJM7Zp1wPHV2nTAeznZEfpe4rx7HYQeCIRf/RaOCwX/1E2tLuuwE6LsPzYRnnPZcrP/GZabcNR/uU2azSjv3/zj0fd39O2Ijnj41nh0DI7OsX9E4tuy3nUJbJ29y30NSK65nsXInDulNGQC8/cOJx3a97ZiN+BU/MkH3EfU/5GDZTZrWo3jA7JmL/nD2fQ5llcyTje0VZ0CJOZHXfzm+OYvR7PzO/vfLET2Gm7gn1ITL/mKaLWc1O6zqJg6bOFVfOHMyY1V5w3LFAIG0sqfiIdY3PHRvPLm55Hkc7HmXoPR1nnfEm/nH2xea3vzrza9hoSNYRjbSV7TOZ5bsWIgkj1HXmyH5TBKtZQljD4GjHizRBRcejIHWQWAlvOKiovPXieBSDnrRDsshFdr+zsKLlu6wu2Wf5np8dQGLd2TbD39o5wwgCtPuFnXRhtYITb7xKbrvlxuhYfxfUUFWmUg4tnCvbsllWPDIyW8b6CWA1FnNtqN5W+1blF6UFSgs8Uy1QgtWeqTVTlqu0QGmB0gKlBUoLlBYoLVBa4F9jgQ0BVmOkpSrbQJ14FFXdGMMdf8F3DxY5lukCq9ltwRoqGDKBV4BgtY9f9SOx5y47APUiWE13V7gX5MpOVNwfo+loYJa7U3f92Xx+9UEfRfA3keJwI8J1phesNq7bH4v6CVZ7rXnufpeci7Qum0ZORFmybHdo9WA13XhLCRhSgAPxPDaOkvghKtTVYhpq4hcKKOzceQ8aq0Q6zmH4zJENs9hNQdkBpiDhNrJs0zCoY8M8bEZ206Vm7KQgpwJYzYsDjAeyEf54rY5jfiLgM+yxG8I+Aau5aQCzSWjBaropjqSJh78t4LYbTvoSNh6X8lfQnVawGreOV+pGHcFqH/72t6TM+/z7WoPVPAWK+JSlXCyBiBuPPR5Lb7nN5PvHxkEwGlPLizOwWhB5Iu/KbmbCM5JaTpKB1UzIR3dig4Tbp3KVSERI4i1sIE6usKG+PDRAqSM/+22+OdcxQfInaxHk0DkBUGTuxMnhbAy2Z1INKWF7Kq1kyiZtjC2po8+N3D4M9Uqf3fyA/fGyU0+WF9hiPrq6MVnh5n1Rn8ccRmWrzcuYg9W6QFuCf7d+6nQ8dKFsoM9uttcZrEYevjwgalCHAAAgAElEQVSolmTvtEZgtRt+BewogIxnBFiNUrsrl5vynP36/0T/Hx40+Y0IDVK9ojhpg8EBk5IUvoJUGFZaHVhNm535b7rBaqq0icABHJX8A0GsNekH43+4OwOr4U9/XyuwmulH2rDZxYoyoKsDq1GmS16cQT4BT4w7AZ5Q/7fjO9+Cl35WJNswfw6QTA1WyzboeZ0NzEwCq1l/UCFYbVzauelW995nsl9+29uxlQZCBjudDNRalK9eE7DaBLBRYfOcANiWRvVHZs3Atu9+o3nuK089CVAQTFrtBWSIhVN1s0C7wZkqkPT+Cy/Cr08TSeoiWM1P6Xme5WC1YRlXH77kElx3xtkmP6/ZQlUBJYGboGNlxon9V3tKgFiMTbBaaGWWnTQDJzEc09Ixn9i0qo6fYUqTiz/s8ou6jLF+rY7OqAK8/QCOygYRoN0NBeyVtDuoq8QeW29VA9Ic4zP2uNWA1czvJ0RXLPgjHx8KMUaMVHwsGxR//6Hvfxd4iYAd0TeIjgYsqUZtMYRg4EkDP50whhfkko4WrMb5TfdHAla75LjjME/Baj36TvKADZNMsNbKNU6A2BA0Whzrptby4RgqNmNwcgq5otQtgNXyIxOxyzlChlrKwIv0VTnoinMkGedTx8e4yjCFjodYA8PLfAftTTc117zp5FMw9437i2EqVXR1Lh/UAjiOehoGkm20za9OCVbz//wn3PR+AQpEd92DVEGZT+Y22gB1QLCmzgvM3VzxpcOJi+YMAattdsDr8UoFq6V9PXCsDOhqwGpFmK6AmaYGWWyA0ptZjwWrsYVU8ipdvQzoVGC18TH8+iA5ePJMBqsRZGWBVmsKViv2nBzcmQOwzDzSgtWWD+GXbxOw2tj/5mC1qhsjCWXdUHcDi6Uxc89c5JWwSpUspPRhNldNDAjUNC8k2Vy1r9GLES3cCGV/N9/cXLP/EUei50Uvkuax9ZZ5PVL2c5VI0qMaAA/IXOumiy/GX266xeSDFSsxSw00ECWoKnBKBIBVihcpuhYkaqTDcwtZVVg/zcFq/LZ4aMWCBbtBDUsVcNOZPx/vO1Pk9oJ9Xwc0pB8ZsFrBn3cU3MBxqVpYEid6sMHlvGvZSvPb2z79OSz8vvhhAuWprM00GayWly0H4xr40mrAaoHWUYAKmpA6DfweDOsit+05WBoLWG3Ggi3Ru802YvIZM9DbKyAGz/OQKvgsiWJECswKwxCtcQXmEqAWirX4WVOl+niNp/Ph8XqA7d+8n7lmu1e8BJvbeu/tQaRja9sh967sT9CT6Nk+48wtWC1OOnk77MTA/Y+b6y87/APw/yhgtRnTIANKsJo/U8bQoaFxWFVGjsgDut/AMZ/ihEy0Bg+VmbaBbgaWMnM5C7bjno9War3RwKoxqaNUgX/SCvJkwGp232I1hwEm/8b+vTqw2ms+9hFsf9QH5bK+fiCRfZQ1AquxLKE01pX//d+49qMiJzodYDVif9IeGV/aYRtOWzwcny4zNq77g0w5PUlTjOm6mUDKoCrtKo5jJAqk4zzNglNZa3b82vA7WAIo3RBgNXBfxMqAsh/rou7/zvtWBlabNzr2tGA1+g27x2DaXKHhbAiw2n6f/Dg2PVwO4a4XWG18BCMKVvvpSZ/+l4HVWgScEuM9YwAv/oj0l10+cgwXCiafVIO1Bqs98s2LzG+v+/LXpwSrJW6aAazTMEZN/UkRrEbQWmTnw4X1jjnrpvO9HqeaSXgTtln3RHazxVoPpF/wwBJ0v5NjeOZniuzXhTZi+pKOs3RhFvjoZYBtNkGOxNKbRhFgcWXA5Of9+5448CIFfM+dBdTE5/BKz07yPGQS1XIPaZWsBc8ujBLu9Wqhpl42TCpx+WdpgdICz2YLlGC1Z3PtlWUvLVBaoLRAaYHSAqUFSguUFtjwFijBaiVYrQSrGRnQqZjVSrCauJwSrCab3pZZrQSrWWaLEqzG/sFQZJFZrQSrlWC1CcxqJVjNhGRyNot8KluC1Uqw2notbEqwmjGfW4LVpBmVYDVjhhKsVoLV1sSvlmA1tVKRWa0Eq61J0zHXlGC1dWRWK8Fq0n5KsJqxQwlWW2OXU15YWuA5Z4ESrPacq9LyhUoLlBYoLVBaoLRAaYHSAqUF1ssCGwKsxqO2SgfQTcZQsXqTN9+D73xA2BV6Fz0+LTKgGdkMfKzslZN0Dw5WccrPlFnt+TsA1SKzmjLYMD4Yy1G37gwHHRVGqVGM8+8LzedXH3oCOnfea/L1qIOKyjCsl70n/diefmWpxvUs7OP9Dcz6D5EBPeCS85A0lHWM0ksqY2ZkS1T+sDNZBrTArGalMH3HRaisIq4XwbcSKa0EV77xreZZ0V1/xBytO0prpmvArJaTQJAYX/6azKxmJWoMs5qVAW008OErfyDWeMkLEFup09SbyKym0gIIR/HwamRAE5VgeSoZUGv2akyJCJXLMixlkp8MVou1rmuoZ8xqj/XVMxnQtWVWo9hFzWqatZrAH/9invvjIz4E7wFpb/1hB6meAO34zpTMavUCs9qoW5CySzyoEocRVLTAGcvMJO+YM6tFTgBKdTIlVhNCmc4sSwn/V0Idc+LT8q9NPp2cMV0U2JbIuJUnJydBK0j4yOWWKSKEq+Vx/UEsUuau+stegjd9S5iIsNk8xBWVVXNYHn2gpfpxya+h71SUASWbRksYp24pyoA2W/ACZVeMWmslAzoZrJaXxUGkPjV13UwGtN3Xj7+rMU8gs9oOW5ryPHOY1ZaZ8lz01gPh3/Ink19AP+IJI0KMbsasxpPNSkppBHueccxqLaVjSjtAVVgxRu78fcasFtz/MOoqIbomMqD8/eqY1SyLaGDYIFTOBiksWI3N2FOJT8OsVpXT6i86/H3Y7WRha8Dc2blmDBkJLXuW4XWRxmRaekZH5WfMNBzBrDRYnayI1q+3Yyy5TMbAyz75aWylcleDBSnup2JWK/Zx24+LDAVFZiyyNI0rJ8jw7EG89vTjzU+2es+BgK9SMkEPXFK0MFVy+WIzYjdFuvTvF12MG05VGdA4zGRAn/XMal3KPgubzm2nnIr7f/Rzk98ojpC05POK42KMUnZk06h68DuWXSNnVmNr6KyGWa2tYz7Zx2rqRx2yZ2lFdpMUUcYMxPZUrE3xoxSc81X6zXNceHYekSSIVKbKyPFY9hT6gSlkQE1TtbJfeetdLVhtLPCxoibzsned+QX0vvNAaSf9/Rhvy8NqNQ+uvoxDtgUtW0TWIStjl5LASFl2um20tP1fevwJmD0ujHHTw6xG5XUxNPtFNhyxPNp5JrDR6Wf8b8JYOoGZtHARa8bK1xd+Q2Y1+1xK5PmWXc9IFkqqGg8if0XwECrbxEgSYUTnOGOD/djhrW8y17zq058CZs81+Wa3i4pqryZJlMmwGjkylZol+4aV4WMRVVET3v334ZbDP2LuM3bbHXB0juZoGYtvt975AliN9iSXJdMwfLRmzDb5BW/YB6/+mkiJob8PiJSNz/GQaqEpAZeTWeQ1889gVrNMV3z+OjOrjY3iBpUBfeL6G9AfCntijfJVhfaz3vaedAPKgDY9kd7rbLUJ3vWdb5q888Kdp5QBXR9mtQmA14IM6OqY1Ub/927DvsxUpwyoMqtVvcAozZlyZkJu/Csx/cT0F8OslifOq831KflzxS8NzJ2LB1fI3Gmop4GNXvZyk3/T174GbLKJ/Jislvpck1dfKg/Rmr/7Htx1pciH/eb7P8R8ZWEZ6ITo1QllVbgX5WdGbl4l7CmrWpjDZ+sATt8yN59zXQrDsqZqBUv1WcMDM7D/SSKVvvGh7weU7ZKy7XXLlm6YZS0P3ZoxqxVlQJ+OWY2eKyzIHFv/ZmRYVWaRQX07fvW4vRhPxAM5XgNNUnCS7cZNMa5O98XvfAt2POx98sKUm+4T9h2QWdJKf7IxcJxm4lzJyqVz7Avl83azhXZbxhGyWHFNzZRUK+hTie3a3DmAzvG4Ph+xkqYOuemkbIYxy9bLmjCrHXIY/L/8n/ntdDCrxW4ER0nHkiRFIK9oJEmtP6fEpPWrbEmh+ljyqmWS95wbqD3d1PYiC1BXZtyMHtU2QPl/ArPaWo4Rk5nVHh8Q5jzKgG5flAG1zGpkXtImzPV/UQY00T0Vl+1dmdVWXHUVfnXcceae08GsxjlVSkpotqsosiIFaBhOJ2ko7Ou2z/LKrpWJD6qItV+0o27GzDcDDQwoMxb97dJQ5tiW3Gmi9dfvL5Y/VlbFKHFRcWW/7R+NeiYD6lAG1AqSuz662jeLMqCUYc3oc+kXdY7xp29diD+c/hlzzyKzmulLhYWIZb4k5/naMqtZCzguZdzlL3LAO5Yx2q9g6UxhzyKz2iaHHSz1sj4yoGPDGPm++HzKgM4alTr6Z8iAOvqS3dRFW+fPywb68MoTZU26/QePAFQOOK1VzFgoNlkzGdCHz7rQXE9mtY2HhaWyJ6VjUZblJzGriX/gro71/2RW4xyXieOAHcuMHLT6iIGgB7HKDQ+jDb8ibc/r68Pjq4Tdk8yVdbu3xJWJMmLyf7eYLyyJKr6Up9tuI9S180Rx3xT1qq5tZ87CP6qyR/uaY47Ctu97u8nHPVWgJvMic68hcaz13hoS3VAIzUguD6aMbNaeua7SMpcSoJkJy0xpgeesBUqw2nO2assXKy1QWqC0QGmB0gKlBUoLlBZYJwusI1itEueBHbOLFthN9CZ8uwH/y1vx7Q/LJl/f4kXTAlZjgMlsDHguhhqytbpwRg2n/lTBajvtgFQp2h0Gyx0Fq3HXjpIs3HwfIHOUbHgH6Qjq/xCJxl988BSs+LVINA5GIao2urFOhp76RxasxpKPKc08QVGzXydgtTddfC7CHgmsBQQ92PIbsJpUnoDVZBPIyEVOAVZzEheJBif9IIE7rFI04xEu2+c/zW+dP96HTVROphO3M7BaxA08LX41LoKWbPhG5HK4aWzKgDjbgGlSBlQ3qAlWG1UZvGUDA/jQTy6Tu+6xWyZJhQJYzbyi3V5tD2HhFGA1IwOaaFDODRAnUqfc5rVAvZbrZziPNQGrMaAaq8xAHY2JYLXvXCBlft2eayUDyoBxw27Cj40h+tX15jbfO+pYzBoeMfmBOEY3Eq28duBB90lRD11UdVO2ZoJUkka8HKwWREEGqHHNm9utbdaFJAkSqqQcbaWbYfw/lxOjUKg8gWFu7daohwy15ECwotvQ2+dYGhPQW512QUErxvxQg/yIUdGy+e4AHta+2d16Oxzy0x/LI7baGOiRPk7JumzT0b5hAawmbUDLwM3Gpsjw/a4AVpvdamdgtShsZsEn7iPa37Llt1RWj+9c08AA23pRBrQIVrNSqwSrhSrn1OkfwAPa2Y+/8Tpge5GLeqaB1S4/+DC0fnWHKdsmlP5xZIPVYUBL68dN0klgNSublaCuzU4kq/I0rTKgrpdJYhkZUAtWcyMgkED1yltuwy8+9AmTrz/4GKoamJwusJqKLMt+s6IhxtwAS1UW5HUf/wi2PEYkstOZAxTUUmNNBKvZYJXx7yopyJtaGTX2VG54M/VwI76pkcblQ7j90583n//h8h9jcwVm92ng1Ty3EBScLAM6FVitUJ0TsqHrYVRB1CML5uDdF33VfN/Y82VIXJWwdnutqrTRbutosNC89Zj4vwcv+DauP+1zJr95EsLtyOd+wl6YCxtajyb+UVmpHAazpVj8OLAAnTREoGXoJjESLWfXSMyIf/B22Qn7nXOuyQcv2DUPmPFr6y/jCL5KFLHfTwxcyHNpQ1WtMbbNsLsECKq89k/f/T6M3X63uX4jx0HUloBKxXWwSsfnwXoVbsuOYxxXLazXRceCq92JMqCuyo2ZOtWAMX2wlSrjPax96KgJ7DbWS2KGm02eXZcBOnkXWlZs2+U3aociGMvYbjVgtRwuZWvE3tPaSv5navo+hhTFsOdRR2Lrk0+QLwZnYKyjYLWqh7glbbta87N3JJ+hlcDrJpRAlXfx2uMYU9nwH51yGmaNyxyhMQ0yoMZeViHZoVxgLmpXwG/nL2zGR7XDpAsmSFbZAJsBauT1EmfAOIPOMzcigKai9c6gl/UbAXy0LagFVXR7JHj2RKeFTq/MKwd22gEHflaCwXjxHkbkjanjVVBV8CIoe6RjgZkiJrY/BlkAnD6pZt/noYW49chjzX1W/PomBArQmSDXOcEi6/4HD0n4GtRk3NKCQsZQwfjATHPjjfbdG3t9XcFqs2YCoZVdXj1YLQPhG/C/DaauezlX90v2u3UGq6UELMraxR0ZxnUKVlt246//JWC17tab4p3fPkva5CSwWoYLKgxlaysDuj5gNcqAGiASfchqwWo5EITjix1nCY4yQXLta6pCjLhaw8Mt8S3x3Nl40XsPMvkXfuJEoFdAUfSjoY61VQPKldpORlZlAFwwOH7rnebzc48/EZXHBAA32OygT+cqDIdb8Lp4bfEWlFQLLXjFSAZLS5voWnKAHd/Leig38DFEvWgS0tV68OJDDjX5XU89FZg9w+QFrGZb6BqC1ZauML+9tSADOrvTRaBr1jDsZj6Kc0O7DmbJCFJgipy0IK+cFA7j0ENJmRtOD0ZTsX8XFcQN8W/NSoDKHOn7B/zXF4FXqLT0jP5sLBMrFVJG+8nMFJ6bC1I7Z+J4aAGC9MEZgpu/E+vSF7X1mhTVHLicxOi1bxynGVApTDuo2DK0I+C+x8x9Lj30cAR/lUNz0wFWS90ITe2cs3sC9KiMcmu0mc0B6uillzVlGEGIcbvmqldhx6NOp4WazhMGqzUEOtaOd8dQ0X0Ltj27juC9ipJ8xfnok+rmKT5YHViNMqDbFcFqcS4X3tb5Z5jG6NMyU4Yy0Y5dBKstvfJK3HC8HMCYDrAaPYQdo3vhol9lzQk6jXTezt5uD2JR5nrUHiT0vWwdz7ZZU4dVifLDM5RqpVwuU74bsDYWfuprVwdWe7SngcOuvUJ+vPsuawdW4zolEq/w14suwf8SRK9gtbQAnJ0OsJqdP3uOPwGstmzWoCnD6089HhsfIn5+XcBqqaKJg9FhDCtYjTKgFqzWbwR3BVaYuFG2puDyL9S9CJdzeF0PynEW8Zk8uNTUtQD/7lG3TeZv68EpO18Eq3V0T25JbwP7nv5Jc5/NDj4IcBWq2qhlB6LWFKz24NfON/e54StnYcGI+OciWI0+wx5iTaMEtcL8imszY1teY0/FOQVJ6yQfB/v8vgxvPBSHCBUo3KlX8PCQrK0G587BGA+IGkCza+SfmbI9G/qhKDYAZKa04OcJvq3XZQ3bqNXR1fnD2MgIXPXt7sxZeOmB7zHX7Hbwu4GtF5h8u1FDN5ZnNQIfGJa5h889LDsOuhztxOlzTLOSo0i5D5Dvt+Xjo7m0TKUFSgs8xyxQgtWeYxVavk5pgdICpQVKC5QWKC1QWqC0wHpaoASrlWC1Eqw2gVmtBKuVYLUSrFaC1RIbxFoHZrUSrFaC1Uqwmp2biiUEACepCMoqwWr5HL4Eq639eqYEq5VgtTVhVivBagpuK8FqUzuZEqyGEqwmAJESrLbm43AJVls7GdASrEYQeAlWYw8LS7Damjua8srSAs9hC5Rgtedw5ZavVlqgtEBpgdICpQVKC5QWKC2wDhbYEGA1RiDJYsNgpNeFq5InrSuvx+UnyUm96WZWi8is1itsCY8ONHCyZVbbcXvEVTkRmYQ+AmUv4zHDVE/+tvrIAyQBn0qyClXLrPahT2L5TbeYz2eE08OsljGW8cSyK+fnFvXWMfs/XmXyb774XHRVBtSnqJNlVouSTJuu7eYSL8YCGhHmyTz7DRmeMrYNnuwcEVlELFqO7+4vMqDBAw9gEz25yVPesZ7eJbOaTWRWyxm2ct6f2JxTnJpZzZ6gdJNcBnRs/ny8//LvyW1fsGPGrJYmLnxlv+EBWjdV4Yr2KjykzGo3nPQlLGjK59PNrEYZ0FV6gpLyrEdbZrW9X7FGzGodR2UmU8o7aG0PjWHhBReZ8t/w+TOxSVugLb1JiGYsJ0A7gYNET1auKbOaZbkRZjTLrBYh1VP/qeMgtKc1KRE3gVlNa9gpsLI5McigyFQLPfjKGFMEHfA72zqKXASGlChrNbxGGZDIDWGZYfi9ZYZJ0oxZzU0beEyvH5q9ac7A96KdeETV3DUmu5eVcLAlcJzsnVimjFmN/mhMmAR/W2RWa7dBlkGm6WJW66r9On0DeCiQQMjHb7oB2EYkop4xzGqrlpvyXPOR47D0J9eZ/Gapg048ZvIu2Rgte8daMqtJW1BpLWXqMO3GSdDQ4978PtbT/2Qfm3vA3ua5e3/9DGDOLLGVl3NwGKYhlfKE69lD+OYpTkd9BsckT9iYnrjpZvzyqJNNfuDRpQhU5mlDMquRE0T6A5lOJJkuo8xqo46PZcr88bbPfwozD36HtOXeBjxXWR/MiWrbVyhnU6BgKjKrWUbRScxqaKoo318fwH8fJ5JeK++6B3O7yiwVhRlj4wRmtaeQXlodR6K+IrqOhyGVjHF33g7v+PbX5asdtgVUHg5OI6cP4qlzPbTP8coZlTb24AUX4bopmNXMpemzmFmt0wEefdS84yVvfBv8+0X2eSPPQxLJu1d8BytVJrqnFqDStjKgq2dWs7Jo/J8MWqYtgZw7tv2QYU4Sx2xP+69wW8o1UrcKYjB8nJInE2hROC7JxpCcRMbcdzXMahMlo58arNbxXIyrDOiWb9gPe5wlzHyUxx1VPd1q4CEaE9bRRqOay7d5QSa5245TNJSxwBsfxqqLvmOuv+rTn8GMcekX08WsNnGss38VoWdaEZOkQvNPn5wrsvcV7Wml8WLWyQRmNbkHW0I1Y6rw0dQ6HXM9LNcxaJkbYdN/ozQX8IoD34ZND1KmkLEOvBkiA+pQsrAwuLdjYTr0AvKMKTVNSmYdeS5diGV1wmOP4o5jPmY+f+Saa9CnrFS+sgc+1Xuv7Xecd1b0wd2IPlNa/ZhTxXCfyELN3uvfse9ZIjGMjeeTulbylAFVkrXJMqDPCmY18nIos5qzaiWuVWa1lb+5OWNWq1BejVpY05QoA9ryRUyPMqAZsxrZdBI1blDLFRc3ILOaHZuM7H1XfCmWD+GXbzvcZIsyoJPBatn0AXEmn8ffWIk9w0Ssax96Q18ZfSiPbBkrx1NgtCqD2cjMGXjTJ4S9dc473gHMFGavjuPA85TJ0syFZHYQ0AerhKWRoHzoEfP5Ld88F3+86lqT7xsaxYDOVWhhyo0zRYZ7J++cloWFLsGyiuZ8O8KoFOkanSxglgHU9x20EinbymoDm+zzepN/zbnnArNF9q7pAY2s3yZrJgP6hMwnb5nErGZlQMmsZgmAOIYUZfsyZjWW2bCGM+XMapQ7rul8MvCqGFMW5nE4aKs02zCl3zaab375rh9eCmz/PLlNvZr7NDLA23kPWVMLhxP0oRP/m9qdC0uOMgAJ86i2SsdFW0dYro8tOw49j6omAmRWqyjbNbqGRZbJIbPaX2XO8J1DD0P9vj+Z/HQwq9F/VlWGMgk5h5XyuPTyqg/a8TwMafsfQoxun+qG9lThVXRN1u3AVQbTaidEn9qh13WRdmRda6UaJ9vXyIBmcw/OPp5u1pnfwfRN/e2I72HRoDAaklltW8us1tMLrAGzWsoxzyxLE1IImvySK67Ar0+UufR0MKvxKeTSYmqgkvmi0HgiKUOAOsKa+JlRJ8GYjuNkPUzJ2sQ25fjwO7LgDNoJenXd0V/xMToqTI054/rkGlj3vyeD1aqe+A0yqx1aZFazetuTZUDtHg/ZGy1bIefMev3fv/1d3HHaqeaec0dGYZnV2GasezCSjlZRwMxe8xnZhAMAhdfMsKmUr7V9n/Mp7YO0p91LGwtqKDKrbfT+95o7rQuzWuJLHVVGhjFUYFabPSbj1z+DWc2+WEjtAvWZj9UqeNtXv2TKMPsdb8tFtnvqa82s9vevCFP1jV/9JjYdk7l3T9LORizK2ibKVE1mtYp6R7Z2y6zGsdeyNsr4K5XHqZ71Dtw34OqHqQkXo1XpC0Oeg/oC8f/bvOTF2PrlwqwZBn7GiMaxMlSm8W6rnUk8U/a505T18qoVK7FihbCEjo6MYEzrqOL52Hrrrc3nWz9vJ+zwmr2kcM97Htqe7OclPYNoKhPbjEoF+rFcpwNA4iXZmovsrRmzGlxwzGBiO7Vjx+qYmuWmZSotUFrg2WqBEqz2bK25stylBUoLlBYoLVBaoLRAaYHSAtNjgQ0BVku556tcMkEMJ5TNiZWXXo2rPi2yXv1LFk+LDKiVXwpdB81ekQB5dLAHH7vyh2KvHXdAVJfNyyiuoGr3kUPAqnqGdW7daDAzHgfuf8hcf9URJ2D89/dI+aP2tMiA2s0HbreM6u79ot4GZv+HyIC+5ZLzMrCalwTwMhnTpwCrxVqpLrcmZZuDYDUbHPC5UdKUwC/uuAeXHHqEyfY9/Bjm6yZfF21EVlrJ40ljuXwiWI2iNLlE2dqA1ZJttsY7vnex3HSnbcwmEpOTeBPBaom2q/YqPDgFWK3qhBNkQK3UKYMfayMDmjh+RsdvmNUU7EUZUAtWWzTQg6MsWO21L18rsFqUpOi3G6JPLMf1J55i3vfxn16D+brB35OG6EDANc1JYLXaFDKgq4wMqNRvJapYZQGV8VSUlAEcKgDBYQ1JB4gZpNVtcW7t2qA3w2DZhrYTZ5vBfuJlwISiFJNUoKRcAEc21/KNNW7ISeL/iTYmCXJL2dj+A4vLSQKsssClwbl439f/y1xTf/M+QK/KmVAa0MpSFsBqRekEG/BwCFYbFUmIm0/7DB6++EqTn70BwWr2XV2XoCv5i8xcRbDaQpVU+9hvbhRJ02cSWG1Y7PO7U07Dg5eIfTZ1XLS6Amr1gzRXOkpT+IpQYNvpaBskiGIqGdBpB6t5HiL1608Cq7my6fzodTfg2qOlz81esmrawWqZ5IrnZEGXYcfDioYE9ddZv1kAACAASURBVA8956vw3iqB4ahWge9YiSL61DxAyw1sk9j/C2A1Gw9liMvKNdYYtG2Kv4yuvRGXn3q69K3HF6OvPSp9KN4wYLXipnnH8TDsS/kX7Pca7Pm106TIm24MuAIWcYgIsU4gBVqKYeCvnBEp24PfugjXfUplQNMokwF91oPVCDb47e/MO553+BHoe1wC+fPAMVmClJTiGkml1QSea2SXmSom7JYDPYsyoBasxuBNEaBgzZy4uTZqkkRGOtkmG/xwHYakpfMwyJ4DdJxMDpWgpWZb5wsM7BWif0WQQbFNFIXdctBbjhMoysyGrotunSJ3QO1Fu2Gfi86TYm61JZoKUqQ6V2plQIl4oFQPk19BVx/cimL0atDdG12FZd+S+cU1X/giBsdkXJ0OsBofb4GApi4zKxeZ5PJP7ZxVbJ5fLONnbsWJgak8cEV5JCYBEFrQYSGYZ0L9FnBQQUvBBMvSBI8qYMXdbGO8+l1ySGH3DxwGzBaA2uhYG30KVuOLhMMKrOkL0PHFhhzNbUidrUcQuVKUrMxPPIE/fEyk0+6/8koMaH1VpgmsFmjUOoxTBCqpPO5WsbQmfql/z5fiLeecIeXccgugpeAtd2qwGl8mr5pnsAxoEay2Yjl+edDR5hVX3fxbDERSX363XZBRLjTODZQtgtUoA3rgJd8wd3YmgdVsl+XUQVVtjWfz7RdsQEZj1g4VOWAlF9bN+xfrZ3VgtWveLmC18TvvNgdamAhWSzV4XPOCDOvOp1E6l4mAmUjnlQSDitQ0n5Mg0HJy5myfG/sVtHrEd93XDfGuz4rU7MZvfiOwqUi9r+x24Vdk3toNQwQV+XXdc1CxsHaumVfIXGv42uvxw8980eR7Vgyjd1SAPlzFcpUi9qH4t7RQn2AgC3IqgJJZ6vzISoKuBVS5CarauOlC7BpxrHcAld0kqH/A5T8E5sohr3UCqy0RcMzvCmC1Od0QqwOr5eMXwQqSCGiYCFbT9005LsoIxnEmdsS2Y24OVljJNavKgB7Od9lGwWqUQbbrMANuySq40LAIWLGfF1oZqy0buJJ8PsMxvGZlmhPo+STA8zPpRtaDHXMNrjY7zRAjreoanWA1Bdy47TADq11yyAfQuO+P5h1nKuhLTbRB/uPT+1U+b0VnNPN7/cFsjKkZHus24c6ZY543f5cdMON520g7bAQYnCntpC+oYeXfBYh//23/i+GFArabESXo6cr8IUjiKWVA+d2GAKuNBv4EsNo2RbBapJNOHpZYjQzoBLBaW15+0U9+gt8oCHU6wGp8hq+HKCnnnWSHXjjzkzJHXoDlsexRLeHeTL+sIyqzZqA+U+R6fa49V8l6J1w1iqAljbU/SdDoyhy7qnLcG6Th6E2KYLU49VAEqx1SBKtZ6fACWI3YNF/nvUhzuXkUwGoLv38Zbj1FDhoRrJZYucZpAKs5bioykMbne3B0skaw2nKVRX7DaSdg3vveLfVSbyBWsJSRX7cLP7oQxcNzvlbROVIUR8jAasNDWFUAq80Zlz7yzwSrRY6fgdX+UfHxvvNFwrvngP3z9WZvY63Bavd/+Wxzn19/7WxsNm4PY3L1YsHWOViNc/mgMCkOdVIcu0kmA00gogWrUSrZyoY2zSgofaTlVTCmINrlLvCGQw82n2/xhn2AHbeX1spDMSoDasYBO8kjaE2BayBgV/c06MOhY7e5viljMcabQKAV3M81rnp3N8UyR9630jMLkbbVQR60k+kYQECpbFUb0Jqdz/NwSr6e8tAtAHbzo1r6u/K/0gKlBZ5TFijBas+p6ixfprRAaYHSAqUFSguUFigtUFpgvS1QgtVQgtVKsFoJVrNRmBKsxmDS2sqAlmA1xvdKsBrHYxPw1oE5LcFqxhIlWK0Eq0nfkFSC1cQOJVhtvVcwhtG3BKsBTglWk8a0fAglWI2GKMFqtEIJVntqH1uC1XT1FnZQgtXWfjwuwWprIANagtXQm5RgNdO7SrDa2juZ8helBZ7jFijBas/xCi5fr7RAaYHSAqUFSguUFigtUFpgLS2wjmC1gIfPCo+KYzk25lbTjFltySVX4BdfONN8Pl3MavZkNOUSWiqXuXiwF0dcocxqOz0PaZ/IEnTI2qUH4HyebNZ37/JgdiQnUiuUIrjrXpO/4tCPwn1ATgrXoiZ8K1ewliZ+qsstyIUyFqOkDwGwuL8Hc/d9rcm/iTKgStPvJj78TAaUEnfy6yfJgE5gVlOWpwLBfJp24Km0zIrLf4affUrYAGY/thyz9Mh3F52nZVYTvgErYfL0MqBOmsuANnbZBW+4+HwxzbaboW0ZUeIAvqcacVS5CvU4YmcID373MnP59Sd+EZu0BA5C1oQklWtqboANzaxGGdAhK89KZrXvXihl3utla8WsRjv12pObDz+G894jpz4H73sYgyMiM9AwLBkSxh/xeapUGRhCF6tjVqM0IpNvmNWkLoQZTexDni8LDSBzTi6vQi4YOV5e7MeUELXMauSms7JwkblTfmV+ENbJAu5FNjWyTxSZ1Sw4IeS5cZVqM+RcepGcltX7Rz7GICfHF/UPYI8PHWryO3/sKGCWfE4Z0DVmVqMM1rDY+OZPnY6FF11h8nM6HXgqyRFHLfhqb57ytUw5fIuWSuPSXdRUzowt354SJhNWEaxm642W72hf7PYNImNW++1NwBYiUfGMkQEdHTLluevzX8S93/y+yW/uuBjviHyq6ZKWWYRMTsry9UxjVqNql9tRbg4ySKYirfLAL67Fr44RSep5y0ZQM3JH9PfdggRYkUtHmPFssvJ2bMcdK1VjmAqkZVOeqygDaknQEsN6IsGMEdfPmNUO/+4FwL4i9RxV6NfXjVlNereUoULWmKb4wgfOuRA3nX2Byc8YHkFvV06EB4UxTKSXJBUlQfl3kdVpon+Q64ufdeBhVSDl3/PDR2DBCYfJRXNnIUmFdQZdH66V4HaBcWW24K+8YWF9eOj8C3Htp2Us2jyN4SgbBFWyKCEtKZeqFPITyzJFiSl7Rc40FqUhAlckq7pJjEQlpik1E2k9ervshP3OEdma4AW75ifvDSWgjm9xBF9la9jvixKNWjADUrQMpLRnZsN2B38/W5gGfvnlr2DuSqmL2WmCmtqhGY3DzEP4RhEloZUxs8CsZvyJvi+luW17Y1/sUSZKei7LNBb6KbrKrROlEWL1XfRXSsRjXi/QQJqb5G/F0kdZLVP2Tjh6zIj/NMxqRSZFqaG8NU0FVoscF5EyYHW23QpvvFiY1bzddkbbl7rjPauWgYkGsmxeno9OxqwWoU9Zi7zhlXjiXGn/1575ZQyMTx+zmmGHyiRWyYwoKS6wcwkbaZFzzbYatmjLgsa89KyJzKQ5yE9GdmVXMg3+ycxqZGfICCPgo+lL3xmuVxFvsZHJP2/fvfCStx8gtt15l8yeaZVzZSkDSW09VRVGDWgFYkO+R8YAkboIlP3OEDfZqh5ahXtPFDaUe3/wAwyQ3dTUoeV6yt9/fXMEq9n2GaVAVX3pmFPBIu3j9T3+DW8/XxhaKztsn8uArgGzGnl2/UxWdX1L++Tf57M1MV8lJ9bMGW89ZJKCvEOtwPCUyYAuX4ZrVAZ0+He3/FOZ1dqBsFcXZUDxwp0nyID+K5jVKANaVa6umrN6ZjU736NvtyythgFO27OXRgjUaXKuaomxXPgYqQizy6JqBQd+XqRmZ777nYCuO6OgyLA4QVkX3abMr/ooP9jWecutd+Lij4ucaGXJcjRWifxuHxnFdH0QJZ2MNS0IAqS6thC5Zxk7yKJsy9mlcKjOdXmooKEDOAnd7Lt3BmdjdDNhzHrvz682MsxM7RrbW8bXuWYyoIuXmt/+9tOfw8OX/tTkZ3e6mdzkZBlQMojaZF1OkVmNZbb2J8NOTWdtbUSouNL2xn0PQ0rd1mzUkM4Sxq9DL/sesK0yq/XWJ1ZAgbjWjmvsWk+nCCr2lSTjnf5Fdtvsi1xatBuzNnStxh9kpxnijJWti24m++6RWe0v/zD3v/D9H0Df/SIDOl3Manb84tiSQsbcuFGHcMAC7VmD2GEfkbp74X/+B2o7KVNRbxXolTWZee8lss4av+k23PGza0x+4S23Yk5L5uE9Ubh6ZrWCjONU86usgUzKFGVAi8xqe338WGxtmdUaPcAUzGrdJEK/nc+zMyjDOzhXakrjeOzHP8ZvTxFW5ulgVjOzyUAmfx0yL2pfqNV60NR+NxR1Ec0WluLaZhvh+XvL2mHWdlth7mabikW4/zEk+1hLHngYv79eDkj85YYb8Txdc/eq6sHqbLkunz8lWO1XwtJtxgIrA+pwjiq2dRwyoea+JXt+uw3oOP6Py36IW05WeeXhEcSU79U1S6YSXGAuNPctvMhUTLfm93oNy2/3ElbHrDZeqU9gVpt70LvMr9eWWS2MQiSBvG91eBgrv/czk//ZJz6DfyazGuc0TLETIKrJGu1h38URqhzg7/M6fikW6utZa2a1v54hDG03ff0cbKF7dT1x28yJjd2YU2lsJ0lz+Xh+p2OcMKtJLdFlqtkMA79lVmtzlPPE/wx5wHi/7PUuckJ87BKZ/+Ole2QL1qRay2RADcOa7vlMcPh8pNUI50CQMXHSx6lz51wgGyTIeq5jtwssU1ln+D0ZwzFHIm9InT59TPYyccYeRz9g59WcYReZ1ayIu2XnLDTvMltaoLTAc8ACJVjtOVCJ5SuUFigtUFqgtEBpgdICpQVKC2xAC2Q7NvkOj2zQy6KcsgR256cY1ifdfbZwdoAolE0yr0aAkWw3P37B5bj+jK+afN+Sxeibho0yu6npoYKmSkk9NqOBI6/8sRhph22AHtm0jhPHqszIZrHuxSQ+kIZCwe9xw/T235v8jw46Bj1PyKa7F4/DmxawmtiZYLUxRdIt6e/D/H0ErLb/JeeBGyxMYRqg4kjg0ag7anQ+dBkOVokUfqmbviGDwFkglGEVDWy2x+B0ZOPkwXMvwm/PEtDY7OWrMEBgj1Ep6SDWADWDN3bzrxIXqeplm97Y1mwnaZvhRpRuMoUeAz7SUtw0wEgggZ3ePV6E/S4QgAC2modRSpbRDomPiifX8BZuV9oVOsOZDOiNJ30pA6u5bhdIJIha8YJM25WbPlaOsen6WdCpFifwsgAvt+xs4NfLABtsA3Yzz0cjA6s9PtCDoy1Y7TWvQNKQeuk61awvEMRpd0FjP0I304QB6ir3ifsX4ov7SaD4ea0QwYi0sQaFOVVaYCQNM7GhWuSionZmO7Fbu+MuQPlbY9tEkQ7GzmwPClYzoImcx2YiWE0CRLloGGuTEAW5nvA0+yxunOVh5kycUOpJasjcJ7ct/5Y2ybtZQE0RrMZ2ZYOBDED1KigsCF2EKh+4sFHDJgfsY+6z1399Bpg30+SjlGF9265sCShdl8tI2fCXQzmsEZG5/O0nT8dDKnM5u9POGFmiuAXFihpJCk91qgSsphJsDsFJ8q58TwvkK/IEea6XgQxpL8qSMbV6B/BgQ/ruCQSrbTbP5ONaDRSDEvsVImAOEKtkG8NHvr6rBTOoyTfMf3EItASsdvcZX8O9XxZA5pbwMNwROSe/4iDSwAkDBBWVSWKddy0IiRvwOp4QrGhBFTSZrSvmQ/VbrDVrT1qUYRqmZfUa5u+/t8m/9qtnAHNF5iZl/7b+j5K2uvfLZmMDnHR99ZZuHBNh1pZ6f/SaX+CqYwWsNnflKHr0XShLZ9ssy2MFvlh3cSFiWQRnWaAMr89/a3a4pZy8i/ZLx+EVstW80vHxhJEMAY76wXeAV7/U5LtGHlbenfa0ftr48TyiAnCgYmIQ3coYGd8rPbNOiZJhAULd9ZnP494fSKBosDWOBiV2jH+1UVLpk7b/sS1bsJeBFykYSISD5e35vhPsIKXBmBtkcntv/fxp6D/kLWKH/n4k6pfiJlBRQBubslXhq/FZGox/5FsX4dpPfd78dlP2rkhAbMQxe3EOVstBovQfuW8rBqhswC9M4wz8HCYJEgUeE6xmJZH9XZ6Pfc+Vsch/wS65vEv21qzaKAtkGtCRjm8KlZP3NZWlYCOCaS3qodnCbR891lzzpx9fgTk69g6kKaqBXD/UGYVXk3cM2yEaNrBtwh3yZry7lUjj+Gr9OuOQVpaRo7OFMXQQmaCQrTtfHZzjezlwzUgpSRn8NJd6ppxyqG0vTiN42n5kXMnbgzYBDdjbv9hWimGVvPz5FbnXNKAK9m0GubdYgP0vFBnBxsv2wHhVAlG8X8NWNe2nfp5Ou63lbIddDNa0hQ6twOJzRAb0ui9/BQMq3zPdMqACMiuAuvWFWUSOfUziOjVYS+9gwYKFsVRqV8edbPSU31mFuiIMkM0xlxBy4Ct4aEXYwVBVnEWy8Vxs+ToJcr/mg4cAOwowhf2p4+sY5PRiTH1Ib9CDqmrHp90IYxWd41cIK7cgzgR1leETCSydJTTH8f9OFTnguy69FLNU4qoRcV5TbDWSn8ww9+QrJrLx8R45YD6BkRDTp/c4ArZoOgEe1eBi7YW74p3nf8V8Huzy/NyXegFS7RfsBsVWmy+N6BvVu/DDoqPJ3mUNM4Xb2OacQw6lZ1lgtDGUAkxZsE6hXdlxlt9nYLWlS3GtyoAO//YW9KUyKnIOzbn3dCXKgK4WrBbrvLRSz5R7izKgbJmeRbHxXbUuLDR2qnZQUJPOgObGL3UFEENmtV++TWRACVYryoCiKzapehXE+lz6bRsMpsk72n1jtgc730vZT+XJbCMVDbRTAntRJPdMN9kK+558osnPetOb0FEASjxjAG0FkzWqQdZ8+MxU4WR+0gFUohR/ewjfP+iD5j61x59AMCSAtl6uS7RAUdSF4k9Qq1SRdKzGGGfdFqxm12XsOxG6BO8zOQl6tV+PtXNJ0+7gPCyZJ2DWD137C2CuyD52Gz4y+V4nQVvn6ewItQL2NNH7u3ELWCRrmt995nN46PsyD5nXDaF4b0RRCC2CGXe4rrEpA6s5KQhYkJTLHHN91lcRgMWqbhN1K/sLDyvVuu1ZA4g3kvJ/4HuXADvtbPJxJciA2hHHdLvu9HIh53xGYZ8s/7Od2LGY3Thf9xTmgRHhgXaeRpS99eGZi5KPCmC1uKq+1IBide1FsNqfBax20fsPR9/f/mzyM6ZFBpQjlpSh7vdgXKUiH0va6M5fYD7fcf/X4+XvEYAOdn8+T0dJvuojUpBlNNpErU/WZxgL8fhFcujlZ2eeiQVNmcvZ/QW5KE/m4IQFq+n/k69Z3d/GZ2r7GQk8LB6QOfZexxOsdqT87KnAahawQkC1mYur37Vgtct/gt+eKsDrGSuWI9GDLp7rZgecKB2Zqq9mS5pqiHgq0FRFD1qON7kOlX2FoKeBxS2Zz68MXOyyr4AF//097wBe9AIp5+BAPikfawINAW4ScTt0zQ0m++sLL0Z4x60mPzPzE2tq3ae/jnNw2/eT1EPFl/22R3obOPTan8gNOK+2YDWXQJwcrGZlQAUwpr2vRRStjOOP/OAHuPUksf+8kWGYfmtwQ8nENYsWlX4xt//EFctUdWDGX3WmBM/ZLRtz/FL3AVqVGlaqrPD+nzwBs997oDyt0UDHzn/MoUEthCx686R5+j3HnJQleGkIw5cJkPfKT5yOuZSWVBnQNqWFzRyneDiEvl3n3ma+J221uA7lOo6yzfJboKrlsetU81zzG7FEBB9tbTMPeMCHfnCJ+TzY61XcgJAb9TYyyWnTtu3nZk0ul3AN6qWyOnHGm/jbF2QOf9NZ52JBVwpRCylHrvttnCe66icJVsssxX0VSZHLg42Sd9IUFf2C86PiHDKoSX9f1o0xSpln7mtGbXz2uv+WH2+7ZSZzH3O+p7+OkzhrP67rwrN+gL+xD4hjRF2pC7a3ih6qyUBu/KLbzkFsPVWMa72sCFuYEUh5TEseEvv4jUo+4fUi2INtE8FqOdCcvyllQLMGUmZKCzwnLVCC1Z6T1Vq+VGmB0gKlBUoLlBYoLVBaoLTAOlugBKsZDEAJVivBanazvASrlWC1EqxWgtVKsJowhpRgtRKsVoLVVj/DlmChhEdLsFoJVnvKtVgJVjOELTbIXYLVJBBegtVKsBqB5SVY7cksv0+3t1WC1dRCJVhN5mAlWM3YoQSrlWC1p/Od5felBUoLPDMsUILVnhn1UJaitEBpgdICpQVKC5QWKC1QWuCZZoECYwDDTZZdySEzgQZYIifjfAGlUCzRmCHW0RPfnXAkY9d56CsX44Yvf8286ZyxYUyLBIGeYqtV+/BAR07WL1swByf+8n/EwptthjTWE4i13ly/hR/ZU5A8Hh4Lsxp4AvhmOYV67nuPxIKuBN8qKU+yb3gJo5yZJ0ZXWbUeq1Wx/dvfZp6759e/AuhpwbZTQUf39PvJTq/FSaIUkf7hBH7G3s9zfKG+ZIQ2evVUY0/oAg88bO5/z9cvwB9/epXJN5Yvx4AeKSSrFuXCmKwaAPOyEajsMYUTxCJ5JXbuBglCe8o4psyDsgY5NQzV5aThvP1fh1d8VpiOsPXGGNfT+g6CjN2i22qir6JnClvDuP8sYb+59XNnY2Nlp4mSMXh6+p5ls2wDvuH1kobbzJgAyPyUM6uxxJZZrevmDDO9BY6SBBUsUYalx2b04tjLviNlfvkegDKrhW4lYzuhRIFlwyAzlmEmVJYyZ0w4A5Ze8kNce4b0i4EVy+F1h02+t1pFp6NsGAUeI5H1kneRu0kjYC1Y9rjYKZy6NQATy4yYXy91qUx4ZDXLjv7mR4DZjb1M6jI/HJxzNYi8UPGEshhE2kWRpcqWQZjV5BeGWU3ri6dmY0up4rpo6IndnpCcXHK6fGlvL8LddzT5Ay/5BrDVliYfUzRUT2o7UeEcu57ETVwjdmeu9cmsNi4n+6856lisuuo3Jj+v00VX2ZuoCOFZyYmIXFhy1pd2bxZkH4OMWY1niXPWB3uWPvACUIqMKeJJXF8YIBY7wOMLZpn88fRNWwhjQVqpwclOnOd9jbfwrYMi00DGXjYVt5WtgXX8n468JW3wkR/+FNcdLqfYd/KrGA2FmawbdDCqVEv9PUCghIdkxIu1bF7qopq10xQtrZauJ4xhTE7iwFe2G7KvsZ9KfXoYV4nGFY0q5r/65ebzfc74HLD5ZvJibLs18R8sij0IvXIsgd8r9+k0Q2ykDFUYGweGRJZoyeWX47ufkPd6wey56K4QgSPKPmc8gakDMkqZ8pj+pH3FcTOGD8MAqO2ULcSyx5EpoKtjINt9VRn1KgiQuMIU+bgLPDJLWOI+ccfNwMZzTX6s4qOrz6oiQY8dl+h4s3r3J+hOWaIcSiDadt5ojwKPSX19f583oHepsOL1tNpwDOOHgGqsP2cfiZVOzUhbar930hipln9GvYFxZXegZRqBtOdmSEkXaejNei/ur4qfPvG31wObC6NJ1D8Iq9HoU6pllbK/DNTQUcKdKhllRqQxPfKNc3DLmSIfM7vbQezJ592wi15lTyHbXMbA8RSyijwpb2ybdDJZJbge3Ko8uBuGmc9u7LorXnfeOeZzPH8ndFRKzHMD+KE2YrKH1LXQbmKYR5kc8xzxA2NhE7VAmMCq5CppqTO6/0H8+giRMnYefADj2vZosYpSzURJiFBZ74ShUlkjpVRZmnIG4ljvOvFaAg1t2zZj46R78c+iH+d4kLN5WTFoucZ6HWFGmNoHPZ1nmsxYY4vDeYPl2xqfOw+vO+tz5qvGa1+G1qyNTT5BFTMshVqByTGt5lO6NA1RVTl6tDp44HMyxt7yrUswOC5SemT22tCJQUHK1JlyJjEo/mOeZfjxZBxpIcSosigJa5rKEDsJ6loJZAO0EtJt18G4sv50nBhVrTyyDJKJyLSlMEWqckXCyChjZuLW4fQK28T9ZBTdRGy450HvxA4HvV1ef4uNkKhk6qokRE1ZTDiOWZY+w/BVaHBFNsdQv2A7zZhY262cnWLREgzdfIt51Lkf+TC2U0ar/tAK2RKUkI/blIKyY4SAD4rsfWKgYnGMdKb6W1reUzn0uBuhR31FCB+tHpGFWlhxcOzlwhqCl+yezd3ItAGdH/KJSmgiax5bPDYZ23mKzGrFa5i3LGiTG1gmNZWzwU2W/rTMIpP7kPXJLEsuy5vPc6U/Kt/i4iX49XuONk8fvu02VKCyrd1WPgefauK2nh0idD2MsCOSQWT3nfGf53xR2iel36ykYOrDsaxpBKvpM83ScQpmtXyGKxfaquDnlFRk8j0XrrIwOZThspX30CP4xbuPMte07/kjvETGEc79fb2eku8dle6qgiKU0tB556b2O7JX1rX9C5NuzqNpxxeyyo4ry9qj1SredbYwic97w+uBQZnvsR93tO9zXOhRJsW0GyKu2nYewWuJj8JIBz/fX1iswnv/gl4yt9DrOglGfB13HAdVXQwOujUkyobFNpKXH6joXIXtJLFrRHp5tQO9Rkfb/8refjyxjcy1jrvqSmCuzE9Ssv/q/Vn0tvo0+oois1pqdIC5Lm0Bi2XuccOJJ2PZ1deb/OxWJ2OS8zwXiUoDU4KSc0HzLNZZNgfL692sSzLm7gSBledOk6y/U0RzSNeay3tqaG4tc+wP/ehSYKvNpX7tetK0qfWhSJSqMvcsjKMGuGypckyl5cxq9nqzzMgGwwScHzNFCFGza7tWDNwra/RLDj4MfQ/91eQHVc49f/qGyOV2kLmk1MVQvYGFOkc97vwLUdn13+RhfeQJEhYo1DyEbWW6gocq91iYlq4C7hY2uO9/8IPoWfSI/HQN2fUny9I/1Vuy9BXbhpFgpTIC7v2Jj2KzQ98ndVStw3VUkp7jcU5SjJr125RwtXR/ZINSNt/HL/shbvrECeY+s1atNAxLTGRWy+SDjby12I1jV7FlTeVyJ86FEtRqMrdstemrZC6d1vrxN+371edti3ecJlKYA696BaByh6C8u/pVN/BJmihptA2Mylzn3rPOwV+/dD9RaQAAIABJREFUJfPbWeNjWfn5dyZ/6TjrzGwnD5UHu04FobIpPzF3Fg6+7gopzw5bAxVpG3HqZussslwFqV3wOIh0/8OntLJO1RZddTV+8+FjzG/nrlyJtLBm6Sgbpe85CNQPkwnLrkOLrPE517tw0mbkWYbFS0ccjwqN0mfp47u6tzBWq2J4lrAGvumTJ2PGu3Qe1agiVJl1toDMH/KVchJrUh+bFLWbUGV7YHQUK86/yHz+qzO/jr4hWbvN9CoYU1ZUrtX8jPmY3jpPGZs4239h3W2XLFRcSHSvhW9b0/LUUwcNLRB9+TJlVvuTG+OUG66WB+zGsVtnI9UqUm3zpr3Y8cvJ15LkUXd1PPXGmnjw0zIO3nbhJejh/gvv1h5FrzL4OkmcKWrS/+dSsDkbKN+vmVGKJahH2sbSFL4yMbejCF5F9gTGYhedmjALPlJxcdINIrGKnbbJWLHjwl5O0f9PzFuW7IKxJ2UnjBxsz9qYOH/vWib+Assyr7d7R4Y/0M5bHCdTEzWKo1M4C7P983SLq9UXtfymtEBpgWeBBUqw2rOgksoilhYoLVBaoLRAaYHSAqUFSgv8CyxA8JmuwCUcqWAX3aRgiSI3B6txD8HuMZm9fQ0cEfxR0UD3wi9fiBu+KnTwc0aH0aNyKRv27WSnl5v03FxlWr7lPBzzg+/KY7bdFnAkkGL+V0waeKnd2KsRcaGbryPD+P1nvmAuf+DSn2FeKBeF48MM82/Yohdk5AgO61alnI9V63jR4e83+Z1PORnolw2YMa+alYDbxZUcK5OVi/tsTQ1KUAbU0u5TCiccFmmWwUof8P9k8/uqEz6FR2+RoOL2PYPwFZgAgggsXX5BRjIX9OOmbC54xU1HGwYer9BSKk0Xugg0ypmigmV1kXbY9qB3YPdTj5dyL5iN0UzSgOFdaYhRu4VelUnD+DD+9k2RK739c2djvkoLdJMx+Lohx/1GK6FUBKu1nFxkhhvTOYiKID+tX4dgNSnOAHKpnggVLNLAyOMzevHRy74nF73sRUBd5Vn9HKxm9pTs5rfDDTyV44y7wIi0sYVnnIPbL5b79I+OwA0FSFWregj1vShFmUt2UhJAbVLYJasX5FIIdrH9l3awcDLZTJcdMALbLMCEoDWr5mB+Z2X/DOBPdsZoS7tHVpSRKAZnipvusjGsG/lmoy7/NgeribyDKQ8DsFbWyHXRl0hfHuxGGfDxiXoPxnfd2nx+wLlfQs9uu+pve+GmYn/H7s6aQkv1CFhNbC9gNen4BKsNW7Bau4t2LLb3PALUxLhOzLwNMjH4l0P1quoPaV8LEqJUh5UJ8/wg24QlWK2qYLVFDvDIphK8/MS1/wNspmC1oAbHSmVR6quwKVm1u90JK8JGy6dh15KOPBL7PPLjn+PXh4qU1XZRgmYiILZupYthBUb0NICKuktKc3DjnymAnwUJ2PtHNADAYJyVqPPiFFW7+V6AS4bwMKYb0CsaAdKtJbh4yA++B2y6iVQqAQkKVhtuRag3pLLpd+zGPf+ead00wVpqrluOORr3XXedlHN4CHM8LTNBEoUNYgvmJIyOsFYmqjlaIBp97gyVd+TTLfSi7aRZAIz+pTdUkDOqiBWs9ljVw5LNBDjysRuvBeZKexgJXLS1j3IEGLCOlCBrDZwbQIXtTm4WRzPvHSlYoX9sFPjNneaelx76QfSuFEBeNWqhogAObspbbCelb3KwGr2DBgM4fusY3lepIlKgiZEpURnWbppLBA/19WIVx1kAH/zZj4D5ApTpVHqyQIuXVI00lEk9AToG1UsZ2G4mXfrgl7+O2/9Lg2phB3HVyq90UdcAGEEtRbDaVL2B5fQVBDYWUVZJIh6J68BR+cgu5QjVr/futiv2PvtsKdvOO6JJmRYzNldRtcZqJ4ACCzhQ2MA8A8y2YrpmzNPfdiLUQgmi4LY7ceMHD5O2t+hRjLUFVB84QVZOShtFOqESP7rmgXT6HyuXRolIO47RNhaUUASr5SNCEfYsuKSiDK4Fa7KsOVhNXmnDJhPKMbccGhzAv50mgckt3/82rBoU4CMhh/M7MndgM9UhCnG1EPdPO6hEiqJtdvH3zwvw8dYLCFYTPzYdYDXa3mmIhZJugp6ujp9mvJV6bCEG5xJMfk8VYSQO1I9C1C34phDfZHhvTNsw3UBD/RXBuFYKllPYgYr0Nb/ai7GO9N9l3S6W6dixw56vwp4aWO3d65XAfPE5IUKM18R/ugHtasftFFbU3MiTWp9TQCzS/Vl/a6b+OvOrdDt5sHzlEMbvvMvc/8wPfAA7qgzcjE4rB0Sa+YsFMedgNXrdpwOrmViwNnTOI1xfAXzdFLVE+ztcjKsM06MV4O1nnG7KM/fAA4AB6ZvjnoeKI/MIL3Xg6IuZ4GDRuUyc6Eg7fCqw2oSgo96oIHueew25la5QzC2LMe58xZUHcU2d6f0dzl81SIzFS3DzuwSkNXTH7fAdCRLHYQtVRTcXxzp58vqnyWC1/c/7krSrFzwfSKXPxgWwmnk/dW8GrKZBaNPY1D/LXDavgByslhhFZibKGnM8MMlIkOn48uBC/PLdAtrr/N+fYGQpDaAlRkX7GiW/2upvCVbzdb1CHziqfY2/6dVxkCWxwHSC1uw4QhnQtie194+Kj3eeKwDZ+a/fDxiQvkbwWFd7LVtaratvk6aIFIVqZNQ64qP8oXFcc4CCbO75M2pW3tRNsKqic1rXQa/KFA6AEHdpoGy+Iwq44fy+R52FBYOJsYrHTQiUFz/wRH8vlmwrYLUTCFabLb4XNTpZBfOZvm8hE04G5jNVYMFq9MGLZa15/YknY8XVIkc4q9lGqtL2RbAa1yjW/nyLlsrDsV8HVm6ectVSGlMTns6L4iRBn44dPPAwrD1pRaMHK7eTOfbRP/oesIW813SB1ey6iu+Sg9XcrAkX3YGpffUnlI60YLV4AlgtBO4VgNcl7zsEfQvvM/lBBS9lptggGQdudqArQaKnEIcGe7DihSI3eeQ3zwMWiGw06gGQ6EZKkCLSdVvkVBCrH+4h2O4PfzSXX37oIag88oDJTxtYTcfWlUiwfN5s86z/+MRx2Oywg6TFVGrwpwCrsV8TxGpSEazGw3A6jjx26Q9w8ydkTTRzaGUG3CGYyddFt5EUzA6RrR6sVhxGbJvgvNuC0c3cVp/brDXwqB6I2/R1r8K+J+h+yY7bZQvddhoj0oMijuNngM4apQvb4j8Xnnse7vziZ01+9tjUYDV+V5xXr838k4O+BVW7bgXdIljtegGrpTtsDUcPcoQFsBrXSl4GhAJClVgNKKGs7nzpNb/EjR88wtxnzooVSC2YGDFaFqzmO6jq2BF14mwd+mSmW/EiAnwX+9Cf230gYpms3KTjeGhpJY3W6hidLf78rZ88BYPvfKu0mUYNLQWrsbh2HDfym3aixnvoF2GnhYAnnphGR7D4m7LeufEbZ2NgWPz/TCfAmCN+vghWq6SuHkeQMo/rMMJr7Jpa3kdSx4/Q0Q0xjvt2LOhJHfRpgZrwsbguc8i/Njyc/EuRbMZuz8/kkl0CBy2g3HGQKODLrvvFnjyYqTKXo00sPE0k12+/6Nv5AZLuGPp0je8mcXbYlvsu1v9L+aWOOJaNK1gtdVI0dC/WTxM4ui/YDmP4Kgk9HruIAz2cUPNx/G+UWW2nrZFma0ClnNOzb0UY/MTdTDXi/2fvO8BtKaqsV4eT7rnx5UcGSZJUFPOMo6goOAYMBAEB44gjWRBMIGDEAUkqGUFUVET8RRlJjiOgDBIlZ3g53HhCx/9btXd19328C/fBe4ra9X1w653Tp7t6V9WuXVWr1jItpQiVX12efSdfI7JRi86m7Y0m/bVLd5yCTlrZmeowwTpY9lltwcoPSwuUFvibWKAEq/1NzF4+tLRAaYHSAqUFSguUFigtUFrgBW+BEqwmVVSC1cQOJVjNmKEEq0lzKMFqsr9UgtWAEqxmwSglWI2+oQSrybZECVZ7rlFuCVaj5YSpUVIJVntmZrUSrCbtpASrlWC1EqwmiIYSrPbcx98SrFaC1UqwmhAhlmC1EqyWY8ZKsNpzHVXK35UWKC0wfQuUYLXp26q8srRAaYHSAqUFSguUFigtUFrgn8kCzwRW08NkRRlQLg9nkgOczyvLQRiPo6ISjfd/5Sz87jSRbpw1MbpOmNXsGVay4Iwr685T6w3iE987zTzXf92r0FXqefjKdKL1Gulp8e7ESsywEl/3P4SLPyLsBD13PIS+CWHASM0xyamOvT33hmLZbMj91eEJdrIbNRp45zFHm/x6B+4HDA6a/HKXrGPKhhGnqKuem1mqtwf+yFqlR/XkhKX83+M5xXGVmRnpYMWVvzGfX/H1U9F+5CGT37wxCLSFaYqMDquTAXXSnO+LJyLtY3minMJwTBN8vlI4NCIPvjKrEfi1uC4sFq8+7D+w+cGfEMPNGcJYdifKUMkLxEEXSlgCtCgDepb5/KYTz8iY1cJkAp6e6H8+zGpdMqtp9Q6mZFazbGS1jFltwYw+HGKZ1V7zilwG1JuaWc2z0m7dDrBs2JT/+kOOxRNXX2PyM4MOXGVO8Gou4kx2dnrMasVznmJMOcxvwWXCaJVTMlkpI54qnkzMJ3cSQhHZKGYt2DbA1m830o3smX1Y4S8Z2YrMapOJSXKZn1gdh2FW04vILtCrp1NnBnyqfPFUpYLRbYRla+eTjsEGb32zyadeE06qsi6W/UhoXkx6GrPauLAZ/bLArDavG641ZjXLRuf6fsasFiYx6upzyKz2+EZy4v9oMqttKAxb6QuFWU3l85ZeeTX++yPCIjBvxSgiR/xBXA0xpm2Zh/0ryqzmmy4vRmdbs/IrRWY1yr2StYbJJ7Oa5sn2YdtvBA+jBWa1Zcp8c+SVlwObi/QrKLXTL6fbA7gYb6nsVM1DYhn1JlqYbaWenlpgpFaYztr9PZinp/CTRYsyhqVqUmTsYLu2J+/NmX/zWzavrp6G55+hggxoxqxG/62nwMky0FQWOjKaBcq8srCnjuBlIml7wA8vAWaJJOhoxQGZ5Yx9kGKgKANa0QZNqh/b6RxAyZv0IznRXh8dx2Onynh7w7fPwtC4nNSvdDqZuLKRINQ+x79KXII0LXgEss0pY41IdIlxDQOB1IRhJUiUgWZ5s4n5u7/HfP7Wb30dyZCMYxOogVwPTA2yNFmagrqDcS1DD2tSGSfv+vLXcOtpZ5vrh7otODX7whFqkZRhusxqFZXUplypT5YGljmhFJqUP6D8q0oHklntzadKvIAdtsNE0zKrVVG3Qz5NrPVLFpvUShkjQtyVzlCtNTKpvnB0HH2unPIf/sFluOazR5h834qlGeto1asaqSGmkLKkltluCplNNf1q/5BdbdVk35WfFxQXReirwMo5mUKqwOim9GXsCUqEtwZ8b89U2lW/I7OCMDAtbFQwf/93mvwbv/4ljPaKDdmL14+EAcIwbljptGrOJOGjC08lhzDWxgMnCLPa7793HoYokbuOmNXI8DWmbLaMQfqVaabpNeAog8VEHGBU2TLILKpkKKjFEfoCqbtKQXCV/mBMGTtYd14obazh1OH3iK0C18eoxrAjDuWEVUqs0cAOO7/JXLPT29+GwV3eInajBK6yj0yEbSQabzp+ziTLuMcyq5kxbTXManR/llmNjFBVvagWh9S+lme1u8AdfzHZ4/bcG1uPrDT5GZ12xt5XbIPMT5YBVZbTVZqKZQ0xMprqQ9j2LUti3fGMPCpTggraKm+6oOFhu333MJ+/7rijgSFhKw58Wl18CyVNLcsFyV6sXDK/UxUvKY0lxipEVmQWztgHKds0VU+xbCiTFVata3luzGqx1gaZ1ZRRbOWNf0DFlc//GsxqY8r5QhnQd5wpMqBrk1kt09ly0mdnVrvvAfxyH2FnjO66B14ifafCFmHk+qj256Gbat6MUtJuOb61rBQg/bVlcTPcMXKN/F8qMnI9tHV8f6JWwZ5nCLParHfsmscqZPnV8cJPIvjKeATfgyXVDckW1pX5WWXlGK58nzBrR3++C/W2sFhxDjqhdNp1v4LmhBSut8BLM11mNTJ5yz3JuS3tf2lfzqx2xKrMamorxgxFZjWSkhtrcP1gGsxqiUq1klktLUiTF5nVrCypsApZPzCZWc3KNaYRmdUsq42fMastbfZgZHNhVjvoskuATWQOEWlcIKVee1KgOTMlO5x1TDmz2tN0ITO/GqNLbWfTriJULBt0OwLuFGa1s/c7EIOP3Gfy64xZTWNvshW2uzJXGp85gJ53yVi861dPBmoyFsPIpEufSrwYjqcM4/S3ynpl2IFvuctc84N990H9iYdN/q/BrLZ8njACklltww/va/JxrQFPYwz+28qATmJWY3u0TO4FZrXHL7oY/3OsSHCuK2a1VPtj1XMRk0qVcaPjY3SuSPG+/mP7YwtlF8MA5TTlmo7nINZxn0xXtl8bFir1M0svvAjXfV7KP3NsLJMBXVVqlWMYk4xla0DlVGRW82oIVD51ydxZ+JBlVtt6s0nMaomyGnMOWGRWi3Te5DP2CaQ8w9dej19/RJiJZy1ZlM9ZnASBzukYRleszHRA0fh8PSNnzOK75QxYdsQ28bz2OzZfKxXNNYi23me80cDoHJm/7/75YzBzz/eLrZoNrNTogL7Xck4yQuvNWD+5XiHl6bS7aKifxNgwHvy6yGX+/nvnYMaI+P9BuOgU1kjs2gKZ1cihadoz51c2lnCBWib3nMfDoZczq/HSHmV6I7Nav47X4/DweE3WRZ+cO4jDL7/E5LH9i5HopOGZmNXyFdHJzGoPfe4b5jY3nXsB6ubgK4OtcfQqayaZ1Vz17Vw3cNT+LKedd7O4nYzEM0VDmdU4jvs6b2olMXxlr29HObPaQ3Ufh96gkqbbbI7UFx8V8Xc5pWHulvngjK2W8yMpckGYYMo8e0px+mWlPItzLr2btBkqqRZlQO2j+Hlh+mV/w0stwXrxPmW+tEBpgX8cC5RgtX+cuizfpLRAaYHSAqUFSguUFigtUFpgbVrguYDV7ISe6ye6GJ+kLbgTIrty1wmn48bvyObz7NbYOgWrUchlhS5gPDxYx4dOESmaGe97N8KqLv4lDqpKE99KWhhwZQsqGF2MwZpsAD509vm4VqXIBh5bgBnZoj5FHtY+WM1Woe85GNYFvCf7mvjYt2XTo77b24AhATUsSVNUHCkzS+vrxqDfauerK3xX3ZA0cpR289YsGOlKyJ/+jCtPFtmzZX+6Hc0xWZyudlpoZhvmhB3JwphZXNGCEqxmN/SKYDXKNrVUt2GCi5264dOTVuDqQlrXqWKJyoC+5YtHY/6H95G7zuxDK9uu4/aJlDMOA9Tsys/EMO5VsNrNJ52J+SqztypYzctAFqwvuc90ZEAJ/rBgtYGEkBG74VnDAl0pWjCzH4f+4PtS5lftmMuAetVsY9PYpiADWqH8J1MYAPfJgv0lH/400r/cb/Kz4hBuKJtRXPi30rpcbLXSiVxUnSQDqjYhlsNCzoqSbVzfs5tvrJeiLIGtRwpt2rxsW+VMJrZ++deCU9ijs81hlnU1i2rcqLc2dCiplcmiTBZSKO5/WymvsOKirjedGYhkKdOTjovhzeeZ/I5HfBIvO3B/safLHiALkCAaiqkAVqNsRKrgAJd9QEFLVx50CEavuMFcPpcyoImCMz1uWevG2FQyoE6Cmu6Wuwa6I4mb5c8GVlvoOhlY7ajf/D9gfXmnFxpYrX3djfj1xwUoW3nkEfiutN+00s1ks+hifF1/FgxXDlazsAezmK6AVbYbytqaK2P2b0ncqLBg44DgDF3IXt708WRVrj/2nO/CecO/aP06QL8Ad+ESZCBtthvnKqlVttiWXRzvonuFLFiffsQRmN2Vd5lLP6vAXelDecq3RA3i1nwhi+ZS2/QvAwpGmSQDihRdXVg3YDW7KY4axtW3LelrYOauO5v7vOPUbwEzZpj8RAGsxif2F1Ckod6T4DDbPvmbHH7Kdqu9dOEC/Oqgw809l133O8xW31/rBoh1od+hjIsFW7jsI/LuBKtZV0ugWsXo4BHURUkdQWlx/zGwXqNSzTb7Vwz0Y+djvmCu2fQ/DkCXMlFG+lC2IZh6KJI0IR7HqzsY86QjDfBNxiRe+PPnjsO958hmyUBrFK6Vy3EieIpGnA5YjZ7HAtGCOESVMjaswyjM3j2mHLRKVvW89GXYWUH12GFbtOsKljbbm7rpZWIcsVUQJ0aRVlKMQKWzexp1dO2G39gE6hBw1c1f/BIe/K5IWM9sUU5c7lkhUEY3LSJKUGnyXC/bUMw+fIYM75bDjfK2YQA9hQ0tW+8i/fp0B87zBvZTtoWinKhjN1emU6A1vsZBVSW6HuPm9xtfbu6w7+XfR6cpNiTMe54Fq7F7K3CQYA8LYCIgPwOrjUzg3i8LAPEP55yHGQoo7FkHUvSUAa31i1drTbRBzBYTu27F6M0DSa2OlpY5SCNEHRnz+e2goqJ6TH+RhhUSjKvxLNuqBQvWeB/1q0+2R7FIY66eDTfAi9/4b+a3m79mJ2yx665SiJlDQFXGybgbINAOX2v2wlF/2wrb8BTEwTHbHhZgrDcVWM0qXHXTAD3qK6pJCHT15VkpDz9invuV974fmz21SIpDsFrmcwoRdVES1IwNOVhtMuhdXktkvDTvJAgVTNPku6qUOrW3WgqkWNFXh//ybc0P9vrOacA88b1xo4ZQt5h9BbaZ+lJ2O+ZZI7nwYR4LW2lzLUZBKrcQSxC4Vpg2ZO9uAP95H7T3573WWAbUxvgLF+H6Alit6kkt/TXAauOOzJ+KYDWnKAOaeHAUTPBcZECLYLVQHVmFss4ZICAEEpE9xd334ooPHSzt5J77UUlkfKkQkK2A+4pXQVd9rgCqpTXRX7a0nJR279XKYO+2Uo88SmF9OEGlXd0If6JWy8Bqg7u9HRiQeRtv4doOHARwLULNdZCqPFwHHSPXzeSuHMPPdheQTXTb3ehpqeRiEqJTlcbU9KvobUn9NkwEIJ/TAlYGlGbqyXxR3tc4s2P8ysSjQRZ8tqSvF4tVBvTwy1eRAdXrpw1WW7DY3P/qggzorHYXRbCakV3Uc005eA7oqj+JHTcDq9kjBFLBEdGGJhevAlazsday3l6MbC7y8Z/80cXAxpvI9VWOlOpRDMJO/cwqw2EOVigsjBSuF3Se/sh0cBV9458MrEZ9Yinx0ySFrU9IUwRapxSKtrFchX70DvGfZ+77Ycx89AGTn8FDT2s9Ua5aUr1ew4QCu0cGe7HpRz9qPn/NF44HbDBaq/EEhNSEE2ZgkSBxMKy+dw4BnL+7yVxz3r77YnC5tId1BVaraECwEiksWO1txxyODSxYrVpfM7AaD43F4pUfveAi/O/njxX7rwMZUCJdYh2/6q4HDdUxjAom1p9vnvvOow7HzL0EIGWQ7rpeFXouQk9iDyNJr+sNfUEKJ5KAY8m5F+KG4z9v8gSrxTo3WRWslq33GEhXFuA+e2tbBawWqgwowWr7KVgNW29G/XNzL8qAWiA4LexqeVzXQaL+3Bzi0CAj+uMt+Nk+HzS/HVywwEDLmDiNCzWe42pP1cqmhwR95mC1YufLDyOJGLIk5sRRuk6aSWzz3y21w1gzB6u99wvHYOj97zXXx80alisIsptFbwJut2tpMrrIs+IgQK+ulWJkGLcdd6L5/Lbv/wAzh2UtotdIxkv56WJMHKYhL4Fa5j5GLlnzjlsAq7Evi32mAqv1FMBqIwSrVWXsHt9qE3z84u+JSbbaEqnGhw4P+9j5ySoyoFOB1R445mvmNjeedyGaKg/qhBNoOtKuimA113GR2oUv+db8nzbI59QpetVJ8SCtjQ/b9JmuxNitxEXqy3zh4YaPg66zMqBbARqf0DVb4NekWRDtLG8+LeHPp82gCgfJ9DZPP9tcHGN0gKGkrS77YtVw296HzyrGn9n9y0xpgdIC/zAWKMFq/zBVWb5IaYHSAqUFSguUFigtUFqgtMBatUAJVjPmLMFquuhuOLJKsBrP6JZgNQJPSrBaUoLVjI8swWqWBa0gA1qC1UzbKMFqyk5RgtXWIDwtwWo0VglWKwLmS7Aa2wQ3Zm2yG978t+IVRQa0BKsBaQlWY7sowWoC0CnBamsw/KIEqxlrFZnVSrDa9BtQCVYztirBaoIu9MdaKMFqqxHiKMFq0/cp5ZWlBf7JLFCC1f7JKrx83dICpQVKC5QWKC1QWqC0QGmBaVqgcFSMB9gsY5NDPRydZBdlQH1Sk+e7KDweqf/qAMNCZ3/rcafg/867yORnd8bXEbOaPJasM4GeEHyoEuNNn/y4+XzLj+4LbLqhySd+JaP158nRut0I6rTQ/sMfzTW/OPGbGLnpFpOf1+pifkVO7Y2Grez08TQtukaXkdliUSQnzRfPGsRhF50nv3/ta5D2i2TR8oIkG7kyGrb8QZizSVBGwS6K8ORlqCxDyxYDyqB290WX4uqLf2juOTDexRxXT9F2xtDrymJ/nISwco1kMLKsLF5iuXKEzcXydjHf1qOwwqwmraOR+khU1iLw6liu7/KOk76Ioff9u7zjYC86vlAMkMGlqkcN4yCEb0+hjq3Avad/11yzLpjVukaqUIrTH7M1yT8i1LBI3+XJmf04/NKL5aKdXpoxqwVuLgNKS1rpTEobZMxqUYTxq68zP/3+fx6FgcUrTH42mR4iYU6gFJA90d9IJzOrWaaxgHWrVB2iCCSbmYGfZnVUSYBKLJ8XmdX40+kwq2VyVgX2kq47WRZrdXIFLFYuheXmG6pGFkvSquIiGfNP3YWrTIFDoRUTBRYgxYoNRQplk33fi7d88XN6ozqgbDxQpivzhTblpzGrjYpP+kWBWc3IgK4lZjVfJUwdn6xIUsSiDCiZ1Z7YWORpPkNmtfXmmvwLhlnN+onb7sFvDzrGlG34llvQdMUnpU4LkUrdkbixoozQg/7SAAAgAElEQVQjXkKOEalV+gLL/sXRwDIA8RR9VRu2n+TMajwNb1sEmYQss9rKHh/D/XIK/98+tDe2/+AHxKCbvghQielOmKA+U+zJxtUZE5m5ek9Pzu7z4EO45mtfN58/cM018JYuN/kN6jX4XfGLJLXIOQTYSm0LzZnVjDSY+iH6BSvzV2RWI6MWfYjYgcxqtmi+8dtMy/v7sf1HhDHlVUcfAQwK80q7QhEs+TGv7NFOyjbcKpykZ19mMqfKlSGmThZHlQJs/e+NuOiTwihTe/hRzNbT6vU4zpi6yKyWkXpYxINxKUVmNYDMM0wTcYiacuGFlO1V9oLQ90BpQyZ/082xx3+J5CLe8C8Ie+QcOHkCrPtu8gS5Ssc6Pu0pTAZ9vGBUGGVuO/JYPPWjX5p8z9hyuNreorQLKAtqwnZkT6UXpPfk4ZIMp6OOIWEaoVrJmdV4kp2J/ssyq9W32wE7nyEMsHjpduhWxc5tJGiozYsn6clcYP1ZlWUgayafW/EQqCRflY2eTpMyWHvth/T635r8nFYLrANzveNkLBeUU7RsFpQwpSzodBP7HJnrmIpsmLyDvQvbMKWWmcgElokWkhVS/RWbA8cOJsOSmRUgZ+XJoTPTLd10rnNQcaSOnkCEke2EBedTv/k54vnCQDkGF4Mh5a+U6lDpGak4FWl7qDghXMuutGIUdx8nbfLGc8/HrFCYYNYFsxpHq0omt84xV/pOBBdd7TsTroMRZU/ppAHqNekjlShGr47V5IqkIKqpI7JKZHkvi63Mk/qECcOfPwuD221h8pu99pXY8l9fa/LV7V4M1NVAjp+xsgZRCkfHqbpXAxktTGK/zkW+M+neSVQPplHI5Ua+W7LoJgHqysDhxwHcjsabZNBYsNBcc/o++2HmnSIJOreVMwOxH2W+aBXW4jzKnFKkVksg8Vag9qc8oqNxBCP8MX3H0f5+LJsjcfSBXzsBPa/bSX4/OIBIgxmyzlXrMu6w7joZM2wu6pmLp4tcmk3MWyZcERvL+2MeE2WXi9mLRM2WXqNgW14zFVgt75sFsNqChbhOmdWGb7oRllktidqoJtImCy5/cmGex79C18OEspuQWW23M06S9yswqyWpD6gU2nNhVkuUrZjuO1KmGZJrZcxqbJGRDjB/vhOXH3iYvO/9D6HqSJv04hAO2f8M4L6KQBl9ZNRVGVAXaKkUIP1iPwc9lYEtMunZFkH58ray9z1Zr2bMav1kVlMWWDOfthLhnQjgAGgMBIQ6DsZ+jLrtVYuX49LdlXX6znvR25X5gRMGmRx5X6WO3ra+SyaiJuKM48o69kzMapbJ7GnMaptvZJ51GGVAbXxFuWAdi6fNrKZMir8pMqt1uhnbMWVAnyuzmpHtU+nMOIwwoCNVDB8t9bcrehsYVZa4j//wYmADlZJXyURr/0nNfhKYYA07hF3/MJSP2uNNkKH3WfXeBXrpSNn1QsOnKXVKNlzcKcxq3973AMx5VFi5Z3bWPrMaRx3rPxu1BjoqA7q8r4FtD5F48uVHHQOEOqb01JC6ErNxjcBXZq8w9bCyLeWbU6kDV15t8ud84j8wY0Ri778Gs9qK+TJfJLPa+sqsllTrcFNl4i7IC7Jaaho/m/ZoZUALYLWHz7sAN35RmMnWFbOal80vPMTaflqNJkbWk3d577FHo/nvb5fG1Nuk5rzJRm7FEpAZZjXHMqt104wJ79HTz8SfThamq3XFrEZmZibPryNSusglc1ZhVvNkLS1KnJxZjeOernt5ZJrU8TpNErjqe3Hvfbhs9/fJqz/1GNJMKtRDpPNWI1WvrF0pJSYnMQdLJxT+wyJHo+2cMXyVJ6ZnLso4kh2aaaynjjGVAX3f5z6LPmVWQ28NK5W1q51HTiZy6ykIRrctc32SYNCuJI6uxP8cISzmD17+S8xaKQoHjbSTxYEFQmdleM2Z1eyclG6motKrfCM7Tk1iVktzlk0yqzWVlX4UHh6pSb+ovmZH7P0dUXTAppsg0TkgHA9uphbgIFHGX/KLTsWsdt/RIgV+0/kXoU8Z7ikDapnVnDgCmUtNm3E8RKthVjN+SQMdL03Rpz7Tssvxtx0zb5J42LDgecKsRhnQ/7jh5/IuL94yXytie7OFprFsvuifiwtl083Lk56eijGe/dY8S79gQGOHCw6Jeg1fNZ9rpRlT4BrwHU5VovLz0gKlBV6AFijBai/ASimLVFqgtEBpgdICpQVKC5QWKC3wArDANMFqdjJtNjZtsfmhXZDwQmCJLEze/IWTcef3LzX5Od0JNHQjd22+bU7kH6LeJ9I+94+NoHebrU3+NfvsiY3epZJIm20M6GYFKnWkjzxmrmk/9Aj+3xlCfz/8xz+jX8F2cyllqKwF3Lyy7742y2831V2/iid10a79oo3wyYsukMdsvw1SLk4SOAAv23yO26OYVZfFP3CD8F6RCRm+70GkuqCdUuYtkEXl5Y88jLtvFFmOxfc+iNq4bOw0JjoqVkZpGQ9hIJ+zOVhAEuVYbJ5gtWyRqSB7UDGbe7IpxE1+z5eF7VrsZNJTUb0PIzOljt538kmovlVkq6LeOuKKLDhx88mC1YyelpUfGF+Je84QsNofv3IW1tMNyaIMKH/7bDKgtZTLlbIMxEW9iMwUBuzlgPJ3TH0GXCf52KljocqqLpwziMOsDOjLX5KB1Tq6WG/KbzYEdZnJiVBRIAPCCHeffpa55w0nfxezRkTyYQYZIUKpo65jxR9gJDFzGVC7tQRMBqslGaAwqOVgskqcgw6opGfBCAQV2bWzMOPNA7gBlcsKmqKYxPVzW++Uclyd9Gd+teZ0I5H9MpMVTN0sPxkO5OTtueEjVombmQm3aGX1cBESrJg9YPLNN78Oe511pjyo0Uc9QcnrRqwYXz56GlhtZMR8/otPHYqRn19v8gSrdVNZIPafUQZUysL3n0oGdHVgtSCJ0PAFYLHIc/HkJrLxcATBavMEaPWCAKsRXRfoJtjjC3HzYV80ZXvwV1dhQDdTnbiVAZJpDYKVmTwj95qD1ewmAdtTW3fGCW6oWUBJQok0SXlrJKiGG96yFDtS99AaFGBBNG82dv2wSL9uuPdegPoVtLtAQ8Er1GRUmT+zIb5YJIf+99TTceNPfmryQ90uZikopBnGcNoqDTYJQLlq67RyJEBL/QTL3GsX2Q0YRf0HUoQZ9iNBI+tQVSzWzbDhmTPw1mOPNOXZdP8PAU15x4BykFabxMiViX1ot3HdwObtrN24TVXPOnIMqLzpHWeciRtOEYDO0PAIBiMBUVXpRy0YovAcp4iWoO/MkSOgrDYTn19TIFGb3/fKmDMWR2jpBvZ2b98NO31ZQIHYeGN0e6S/0MJ2D4A9VVXpjEo1ATtMDZZB5W9uOvhIDF8lgN76yuWZJFaIDhJXNuemC1az5icAuKL+uRuH8Dx5L9rb+jZ/y62xy2kqf7PTjoiaUpGECHBcM9enCRzdSOO9relqDmDVSpEESPS9XG6cPbHU/Pab73kvNnjoQZOfY8E8fJckQaSgQwG7KGOf7yPSWECM+syJstnNAjimCFDj9jdTgCSTcTYSTFk7SDIACzeE7LuwDeYS0yLJw7QuYiC2Ek+jycUusFRBvZ/+4XnATi8xz+06TdQ4yDER7aJZDtWRbpRWyfChkn9YNow7vnSqufzmcy/AXN3Era+DGJTxRKSWoUfy1Odzo3NYY4d2vWHiHNOGGxVUa1LXSaeDdExlwCcC6KsAXhVOQyVEq1XM31RAJM3ZMzF/awGobbzjDqhsL3Eu1p8DNCxALUHbSog6HnzdmKSn9rVfp1EEO2ZRUs9KZrNtZ6Ar/kPHc/OMAljNtjECRzJ/HnfhW5AlB8uVFG8Ffnr40ehe+SuTn0fJek25kLbEYpOxW/nuoe1rRe/MvN24I1iN8QyTZ2S8pKC+U8dy3QRtNXqxoC6f7/SB9+JfD/mUlGLjDQAF4CZBQLSz+ThyHbQ1jqu4tawv8LtVQWpyo+JuJ2Hb8u9JcVDBb/Cdir+A1pcAB/M0LbCaxo8EB15bAKvVfKmlvwZYreXJHKUIVsNLtwVSieufP1hNJSMddzJYTcd045kCieXiW27DFR89wuQrDz6Kmg48adiFw3ib7sOroWPl5wy42YLVErS1PTB8GTABt8i6FTePbcxD4caOL+8oYLWTTb7vHW8D+kSy3JRcJ8tpN0LFgtU4Rqo/ajToyLRv3Psgzt9X5Bcr9z2MoUT18IIuAp1n91Z60FTJXd7a+uVnAqvlrSoH1/LNOtqDyUa2UAFeh1EG1ILVGs8BrPakAFV/fdQxWHHlNSY/awqwmumzesKD7xHacdbIgKpsXJFh0ImhquCIwjgDq3EEbStYbWVfA+MqA/qRH/4QWH9jeX0F+WS2mNQJcwutgp0tfLGaLPEP2n7MMRsLVmOEqz6Tc6xsPsSXLDi7uABWszP8CmO6OwSg9l/77I/5jz9q8usKrGbbj1/xEcXSDilbv8Nhh5r8yw49EnA03m54iHSc9SuMiG1s4GEiVHn31MXohXIg7qfHfg5DI3I4q2kPxTyzRTN59Ge5zHzNp1sZ0GEHmQzo2489AuspWC2t1uEkaugU6FjwqFmjUI/LON2C1ajFGUnbe/Cc83DzcTInWldgNceCQY2TkcIFvUNYPkfWS/Y54Tj4b5H1EgKs4es1GbyR/onyl+Kl6gTbjYqvu/Pr38K935N584zxsezgyqoyoHZc4197CHE69qeM6erAakvnzsa+VgZ0q02BAljNyhZXXBepxgw+Y1KNz3lYo2IPoT31FH7y9t1MURqPPYpEpWZrFS/7LQOnqoLVkjTMZJqlm0knNOGMjecNaEk+J6+go2A1YmCz9RLXQ0vb9litilG7dnXs0ejbQyVZe+poqSQr/ah1J4yJGurTKDI6rvE2e8ug1YlfsQy//A8Bgy767bWYr7LOlbCVxWlFR2FiiezwUoKuTtjY/1YHVovcJAM387l1DdrqqYemBtDDcPGoxjxzd90Z7/iWyJJi/XlIs4OrmeqymUdOB6z2lyNPMLf544UXo1+BvJQBtYdqyGJo40yXUrYWMGrWzyy40MnmLJyX9KnTZExk3Wd7EljNRaIyoI/UPfzH9VYGdEsg1diYALxJ8s1aY6uC0mzDnw5YTRpRngrz6OzDp4HWLFiNp4Lkx5yTWj/MvzZPSCDneEwlWG1aHqm8qLTA350FSrDa312VlQUuLVBaoLRAaYHSAqUFSguUFvirWKAEqxkzl2C1EqxWgtXE45RgNVncbulCcwlWk+XTEqxmF45LsBrbQwlW0witBKs9x1C1BKvRcEkJVsvaj2UfNOON7uuVYDV7NKe4aUn2ZAU5lWA1035KsFp+uKJHAQr+JPRVCVbLHc0UQ9bqGHGmGt1KsJr0Ox44KcFqBui1OuyKGeMLbShrYgTZl2A1lGA1ASWXYLUSrFaC1Z7jVLL8WWmBv1MLlGC1v9OKK4tdWqC0QGmB0gKlBUoLlBYoLbCOLVAAq0lWl9UKMqCBky958yBx1a7ImZPCuipOfbiFS0xh//DZr+Oey4TZZvY6YlazJ5rjNEa9V07+LhkfF0p4AOtt/xK86LWvNvk5270YYV1OpCZhgoduv8PkJ+5/GPf+7vdyveNhQN/Ljbvo6Kl2sp5k0llrsSoss1pa6cFCfW7jlS/DnmedJk/ZZGNEVXmXqNJAoLwLlDCtKjNAeMfduOEHwmB33zW/QzomgLM4jdDSE82zqhUsUlmmmbztoLA8YXwcvjLwNDwfrVgYlrjcytPg5j5WLspsHLqg9B8TT0bak36UAQ2UJ4tsQ25FTjJ6YYKuXpX0zcDEBvPN53ucfjLwmlfIe1E6UaXaEFC2Tbk6eOLZMqGMDeMvyqz2p69+J2NWi9IWXGUbWFvMar0xhfZyZrVFvrzlgtkDOMzKgL58B6QNYUrpuhSDk2RKbiWLEMGzzGoTLfzy4MPNNYt+dQOGVJZyIImQxMKsoge5TZ6MdFb2j5amsIV5Fjue7t76SYJE5UM6tTQ70F+Nc7YfP3ZyxiTDD6JsUWmSMaWRaSeT9VSGAFN3hZX1IglTvmVqXlbfXJnX9EZFmVC2GXtalvcxMobafiy7SljzEFpmNdOypJ8uQ4wl/cJ20trmRfjUD0RWGPM2ANkRJVlGmeIJ1zRnOyA7ovaDKz51KEavuEFusY6Y1eJYbBKm8eqZ1a7+FTB3lrnmhcOspuwdIxO4/Zgvm7LddumPMJMSjDRrZxj+JNlIsbxj5Gqlv9Jn5EyXObMarUGJO2lTFGuSVGRW40ZXR/3MeM3HcnUsC+IQ2/zrv5jrd917L/S+4pXy49lzAeuXKOmpmz145CEsvfXP5pLLzz4H7YcfN3lKHc9UdjGv3YZjpWcmHYpmr7dvwFaan8g3/c68b4pm4ZSzit4hWIVZrWa1YP0GFun7js2fg72/JXI8fbvuCiibJOWT1MVIP9RxgKQunYxZLUZNbVgnW6KhxyLFWQtYJhKol37yILRuvU3ME7TRVLY8J+zCyu0WdXgJCMn6dUpWSlsvRblgoFIV1pyRIITbL2Pssk4LTq8wyux1zBdQ3e8j8uNGDa1e6btFwSr2UEquMpG9IFLxokpEJlYp/1Wf+DQ6v/+T3GblMigREsKkA3cNmdUcsu2xD5JNTWUKKVloGT95ij2T2tx4M7zzmypj+i+vBWarv+EmolaGCYMs00DucZB0IjSK45WnLB2dNlo3S11880MHYosVwiwypxtkMqBkVosLjAL2WUaq1epBi8meMbE/1Qptsng6n4ywTPSzlhnTVLMCcE2Lzw75J/B07KL1bAzIPpEzq032/s9Wtul9z1JIex71K1gyRxiJPvD14zHr398q5e+fAa+tnoPsCOofyPgZKztd1UsLzGorcfvnTzG//dP5F2KOMuquC2Y12mnmgMgPjbU7WEpZdrImNXrQu9WWJr/RTq/A7G2FEa02exD9M0QCOAoDRC2J16J2mMmAw6/BqSkTTKWKmSob7TLGnSH2AZ+p7RyUKrdseWTCzXxX7mW5ie6qDKhxJZbCi07A0jky7rd0QIZet1DfGWsp+7blLGGrFcfBeDnjFiHrk0rC3XjKaXjglDPMNeuN58xqaYGnz0j7ZY0lmcQ0adunYVPT8ohIszJSkOvMk1bfjpNcEtdvYJlKQ0bVXqxQadRo/my87aMHmOs3221XYIP15Mnsc5lMoItAx4hqk/7ABkOUXS6ycSgwKCV7mDIMkUVJfU72Spqx7JVGMt0y8LKulFmNtyiyF64ps9o1ex9knjRy8034mzGrnSkSYHjJNuuEWc3GwqaVa6xlrNYVtuLuzf+HX3xMGEzrjzyBujLMpV22WumblMHtKiubMAlpzOblzGpPlwHVZmJ8ozigAC6CqowXjzdyZrVBMqv1CiNwKyfxQZwk6M8oCqlqLnFXreYC48L+u/za63H5kSJ3X3vsSczW5pZGnI9K+ZuVOqqhdOC6Kb2Un71rKhnQvC1OBqsFGpEtbfZikTKrHVKUAX0uzGpPLDCP+/XRx2L5L0QCe1aXYulSZp8BjzJakVnNyViInp1ZjXL0qnqHOIjRp4xKbuqjo6x1w30NtF60gXnW/j/KmdViMmythk1t1c/WYPg18ZplppR+bcEWbsa2a+T81MGRldi1vpeq5jqNIQusZVbzGNPeIWzp39xnf2zw+BMmv66Y1VyV/AuTEI4vHmhpfw+2O+QQk38Z5641ac9sLlEq0Z3vOYi0HzE+CrQuGu0AD35dJAVv+K9TMaslfbOH8d400prEP6syq1kZUDKrzbfMapXamjOrKVXy/Wefiz99+ThT6nXFrMb1Kya2w0TH6FatDyvmcrUG+Nhp/wW8Xtax0NcL6HpJl/4nG5tiFUQEfDLPL5S4+ndfOB4Lf/pjaT8T4xmzmjwv7wzW5vQlufD1NCrL4egt5Xf9OmJt0Mvmzca+v7lMbrD1ZoAr8wXKgIY69lU9D4bR1PgEjoMS4wXdLmqO0t8tX4kfvfnN5vPGw48gCWTW1eP7cNQHOin7jp2v5QKV7HJ2/WoSy5phzJJ3N95TGVh9x0HVdn7PR1uH/bFKBaNDEuPt8Zmj0dxnb3mvRgNQZrXAp1ymfMxlGasMzGKNZksUKfrast6DpUtw8f7CoDl68/9hY/UJtWCisPaT218iJCsDmiDMqLCnZlYLM5o4MqvJ+9ZSF3VdMxmBh0ebMr/bYs/34I0nyLiDOTMBtX8YJahkseX0mNXuPkLWEMisNmhp2IPxNWJWMzMQbZ68RbPArGaZ+Sao4uCKA20lHpKazE8fqfn4z+tVBnT7FyHWcSH0GDXaVUvjlc31st6Xr16s7hqxfXGFw+b5a0udmpOs0fSTZNcnMa5plGdkQO2Csx0dJQbM42HeXcpcMqvl/aHMlRb4R7JACVb7R6rN8l1KC5QWKC1QWqC0QGmB0gKlBdaeBZ4vWM1KlRAps0Bk2P5w9Ndwz2U/M/nZYWudyIAmCiLoOjE8lVxqOo1sAWMiTrAglIXSqNEPXzfbgyBAQ9cLnNEV2FgXYpPuOOwG0Ri6mDEgC7Sjo+OTN+7WkuVjXdxNqw0s0Y2yGW9+Pd75rW/IE2bPRUcXMiu9fZnkVY3vPSoyS/dfcSWuPusck1/xp9uxYZ+Uud5Tw8hyAQ5WggAbqayLE4Vor5SFTG5yW4FTLlI2dBG0FQVGho4pLYLVkkwkyizKW0nNKjx0dSOIIDe7+B2HUSYzkwzNQXuT9c099zr3TGBb2ciNXA+Jyvs5rQCVqtXooKSKwkFGV641sFoGxJxCBpRgNbv5E7t1LFYkiZEBtWC1HbdHWs/BarY5mE1UXYh1EMFVABZWjuL7e+9nLnNuvx99KkvZk4ZIFBAUVfLF41rgFhYsKQ8gC2MhF4YVYSLAAmnEUTUHnHGvwcq5EVhoN08IVIt1UzRKk3wjhdIORTSa9ilKvjoWvGA2YeQt+ddKxNntYtNOVLpQ2oyTtZ98gY9gpXxBly3JLsiFPjfuZANkJkVdPNmoX5FEWMSNPAJk5s/CkZeJtAy2fjFQ1V0elSnMpe2kNJk0zypgNSsDOj+IVisD6iYxPN0wmC6zWkU3/BzfQ2QlalcBqz216VxT9MMJVuNi8AsJrGbl27oR7jxOAFU3XXAh5nYFXOBNLEdV12bZf1Qx92lgtSJ+uasNhvVQsRsDBbBaLsrCZWCCXeUBnYqPdl3qf6LiYVQXc4NqDVu+VGQBX/6a16PZp1KhUYSnnnzEfP7A7bfjvltuNfn+JMX63EzgxkYQIlSAaK9D0EaOxMxzRbAaF7Xz1h1p/+Ar9RQk3nKwGtWfdDskpbSibj5Vm1ig0kLtDdfDx84U0Ibz6lcDFdkk4H61qvpIm7BAHIK6HAURUo5TN3RdShTZXZRFy4DHZWP4q7u/Dxvqc+c4CRoqAR0WwGpF7Ak3qlzdmGGXz/Y+ChIk9PAVSu5yb6U9kYHVFkyMoneOAJ73Oedc4HUiUdRNEwSD8l625MwbWRzzKYGLrG3dtIy6Wbzw448chOBPt0t9DQ+jqXZLwg4oxWdsw/JqmQVk8PTEeqsqWLodduGpvGwRrMZdwXYo/iaZsz7edcI3Td570xuADQVIJNpv0gbMhqyCC7vE9mhDb420MGjALLw2znehVy7HgqtE/uycw47A5ir7PCuK4FrJP/s++gp2s5Bbf2siwySMU0XOjhxkaa1TJIphV8y4PwjIs36d9ZIBrfNNF8E1qWzlai2+mkpYo49ysFqrWsXKIQFjvfHwT2KTfd4nd5q/PjCuRq/Vsz7CGMWC1WqmAStEctEK3PYF2Sy/5fyLMUfH2HUBVuMzfJUOHGZs1Sebmhu99tV4tcpFVd66MzAg/YJysbkzNbum8rmJs+x2lJ9L9/Jzu/NZkPFle0kzVHi+Cee4LuJI/I8FZ0ojTk0TZXIrXr4bZhpQAYy1OrBaAUTLR1oJRc/jKC6/TeMAFY1nQbCFluHe71+KPxwtMmrrTUzkG3hpXABE5mA1ynomKo1UbEay+SdtmxGiBcbxl4k6r9E4Qp/290qtgRW6MezWBxD2ST+9b/lyNDbb0OQ/ePCnMeutb5HHEASgB14MeEzLjxqfVuhf1ubmI7vRaBBqWlwHiR4w4Ua5jaNNfWR9rRAnmn1SlSd+DmC1NBCwo7NgIa4pyIDWeXDoryQD2lbpW8qA7nrGSWIHgtWgUraUdNM6NaVSs7G1exovGRvrHE5MnHv3WEFa9OU2FqZssWPBagSrt0fNYzs334IrP/YZk288+iQaaoe42zaCsebzAliNHYERPxOl01oETejBnP5Q+iOHAnuwgl3IbmZTsrJdk3d8suFjz7O+ZfIzd90F0HkYIWhWjjlGhBkaK/pBAsdKENI2y2Su9thlP8V1XxPfVVu0CLPZV9m/oi5aCsyt+TX42j7rpidI+yQc7IUEVruqKAP6DGC1VB0TYTJR1o88+JlUH2tJpVqd2Mx3TH0FMfrV5ziJi1BBCaO9DbS1j+/z40uADTeV6wkAtvdkvDYpb0GoKdIMkFoA7zJIsr5x1byC8MxIpgFc4rjo6ruwzWQHuxhKFBDlFqzGtmHBag6BvgpW+9Z+B2C9dQpWA3xdexgPJmCx98uG+rHtwSJTuOOnDwfqsq4Qxim8mvQjSslHKsvIAwKJAlyqK0dxyxcEsPKns8/Getq/Xihgta4uMZg+ZgF0jH2KMqAqAXzf2efilhOON++yrsBqFuxVrfoIIxkLVnpVLJ8tMqAHXXg+8KodpdF7HtKGxBJtA79ViWQk6LXgG8rIPixSvFcedQxa1/23lH+ilR2EMPGzts/iAYk1AQoav+Sw9DbeqCMpgtWu/omUmTKgBbBaoP295vurBat1uh3UXenkzsgYLt35TSZfe/ARpIwtCNj1fPgKKHcSCjJbkGguMC6HNDQeXmVMycFqPFgm7ZmgoIoddzw3i8p2k5kAACAASURBVHPG/QpGdO1wzyOPQt+HPiTvZcBqeqiAhy7lUwmnsn8AHb3ESWPUdO2Hst3n7Le/ub51+1+wma6BNToUFNXDUYXbxJkHBBI3ytdsUgd+Ig2a8wbOH5gSJ0ZgF4IoJamBSC1xUc3AalU80ifrKDvsvxde/6Wj5QWGZmRgNa6VVnVcnq4M6F2HS3/500WXZGA1yoA27GHGKMjAhYwhrf35G19PycrKZA7SatpDEUjN4TCmcR6j0UOLrZjAX5mrPlb3cMh1l8u7bLsFuvbwkgk8ng5Qe35gNZZTB6TCzM1E8xrv8W/GEGwOgRTBajb+nywDasc7RhtcX2VaDc5aW1z5p7RAaYG/ZwuUYLW/59ory15aoLRAaYHSAqUFSguUFigtsO4sUILVjG1LsJqsqpVgNVlAKsFqsvDJxbYSrEbGO3HBXJ60a9EGjFWC1QwApgSrCQihBKuVYLUSrDbdcLUEq8lOVAlWoxlKsFreb6bDrFaC1dh3SrAaW00JVhOgTwlWm+7YK5jlEqymjOglWG2NWH3NeF2C1aSzlWA1McNYCyVYTSBxJVht+uNQeWVpgX9mC5RgtX/m2i/fvbRAaYHSAqUFSguUFigtUFpgagsUqDd4+C1jnyow0FAG1AI0uCRs2d3Nh/akmBcAjz1pnvPfhx6PJddcb/IDrRHUE8tD8+wVMd3TnTwJz9T2c3m5/qACnjZnIj9VVyEUY3DQVWYKnuarqXxFf8JzcfYkY4RQT4mOeRECPQ7thWSZmr4EFk83elaexHWzBUBKf1nWLpYvVkaFlTzJvb7Ilmy/7x7Y4TA50WzYoxrK3MLTjZZhg+wcZKUBcO855+PKr4vk1fyVHVQnhGmBzGqZxEIUomJZUyj5plXAc5i53FcuQWQYS6bBrGZZNXgadUJZTSpeJWdWC5JMkrUzYyaqL9vePPk9P7oI6JUTnSHfUU+/mhPnGW0TmdWUKaXbwk3HnWiuf+Scn2CQTHeGISRCqu3KyEsqU0EVlKyVF2gX5Gtraf6+XKaPlEUs9HK5zGbME7LSHkJUM2a1xfNm4LAf/UAs9/IdshO1lNHpKMtBw/My1p24SzFa7Vi334VzPvIJ89PGQ09iSCWy+vwUnVDqawwpeupSM5UOmUPsCVDWkOQpR8gTs0xkViO7hMkXVL0GaX8rSZWwHapMQhqglTEAUFJWT+D6Ply7SM931nZFdVVLcMITwQPaDhe0RrBZXdhjok4bHWWrYEkqegK3nSSIVGKkKCNLZrVsAa/IB1RxMaF2mFdtoqPSIAEcLNVTsRMbzce7P3uEee6c978fqOlpVpUpDKMUvj0pXnGRKBuHS2Y1ZZm66AMfRPV/7zb3mDneQkp/ZZiT2qgqI4sT05comwVctNRnsItOBVarKqMAr3G033ejED4E/Lmyp4HFWwir4Kd+8bMXlgwo/YL6Qoy3EanP/vanPo35I8JWMthpobcmNml3JnLWH3pY9YvC1pTLDlo2MrJf5lJubLPShcgHYsFtzGXsgZ5r+gITpVXsqejIqyC0cmlkY8xYbRy42o/9JEJDmVqqcYQespAZWd0YnsomszfZU8vCBqgMapTgydhcyL5WPMdsWdPIEJZ/nvOeFZnVeIpa+2jfIJ6qy1jkbbs1Pnju2fLylAGsqZwf5SWtLBQvVec8OroS/QPq+7sTpG+S3y5bAVTlBDnueQC3nXqWyd76q6swS49vD1GYpyXSk5RobunnljBEfjwZgGrHBL5dT0UltcNxDPUI09ji1hgSlT5e2B5Hz0xhBzzwhutElte8V18m59ox1hS71YxYrPqbsI32mDB79vc1gTv/YvLfPOCjmLtC/LqzeDH6G8IWkLbaqCpzANmVirVSHJHt50UWsSLfmDnQrhcV7bCy2oPt9xCmhO0PPxjYTCR64YTAhI4/vf0I9caVnr5Mqs+44glltmA9OypzuHwpfvV5YRd48Be/wnrDIvHWrxKR1v5r42/sJuioDCLlXhvKBNqsN0FpbKZuq4tYfSq5sKytyEBnx/CAkpRaoCqbml7EIlvpZhW6XhvFnnQPV33mcBqjO2O2+W6zd+6CV39NGLkwYwaQWG4+HyRqYmKMYvu+58RIY2WZGuvg1/t+2lyz9Nr/wYBKBK4LZjWyiDo1GWNHPBeP6Zj80ZO+jIFdlLVrg/lIVGoKfc2MGUJqp0DBkbGD0EtJfxdJIPEn9Fu2zdMEll2sahhy1SgmHlfz0jfnTja3ebETFcjdTFmKHWiSbrD8nH3IthMTQ8XqBaMwY+blPbr0U3RnDzyIH+4tDCLrj7UwOqysvq4LSpkzNXvreGpcPp9Za6CtLKumn1rpzzRn3aBnoF8Tm6RZDBIb48jnZL9K1Cax5yHQWLtT9bGgLe1k7pZbYfs3iMz0S974b8DLhLkTZFS27EetccBXg1Uq4BhpUm8/oBKumDkL4HdMZNOlX2PNekCocUXhPJBhtCSDqy2tZSI245HcxaSpwGqZvFQawbES2A89jF+rDGhwx+1II2GUdtIQtVSZVybVbeFBzyPL9xt3pG/2vepleLuVAd1+ayCW+CdxqnDUhmw7thjTZlZTq0jEID3AtHbLrEaZQdWNfuqnV+CaQ75krpmzYgRJKDGMhyhrM2S3jLVdxWmEqt7fuPMsFnbRq8xq7Im2zfOanqa87/KJNpx+YZy6ozuOD58vY/G8d+2Gtra3sN6LJZC5WpQE2MiV63vY10ZVEs7zgcdFsvz2087AbRfKPGNmp42GxrH0CEEWkJN1TPwD50yWqZTyaNNhVmuqvx1POQuQGGNRvY6Jl29n8p+44nKgqTEGn6lBG0lvKPYryQElyU3OkJRpe47awFMifn7FwYdh9KobTH69OEU3kX7nOW7WpZKEYtXqCQ2brPgxShZXstgyZ7ZjXBlWNZaIYwwqI9FYJyAns/ntSs9H9SVbmfx7LjgH2FJYvDu+h1hjXTKxVzzLiJP3zigJ4avkt7TUYmTx9LyREdQ5qBlZlRGq3Q2RKOveaByC82ImWrVmGxPdrRYhSDqo6nqG042AP99rrv/qHntj08XCujfDMnVrDayNP+YNdY7VjSmVLrZ9ol7Bv554gslvfeDHgYq028RnXYvPdxjbW9bVgCxHyobVDvCDt79D6vrue9AYEd9et2yVa6Pgeg/WiK9tctz3sUTZyN530hcx8IF3y1U9vUBH667qo6uDKOf5DbveQH9sg2A2ZZUBvfuMszIZ0Hmt8bw1cB1F2z/Xq4oSfU+fOUgxVo1HxYhJxpjfqFfQ6khfGKs1MbGRxNUfPuWbwOtyGdBAyxz7lcyXdoNxDCoLo9OJgLsfNr899xOfRPPuO6X9dDSeXYv2J1jNKhykXhVxLG0g3HoL7H7pd+VJHAt0LhwxaNMYlccUcruRoS1nvXLtAtTYOH5/wIHmNk9dew3ctrJjpkC/HdODEfQ54seCtJuNoWY5SSvDxAYFpsZsfkeFAO2bQRyAETFTFwF8X+65HDGCGTLfef3eH8Tmn/2sVmgK9MpYn9Z9jAfiAxsN+me5hE0+VN9YjwM4Nn64+Y84/8ijzDWdex/AevouzZBl0PnmpHGH61Vyz9iNVLqSftKBq/Mjy61mriGzmjZQxmwUvWCqJC4qdl3C8bFwtsxDd/r4/tjxM7ru2NuHTkfnsF4FFZ1fG2Y19RVcX8vbc8STvnL/sRZuP1TG3zt+9BPUdF2nknZhx500DNCjTNXtsI1UAxqOI9VsnXUys1o9Px5oQNlMY4ggM0ag0TeIMSXsfqLHw2dv/LV8sekGSC2LuVmRs/Eh7/F0lrWp5T75tk+XAWWbbenn9IU2tgmjFnydcDYrjaydR2EAX2NCGS/kF4bdUN+Ff7LDkKaPlMxqBdOU2dIC/3AWKMFq/3BVWr5QaYHSAqUFSguUFigtUFqgtMDzskC2qZWvyU4FVusWQD9TgtW4iKlgtd8eejwWX3OdKd5Ae3SdgtVa1ThbOJwReGjo4gFp/a0EC7cFrNQc5Q8IXGIivbwFq1HOgJvsTMOVBJGuTbihC8oiPpdUlFiwixL2b6iL5WHvIBarnNi7jz8Ws9+ri6xciNcFYC4UcWHTpLSdgdUe+N55uOqrAlbbaGUblBFgqlWqCFTqzM+WAQtARHNVvtwkm6KSuE6Yqx3xvfN3t4t8BO/Z5SoBS8kKvEfwk8qxxGGKCV82rJb1NrHV+95l8q//xokZWC3w69kCsFHs0c1e866rAas9fPZlGBqTTR6C1RK9xgCVpgFWs2INhKysDqzWF/uIdLnzaWC1H14iBnrJNkh7ZCEzcqtQTAwa3BtWI6ZhG45ujIz97Oe45OjPm+sHFy7HQCyrar2eg24i9TVOhi5dbK52KT1kF6hyucwuQSi68Emwmq+2ooWtFbkBM67yqdwasgtdLkVCeqXMKzpdBLpIFjhptqDLtuopIMhsKFk7jI9ihkqP9LgukgnZsE3QQZ8rG/WdpAPZipLWomv9Bgxkt9iNdKyVhDSbbcrcVvXQVjmrmT19aLfEJhQKW6lgopVD/Xj9Rw8wn29z1OFAU2XVfHl+nDrw9Fo2qAysRlt0pWQXvn9v1P4g4JgZbEO+1MNksBphAlZSZHpgNcuslhpgm/w2iClNshqw2pWXv7BkQM0OufqBiQnggQdM+U854EDMekykZPrHRjG7Ie8y3h5BYuXe4OYSn6Y2LViNmwRWjoQPsH5mFbCa9hWCYexvKTsc6qI8ZbYSbY/MExhi2p3LReF84dixEpxJgoq+SzVJMqksXp33eytaI37O+ngDrdLnCjBZ/kFggUjuyroygVc2Wfg1N0SslK4pil4f9vTgsarcZ8vd3423nHic/HRwJuDrZjD/bW/E5mj3Tyu5DHL44L3oLhfwx/L7H0T8pGxeYsFSPHjt70128cP3YnZV6qiRRohCWcbnFqmu4WfvasufSZMUT4GbL6XMHaTo7ZFNyqWtCTja58bSGP6AANr2PPFE4N/eKLecPQtQUGMSdEAZaFMGjmN2o93onmrdPfIw/njpj801V333bGyq4waWLUdTfeFgvY5gTDZHpwNW43Wrw2RMwvAUdhNHK3Us7pONqPccejDW3/3N8i4bzDXSifICHIdVyydKECtAlmbyrHGNrJiCDx55EJd/5nPmp0t+fyPmKIC8GRahKLYWnt/fyEsQKGqAYIUMVcFyabejh+yrCsCiv9mP4ZXL9aEJfLU5sZChAmjacc4cSUXDJM7h7c+vtKv/tacbdWNJgrApQOjB170Kbz71K/KDjTcAXPX3jodY24/ZPrKy1UWw2ngHV3/wEPPTpdfegH4Fq9XW4MDEdN+T41vkyRg02qijPX+eyX/k9G8Dr1Tprp46Ai1n7BMaI+3q6e306TEm3zG/Pszkk0wMroUkaM23+sHG/xRKvxp0ZxEUxa9zCeBVwGoFCXh7R/rI4qZ7qLFGGsWoW7AC/aq2ef+xJ/CT/T5qfk7gWkUBC0m7AwcSR8yo9WF5V0BFddavtVVhg5lZX9BoIDjPynURwGe3p3l4JcmkUt1sczohoNCCKnjoRmPtMSdF24LeB/rQN1ekjWfOmYuBfpFgqzeqGB6W/kKQ06IlkndqDYS6yf2il+yA7V73ern+VTvlFVNxEShIi5JWtioMSMuC1RhHW/nLaYLVbG9Mk2cHq7k8cmFlwv6BwGoclx07YBOsVhPrPvmjn+E6lSGbu2IUSSTtypkCrJYWwGps1+MEjhlQpoOmBge0twWmM64ZSXU8IsduRWLqhX0N7PIlkR/d+mMHZvM2gtbGCjGDjKZAhZK4CggAwVH/fa35/LzPHo3eBYtNfqjbRVWfZaJtC7JxKnCs36Z6ocqD0k9MBVazVc9Iq679umXk78SvLu5rIn39Tia/zyXfF4CPafQ5gH5dgdXspMn4pdWC1XIu44gyoD1S10EnwCyNecJ2F74rdTHsu+huNNfk3/nZI1F757/Lu/Q0cs31IkiXfdGClhi7aRuYDljNXGPBrFGE1Mpi9g9hWOdnscPjU5LiKMUM66MoXacY1yjuQEMeoBNkYLVv7LE3Nlry1werPdmoZmC1rQ74GFBTsJppDyoDamZoGpN3I7hWz36sjUt3fad5X/8v96A+LsBZHhpZ22laYDXOXS1CbQ3BanedfmYmA/rXBquNKVjto6d8Kwer9fegq2tRiZevDYTBBAYUBIZuCPyfHMo6+5OfQt8D95v8ugKr8cCE+IoqokQmMNFWBbDaDlsDicTPESdLzwJWIwDdU7CaMz6Ou48WUNetl1yKugI962GCHgtWTjvoUaAq127sgVO2Nju/M0NFAazmZSdWaEPphAQv2rl/wJVDHqSkP0GCUY0ZtnnbW/EvJ8jBSdTrMudhv67k86xR9gWdXDV8F027LkEJ08efMtff9r2zcetPfybPffwJzFEAUz3qoqcATrLTC/4NdZ5LGdCK+iuOgY51IioEaspDuUyLpuTaklaRnzBalPedqDfxxJD4+Td/5mBs+VGVN2020dE5abVSgauA6emC1W47RA6Z3Pnjn64WrJaEXTR13CRYzfp/A1YrHMcgjJmJVVcrwLfGdEab1Kpo26Cq0cBEW15y6WATh1/7c6mjzTcFPBnj8iPNXGZcfTDENbA1SWxfFsIamVUM+X3diMpK+fPVBM6lQgPWZuJ6FaWU5ZpVn6trUIxz1rBMa1L+8trSAqUF/vYWKMFqf/s6KEtQWqC0QGmB0gKlBUoLlBYoLfBCskAJVivBatoeS7CaGKIEq9mFtBKsRkDUdJjVSrCaLMiWYDU9KF2C1VCC1Uqw2nRD3RKsZi1VgtVKsFrea55NBrQEq+kGbwlWM42mBKuVYLXpjrn2uqmY1UqwmozFJVjtmVuUkQEtwWolWK3ArFaC1Uqw2pqOQ+X1pQX+mS1QgtX+mWu/fPfSAqUFSguUFigtUFqgtEBpgadboAhW029FOcgyeOUcCmRWs+dijQyP/S0v0ZPdcHJmtWsOy2VA+zrrllmtUyHLlGxc9AaUWMlp060MaNulDKieYnPdTIqjmaQZsxpfhexVTONUZ9O9Qx4kXhNmNTIwUPKTyUpKMu9SNENp9HlarqMnkTsDszA8S+TWDjz7dOAlIsdiaHYs2wwZhqzkj9MBlNHioe+cg9989VRz9abLW+hVCSXf9RHoApKefc7qv3imMGNTK1LPk1ktu3oqRjme6JSLSGBvyZb47pb1KI08jCtzxeNVH3ucKNJocz+0J6KmyoC6tewsZY3HR+2JRz+izqQ8oNPGjV8qyICOCWuQV4nXCrNa7OXvQrCalQkks9oCZXFZNHcIh1sZ0B22QcpTtTzt6tWh5E8i/WClTiiP1RHmkDu/djJ+f5ZIAM4d7aBP2RIajovAlbOzE26UvXojqhj2EPOOZG/Quigyq1G+zdfTtTyzbK3YRpKrCnp96OiJ3ZVxgra2vYgMA/yP5fcddCIpA096VrVNsqs4KpfVkwSIVoiUy8YzZqG1YpnJVxBhni9MOGPRaHY2lIdyM3YsdzKzmmXDEBkj9S8ezSZl6O/pMbJ1Uh4PY3qqdGHFw0a77Gw+3+X0/wJmCxuSkcpVRgavINWbWslTskdMCLvGhVPIgMZGgkd9RvzcmdWKMqCrMqst2VIkXQ6iDOgcKXtaqcNR2RS6LHv4n9/VbC2yjrVsRYZDbRLP/0+R+Kw9kTE2nrffhxDdcLO5/5zRccxtyIn5ifZoJsfJ8tT0hDp9m22n8lfqNnXSfDNDJaP4uZEBLTCr2bwh08mY2+hZLFsbz9vraeOCZCc3SzLGySTNpOUMe80kDiApT2h6t/Qt+vdJJ+8L1nSVvYD9oMisxvPSNlm2FUMCYF/A9Au5Zrjq4SFlStvrpOOw0X77yE97BzOmAeNoC4SZjmVWowzl3XeZy68452w8etftJj/26BPoV0aWeU4NlaXSL4EJDCrjl5+GiEJh+eLtyGFk3zd/xdzDs+iWXal4vtuncJqyJa0MO0i0r3U9F0FFrtx0p1fi9ft/WG674UbAPJFxNDK9lq2ELxkqR0C3jfZtt5pL7vz9/+J2lZ0NFizApnU5Ae+3WoiUabHu+TDSQSpBWGSDK45MqzsPXxznpmJWa/k1jPWIFI67wXxE84VpYGjD+RjslzH5dW/ZBf4228h7DcxAWpdrIr+Ss6G0A8CV8Sq68fe49DCRCnIeeAgD+u41y9SWV8LzzqVulAVjXpVCNNo+QyAJpGFZQlbmyStoeV4oL8l+y0SmKivHGRl5OBu/kKxN7pmLUD7vYk+6AWMGJrLgdjxh4Ag23Qi7f+dkk/df/lKgIcwuMduC0SkViaesb7oxYpUB9QrMasuuuQF9gTK7rBNmNQ8dZTVbWamh/xUvM2V73wXnAusLyxr9d6psPXQrWbstNNqC+7Dan/JbXqPsO7ETrVaOnrFkkX2hGJpbQxfd/KrEa9blrJaS0N6gUNbi72NlCCOLoq9SxR5ZFG0ct3QZbjpUmFH+8rPLMUflBcPhEcSxxHFz/GYmP24YepV5iFWdsbIWmNU4dlgGDrZT689DsgyqIYsqzozd/YzUh0xmyixCVgylPAqqVURafrJ7JoG8ZRIGqFSV0a1RxbLlIumb+nW0lBFtaJPN8PK3vdV8/tojDqMWr1it5iMgNSF9QoHdjXfTKoXZ5y8wwuYSq1PLgK6WWe3Bh/DrD37KPKsoA/rXYFabUEYryoC+zcqAbrfVOpUBNcxqlh2nPZ4xkj56yY/wP585ydiBzGpponKoBV4V+ptQGwglu+tWhhIJxpXlkWx8DWXyKzKrkfXPUwqs5uCAkQJlWtHfwMzd3mTy//61r2TsXEHFx7CnrNOeh5lQOWMGHh0d+J98Cgu+L9Kfv/j2t7GBzh17AzIpSizMKwMdx0PPNdKqTFRtbGgfZIQ0Zpn8HKBHh1zOaPI+SyZxSZwrOMpYuay/D/3vlDa822mnADUpJ9mCHWVFnTaz2hMLzG9/fsjhmQzo+gmmlAHNmNUcur5cBrSWMSHlzGqhQyZRKf9EO8BcrQs3pOivvNmY52JRU3rYZm/6N7zhYGHZxNAg0KvcdpR7teMxmYPsPJufW6psDpx2TjFVnh3YzstrtXziPGc2Fo/KvAP9A2iopCD7fq9dVikwq8VJF74dBMisdus95qdf33NvbLx0qcmvCxlQ3tfR8ZfrBdYMBKu94UTpR1saGVCJeYwEt8qOU342Yzek9KSVql+wGD949/vN9ZX77kODjFKMRbWdilHWTnrezGrZAki0WhnQO087A/934pdNYdcVs1qSyuBUMzKgMtCO13thmdU+curJwGtfKQbr683UAqxSJj+Oowk07UJEJ0R07R/M5d87+DDMfOoJkydT49pORbBaUQb0+TKruXZeOT6O5WeJvPJlXz4BQyrRW+tGqKm0fdOI0Sr7NRx0lXmL7s/O74xk/GqY1Rwjtm3XC/3sPpQB9eriA1e6KZZo0Daw/bb4EFlzmciiOyj+ZJRjvUoAF/kDe8lkuUL6r+c1gFvvMPnLP/95tB95yOTDhYswpGxb/WQrL/QTqwzBiLxrtUWdCHYuQab6JI8mwHUhJioHMB6SxLUiZSkzNpD3Dfpn4OEBecd9Tj4JQ7uJbH1YryNWhrya78HR9aHpMqvd+mlREbjrsp+hTllos16cy4CSWa3Hl+d2oy5S9Z9s+VXLEGyEu/MZnmVWIyC7peBIt78HLT0Y1o4StCZkwGvPmYH/vFJVEF76UsCV+V3m3NQq2Z9VSdbWhFzNRcaaLIx++bpvqEzaYRiixrGBrOceBU1VYhVOJqNM3t1Jc4CsTFyI0wKtSblWfcfy36UFSgu8YC1QgtVesFVTFqy0QGmB0gKlBUoLlBYoLVBa4G9igemA1XSC3DGLOpKeEaz2qCyMXXfI8Vh07fUm3x+MYU0kmKaiaF/VRnavIqikcHXRoickI1SeLI1+qwIEustDAAIX+ZmaYa68xn+Typ2p5btGJo6JkgTZus80KmpVsJqVyqD8qN1U5DuOKXhocaMX2753d3Pnf6WUzDyRMEHKxW8tBCUPVFLObIorkOuBM8/Gb78mMqBbLOuimcjikO9W0dI8ZfBs3bHKi5uZk/J2TSTN5SWKr1vcAJRd1PzXlYpKKSQJYpVn4CLaRN3K5PTgPy+9QG73mh3RasjnvMZu3E0JVmu3cONxsnBuZEDHVQbUj5DqBjRlQB2VGSFYJNWNnXZBvraecuszX8yzMqAEq9n67UvYzuWaoABWWzhnEEdYGdBXvBTQxaduWrGqFnIPbjQwcQFuqYC6fnvUZ/Hkr642+Q26CfyuSvQ5QMeRjaxOLUXQlef2JkWwGkGi8jnBapHdKEi5xCr2p8SD3cDk1lxFFwL9wRlYrHoObYLTZghIasPtt8UGCr7Ycodt4a0vQCr091OnQPILFiF+/BGTved/foc7rpe+3F2wBHMUtOJPjIOLq1K2DoYqAjYZDlswknS0oeuAm78mFWRA/QKwjBvU1ub1WgOBynY2nToilZFdSBXcbbY0t9nzzFOAbbcy+UQXlCO/mkmnIo7NJhuTk3YBlaG5YI+9chlQtiGVs3lmsJoCNZwENTVNvnXG7kmgrFxjNvYUaPV3BVazwIKgCxD8AuDq447H3aeda/KbtgMMqMRumoboZLvlLuoFsJr1tYatwYLVuJGiIGHaahJATVqFkcCw/Y8thVsPpu70e2Nb85+0KQFeKJjAXCdXSiuTvsI72N/z2hxIlyDSOgrdJHOvRd9WBG8VpSfN51o2Pj3QBxjpbOsKnRS+giFWVBw8PiSL8kcS6LrTK+SNqr1II4tAyXEdSRDD71HjBm08ev5F5vKfnHIKJhaJJOtg6qCiG+Tz/R70RlJfBCU4ullICVxP/WLNIZhGHhsVQMhWplV+S0k1uYagNfsq3FBo6UaFyNBI2bqug0g3xcfhYhFlh+g+5q6P2Tp29fQ2qYOiuwAAIABJREFUM7kTgtmjtmyURe1xxG0FdY2OoKsg2Pk9vajpZtpQvY7WxLC5vmWkpnRsKdo5Vycz1z3bOv5UYJ2u52FYZS7jgT4spwYzNzzSCJ1xKedWr9gJO777vSa/7cc+ZuSOmAK/gqqC9tLRMTg1sdzSy36MXx4lzGqDy0dQj7RNTiE9I5Z/bonydl4BwaePMnXou7JBUq81ofgHtLtdNKoy9lZcDwH7vJFxnsgAQM16A4n299FwjNtn5pr86MJzK+tUv7L92vNqCFSycFFvD3Y9TWRA5757N6Apm4Jm/0fBavz3asFqEx1cvbcAFNY1WC1yPYQ63j4RJZj5hleb5+518QVAr0j9TiQpGn2y2W/U3IuIpNUZhYYu7nhmAS2BEfoDA5DVPMdYC/AqHjoo3Ft8sqTi3hx95pRgtSk6lY3PTSxrfUtMSUr5AQ9kZO5wYgwrzj7PfP79z30B6/WITbyxcbgdieMG3YoA/dkO0zYIFGJi/B0XpEgruuHKgylWBtTYVN+s63JDV+5DuUAdduBHKRoZLj6XBA0dBxMEp9CnVX0k6rdTOnSNxdIwoKCWuaa/vx/jE3qAotGDUTpUSv2mMQY0nvrkicfD2UkAi6j7iOriM+k7rRSpkW3VulhVsvX5gNWu2vsgedaddyCNBKTlOREqsTzN2sM+em385Xu1VGaLYLVdzpA4HWsRrBZZGW5jbt10T5IMfGBk3rVTPXjhJfjDZ79mijB3ZByOSjO7GeRWOmEmMZbGaBTiilEFfMSug3qkdmPcbaVpnRShyqI1ajUM65g1Uq2is+1m5rkf+8oJqG3/ErHDjCGihiVP4Lc9xdFNgdtEqu/Oy36Ku676jcl3Hn8E6+m8sB534anjNpJ2WmGMX0JHfDLH66bah3HOVGC13J0kKk4vMt+RI8ivFUMD2PwjAqZ/9TFHAzo/iz0Pisk04OBu1nIdqPq0iR1SV57gEJzw2JMm/7NDDsfYr39n8hukDgI7H3UZ4Wn8lkRIbXxYkAH1Eg9TgdU6VT1Q1o2wnvq9asKDDZLa8PGUHZdnD+GJFeJn6v396OuTccTn/N7OU5MInvb9SsWDBRnIiGcBE6vPc02hMU/mVetvvRXmbSlzlJft+QFgrkgEdl3O4aS+ukGEISszasYyKXOUhPAt6I2xkoLVvrrHXth0uUgP/zXAap7a7YkCWG0LyoAqWI34TdfOQXmgwi7CcN6rQE/ccx8u+aBICtYeeAg92l/s4SqtprXyZ62B1TjvtQ6SIMZI/PYd3z4dt550gsmva7BavVbBuOLJJup9mNhkI/PcAwlWe82rxF7NOmKNw4tjBfudXR6ihuPIT68yl19w1LFYb6WApQbWEVgtA0V5VUR6+CreMpcBdbbfWtaypikDSj9mZTpdyon/4grz21M//gnMroi/qndC1DoyFg85VSSp5Hn4IlBPyfmZXcMrgtXoM+3hVpk5iZ+vmvuIVUME8BsydxvzgMUKKGzPGsT+XxKZyxlv30UAsASrtdtoa99p9AxkUqT1sIVmWz3TouVYfvGPzPVXfvd76NEDOZVOG74C73pTD1U73hngncYnTg5W4+jVE8o9GVWEmUfn29v1rRiURWcyaxQFsFqk7xsODOGx2RKP/ec5ZwGvkrilU6vDg9iZ07w1Bavd8qljzW/v/snlaMRSL1UE6LEHz8IOmgrefSawWpD5XjeTAeU6UUvtHNUctHXNL44TpIEeepk1A/ufK2ui2HlnIFVJa3MQRv05By3ruzi2F/N2NW1aYOUIY2Pin/2Gj6qud7o+fb7UEQ/I2eibkR8PDDFxFGQsaH5bBKsVJ6v82g5BzzbJlTcuU2mB0gJ/ZxYowWp/ZxVWFre0QGmB0gKlBUoLlBYoLVBaYB1boASrlWA1bWKGeaYEq6EEq5VgNd8yeBkZ0BKsVoLVxEmWYLUSrFaC1dZ+TFqC1VaxaQlWMwYpwWo5PJQciDZNxaxWgtWAEqyWAz2LzGolWK0Eq001cheZ1UqwGhFVJVhtulEegVAlWK0Eq6EgA1qC1YjbLcFq0/Uh5XWlBf7ZLVCC1f7ZW0D5/qUFSguUFigtUFqgtEBpgdICky2wtsBqysLBc9f2VPX1hxyPhddcZ57XH42vE2a1jNfLczJmNbIv2NOFXKAPlLKnswqzmh46RIMqWlbupcAqE3g5u5ib5Mwzz6UJWcYJ/rXyoDxdN6yn45/o68XB54lMZO2Nr5bT+ExpPacz4YnbTDtoHAjlxOI9Z56Na74qpwi3WhmgL2rJb/0qJjTP05c2cdNrEstaBlDL34zcE0VutdVdbw8iyq+STAKKhwY7KulIMcNWU9i24q22wN6XCMMGNlsfw8rORY4MOXML1ElAYNlnKhGgpzIxMYE/FJnVJuSkvOfHz4tZzTKWkVnNMu31pZWMh66LKp5SCRwyqx1+6cVS0FfuSLoak+0EDmo1ZYIyuhNWe8cB/nKvuebHn/o04tvuNPkNQxdpV1iDyAXQUsmKpLeCTlt+24xzZjXfnMSUGugUmNVIvWJrlWX3leltpBsiUUaXpVGC5SpjutOuu+Glu4jMz+y3vcXIiYgRqcGpzA/sUCr7Zw5/jkk58dhDeOSKK032l+ddhA2r+ttFS9CXMTt10FCagABhxgIRugUpr9TNZGMsIIz3JO+fZTQkTV0SyfHyXtTgVeR08zLXxQqVz3zXN76MobeK5BIGRIY0gJ8xqyVBALei3CVxG5gQJrvzC8xqM3liey0zqxVlQMMkhq8te2VPA0u32tCU4ZOUAZ09w+RfEDKgRlpPPKnrxHAoMQzgvst+gqsPFTmPTUba8CdEbrLHqWLCMkCwz07BrGZlWdhyE2V+KvoM+kJLZFDM013bzXghD8q8fHZSmSfvJ7MDSV1Lf9B3KXzCE87Wh/GUs2XrIePbJLk4PdHOMtiyESJQZJSyrG/8LFQWFrKUFVlrDDMPT9v31hG/RJg29vnBBcD660lbdRvwY/EfJHQY62i/r3moWoq5BU/hppO+Ya658eIfYlAfML/ZRLJS2nMzJvuLMAEECDCmJ7YjhHouHqgjZ5Exvl+dBsucv3uB8Y6qs+qDKUFMn8NU8+pIlbmNp9n9Hjl5P9YmP4tlFvQyO5B9iYx5TGRa4hhqUhSCTIZMvahn4rFD9SaWdISJcq7huhGf1EWMtg58JDIqSqXkgqyTmdWKXCjyUMvGl+ft5zHZlbTeewdnYoUj42fkpEhVbnWiUkNj++3N5weccSaw+RZic9dHVX1/NDLMIdeku751Mu745ukmP3u0hekyxdoyrclf9rOK1nvF1LX0hRZSdLReItdH1zI+pilibdDVahVVK7nLcYvS1SbMSNHrycs0aj46LZUze0adyDUp9eRr2V6Zam4DbiL94lHfxY7HHmzyOxx8EKCMOLHjIVE2HX7nK/OQ48WIEqk7nzKgyqy2/Lc3oDdcdzKgASU+lV3jvnYLM97wGlOGAy+5EIlKha90fTRrEgcZJhi1v2EkyvpjbhPjfyy6xJwi0O/I+pGxqRUYF3wHbMdM/Fke1k+WcC+SstmnGVW3ojO1bJFTVCe/TlTq3FUGKHNpmssrs4z2vTyyp90octJnHnAg/JXSlgYTF73q96pRN2O3YlvIGKTcFKGta8PKKu9D1hUrA8po38a39O0t0swaGfJcHroapmhqO2HbtuyYbO2j2nc6ZNtSf15xK6gZmfL/z953gGlSVF2fTm+ctJHdJSOwJJEgmHPAiAlFQYkiQRRQMf0qmBBEREBA/FCMfCoGTKiIgCiKCQSUnNll8+7szLy5w/+cure6e4bZ3UFnFP26nwe25n377a6+dftW1a1T51C+Kkyl5skePKqSvkGpH20dmyzphuhtNt+cf9ynP4Xqi58r1qv4iKoyaJ/IrJbafALN3WNmVrPWuudeXJFjVnNiZR9Gb8aZ1Vq+jAfJrPZiy6y2646TyoAaQhj1MeN7lgqS/YxSeInvZL5rmdUMK2GeWU3ZYtBrpexlf7/4EvzpI5819Vk00oADiQlkw7VzGlaBccR8nsSoaR/Hd8cyq4U5ZjWyxFpmNXZAgbKsGTlaZfpZ7URYMV9Yu/Z61f7Y+/kiWY/FOwF9Ol6mD64WGVncdQ/u+rVI9d3w85+hs1TYyHaYPwedVcvF9+IwjRX8qR2HUCozzDGrZfVPMDKJDChZzFKwGhmCNVa04wQd7VvXzh7Csz70HnPfJxx+CJKaxKuwVEKg44EpM6vd/5D57XdPfDcaV/7WlCcyq2k1EfH9svYXDXhzvhf7qChjMds8Y7uO0a3JOZ1mBwtK0k+VulHKZhSjglX63o0hRk2Z/3zXSxnUaM1QfS+KerBjNn5uWdamwqzW84CHx7RNZw8iGhQfeMoBr8Fz3v8uaeuBfkTaXt0oQdVK3bFRdPI7nlmNMqDCunfa69+IJ6yTsfeMMaupP/SSLgJlmnyoWsKzTxOWxO3JrObrPJ5yiqqp7CTdTCbVMKvJOzt2/Q24/Ghheaw98CCqdlw9I8yyZCWSWD3m+1ipc6sDTjsFg294tdi/Wie9nZRLPtqW6Bsxqun0YnJmtb9+7lz89XSxw0wxq8HKgJYDNJRZbaw6gMY2W5v7Hn7uWcBT9pH616pINE6yr7AxwYva8PU6aPXw8P+IDOJ3P/FJbNmQ8c+AsujKhabneKxgNcq4Oyrdy7ldlpmiOKLlxqZSgsaBZhP4rbAznnfIoRjUDrLW6KKmjM6zvQp6kfR3JlZbVvccs5qwX9vxA31GDo4eujpO9r1S7joJvIrElo7nYL3mgSgHWt52G/P5Accfj7kvf7lciOeW9aqU/rZsmqPt1Pca3/o+rvyC5PlG7rkHJZWtn9c/gM6ojIvYKw2miT4HrRyzWjtQNrUkRp9KFfOOHQ0inHFZ/QtGfNtnMW6nc+2EHKNSz9F6HWOL5VmOvOQiYOftTbkbkAMtY2N1bT6P+Usd87HlsnlxiDxY7Y/HfcBc57bvXY46Y4Qyq1W1TcNeG305ZrXYsnJSPCInAzoZsxpzYU0dPLUSEd7kUS9VUY10Tlot46knHGE+X3jAa4AthfHU5LaszrExSE5q4x9lVqMVNL4ZZ7bKBLRZVYO7zxma+HMj6sFTZk0y7XKOzYPWHjcmzCddrbMWzGra2sU/hQX+uyxQgNX+u9qzeJrCAoUFCgsUFigsUFigsEBhgX/WAhsAq9kUmMNJuE6Q8zKgTOFY2R6TLYjtEksHuF9lQE/KwGqDUWNGwGr28Sm76ehiONMPln6dy2c9zQB0/BixJpzimMkwzV9ETgpWc3PShMxd2PwFz80vkm/K7EyscxGNh5FEssn+mN9kKR4L2OrsthMOvexSc340bxCtfqHmD1CDKp7AYc7H4m/cJryeJOduPv+LuPaMc0x553U99HHhxgBhAozpOVIXTQTmnktMIA2cl77jJ3kggF3+NE2dW1y17kPyKQvC8xwfbQUbeaihM1uAOTu89pXY/dQPSt02G8QaTVYxXSNwpI2A1cbGcL2C1e6/+LuYNc1gNUpoBZpII1gtA4cFKVjtkXmDeI8Fq+21ewr2arUSVHVhhFhN6EIW/12r0pnfPu4dGHpoqXnGLSIfSSwgMLaLXSz1+ktod+U9qnY8lFN5gE2D1SouIQviHKt6HbhDIkuzyvFQ2/4Jpnzge05E7cUvMuVweC2iIQF5oVZLwTuUhQuslAtXx+wiDJGdd9xmTv/+R0/H6r/+zZRLK9ZiocrnDMYJGj1JuPrwUhuK9KBKN3HBOX2ubDGSO/tt2rHrJHAU/Fo1qWRJ+I0FFTzcJ8nIp7z37dj9mCOl/kMC7AwpqaDvb9TuwasosrM1Cqjc2JfzYLVmE44n9g6jNsqahHUiWlLqxnpPhVnNLqInTiYDmgerDddrWLmjSK0e9+MfAHOlzo8HsBrfYRIJmMNhGltWS5q33oJrT/iIfH7jLYjXrzTFQbeKkVTHzkFNgb60WF4G1ILV+Bsr2cnbWBCDla0zt80B1xhrrfSVgNVsvLRXkeuNz+VKWxNkmwdk5Lu3FADBhVsFQEgsU3CbkYaRq7Jvy5L+9C3xBzL92AUPStX1VKKOz2TlCI3tVPbIXbgA2x8kC2a7f+i9wJDEQgou1hROxm6rrZXmU5QUYJzc+nf88oMiP/TAz3+JAa1nFSHmKljU7fZQUkuEcLBKwZc9N0JNEUllh3JXyg5Ia+q9IidJywInlWdnP2CBINSOpAgejyqlLzXJPtprw1NQq+O5KGs56vaQ6AIS7epZQAAXMa2cWRKi35OIn0Qhuupv/aUBLO9KXORSiW133wnQ0IY0YNAcuGNTYDXxvezIYI+5D3m/stSnl0S4tyv9KqPpdkMi8bM6Bu5VmesjPvs5zH6dSIIaQLsuvPntBjxKDhPQe/SxiH8sss+zR1v6hOOVHcfX4B//izaoqZ3ph21frDLi+ilwIezrR33hAvN5/2bzUaoJeILjkrq2XRUeVj8gIIMHb78DaMo4YtFAH7BeQISBXYj5x6s7yS+5uChLTmWUUIYsii8lkO7VAvh49dlnAPNFGj12g1TaiX9PClYb7eKXB73TnE8Z0BkFq3kO4rqM1+6POhh47jNM+XDKgPaL3OqoR6lz8TECJGq6qG8AE9oNcsyR9pOMAwrEMdhVa3f+a2Ux+Tsb7DxKbWdgtbzP23Ff/vR8WRwh1yw2PkxoqbwS0aRgtdxlegRE6g+q7SawRMY+Pz3xBNz92xtMeW7kYE5XY293FDWtBBew84vNBA2ZdudoyS42UwZUwWR8T60kqMHXq0SdbFKR65fiEHUFprAV7AInv+3q+xKWPES6kMnnC1QG1IhsWZsklBiUw0js9kk/viJxsFLBu2/5yIcw5w2vkZNqpVSylvdJZUA5n8hXQucl7GYeC1jNgBwS7XXvvgdXHHy8uS1lQC1YjTKgvkrazZQMaDsQ/ydY7UUWrLbLDtRo17YL4Cg66bGC1Yz7a7+cB6tR6t1LQT8dQCXVbrrgi/jrx88z9928waV+aTGC1WzLG7CaznAI5KrkwWoWCOI6qPYsCD5GlI7rI/i5ODhPpZaXxR3cp76xOgC22Xl389dmCxZhdp+MtTkVXbVCxlHLHlqC3oiAnLxWC2UFBPT7BMPJAj/PV3cGh+C2/WLTOwqQgnOIcgpSnxpYTVXU0ItdtLRPH543B6/9nMin9r/0ReipnBnBatKK8jZNSQb03gfM+Zed9J4UrLYl5fYUpO55mQwowWoWVMH+i8/Gg9K1FqzGBX37unQQoh2o5CgizI6ljfzIRg3+VcL6usTbsTDEgMYKN4zTeSq3O2Sy8lmZ83MLZtXH3ug/BNjM21w2oqwKe3iwqSDRHbbF4Z8VGevyE3dBpOA/r1LnzoLMoHmwmkUoE7F0k4DVPvb6N2LxOhkXzTRYLUy68BWs9nCtnILVnkCwmid9mRmDWbAaATk2Z8Jxn/ZrK674Ga466X3m/L4lS9Mxqvc4A6sRHlVL0eI5sBqBQBozbzz7HNzy6dPNs8wEWI1vsmM3G0wAq7W229bc99DPfRZ4yl7iM1VuGpExXr6vCLjRQPMuaHRxxzlfMOf87JzPY6umbG7p7ykSbiqOPcVzIjdGqBtsEreESGVA4w3IgG4MrGbnWXwbx4HV/n6zqc03jzoG3aUSPysjLcxRSeUBx0WiMqA99MxYgQdLdnyVB6txs4CVPifoihvdePiBh67mzCoc22vA7TJrp7LIK7tdjFUktuz49GdgjxdJTmXevvsACmIztx9ZKxYca+DOH1xhinf+4hqs+fMtprzdQD/WDD9iysTe6n4x1DmfstqlpveSeEiAZUvzf0ESYSAFq7kp4JixKJu3EmAt45/xm6k8hInMl9eUfSx4qdT/xWd9AthyoSnnwWp0Td+OMaYIVvv90e8117njBz9Cn2YFKANqwWo9gtV0DthNegjTfAJQ0rkqx0o9mzeCm8YQxueOTvzaCeFsYp+BoIZ6KMH0kaiJeJfFprzNC5+FebvsKjYMmN/SXIEvUDEebGdHJ8ZiK5srnUIZDuYvlNxOZcECYLN5pgzOC1VSNvZcxLq5lYA5O6dmltXmiQ1YTX4pY8N88qIAq6llin8KC/x3WqAAq/13tmvxVIUFCgsUFigsUFigsEBhgcIC/6gFCrAaggKsJgkSLoyoPxRgNctkVoDVjHMUYDWT8C3rihmXzlKwlBOnjC8FWE06ItmznEEmCrBaAVYrwGoFWG3yYWoBVqNdCrCa3TpRgNXse2IXnsU/Hi0DWoDVdHk3KsBq9BHCtabCrFaA1ThGLcBqNs5Y5vcCrKYJkAKsNuWMYgFWK8BqBjaZkwEtwGoFWG3KAaQ4sbBAYQEUYLXCCQoLFBYoLFBYoLBAYYHCAoUFCgvkLZCnGrHyP2ZNxLKsTJFZzdLEk1nkgYxZbbmVAY2bM8KsZpdvuEPO7koT5jJ5MPLvWFgJN+Fbtgcyq9mDOzgtW478K4bIswA5j3FHMOvgK0MVWd8s61iYMtCRcKGEUWW32uOYo7D1cW819w03GzKShzxq6AfVMHlQriLRnbG9WoSSMgn86fyLcO3p55pzdhvuoa8rEmtx2cdoRyRwPF5PdxDTBnnpO0cZPHhHq0DHjXyW2SZbIhPGOrvDnbtpLRzF9320OirdWKqipXUIggHEC4QR5eUf+QDw6peacm92H9a6sl+fLFzCpTIJs5ruxMfoGH576ifNOYZZTXev+348LTKgcB34OWa1THKmhCXqWEvmDGTManvsCijrDh+7XNGtjy3SH+jDRF3c9PWvmz+u+fBHsfka2R2/KKGvqlyZ62GlJvmceimVpal2nCkxq1k5McrKkA+Ax0p04fbNNeWxgX7stN8LTfkpH/gAsJl8bnZnKyNQm7t3lSmCjCKWVanq+ggsBcDYipTWYcm3L8dXPiqMAfNH2phvqDKAeZ6PVkN2E5OZLJX2MWxayjK4AWY1ssV0lGqkQ84IZVMphfQ4+W3o9eEBZbCb+4ZX4FWnnSrPovJblLyrKIMC2qGR4DLHRpjV4AorSRR3UmY1yhV66gv/V5jVLCNaJ+7CU5vU1q7EqrMvMfa54dwvoqQsINy7PGodjzFKt65zjzB3oNvDgtUYTfPdTFp2yQYkZ3OxzDJmmdaOJMrQo1PGLyPfKecTOJiXFPUcZRmhxEwuuFmRGd4zk9DKWH9kF7XUiEDdQBlcDHOo/oJLmk3tE4x8qGXvy8nG8ZaUE7OHZaob3G0xnvex98vHz3s6MCDMamtjF4OuslsBUBEps9u/3pW/3Nvuxm/f93FTXvfbP2CWSvwkrTGK44oduFtdy2QFeqQkLdlyu+jXepZjL1WkoTUtGwMXmSiDyoNSPjbesw+wLJO0iWFXVftZaZguIjS0VStukDHJkUVE24jMBGQVNb+NM8mtOElAxkRzX1CGTOoQlEto6k50Mi12lWUycB0jCWZsMoHhdDJmtXx/Zett22UyZjVeg7LFPAbpbVWtWxSiEsku/HVwcZsyq+1/6inY9pi3mc97lQo6+rx9jF9rRL7ts/u9DLvfv8yUB0ZHU//JZG1sjf75f+l7fSr7vHR0OPWl2nZbYf6ewu6zcM8nYasnCzPHwE47iCyWNAzQ0R59eARtZcS54w9/xi2/FYm6Nbf+DVt1ZEwx0LWR4p+vd3aFTI6WY7EahMFlTa0fd2wv0oonk3V2O2EIpVRjYqVLp8Ss9hv09eSdKmtfO521J0CZTGLGT8ol1FQG9HWXfBGYI8x8cVCGq+OdbrODkvoSQeCUkTPPZRjF7OGkMlXCuGDHpJQcyrSAUhZJxs+coFZ6GVMtfSPy7Gn5z4W+Ug7DgiqHjKKzmJaSuPFLy6ZjxtFZfWzV6CU2VlfJ9jIsMnbLvnQxfni+yGBV1zcwuyUUQ+WwlUoxTmRWszKgE5nVfCvTaRj5dIxA1krtSFoB/Up8m3KKgzpOocCwJaqgV9vYyxGZHduyjxtUlrWq76LXk3rmmWw4ZmkF4qtr/TIeUMu97Pi3Y/eTTxIj1gKgLH1TaGKh1NNn55V/lZQE9p9lVvupyoCGf7v1/xazGhme2sIe9MdzL8Ctp11gylu2yAcusYvsRXb2siFmNbbviK++RBlQZVYja2qkrFdeEqJPfb6cALOVIabpe1hel4a8e/0wqgMy1qb8r9+QOpQdDy2V4mu0W6iUxBNnD9aRKKPq8Lq1UGVR07NbZjWSWanCrbKxiF9RItNXz6QM7ohlD3eAijrsRBlQ26cnboBOIGw0owvn46CvfVH8du890fFVvjYIULcMslNlVrtbOOa+866TU2a1rRxvg8xqPW6GsazdGkTIrFZVBiC2SMasFmNMpeorZRe1tsqUGz41ObpwMKJGpBx22Y4nczHQjDmVjZJz9Pxh5+vjPtzAH3yXG8rqRCb0aECYddbOH8Jz3iVSmFsefKCRSTZH3+D4QKLMahQ/tu3otDoI/yJM1p844I3Yab3Ezzlt8aPpPmz/Qp5bskvxEGY1mXNvO4FZzcqAgiBRG//NeE3s+NB3v4/rPyjzs75HyKymQOTHmEeZynOy93msMqCttEvMMasZFQHt7whW68lJfzn7HNx6pjAOzhSzmuUNLJUCjCrrXqM2CMusdgiZ1fbZW8xRKYNMTTzi3ADYJ7NaS/IKaPdw02lnm+JvvvQlbK6f/yuZ1cLFO+CASy8ydXCeuBOQiKNPhVnNzPptHGDdHxamxmtOfi/u+8ONphysGsFCT3JIlbBr1XTRRTsFdtOUocYWw36tuS4yZ9suly2uVoNb9pF0hIlzoFJCov1+KwKq7Ms5xmv20FMm5lWdHkqz5H3fesfFGFoo41WO5darrOe6dWvwyFJhlvXXN7GNjlu2qFUwvE5Y4lroWQVsVP0AfteOu9x07tDyyJoszUu511l6DnMtbX2ajTOrZdy4iY5FlwcOnnnCceaa2594DDBLGEBVrtrmAAAgAElEQVQ7ZfZwcjPOBz1lCscUmdV+97aTzW/vvPzH6FfWNPKJlZU+Lgw745jVOspwz9+U7YDYSF1Lncl0FuQY1js6b/VLHhxlzPXCCPMgc+pV6OJWy9i9+VYINVfquAl8y6zmiQQsD85/bUKBGWOqQ9jPbW7YzJF13JsvN/0Aa5TpfNu998GLX/1K89s5L3o+oCyVNKVV12DurZ3mpxl5NTdmGILlMGGokAFVaxT/FBb477dAAVb772/j4gkLCxQWKCxQWKCwQGGBwgKFBR6LBSZhVuPc2S5SCdBAJtM2WcyykQC1v+VJJmnJCXYHuE8SM78+MScD+ljBauN0ibIHGi9vlOGCfMfnzhSpQk4kjmUufpkEgFnklIW18FFyVjZ7mYHV8mZkst9mD7gIly7omctltUpT3rGDQOVVXNdHJ5SVqTYX4x1JSVQH+jA2XxJdr/3qxcDWm5tysmgRhvUORipOL19ygY4udDilCGUFot103hdw9RkCVtt5NERNQWNR1cUoJZiYxDf2kSeygL3887HMpJStP9vX2i2fxqc9U/WibI0SFd/Dek3s1Sp1DPd0JW5gFuItFplbvf7ii4CdtjflTl8VoyqfE8BJZWbK5mdaUT8EIk3Oj47it6eeZn57z5cvw9wxWZiqmAUoWZHh+rVtV8oDJTYRZYQC5CmYLrWgjNA8i4I1XDcFKFGCzsoORa6LZfqcD88dwHsuFalWEAQwIBJQUUxQhlqzxQfQ+o+ux68+9znzxd8vvAhbjEkSdD4BWyqrEFQCPKKLbF7Fz8BqoYeSLgKw5tbfCOwgyEQeOErBhTyhvyyJupEwxqgvyzZL4OCpXCgB8NQzPgmoFFMnCND0VfqiVEag7wUfNQX1xFzUlXbsja5Cf1XFWpeswMdftr/5fOt2BDwsUhZzY7aH2tNAROVKBBfYg0lHCwq0UpvmHCQp0Im/rJclCe11mHiW67j+bDxYFkO399kNb7tIpJ6wg4AYmlGCqiav4zAGpYbMQaDFmCz2fP0Nb4J7g0iYzm13jNAEj4iLNFpPgtWCFAzkoJMCa/JsYXxO8TutnT6iC18TrKEBF4nN1vVVsGbHrU352B99F5gjMq1xqWKWGnkwD2rVgdgOJbs0TkAAdXbFCvrv9P3DWtp185FuCwMMNHy3GF9+co0pf/Oo4zGnLTHeaTXRVbAaY0otZZujlKsctE4qaZGzUh40RhlQ62t20VCeMOFLZX7Ft9iexXNMUtnYKpOzZDlJV20oFaeVyAEpuFAR5UAeWRTL4hwfySbEGaEt2I6tPKpmpzJQyerKGBidgkisNB8XSl0XUZ+0+2ZP2QvPvEgWjTBnEJHKxq3uRpgVyMIAqzWaSnw6qKmUrnPb3bjqeJFSWvfb6yEew3p1UXWsbGUbVbtQ4fpYmki8byYxBnRho0r/0jozDtr4TaBeqjbD+6tt2Q+I7/J9zmSBm3EHNV8FwQIPa1sid9Vfq6Gr8pdJEsNXUAjX/iwmnE1i8/blUgnttnj6YF8d7VDutZoLseo05XoFkS4wJ704tbmA59QQ42Ay2ZuR65ayEycoHea/oH8x5vMgaM02JdeCLKil2jcbtymAdvs3vB7PPF3kWeP+GnStHDWCHO6523z+oX2fhhcq0K3eHEYzvf70v7+Uo40UEPNIt43qjtuZOjzjoAOxzQEiQYuttwYUIBVHXTR1/NNHOVC7gNzsAFZWrxvhjm9dZn76w7PPxpZLNca3W+NBpTlD2j5Wxo66mDpOhDU7eaIVXAsQCUOUNWa2Bmbht47EnI9f+VNg151MuVcqI/Fl4ZOYHwvg8NwQYawSrmNt/OxglQG9+jcY6uTAahZoRX/PlTe1KGViz2S/VYlK1qfTN4DKM55s6rbfhefkwOE1ItbEAEbiRyOfGyM2g2mgm8Mv8VuOi3gIlsx6deb8tKFlwnUNWE1fHl47J2e/gaF07lly3coGwGq8e7bUmQOr0XdyE4NYgTKMKxZMXOYGjabIg+P66/Gl94u0tPPAI5gzIvGqL45SGVACcNvp2IGYgWwXjZXb9mMvlf7kOMJPxx0OxuxvvWysRBByTRc1OUbh2M/atmt9z7NibGZQh5IijmlVGwf4q7Iaoh27GNNvev2zsKQiY64XHHc0djhRQCqoloGSgtUcV0Bq1ges7hf/Lunn7vh5Vp6d1LZAHnNIZjXHSnTddQ9+erDcNw9W890IngIvZkoGtFOSvqz+1D3x4s/LOB07bw8k0l9E7KPUNzhGyAMffe3rzTuhYzYj2ZYbd1FSnYfrWliNANrTv7hZqiU+9odzzsffPnWhKW/Zpmil9DVsXdvvR5zdaKBnf1JO/QcY09eIcTVIJc4JjhfLE6xW1pjJKGQBjHSLbkUXy0PGInnKIPHQl4J0CCcQf0h8F53Qgo9iBDruMlKZuZfN7gsgWM2WZXyalz4X+/D/9op8B0vqLJzLqWKe6fMTleROSmVEJQEut7ZcgDd+6xvSdou3Q0Pbi/K1/RpbKFnWTUd22RjP9MuOjP4czlHvkH7w8pPeh3XXXG/Km3seQn1ez8/mAXHSHScDasG4BKiXtT/ife18gtJ+Lb1Xf70KpyHzqooBwUu/wPgxqvObNjck6Pw78JwUiGBmfxq7KEVq478ZQGrbbQigkP+csWGeJ/7fiGKMUi6d89TAwXZvEjngl5xzFlBWVJpxbhtRdFJqxuAUchdv8tttJH8SGdBPvO5A7Dgivj3TMqC9pItSSV6AJfUKnvNJAattc9hRqQwo/ceC1RwD/ta3uUdjiuPe+81v4U8fkd8OrlgGV9/fx7rpz1xgEwfvzo0yPEaDEtbOlXn5AZ88Ff1v0PFPrY4oVPCN76KtVWZ97LsvM7kcWE1TWn/93Hm42YLVWpJ34OHESToWIhDFxrQNjfAm5q6y9Bm3mcm3QamE0a7Eq0Z9EM3tdzDlQ88+OwOrsT/R+XrC+bx9FgKK9F1Aq4UbdUPZH75+KRa0ZVxUt3mZTRn1MXzPd6Gnuxxjr4Q41Ji/eAe87n8lDmODYDWOW6xlyLBrc405sBrn78MiQ//HU07F3y//hSn7K1dhG93wE8djKOmGpVbSScFqJk2ZTgh4TakOo4md6xmwms1/BD6g9p/TX0dXN0WORsAsBXGO9iKUNNeyvhPCV3lfAquGG2JntmNNZcGZg/M0d+KHEYZ07tPojWAzBdSGSYhI422j08NgGmMp8SkP0GF+QAd8BE/363iGsZGZDB7M1Wb4RcmE2sP2lRF8RJpfWeK7eP0ZHzWnDB78eiQV6VNalTocfV8qvgNH4+dEsFrqw0mYbRoda+L3b32Xuc6dP/wp+hSIVol7CHRCGIUdVH2Zw4ZxDz0FtDHsWhlQzkXM5jDdpJRFzBgN7dP7KM2qm5q6URdbQ959t9qHP7dks1C5PginPSo+w6ygJuvyYGWCky2YjGV7Tmq8jRSafglrahL/h/0AO+8t4/9XHnEIvBc8W37JvJWdDNdq6NhctcNRTgZWS3MmBVhtKqYvziks8F9jgQKs9l/TlMWDFBYoLFBYoLBAYYHCAoUFCgtMiwUKsJqasQCrFWA1SQoWYDV5JaICrGbASAVYrQCrFWA1oACrSf9QgNWkf5i4KFuA1QqwWgFWK8BqBVgNWFWA1UwfUYDVCrBaAVaT8VIBVpuMWa0Aq9E3CrCabvwrwGomVhTMatOyulFcpLDAf4wFCrDaf0xTFRUtLFBYoLBAYYHCAoUFCgsUFviXWCAFq2Vyn6QWsbvFM44MZVOzLApmE62k3zpBjGZPdq7NYkruYZEC/NVh70XnpltN2RtbgUBp2ScudE6FCSXPiG7tkk/+jWMbmGg4y8azUYNOvh/W7sQkA5Nlguq6Mdp6Q5JleMqK4EQJYtnkbfbO2/qVnQDlQZGDWt5qYmlHdl9uu3gX7HWQsF4tOvlEwDJXRd54ZgzdbtfMsV5UuJeyLTf768fOxB8vErm+zcdaqOsu5pGkgUDZVLwuGWmyZ7QMRcKBlFky3eXKXcO6KzNvZ9nPL9dxyBShOwRr3Mmu548gwPq58rz3ucCzDj/UlJ/94Q8jUhaFXt8AyFrGwzAa2R2vpjqyQz/2uCNeeQKiED87UaQFRq64Dt7S+8WGXh29SHxvPZlJlLyk42TScbWeB/JX8aBclPWVJuKMCcrxwd315pxSxj/kxBHW6Y7aJbMG8PYLRV7Ie/bzgUq/KRvejbweHWWveAyvw+df91pTrN/6N8xrybOUYsoJyClsB7vzlzvW7edkEBkni6h3YltkbceyXIibYEvKrhO3HLRV5mFlpYI93ig+ts/HPggMiWxVq1yj2IEp10jclWNHSXT37ijrpr5BhqWyMiBh6SP4zrvfa3675KpfYb5K08yNIrih7Ao30miWjSrHaEgZjpQpwoQc65Nebgc091dLhSizZLeOU9Bptb4jD83ux/t++F2xym6LzT9RuYqm+lfZ81GyjjvaBEZkZ/bXXvUq9N8tO26HxlpwVACELHY9vSfrZH2cu15TGVLDomHZ1PhpxqzWs7IRZBpLWdmAniMJ+uVlD+u2E+bEd/7kcmDRAlPuliugvJk9MmvkWNxI/5DK3k0/MxOfYp3aquICrrIH1Lmje6nIlFx74ol48DphyBiKeqha52w2UdK4QnbLrjIGOV6Q2q0ZNVL2L1oz3Y1NSRF98HFyczmpIDljPHed/CSL+GQM6aTSV5l98gxcxotynQQZ/qxncZc6D/IvpnEo4ylCy42xTp0pqJXgrtf3OwIGlFnHd8sY0935I/USlqtkzDu+cB7wrKdLlYcG0VE2yfXdGIMlZYfKKftRQtPrKXvDnffgp287QXz7xlsQdOTzOryUeYh/l3MyfJYxInIS+PpcfJ0t80Resi91utTCj+5F+UnGpBmn7zTVdCxJEOVPx73TG+2MHw1ysv7POJiS4uUGBdIHb9rvJ7a3bd+J71b+uW3ZVzm2sW4Lqn4GdgdKegW/bwh39uR9f8pRR2KPD6u0K2VzlMUSjTZWfOM75pzvffAU7K7MB/HoslR40LJETlaHf/SzEB5aKuX2kBNij8MPNpd61rtPAuaJLJGRHrMSyWxT+2DsMxvC2lLhNVL5IepJy7v/vY9/DOsuk+da2GiiqoyxURSiriwylAEfUamdiuEykpbke50fP9jeN8/UxfMyRURyy0jjk3m1tZlIiD/tqCOx49tFepVSRWOeLny6TiqdUzJ3knfEb7Twg0OEZWr1r36NeU35vBZ2cuOg/OjWiEyac1jjDZUzP2S/nW1wCLUWnf7ZaO28jbnOQT/4DjCocqtBCbCshHmKYkMLI35F/7fMmuRfsnUwDGqTxsCJb7N9RyYwq4nVpnbk3ruJr/G4cXr+S43XZKawYxnbZ/Kmhr1UmRfpU9d86HRTl6W/uBaBymMtYo/rih26bhdjypxkWHysHFjCMYiMWUqG+9QyUrCXsMxSZGeRwxDY5VhbMqbPrPL8PmWanGChjMs084fQcITJfUuooKXXH3FKeLgujDJPP/4o7Pn/ZKwa1yvoKeMLmU1IFixf5GkhGaAzZrV8NVJWWbOAmcVAS+5JjrjAsuXceTd+qD4f3/Z3+LFKzSc9uJxTTOgDp+YQmz6r63poeeLns561L154vkjEY8dtkUQqzBhU0nec9rYxgWwp5UmY1UwIyM1XLAMoW876oRNTwluvxDmDzquu//RncddZXzJV2LzJMZ701xxTphw+jotI+2t+ZxlfTNPoDfiv9T0yMKWS5YhTRkNhdZKDdbMyz6FhjVX/TLJ+hOem/WnqCPLuW+Y2Wic/xs/PA+wcTj5T1hmOW9Qq+WlIVithf6OMHA+OlcgGzaPrlRCVpe12eclLsOcnRboRm8/BWFW4bDjurmutgziTYM4r2dIO1USil8t5zn1LTPlLr3g1+lesMuVat4tYcwbVUoC4Je1CRuNI53z5sMJntYySrG02Vszagp9mc/R8dM5yGIbILB10Ti7lNhUGtQ2dwzrUS/Lut7rkR5O+aeVAP7znP82UDyJzutrZMKvnqAWtX3XIiacVrZAJ69c3m9+e/ZYjsPXosCkPKrM6y6ms3ISyNODUD8M+pWxDYRzC0cngI7UKXvOFL5gLzXnJ/kC/zOk5jIiVCcnEdh0XmTdB/equr38TN54iDIuDy5anc6WZYFbjPaw5m+Uy1s8TtvqXnvwuzDvqEFOOKxW0NQ7zb+UIF1CIlf40811xFMYWNKV846fOxN8+d5Ypb2ZlNjcSS6eSz8q3jpyvzGrwEavu74rAwfAOwqx27BcuBp64h/ysVgUiq+9L9lC5ApmiXDt+a3dw9RFvNZ8/8stfYqApfUHVzuHzFfgny3wvIs0ZRJwHx5JjGNliEQ66Uth5se2WgPYRjOuWwNfUW5+d/mxlH9kOVrLTo2pDV8aot13wRdx34f+asnf/PZitccmHh9XajiNkvlTWLj9yNYdgx1CaW6Lspj434zGZNk0rOH7WpygD26PNQ142HSuaOayUc8Td48a8Zl6TMvlJ/oeHa8ZN2eg4f44d+2WeIf2S7Zv4uW+vwz5U8yLNVgc97WnL8FFK+whmqSQ5FrsVrOF4lPm5ADjhJ9+WR9xnT5CTjkdU60NJLRR2YlQsha/noKc+xDFeoLmxOO7As4z/w6P4+esON9fp3Pw3NNeuMOV+Hyjbx41CUHHC3IusZvYdNO9VPk+pvm2UHuyR5RDysV0YcOUsPkVHx+ccO2Rz/E1MTh/d2Jv8pOs5aFck5o9FQKku7G6vPOGdGDjhSLV5DLcm8TOMYjjK+sm/0z47yflJvuFZTgc9m6xOcUJhgcIC/4EWKMBq/4GNVlS5sEBhgcIChQUKCxQWKCxQWGAmLWCT/fmknZ8u+DAlZlMHJcnqyGGSfPJHo0zwliwGzopiuPdLcuLKw96P5p//asql3jr4umCVT+bx2htK7tmnzqd0TGJ1Uz+YRnPZxRDSx1t5v64Xo6WJopCJECtdRhlNzSEyFTRQFzDT0sYoBE4FBPMWYaXabet998LLTj1FvthrD3QU2GKkMO2iFp9V13tGcvKsA5QrawpY7faPnokbvvBlU96s1UZFFw0aSTMDq3UoPZklgdIlZCfKJYpyy8rmuRRM5nppYtwoYaWLkw5KKmU0CAcjWun1/UO4pSt1m/P8Z+OQT3xcnn333dFRWR3KeNm1IgIdxi+yaELRyLcoWK3bxQ/eLsCNkZ//GoOrZAFkG7MUKueQ/aihYLWmB/i6QDfU8VBTUAkXGq0L02Pt4rDvl9EJpc5uwAUN+SaIY6zXZPCDswdx3AUia1F50UuBymDmada0bK+GSI7h/gdx/kFvMsVZ9z+AWR1FMpo3yiYs3SxZbhZnbBvkl2cIXJv881gXFnpl4pnkxXDHgCgQ31tdq2PXN77OlPf5xIcQzxG5glGH8Cyx+gANYv2NyfpA/ljvcilUrllHgIo11rIVuOKDHzCfP3jFFZinifChsAfXyMIwTLhWeRA910Ocl3PQR7HybTw/cawoh8gceupjvhGy0IU1x8M6ldJZ2j+AYy84R9pivxeYf+N6FQ11qpLjoWwbutEF1i8351yy//6o3SuSdrPG2ggSaRP6BeWCzHWSGARcyOdMf8r9zYKfBag5UZrUZqK1q4lXNoeVTOLV2grmWFbyMLyNyOGe+JMfAJsLcK1b4SJuBpzSV920TOoLBqymjm1+Nb2HPJccrPOgdTXKCa8V4HH3l7/AZZ/+jJyzZAnmql+Eo8Ppwk/dq6Kr0o0txicV9+WCYyrlmQOZ5aU/82C1/CKcWYzMPa4N/RZWwq/YzJTeNOUJfcNkECeuB+bl0Gxy3HUoE2MXgNnTSJkSN2MVSXKPNULM0YvOr/QjbomxmklkJEB4LK/4WPy6V5jy8973LmB7Aa8gqKKrC5nNXoSqTfT3UvUzGCUwC1a7+y789KiTpA433YKSygVXHQ8NuzDABSh9aPpMJsNqRZBtq2aWGN//Zn/Z0vj+NknjJeWHrX256GwXTriOUVb0hKxp5EAz01LOA+ayheepjAPY1hPHG9ad7Of0H68kbTfabSKwknwhF8w0ptYHca8uED7z7cdgtw+8Wy4zaxDo6Qsz1sHdZ0n/8JvzLsS2+i6gtSZXh/EAqemwVZdwjLIsvy6t+HjSMYeZ8tPedQLQN1vqWa1nRnSQSpfSZUOVCq9wASsFqyWAynr/5csX428qgzV3zeoUnBp2eykIleDg0UiiSNUpoav6alFuEYrA6lSGaUK7pCBFl3FW+qVm4iMelIXnnV/zSux2ygflWeYMocHnYUz2MrCakfiOZRzqNhr44SHHmfKqq6/DHAXg1qLJwWrSv27cb2VBLTvH9ksU8QoVCNgamI3WYpF7PvTyy4BB6YeTUgmOBTXyMvk1M/suu3kZrAzITWvkhxdihMfPkY0HJ18INOAHHU85vR5Gf3Clqfw3Tz4F81fJWGmwTaFcGWBETg8tRXUxrFigSUBZQAWrleHB1z7ahMwUOJ6NFwzoR82UB0zm+xr5ekMLmLkxl4LFo6SXLgBXEICShDxGUcJDClbb9/i3Yq9TBMzfrlKoXhYyGWFKNkDzZykazmgoSlUMSEsrTenqHEjR0bEzv1UzGEHToKsXveMuXH6oADST229DYMFqcQZWmwmvCV0PjcnAaou3RRzLsydeOe1H2Mr2ETne2SBYzYLzaAc1Tx6s5hJYk6LPekBXZlm/PeMs3H22bt5pEKymIKoJYLVUXtaM89X8OaD8dNmKVZ9sHMLrj/dL9cYpzm/z4Gy7kSovWcvNRtbOHON1dB7T8fx0Ib8b1NCmFDSAA08+GXUFOqOvjEZFHHQUMQa0ByvHXvo+cnolEBg5+i1YbawF3HKX+exrr38TamvXmHI5pNynDMqrgQ+nLX7LukdWj3O6jD7hOlM06T949xi+jh+6Xc6YBLi2olZD+IJ9Tfnwr1wC1HS+6AaZQ3BOr5UjWI2bDHjUCby8RnIn5x98JBY1BKw20NONEtMMVot17NolsFWBaMurFbzuQgGrzXppBlaLDSZN5ojc4uOFdvLoARqj7vzapbjpVJUBXbbcSOfKMf1gkXyjtQhWmyNjnpe+l2A1BYtUSyCgmAe9uj+NG/zAvvxRFnqZ3xmTz2/61Jm49dzPmvICnev+g44y6c84O+LMnwdBpzF3FpoNTg7Wbr+jKR/3xS8Bu+4tv6+WAN0UxoeJNE8TOx4C3SCBVhvXHiaAoWW/vBL9DfGbsm5knM76G7Ca+nDMeXAsY9HhLRbi4F98T271hK2ozShlgtVyKrjpxj1Eqewje+4UrGbiiuR4hn/+S1x30ifEDHffjyGNQBw5DStgqEUwrmoel0IPdW1e5vBiBS6bbYq5PiVOJxO5ik2jkWbU65043csWJYkB//Lg+KikdpBPJJ63UMaKqsx3/CcuxgFfPFeedKcnZJslyjUwQ2SOkL/UZEoOrOb5AaxCe9hrwbfv0fAofvYamYP0br0NzWHJvfQHLkwOmUcOrGYkOKfR1pNdaibjf0wZXJXwjhwPcSJ+/tQjDsPCj73PlLv1MkpVyb3Fscv94OmR9eO5DTC5dLw5sQCrzbCHFJcvLPDvtUABVvv32r+4e2GBwgKFBQoLFBYoLFBYoLDA484CBVhtY01SgNW4870Aq9FHCrCavikFWA1xAVYzzlCA1QqwWgFWK8BqBVhNFjkLsNqjR9MFWK0AqxVgtclnmQVYrQCrFWC16UuKFWA1jSgFWM04VQFW0802xhoFWG36Ik12pQKsNhNWLa5ZWOD/lgUKsNr/rfYunrawQGGBwgKFBQoLFBYoLFBYYJMW0OSW2dpmd5hOkVktlh2gzRqlm2Tn5gB30N4tzEVXHv0RrL/hj6bsR+soVmXK+R3hhuUmV8f8d5PR6ucp9fPX4o69PFvOJh/7MZ7A+3qB0v27CXpW+iLKJCW4n5oykzwoD2SZN3pOHSt01+HSeoD5T9nTnPPiIw/B/P1facpJpQ89ZWAw7At2ByJzTUqqRGY1S4FFZjU0xeZ3nnomfp9jVqvpDvdWTGY1SVAlPS+VrjF/p21Nhhxp9zxrHUlhuAGch+v5SHQLZRgnCJUxhmxZZWWeobxEosxwK/uqWDYgzCfPe/vReNLbj5ULlatIyiIR0ctJYVF6b9zOR93ZHTkRPCup2WrjB8e+w/x2/c+uxaL14ktzkzYi5RPquCIFyqNNeVatW3/XB2UseXBvtd3jTR4GK6dU8ypo94QnwOHuf93pz2XGtUqd9+CsARx1/vnmnL6X7y9sNbQb5SzzD7BO5NO6v/kDLnjH8aa8cM1qDJGpSiyavmuG1cnSQ2yEWY3CExN/a4SN1Fax1S/klbtAEghbwupqH3Z6/WtM+SmnfQSYLxIFI4aVRJnVeOl04/t4ZjXbMv2hD7ejdVi9Djd9THY33/6972L2mDBa9EftlB2Fu8Up5smjY9jsxED8v6f7aFkDis2acxwvlRjkLl67E18kMyyzWoD1Kp24tK8fzzn+aPPbPU4UGye1Ctolu3vey3bxdnrAepH+/NyrXoH6XUtNeVajgxIlRowEXoCWlcCIIlSp78u6mjbJeLxaqneYuGHK/pbnx/CiBHX9Ld+njifXMcxqWy005ZN+9D1gq61MuVepIFSGmNyrru+qjc05ZrUZ2CLMeqYyfElK5AhQXkwlAjG6Hr85RSSibrz8R1ig/lIda2BQ/YjvWFN3wPP1dpTJgHGCu6dNG9mt2Ob7bD/1OAm5cewm1kPMz9MjH+tZtrxz+b7ExDP9xcRF4fF/q2+afx5d5lW6yhhYLwdwOhK8RAIuWwBoDsrO6WjrhXiTskD5L34eUFW5T6+EUGkyO1GCmjIhRl3GWKmoPwPMamS3inKSKNZ2hvFFDZRnIBvPApO3VE7S0cnJuSZ8QwSsk73lprVzW8L/8TLvZGsx8SrjvWLyvzb0yozj0dJRsccAACAASURBVAqk/s1eGxXTCEASUihZGftq/bhL4/SLTj4Ji088Rm7GNm8q++e6Jn5+gjBOPnLlVVio8T7ojqWSjtNlk/x1yGJp48zqwTr2OeEoU4ddGRdVDgnV/oxGNACUEBBU9IxtDKQTtmxHQD1gjc2//w1+dILE2PJDD8PtqlRQq5OOdwLPRzsSO5Tdcso4lWc6JAOHVRMik1nKFmaIpeyb6sLVuDEWOYiUvXRw3yfjBRcqA8SCOYj65F3r+hkrkrw72hZjY7j6LcIytezaX6OuMvUlsvtahllDEyu1EObHKTCrTfLb2HEQJdLvNPoHMLbjlqb8th9+T5j3WC0yCal0KaUF0/hlCBztuJuSlNnbZ6WgZiDkT+W1mfI5m2RWcxJ0ew3xDcahlcIS9LMTTsaSK6425YVhD33K0BMmo6n8X9dLjMQ5D3qMF8sffuSALE88+I7mmdXGt+NkjzGex2Pc/GOS0w3TpMbPkBJjqQyo8L7yGHMCPFCXOL/vsUfgyaeKTHC7Rrl1+dxIXuYJhuxzOezjcpHzMTCrcaLgd5Xy9m+34/LD5D117rwjZY31OSC0MqBTbtWpn0jm3LYy+Q4+bW+84HyR/yNTC5RZLfTLaQzPJH+VbW5DMqCbYFbzOEZXZmewE1VmtevPOAv3nP0V8SsjAzo5s1peBjSLS9PP8bIhZrV8z8q6PtY727hgfpeOq+JMYZLzkrQZKcAsf4WUa1eWx7V+gNJ2wvz6xvPOBfbaTX4RACM1lbZEMimzGtn9LCMvr1zXfsRttIGrf2cu85Wjj0N9eJ0pk1nNBr7ApWShvAx8f8eLRU/d96Z65szG0NhIMPKIzVxW7LasXEbnOcKGddRXLwEG5qhtSYOtNfeydt8ws9rhWKTj8JlmVuvFPXg6p1xWr+J1X7jAVHSIMqB9MnekhKNlVmPkdSyDLPtGUs0DuCPHrDa0fMWMM6tZczaDEtbNkXqSWW2zo2UsFFdLGNNxBc9NmdU4lFFaRbJz2XfEyAYqs9pfPnUm/n7OzDKr2XEmu4TIlTnpioqL4R13MuVjLroY2HUvcZpKjlnNd9CzEtIYz6x2zaHCbrX8ql/+W5jV1i7aDG+xzGrbbw14kvv5x5jVtNd44EH89LATzWXaN/wZ85R5P0ILXV/GA12X4zFlF4t8lLUfESl1lVznCFUHYWZOkepr/ucxq5HxuqGMeUEAVHSs4vWAQO1A/7LjkBEvwJKy2OrZRx2GXU+SMQMWzEvn5x0nQNlKRjD9YHNUHtMCMv73Ays+TXbmBnxLT7p2BD/a/2Bp6tvuQndUmDXrvgNf+2snjlIZ0P8GZrWO+pJfq2P9qPjYdi99KZ5ykcgHh/Nnwy9LTo7j03xfPxmzmsks2JPyk96Z7ci0fsU/hQUKC/yrLVCA1f7VFi/uV1igsEBhgcIChQUKCxQWKCzw+LZAOmvOpc6dTCqR0247Py6NA7UQACULg2N92fS7TsDHfQIMufrEj2Pl1b8x5aBL+Sib2s4Aa0wp2cn6xsBmNpc0EcBmJ/Ss23gpyekxu8VUdYkpUrkFLptl901SwBbBGjbpyCWDtQoB6ZaGsKIui5kjW83DC4+VJOJOb3kDUJHEdtfth6uQC595OdscOQTLqGkISYT089pjAq6682Ofwe+/IIszC5ot9MWS2GslTXi68B7ahZ+0PeUGmezkeHvxW7uGZHxAnYAqH3aRx3F9BArGCVs9OP0ieXVvr4N9DzzAlJ/5zrcDW8jiLQaHwEUrHrSPbW8jeZhLwiQWrMaFOF0AQaeLHx8vScoVP7wK2ylgpK81jNBKQHnAsPpzL6BfyUXrXR9l9eK8VN6on6QSLH2xh1AX2/kb60sVuBhWANQ9Q/044vzPi/1f+nKgJmA1KqfZFKdh4lsmYKgH/vc7+OFpp5vyFs12KuGyIUmgTYEqxreQ/MUEOw/Kx1gbsgpJIIv5S0tlPOE1Aoh89hmnAItEVk3AalLrAb5ceRlQBWSN5aQG+4jqa6lxh9fjnjNFEvKPX/kq5jRkIXogbsFPYU8Eq8nRzUmv8gqp+pVZohJrtD0vlRJxCd9ScJOfk2zsOSWMBOI/y/sHsOCFzzHl1573OblRfx2Rvk9c9DfxikenC6yRNjnrVa9A390iSzGLkrm6QF4qexThMZ+HYYRaojIZlGzQGnNhuqO2IQDIt9JF9Fd1ZrcH1NJ3zUXb1td3sWaL+eb67/nB94DttjVl1jfMLaKUxiUoLViNK2BqtRlKVnKtlwfBK43REVOu91UBBWmh2cDIlVeZz799+lmI737QlOd1QsxV+3jdLroqyxLwjSuLDUc6DbiOgpnopJpAT3IBPy/9uTFRkFQyJmcHNolEUetbCjbKLYHmk8MGfKDn58sEDNj+JS9R6seES8kC0pZ9c7FiTBZfVzD97wsYZVkUwtlO4txzD30znvDmA+UOC+cDvjx7x3XhuVLTXpigasFqxMbq8xgpla6Ka02TDCh91cqk5roB0+/m+950wZ7RWQ2WgWTZV1j4tTxatljuMFKbz7KlcjXwtP2TtWAeUjTZ5fO5/Y3dftx1dGEmjEJU0kBKQUp5rka5irsDeeJXffLD2PpIWYxBvQ+g7BmP+x7Glw8XgFTp7vsw2JT3iIBYC+abHHr5zxmJrWKlhNcO1LDvSQLi3YmLUJ6+GdV+2K7Uq3po5/tb/aJKsJoC4I20aVV/e989+OlbRU4rvO12QEEGbodxWupe9ly0VUY7cAjKlPaiX2djt2ScX1mZJyPXaBcOkwRVX/rVRjdG6MkCT2vzRXjj/35VbrbjtkCfjDUIVkv7Xn5gZdJGWvjdmwUk/8i116Ki8qCBkaJXYIGRJc1DPjZejjdwPoGgBIDwWNdXwcj2Egfe8ZPLAV04b5mFPem7CE+opJLsRJRkY2/7hhmAdB7NYqs2Q/H/n/HAqYDVrMR60G7Cc8Svomuuw0XvFDndoVXrsBlB5RyVhKNGfNu0L0I0FYncMeNvFbSKXZQVGMG4FeZsONmzjJd9zs6YCCTKm9fGB44KIgUDRXGUyoBSOtz2VQ23ggdrMsbf+22H4ikf/39S/xplvuV5+UypNDmlLfUGoYmeFng3XgY0VCcwY+RJZEA5U3Pbugni1tvwfZUB9e6+C2UFjrtG+nZmFuH5XKGTgdX6n7onXnieyP9htx1TsFrkllOMqFWTF5swPtpxDidxahQ2RAoMHQ86T0GuXKAnOshUogt0JN7+5ozP4L5zvmbKi5qtdANFtgNIZOrtPMZsREpB248VMja1N8f6VbZNZcO/e6z9lwGj6wOIi+jcLnFTeVM/oiicgtVQQrskPrmyHOCJB8hmlr3/33uBeUOm3PEoXSYxlhtNanrNwAAXpAU4JVBosPm7z24sGm2hc6nI/136kY+ib0SkfitRLx0nc95pJeHo2/Y9mhnrT9gMNbUmewxncdQjNedcwYPIwD3oe2g+cw9TPvYbXwVmyfgfnBNsEqw2Clx9izn9goMPx+Y6luibIRnQiAN/dp9xDz5lmznHIljtQgGrDVIGVMFqHEMmnszuHgVWU0zRnV/NZEBnrVhpti7JMf0tTFN6atAR38daBYi/5L3vwqLjZFPBo8BqNrHDV+VxDFZbv3hnU/+jKQO6s/gSyiVAczzsNkKNmYxp5ZwMqAWrUQZ0oClRd6ZlQBMvQBzKOGf1gnk4zILVFm/3T4DVQqAtG+IQxrj1Y582xeu/cDG21uctdxvoau6BMalkd1ryfdRJD3trO5/htoBY/ZzXcojANP9uKDuj7vsP/jP9Xp9VJPRijKq8MqeaVX3VmJawm7hKKKNTErDg2rKPJQQ8Mi597kzUXvqizK/0HG6mKhP5ZjbtAI69EOeSTHjRxiU/fZ2jbhOeTV6sWofLXvJ6c05w132ImhL/qxyrK7DViZP/KrBaS3NB9aFZWD0s8/fqHnvh1d+VvCy23gJwdfxPpYqcH6VgNfbjuc0qaT57qgOCf9A3i58VFigs8O+3QAFW+/e3QVGDwgKFBQoLFBYoLFBYoLBAYYHHkwUKsNpGW6MAqwmOqQCrAQVYrQCrFWC1AqxWgNWkyyzAagVYrQCrEShegNUYD/KA4/ygmqx5BVitAKtZHEABVtt4AmCqa9MpmLIAq20yozKzGN8CrGYagC94AVbbpC9OPIGbZDbErFaA1QgkLsBqG3OqAqy26VduJuM/lSkKsNqm26A4o7BAYYENW6AAqxXeUVigsEBhgcIChQUKCxQWKCxQWGBSC+RpHDbCrGZPM3QDsuwwWuN+MEmd15mtfEBkEK/7wKdx7w+vMOW5nXWoxSoDmhNcYhIhv+t8U0mF/I60fI1nglWN9bb7gXuuj67unuOiHJlEeJTJvaI7N50kgmVCqAezMWYZudpjSHbY2pz/vOOPxLZvkp3smN2PlbpTui+Yk8oLkb5/nOqj7mrk3lLuZBY7d4FR2dd+50cpA6qyN602+lSetUeRFq3nKOn7VYqU/1gmAS422wVnfmY/D1wPHZUWoA0s84PrltBV1ium6DsqM7rWddAeEDav+vbb4k0nn2TK3gteAOgOTfhlNMjYYjYHl1IA3Li2I/GS7hINnQiByjyg0cDP/t8p8ryX/gDbK4qwPrI2Y4crORhRCUEyrtgdi7Vu1kZsta4yho2VMwahWUZ6VbyLe8ztQlAAH2tUvuvO2X040u40f/GL0FYmOZrJqnAGbJ/7HzDXueHTZ+OWb37blBd1uujXdnmsDGobeycSZQPrkOVJT0wSHx2VZXrAc7D9q15h6vDcMz8KbLmZKY+BElaym74/caBkdrLzXe3T8DKOq2riwdPd2RgdxX0XXGh++6tzz8e8xpgpD4Zt1HXPaISEAjHmc2NaWzeH7SJ2pq9Z1p3QY33kMMxq+qKTfcE+P/lHLLPa6qFZcHbe0Zx/xDeVcWfebNl1TmaIiJJjyibSagFL7jefX/Cq16B+v8Snud0uKmq/kuehYSVCohhVtQ3ZU1xlPeEzdbSWZLQL9FlZ7mqFSfRRV9/k81gGi+W+i1ULhdXuvd+9DFgsdU/KVUSu1NkwBEzGpsO4M5PMaoZGUY1vGkAqkXjk1NAI2GoA64S55OavXorff/lSacOHl2N2R+LQPKcMN5FybIQA5S0SL5JWFLmzfFnum2dTE9nHR+9wzy/iTtypbmOIXDljVttUf2LvntVNPrGybCyXkWBQ27qDHhrqD059HlZVJDjfn4TY+WX7mfJL3v9uYMvN5UK1KnoaRxFU4Fo5zl4ExlhzL7LsaLt7DMYzwKyWyYBOtIhY0jAPKTuRSHNbdpYkY53ZQL/NMykbw6OXk3kVA/zzB98JX2OGYWLVS26IrWCioOOmakC2s1jbwo0TVNN97xRtlRiy2vNxZ58845s/fybmH/ByU04qdTgNYTZac9X1+LYyRc0bHkZ5VBj4WPdYGUiTcXrRm6rZ1L53OP5QhqHhWgV7qwzozu85AbDSM7W+lCQxKfmp5DJf+ziWd7bP9eBYqWeyXFkZoFWrcPWRwqw2+qc/w+lITCA7mKfMFiXHQU9ZGBkxs2Fi9maTwcj2yWSisWwojKvtQBlC4wQDJWVTo1apJ+w+K+p1HHqxsLx4L3y2ea94dPx8X80PdLV8fQN/PCiTAa1BYldgGBJtXGKU2bj0pwzENn4+79hVGdkVZQ/rn7CFuddJP78cmC8xv+EG5BIyZbKmVS1DmLn++LG3OBYpbHPtPz7ATc0x/kVnbYpZjcElJN0r2Ti48NxUJsJeiJs+JfJqN1zyTQysFsbT7d1+IBa2VrLmjuoAte0DXR3PMl5VesqyRma1SRh7cirTxtp5FsmUqM7Euqyvyc9FrPnYDGRW5hEljAnyR6BsLCy3gyruL0us2POIg/C002SsGtVrKbMaOVpTtlcHaGu8pf9zHsHDXMEGNkN4K3YzzGpWs54eo/7g8hot5be6+VZ87xBldrz/XlSVDTQJKc8+c8xqXcdD15f3tLrP7njxucqs9qSdGSDVnUsppW7byP6KPQ2/74aY1XLtMo6JJG0YUpLqN5xHKbPadWd8Bvef+3VzVp5ZjfyfWZu6oHwvj3x/Ycem6YnTVJjaOCS72VT4few1ySoY+fJsXS8ba/MdKavPBJGLsrIF9xBgnY4nO1stxJtO/7j5rfP8ZwIDwr5jxq1uJu1tx7pmaKhslOx2WloJMqXVegpDHGvi/jOFgfraz1+EIY4dDatTJ/WBqNdFVXl/2Bf8JzOrSW+ncxpwxih9070u0HzGk0z52Eu/DsxdIA3MscDjjVlN/YHxzbPMav21lFltYL9XZjKgZFYz9O8yV0sHr5zM9cQOt3/lm7j5VJEDnr1qVS6TMv0cUzSlr+PqEdfFGkqzA3jxySdhi+OPk3e8WkJD5/H8u38SZrWembHKm+ezvxqVk/50+pm4/ZyzTXlBU1mPpSWn5eBcw84xybkUeTKeXFn1MLp4F1N+2xcvBhaLL6HEcajOy6i8ugFmtasPOdScTma1wZa010wxq6X9r19KmdVWzJuNIy2z2i47ZMxqsYNEWYpZp5QtG5EB/pv24vjQyneyLTo6ZmCf+OvrzDlnvfUYbKW5hwW9CIlK5cr8UTrI0KWzZrNCy7DKcwjysoevrKWPNU5P1QGm3+uzO3e9GN2aPAsFJqs6HChRBtTmLtwqhqsy/lxW9hDvtL0pH/f5c4CdFsvF+PA69o4isoDLxzGJ4+WnJlHQ1XfcMKtZZlMT29UnH16GS/cTZYXqA0vgdCU/VKH0cyTnmDmmzoki0//PpIVmllkzyYHV+gdnYc16eX+7222Hg63/P2Hr3KDNT/NhPC/LfzKTlPX8j+Mh/1TdvjivsEBhgSlaoACrTdFQxWmFBQoLFBYoLFBYoLBAYYHCAv/XLJBbMEvcVJZMl/6MMQzLez7Jp1mmUa8Fl0khI+nSRrBM5Vg+fi5u+uo3zOdbRU30h5LoY2ouXQwHl3Dsgkx+mTP7XBYLFUCRKwugQT4X+vQM7jJdZXtFyht0lMI+4t10IddxPET6eWgWzcQOIzynb64pb7bn7tj7gFeZ8rzXvhJYIFIrDR8Y0eTNoDeoKW7AodFt7sYkhsUXaT1HwWq1HFjtjo+did9dJGC1Rc02+hVEGKKFWMEDI0GCnmY/8gA1goFUBcMAhCzbP3f6dnNapCWINBcX9VsqQUHZxPUKCHqo4mHunrubcw4+4Z0oPeNpUumhQUAlZ9rtEOV+SeQTvzHZwiA/HAdWs3IXq1fjuvPON7+94YJLsJUuSg81xlLAUVxy+cTmnG5uYbwcEqwm1eFhQXuNUibKNpsKNZprozqfXQPjIt8ale+6d94cHHWxgLTqz302mgOyqM62CiwIj413+53m4x+/54NY97s/mPLcZhO1xL5NfPLcimQqITP+cystI5Z69Pl8Q+wL2UUEI+Nm5Ft9NHxZJHw4CLDLga815ad/6iPA/FmmzMVzK93XlzgWnyTJR82XtT3KEshBYEGlrVnQZhsPXnKJ+fzy0z6F+ZrAn9Vuo19bNcpJMHIJwMoPUkrNHnlprkST1PzOyHXoafTNDJziY1RlZFcPDaH3BJHSPOqr/yOX3HYrTeQDbcr5WSmQsQZwz13mlPNfeyBmLV1ryvN6hA9IYtF3HDQVJJnEDijpy4ML03YBgy5EWTIeTIf7ah1aqafvKENBVevOf9oqhbnEdbFyM4kH7//Ot4Bdnih1LlezTHC+mfldmjnPgdVS601jgQ+mrtleuw6VBeIjo50ReCoXQgCP09T2f/gRXPXpc805d15xJaLlD5nyTuU56Fcbrm8TRCrH7EoVzbYsZOZBYFK2wLLML/LgtjyMY2I6e0OAtgy+khelnAhhyoNUpJ5m7drKApqv5QkqcYIFGgOWG9CLSH+u7avjdgWW7fTy/bD/Se+Q6zxpN6AicY6Xi2xf4Vr+BCAKCZTVBQbXRay0MzMBVmM98pawdpRHlb+4Ozw7aNlHv6d8J/Mx25YZI3p2sdORqGSvPB1l3teCV6eymLQxEFvuIdMiQQuhAk/KjoeatgvQQaAAo+UOcOeQyLgc87UL0bffs+X3QQ0YlZfnz2dfgJvOk1i0sDkGty3yNzRtoj7Axbi8lO10lCll6Srqd021hD3fcZS57y4nnwj0i6+iVE11B2MvkwElpNS+/HVCWiyqmP/2NCiMjuL6o95qLrPymuuAtnze7wfwFLhWNjaUzwkKsf4mQ8ZHt4i8+dKaPUQYo76ckRQEZnny7nRbITxPYtHScgnP/fB7TXm7Y44C6tK/teyAhe8p791RScR1LdygYLWV1/wafQpWY7zP4sbkMYGx3cb88VCW8edbkBN7hJ6C1Zb4CdZut8jU7d2/+BGwUMDhebAaITryhApCmgysxg5zMrDaVFAseu1/1T+bBqs5aIe6WO676KqMcpV9wuphU82vHXks1v3u96b8xPIQKh0LCojQoLa2AYTFKciSfyu+EV7spJKa+Wc2C6IaV6WcfbspsFr+OmyGUAHc7JsC7SPsxg7jw6V+PFCSMcPubzkQTz/jY6ac9FHmW3yV/DnpONQFGuncJUnHG3TnTBZqw2A1qwjqsV4W/HfjzfjuYcebe5Xvvw81R/rcJGrBSUf20+8VFEtu+TIWru61G/Y79xNyk712AxwBPxkdMfVd1sp2s7TYZGA1A2ydBLAuD6TPwDhtgW6UoNR4e+3pZ+LBz3/TnLQhsBrldgnFN5fLzRX+nYvmk73aU+nvuEUq0g4yzIHV+GwlBatRBtRTsBqB5Uv1Ztu/7EV47qcFrIZF8xD1yTyv5QbgRg0ecTeBYvJlzKJ9Je3WSisdodbJwGp/eNeHzG///r3vY7YCTSpxCNeXJ2p3W6g7KouWxP/xYDWbwwi45cyR6H4fEjSeJdKNx/zvN4DZKgO6AbBaN2kj0iBVo+yhyoB+4c2HY+FMy4DmwGpGip4A8b4aXnOhzLnzYDUz1AjyYDU74SECVzqt277yDdz80U+Z8pzVq/+lYLWV6sP7vfdd2OodAt6Na+UUrMbq161UIquuCZBxYDXGZgtW+9S/D6w2ttOupv5H/c+XgMW7yXtK/9H+iJ1FHqwW6OYBt93G1W/JwGoDOmaraK5KLjQ9B8E6FqzmBGWEXRmULZ87C0f9/Ltyk90WAyrvzh1qjxmsZne19VrA6hXmkue/9UgkN95qytt0e+gfFVAU56rNNA/kILKb1sxmsCyiEthrj0BBV/kxwvRYR64yk1Csrh+ipRKcrP9sDcO1mDKd0hbrEGGp5iKWDVTxjLceYj5/3kknAEOzpZJ+kJ5vOuv8lNDaKkkQ6uYrn5qjOq4zXUWiY++bb8Ylrz3CXHLgkRUIIskbVDwHiQKaTVbFEwSc5E9n0kIzD1azudJytQ+tjnSK6zdfhLdcdbnYdnuC1TRJxJxxrrNPTWu2+D0arGY2WkynMxbXKixQWOBxZ4ECrPa4a5KiQoUFCgsUFigsUFigsEBhgcICjw8LFGA1aYfxoLcCrEabOCjAakABVivAagVYjQjIAqzGqFiA1aTHLMBqBVitAKvJQlQBVptkNkPW3QKsVoDVCrDaRhedC7DazEEWZnKxn5trCrCaoj4LsNpjTudtjFmtAKuRgT3OKNgLsNqj/KsAq236lZvJ+E+wZgFW23QbFGcUFigssGELFGC1wjsKCxQWKCxQWKCwQGGBwgKFBQoLbMoCOQIJbkC1gC2z6z/PrKbZ9aZHEIukA7ywjXJDtq3eeNbFuOZ8YaJa2BzOmNXIBJJKATqpLKAk7WSHnbDuSFkYOJQBZgLLlGXtIDtKlKckmISJakMMVRv73LInlFFGpHQA3cBBV3eIjyFCQ5lY4koVnkpDoq8PW+wiu2Jf+IYDEbzgeWL1KlkWxD6dagkdlaKpwFcOF/3abjT0RBGKB3eLekq3UUkoAyrSCH/7xJm4/osihbig0cGQLgxGaMFRZrWGT4kFuQ7ZHSybWjlS6SGV5LHcP2wJYV2h5X0jXMWjZXatyuK851bQofQin2X3HbHna4U9bvs3Hggo0wjIujWgTHK9BLU+2U3PzZlWMc40W0p1wbykOBn5WQKVzqQE4X3fkV26P/zkZzBnHUVRgfntNuoqz9oj75XaKqQHqeHKVBPLyX3ZxBKZ1ex9B1kH3ZFKgrJQ/dxFCesDYY1YtvUWOPYbwmDX3XUxOn3KGkEfVVaBOiVUbrrFnPPVtx6P8sNLTbncWIeyZYljvSyTUa4s9c3YAd2U4Wdy1kCebxdJyGZTU62GVpxgRCVPhgcHse8RbzF12JXMNCUxUKtSS5nVKnCgKkJCKadtQQY6NYlhx6l2ZedsEEVY8q1vmfK3Pnwq5o6oDGijgUHLkJbbwR06ZGqU55rIrJZnajIn6GEX7uireWa1EWXdWVmrwtt1Z3P2oed8Wn61x64ApSn4rkQharpzF2NjwK1/NZ+f/cZDMG+lMD/ODxP4ZORg+3kxmvqyk40l6MldRQZUGSYMC5AVBuZboZIWRjpVqkCFXOFRERBP20i2AEtcYLm+K+/79reBJwrjgmE8svXMZ1QNw6CcQqlXKxNj7TOt/7Jp9LF6w8MI5sn7OhI20dOYWvfL8Gz7xwkavxYWnGu/8nXce+XVYs9OD7N113XcGmbENJ/X/BLaoWVWM9Y2n+dZ1ijLMp5lzTKujd/gnd9/nWcLG2+PR7Om0YqWRzFxhDvJ2Jbl1AkTWIa/xOX5cp1KCMzSwBKhhNXKNre07KPvycIm+Yp3vh1DL3yhVoMadSqn1QkRqDycUaTR15tsfInGLYd9gNJn+vTBaZYBNew1qfQqe1h9F3Pyq8KEqPHeoR0m97BMxjH7nrv5raRjxpclPfZ0MKvxOnkWvU2RS22IjW9Dn0eOg67av+4FqGvsctBKe+WliHHnHGnTd1/2FXjP3lcMQKm0dfLyfOeI4xBeq0yaI+sQUIabPpZz2kz83OCRoQAAIABJREFUcjrtw+Vy2Z+/ul5OmdV2ogxoTfuoSn/KrBb5HkZT2q6Mc8lDiIrd/W8I1zQodNr4y9uPNde/98dXIGkI69WgX4HTFQAzZS291K/IPyUPLcxqkx82rnadEKNlOZ93HNRn6bUjlDwZX6yoVbHZG2R8sd+ZpyEeFNnBUWX0ZZkji4qyOGBdC9e9USTAVl/9awwmMl4oG2a1zCszbtXMWyVSTO65+c8tM5zhhVDGzyXoYc02C829TvjVT4HNpdzy2FtYGjiOpqS95P/imXJH25H89zCrkd23qSx95aCEJBL/SYbXolqRsdUDl3wDf/qysGFFd92HIWVxLUchYpWli5weIh1H8J2yY3PGpDxThfU2YUkRq/KcvCyotbNYe/KIkm5UMYx/mRcHdu6S+11UGsB9gVxn94Nfj6edKcxqqNeQuMqsRvailKo2xmj6vlB6WHxjo8xqKntqPMbKgOaZ1f58Ey47VJjVqg8+gJon4/QkbM4os1oPHhquxJnyHrvg5eepDCj7RlfZh8luo2bmPCRj7AW8SWRApf+x4wTG0Py8UFuYgy3+x4PjuJaw9F1z+pl46HyRKZ/IrGZbmiOqfwezmvXNzDPlkw2xp2ysr8v8M0SiLwPtZrsbM43XOVCcBAgdYbIZKZXhbre1Ke9/8omovewFUonZQ+iqNNtYO8KssszVuq0I5YrWhC+RnZAaBjb7RBGqlllttImfH36M+WL5r36NOZRoNQy1IVx9RxqdMQzqWD6KwtQfZopfZybBCsISLx5dIrOalQHlXPnZe5rPj/n2pcCQMCsblkFLp8P5vZrw38msZhnhOS7NM6sdcKFIb9df8kqgJvMChtQokPG8x7hoHZH/tmTM8Pc8s9qa1YZtVY7pb2G2bUmZ4RgBVtQlFr3kfWRWk3gY91XGMavV7PyeddZkSNfkNcShS/9iZjVPZZrpS6ErY6rV9QAWrPZWMqvtKPkksvw7OWa1nuo1coz872JW61mW6FIlZVZ7ZPZgyqzm7r5zyqxmpj2ahzDuZIn5NiQDyjayPsa5USiywr//ypfx+3Mlvzh/+Wps3pLx9qDJUclFGXm6NtFE5mDbcTK/lWNz9ylPblx7+v1zZrxeXyd2fV6IplLCUR1gvj5C3Yx25Y9HEGHVkLAUj227AEecLayHs572VEBZ+OGWSSErF3Y92HRVJgEqX9mxPeetseYEjGK0Kmcs+9nPccWxH5Drr1iNkpGKkCaPdRzIfJynY+ZeFKY54Oypprc0k/Hf5LZ8Cei9xIHnydxk7YL5OMjKgO6wjYkqatxx49Wsj2e+Lfsr10UUzGrT6w7F1QoLPO4sUIDVHndNUlSosEBhgcIChQUKCxQWKCxQWODxYIH8wrJJDOns/lELCzaXQ9lDnU133Mgs+vPw0IPmMXH7F7+Fn599nvl8cOVD6OeuSE2gWyAOATdm56RJWuXkQXPAHUm4W7DLeOBOCoIhzC2VMpsc3DORNW0qUqEW8ORzMZs0+czJ1AJQVpPH6iTCepXN8ObOQn3hAvP5fq97PXZ6+f7StLPmAA15dsyek+Zr1zYbGJgliQ2aO1UlsHgYY6xsIY7LrBasVo47QEOSmjd+8ixc9z8ColrY7KI/1AuELZR0MVcW28SGXsKknZQJQ7P3zS/ceW4ZTT2n5/loqYzZaBTCJkdnLVyEqkoxPuXYIzCw34vlGZn4s37SN5AubtCE7a58UfYckd2zyUqbo3FYyxxYTSVNKS/S/MWvzPlf/eApqCwVKYjNej0MaD2bvdE01UNQgAVQMEVkn1FwOXL9phsj0kWeChPwmsB2AheqVgAvrqI5OMecP7J4Rxx2mcjatucOoFsTAB+vnbSlffu4+PDHP5vy59/8NswfkUVyr7EG5SgvqivPnj/GL6ZuaAl1/KKrla0g8KVMSTrWs9fDqCcLpJ1FC/G8o0WSYbsTjk7l/rr1/hSsVuJSZn5lVivCvGWoPkPfq3RlgaIcR1j1o5+Y8lfe/wHMXi/gr/71DczSFnCjPCQgDzjKMs/jpAZNsl4qEbmZDGheaitCGaOBLKAt8TwM7LOXKR/w8Q+bf6tPfzKgi2FjcYi6Zlmdxijw57+Yc85682FYsEaS3fMJhOtKu3Gto6WIPcp1BW1xToJ8LNBR8IwWWBCBQqo8zEJjDtug4kYGeNFWCdyH3QTL5kiy+P1cuNpd6j4OrJZfmTS2l4NgNV89eEaSrgZRkkF5hkdEvrBv9qxUToVJ/KqFU4yNwVXJ2Xu/fRl+8xVZGF77179iTlsWJrep11DXxPT6sTX6JOPWOXMAJzZ9tkhAQMhkwKI8YCkPppJfTr6sm3+n8r+xADUDhLL9hutkAEGWtdYOZa9U2qM8ey5ub4p9Fjx1H7zxkwpKeNLu6OpiSWmOLkoSTDPWQ1UBizRZT2NAUKbMcgaAcGPpW0p8oWcArFZOoTAZWI0A1Ax7bt90GND3o+0rxsjsmXki31EVOIE3rRA1uYfEbNu+WTtvCrRmf5tfvLeOyM/sMxKs1tFFrJpfTvtPB22UdIHhYYS4Y65IpL3/8kuBp+r7GyXAsHjrBS/cHwvvX2bKA2MrUVZQ96PBWtMF4ZPrEHjR1RZY3VfD3ieIDOjOJx0v8cW8zAOwXSnKJaxXyR7P8VMgI6NbPdEFldhFV9/lUhzipnedaC5z2/e/j57G+1l+CVC5xjp8BOlGAxHy5cGFrXzXkhe0sVbouQma9rYx0Kc/7vaAqjNgrrN2oB+9p+9tygd/9YvAHFk4H3WDFMjos49KBAjlDbdw1ZsErLbmqmsxpAApLt/ZY2KMyf+dnpSLLPnYm/c9Avt9BSQtSUKs3lqkP99OsNqWIgka+j66BCkYm7ip7KMZO+SiXSp9yDFv3nEe7f75Kv5by5uSAY1dbnyQo9Vto68kjV3ip2vXyRd+gDs+93lTvPLCL2GWBUR2eqjqeNaLuQUh63+zDSw5gI4zUe5zQz1mBoa2fQevnF+qHhcDLbDY+IPtcdhTaYwqD+J+6sdTxvSgA/DUz6i0IsGi6htmkGGdzIvR0H6HEmoWrGYsk3Y8E2RANwVW+9ON+PYhIntXf/ihfylYbUylD/09dsb+551m6uDs86QMrMbV7EnmlAacp9J1xjj+o9tFXppNgNV6baAj/fI1nzoTD1wgY5LNGy14uuWCgBn7GnEsQW8yl/4XyIDmfSk/Jskp0Y1bkN5U3zY+VoXwJwFZMHxEClBr+Zyzysh0dTXAbq95hSm/4DNnZJOjvj6EKnc+MtrEbAX9SGPqC8w2mgSs5iY9lFOwWhs/PFBk5tb97g+YF8lItpKE4NyKR7M9igFf5itRGKYygjMDFZlZGTUCjOxIiuMFR7er3Mfx/3OkzzqaY36dR4ISz2WLNh0PVuMmCWOrViYDetGbD8eClsyx+hT4J69EZq182bbUVP/lVaYbrPa3S76eyoDOXbvmXwZWW5ck48BqW1uwWn/1sYPVRsRv/3T6Z3D7OWeb8gJuvpvmg33IhsBqjZ1F+vNIgtV22MWUY8+Fm9vpF1qJeQNW0zlpu41fvkXewRVXXolBlWufKRlQC1bzylX0OsoyO9SPtylYx3vSLv8cWC0dCxGZLnG+9/ADuFBBsZW/3YltR2VeP8vIKcoPONrTqZvJnpVSsBo3D2QCjE7aR8xMBJqZq4ojJm6IWGVAkzYg2SqghhqGNYuwHC7ai7czn5f2fSIOPOcMOWloCD2dDPteDZ2mjNQqlSra1mcqfjo9Nxuu9Poci8UdyUEaeeeGjOX+/q3v4oYPyQbC2avWoqybDQhWi3QjrcvMY6D51PA/H6zmV6RvHW11UKtIC6xeMA9v+um3xVoEq/1/9r4EXJOiOvvt9VvuPvswMOwgCCgCghu4BNw1CRGNa1yjiYoxMaJxTWLQqNHfmLjFJcaIigFFQUBQRAQCCIgCwsywDQzMcvdv6/1/Tp1T3XXv3MvcDxgBU83zcGv6666uPnXqVHXVW+8r4Gw4brlxWNlO7EmbxXQcJhvrb+o5c8Nyrf1jLWAt8PtlAQtW+/2qT/s21gLWAtYC1gLWAtYC1gLWAg+RBSxYTU//zwW6WbAaYMFqFqxmwWo8SWvBaoBrwWqq17VgNR58WLCaBatZsBqDwy1YbecPEgtWE65VC1ZTzmFugLJgtaq9LAaGXegT34LV+pv42C2bPKQIFqxWoi1KZjULVlu6f1qwGtuKAJ+ZsJ0R/NMjUCd9X1TEhYzktmC1Oc5lwWq7bmu7M/7TJmkLVtt1HdgrrAWsBRa3gAWrWe+wFrAWsBawFrAWsBawFrAWsBYwLGCyjpTkVsZM+HyCB73bizbs5cKqkQ/UwBIKQNxrY1QYnnDtJnzn7/9RnW9ffQXCGd55V8Q5fGEhCL0QjkjHFSlJjPCOSCcn5i3ZTU9yhzrteGWaqOpLdqaEpJt2BpyxzNPO512SpTHO6/yVjFm59d1FLgxCE0kMR3aaRwM1THi867Y11MDqww9W6Sec+AwcetyxKj1w4MGAeobIfpS7OIk7odo3rzepC+kGX29uwyTGL5lpIVlOEq+hIyR5zBazQm382hk4Rxjsijvuxv7LWDrLT2O0Z5jVaI3bhCO8/iT5lkl9MTME7zB1ESCV3Y60RzUf4p3vLd/Dloh3rbYDD+sP5x2+z3rhC7HfM57JZd57HyAQehTafql0AUiywkOu7UAyAHx1KeGkzGMgJWniRzPkkeRTqPU4uxnw243q3sv+5V9xzf98T6X3C2sYEsavmWQcq2vMatSLOqV8I5VKy+Cx2B2XIkKGSOqxjRyR2Lk21ITvMYtOZyJBtoLZ8o5+y+tx0F+/jfOvAdMivzHoBfCEoavu5oiuulZd85U3vxONu1gGdFnaQUPTtSm5SClDGpWsI7Q3sxEwE06URIYyajXVxlK51b81Q9RMkWDF6vXq3ru378B2YapaedSReNU/CcvHU54IBHxvNwyRSb2TcI0WKDNZFekxxPqh6pF2f3dY7lPBOS/7hUp/5x9Px8Qv+X33DupIpnfw+2LAYLkzGAAUu4X2Ap07MR8Q5w37NnE8VVKFlOYyu24T2dCISt8axzjguczkd9Jfs9RL/ZjHo9DMakWMhvidPzsFbCCeA+ATz/8jrJnk3fFr4SGKmLGAnuCP8KLy9GwPIyJREaRuqdhK5dI7ton2JhTbUOvRLGhUh8sbzAZ0R3cGzQFmALrLLbCpyVb+0Pe/DzyGJV1Qq0PJb6gXrCgAqc1rriuyHsmR0mEycfBND9FRSs4WyIUGhP4mUnXkr5o9glgZ6+L7mJ7C3RexDOiFX/wS7vn55Sq9F1zsW+c25KY9RD6z8nWTCELYpN5opMlxolGrI5EfZrokLMYH1YtBNFNRZLjUPwizlAu0Y2GK9IDQ4zyV9JswxhV5xctG7adGrFDSDqmvUekyMvCzNT9Ux/MwLgx53bFhHPTME9TvJ77m1fCefBxfHISIJVB79RoccQjKuST8JIkuCf2JlxrMak7J4OVnieJ8UcdNN+In73ifSk5c+gsMya50YrDSkrXKdvq5SqaWD2K0MmVEdPyjHrOU+5zDelW1RXpvV+q3ZzAk+q6HQnzDcSjNNRMVMQZKmVGDIY8Ya8RvVXvW9DJOgUDsn2YJUolVJmDerHeKCsQ9QYcX1BATi44AR5sSuWpugETr1ogNuA7nyqLpn+Yzq8XCwuhlBZbJK9QMado7EePuPbhfPfWcbwGPPYizojhxB49r/uGY43F0wuWste8Bez8DXHXEU65mOrSRLiUmnaIkOpxvE5OTTedJ7BEd2Yc/O7oMz3j/X6vn7vuGPwOauhQ+INLQZO+eUFaqupZyMjOZ/CsjWXV+GsX96z/wXpW++fvfQ2eHMCW2uljT4DHCkOdj+yzH0vVDA5gWlgslkamNTv5grBrpNNlECIBAw5pVde4Dt7a6WB4yG+XtRYE79lml0qddfXkp9xw3mqVcObV6TxjU/HvH8f1Xc1+dXvdruFPCeOe7cMS34zRFpuOeR8y8XNAkyRFIP6JOiH8SU6vue8lKhcQWl6R/NMNWczluW8Y2eeOZ/w08jplROnGE2Oe4NDgwBkcYFl0ygqZHVXmw/VW7MSnpDOZZbc6H868ev5hlWIzphxisOsKO1qzXyrFG3m0hCCVKJRHSX/9GZXfDuefjx8IUvLIVYU3E44KhiHgneMwbGlxSU+hhSHybmCt1v0nWDORpvuuX8YpHF+yVah1cHJQiYMW2SIyb/HZUt76WOYNTxpkaqMXwzWltGDuGWPJyr+f9AY7/qIy5hgaA0JDCLD9FCnQCfi+K2QT2pEP934gJ+l3ISo6W6FKys1y2NO6VbDo7fvgj/OzvWN6rededyGOOS8NhgEQYjfv1GS35xcUyYrsxBs0cHy2f40xv/z3x8v9i6UAceiAQ8Hgtzxy4WqI9SuHU+QVIbs+j7z46qMMWZrWKs5al2coxr8HAqgylWaR7bUBkT3/8wX/EPV/8jspy7WwbjrApUr+qm5HqHWV8SPEg1fnsLhk4M+4Z33cLMavxdim2AF2q5ZLpm9WXGEJ+FwtjWZ5HZV+/KqihJ+xbxOnsBjwW3REG2DbKdRQ89kC84dOfYJuvWgYsXynPCsjTVZrCkxCGs1Pqb+I8pUxLN+pK7KKxsCfjE2zZijNOfgXnefMGNNvcL9RJ5Ey+L0PPLcd7g41BzHb5+3KpDESmhHxZmPtJ9AtWMH19V/nTiKpiiaZvKW7vW4cGsfEg/nY87ZKfAPJtl0UZvKYAWFXD5id0knYpk1rvzAAXXqfOf/blr8F6kbceILlbOR5KZjVXxrdpniCXZ+0YGcLLvvIf6mnh008C6iIDWmM2JzryogePmIfpiNOyI7/us5/Hrf/8aXV6bNs2OKWM8tJquB+mODJfTVjv70t7aC1jfz72Ta/DY0/7Wy5aPUBSY/+nT4VhGWIrUjJx9Aw0M8LlCyjeT/E3y8//4XTc8cXPq7TJrDbH/vM8tx//5G96bneukyN1eHy7vemjdSiPH96kZEA5jcAHhNEK9aCctyB5WVfYDYPZWfz0Lcwsu/F7Z2MPmWAymdUeMv9xcjhUJrGtKyPf25o1vOFHZ6rztaNIElpYfj2/7FsprmhFU5r30WA1qgVPOmP1e0kzngM1+UdrBteIDOjln/kCDhrn+YmRrINUvoToVj2vQ/18KOOBEHUUEsfSIkdGlGTqWEy0Xn5+gH+W5vVV5vrbdkmPc3IkFJdp7qFeQybf0QFCeE2eD7u+MwnnSJ5zePEH341lz36GSud16oE5nlPs1wx/piVUXSxQEDXfqmW4aeCesIrAJf/8KWz41JdVeo8WMZvyV6lHzJolK6eL3PwY0Pks6YX7v6jf+K/tv1gbn9O+3QKusKfTCCON2Z7ja1fh1T8+mwurWO14zqEoSIJW5radAp7YgfqchZjV6J5y3r3/V7d3WAtYCzwKLGDBao+CSrJFtBawFrAWsBawFrAWsBawFvjdWUBPovCCMB/lJDX9w5CjU7/JNTT3mPd4gqcYIOALr8K0oxbGtPTUbIHsUga1XP+9M9G9Z7NKb7nnHkyOT6h0j+R+BJBEi+GhTDr6rlsuLtGEgSk1pBfK6JyeQx+iRWNjIUNfr0AWC8hlhGFYAobomkxrQBqmd10XmSxs7nnoYUgHGFQysGYV1h72GJXe65jHof6YA/iulaOASBzRP0m8T9lHWU0mI3OvWps0t8cLzktuqEph2J9srGVAfQIK6pW1q36FC77yn+qeX19wEfIJXkweazSxMuQyJ9vHS/hQENTLSXEC/EUCEGzlCWalHnthgClxBGfFMux/LMuZHPPsP8B+xz5R3ncF6H51+IPIBSSiYCGlTAWBC9mzqLglTM94d7V+L85XSbmyPJ+WtcCOWSCQCf6LLsbXT2cZg9mNG7FW3jHvdJBFPJnf9GpwZWcuKbZW8ECajuaJvchNEflckGIoRFved2K2h1aXr1m/fH888XnPV+lDXnkK8FR+96wZYFomNpvwkHZ4om6QJFDv3abSP/6nT+Gqb5yh0muSDobl+npQx4As8tPiUyxguyiKygXw+ZOV5Vq1OcFHk8Mi84qRIbQlvXn7BBrr9lTPPeykZ+EZ73g719H+6wGZVItcAiPwpBr9v5QcUCgOvpwCgl60oYnFXCRN1UL+lvvUJT/7p9Nx2RksdbA8ybF+gBcni9kuQlnEoDZaLjY65MMyUUf2ED/pkLysBsaFLmrDPLFN9un2uC5mZiOMSzvN91iHF/3Vqer8vq95KZd32SDaemHSCysZWFosu4WBjv928ssxuJnrZ6+wDl8WUaI8Qkvqv9ONMSyL337qKNlcOpTnyOIcrakymAXwSDZRfL/T62LIYT+dKXpwRnjh5LfdFlp7rlXp95/5beAAAbvQIpFe/JsHVovKGXp6lgar7Uogik3Rz0FvUQGYHLh6lT6nuCtALloXLlFXOWTdGR7Fjqkp9bjpK/8X15/JINKNF/wE7r0s1TvqOejlDDJoDvpo1Nk+WS9GZ5YXhGg6myEewFA9gCc77FVskPidF0U5N54VaXmevMOpcQBNCPgsIBKaGA8lPlHf4mt/pHYjba5TxGWfNuAPwZf2Qb/T8+hojQ6ie/D+Kn3o80/C417AElo4cH9AYg8tsqSCuKGJbMEhMFDNWKnQIAMCyWrgIwnmNmUi2zPBajf+Bhed+nfqUVOXXfGAwWp0fzW5bjKHcs3zMVcUUa8NhY4HT/wzyQisyb8o4SKRt/N9F92YF6RZ5LDKUY8pKHedNgFMdK7s+twK2KcATGI3BUMXf/AJ5Cb9PN2rQUJJFitQAx0Nr4G41Lyci/mZAxqTciaug1SACwRWG5X2TgKT+rgHOe5Zy8Cpt59zJgMx2OGATdtV8p+f+yc4OudI6u24GzWfF2mSvKcWSOmgdzfts1haS8fSQloh4yPCdJSt363ePXJDRAKKvTHq4uSPf0g96+BXvAwFgWHJ9s0RKPkxqelKGqnyASp5Ta6hdq+X7fxuG5v+hWV9Lv7cvwGzDPYdKAo0RcJvj+ERtMfZDrQoWJPKpnrUfXuuxwQajFValxbqK3DGaj1eKFwMjXDMvCXpYsch+6r0G3/wP4T44ruHBpGJP7huDieVRceJWZz3Ggar3XvhT7HGZ79tFAT558IR2EM3TTdwS9BSnOaQvRRsO7mIlI40cIRivl5x9XMXQy6DQrrDw/iNYI/f8l9fBp50NJez2UAhPkztKNQ1qfqOqsPVkFp6TrlnYj5i0bDbw5VcbKF7IZABgdV6shgZBj4CQYc5aQQv1I6SAl1ebI423YZrzuRFvpvOOh/Zzdx3HxwMoplwPU5ismz7a0fW4K5pBiMSRL4uEug0ru/JIjT1MnqME8ArpWNN0hblq+KjhP8txAlosTwWANCYV0MqICECD2mgWyes454aj6f2e/5JePanPy71PmiA1QwAolugF2q5e4Lq8zh6PlhNf1dRy10IrKYWjEVu+76zz8EF72BJ9KH7tqDpcN9aDwjUVnVCGhtJ77urNElF65hjpikm6/Ox5yMK2f+3rxnDG7/7FX73x9HiOPfqRebCESBaqxvDa2op2AcAVtNjYAKU6O+2LAJkjHHRP/wT7v7ct9Rz17V7cEXymACiJdjUJRk4PlLZLMX/6hdWIJncz5/58uP6+7qCpnLfaI7sAulzyYf1dhYaL+gy0+O0PD1JfI96bM8o43EWHaEzgq0SRG7Ku1j1zKep88/5m7/EymNYxjoeHkIgYEqXWlSmUZDmhAAVjjuwPE/gOhLgHKAnzZf6Sk/GVLhjM77zapaidm7ZhCHZ5BIkPRSkBUfnnQLdHpeVfZ/PP/TWZ1v0C1bYda2aV+QYELBXj8aNMqLZMTSMzYftrS58149+CMgmFnjB3MqWwnXTDuDLGKbTRu9bF6t7v/6Ov8GaiGPj7gKrZcT6SIdLm1X4G3rb0ABe/hUGndSe+Rygxt92GRVf+tM4aaEmG3vQI4Qj+8ZVn/osNghYbfXkFApjG8VSbNsvWM2XvnWiyDG1gpnQn/TG1+HQ975bpaPQQxrymIGi7pCxmQQyB5AWcdlHBzT2n2Q7XPrhj+DOL39RpRcDq9Fvi4F5d/W+LCYtmzFoo4LLzx0fDDF7CAOM3kBgtQN4k2Dh+nAK2ZYSuHPBatIXBDOzOP/1r+d6vOgiLJcB6O4Cq+kNlbnrw3eH1HM31gO8/jwGDdNGMmrp6vACPRRVg6slgdV6MhpNIxSyqczJIkz8+Gcqy599+rOYvuBSld7HI9AV29BxM8QiQ0njNS8VOxdBOb6NjQ10GiS8qzrr9/fdFdfUOyJHU8YqgeshyLgvaOfAPdLuZkeW4fGv+1N1/ui/eTuwQtoyzYPKyIh8UPcp5mcr9ft6s5PZR6mxh3xrIycZbv4GvPhjn8Tt//o1ld5zloDUUhdFDlfPpTgVWE19G2qZb2Outl8b39/1/cb/fsFqhcwTUxzNMvbz6XVr8YoLz+JikQyo9As0ZMmkvqgf1GA1+n6NjVGAnmunMZrx6fRQmsXmZS1gLfAIsYAFqz1CKsIWw1rAWsBawFrAWsBawFrAWuCRYQELVmOWKwtWAyxYjRdkLFhNYpMFq8GC1SxYzYLVGIRhwWoWrGbBagIatmC18gNmVwwtFqymmdUsWI2cxoLVuOlYsJoFq5WOQEBnC1ZbsE/Z1UwZtSMLVmMGf9eC1SxYzYLVdgoZFqy2qyhqf7cWsBZ4OC1gwWoPp/Xts60FrAWsBawFrAWsBawFrAUecRbQYDXap1nKQZlM+G4lQ2mygqjNqCKdQrulNQPAbNxBU5h5akUd0NKH7XFgkhmNsH0HWrPMRNVttRF3mA0jT9OShavTai/IpkbAMs2sRn81M0BntlWmafHMvMZkZdPpXq8HT2lAALVaDc0mMwAMDw9jZIR3HQ4NDSEUBix3YAyoy87Q0RH1jLc7AAAgAElEQVRgDdPrg2R+hDEARL0hckHEMqZ3KzM3gewoL9yynEqmTipAb2xWeRpMGrQrX1cHsR8RJwQditFIWCYw2ULn6l+q81eeex42XsuyjDPbd6BoMQvK8rAOR2Ra4iQrpYyIEagI2A5Z3UcqzEJPPPGZGN2HZSX3OvwwrNDscatXAiJhQu+ViYRARrKtlZhkWY8mEZgpJSBkblV7WIBZjX50xZ7p9CyCunAvbduOW8/9gbr31z/5Ke797c0q3dq6vWTtqPt1eMISQ2w5pdJWkZQyo6mTItVsWmkPLtWlYlwL0KD6BnD8E5+Bo1/KO1Jx3JHAAAM30tDHjMilDHv0LGaxSFuzCEQONf/FL3Hep/+Ny3bjDSgmmU2w0+mAmAPpCEQWR92bpiWzmnmefitZVgymKVVW2dE5gQIzsv2yNjKK457zbJX/sc9/HgaeyZIPIOYPkRGK3GpnK3Ep6Lav6shkgpJ/JI6DqM27+4fIR4TBLvrZJTjvq8zqd/sVV8OdYTmfeuYhzLTPm7KvxGvDPkzeo9+r2RhCN2UbtpwIqWy3VllI4/DDARRNXvh93InPwZP/4s38Xo8hiQVi/orQFaaWwCPuGt4+HxJrz40bVPqbb3wrZq65QaXHkGOkJsyDboJpLY0bhKjpHdiZU0o6UkyJJc+iSBDK9YqbSFim4BKzC/sIvU1b2tPWwMH6E1ky92Wf+gQwxJKCSjq3ZDWoKiIjOVlDkkQzr+idz3zzQ3NQfNGsdspepvyK0RdIc1LscpHslqY41NTO0+khv5Jjz9XfPgu3nH8J1+fmO7B2lJnyejOTEDImDPo+BoWRws0LeMKSQpKnrYTjVsW5oVVSNT8Ocbtw0CAf0XLNcZqUsoD0m18y0pFkGx8pRS1hv+sVGTyRgHTqAaY6IneMHlaP7KGuX3bUYTjk9SxrtfyEJwOrJPZ7AbrSB3rhUMm6lEY56sL0oJpPSd9EbD0i/+tVkrIms5qfk1SKsCbc8CtcKDKg07+4EiPaPk6BtqYjWIIMKFVhRH0T2cqh/kfaX0ERXPcneclwYHKc1PwGSC5R1R1S1ETix1Wym2xPehPfZ0fJnWyXbD00PEhlXOD5QSnbSjv4s5jfnRjFNGua4xMXI5cqSZOSJaUR1MpnJWlUsuYMBk30RCqUy8fHHB45Y/WC5C4zabM0phnUssMFSRZzr0UcgdvWcZv9i7O+DYgUNnIPuJ6Zn973opfg4BbHsOF4Gg2xSSftYkBksem3kjHOZI+blybZWl1mXVQqv2YGIuk6zT7YC0K0R5hNZIPn4PVf+JRKr3rW09GWxlYfHIPLRVPqd4lkmqnCiA9QODKY1WK5ptbpIv0OMxV95W//Fl6XmRL2Gh7F5H3MljsGt7QbxS2TKLYav8yT9DU45prSZ5JfaMljYqbtSF1sQIzlz3qWetaffPHfgZUsCYp6WDLzKonrXGTS7t2KC97yHnXJfT++BHsJK2Q97Rmyj4la4KXDZFYjlr5Q2GIKGqjIeNYhf9Cskyo2l1zEKIQ1ZMYfwB3LeRzx9rO/I4wKFERGlPwPHdTeS/Zisr8wqxUOyVPq1qc9jx13HqEqv/sj5FiIBWcOgE1J2cu75zk8GbcGNHbRg0KKeSUDSor8tyzb/YuvnoENZ56n0oNbp7BW2in1ObMRg12m4wmsaIhEXZIgFVZFYuvQ/SWN9YkpWR0UP0W2nWKOZtrLPacaG1IsksvdzEFD2sXo4BCmW/ztQmyznkj7dWo13CUS64f+8YvxjI98mJ810AREUl71YDoYUQysc8dAXH/EA0vHnPGXGvvrsRJJWle8JpnYjfgPNUDhzu+ehXPfxnK9q6YnMRJy/r3OLOpaZ9fwWpOwb7E0sYtW7JhV2uTqJGa1To3ZdDbVXbz9h99U6eYxRwL0DajYgOrQXSKR/OhX2UkGVMazNATRbUGFKOmz1DeTliAnRjTNxEIS0CmPT3/60Y/jlk8wI9T6blwyqxG7k2Y0DIMGcvGHiPqikpX7oefAeSDMaiRJSAfJA7rynUqhh/yVfY9IreX71fPRbk+r80NooC5MadN5gc16DHnI/jjmLa9S1xz6hlcjEiXPGDVoYV6Ku05adgwVFSHT+vFzs2wesxr7p2JWa7H9sfF2/NdrWYLQ23A7xmL+vveTLhLJJwx9ZJHIw5GHCbPpUq3fD/MWPfuBghX4hXZ15CCmdjo6EY2SeIw6MTCKmScfrtJv/fpXgREZN9YaZYHIN3TZoryHRDrpwV6Cuz71X+reSz75GYzOMlv67mJW0+Kifugrfh867q3X8PKvcjtqnPQCIOBvL7rWq8k4LWmjLpLuakAo/nP5Z/4dG4VZbc9WG5lmPF0id16/9atHFi0/wHaRY37qW96Ix773NFXmOPQQBzx/QPYeMAmFpd+Js14pZ0ls7NjB3yAXfeDvce9/MVOUyaxG/16w70P1bbIrz+HyVMxqxLSUe1wbE0M1tB/L/vO6L/wHcMAhKk3zSl5JR0bs8PK9mWelnLQ7PYPv/SnPW3SuvBIjHWHZNBQEdgUyX0rZlQ1IulSzpQe1klltQ80vmdVqxz4BKGRUWLjI5Xtk6cxqOv7EcIaFLZjGZuPM5rX1u+fg3L9ntv3GffdhWMbePC/D91IYC3IZ7xU0ki51IpDI96yWgV3quy/1uqXGtaXmZ15Hb9EQBvH78h72HFitfm6FIa6ZvEelj37RyXjmP36Qb9uXGPZlzi/wUcj8Q2WPed9KBrPaHNlq6pM1Kykxm9IcL4AL/ulj2PIFVhRY16LvMo4VPB+jx8DERF7l9mhnVtMK7Uo3wOE4M71uj4pZbb+9SmY1IsrOZc6Y2rtmraO2QNyv+ii90zKrPZBmYe+xFnhUWcCC1R5V1WULay1gLWAtYC1gLWAtYC1gLbC7LaAXEmkaQX8cq3kePbviVWA1JbcmBVLrIHJN4WR6jpKnxmVyuk4aIQKEAkkbiCSPmmnXCw40WxvLVGkvLgFwaNKCn34AZapRXUoYTkphpNVip3G9LG4wWMBYIdJpksfSaaKyFyAX09qb+YtVmiRzo9+eZC6lCEmCXEA2qNXgNhiUYS620JK3PubS6FfZqJzNx8oNZlXQ8k21ttdDPsvACp8AdXoSkqQ4JhgUhclJ5PduUcltW+4rgQAkf6UXfAaHh7BsFUsVumtXAWMM0lK2GRFGiKFhwJcnezT1xHagWsskHZZChfxO1TLuIh6cV/JgZo2aqCxamCrlQUnkTaSY1Dynrq/77sXW667n8oxPYlgAbdu2bC3BarTe55SL/xkIaMTmJo9m34ijCH6DF5nD5cuxai3LaA6sOwhYt45fgiZJZZU5rQflgmc9d1ATGcIii+DEojGShsAvGbwz9etrMavrYtsOdLtcdySLoJVUSW5Pp3sdsq4AFgqnBJiwLGN1PhGHCpYvg0f1BGDt/gdgnycdx2XeZ59KmjaJEckCl9NollIcJiBoLliNpm6lrkkGVKqyHndLkAtocUbAkf973oXYeP1v1FU5yT/IwgVNRBZamjHPUORiH7X4L7lGRVnXXS9DS2JF6hRYtoKBCYcfegTWH8yyKGuf/kxgPwapocmLQySXVNQqMJNHC5g0QU2NqMULZr/65Gdx6zkXcJ1s3ARHJlKzWoFpl8s1MDKK2a0sbVlzAtQEzESSpAoQIUA7T9q9kxeYFeROvdFAJmCO1HURrmSAy9hhh+Cok/9Qpfd79knAiCyuK9kcaS0G1UZBErWy0EgW0guKuwusFpfSrCRJxofCd2jdKaNstFBOC+yqntWSMsfvOgFjIulR7tiCqYt+rs7fcsmluOVylmvxem2QtKSyc62OrM2Ag3Z7qgTiDqGOQZG1Uu6tJ8QJhFw+l5ZzNaCHQAmcJwN6xAccD64s5BCYTQN0yBM68r6x6yET+baiUYc/wjFg/UEH4WnPOYkN8Zw/AFZJXKwHyDR4ixg5Jf/Qb4DEZ7TdSjCK2Z3QywgwJXFpgUfb0C3BCiZYLbvuWlwgMqDt/70Go9JWCHbXD1gtdoGOLA6RT3rS7/kEECzTuS6aCsF6UbxZG0Qv5jrtFQUag+y3btBAR8e5IkfS4/aiegcB5RCSzEyX8BuXoGdsK5Ld0cBlJe1adtUFfJFCI3epSR212rPQQK66G5QT/QRs04BkykeDFPkZfJhgNTUskGan8EeyWE6+5guwKc8zeAJmmnAdTEg/+ebvfhM4iGVhMTgC3Hi7Sr73lNdg7B6WI9wr8LBsjP2wO7kdNUF++Uo3UI8CqGQCTlJGqM7HEiPpvbQMKy1slIs9Ocng8gvMBC7urvECyR4nnYBTTv8A++GB+2NG2mO9PoiixfGw1qgETglrpwceBFzU0tmUd0+K0+j2gOt+re7979e+Dts2blLpA1evRrqVpT/DIsGotLuG6yAW8Da1Vw005LFMBdgy37cDjs8DTh31gCNQHtSwjWTiSRJrqIkj3sCA0aPf/lZgFS/IgaR9hU0EDR9wBOh508049wO8eDl12VVYNslgjgG1EM92o5JpoBKBjEt/MBbU52woUOBOPUijNOdTELxOwFK3dFvYvo77q/dc/CNgNaeLgQZ6Cd/baASMZKaDFp21DKhbKEEqzpNKWYG9H80yQPQuFea5gF8O6rgG6Gh1W0hFjm2kVoerkbC33Y2pC7kfufJbZ2HD5ZdLPboYHeHxTh73UJcxXdrrlgvPtAg4AF7YDn2K29xPEdC6LnBKFZ4FPUoAKgIya9/IdDDKScySF7lDL8B4xj5Z8+oIGjxG3l7k2CwSh8e+5pV41gdYvhk0NvdkkwUZQtyTwp8Gq1EXG4gvlYqw4h6ZxCI1ptYILwK6SdukXiQQkNBtPzgXF76TF6TXzk5jrM7+ed/4dozJGIb+vRSwrL5GjQDF5avRoNJxLM9HgY9kkMGyt9QKvPks3rwwduxRiGKOgWFtsMKDuYBWJV0qWK2QMQDJc2nQYZbGpYSWGqhIH/SLz34evzn98+q5e3fpm5LHGElOkmR8UP07slGE6jkXqeXdJURpAtbKDUpGxDeGV+J/XE6HEH5aYozEFMUn4yKD9k/C6/kizRnWmkik/52Gg2VHMtjlya99JcZewJslsuVDiGo8zqHF8VB8r144cDQY1+ymyAd1X0lSbuX4ykVX2q+qR5GDx62b8PU3naryd2/diJUybnHjDloiMdkIPISSD0m0R3osIfWzqz/9gpl2J1hNgXXEPwn4kRUcK7YPDSF4EW8UetW/fBwY5jaCehM90vRW9eto3IiSyuyCfXUgznDD331apW/8z29iaIo3+jUIFCLHQwU2oirX8nNhIyjBapsDv5QBHXjuiwABeymwmsiA5ughLH3GBXr8wXDl576E357+SZUmsFouYDUNSnnI61fayKzv4+6AY84zT/1LHHYay4CmzRpmJAaSbG4JVlOYcy3XHsOTzUUubXC6l8e033/P+9E+h+X8VnU6CwPUHpR8IcGEuMw0AqhkQAN0DjtCnX/Dl74CHHiYShNI2nWkn0ojpAR+pD407mFZKH3NxCS+e8op6nzvqqswJvWyu2VAHQOsdkvg4g0/OlOVoXbcURVYjWYP9FB3KTKgZFs9v0XjNAniUbeLuu7XtmzDlR9h6e1rvvNtrCh4gBV0aRMrp2tkN9ErpcfXZWxAsuGtjIG2+rtnV/7Z7+/9gtW0DOVSnkOxjaTN6ZgqohKUOTM4iIFDDlbn//Cv3o76ifI9S2D+QY7/hZIk1vMPVZSkb+vqu6n6vqYrSoiZAovLVdTHzvC3wDkf/DAmvsGbSde1uvDKQU/1vUO9SAVWI8l79uelxoel2MW85oHG/zkx1vwuMOHPblGOxwhImov0+exe6/CKC/6Hi7H3OsDl75osd+fIgGqwGn3fpQuA1R7pm1X6rQt7vbWAtcDOFrBgNesV1gLWAtYC1gLWAtYC1gLWAtYChgUsWE3NHliwmgWrWbDafGYPtZxvwWoWrDZXs8qC1YRpzILVeCRhwWrKDBasxguuFqxmwWrmR5YFq1mwmgWrVS3CgtUAC1azYLX7m4jrG4xowWoWrGbBahastkhQsWA1u+xhLWAt8Ei2gAWrPZJrx5bNWsBawFrAWsBawFrAWsBa4HduAQ1WM2VAQ1qL11sB/YpZja7RH/0+7WrX0lZqp7yWAau4f8KI9F6ESkCxDkhaaZjIq6pd4LI7j9IGm0GlkekaepmUNq7Xcgi0M16fV5nrfYHGvcb5IivATCWE0AkAz2BNM+/VNaLwCXKN2nWu9xeaxPgG45pia+Gb57KjzSnZggxkJgMM3W8SrmnZNpW1ZhdTF8n7Tk+j1NshmZsZlknAqlWGFgrx0Mv1JH9jzuRoan4lFyk/RDFyOe8SI52wCVG2mijClKkyWQJUDua20nKHPu0Q5h9MtjmiN9HFoZ81gwRxWbS7zGgROimaQqMTpBF8LeFGhZjmazAwXFHnUI6avofspGX2irSqjJwcXWxCcq9a2iT1K9uSxCSxtwjhlJZkjSdnUBtmGSTa9Ts5zsx2y4aWVzuCFaOAWItYBEoSHdL2kfPEuqN9knZ2mzWv60uZzGQQFAcltifZYY2RZUS1IL7tAz3ejV/4NTgN3t2pmC2MDbXa5uTNpTvkOQrRbpoxmizlUPRYCqtGTGPCWIItWxFPsL/lvbRitkudStJXMavxTmeSWAuEYQDTMXxhT8JggJ5QU/WyCA1hvKvtsTewXOTfaJeq7GbPtKRF00NcStplaJT+m5Typ+3fbsD2y65Wzx+/5VakwpJSHxtEu8ZvPjA2gnXLWQLSTYAsYnASybeOT3PdTk1sQ2ucZS+SVgfjOybZL6IUySz74No912H/JzxOpR/z1Cdh4CnCdteoIxUmp9zxIWpdXF/aL9wUsSEz6guzi96Bzxc/NAd5miZQoxw1s5oy5TxJaPVEj9hp+IdCcSWJP8ZdhMJEBdL6agsLxE23YutPLlLX33TZ5bjhlyxZTAx0K4e43Qy5IQrtpxGx8nGJ/MKUjTWZKKugRVwQNTEcSVlp+TBi/WjJm7WJL0J2NvcGauiJlPG078BZwWxh+x9zJJ70PJbPXX/c0aQDrdJ5FMEdY1aMmHb4S5sgCctSnjJL4EoQrFG/qNkm5hN1akYcpQinmeGIo4nfx1eyg9w+oquvKmVAu1dfizHx9wfDrJYbMqBeUcCXuEIMa5rVR72TxHi33kBPbNvKgVhibc91kUifQNJqw8KOGmRJGWqJNU3bgdhHTJY1zZqWEvuh2Mr1nVJ+kbLOhF0pTXtwPLZJnsVoCvOW5zhIhJmPbB5In6xkNw1J6l0xq1G+miWLxhBUVq7rvGQ1m/E8TC9nGa83nfEN4DBmeMTQCHDvDpX88j98FNP/e41K9+7apEQs6QjaHezlMQtUXY2tNHsW8ThoPzZY1khG0xOpI+rn5PosT5CJXB1zcHFf1GqG2L6G/fOPPvBu7PU8lstsjQ6X0l1pkmEw4bGK0X2rtqyZpRR3ppYBhYOuJpUlxttJjvfXvf/D+On3vq/SYaeH1cJONESsYx15X+LLkz6N+A91908lrlhmq1EC/V4blPcNfExJPr3CQSyMpauPPQpPezvLPo89/XggZGYIpVVH7El0NDwO2HTccTsu+uj/U8kbv3U29pJrRiieiN9SyfS4NSFflXZNDJrdhBluXBbiU2nFclc+1UWoY3hYRyz9/215gvgx+6qrTv3m14CVzFobN+olQWSNhqSaWU1RVUiQ9ahW+WDeNmFWk3/JT4/KP5kwo3g0zl5gPEj1oKXEKBYRC4o6Oj1gB/sebrgRV/7wR5y87DJM3Xsf11Gvg6bIko/UAgwJu27oesh7zNiXRTEKLdmMXHNDqW8G/SgKQ7rtZ8TiKew1Tu7Cl3bhuAF6UkuNsTHMSp53RxE6a7muX/Cuv8IRr36lSqd1Ytxk31bhvhwwAykT4qjctGyuKfeufluEWS2SfoTabNhlVpg7zjsfP3onsyoObLkba0b4uZ3JcdREBlS1Os2URmO6XaSpjZSMlUa6cCsmy17gozvAzKNT61fhlV/7V5UefPwRSHMeTThuDb0ee3dY96CHfUtlVnPEaQjE4oh8ZxL3EGqGbrJii+Pwb779XVz9AZZC3qsTwRNp4CzqIpf6orir+27lQ2Uc7pcDh+twV0e/zGq6XyAGW83Aqr4IhKncVSy/wk7qBcjq3L9s3jGJfIBj40FPPhZPeskfq/QYscQu52vaxFAt4x8aXQVMr6nanKMLqtjU2Ba5ipnCiEnSupqFFC460haoHv0pZq/Ehttwxl++UyWz3/wWa4XNuV7E2Npmtioqel36aBo3pVobfleGlN+rr8Sl3dAvWIHGtUs9iB0ykrFcozmIRPrZe5o17PXGl6lsnvO+9wJDzLKcugFizRxJY4JSEo7G/Byvap0erjuNmclu+Np/Y3mPbbu7mNUSj8cSfughF/a7e+phxaz27BcCwtoVkXSpsFArJt2Mx+qK3VgYvG74+hm4/kMfUedXjU/ClW/upTIn9QNWI5cNGxzrxvMcd0m7eN7f/jUec+rb2YeHBjAlUZ+YBAd1R2swq2VOCk/Ne9AALgbuZKaob73rNOQ/vZDfRcYmlJ5fxn7KPNe3HATSA2RIEAtT9fiAi+7h/P34pi9/rWRWK1xiouKOhNhCM+nv5jCr7RjHua99rbrm3h9fiLXSxncXs1ou7FzELOW7/N20sR5UzGrHPL76snT9/pnVxN8o30jNjRBbaq1iguxGiK+4Sp2/8POfw9YrmIG1PjOBUMZyDfrWkzmeIiLJVGZAHHAaJZP7I4VZjWTLl3oUDomBs9/WVq/GLyd5XOTtvw9e/v73sN+e+AeA+ACGx6pJXaq3cs7BnLOsWG/5G190o01mNWr3el6NmNXGWcXhW+/5O8Rn/0Sl92gRm6ke9FTzScysxnlS+3U1c+qDYihc3GL9xn/NbLcUZrWCGJElhsdqHMGbE1p774VXCLNgsdcecOSbDp6PVDFsUxwldnMpncGsrOpPv071abhUl7DXWQtYCzzKLGDBao+yCrPFtRawFrAWsBawFrAWsBawFti9FugHrEbQg3JeI+oilEVj+j7XkmxJOZEN1Ol7vERa5ShENo9kvLSUC2tzldpfpC/BL0yTFnNAVNoOcyeRtTJOrhaXKlvpyQb6u9DEdpqlZRnMa2hiJpfy0AJbLhMJgZZXkMUeUQOci0TLgJQo9mnStx6WxmJmCf2O9Cun54K6yLKVBJS5wG7C6EyT5CIVRkucsZZSTRM0SHpIP0Aymmm34Yk8RhAECMTOeuFHXU8L4TJZlHYj+CItBg1KpGtioNASJjTRJatshYHPUJJFupoMUFRZpnmSbKaHL3YvTZCbioSZTOgWcQfDoSwG0kKAlkZtEgClXNGrfIkm1wikpnzMAKvRA0RfonBSJOJMIU3SCcCL3lWXIU7aaCrpWSCfmC2lFPLRIXRkYbae+yhEXqjIaSGfK4Ps74XacISd48k88rtyklJPmmvjCEhhp2igQYok1acn+sIQUUtkRusNZPJedf0eZCdDhpXMVAIE50ySVbNktDiqYwVZ1ReJTZ8mkTXYjhqz1uhQryT2p3Nls6V2rcGmVAhJZyVECiAd4kC3gBQQsBgruMmkaXMYMcnT0VPGeNWXfu7I4vRQLUBN7NFrddCh9kiLdmEdzjYBcCobCWpg5Qg/V1WQB3SlwMr3tayk1sakykqADtsYBD4kOUA6plqAlAGjo+WtysAjPImfeB4iyZMWguvyqmpRuGzsCTJBNFCpAoGQOdUy+06u8EBPzGW+IcCU5DQfNVsiGnOQ1KJ6F1pMlTp0MwIZsK08aj8yIQuqJ12d990H3Hizuuama6/FTVdfp9JbNm6CK2C1MZJJItCtwnHQYpjESyVBxYXzfKdsKwRQ685wXZBMmxeyL6Wei1RkfbyRETTXMJjAX7Ec4VqWETz8mcdj5QnH8wuPNElrTSU7RQaSBVXPQoBCFhdD34crC7fVS9FVVXynuFwCued0V1WMn19Xuuk6BL4WqafOlVeUMqDxtb/CckFVeEXWlwwovVEk4FV2MbFhkUOU9+AUtJDApcocF8EI+/M909PIRV541cGPwSjJCtOiyMoViAX11CKJxa0MFAiSpJRJTdIUucTCjPpUeUnTzem8Bvn51C9J3IviGDPiA72pceTjLK8ZpBlGB7i9N7wAswLGJmmnkTpL8iW9XtWM5smAarubGEx67VCDIUiKRRpAJ8vhSj856wWYpkUeAG/++tcBDTwlYLPoy2659jrcdSlLFv7yR+dicuttKj3qeAgmGLhZS905i5x6MWS+pJceH9F5DfShv3pc02g0MCRgymJkCI8TieED3vomYJCXOe7NcwwIiIGa6LBgR5Ub6basmqt2UqojGYM4DjqyWlJPUngaEPbrG3HV2eeo/K++4ALE97E8WT2O4EqfQ/LLowLeot+05BOBkTRMSEFcNeaa1OLJjgKkmJL4GYyNYL2AAp/wRy/EPn/4Aq6+lStL5fiQwHISwotuB86o9A9JhN9+4Wvq8u9/9FNYJ4voA72kjFekCJXIYhvJ67l6fBSGpZ3JN0nmWVkpSZFF3FdTTPIlDmShj9s6HK8OPP4EHPji56r0kX/xRnRl0TENwgrolgNqQ4g+3AqsVkmRMlCOa4dga/0utxn574ak6a9LkqwSQAPJrepXSSk+aJCuTxBcfsc8TRDI4ndncgIDEsPVphIBTY5ffjmu/vHF6vpNV10Dd4KB40G3B5ICVUccoybjuLrroi7xs+64SCMZO9BTpf+i6tQbWOivI0AoAjd60v9GRVECdJJagLtnGHyTjgxj72c+XaX/9IPvA0R+qxM2KglvqnMDrJYYGLYSrGZ+JlAXWm7AoT612tbRkk065O1hzCDRHT/7OS74mw+p9NQNV2G1jHkGAxd5lzOeLzO6K9dYTGrQrD5sDBsAACAASURBVPPI93EXgdNpcfq5z8CzP/Z+lR48/DBksnBL7T6Raxxa2JVXqRFIWiPX6KNBbE7tQIPOlRSvuL/6bpOYnCY91PSiPvWZXd4wMH7p5fif1/+1Sq8cn4IvMnDN0EcgbTaOUqTynUeL/ZUq3dJBSruynfm7CVbT4D9VH8ZF5f4VNSqt9GId6RNz3y0BnbQpQ8uAtj0fOwSIv+KQQ3HEs05QuR75nGfDPVxA1Ur2TQBnvo8o4QBEspWBbNQKlO13hnanBfU7AixQo2Etue6iJaAZUpwN2jIevn0zvvvnDBLadvkVWCeVt2KwgfEWtxdyRA2SIxRvKS26RKM+ksBqtOkg0f48MKCGu3RsHRrAE9/3DpV+/Ov/DBji8UPiELSPD+p+aqUTpKWEcTg5jU3//FV1zU/+5TNYW3CmuwusFgvQn77jNRBtx/AQXvHVL6vnhiecCPg8vop8AtxxeWi7BoFAVdlItj3lhrr5h+fjyndzHGjcfgdCcfrdBVarDfCcx9Y0wbjIQ//Jh9+PVS//U3U+HRpE2wDcDEv/q8KrBotTm9PxpBsBt/PY5ox3nQb8nPualdrHdf0tAq7pD7jmIBQZ37SIS7DaxKCH3hEE8gLeQGC1/Q9lnyGwmnwj0NxPIvMf3SzBsCfg4PFxXPtelqK+5qtfwTp5990NVutlOUJPvh3GhkuwGg47GEXG34ZuvdkXWI2gWHAkXpFYrt7/GtTL+ZhoYgaD4sO9Ky7HmR/kfjC/cyOKCa7HocBFXb5Z8k6EAZk8bKKOjsRb87tAqvgh+dNvr9IPWC11PczI9+mOmo+hJ7J07HGvezkOePELufxjy5DIzk8HNfh64pR+M78FJE1zYARXU/6m/s91R3G37CupIvT4hACBW+9U1/znu94N9/wrVHpdi77FZIBOecv3RerSxpXfH7BaGrBVCKzmejzP0917PV563nfYD9etLsFqjrsIWM0pys2hKiwZn2WV0R8Sd7SZWAtYCzzCLGDBao+wCrHFsRawFrAWsBawFrAWsBawFnh4LWDBarQQUgHaLFiNZ0gsWI1n7SxYjSfhLFhNJnX15KwFqym/sGA13X9bsBpZwoLVLFjNgtUsWG2nrxoLVoNnwWrKLSxYrWodFqym6FItWI2/ui1YTZpGP2AvAoJasBpgwWocTS1YzYLV5o8/+93q0S+zmgWrPbzrGPbp1gKPdgtYsNqjvQZt+a0FrAWsBawFrAWsBawFrAUeUgtosBqRbgh/ELM+6F1dhgyoyaxWVwxVMgXguKWk43Qel6wUg05Y5pkYWwu1QqFauDDeJk9JmpPPqA3wxo/6diqvhgWYEjW+IR+500TFAjMVeW48i2QtFriGNs0S+wYdcyRQFbMGny9iYmbgtEe76/Tqg5IU4vOsBKfZ1Cp2ICW7NWfLHAODaOre3IlZEhqZtiICHgHOdLKYF4BUHVbsC2kWgWxKx1BtcI7cJkm7qLKR1KPsDqb30AweTu6UhHc+7YbUVHKUnVk4TQDQLDdNsj1MhghdblWn/IN5CWenpbYMVjY2HJdTyDLUlcRIoZ2V9tZqOVRictLynSTrqe1P6rI6rVQPeJeuk6fQKrIguSLN5kEyh2KfAbjlZmvaHxqlsqM8TzEgEmhox4p1RfnJ2Egpm0ePTMT+w34lmzTH96QOlP94biVJpdkmqJxKnseofJ1UDDnyg5NVElYkzyPlqQX1Ut2U5MeEEE09Rza5KtMvyqxWXlQSPqnK9eraz0jGjyl7UpJLFBY+16dK0tdQXehYYTQeKrt+L5LOibmSW26Mosm7bklySOdSU0JsXPHTU23UhljuKJM2p2KDSIQM+x5ckRbK4xg7RPaIGCCGRSmWqeJk129YIBJJUIQ+XDnt5wFI+otdlBqIEYmEKVIxEmoZI2pLWo6VfF3YD5MkQbvJ/CleOKyfqvYWD1TEOlUlO7TLn+2aqd3MsmN+NzCr0TP0W83xszk+R7JQRqMuJaIKxLLV3Q8bJRsKXamlQhsoSokol9qVlhomm4l0VHTnXbj71lvV+07eswX33na7She9DqIWV1jUbiPqcTpP45IBM/ZyrNyfpffCoSaGR5jBYnR0GUaXMZvaitXrMLpuT7bvshXAmrWcpo7GYEfIRHaQ5HK1agq9iynVmpG8tWrbXQQiOeSF5ONckcRE4ul3ZMfhRyk5YvFmYsnR5qSmUVKW5oDEmNnLf1HKgKbX/xorRP7MzdO+mNXkRaUM9CiuWOp/dLun/imVQnQ9Fz1h5bmz08bBT32Suv7EV78CtaOewNntuw8gDHaYmqykGAmUIrEHlNbSykp+mW9VDxW2Ktq9r5mriFVHpztRD7PiG+HEBDaffba69Y7LfgHF5EZ9WnNASfDSQWRow3WOBzk9Xxjd5Inqj+nOJoMCyTnXjV97QnPUJuYdn4PLrONjWqTu/uIrXwWe+mTOmljeNPMTdQHbmcWhdeOv0JtiOZ6G56I7q3Uf/UoSuSjmpHVZqT/uCbuYyWBE5zXjGjGrDQ+LtOjgELD/QXz7mpUoBjhebVPiPexY9EoD0ocqkgqt6qNeT/chBrOaWzGrkW8E0u6IySjbfI/K87qLLsaWG25km09NYEj6zKAoMLFtK593iPuD889cp2T5ZAk+3SkXahxFh1cPsWq/9Sq9/rGHYL8nHKnS/pGHI2oye8o0POTCDDHsuSUzZa+bwR3gPOtFgviXv1bpa759Nn71I5aPzKan0e6yIZzAQyDsiX6jhrDGMZZY3si+6pq8KJkC43YXPWGPS7oRNEuM4wVYtReX+fiXnow1L3iOSmP9OkwKUwtJ6WrhUjJ9Q7sDXaf7FKJSMMZHFTMpjVWXLgvFD9+9h2YfVjYyBs8Ls6wZDKqKzYl9kljtRP0Jbu7MYfvIhVbCC0lEStPQJcgkJjSISWRSGFJvvwvX/uAHKs/J2+7AXbdtUunZHeMIhdm26bjwIjF6t4exptRvlpYydkWewZECEUlLyf7s+oiFFaaVJujJWDhvhmiJbx98wvE48Dknqufuc8rJiJez5F8HdTSkDdbIxY16j4RZjVqH5pU1u1jFWL0Qs5oDTIlNiCXOEVa/2ua7seH/MRPSb876H3QmmY2y6REjJfuPqKsv2TmWwqxGMqDTTY5FTz/1z7H+z/6E63fvdSjE6/X4hc4bw3oERV5Jwc9jViuZpg1mtSiOEEi/Q5LQzAZGD+sCKcuhYsPtuPDP362S6W9uxnSLWfeGXRfDIikfx2nJLkZMx1oedKnMT0s2oFy4FGY1M0/dP/m1EIW8YzdPMC39ArUIv851mgyPYtnRLDF/zCknY82Jz+CsVo4SjbNKdpJCD9Mx2BxE0ZFvIM9DEUoc9ki4Wz85hyc+RsyOlXwz8czyc1M4aAuTeNNzFVBdHVu24jf/+AmVvOYbZ6DeY8a7lfUBtEWSj5hx6ZudjjzOsDvk7U179gtW6Kd+cydHEsq3u+Miy2UAccB+eO6n/0Fl1XjaUxDpTrfOzDt00PBIt/0CERSzLrXT8XFE37xIpb/17r/DioR9uy7fWpRerG32U3ZlfweIhb0vdTKENbZWd+0a/Ikwq+HoJyMvhME6pDDG4y6Sjk1lbDCgvr353dMrr8FP3/EulY6u+xVC8aultq9+wWqejNt3UAzZj78FXvbx04GnPpXLMNREJJYmDx81mdU0s6nJrEYyoJsn1L3ff+/70L3ghyq9stvZSf5zfl0s9O/7r5NKBjR3UmTCWjc10kD0OB7/vOpLXwHWH6jSOTFBCrMaAheRfHOTlPagMCA6ExOY+tJ/qOvP+vCHsFoY73YXs5oeJ7eSGAPhCvXcmfXr8BJhlsI+65D2hKNrYLBSQXCKcg6GJLiJ1VnZTzFL6TkD0iXgjpM2k2pZbZpJ09NCcZRgmR4idXrY8sUvqevvvPgi3HYlbyBxui3U6yKXGedodGWsiBA9iXWPFGa1JbHVilNFFMPH+Du3s2YZnnbqG1V6j1edjFj6SpLArQvLadZNMCZMnHOmIMl+5fwlNRC2Bn0l5hK77pdZ7R5mkv7iO96JgUuu5TK0I7hSd4rk9veUWa0n49XU9VELSdUBiA/YD390LjOrYfVy5ERbqaYcAmTy/TtHBtRgVlPXmSSnJZ2dVLr9Yy1gLfB7ZQELVvu9qk77MtYC1gLWAtYC1gLWAtYC1gIP1gJ6coamJvQ8hVLD0x/KBljNBGzVSIaEpBLoo9rz4ciCbaSmk/gIDcp4c4FCKXzqdUpax0p55tDz/BIYRNeYsp46T/O8SVJfJyhAeVFlFVOlgdMCjRLpk53sRz+bIDkDrKazV3M6en13IRARZUoYCMlcYGHqX66a+lnopmoxkhZyF8J6mcuVGQGz5B1ook1L5tAzuoLsokX70RpLMpCMHUF9VBkIlCWZzV8CLV99EVAaKeqU19A6iIFHMpAPC7slzb7IzfPBalpcQC1hm/WoDUHOZ0zY5AlPXiockZblI4CCp+U1FSpNHQQ6Ked9CJgopSM5vepZHhJBVHZqjsatqSk6fS95qV5YCGmpRgMiCHgijjZNyz0iy+HDqdqUWpQRkEhRwBdwIeFPdDZmuzDd0wRS7rToIidoororIJdaOAACMNLR9EJ0ZZF2qFZJkdEzdb4GHk3ZpvQJAh9o6SkyggYmmvVOoCoD6ZZryUaXQBlaLqiSEFW+qKU/Da8N6HrJh6IKyRxxayUQDT+4Dh+BTJrSr/qxHamgRPk7TwiSFxRTsyrtDA9hRnyBQluxhc8vWzYEaMBZ6KAjUiNeUCtBn7R2JEpxDLCUGURazK4ktSq/Vn4g/pvMzsKTuOg2G5ClVLSyFKHHK9VU2gEp/5yFZDcBSGJVIhYtZ/BRojQXbmMP9OxicUznp4xgsIdJzFYAI1ksocVLkkmjIyHnknZJXkD9BdeLEf9IPlU7P4ExtBw0TeTqNLVzLauqFkOlDLS4JkAxUJ33xLqU1rLAdI1MEHMw0J7tAgKOUU6nwYWEohY/iRMCU/C7hKEhvppWWDt2QAGuRR0owJrqDxmGzEcFHlbxd1dgNYVwFXDezy/HD975HpVL+uubsVKyIrBaV3xDAekEuKMwYEaw0BgY880VvrUsGS1D80FvqiEhHdfDtAAro1XL8MJT36quWf7Kl1UANQKEaelbkoFqSNyl9qHfUcksyxOoMFoi3LxmsTQtlOjBCYGLbr5FleHaj5yO6y++VKVXeDU0xQ/zXlSCZjpFjEa5uGLWelUvlHUqBiIAZUMaeUgSgSLp0o5TFLLYP+sGGB/gReY3f/nLwFMErLZsDDMRj4PqgY9QA6cpluiFZQLhikQp+4NUpAn4N9PkPeX4iyTzpM0T8FXAuCookSwiHSSLJ34eTUwg32OVOh17AaTLAWG46iJPpjCPur3P6XDpobJY6DjoSnOh0QVESo8WpxXohg6K9R3JtNsBREYTVF86reKl2WtV3leWgcriiv+0WsAoy42pPKRNkVbavVLXjj9UtiqywKAeizlATxuuM4tBLUk9MQNo8NzWbZieZZBTWK9hYMVyftbYKDAgcDKRJC0bho5RpO/WFqQzBQj9XhRnhkUGetkY0OB66SJFJMAEspIGq1Ft1qQvVdYuGyq1ES6OOQylhftHGlhNS9MuBlSbu9hqgNVoc4TIOBIApow/aQ5f5HRpY4R2sdjNkQlIl0YCgfyiwKUCGsbkFCCS7BgfB+7erGw4u2kTNm/gBdStd9yF2e3bVTpttdHawbLFJMFeSPtNkwiFbr+0mUXqJXc9uCKn2yOw+1r2mTX77YuVezNI8chTTgb2358rb3QQkSwSR6hXY0aqXg1WIwlacXkVw/lOXqA0mosGq5EkrAkkJ9V6PnIksyytOEhgkUtYfuuKr/8nrr38ZyrdnZrAqMNP0LLP+u5d/V0KWC3yAxx4AkugPut97wIez8DZxPeRSN+UFQFqIsHGY38BLhQFAi0XTn2XxBwGs/Jhjotb3Q4aDQat0jgyKGXIeNSojvEp3PlvLAG86aKf4pYbeOGcLDBS53ujbg+JxNJ6WFNy43QsuClkV0bq43czfzP0mmC2jABAGlAe+qXEZC/P4cmmi7323xdHHneMevLyIx4HHM/2xyqK/fwuM3mEcJhBDBFZvMU9/GhzgE7wQYWQbqRwqYVxp5uptqYPF4k4JX3R0H900Jd+K+H4Pxj4CDR74lQLuPRKdf6cj34M20X2fZSANSK/G/ouQhkbZHFCW4Lu14qmfdSzF5FfXCwTLfVbedXOV5p1U26amzcuNiVcdQ4kixkPMZBrNstQk1ix11OehBP+/ZN82bJh9OT70m1UYLU4SxHIWNfJE4S0o4iO8SngMgZb/8eb34aRaY5dA4muOPJVo3B5Ue2juR9LmnMqZfmNzQldN0dzkNuIs/deOOWLX+TLDjoEhQZ7hTTHwPVecx2kIgPaDMNqvHfbXbjgr/5WXTP5iyvQkH6zpn1kzsh453a3UP2aPmDOjySeizY9m57l+1j5BJbOfMknPw4cfIBKJ2ENScBf79Q6hiUDFT60U2Q9mhzh96XYsI3HCed94EPYcfZ3VXplr13ZWQAnylbUR5u+spg86AJ1Q7EuEZBZHjjIRCO8NTKE4ghmyXr1578ErFmn0vSd5eu4FzjoSNuk9tiQ73V3dhbReeer67906tuxVjZ1DKtxixzUx0lSbYQwyrbTPMO8cpuvmjoOChn/T/QSDCxbo67ODtgPf3zOGXzn8uEKrNZoztmnY/qxOd1gFHQOytsXP9w+2UJzjEHSVI29Fn/Xr6zVgRlOt7/zbfxIAJc7Nt2KhlRSPc7QbLETNAqab1sYpmbO1S00K2f64U4xyrCZnjegU+U0Fo0HDENq2Xdlu7JOqzQB+Sr7uOV8yWwQYN8TGKB8/FveCDyFNxQRtrTVZODULAqkImG/ujaCmh6HmP5PIbgsXLVjmadNpTcw5s+KpNqYTGDx4q6N6lmfe/s70bjiVyq9th0hlA0AfvmFyVZIJeZTEUhKWR1z0PqGAXdzcn6/X8X/qoKqmW3ZeCZlylwPbfl+TII6wiEeH+YHHYA/PuebfNXyYWSyq7JwgvKzmOYEvHKzkFPWqTKF5M/j/121yN1sIJu9tYC1wG61gAWr7Vbz2sytBawFrAWsBawFrAWsBawFHm0WsGC1eTVmwWpsEAtWU2awYDWN+LNgNQtWs2A1mm8vSY4sWI37CgtWU2awYDUB1VmwmvIHC1bTY2sLViNLEDunBatpVmULVrNgNV6At2A1HldbsFo1F2PBaoAFqxnjB4OS1ILVCNxlwWoP5Vy7Bas9lNa0eVkLWAv0awELVuvXYvZ6awFrAWsBawFrAWsBawFrgd9rC5jsX+aOP/OlTTlLfd5Uj+KZVv7F3J+oJuPlhvsj7llsz9iuyH7MTYH97jszWda4lPpp89PyAk5FdmK+1xznmAd007+Z72Fy7sx1rLl7vhd6d/MdaTJ3rszowm5akl7lSoSuPEhyQVWbYsEx94fqS6ryzNlxvlilmIRPS6zsXb3jHAK6+UXcJQVC9bZkpznPknvpj86G7cnvTNKvpQLFToXkgvgkX6dNZbBh5K5b7oo1a6Ri4ZrLM7NYcOmTOKCUAKX85pqqqkdFbiQP1BvI6Z/zX7F8r8Xq0fTzRXbCamIsftxcWVtz9+xC1Wjan3bcVnGp2ntMTHw61uhi0s5XzU7mkrxI2aQdxLIzlZgFanIjP1vv6CWZOi4tnfG0HPH87dKGtcqyO5WULrcps51xmk6VEieKwKuql7LpzAkUvN+4OvT198cNsZg3PQTnVZ0vFCe4fvU76isUsE/7msGm55WseuyLVZYGm5TKbAHnM+6d80aUkaYinN8RmLSB2vvpGk0xQW2+7KSqBYCdYoYhlayf7RgVTSw8c2PMzj2SOjOnPNVbaHIZj3a/a+nMn/wU3z3tA2zbjbdhQKSgAiSlPBy1Fe23nDfXhZN7COVZ3KPp8lTSn8x4xwelc2Hta8HDXdJ4lj/5aPzxxz7MFz3moIpNjWQtNUMISRY3pLaJltUMnoul9QsztRTnP6crylHINQ6xH84yU8L0RT/BN//mgyq9fPs01gq7RZpPIZEaIO6ITFj33NxFU7S8SVBYtx4iFmgLzVDhZBgUCeg0SksGLOKhdBxmGdnmutgyyNxYb/jcZ4GTnsVlJjlBYQxKXZIjNeD/jrCgKOC3tHJVJ1IX6s8CaXoPzRY6l2Nr3ojK8DHtMyRDJqydiWPES1LI1qFuTvw2mAOMNkfMRzpeKSEgiYfELqHjqmKrKQd8xCgpD5gfx7TP79QkFuHyKDsppTFZ+kYizHz8SD5PZTH7Vs1gQXHG1Z2QIoU0R7ri9P0OGuU29Wd+eCJZSjqInVFiUep5IFkgdbnrKKlLVWa6RO5XPeP9UqeaD300p3fuy+aOi+fatOzTlYysPqrYRbK/c5g4te+qtibPovoX9mdixCvazL5JjNDTO1jijZjV4p7IbUcxiF1NnSemGSlE5jlwhHWPmK2GRplFb2jZKIJhYUkitiqRTobvL8gep76ZtBmMMaYab+hXnGeUcghj+hzFfLk+L3LoPtUlH2+xMFp0z2Zs/O1vVXrr7bfhzquvU+l6XsATaVr664v8H/3VaZI/DYWpiP7q8yRlHgkLHUlnLlvGUqeNFSuw74teyCVq1lAIK2cRBga3sFtVV56XzMJ0y5wx4AJt0hxLqOotbZWX7FJukYIYR9VBrJ/jIhF72+249Tp+91t+dQPu3XSHSrfGx5F2mWXIzWIMSbz1iflPfEl9EyyQVvcYA+jFri+LWRQIhU2woPwlDvB9MnaimC1yn4XnoStvObxyOdYdwIx9+z72UOz9GJYCbO63N7CK5fYwNAjUuJ8i39Pxh1h4yhheVH0B9YlziFrKj0RmMq4OTtMIXEuEzw97etTjIEEofZBL7E3Ergbg3h//BD89k1mpNvzvL4HZtkovrzUxLP0mjdljYTSk+L0gW6P0z7psxEhGB13raHl0o05IplhLFZOdGyLn7Rp1Sn1CKWdM7DW6j8gL1MX/i4zGIWIT+qvHgQ6xW3HdtWo+tgib5lTo4chjWTb95De+HuFTn1iaU7Nd1xQLp9zbbmFkQOouTRBNsmRqjaS9NzFD5MWf+Sxu+x7LoDdmSASbK0wxAkqFJJ1emabzucgfz50nKMphb2709bNhiO0DzPS8AwUOPPxwlX7+n70Ka573XC4/SY4TnbQaylTfXr2khYb4tvpmimXME6XYdvHF6voffvLTGNxwF5d/Yrq0Z6NeL6VgkyhCXrLbBkiJlVf1lR48YWktHPIyros4SZBIe590XdwlEuHBPvvgRa9+pbrmiNe8mtsGxfwkQUfy8YkFTEKFIm6V/iKNeqhpSfcsR3LX3ere2V9ei3PffZpKD27fhlSYyut+UH5v5nGCUOq0UasjFgZB4g51xE/IV01mO80u2XM8tKV/iQca2DzJLHr19XvhRW97m0rv/9KXVOytvqfGE3RMdzpoyrtT7UTCKNasN5DcfLO65uzTT8d9Z56p0gfV62ho1s9WB2nK9UVc4pp3nVgVdUjgMTP7Kv3V5c8K4iLjumjDRW3vvVX6+i13o77nnip94ptei4Ne+RKVxprVpZSw64v+tY79C3zmKklQvlNFIM0+xeXSzI7E+MiHOaQlUDhIxpWObhszlzIT83lf/Rpu/vllKr0sLbDW53bndzoIhWGd53W4QGq+RFjBCsX1zo2Nfq2ke42+mOYIxXDq+1HSig1NOnjq60TpV4HXAz0OzKohKs8/MFNgD0XJCBi5HiZEajnzQ6w/mPuCNUcfhSf81an8vsvHgDFhJq4F6GrGrwIIPZG5Jx7LcoBVGnkeAbJRKTR+1/+kEKjfhcYhHf4u80gafct9Kv3Dj/0z7jybWf3WthKMSFtopglI1F1drzJkA2UoMKtlWOdJypcMZ4tIzd9fH232I56wZStfWWhuwWAZVD4hbZbiqI6VVNpAYiDlTX25crHCQ9thn572ArirV6v00S8/GYe89fVs4LWrEQmroT8wjFTKQPFBz/+o73TxGWpb1VCRpG/Z6A/mk8WoaZu0FrAWeIRZwILVHmEVYotjLWAtYC1gLWAtYC1gLWAtYC3wcFigbxmRRxgNe7/l7/f6fuvEXLzp996lXL+7y99v/rublr/f8izFhuY1u7u+ykWgfgu2xOvVZOG8SUfz3/MXvPq1Z7/122/+u9v+SzTj7+yy34U/9PMy/dbXYr6lnznfX/rxH1o30IsuIS20d3ihJfnh+Tjj7xisFtyzBaMZLyw1igSx3EEAqUQWD2hy2xVgkEtgtVxkSRVQklcneDKcp8EJvFSXhSjPkKdsIcDUKgYiNI89Ai/89Ef5NdevAzyWu4pbJGUr4nVUXNE4LBSKZNfHQvY027S5COHlBODj1cWpSy/D99/5fpUe3ng3Vke8+O2jg1jecdbNkchiHi3MDwmar0YLh/K+JIs2Iys2iZcjcHlpzOsBY1J8WhTWYmjbUcPmYV7c+ot/+1c4z3s2X9WoAbIIlBpKZrmTISMpX1mW9kiLWsDhC/nGg/EfVaNz0cG7rICFyrCY5J8q924e//Sbf7/td5cGeZAX7Mr+i9WvAlvsZts+yFd7WG7vp34ppmlZUgI0+AJaodZeLu6Z0tKU1tK6NIbQ0rok96oBK6pO5G7fRVJwWy4Cbw7Y62ExjvHQxfolskenw5K12WyLpR/VP7TYs2RSgkEJtK2Bs7TqrpGtJiA2A7T8N9m4LqADz0cmYKM0DObYR/s2ldMED2kA3FLtZ0JN5+D5SmBiAVeABQ6VvUQlJ4Rs4cdQPWtQKQFONJCRpMY7IiNO+ZXARwLgytPMsSaliT1SHwtdr5ylKmkqMnxqg4wG/pKMs5ZLJhnbmiHrvM8+nDuBZ/R5kjjX189BPpImPff1eQlyvn/L9jP+nA8W1Dkz3EC/tgvzywAAIABJREFUY1ba30vzalW9lwB3b1G3TNz4W2y+4SaVnrzjHjhifwIA5CJ/SUCoEkAZBiBQJB1eUPmV47lYLYAAFT8F5GfGUfK3VMtrFhm23c3AozxLFJMbHQS81EBVAkulcp4ACglJPlMVElhBgF9Zmqp/c0aVbGIr8OHvt586vc/RR+Gopxyn0gGBDAX0RiO8XIBQThhASWsT0KfdxqjIi6s2Nz3N+ZPUrTTB5Lpr8aszvqVOb7/5JtyxcZNK91pthELz62UFHA0WVBBRbrfmOEoNgzSwz69AYJ2whmUiN7nq0ENw9PEnqHtHj3o8MMwygsgipBqU1qxXCu1RFwMhj21U+xOpQQW8nGSp5Q3nX4irPvcVzmfzPZieZCApAYNCkb8kwG0g48l6LUC7Le3LLZALgiPKY8QSn92ah0aTQTnx2AiSfRjQ+fiTnosnP//5/Kw99wAEKEPAfX+UYyDZQY+3VZiQdppFHTQ14JH+krS5KvNmnHfae1Qy2rAB41v5vQifMxRKXI1jxC32mSzuoR7wOLkoMhRSfoJflV7jUVVwm40CD3cKCDgeHMTy/fZV50966Sk45KWncBmGBhELEDBcuRKphOXpbg+DIlseknyw2C0gQBpJqgO47fzzcQNtsCDg3Y2/wcwEAyJXDI9iWECu5Eu5ALwIzKbbCF2nZTrJHSsQOQPw6ej4Hm6KuE6ba/fGE1/M9n/Wq/8U7hNYxpTiWESbWqjpuAHqImGvhuzmDqdyTxZJEleAqTkbuowYR1Liys7zNkf5JfA0q+L/7XfixrO+r66/5FvfxfSm21V6bVjDqPhAGHfL9u4VBeoypg99D6GUjXDFUy1upybOjqq5BPMpuVY+6HwoNxO4XD4L4GQVSJ0sqfG4hRcqOWE6emGIRGSvI+rDR7k97n34YfgDAYg7zz6pbNfJ4EAZM1X5JAbSeEDHfA1Wl+Lt+g8Z19yFrKW6Scpcvr8UGFv723fOwjc++BGV7/LZDvaQzUJrCBAf87dtO54o6zcg6BpJmMsesqWAv83+a9dS9DnichPRPLDaPClfKgPVBX8Pm/0bnyfwpj40ULsHH411LDd8/X1b0TyEY9GL3vbnWH3Ki/nywUYpZ9/JCVPO7+sVTim3rVqTAVbT/k/PqZVgtYdps+KuvcReYS1gLfAgLGDBag/CePZWawFrAWsBawFrAWsBawFrAWuB3xcL9LMYpuYQHmELiv2Wv9/r+63nfhY/+s2brt/d5e83/93tD/2Wp1+b7u762tXifb/lnX+9Bas9WAv+bu//XfhDP2/Ub/uyYDULVrNgtX5aWH/X9tuf9tt++ytN/1fvKr5ZsFp/Nu2nfi1YjW1r+pgFq4m/EQDJgtV2anz9jP8tWI2RGhasxpAhYpfU2JWuBatx27JgNWUGC1Zjd6D2YcFqFqxmwWr9jfvt1dYC/1ctYMFq/1dr3r63tYC1gLWAtYC1gLWAtYC1gLWAYYF+FsPmLwQ9EgzZb/n7vb7fd+xn8aPfvOn63V3+fvPvd3G933futzz95r+762tXi/f9lnf+9fNZFBbKbynXLFaOfuu33/ra3fZ/sPZ9qO//XfrDUsreb33p65fKgNWP/9CiBjF90dEkEeE2M6hNnf1DnPFeZhEb3LYdq4XdJ8x6SIVFgzatx8ZOd09WEb3cRVAJ6JaLi5nWoBFmNS1dRBxEJDZCx7TnYXwF7+AfePITcMoXPsMmXbkMsewDz3MPdWFuU7QGsuG7KLV3778WFrOnvmsOs1pGzGrMhdG75FL88LS/V+najRsxmk2J3XKI8A9ImCYTm5DE2JAwW9RAoit8kIVnRIO2FxTq33SQBZaLZGeapIjkxabDJu4ZYcm/P//Uv2DwBc/jG+o15JpZzWXpIDoKsrNTsRg5WgKyEvxT1y3mJ/34D+XTb/taLP9+28X91/L/nV93Zbf5v+v4b5nVFvaRXdnTvIuat+ZQM7hrWMpTWrzBscY0LBrAZDBriDA1Z02bU0qWHYcDgzpftTUzRlHabFP9Mof121JM++g0xQCdpueX5SG2MJE3BbEfzWcJ0w83N+SIPKj6SbOs0X3mNeV5lMwoJDtp+vacejKe+4DYXcT+cxRfpd9UdS0sa+qvZoAzpDZV2Uv9VLKJxGfqW4aFJZTobvRB9y5mK5FS5WBvcL0txsTmCmuasqe+3pCENhhbVDlL/Vdybh4bUMli6cBil+Rx+SKncDEYMOunKYl8fz7V1/iTHm/IwBnDCoNrifxKbFfk6ExJv0zMYsQap16AGOmYfQokvatpiEiyW2tUk1ybyW6l7SzsaeU7iRyeoiPS15PddAdP9aD9k+wtMqDKsJodjepf50P+os/T2EqkHlUe4idFkqIQxiPV30o9knBg4THLYLjPfqX0pPIL3e5IjlLK0EnjklknitpoiH18YovuMKOYYqwTVjk19pkV2eKNG7D5jjvVNWkvQk3YuYhZTbPBEUNcs8blIR8pGQ3JPJpZrRYotjr1rCDAwChL1w3svS8gMo4gCilhbiNp2VzKnxpyq0meoK6l8bIYqchQhoONSo55x3YkN7Ek8Y7bNuGuO1jedGZiHLGMdaNOGyTBzkcOTzNvOQWEkAu9pIdI6jRohBhbzjK4jeXL8ZhjnqLS6486Dli1krOh+pSyYaAGrUbeTgu4JNddDVvl+gShtDX1itp/iNHsFi7/vZf8FBdfwPKmt916CxJhQSaZ2WFhWWuEAQopdEZMfiJnT7YqtK18p/SBIgiwz2GHqTz3OOggrDv4YJVefcThwL7M2IfQRyLMZ97wYCnU2SH5UaHkalLM1jakF9Dln57End/+hsrm+osvxI3X36DSxGg4IAxPrakZkH/TMTIwWEozqz5F2kWSZ2WTdYiZT9pm5gcY3XO9uvegJx2Lo557kkrXnnA4MMzsd7mSNtZyoiQ5ymkVr0xmNd1+vUpmlNpsJZOtOMjYJipMcpqyWID8Cx4xfgrjF+IUEFa5zi9/hV+ce56695ZLf4HRaWbRa0SJYvxTJncd1PSAPk2RJMziHCPGiCEEWo0tKplXkgyVapd7+AuDWMR8YROkGKxlmhOH5D55kBHXAqSDHM/v7vXQHWKWvn2PeyKe+ocvUun1T3sKMMZy5OpB9WFOm/2MMW9mfh/QuKCv+G9Sf3vEjMePyqltZvzVVadzeky1YSMu/OwX1fktV1+H6ZtuVelRB1jW4LhEDJepyPg2vADJlGbIrsZydJ05bjPHV5rpltlz2WnmjPGUT2gZ6wJByM8tDM1xxXLKr8Kmkz6Xzmt7kbSxHkOqsZXJxCZjoU4Y4k7JqLNsDE9/BbMhHvP6VwHr9+DnekAScp12irRklAyIWa3s643COBWzIDGrVTKgllnNsJJNWgv83ljAgtV+b6rSvoi1gLWAtYC1gLWAtYC1gLWAtcADt0A/i2H0lH4Xjx94yZZ2Z7/lX1quD/yq3W2fR9r7PnBLPTLufLTXl8mstphv6HdciIXt4a6F3W3/h/v95j//0d5+Fyr/UoFru6oLkvtoyT78Jkkj0UIugPGzz8V33iOSlzvGsZLkyghQFXfK9WICq4nKpVpi0XPxtParJ7jpnlR+yGkxTkuFUl7lOruPVJaEpkIfdzZ54WT1iU/Dy/+DJYQwPIRJAcnVvGE0BMEh63vqEnMxYFfvvdDvC4EwPFqsjQiCBtx91vdw0d9/QqVHN9+H0UTkh2gRQDIk62UCLqHFsEFZxQqN5YwEBWZlgaEXAB25hpTWxgSQF0UJMpcX2lvDQ7hjgBeN/uyjp2OVLBqhVkPq1tR5WsTRix8uLZUIWE0tpwhgjoAF+nio/EfZfZ4k8gOx/WL3zAfiPJR567z6Lf8jOX4u5MPz68iC1e7fi/r1Bw2iMqUJTUAJPU0vOqoWqEEMFP8WUi6eozVJN3CASFHMaWvaD2nh/nfpk3ox1RzbJEmCVEBaZL9STtF34eog7eTloixhhUr4rgI8mEu3XD9FkcPRoByXJGuNxVIBQyRpDs/nGEg57mo8pq4yAC+7jCfz60iKqU5reWsV/3hxWr17qalGVSfBnUAXpbyp0kTkR1MnKFiyhVxhofLphXDzt8XavXqEvC/dV0gZcgK0SH9KKBB9f+G4qIn0G4ExdP+ekm2lzPRGGuNBb1EXJ16iCvf/Z+9NoGRLqzrffYaYMm/esWaGAoVCKIYCocEBUcFuffr0tQ12P20RURe2CijiiD5w6OXSfq/F7l52twPPobHtVhocXksrWorIJMgkhYxFUVVQVbfumJkxnemt/e29z9kRGZEZcW/mrbyZ/1gL8lTEGb7v9+3vO5H3/PP/X65W+UKmBOfOWJk43YhMIpOLFNxhLSAWfqlAjetIozCDkMs6wIKxrokFmxHw4ksWXTV8WMelA8YxoDPECry/RZSyrC/SqF//qD/MVx99ax0LTXBzwQQKU2KFeuzDPV2/cHCfVHAWhHSrIlDg7wmZdnhU5nXkZVHllKswrstRgyoAqoZDKjT2Me0kdX0GaLVggpWz2gquI6slrhGbX160x2NUi4FiClGdYcLwwmZq3LgR7fH1Lep37Shpmh8NipwSjQQtyoLaupZyuGn/okRMdjiO2caUv7fatS5ebASLfA4VkYT12ISJvL0p4pUg8LMxCkJbrTF+X4UvQaCjMesUpUR9+f4c1q7jEmfPX20HmdTWiApKLU7X6ZCZQGJ+WGVBkf5xSDjovPSLhoPmfsGCOivX/rDpV4jBtTy/oll/WERr6xLzMEEw98UiiR/zmObetNkn4jhPfh07Vkf9DoqCSmUetJr63a/Fgl2bgqN+UxucV5rrHDx7Pw0/9elwytP33V/HhkYFC2JUwBc0ljLheQ7aPaWo+DutNIdFj7EyjOKUbnna0+SDa04RXXNCttst6uu4Z502JbHMBb7n6GyX3z9midXiPMRnyovncr0pg2kvvR9xt63rQVulcde9JKWkEhFeefoMxTYuLBD9jIgmL7z9XXTHn94etof3PkD33SPvr585Q7HGWx/ptOmIrjlc28MN+X2E52K9Lrnv4GFtMWEix7Oq4K8Vdyhqy1zj7xK2rI4SonxVxjpb7dKpx0oU7Bd82RfTE573XLnW591MtCLrXpYmlGk8dEJdlsCF92N3H+H/9v8G0kBb8t8zp8Rqtg4MKSP7OhAXGXX1D4pomBN97FPhcnf86VvovW/+s7B95q67KNKo7pgKynSupUVMrbEKBPm3Vl0H+PuLrfO8be/zd4eurUtT/zbrY08tGp7f21DBYskCOfs6kI8p3IODrnVMla4PfL9Y7YnIMuLYVv2djfex/aOoolZLx6vXoYsnRCz45K9+Hn35C79ZUD/+sVSpIO9iGlGrK+LC8Hu6DgYL1VpW/xPKOa4OefG9LEEMqC9fbIPAgSMAsdqBG1J0CARAAARAAARAAARAAASWJ7Dsw7Ar+SBqkd4s2/5Fznk5++w1n/3W38thtR+OvdrHC2K1/VBFi7fhap+/EKtBrAax2uLzfdk9l10f9vr+tWz7/f4Qq10OPTl22XqAWI1NoiBWs9qBWG37ObjU+gmxmi1KE846NWGI1QIKiNVUEAaxmkwNiNUCBl5rIVaDWA1itcv/vQBnAIGDSgBitYM6sugXCIAACIAACIAACIAACCxBYNmHYUv94/4S7bjUXZdt/6VeZ9Hj9prPfuvvolz2635X+3j59s/7y+ZZ++yX8dhr/vuln9aOq33++vbPGrvLGU92Vtskibns0og6m7L9QHBWe3XYPnb6DF2nf+XfK4a1s5pP6AoPRhQ4/3TBY3r2SRMh3iepnVpiGutfb5/ttumeVTn6Kd/yjfTcX5DYTXYHMWe1dnKMErVZaFVJbeRxKXW3nSMNny+pRkR9iRV76y//Mr3t3/5y2H5MXtH1g8Zt7oL+hXq8SrSp262CqCc4qVPVXjrB0WBTAeVsMKIJVO2KaE1jesZFToXGq11YO0Kf7Iqjw//5sz9Nj/qmF9RMxuqsxvBr45IQkyN/wh8cXuqImXimq83l1A9f4yDNr0Vq6HJ5LXKNZfaZd6+ZV9ve8WK/9WWZfu/VvsvWc+PC4tzCphvnbLNKjf8LUVDeXcn2cRGQHOkVd8z5aa96fGnnnceJ32+cqMraxYSju5qo4ogS5wVp27x0srsIv3jb3KhCxKryqUI8lrx4q2UumxQ3sYNTbo+XXPPefUcuqK+qdt9htxfvRDLORDiSRnHtMMf3uiZOjl3NrDOuMKbM5ea6xPmY1B2Gjmuzrzx9TC3ztsuxC2pz6diHgtYxiGyopbeyYK6VK1+OPT3CUZrhXrmYN9xSa44Xq/mC8CmmTF9tnTjAr69uakkaU6ROOcFNTx3+fHwbu8bU7qzOeXSG0Z8VXFPbjr3vE8/ZOvGN3QTrnPKpaFc/djs5LGq1zxzusXwPybOMUnOP6/bYgiq8P87ZSUi+lLBbkJr4cLomjdUxN6GKViyak0rK9JxRElG/kHpOkohSc9ViczqNboyKktrq9BMcncxNcLqx5kTo4kHjoqI6/ZYZpPrFiGtcr5Wx4EYHhKMLbb3lmMuOzgU+Kq6dyfLaRCy46JnTm89q5DExlzjuh49k9nHD5kYWbMTM2quiUvvI0axJW1xvw0tdwaoopagn74+ynAbqrtfjSFDdNXNR0WxAxo64/CordlGSMWVzsJa5vrE7mjkhsVuWxcVy+zW6NLihTThH2pc/BuQWGNsMFpF2Uuf6yauV7j/MSyo14jFJUxqog2aPHae0L+V4TG2LbeW2WyxjO6FyKE5gMcdyejc+az+Pua2H/T7RUY2V9FHIIQZaL8btsjHim4K3eVT3rLzdprE68PHvFhbmySud+g1emrMaZyryK7RF5hfXo/N1rPm0U44clcalvIfWQHDIs77w7zH33ifnvPMuuvODHw6bn/jIHXT/Z8SF7sIDp2mg0cb5xiYdP7Im++cZFRYTnLMbn8abJkl934nTFsWJ1CGvAyN1feNo11M3SvzuY297Ij3hGU8P26tf8FiiUxrxyZG2R1flWiEuWc4/opjEP5BoMxvQqZY4gcVcJ+rcyeuhdyPT3cPaudT6700zYzbZlHoeRzzHZSwqXt36G2F7jV3PRjoa46J2sBt86k468+ADYZ+M40N5woWIzJQim79xw207Z7VOR1zNuB8T6772nV3VzBEwYibqtsjjlXObmOFoQEON1s1GA8o0Qpfd1+656x5pW1U07mvZqI705XW4p22OVjp06xc9K+x/41OfTHTDdYq6otERiR/N4jZlWqvsYGhztlPOie6O87o+w/fP+gjEgFod4ycIHCQCEKsdpNFEX0AABEAABEAABEAABEDgEgks+zBsqX/cucQ2LXPY1d7+Zfoq/2i02EOYZc9r+y87vvutPZfa74Nw3NwHiv6Bx5IdXXZ8l62fJZuD3XcgsNfjtRc1Zl0qqAzRRPxKy01qX5QHk6f/6C30u696Tdhe/ex9dIM+zDsRR1QWGpM0FX9j5+R/0jYhmjxrkAcDHANqsSYS/Cb/+M0RY0N92Haum9Cn9EHCN/7YD9Djv+c75LSdNvX14VMS80MvWZNZqLBs/dv+E6KKOWt8Uo2JzstDjjf97L+md//Kb4TtJ3fX6Hp90BsP+3SOHS24mUeI+io+4xjQ1ZH0XR6myosf+g80M43jO3uFPKCNi4JWVXjBD5cHKlw7c6RHn9BYqxf+wr+mm1/wfGXSocJiQJm5PUsND8+kPRGV9eOJ+gG6tmNZbja+l/tzL+v5Utq21/P3Utp0ucds1yf7bPph2+Ve86Acv2w98AO9MNeCiGprnGX40OIs+WHtMjGUfKiJP0IUppyff3qhvD0k5vfqmMI9HhC+lsVd8aUs+tNfVtZ/WYuKECpVP6V3K6JbowJLWym9OqkJv2QxW6JyaH+v4TPP++MBa9PSa97cqLhGuMahWT4GblakqazF8vK/TcRlRRwRXX9gH4bO2EI9ta2xZUFlZQKrOdtZWtJI76csTPcCNYve44fXtdCZhWiaDxf0XXZPmXpO7QWal/FVd+cKZQaWVxe+NJj4xqmzOaZTFU/8qcWOs5jBdCz8M1cx07jK6jppRSkdjeShftjZM6+LZs77vvXzxmt6wP35fcSnnSsIdHbGEkRYoahKyjWeMum06/WBJQa+7/70QxW4dDUSMMzNoqg1Tvw9wqSMXNf6dWYiQm6iZibDEZtI0FBATV+sW04aRVTlFJvgpsgoTlWY22oRh0Pyi9PyxvZ9L7GAVREIlSpOYjfDtP7O0/Se15uxCqE4MjJVgUvQOnrOs7ZD27fWG1+3GcaSxkMRyvRYIGiiuoJrUiZNwZNFt1l85pMnc20/R/sl9URqCpHHYaQy0bJsBLudpFV/x3bBlKFhtRiaz6dRmHzPsTbzKmz3LBaqtVWtuXlxPYh3+LW6eoyK+vs5UW5/HBJHlGkH2pz4qsM7GvRptRYsuhqOKupzLCiTaaXU0fENx9WLCDfarY76XTqcvM565NY3YsG6/IPQTkV+4xFlGg9apT0aa+t41bP7DsuMLDQ6mffXNi4GlDlN8nX/ZWtvPClWs/mymY0pG0vfj6+uUseiTvMRlUMVgPKHLV1/uE5tTRgPiTalrujBM7Rx72fDJseD3nvnXfJ+nlGpwiz+jmBi7iRpUbsWfbbohoc9Kux+9JprqPOwm+RYFqKtqWyPOWsdhp6sifgs1I4KJUejIQ0txrrXplijt1n8V/Ocuv/O+66ydAy33lxZGFp07HdGiajkF38zyDL5nfREq0vZOfnjovZK83uiKKxVbs2F67+mcRRuKFAngtS6nvnDvo9tiXLWvb3Ikq9rAsfpdd3GmrkaWz6WY2LtZfHKfE3b5jExwTr3wyZhmOsyF7i6ShW08e/XF8eD8P6xdk9EmjwPOBl41r2GxWp1SjPPHKt5iNW2Kwt8BgJXKwGI1a7WkUO7QQAEQAAEQAAEQAAEQGAXCSz7MGzpByy72NZZp7ra278snmX7u+z5lx3f/daeZft7kPbfC+HFsuO7bP0cJP77oS97PV57UWP1v4VDrBZQzGMMsdruz7C9rOdLae1ez99LadPlHgOx2qUTXLYeIFYT1hCrmYhltmARYrVLmJMQq82GBrEaxGqqKIFYDWI1iNUgVhNhKsRql/AtA4eAwKEmALHaoR5+dB4EQAAEQAAEQAAEQAAEhMCyD8P2mxjlam//snW4bH+XPf+y47vf2rNsfw/i/n5Mlh3PaR7Lju/lXu8gjseV7NNej9es8+/WmLPHgkVEJcM+JfrH5+Vfvp1+51USwVl84k46rk4AJ+PYOauxo4y65vg/uq5iYlcxfgUvlzp+iOOx5JG9OCtoTFXindVSuk9jQF/+7/4t9b7iS+VE/JfkaxIPVEYJxZUFjTaWJt7tZbvxn+esNstxKubIvnOnw+n+/Kd+hv72N/9r2H5M3KZjHFnEjhpVQRfU/qWdRpRZHE8ZU1cbxX4V9lCRnXgGtb8G0QrJX9KnHMWle3HczXl9GPm5dkKfvVaieV72n36Zul/+bOlep0OVOauFGCl9BaeHxlfFYly8k8hu1c+lzLO9rOdLac/VfsyyPH1U00NZB/uV+26t597tzLbn9dmPwzzHu/3mhOed1XjbO6n4/sTmjrOAExg7RalRFEXB9sNWzaI2fwk+ZrrGBibqHsRsd72eg7Oa94LSVdbFULLxi3dWs21v1FWEc8i9L4mjOiabT9NSK55p58u582MZgxO+F6hKjttlhzJai7+MguuMXo37mzqnN2vEtAOLKe/E2k5ey7RrwcnPl7XvJxLfKS/esstVzoqM69DqLcszytQFJ04TYschfk2PJsdv1y/nfGZ1GPbXg1iYmiqfRQy3w1cfK4hpDeMcE8a5EaSzmMXN0HET2b2QX/kor8WjHCNpl+L0yLaOl+cQOCurvMqppc5MHGGaaUxkwrG2Nf9muMO5tX6y0Yha5gzEzkM2SMEVzx3syq3pAdEgk4DBNG1Tos6y2xnN1W5hZUmJ2gTx+lDUjmvsvWutbtzUSjYP8gD8WHhVqY5dwZNTv8fGfDrtl8xx6TxH0DaReex8qd91oyZadzjMqduV9kysDxzPqO2XNUx6xr5G5jAXMJsDVlVR25yGnUtcnrNDnjSuiqP6qzefbdL9UQaA505cf8LvyLHSNl2vXEGOs5I6LdmH/7+eA2VOXB/hfQbr5lGh/EMb1B2Kff8strLMM2on6ibFc8vGJSyI0oaS2SjPMBbOpzJR/jz380jd+FyvuN/22wL/NN+qsP7V13KnjM2D0UZAWGnYsYFrXC35Ha2ZPGqqOTj/aZ0zmULb2SGeR03xNePCYyHg2BOy9sLjhUijw4ld5+qv9vy+/aLlZgm7B2qELnGx1o3wv4vxJNOFgH+a2yv3Y6yTmV3w/PuelfYr9HvGvLaPA0EXCy71scSNgrulXRsPB9Ra0UjTsOSoSDGwlXWjRy03vmXTF26kuu6Fia9tHvWH1Olp1Olko5vi9gu9jxUO4+4WjjkWo7n+7szz2uZI4GrxvlJmzcu2vUNb+NScBTl3XHfitzSWlzopVTru7CpohqT8K32pN7Mj/LuzFhzPhToC269/SRMDyusDnNV8YWAbBA4eAYjVDt6YokcgAAIgAAIgAAIgAAIgsDSB3XoYtvSFd+mAq739y2JYtr/Lnn/ZB2z7rT3L9vcg7g+x2kEc1cX6tOx83I35vuw55vUkGJdUolBLhiNKS32sc8cn6I/+LxGrnXn/hyg9K9Eqq/wQpZQHAyGCSh+wFTE/xvUPIZp//a5FDBXVIrbwvKmSB0tZElNfH5xc6KTU/vybw/v/6td/hejmh8u1+IEpx7roZqQPpfwlqwWf9nt2XlAyW6xWEG1KhMp7fu7n6Z2/89/C9rXDjNpnz4btY90WbWoUVNrp0MgeyFUxdQp5IMQ95UhOfnF8zcg9KV0thQM/wFuX0nUZAAAgAElEQVTTUJ1xVNEZfZLwuU5CFx91Q9jnFa//LaJbbhEmHLsUy3ixdqN+VuJiQMMw6UMOiNUE20F7efGZ9W279QFite0rYNn1fN7ZZo3B9sIL+ZRXiUZe4h7LTz309WO9W/eDReaG1c9CD52DQsGpQiz6qtFjqAhE7xcsCLH9w1vufSeAaB7u8uNU/cDFpC7Sj4X2CfcpbX/QSOg9zj2k97GAvKfpvuY9kg9n0yZzQqcJu3l9ru+a84RMCzV6cqfSLfx1TK0TAYS2TCuX7BSzFC5OqBfuv3soVmOWw/q+2cwLjjCthXfh3ilAheEMeOGeKC/fVf5vf55ZeHl/22fZbWuTNG7+4Pl1wWsj6xhWd+z0UJkogePwWtpS3r3WiTlRjtdHjIZ5HUnc6jSxob4c/LXkO4y8wj4qlOH4ylovut0CN0usFhENC/k+aWJCuUJM9TrjJGD8yXAo31dXVkyCNF2+TEJazrIgu2wQaPohmFHz5bj+SiU7+wNMoMbn0fdZCGp/GNDPN2kllWjFhJJamFVlOXU7KpHKG8FWopGGVhuFrjOsybL283dFizz2tcrbrG8LZcU6HGevVicK+ra7+p8eIsOQUUZtFZbxOmHzxWnzwsBb31m41taB9/qjosyo1O+uHC9bFvL9lhlM/IYwS6AzNU9MkxNK2NWPP9SCYXneW5sZjfWL0RieclxRb5YY1411FTV/wCNiHatIlu1ID8J75YwVnutZD+C41EJ/P+Iq9OVv6xXXTq6t82sLz0YLMeZemaAwLgtK9R4ky7qe1SJJw+SMnVgwriMjeboWlRRN+I5jEbEhvFzOw6c0aSfvEpluzd+v/bwJCGQ0+Nc5/z3EvkfxPJ4nZPfTceb2XLFaRZuF/F7WSbp1xHOnrmC+F7DgT/rF/bM/ZsrKgiotWP6exfuFucUatlkL7o6N1B1mqZdDVKg7waz1cVqUZm3g70q+Pf77j36PYqFnrGsLx0GXKlbjHp3ti9vcsZXVRvI/LqlrfZ+cRE07AwgTAvJv9Xt4g1+ULfYDARDYMwIQq+0ZWpwYBEAABEAABEAABEAABK4eAss+DLuSD6IWoXi1t3+RPvp9lu3vsudfdnz3W3uW7e9B3B9itYM4qov1adn5uBvzfdlzzOsJxGryj/L+r/+9g1GcQay22CxYfK9lncAWP/Ph3BNitd0d92XX83lXh1hNn2NDrDZRIhCrLT5fIVYTVt60B2I1iNW4JiBW07lhQlWI1QQIxGqyZkKsFjhArLb49w3sCQKHkQDEaodx1NFnEAABEAABEAABEAABEAABEAABEAABENhnBFisdmE0DK3qFhF11amL1se0+eY/De//yet+kz7z/veH7bUkrmOwiiijLBIvgyyqQuwQvziWzVx3WLCRjWUfdphoqfUBRxiVnJnDzm4xUfuak9KGR9xEL/qhVwqlRz2S6KYbZZstQTTPrEpT4qSbcE7+4/Mm5WlpuiZMmSdQifOK6NzFcN6Nv3kXveP33xC2/+H2vyJ6UOJBT/S6VKmDwvrmBnU1VoYjT1N1lWiFP+tXYVxcUpHoX65HREdb4saxee5CHWHT7nXp3sGF8P76sVX64u/41rD97Fd+P9GxE9L3dpciF3Hlo5eamCofTbU0HhwAAiCwE4Fph4oZ+88y1Jh2eLLDgoGXO4dP0tupKfvu82kHr1nuaN61Zdlt7/K1i25kExzNWY3fdNfwTqLzxtKfR28R4S0zO+Pbgo/p9M5Vu7HN1zKHHt6e6X3qXXnCjWVOFc1wxtrremOxmkVmM2PzU+Pbv932/fZEtuI85xg3huKMJa/peTdrPvp9FtmeGP8pWNvNf3/t7RhPmxxZ17ybVKg123F6bGcsLszEduPD5i1v/tCd1qgJ5zjXIX7f+Pvp5ad1cB7cqSbdwdPX8n2Z1c5FQgm3Mx5srsdOTvJiB67a7Mw5220ZyxkTkp29/PXMzWsLg3lM7CJ+rXLb033xpdG4iDVuZOKC7Fo+47z+nOwWVmkPuO3pZGbq1nLebmxnrDnmkDVrXswrcxuLYBg163psRmZueSHQVc7ka5OHyvoS1h5zVvN8XOHyrzf+eN/e2ultKp510n1N2sCOzHbv4G3vVN2ckzvQFFPl1K1m+BWWAb0A/5w3J+2c3MaJ9cQO8P11jnTbOUde8n0iXNNVlzZInPOkv9OlOWtd8tfns/lxcaaEl9zMeQeGc88ryp3m7/RJ53130g7z8PtL2fbctVRuqBMlJAXXzF/exUKMGy/TXceEE4IACDyEBCBWewjh49IgAAIgAAIgAAIgAAIgAAIgAAIgAAIgAAJCgP/RXkM9w8O1Tl9zXzjTZaABU3fdRfTJO8P+m+cepKqSf+rvrnUpvfa4nOjEMaKVnmKtiDJxv+CfowceDJsXTp+h9ftke7TZp0gfrqycPEE3arRl+3GfT5Tov6CfOEl0RKI/+UlSqU+TolbznGicE3X1qfWlaBV2FKvxNVmwFjo/JPrYx8LmJ9/+Nrrzfe8L24NzZ4ijsPgVpwlt9IVoVEYUqRIhLquaGz8KyzVfh0+fjYRzJ0mJ5Wfh2CSm3jXC9oan3kqP/oovDdurtz2FqLMqaOMupcowHDX5hFPazCNsyj59Bz9AAAR2kcA8NYe7xKznkouIVXhe7yQE2cWe7P6pthOa7NbV9lxEtXWkZDwbcUB97/EDvd22fRYTaVI05SxEqB/A78423xRMrLa9KGdr0OV2ohYbOu63j57crSG188j3ExV5T4nVTGQQRBW+sbMmlhdVhBusXCGIBfViLBGyB/NyM10u/HPW2G0NHW0IzdMqzBNGzWLrBZO+i0GsNktxNn1RP3fctgkog8BFL8zbs7QNDufErJgmaO2fJybz5+H21+ueX0MWETb58XXCFN8ez3KR743Tl/VMvIZkoia9uGfeAZPqpKZZvlH+PMtOsFlir6lz+HpbmrkeIFHIjcDLtnlOdExE5YuJ2zVPfOPWxol9fF8uVejja2lKKFhYdGmoeemLFzbx7rbWcQBtZGK16fXG3bD9PJqpC6qIJmJ/PZOJcWouEjnVczP/LQxVBWl6HpfSGZzGan1dZMGicpFZoroJkZOLUmXB3KTgTzu8yERatn7niNWklBqx2tx1ydXJxLozs63N+u/vBZezHZaied8DFmGxU537fmzHf14bJsA1NWZiTZGqCee9GN5FEGAfEACBvSUAsdre8sXZQQAEQAAEQAAEQAAEQAAEQAAEQAAEQAAEFiAAsZr8K/5cZzWI1RaoIuwCAoeYgH8QOOeJ3qxnjhCr7VLNQKwWhCLzxFIQq+mT9hkP9iFW0znolW7O7Q9iNeEDsdqMtdopqSFWc3wgVtulG7tNvK3OahCruXXbaEOstnt1hzOBwCEiALHaIRpsdBUEQAAEQAAEQAAEQAAEQAAEQAAEQAAE9isB9vTa0MaFmBt9LtAZ5tSK9KkLv1fq395vrDf5QGnEdmBydBITxXpwmRPl6tDGP1fWZJ9RRpTrOeO0yaThmLWunqfTokJza6q0RZW6qY2zso4W5UPV842yguioHnopaaA7OauVcUz9XPq+miaUFNqvjQtEZ8UljoYjIouKKyqiuC3vc9aOPWcp/WPfjCp1VmPnhbFaK/Q6XYqGEsk62linznHl9vmPJFrpyqUooiwSB7uIutTVp6hh3CYsMvQ/+M/6zVkNfxq/X6ch2nU1E1hArGbdm2eUMU+4xsddzc5q88Qu/L4tR5ezfSX4mEvQ1hJ1jiOz3I+8i4/f9idiCHbjCveE5dy8Ftt/++qTpstocABYVW83Ip3pcbQz8q3X3IbquMJdn8szvJ+mnWJmTawpcZrF/PHZvIFRHZPK93BzgWKXJb9tlkTT78/b378/j8du3I+DQ9JWh6GJ6Ew/eNNtmeOsVleM+wrTeBltP8Dz5vWso2QstjoUelenMFh+fvnBs5NOs3T/7cd9Vhu2dxzUr3JzujyN1jurTVjSzVofpteBKaevy55GnoE72fRsqp2f5rkvTc+tGTUTHIKdG5ldg3m0zZnJj+N2zmqzOj6nLxMRpdu5UM2rGT2viFYbNzXbnb/5m+uYOKvJa4uzmr+2v2HPcoPz+/Il9VcKtwxPEgjnsO/zfIvQk4Yfss3tt9NOj29s1m28vtXtSWqXNZY5e+M/P6WarjQOnRPSTb6w/Z44ETJ92dUrJ9huTH1D5+03r6b9sTWTfP76v8g6P3OfZni5ji5nyZ+1TrFAvXbQ3I6VDbAXJU+vP+osOL2mwVltl2oZpwGBfUoAYrV9OjBoFgiAAAiAAAiAAAiAAAiAAAiAAAiAAAgcJgIs+jpTWAxlu34Yw8/Pswv9gKLNmrTYHsyXRD0RTrE4rVKRVlZxiJm+nfA/ocv+HKxSPyeqSmrn9s/1cfNgoMxoQ48epURJKmKscFyhj4rykpJYHhWlLX4wJi/+9Khu74VYrYhjOheEZtKetrJajUpq25NJFvJZ58cZkbY/PMSxJ6WBl1VWThRrv2KikfYxiiJq67WkZ7IPCwguavTPME4pjaTHLWrRqsINYjV7qhYcL+zhVkEUW0MXeSx7mKoffQWBXSDgHxIu8TSSD/PCjnktWeKUu9CZ3T0F99HW6kWeOy97dWZjAoK94mRitS0iD1vQvQijvnFNPWiftw8vyfXyzA/LlcB2Yo5l9lkE6JQQxAsX/HYzfuLjxi9ueqoc9kSsFp6cO/ImCPD9mhKlTSgCTIwyFWdZf1cJ7df/CmK1OcCWfX9W+6bHdFcmPBeQitVYNzJLnDFRe9zXGd8DvIhhup11xuo2fKwvi9Zt3Xf+fri1PRNzed7c4XP4Heetw9b+RReIWcKmbebRTLHg9Dpg55xXRwuKSBaZzvP2mSWIDqJAm1N+h+0Way/AmiH2Epc1efHHzfqwWOuXuU94HdfEH2tMX8q32dXqpIB1KyHui2nJpC/yCn+OMi8GdAafcJCvAb89a2Am1jT+gxMDyoKzZr437W9iQEPTdPcQB8x/PBTG2V0oTqi082wjoYr1TJPRn07OxLWz179fXOraOz3f581B+11p2wJarHa37MV/jFT/LnyJ53BzafoMfM9NZ/Vru3XGr9UT9/7ZfzJhjq2X13ocDQIgsF8JQKy2X0cG7QIBEAABEAABEAABEAABEAABEAABEACBQ0QAYjUVoqmb2/TQQ6x2iCYDugoCl0IAYrW51CBWUzQQq13KzBKBB8Rq27CDWK2GA7HatnMMYrUpcSO7kalYRxz+IFabLiCI1S7ttlUfBbHaZQLE4SAAAntNAGK1vSaM84MACIAACIAACIAACIAACIAACIAACIAACOxIgP/mflP3KpzHRZui2kWAH4faY5yyLKk/kqjKOEkoaYnXQBzFFNV/od889GFXsFz/sryggtoD+Sv/HiWUJOKJU6ZEfTXXYBeevlqEtSkh9XCjNDMvF6KoFdPI9WxVt/fCWY1jQAdmUhY3zgo0HhFlg3BldkOLE706uxVE6vUTtp1riLqjiQWa+jWkMWmYKI2poONqs9MLYWxy4UGV0VjPWVK7jv1qUUJr+oA2GLV5u5hEzl9FfB44q+04EbADCOwlgVlOF4s6Le1lu/b43AdDrLYV0hbnJ7/LMk4nfJzeOjiGbrdDQEM7Cz0rt6t2yXIN3s6ZzO3WlPCkO9eeOq/wRc0xdJ4YKdhDuZg8bbP4/8x2E/V98d2f5z0615RrJ9cf55gV8Lu2zZt6ixqAyfHs3upOOvMCzhHNx5jyYbVjkzuPX5fCFzRrqYsR3K11I/BR6nM77uttTlRr+LIzs1j9t9edWz3d952OiGKq1HV4q/PijPYsYhs2NR8bZ8fZzkc7NXG7z9kBub5cOL2tFVPM7f0wz2y8JuvBHPJE+NW8FqnnZfe3s4sznNW/q41QtG41tRpjN+ja6Yq3fTtl/3BOfds7q7mlWqIXvYjWQ3bXmmiDOdixw5m5sk0c5xvj3MtcxGcVlfWa5vbQPkmrp1nGJM7Z4r0m+8jvBOaW3azg4dOJeTTLddK3zTmr+d91LqcotzvWr3XzvlPNctGbtz6E9Uf6uMjUvLRuLedovcws97UaFmpfY7Pq381fXlcm1yyrh0uYwJcGBkeBAAjsAwIQq+2DQUATQAAEQAAEQAAEQAAEQAAEQAAEQAAEQOCwExAxgfyTdT8bUJHJdq/XozSSp+j8jo+VsX/Un3xk3ZDkf//PORqTfxYFZSpo4zigY7qbf2bOz9JNMMfBo/YIaYUiOqL7h5jLXM5ZRBWNWvbQJSYW1vHLJFnLjGmljmr2c8uxUUybmmPXajePnoKfSSUPgYIGzSwa+GdpT0sSF1NVEYv1+FVRRrFG84yjmPptkdvxp51cLpaMhhQrpKgV0SCVBwkZxdSOJCaV+71iD/KnnpRWKlbLqaJUyeypqGAZ6NgXBA4bgct5ErrI0/59ytM/UN+rJtqj4CuKabvxnPcQfYeH65dTIvPYBia10nx2AuTccVkU6KL7XUoBeLGaP94/pQ9iDunkvAf97BDU3P8mv7k0WrhGVDDdJS83mPhsgUHz7k2LIFhG2jAxvtMnrxtqQYZTO4TP3dV8xOpM4deUUGyWtNKLmaYFQzOlmF4w17TPu1xNjmkzdpNCDf5i5USZdioffeirY17NLiJWm1ADsVhHrmt1tN0Yz60j+WK49TVR28vIWORUs2ppa9dn7eXmSGDo9pk737eeZ5H1f7rb804/vy8zuEy02UVnunGaFhdajHEQv1mjIqLcNch+xwj7zBKruaIUMVAjmKtjkqehaP1MpnHyb0HWQr/FdeYapxUjArytd0IWqFUqVhOXNOlB7MRqifszo3DqeXPftWeiUC0GdI/EahO93UmstoW/tLSR6U2KEX0/FljKF1m+J/YJ95xZPP06s8haNGcfKaWmkpvfgWeLTX3pTffX4nrFzVS7EcR8bntpAjgABEBgvxOAWG2/jxDaBwIgAAIgAAIgAAIgAAIgAAIgAAIgAAKHgADEavJP9hCrHYJiRxdB4KEicDlPQvdSDLTHPBYRK1xuEyBWm08QYjVhA7HajBqBWG0rFIjVlAnEagEExGquHhrx3MTEgVht7g0YYrXL/XaH40EABPaaAMRqe00Y5wcBEAABEAABEAABEAABEAABEAABEAABEFiAAEfSqCdE+PNzVUbwD302MRrnlLCtGP9dfhpTrkYdZVlRVTQxMS39y/4kdY5iMVGuf+7Np0zEjIxoVDXOBK2YNnty3Sxq/pCbI0A7ZgrC16ldMvI6Oq1MOcjIAkCX8SSRZizirGZGaeOKHeNEdZLEFbUiaVzCITxjZVhUFKlTWviLdMVZuCgfCSezjiWUlwKIexFbvmmWEal7HHGqaB0Vl1KuyPmtxNt5OEO3obaNXRi66qZQOzssUBXYBQRAYBcJLCJW8xYiW81TnEvjLrZrr08106VlFy/qhXx7JepbZOxmdcm1R7xxmvuTPfYPRjDeLWYX0YRT8X1H27GsL9OEC9R2DPaK+xQL3wSfei3vN72z+Gy+qzZOM/x9QxvKbqq2Hb6UyM2V79H2mv4mMdHFZWt6huHX9DDPPb/fcd4Y+Pe9C05tX9uwYZ+lyZcd0Dgz1fVoO84YX3+WZevKX39LjJ1+yOdvTGOn2y8N4v+3ceJxnnCOneUM5C48D+U8t2Df5kkccU2Uj12GyzyXtS3zrr7gJOl5fZg7HWetM2F9mOVK2HhRSQ+bs073v2Yzz5lvgfrfYfkUsLM6HPG8lfbzGttUs28zuxrLJ36MZA9pHNdP7SzFO1nx8WH63Tvs7xl6175Yx4bbU9ewb1FF7GDGr4k1PxSytMG7Cc6rJGm/ByHHSpirbEd+HIJPtf2uMeWsVu+3zQLu1xNdYyfb6efd8r9/zRr36fcmlrcJ/m7PeuDLmj/HavvdJ78q6O9xIRDVCnRv2r+nzmpR44zuffx4zkYTodPSe67NyWm0Q/3zQfbr9RW6zy9SE9gHBEBg9whArLZ7LHEmEAABEAABEAABEAABEAABEAABEAABEACBSyXAD1yGAzma/0I+cT41kT7q5ZgajcvMsoJabfvXa/cv3/wcxD9Ls38Rj4kyjctpcZSlj6104qpCT8khmHZokmfUHruTWlwON9FUWol/JL38w4aFxGrKlp9vTz6n1odARUZtfeARM8PSHj7FlLsHdSYaYAiJwmKpXZlpNE/m5AyBjV4tHxK19ESdDhXKMGZhn38o6565jPT8HD0KsdqlTg4cBwK7RGA7sc+il7gaHxZ6kYHf5r4Yk8vZ9mqXveKz7Ni5dsyLp2y6HlMy6755OUz8sXzL1fZsF1O4sHBmVq3uFXctkVl+PtPCoEmxmjSS77G1WI2B+xPVYxrX33kmNB5emOJ5+v5P18W8elY+fP+vxS7zxnea77K1Z8fz+Z1YzU4zT1jG30O8mNIL1uaJHX3TlhWseTfEyeg66cDkcDVBd5OyKR98KD3gl//qFMSa9v1tiu2yaGeXeXPdWdOYL7kdm1nzbt5c3P5MO9xE/NrrvlqGlMJ6fZhs6az+TrZt6vv2rBjWekAm9G71GPtyndkDrzaas/Z4sdq88/kaaMZdJF6yVvD/tD/Tv8vU2Z/TEZmNQK3R8jViKV/DfI1JYaXvzCyxmh+kySpqxGpN+7nqa5Fa6KBdjf/IR1b+KqoossEOv9tNzJitdP19LPLL52Sd1PGpO5TgpX48V6zmT2hrnRML7kux2k4QtrvvzziWhzNzIsJas+f29aecvG9eQv3v1H58DgIgcNURgFjtqhsyNBgEQAAEQAAEQAAEQAAEQAAEQAAEQAAEDiABiNXkQY6K8baMcMQBYvKCWO0A1j+6BAJXgsCyyohZbdpDUdCeIYBYTe4dU4AhVlus4qY1ZnYUxGo78INYTQBBrCYcIFar12GI1XheQKzGBcFud1fUWW2n2x7EajsRwucgAAK7TABitV0GitOBAAiAAAiAAAiAAAiAAAiAAAiAAAiAAAhcAoHw5Ga+30Z9xnlCCS/C2MFZpH5aNKOZZsrgWxIMDWpLBPdJeBCrJwk/l3dUW4bUPAeR5qpN/FA4r3Vmyolt8prSn4noqmlhhx2wpb/uTLNEMM5dQCJHNR5omU5jXxAAgb0lsKiA7WoUqXlyi/bzUmlfST7z7nE7tH07BFtiFy+Vw6zjtr0H7XyhK4l2Xmvmsdv5W8v0fXnGfVMj+PRmvDOQS6nry4F4qXNn4poNqXmnm/geMofCpTZlJ6g7f7Vs2s9bs7/teZepKddGbcBet3+3zn855TKX9bYLkBw1He84Zzlxb087q825+m50aH7hOrfjxfz9mr0aVzz5Lj6nUHz7t2mHHN1ET84bi604nAvaTpNl28+djbPfr3ZY9OvfAr8zTTV0x65fVtuXPHjBetj5HuF+B9utCbxkVyZ2X1KsJvPWKo9/19v5tXT92yl3Yx7v3DzsAQIgcIUJQKx2hYHjciAAAiAAAiAAAiAAAiAAAiAAAiAAAiAAAiAAAiAAAiAAAiAAAiAAAiAAAiAAAiAAAiAAAiBwGAlArHYYRx19BgEQAAEQAAEQAAEQAAEQAAEQAAEQAAEQAAEQAAEQAAEQAAEQAAEQAAEQAAEQAAEQAAEQAIErTABitSsMHJcDARAAARAAARAAARAAARAAARAAARAAARAAARAAARAAARAAARAAARAAARAAARAAARAAARAAgcNIAGK1wzjq6DMIgAAIgAAIgAAIgAAIgAAIgAAIgAAIgAAIgAAIgAAIgAAIgAAIgAAIgAAIgAAIgAAIgAAIXGECEKtdYeC4HAiAAAiAAAiAAAiAAAiAAAiAAAiAAAiAAAiAAAiAAAiAAAiAAAiAAAiAAAiAAAiAAAiAAAgcRgIQqx3GUUefQQAEQAAEQAAEQAAEQAAEQAAEQAAEQAAEQAAEQAAEQAAEQAAEQAAEQAAEQAAEQAAEQAAEQOAKE4BY7QoDx+VAAARAAARAAARAAARAAARAAARAAARAAARAAARAAARAAARAAARAAARAAARAAARAAARAAARA4DASgFjtMI46+gwCIAACIAACIAACIAACIAACIAACIAACIAACIAACIAACIAACIAACIAACIAACIAACIAACIAACV5gAxGpXGDguBwIgAAIgAAIgAAIgAAIgAAIgAAIgAAIgAAIgAAIgAAIgAAIgAAIgAAIgAAIgAAIgAAIgAAKHkQDEaodx1NFnEAABEAABEAABEAABEAABEAABEAABEAABEAABEAABEAABEAABEAABEAABEAABEAABEAABELjCBCBWu8LAcTkQAAEQAAEQAAEQAAEQAAEQAAEQAAEQAAEQAAEQAAEQAAEQAAEQAAEQAAEQAAEQAAEQAAEQOIwEIFY7jKOOPoMACIAACIAACIAACFx1BKqqWqrNURQttf9h2/mw8Vy2v8vWA+ptWWLYHwRAAARAAARAAARAAARAAARAAARAAARAAARAAARAAAQOJwGI1Q7nuKPXIAACIAACIAACIAACVxmBZcVGEA9tP8CHjeey/V12eqDeliWG/UEABEAABEAABEAABEAABEAABEAABEAABEAABEAABEDgcBKAWO1wjjt6DQIgAAIgAAIgAAIgcJURWFZsBPHQ9gN82Hgu299lpwfqbVli2B8EQAAEQAAEQAAEQAAEQAAEQAAEQAAEQAAEQAAEQAAEDicBiNUO57ij1yAAAiAAAiAAAiAAAlcZgWXFRhAPbT/Ah43nsv1ddnqg3pYlhv1BAARAAARAAARAAARAAARAAARAAARAAARAAARAAARA4HASgFjtcI47eg0CIAACIAACIAACIPAQE9hr8dBD3L0tl19WzLTf+Czb/v3Gf695Xu189tt4oT0gAAIgAAIgAAIgAAIgAAIgAAIgAAIgAAIgAAIgAAIgcFAJQKx2UEcW/QIBEAABEAABEAABENjXBPZaPLTfOr+smNsBPJEAACAASURBVGm/8Vm2/fuN/17zvNr57LfxQntAAARAAARAAARAAARAAARAAARAAARAAARAAARAAARA4KASgFjtoI4s+gUCIAACIAACIAACILCvCey1eGi/dX5ZMdN+47Ns+/cb/73mebXz2W/jhfaAAAiAAAiAAAiAAAiAAAiAAAiAAAiAAAiAAAiAAAiAwEElALHaQR1Z9AsEQAAEQAAEQAAEQGBfEyjLcqn2LSsG2mtx0lKNJ6I4jpc6ZFk+S52ciJbluez+y7Znr/ff63q42vnsNX+cHwRAAARAAARAAARAAARAAARAAARAAARAAARAAARAAARAQAhArIZKAAEQAAEQAAEQAAEQAIGHgMCyYqxlxUB7LU5aFhnEassS293997oelq3P3e0dzgYCIAACIAACIAACIAACIAACIAACIAACIAACIAACIAACIHC1EIBY7WoZKbQTBEAABEAABEAABEDgQBGAWG374VyWz7LFsay4atn9l23PXu8PsdpeE8b5QQAEQAAEQAAEQAAEQAAEQAAEQAAEQAAEQAAEQAAEQAAEFiEAsdoilLAPCIAACIAACIAACIDAoSNQsQ3xzF77+M6YiHfklzugiogKfZv3tgDM1PYlorIqifdb9LWsWIrFSdZSvv5ubfv2Rq4/O/UljuK6Ddv1uQ4LLfMabeEwR1Vc8xTucoRHye2y9hQRb0vvkzKu94um2Pu+zG3fvPGa877h8RWTWK3YRfRY3tf2Szwp7V84zF1nofa6jlRUTRzftCmi2I2jHVLOrc2q4e8a5HluPdSu5khU6SRmx2Ee/1lNmtF0rYdFY3Z3iKedf4GJZi6224w2ufGtC57PHHtW4Q0p9zlrC9eV8fFtsXUo1L+2eLp2bBinW2dk5Lz66ZaOOn7+M2vMEmvcomvhldnP83d9XKY/06zsv3kM59T7MqdfZB2dd7559crjPHGM1ad/kw+eMdZSR35l0Rb6Gnf1O32KZH6jFh/yLR2enkc2UZaIpV6yXcyhVA58F7Ym8Z2rbt52C0bN3H978NsL4FikzYsW28S5HE93vK0zsmvDdmLNOVDrwwJjgF1AAARAAARAAARAAARAAARAAARAAARAAAS2JQCxGgoEBEAABEAABEAABEAABGYQgFhNoEwL3TwqiNWUBsRqBLHa7GV0sjQgVrt6bjYQq4WxglhtUpi3QAFDrAax2gJlgl1AAARAAARAAARAAARAAARAAARAAARA4NATgFjt0JcAAIAACIAACIAACIAACHgC3g2rdhYKyjURLzR+ZexkFBOVuldOVGVypmyV6L7+IGwfWelRSy+wludEke6fEOXuwnkp/5VlGZmLWqfdoWiOv9tkm6XV7J5lr4oiKvW/WTBj2xQc13S/snHbasethfa383eTzoTDmUk7fNwkP7S3/86rkigW6U5MSd0vL98JbjTFOOzTywpKOkKuH8U1K3Ydi9WWqJW0aDAU6N20RS2zccmINsej8H55pGlnqyJK9YJxTFSoHUw+LqiVyMGxnUOATtpVmfKoJOLuaGcaIxlv1hOXdP+Z02GX46eur0exxRgUP9dL1JHTjJmVuvG02Y3HhjKP65op0kY3kXrLrGDLpgfkY6JSG8dA2uJgllcFFVp77JrW+KNF9bW0xKUOIyJmxC9GYs3Z7G9StyON7iaNO1pZUC1YCy5feqwg04nBo1hZ7XUbBx7eSffnbjVzsKxrjOfaLC8k7qmfszZ8SeWuxXvogLHPUW0IF0UURXJEURSU6uCH9+yk3kXK1wO7/XlnIRtT5x7EAr5E98mzESXageCvVKv7Wo0ZFR+b6wnaeeOuViREkbAeJ0RDLT2maiPQrSpq6zkLbTz31cgHXyZdcFb4dK5+MmPvHAz5LTs3O15Vw81w1SjlIrSDY6K4LfV1oU/pkSPNnLCBWMLASru1D36URJmsQxRqvKnzXIHGKZGWTj3dwu7cX1+Q3nJKpyXPv4zLn8dzwoeqWW48Nlm/5ZXlGcV8cSJqxdHEpWwfXjXrecBj5mqznn5865pQUsrRMRWut9yXGQPJu/qbl97g8rigXD1FWxRRUlv2cW/q4qehXtdqk6/LVdSpbyLN/TY0yjtyTbm0SVESlTowZRxRopMu3Edtoeafts0Dp3Od18FJJ7nLL78iKmmkM6+gMvSNX2m48/mFbobKmedgISCyshnrNOX7gL85uQqxugr3AL3H8o9pNzxlVfdwjsi6KCuKjaG/t0wwrIjMCi8iGmm/8vC9Q9rGK7Z992lP14xNqatyfbj8GsEZQAAEQAAEQAAEQAAEQAAEQAAEQAAEQAAE+N8t/dMkEAEBEAABEAABEAABEACBQ05grlhNn85bfBtjCg+eOaOSX/zwXg8edYnuH4vYod1uE2Ui9LiBhUcmRilGVKurWq1GGeT5Zxmr1+QdFonMek3nWdo+LL6yh9ETNnEslNGd/Pt5UYvJtoi0VGQ2IRqwfvCpuA12Tt62/X3b+L36uiWVqpooy7IWtIVu6k5RwQ/DpZ1nkoxyFZOtlC1qqZzCRBu8TzWuqJPqBViXoMOy4QQ47byghM9LRKNsXLchTRLqtkWAFXM7TTTBogHrAyvbTL0VhAPKkGPtVChWlNwvUXFwW0w0lMeqSOOaccPOPGsRSqsRq3VYrGYfeLFaq9GI5P0hrfZU8cLiNB6/MBbVRC0VuUibok6b8hpPXIvVWFAwEfeoNczdXt8UwV+rlVK37YUScqlxllOhopVut6nPIMbTa0kpmCyFz6cfFL1mkJyWhXvR6Khmi9WmNRizInejfFgLdkI92tixWE2HzgvdgvDUXizOUsFIVHAbpO8RC1wUQ1GOnZ6N+y7Hh3PqBZgySzeEoVe9NZF+VcYXEzlLEPhZ5+KsEdc4sdooJRIZrFA16kdDzK2KXEZ9GR8+XU8FZFp7oTa5KXYg16/2ic/nxaONyIaFf0o5CFZ0u6yoLOXgfr+gI2trWoNOgbVo1GBDfx9slUQjlQSyWE0FeV78E+KFrY54ytX9rChSPgkLDGcUG781Vv7TXnv18DuRGV/GLW2+TOttPo8/l4mEeDkwsVrQblmbp+JkI72/JXPFau7+wxdSLR8zqXQZGoUWSG0EseNIdso2xtRZPRG2+Xa5oYXF9Wazjk+xkmsPOCI7kW0W1MUW9Rwml6lg3X2Gb78q9k7StOaQZ7wGSI9Tvn/WgPjeIv25JLGaQeTB8tvKlmOnTazGAmwWqfErdNvE7WE5aCbHaHM97BO1Ukq6CiiupW0Tc4LXXSMXUUKJrm1BpDch7Nt+KpU8f+2AKKrvw8w8UWUttzAxITQvbLXgj4tegBYc2a088yB31PWS4kao15SGNMqtP/tgwqMJIAACIAACIAACIAACIAACIAACIAACIAACDwEBiNUeAui4JAiAAAiAAAiAAAiAwP4lALHaDEcxiNXEhg1itYmJC7Ga4KiC8gJiNYjVpBogVoNYDWI1cZ6tBa8Qq+3fL71oGQiAAAiAAAiAAAiAAAiAAAiAAAiAAAg8RAQgVnuIwOOyIAACIAACIAACIAAC+5tAMIfyLiXOWc3eZt+TyMWA1s5qHSLxNtKH9pl4Ia2yrczZC/IBu5Vsbsj25maTSckua+aiFhyzXN6auXwF9zLnMGPv1+5RIdfQxYCxVYrzz/LbZu7CTlK1PZB3R+OoP92JrZ/sNIPRpIOab0+dd+jOE9pj5+FOOwsv7jO/ej1XFDFRS/bPOxFdLMWdayXqUHAsCggTSvSco1FOPXV3CUl8eqn1pHG3Whs3zjBVhyMSxRkmp5wqywQtK4rUSaaVpNRKpW1lWVBcR8dNJjdmzgusrf1KRgVRSxzVsjihQuuky85ANqTcUHW1GgUHOGnPhLNacO4T6HmrMTRiRxz2sOEXR6NGanGWliXFFs9ZFZSNpfaiVntm/GVUNd5qvF3vxI5ZQ61ijhbVOFFpr8INcaDOcUnf9h5i7GMWRdZhF3pY8rFWw+6yU6l/Vp7hsjbx/Lx0zl085pNOVfJffnfRTAi3vCyInf341U3VHmoqPc8C7azXFkjLvnnNi1unffExhVpd4VrjPkVqjxUHl0CNHw2jaD5YzZRt+8jUnGML5fyjhCP35MUtMDHI6njYRMGaLR/Xa6oFxuNpeZ+haJRUWlKlma1jYi+45mV9bVFGRSFOY+xCmKl7YBVxK6Xt/JNdlfh1cWOdHn5EXNbm+EG6q+zHTRcZGRwndXzi2LkTTiZhxnXlhaBZHZ+icQJjfy3lHGI6feTlPDesifuP46TukCEyWSNByTsfhmmsbQhOeFID9bKvjmXekTDVRYnresJD0WJAo7SpDXZrs+jJiOiCXiuPMuLgan7x7K79JIOlo1ZCTNR3ZqTWq7C/xRdHpYsKrUJodGi/uZmGOTqZHznbLZFdEfXYisfFLRaWUzxdfvOYL1umBsgvhmG7WfMaF0XnmEllvbJwrHdhFna8rptjY8XOnUK38WiUtcOo5EVOpd7TeI0LznLBBLWJIE5ivnPIy3e7CGtSw9fqIc8yKjVem5eyXrdxDK3xBMTN9wWLm552EJxw81yWLfYHARAAARAAARAAARAAARAAARAAARAAARA4EAQgVjsQw4hOgAAIgAAIgAAIgAAI7DqBaQGBPnwuIpYJyYchgssePrOWQ5/HD50IiR8ndyuNQbzvAvXf9s5w7Mf+8q9o/bOfDdt33303PfDAA2F7OBxSoQ+Z+adtd7tdedCsD5xtO47jme93V1eW2p/PYy9/zunzm3Ctu3Kk1jVxW+rj3XYV4helza1WiyIVzkRxHOLd+MXHdTTOcm1tjVoaJfikL/syolseKzvddIxGKohIy5QSFWhsZgV1VBAW9rPE1IIoU4HUZpLTqgrOWhy5aKK0/hmiSqP++MG8PXhPObZVM+5GGVGuJ/WqgPAwXqQeHAGatHTgue0qaKMiJYo0InE4pPbqsbB/ykI7y3FkpZGJ1RKuFKmrFkfHTcSACqzMidVyPkkmsqVeFFHbBGocpXdRIuWCaGDFMvpGk1Gt2jZpgKnMXGbq+pBobVVPwyI/FZxxBKrVCseY9oVhfPyaRinhRGNBuKNjYVGDctJGrMa9nhYzWC3WwpkQAWjvzvkZEXFqahgXFyfq0zWFilxN3m+iB2ObX4FHc7FKRTQFR/LmwjxlIWXd6GRClNQcyjGyulMQXjqBm4pHCmpTpoKvENupXeuF+EDdP0TBCgkWq1kCI//3ijYi2TR5LDddxyp0Q/vBb7HaMRRSTrSioPgtq9kQ1avvB2WMkzPZOYsxlRq5OEoSitocQEq0TgnlJLXGs0HedYKlHYZuf33sxGqhEoR9GTUSRV5K7MXCnXEhwuNewqGxdn8gynS9yTimuL0S9klY/Jb5WFU9mRc2TQPxQmUrkiBE02ODANLGOiPqiYyRdbcmlOV566ZufQU+RRLJOhfEpfWcCK3VvnM1yoXDVLQmR03IL78VkYoaR0NaqaNC20QmBuUGaBlKLLGcKCkLisZWtyXlHbmuyFvlukFKad31wi+OMtaY6ME4o0KjKntBTCuv8diiiBkNZy7PXkwmBepyLItga6GbXxrmbfsFbfoyNna81OpU45atl3ovCnpw6Xs7fMOQE/CcaoSfJVGh/eH1RcXbQV1fi2VdFvaEpM3dyPhYFWZn+YiysdQk13bnyEmpBxND1iRlg1tYB66GqHIT67odua+6gPMS1owA902KYGu49NSF8J8gAAIgAAIgAAIgAAIgAAIgAAIgAAIgAAIHlgDEagd2aNExEAABEAABEAABEACByyIAsVrAB7EaxGoigoBYDWI11q9BrMbrIsRqcndlIZeJkCBW028cEKsJCIjVLusrKA4GARAAARAAARAAARAAARAAARAAARAAgYNOAGK1gz7C6B8IgAAIgAAIgAAIgMClEZiO7zJntZhjukTJxg4oqTmKjII9TXif4yXzSFxKOnFJ8TmJ/rz7j99C7/7t3w3bp9/xDuoNxU2lqjgqsXEgs8guForxZ+Gcwb1EXrbvdtujbDyxnz/WHz/rnNteQ0V8ZT+rXaD8+YJgQfvC7mkWx8nv1c5qUUS5c4+LNJ+u0+nQ+MiR0KRTz3wGPfZr/3HYfsw/+2oqVzX2rIgp7YhD0TCvKFXXtPBc3ASGwfpH+A/iMfXMHWazIPrkp6XLn/0UPfDRD4fND33g7+meez4TtseDMbXYPYxdq1aOULcrDkVVXlGlOWxRxPFpcv4oadGKupcdP3mK2sfFQe22r/onRE9+ilyLz9dWh7MyJeJaCe+zO5eOb49dm9RliEpqWV+ypLbbYmc1M/PqVCOiQgMhz29Q9tn7winP33UPrT9wv5x/MK5jItM0pto5jMdCPW04Ys+cfNglsHbsSxLqHZFY1n42oKG6aZ182A1Ej3yEnP/kKaIVdV9L2kSJxSVOOqXF5i7mvHUqatVRcy6cL5x2IiJuYkzlsnNfjFMPHjgRDTtFxdr+tCBq6wUnokV5ftUC1cpF3DZuTuG6GkdLQ47uVQFfwZZu5tDWRHx6sQZ10qZAOy22GtQaaNFAe9yndh15yM5qbauxMdstqdNU2kQGchV2SrWv2syJNi7KOdf1J0eDjtSxiZ2tUplbxI6B6qQVsgVdzCWZQx9Pplj7xGLFrnogDQdE15+S87Dbm7oi3ndhnYjd9YIjVI/0SnX97TBy++xj7rdFyHLApxQVl4cF2vJ60FbXyCTOg4hP6sP53gXnMy1Idg2zbXaDtNrhWvSuaXWEoo+sjNhyU86/4qKS/cTx2+GSNotiytTGMq+SOoqWXbrsEJ6esc3NYC1mq0xMlbatCD5/csS0Fsv893il7FpILc+HsZ6HbbXERk36qvHOYm1oNxR2+dIz8Xs2Sbk+6zWAN7QOmaW5Q7IbYB3r2cRcshWZ3TU5AdrSrPmytr7GUw5rdr/yBcnvmbubCPLkNW97slDcmfjAZlhorCfimmo8F8uwMvKLnctq97Kwk2WvspuaOfOx26Nu8xqm9xNpnYsctWODM6Z6tPH3FePG2+awyE5tkdZZ3KJM17zg/GjrlnN6qwZD6uh9mNiF0saLx1EtQqukpKGrq7a6MHKUOl4gAAIgAAIgAAIgAAIgAAIgAAIgAAIgAAKHkwDEaodz3NFrEAABEAABEAABEACBnQj4XMLwVFreKJxYjR9bt/Rha5SF/K7wKqOS8kLEBW1+AP+Zu8P2H/zUv6EP/94bw/YXJAmdUMFCohFm4fxFQXkukoi8zKmsIwvnP9S1WFLfpZaPx1RB3E5dts9NIDdrf9VrUS9qU1Q/GG/2NMFV4OCiFLMQhSp9YKlUrg/kc+I+ytNtfn8zESHa3b0e3axita9/1Uup+7hbwvtVXlK0IlKYcV5SzLGdQcIQUVmo2IsFESpWy6IxtVQkUnzg4/T3b/rDsP+7f+vXKTl3NmyPBsMQU8qvELeq3WGBoIkEeVxsnFjQZc/jmVWs8aZ8juGqiLeu+UdPp6988beH7RPP+VIiFdgRqyYSjafjZrJwiMd6rUW51liQO+kFEsu15P6mRC3TD/XPE33yE+HY977lL+iv//hPwvbnPvIxWslkp9UyomIgmaPdNJkQL5r4gj+rxWpRHQBI1G3RWHUh68MNylNpUO+a43TkppvC9jO/5mvo6S98kdDimNNagNWhyuW71TqaKqvFizk1IiAf0xlXdeBerWMJ55+XE6pjZT9MrDZyiaYszWjbCVhEo3USRFsW+coCjg2JcqTP3kub994bNs/cfz+dOXs6bF88f4FGA4lYvXDuAao0IjYfV5Sr1VbJYkrNWkzjhBIVsD7s8x5BQehHRI968hOp+8Rb5VqnTpEJxNbjFrEQkl8cBcuEwnaWUIjUZdEqJ45qZ9NySElfM2Xve5A+o7X9wbe/Nexx/7330OfOPhi2q3FJPa2ljbPn6YjF3oZ5J7VfJTGV2vYqiFrk+ryetVlsx/u0Enrys54Zth/2pCfRrV/3ddKaR91MuQoyLxYZHdN5fDXG/DHfsYrOOHLYxGpMw3SXvOpEJq7iOF6N5M0/+hG66yN3BCTD8+cpsoIsI8pzGbmcRWwW0xlHE3HNVjtB3OtinwsVVfFaWUcopwl1uiKCPXntNXT95z1axuKGG5qo3jSlTAVJ44hDJWUcef5bSGZYayoT2XFsrwr1ophyrTs+zov27G7EzYpVLNXmerH5dPYs0X3npD0bQyIW6YYLRyLe5Vc7caJQF2nK/bbCCfNH/4Nr03JMWRxVi65iLlI553UcR6z7lzlt6j0qPdKphYbDrKSj2oZUI37l4EZcPS1ai5XhRBq0HTTjp9fd2cdeT8jnr9z8qlTsGFcuAppn+kjlket9ovMa77yxTufv/JjU0nBAm5ubYXvz4jr1+xIHPB6NqNRx4XsU39cC/jShdlvumVw7HL3Nr+OnTlLv2mulqcdPEq2oIPXUNXWtcukMcqmTvBVTK5UK6nA1mViXRXEawxoWcBZy8istaazCxDLUnojhIhduug1OfAQCIAACIAACIAACIAACIAACIAACIAACIHAACUCsdgAHFV0CARAAARAAARAAARDYBQIQq82ECLGaOMdBrAaxGsRqEKuFRRJitYABYrXmlgmxmrrmQay2C19GcQoQAAEQAAEQAAEQAAEQAAEQAAEQAAEQOJgEIFY7mOOKXoEACIAACIAACIAACFwugeA2oycJdiqzndUsxirhKMCxho71UqJCt/MRlX/3wXCi//hdL6X04xJDeUPWp5XgNsaXabzRxEdGnGGSOCGOAuWXua0t2i1zZFt0/2X3q2r/MTnSehASOJ2jmiFsx+3GRYf3sUy2qVjTvsaJ3Z0llD364eHcL/iFV9PDvuYr5UKceNYR97LBOKO2OpYxpYyj9oJhDzvtiANMRhm19P273/jn9Ic/9/Ph/WN3fpKOqEtWiIXTCEt2R6s0Mm3aYc7HnZobXFmyi5464VFOZ3XsPt3t0DO+5V+Ea331S/8VtW8RZzjKE6KuuMd5t7CiRZRZ7KJzVmsVjaMem/e1LNdu/TwVf/SmcJo/+K3foY++6z1huzsY0Q0t4XOqs0I9dWcabbJr2Dx7MnW8q4jMyO2+4jy1V8V1p+JyVmeti9WYPn1RYm1vuu02+uoXvThsP/75/7weF+p0qWLXpKkXO/FZfGoRNy5ucR2yx45y0aSjmp6DDZJmRfSJW5H0Kxj3qCvUcDygdipuTgnH2pnzz2BI9IA6Pt13muiC9OXPfuu/UK5xvRtnTlNf388HAyrVTagsMip0rDu9tI7Hq3J29dOIxIpXBNlus8OTzt9z/QvUveZkeP/RT7+Nnv6/fXXYvuHZzyF65MOkl50uDXW44zilSt0B0zyiyNYBPqX2Nx1t1u2/8/X/nd79+/8jnOaeD8t6040qGmj8aTdt0Ql1Oys3BtRTpyhO6Yt5gIPLUUKlOUhFJZVq78dukuYQNygK6msZrd78SHr810g/nvZDryA6fjRsZ0VGrZ7W+FUY88dl1C8lYjeJzX+M1+CSVpRPmKob4mjFTnz/8OY3h8273/d3dNf73he2+w88SIm6+MVFRJW5rMURjdSVb9pBjR0iw1iwy2GdnBnR2lFh2x8NKVclVNJKKemIS9Y1119Htz31qWH7kc/8Qkqf+0XStqNHqFiVscgSdher7T+ppxcI5mV1LGnROOrFMeUuBpQDg/nFguXRujiHrrGboq1b6xdp8LfvDu9/4M/+gj7zXqnDwYPnqasuXBzdmakTJbsvmglaK2qij1P2f4s0Jje4nZmzWhTc//hVpjGV6qo5ShO65WnS90fceiudeuLjpe/sFLYma2HeTUk8x4j64zGdagm3Vun9P2c7q4Xbv467j/7U0235wbcorYxwJ7Se8Fxr69xJeG7r3CT9HiCN2yA6LY6f9NkH6MIn7wqbn/nQHfSJ9/992H7w03dSRx3s0ty5f2Y5Vc4pbqKW9H1fbzz8tq50V3p0VGssPnaUHn6b8nzqU+nY0zXO+uE3Eh3Red1rUaGOsKOyog7HQIc1mCOXDQlvWLQrLzRNtG4U2bxSx715MPE+CIAACIAACIAACIAACIAACIAACIAACIDAgSUAsdqBHVp0DARAAARAAARAAARA4LIITIvVLBotKSlTMRYLtkysllYxjTflcXj7SJvIrFU2N2nzL/4yvP+L3/yd9GQVV3U3z1E7kwg/FkWZEMrEafw+R0/ac18TffH7Pk7Mb/vPpmVJ2x0TruVgzduX3zfBEEfCefHQLCERn7Juf1WFfoZrcdKcXoQTOq3v/HlG8tC7WL2W7hgKz2/4v3+Cbnvxv5QWcrypCh+G45JaKvxiCUMTA1pSkYuYggNH45G04s7f/H163ct/MGw/PY3p5FgFKUkjCuTYzxHJ+/xKNaasmCDEgiERTbCw0IIrWaR3XoUY966uUvSEx4Z9vv7HXkk3/ZOvkhPGXSITrVwcER2VODROyRurjoQlXSb1YrGapqcR66GSoRK97276+M/9XDj2T3739+ionvPmtROUq9ghq87RcY1bE4GTiQUmdZgWz8rtt4pL0i4VbRmkM/0LdYRe+9rjdO9I+Jxf6dG1T31a2H7Jr72OSONZqbdKpCIariuT2/EUKlSAVQbRiYrMOIhUCzyaKiQT7LAc0LYDxvrYkhKNnQtaCJt3LL4xgRpHZd7zudDO+z74Yfro298Vtj/+zvfQmU9+Kmw//MhRigZSb9FgRImKTTtJTC2N8owq5iPCxILFXFbDIeJQhTxlSrEWd6gM3U5Xe/SJc9KGjaRFt/7j54bt53zbC+nIl32p1Mapk5Tr2lK0OXZRXq0sIksKZsFiqrUYb1wgOns+7PMHL38lffovbg/bnU2JC3zEdSdpcyhrzHCzT0cTqbV4lFPH2siptKVUG9exCU25HRzQG/pKBQ1IVJIPO3ETffrc/WF70D5K/RuuC9sv/d3XE91891LewgAAIABJREFUozT4+msbFZKKfLQrV8UPrtmsrvhGTFOMclpVAWTAcb/Ew1YfvoN+4Xu/N2z3zp2ltYHMj2vSFvV0Jo+HGZmOKG23qLRYTydQ5Vox50o+3td7XsgKPS5yauncitstWg8iVKKL+SZdd1zG4tiTH0/P+w//Rlhfd4LopEQ65q0OZfV6FlFPExrD6Huxmi4+RUI01rsNx4DamsdRxInNLZ5v6yL4XH/b2+j23/4vYfuD/+sttDqUC3z+9TfR5kVpJ4shcztnVNaCzIiKeh6zwK/L6l2u1aKiXBdAjphWTSiNk4gyFXAOWy26X+fuDU96Aj3n+S8Ixz7pBd9IxAIr7ntc0Tk9T7fVppVaNNaI1abvZ/4eGs2oY3+f9CHdLJMWIrLCmSxrpShrkRlxRKcKFinPqfy794b9P/XBD9IH/vpvwvan3/9Byh6Q+X2kiuh4W860xnHBY7m/xVVGkRVKWVCkkdd8ZRO9RzHHFEtv0lZMSSxs8yqnsUaFFlVOLJANbW636Uym8dRHV6l94/Xh/Ruecivd+lWybj3yOc8muknnO9/b23qs4xRSQC0SlOvdvsQwOBWlN3cHBYYfIAACIAACIAACIAACIAACIAACIAACIAACh4YAxGqHZqjRURAAARAAARAAARAAgaUIQKwWcE0L1yBWkyqCWA1iNYjVIFbjtQBiNYjVIFaDWG2p75fYGQRAAARAAARAAARAAARAAARAAARAAARAgCBWQxGAAAiAAAiAAAiAAAiAwCwC3sosmJKoK1VwVpNXxY5Qus3OauYcMs42qZ3q4+vBgC6+6Y/DXr/zfT9K1/bFvalXDCj18V9XySjME6v55s8Lm5znvuaPLTT+rahW6b4VcVl75o9+Nz39ZS/R3RIijafc3BzTikVVcnqdDkZVsnePesWVQ6ILEsr2zp/99/TOX/2NsP3ovE9H1NkujKU6HU1vLzssQ40TPdc9QqdPHguHP/dHXkq3fZs6w3XWiHKTADZRd1mcU6VRm6KTFIrxsKA2R+2FNhJFGmlKH/8I/dF3fld4/947PkrH1RWn1x/SUXVPGpXn6aQ6q5XBs8ucspzjndax9dNa1mHnPGXIzlpjdSUatBPa7HXD7mdXenRmVWL2vvknXk2PVkcjifqTsYtbTRxoxMl36rQT2fwI7nTegq+J32UxmMWScu1cHItLWKsVUY+jPdkdaDygVeUTAF3UAD7e/vBHwj4feetf0/ve+raw/bk7Pk50XsQ1JyihExoxGPeH1NZYvlZZUKLOWkmY1OYA17gw8Ra7C8qrFdYCfjVei+yA1rzStEsPqtvf5soqfVaH/gv/+Qvoy37qNbJjr0PUFfekYYsj+uQMLXYo0lNtVgWtqBtXNB7R+F0Su/j67/8hWvvcA7L/uQflJ7txsQ0Wv8qK0pEsajyUmUtp7RQal+qkqdw/Nd6iKiqpnagYpYpoqFMrWztO965KLXzdj/4g3fxt3yzXOrrWTMarNAY00zF3Sz912TVK0oWJ2EVTF7R3/fTP0rte/1/D29cMBnRcnQdX2QVNd2fPulL5MteRzq08LmfG3jaVI5ep1AlPtuVTdhmrTbWcqvjBXoce+y/EXey5P/9znHEctodJTBk7U4aK7ZCMHNvIVVTbvvEk1UbzMpXVNcEek3KRFmfyDsUpjUZDog25p73h5d9P971D6rF77gI9zNbps2eoXcepRlS5qNnY1t2IOUittsuSVippBDuXmtsjf2r33jyKKVPHw0Ea04bOlYvtFlU33hCO/YFfei3Rs54h7eyklLflnEMqaVUhmmslvz/PWY1nTaYuaO2wrsk84ntGqn1hMhbVXaZpHQN6fnSWbmiJo2GPB0yjhoOz2N9/OLx/+6/8Gn3s3cItHgwo3tR1bjSq3e941Fq5OpNSSXmq26F+bHUoKdZtDlm2bV6/Il3nSra31H14XlvsL2/b+3ysLRt8Jx0pt36nS6Njx0M7r33yrfRF/+wbw/ZNHAVscasclazug3GrQza+wYHWfTGwe5Fn7mO2/bYMIF4gAAIgAAIgAAIgAAIgAAIgAAIgAAIgAAIHjQDEagdtRNEfEAABEAABEAABEACByyIwEbdp/+EVCwnLfuRVBLGaPCjWZ8dhO8v6dXQgbW5S/03/M7z/u9/3w3TtpsR3pdWA4kgevfPD5vCweBe2myfCTcyiSF3sSfHlbjd461Qv1/5515KH4ju3oVL5X1H16P4jIqd4xk98Dz3le0WYRSxK6B0Nm/1+Rr2VlbDN6ZKaChcEUZHKGqJyUIvV3vczLFZ7Xdj/YfmIVnMRBUiopCpwuC9+240L6XZ4qO/fd/3KVDG3nvboQRWrPefHX0ZPfJGK1VaPEuWqFArxiyIAKZKSNPnOhXUStXPul+3PIhmNKL39zfTGH/uxcOyZu+6mY1qH7eGYjqtQLMsu0tFYhBLjkiUa8uL6tbFj/UQtGKhiSlUwshpC5KTSeV+reY4q3VBBFQvVHlSx2tf9wCvocS9+sVwgSqhoy3Wp1XgOscaq1qY4sVQQjMzIuy1iIo69DO2nksaFjNdK0qG2RWHmA4o14i5EgN4vQq17fv8P6SN/9Vdh+46/+wDFI5lrp1odSgZyHhaoSfWIQCbViNIkyIqsx7qD/qgjTeUMyocjO2Uc41rSI2I1iyvlzy8o9X57he5RLtc++4vpm/7da+Xs15wgOiLivxGfWgViLVfbg7KgnkVHjodUvlMiTV//va+g4/epWO38ufBepxhTlZqKqaJUu8Q/NlWQxGPfzWSfdi164bWtrGNpWU3Fgjl+pVFKmU6VUe8ofWZFxvl5r3wZ3fISHf/jR4giESterTF/ucbJsmjGIhQ7rbSZCP0hEf+PiP7slT9Cn/yfbw7b1zqxWi+Eblr0Lov/pF6Y/1jXJ1v3FdbEDxNShfkZyxjx2WqxWqOPDqI1e/9cp0Pjz39c2P8lr30t0dOeKOdd7dAFVbflZUynUp2jo6JZELi2dLC5LCwGlOu6pTWehghLFYVevEDFO0Vo9bqffDVlH/142D46GtP1XVm/8+GQEhVLiSCqUdaxiE9eTUwxLw0reh/g8FETq3HZ2TazLFQolsURjXW9eZAiuqhz6Ftf9Sq65vn/h5ye7yXHjoTNURVRx9W6QffCKYsb5c+4hRb1zC0vrDZYrKZrc5HlVGlUa6vboj6LpMNaxYuYThi+97/3A+H9t/+336N/uP2tYbs3GFB7KPsnLHQcajx1UVBb+TAHi0pm2fFIlbAcbxpbw6OKLEaZI4sbznxXldorQ1EJ/yri0F+tK/d+UhWUjGW9bEaFBZYpret5xkeP0fEnPD7sc/yJt9KTvv5rw/aNX/WVrCYO24NxRt2e1FiWVbR5QQSOJ06u1fcBX/8Qq1kl4icIgAAIgAAIgAAIgAAIgAAIgAAIgAAIHA4CEKsdjnFGL0EABEAABEAABEAABBYkALEag9pOWNaAhFhNhIZehAexGsRqJsWBWM3WkgUX3320G8RqRBCrSUFCrCYcIFbbRwsUmgICIAACIAACIAACIAACIAACIAACIAACB4AAxGoHYBDRBRAAARAAARAAARAAgd0jUDtOOV+SJBijqPUTO2Cpuwj/NKel4KymB4/zIbXNBmVjg/pvNGe1H6Xr+hrxVY0ougqd1cwQq/EEY2kbB4fV0jXn28WyneXet2jFMfXovmPiyvLMn/4Betx3vVAGmZ3VOEqT49yGFXU74uDEplhm3sPuO3EkNlIRu3GdE0eXD/70L9G7NAb0puCsJg42HLFXqaMYu86Yew9vs/dMOE9woNnaF+67vc/7mHvSIOrS6ZPSzi/+yZfRE77j26T9q0epKKVqErNS4/9oNdGAbH4k5yVK85yS0gIlY6KzZ8L7p//zf6C//LVfDdujsxeaWLvBgI61hEmRDainsaQjjmdTqyaO1jTnoNB3aVkQKbYKqfO1Mq7dy7gl3pVtI5UqOLe6Sg+oi9GXvOjb6Qtf9nI5zcoqkTrqVIl5i0n8pM0XNgOq/ZWCXZQ2walFvbNaXpNlx7KMWoWMXcSOabm07vx73kPv/R9/JHze8lfU/+SdYXszH9Fxdfo60mlTpS5G7Hp1tCveatl4WLup+ajF4FilTeNhSxREL2v6Ugb/rMZzrY4Gdr5iOZU01H3WO126rytjdOaGa+knfv+/yxUedTPRqrRnXFW1ox6XcqInnXBWGw6oesc7w/6//ZKX04n7T4ft3rrEnHYpr2Mi+b9j7QiLkC6o8RnXwZGxxTtqR9kNi1211C6SD2OHP3514pgqHhief+01uksjYZ/1Pd9Bt/3g94X3yxNrFMcWMtk46zVn3+dbFVGVS95nlLQoU2esFjvdWTFkGdEZcbB7/Xd9N519z9+G7eCspnG17ZxDFKVg2A0rV+tHdpNi9yo/JrOI2HhxDWoKqESC6s48DBYDGm4/OqHWW226ty1rzzf84Cvolu9Rx7tjR2hT43OHZUmnYvUVZGc1e0UlVW25As+wwjkGdi06k53VLOjywoP03n//H8P+t//Kr9OpCxfD9qm8pLbaKHJap05R7bM0lNeDOoaTXb5clKk5lXrXUe8e53mFOFSN2jxbRnQ2keJ+zrf+S3rKj/yQ7Hp0lei4OHJmVFFL46b9ebZzVrP1OLh26hqZqvOhnNS701VEG2fl1Bwfelq2z77tb+jdb5D16d73vp+6ymqlyGjV+l4ycRsPDhc2FzQHh793uHUy0nVFVlqLI262efW2wHKJ3zRHyGa79O/HOcXqrlfmHAmq96K4TZneOM5TSRuR3J83Thyjtac+KWz/0x98OXWe9Y+k60VOyYlTYbtI2DBOGt3tRLVJqc2PUA9W5FPbfoywDQIgAAIgAAIgAAIgAAIgAAIgAAIgAAIgcHAIQKx2cMYSPQEBEAABEAABEAABENgFAvaYmLUZteik5PxCPXnCsix52MtiNXuEHEQs+h+jfEwdE6utr9P6G/6/sP/vvfTH6QYVq6U0cA+ld6HheopZ0pDlJWPzJWbW0qQORlus7YuFgDJTEWaNqUWnTx0L21/y8z9EN3/LN4XtKmlT2ZI4tyJLqK0xh16sxgFmUSRik5RjQM+LWO2O17y2Fqtdl49ppZB9wrlUWBHEIG57Vu9qgcVEoJ350Un7R5TQmeMiGHnmT34/fcFLXiSnWj1KI42g63ixWkI01mjRLFBQkcJgQB1Wl/G12itEd90Vtt/1qh+mu2//87CdDHNqcY1yPwYbtEYi1igpC3I7eUWTYjWNFQwf1ZF4MaV6npWyqiMMTSoXduX4VR2js6s9ekBjIJ/0/BfQs3/sR+RSJ64h0vf51DanWGDh9AgLidUKjbxkkUWs0Zwt/jnSCNf7H6SL731/uOxf/t4b6W/fKGKQRw0zevSK8O/1OjTUedcfrNfCyk6UUKslszwrxo3wJyJSPVYQ0JiwjzUbLRWrrWQsXJMxyuO0XhM47tOmfru0lUKwjLTzF7sdOrMmNfyhfEi/9NbbZYdbHlNH6BUVry0qKmGxmsZ2DoqCenaBQZ/ob94RDn3dd34vXfuACBlXB+vhJ0el+nRVW6tYiLah5+PPV1WsxlVTa7GiJmqQGbR0qqyxQEeBDJIVuqsrgpVbv/1b6FmvEWFQcWKNkqtcrFaMNZax3aZChXosBorsrpDlRGdEhPS6F7+YNt4vNXjNcJOOjUVI2eKakpGlLK6aWFWuyVxIWz3pbhMiJHuPf9q88YItPkMtVmPBlg7wMG7T5trJcPjDv+Ir6Ct/9lVyqs97BI2STtgcU0JHdB5HI+6gHhyXVKpQScRqMj84hrJrE6HgFVZjQB+4l97wih8N+9x7+1vp0ar4WstGtHFRGLY7HEPc9MYEnzx/vFhNl7kw52rtlo8pdnotngJ2Hj5z6AILKFs9urgic+uW5z2Pnv1LvygfcAzoqkZSVhW1VNDmGXuxGm+7Jtd3uyLPqM2C6fByykEW8NkJWKA2kjlIZ87Qx3/9N8Lmn/z2b9PahtTGNSwZWz8ftk8kHcoL5TmViGyn5LEtdXJy1Gdbx4WRTMrYmh75930/bdu7yPq+srB2rHC5WxoWS2sUU49V1SpktEjQ80mXPrci95zeEx5HX/LCbw7bj/2G/53opIjVKG1T3pIWDfOKenr/gVht1sjgPRAAARAAARAAARAAARAAARAAARAAARA4HAQgVjsc44xeggAIgAAIgAAIgAAILEgAYjV5+D3PD80wQqwmJKaFAuyyxS+I1UTiALFas/BArLbgIvxQ71YRQaxmzmoQq8k6Lys9xGoQqz3UyxOuDwIgAAIgAAIgAAIgAAIgAAIgAAIgAAIHhQDEagdlJNEPEAABEAABEAABEACBXSFgYjX2PzFntQ5HRJr1CJsdqUJpwjcpJ4rU1mxYFtS1nK71dTqn0YRv+L4fpxsH6rpT9SkhdqjZm9dWEZVcZ1GHM99dv218OKzMO9Hs1At20LH9t91WsRfnYl64UVxZnvOLP0HX/9OvDdtFq0tFJM45cRGTGqtNxICyUZRFrAYHO40B/YfXvJbeqTGgJ4sRdUoZC36V6qYWnIu8y5oDaS5A3lktuIXpOcKQV1I1JbXowaPi7PWMV38/fcF3i7NasXKUhtrHVc5GM1VgzO5LQnfEMZdWff0+dczmi6PuPvSRsM+bXvxtVH3i42G7W7GDnIxSmQ2oa45JxOFuNmJNuBwbJDW1G9fuRibI4PNw/GmiRd+hkpI6DpVooOc/1+nQ6RWJEnzcN3wDffmrf1JIXH8jUUdEDfPEaj6kLvD0FmA2JuzKFotl0ng8oHYl9l6tOCG6KHGDD/7x/6I/+c+/FrY/93cfopvbEj+5ur5OxzSmj+Pl2O0w8OHjW9K2vMyoXwifdmMYJlGLOqgTMaAR1a5p7DLVxGqmVGrE44SzWlHV45JEce2sdqHVoo2Tx8N1371+gX75Pe+SHj/6ZirUQiuJ2QFLGlFmFcVt2d6sClq1Cw82KX+bxID+v9/+PXTdaXVWG4tLU4c4PFVe7KZWRwcmUYh45FdSxrSqNcgySytH9gTrq4Mbs7AY0GNJmyItqT716DPqXvfob/p6+pL/56fCOavjaxTFat1Wx6PqBa+SH2N17mt3OlSq82BVFpSoIxpx3WgN/s53fzedfvvbQ89ODQd0fCR002JMHPnJr1FMNNTFikdyVZ3q2kXjb8XvT8Y7NrBsjfFrrq/N4ASmO2Vxm8Y9cVarHnUzPf8Xf0ZO9Kyn0rAn83VICa2RuKzFo4wiu3lFJeXOWY1XAX61KKYO58eGYiqIMnEFy//+ffSrL/9hef9jn6TP0yZ3RgM6yxG97LbVIrJDw/V43VNXOY75DC++rroohnhTnuNaj6WuAeFYPT+XZkvrkJn1tdCL9gqNNXry+mc8g77yV/6THLHKzmr/P3vnAWVZVW3teeJNlTp3A5KRJGB8BnwqiIIoImLWB5KMiOQmKSCiiE+U34ABERFQUEAEA4pPEUFFn6CiJAPSpI4VbzrxH2uvtc891XTRgS7o5q09RnftuveEvb8dTo1x5piT+5t4IXxrUybXM/cq7fUrO6uROJtKlqbwpG1mM2mKwyPtNdZxbflyYMlic/xvPnYm7vndbabel+ZoLn3A1OcgwGaDPEYPjS4GP9Fk/Uk7aJ+mdWvuSwJKmSpuTs89JlF+/pT5GKSlvtnqVG5q5c+Jf0ditMmxVBKDQTNHgmPNtROZG11U0J7BLqi/Gn4EWzz7Bab+X6eegtqLXsi3roRIGg3uYxjCW4UFrMaArmLA9CMloASUgBJQAkpACSgBJaAElIASUAJKQAk8jQmoWO1pPLjaNSWgBJSAElACSkAJKIG1J2DFHSQ3sBFV5gVtkWVIvzz2TWuW9N5Vtyk6y2aUjY1i6dXXm4ZcdeTJ2FSEDGHagjuNYrWSpm7tITzOGYXznLN6sVpZ1LXmjRC2eYDm5gvMaXt98WMY2mcPU4/9GhIJJgspnE4aZAQ0ks7WMZcQERJacEc4ku2eM87H777KkWwz0xaqKYtKSLiVyvGT6kYQ8FjZHgksKBKQiqmTmFHqPYljiOUiVnvuGUdj+/cdbI7p1gbQlYb2Zx5pNEyJsgRuyH1vg17/c93vRnAdEf4kHpo33Gg+/84Rh2PmiqWmXnEcUKSlKSkJ3fhcz3GQSdviIvzS9kjEDsYzSI43HLhBbY8Uf1yvJzlC+Zzu0pXjR4IKltRZAPLM1+2Hl591BrehJFbLSHgiqomyeKIsjvCnFKtlgIgmsqgD35e5MTKC+79/rbnV7y+7Eg/+igVb89IUO8ycz5zHhzEWt0yd1nRd2hxUQnQiVgrFeQZX4ujycj4p92IVpTcfSCxjUxFjz+9FhZoYUO5dmFLMIzMMHQ/tjOfkqBugNYeFKn+Ju/jMrb/me23+DCMSpOJUSHTH/c2iFC6p6Uz4YoyGjXBtTSC6mWNAjVhtxaipD3S53xSX2hX1E/XVE3GJ67qQZoHYN0TWQmGmdn13kKHp8W80hlX5YohEdCLYaqGKR/pnmGPm7rc39rjgU3z8ANG2UYmrCiZeJdwN6sMo4b3B8wMT92zGhAScMnfcbgq0Wah03dHH4P6f/czU57RJrCbxl2m3mPuRC7SsspYEpjFfk2JAy+vCJrzy/XqlLCS1n64cA2o/T5wALZmc43Nn44D//pj5avAt+6FbYekRzZSBjOtVkiORAI2KmyGWoeuauVgSq0lcLOIUkNjK+6/8Nr5/1rnm1KEly7Ggw9zqiDEqs6mvFmDMRIeymNcX8a2XO/BFrEarJJH9xnwtczx18kLwR3uBZeJnvQhVes6kcs2mFyKaMdfcasbzn4d9vng+33fuLCSyVyWuh0oRqdnbiaYSq5nmWGe1OIFn91piJoI8VGo9peedd+K2z5xnbnvn9T/EiuYSU9+uNgszA4bbHltmdlsqA5UqOjJn6JFjha8prUcR1ZFQzcn5XDMXSqpGy2RlEbWdDwKe8Zc+LEd/lvueOi6ygOcGiWwDK1pOMvgi+qW2WyYJfLB0GBitVPCoz3Nmxm67YY9DDzH1TffdB5jJewVoHxRRsX02mH6V9uByfXI/9DcloASUgBJQAkpACSgBJaAElIASUAJKQAkogacLARWrPV1GUvuhBJSAElACSkAJKAElsF4IqFjt8TGqWE0EaipWg4rVeK2oWE3FaipWU7FaoQRTsZrZF1Wstl7+JNWLKAEloASUgBJQAkpACSgBJaAElIASUAJK4GlLQMVqT9uh1Y4pASWgBJSAElACSkAJrAsBK1ZrIyv800x4lbUiok9tZFrpBmkEeGKA1cqBujUUGluBR8RZ7eoPnYJNxYnFz8amJQbUGq6sKgJsXXhMeY6Nb3uci65JG1b2XSL/JyoJArS33sTU9/7qOWjssbupd90GuhJM1ig7q9HACf82DZGIyUJyVhtlZ7V7zzgfv//qN0x9bmcCNYkBJTc1G5dJo16u2xg/460jLmXkq2avX66TQ5mNzctRw5IBjkbb9WNHY4f3vsvUW1WKAeU+DqS+cbaiUnZWm0ibqHvsbBPGCSCOOmhGuPU8dgr60//7LOY1J0zdzdLieD/PkUu0pe+Rgxb75yR5Vor+NIGD5nMfbhF368GFpBNiPHCQibNWX5yhIhl0hDgWl6FRP8Dies1cZ7t9X4OXf5xjILFgEyCUqE26lZi+UdU6+5RdfehI6zBnDpCDiL1jgyzzmPIwzeUX/fgnuPbTn2Oef/gzdnQ4+nOzDo0cM+nCQ0t6Q+5Afsg84zRDW9yBqFn1CgfwxVFUmBVR5F8RN1iKA6ZPKVjVjBdSE+1o6q6LpHCCoqhQ7kCFDIRSPr7q+mhJ+yecCsYGOSL2gVqI0264gS+0xTNMXJ4pPrkoyQqKUuTirNZyys5qTXR+xc5qFx/2Qcxbwf5GfR12VguRoC3sIyTGBZCK53lwxB2NHKYahbMerTtubwc5xgLeDVM3R1UGbMAJkUX8eQcNLJ05z9QH934ZXnsRj0m7WgG5Hpp7bYQxoDR6NL5UcjiIZUJSNG9IFpq0elptoMkuYjcevxD/vP5Hpj6v1cbMiJ3VKmBvMip0ZEecoxLXhZfJwOTWn4qPs9HTVC/iha2bVsnnkdvWK5NcsuAiEe5L6lU8++jDzYG7nXgkkkHek8bgoiqRxfWVnNW60gjuN/9CTo9BV1pErnIJu8r94vTT8ddLv2fqmzQ7mBHzXtuPHG0wB3IJHEt47dL+HqQ8N2jv8Yte5sXeQ3ftUckKZ7XcofBp3qGoJeRKx8VF7vM+tDiJ0R3iOTn/Zbvj1eeew4dstSlGQhst6oBXH8Unr6WzWjeC54j1HO2JiTTCD9D85/3mmr+94go8fMUVph7f+3cMyl7YXw0wOsbxoLRjDRr3RGC420HNpqHSs8v+fZE5yGTfJR6+fcDRdUsudJOiY61jnEUjPx0bc1363Gy1pbhj+xXN+Q7ZKRqDuwBeYdnWhUf7sMwKSYs1v1tntfnz5uFBcdf78+gItnv5nub7t594AvyXvoRvQc5qDR6BrJQHqs5qKw2a/qoElIASUAJKQAkoASWgBJSAElACSkAJKIGnOQEVqz3NB1i7pwSUgBJQAkpACSgBJbB2BKZ0VludWC2myDi+VycncYq8xB4dwaNXc2Th1Uedhk0jedmbjk+LWM32ll5gTyUWKwRDKx1QFrpNjvB8bJTf2ob7lYVKjydiIzkCla4borPtFqb+2q9+CrX/fLGpRyRWE/FWH8WxyYDRu/tcxGodSrAUED5a8Ef5Vfo9Z56HP3zFitVahViNxA5WoFaOATUiiFIMqBWo0edFDGhJuMbHsyAiRR8encHCkOee/qFCrNas9qMtrRtKQ/iJzcjMSF1kyrLuGBoiZKgmMRyJuMO/HsW3T1zIHH51E2a1WZiVRjHqAcdx0hTsxiwSIdGVjZWk36wwwTGVXvSnFchQr+wKAEpEAAAgAElEQVT8bwUuUpnDYZ4WYjWKtrQakTEvwNIai0Q2f+3eeKUVq82fB1R4MCJiFfAd6H97LkmB7Bwygr1CoAbkIgqk2D9XhHdoNdG+48/mOj/7xjfw1+t/bOpzx5rYIpXYubQDX0RGFJDqyoJ0HA8tiXWkntckgi7PHDRFdFNDpSTa64msiKflQ+f2YjITI0Ci0vUcxDaF1SmL1Ujkxz1ueCE6UqeowhER+S2ZOQPHfP9qvtDWWwBV5gkScYi4Ke1SRCzz7OYxqhTRSqXdRPumW031ksOOxPxhFgrVRaxGAZZdUUNGJoKUzwtcD460hQQnNnKWxsPGwEbI0bRiNScvZDINp4JIoow7qGN8FgtK+165O/a/5Aum3qoEqMkZPdmfwNoIftBUlNBKI97risiw5laKSESv2QTGWLB14wknYtF1LDhc0GxhQOKFfSNz4/Gn69kQSwpQTItZ1dtJy/viyjHOU8WAlnHatUV7WL0xYL76e7eFma9jwdB+nzwT2HZLU2/6DWQiYApyB9UiqzdBIlmk1GaSi1IJSaxGWaZm3iXA8ApTvebwI/DoLb8z9WfkDupd3msH4KIjYjWKlE1F4EXX82X/JiFjWZxn9x46vydiI3mo7RlJiXkF0l7ck5nRHsPCrwfjJpIBjo/eat998NJPiID2GfMxLCIwx3PBElUSq9kVbRWzEr3rUN+5XhbPZXFq1o8pcQ7QPKAy0cKfruXn/MUfOwtbSyTv1rUK4jaLR9M8wqy63DmL0e7w/l2tVtCSNeW6gC8xo3lKLp58eRr/UNaUS5HCItqjR0PvuZ0Vx0v3ih+5jDVt/ZNEjqt6GOceHJf3IRPPKgLNjGTWkrtd8RwEci5Nl1D4P9Rsw6+b4HSM+yEelL+bXnLAAXjZB9/H7dl2G0COIVFzZsV5rlfMt5LGmRtsG01fyH15ba16/azcf/1dCSgBJaAElIASUAJKQAkoASWgBJSAElACSmDDI6BitQ1vTLRFSkAJKAEloASUgBJQAk8hARWr8btgFavRJFSxGlFQsRpvSCpWA1SsxsIpFaupWE3FarwvqljtKfyDVW+tBJSAElACSkAJKAEloASUgBJQAkpACSiBjZiAitU24sHTpisBJaAElIASUAJKQAmsfwLWwINcZQrnJ3IHsV+4FEsm7islVw+vlMMW5wmCTAIVoy7ul+jJX55xHmaLE4uXdQqXmPXZC+v+leUpArEgoRhEG7GVkNeWdWbyPTg+u8R0W2344hgT5B7chB1n2NWGrUwohiwI2P6rGVNQ6poXImaPfzxXtkjcpLpBBfEztzY3OPDCz8N93rP5Zn4D5Exk2taNivZQExOJdEs9chTj4iFCIM5qty88HX/61uXm81ntNuq5lSZSyBqfQS4vOVnamEJiNevkU/YF6/WG3MjKPbOOSV2ngUcH2WFmj7NPxLYHH2jq7UY/ErALWj124GVix2dMYvheoxUb4gdUshbCSKxkbv0zLnrvkeaYxqL7MSRxg/R7z4Fn6jEpm9OUfffseLD7nXUTcpDIF4mXFhGotYTOlDnjhD1ntQP3xcvP/hjffMFs5D47gcWZUzgRlQWQqQO0JtibrL9aKRbbWNRCpcpzjJypvAl2C0M7x29OOs1U7/zxDahOsINT2GljUMZoIO75VXVMgKjtmfXB40uVnYV6bnM9bkyb/y87XK08b637VscndzU+n1ypbFxsLenFpzZyB5K8iY5fwTJxUBtZMA9HXncdn7zZAiBgbqZdstYoCtCTNZtFMayxEzoTmPjFzeb4Kw75cBEDGmTs+BU6OWxab5KmSKXnHCnIhQV4PXslrxTUal3WMjdHVxZvnWJKJQ6y41XwYMgOTDu97c142bkf4bbPHirdYW09GHvj8FTWynG15DJHhZwKU/Fcq7U7QIdnwM0nnoR/Xv59U5/faqNaeO4l6Mqkp/EMJPqT9gy7w1jnslX1dXXkptp/ySStJWPabNQxOjTbXP6DP7qOXa3I9crJkVV5rtHo21jMpDWOoCYWj06GEdljqmEdVWtdOTIB3Pk3c+6VBx2CeDkL19LxEWw5NNPUJ0aWFu5onusgFbdEwsF7JruF2cKOlr1CHltcequVlpidt/RtV44htr5EmrbhYZj2ExqLvfbEXhd9iS/T34/Y5/2YTN48cRZ0HLqr3JksymTB5A7tHzaSutSaHOizTTJOhtyX5lXfw3fOPdfUK8uXodFkN7VqkhTOZ5R13NsDKWxTelhkIJcAmD29NwMsMcvEsqKoZOusRrvcZKM0bij9T/stFXJiK+9/7LIp+5x1ccvpuTf5qWC4mSN5XCbvqDQWfHKl1odxccNskiuhxBpn9Spetd/+5pgtPnIqIG6bmDMbkGfF4uFRDM6YZY6h9OtQHs/GpLP4+8vkXptjyPXQut/RnLJzwxy7Kse4yXj1NyWgBJSAElACSkAJKAEloASUgBJQAkpACSiBp5iAitWe4gHQ2ysBJaAElIASUAJKQAlsWATKIoXidS29NLUvlD0KjLSCHpJ9cDHJaXJymkXwrFit08EDVqx21nmY22QhiZN2jfRhvRdpJ2lb7AtlN+vFQVIwnZVo0d3LL64LcR69ZJcX9RWTTcm97CBCV84m4draiNXWtJ+xy/dq+SGyHbY19Td/9UtwnmPFarVC2JR1W0U8Ih0n+gMkXlASqyUIRkfMdf73JBKrXWrqszpd1OwJ1EMRydF3NjLN1OVKq4rhW1WfEkfiGt0alohYba+PL8Q2//VGZtjXhxgcWdcXO3DSsliNR2Os0i3aE6ZNVFosiom+8xN8+5TTTX1wZDkaEm25pmzX5LjeHCCpGI9wJ8hBoggqtZhi52zUaYglEme56Ztfi1eczW3DgrlIXOZAUYOhMCnHuZEOw2oCjUZPMLTdhMIrzbkN5HDGOWYv++Ev8dPzLzD1JbffgZpdX4jQL0KxeictBAuxEasV8oWi6+U5a5bsWogaSGhiYwtJCGqv1XaArtzKCPyMAAaopBSfyreuZj1JYzeoYXmNhTPDCxbgg9ddwwdtuillAJpq6nkA/TMM3SJyL+/GkJRAoDuB8f/5lTnme+/+cBED6ua8x/huRuGvfL2MxGo9yYsk5prYz4iyB2Uv8KVTJM+xEh0SuXGwLFCp+sgiblfbq+DRgPux01vfiP88R8Z/zhArgkxZneRKDtvQfpSUnVFJZVuI1aI20ObBvfn4hfj3ZRzlOrfdNiJL5pmgRTmrpjhoxMyC4i/tHjwdeyjNwbZM1Fa1jonqkLnv+75xMfCfL+Wxc3N0+kQYaWI7pbRa8CsyZl6OqJjlPkI7+0msdgX399snnIAsZmF20mlhwRCLjdpjw6iIqNvLM7iluE0bDctk+F5WEmy40bOrEAyTHInnEnWpIs8impMsByMBVgYSWFOhp+pIyGK1Ba96Bfa8+Ct8UF8fcseK1UiQzOQdNwFsxDetW7sfOB5iid3swivkh3T4DDull44ADywy1/npaadi2a28FofiCF7EI2yFZNLU9fLDiM+KZZXx3x7mb5BVi9VIqGZTXunnqsRqdA0rjrNSfNvYcpRveTWXY1JtBnonS9ASttWBPsTyXF0yOoJdn/c8c8mXHHcM8OpXSaMdYJDn50gUI6zwGNF9PMlZNrq2sljNY7Y066yojoaNompNmdTB9YJcL6IElIASUAJKQAkoASWgBJSAElACSkAJKAElMA0EVKw2DVD1kkpACSgBJaAElIASUAIbLwEVq7FuSMVqPIdVrKZiNbubqVhNxWoqViNVkYrVzJ6gYjV5RpKyjAWFKlbbeP/21ZYrASWgBJSAElACSkAJKAEloASUgBJQAkrgySagYrUnm7jeTwkoASWgBJSAElACSmCDJrDOYrWSRc4kZ7V2Gw987WLT51987DOY12KPoml3VqOorFSiLUupWMaxRKI/c8+Ha12V8hwpZW+Rk1NKrkpcAvjwvJ5LViKuKUluQwLX73CWndXyHbczF3/z1y4AdtuVb+TVCnurPGrDCXpRj2VnNdsqP0/gjT15zmppyVlt6WDDNGOvsxdiK+us1iBntVXEgJbcxUb9JgIZl2rchLtswlznz5/4Im77+iWmPjdqoZaK9cx6HIJ1dVZ7xlv3w8s+/lFuyfw5iMRZzaRZWoezkvtgnAG+dSNrpQhqNlo0QRRzf/vJmenhJaZ+0ykfxz9u+DmvneHl6JdYTPJ+GpDJWmvb4D6KiJvsrLYqB6uyAc+aIOS+cGmUcubacNERByqOTuUrB1mCUOrUVRtL2vUbWNbH8ZnL5s/DUddyhCQ22xQ2FTYnOyFxpiL3IOtTNslZLZrA+M97zmpzhjka1cvZjS5waKnIHpBTZB6DIrMjPxfHtbV0VgsrXuGs1vGrhbPas97+Juz+SRn/2YMbv7NayU2tK+545GiXiSdaNWpt0M5qkTj0tcIqRnyea2897QzMPOxQU08CF60GzyrqXp/Maz+O4GQ2f9GbHM1p7eBWjOGBMz9hzvifL38FtYCvk3RbmNXPgaJxs4lQ9jAkMfzCoZK+7Tn5rdpZLYcrzxkiXnZWs9HWJCKeyllttMLOleSstsc3vsw9KzurBa59NMJ1Yzg2n1ccEc3xroOu7OURyGWNC+3oFbvtLl2OR664wnx+2cdOx9w271vzPBfo8hnT4axG7mhi0mdc6GwEedlZrRy5TO2Y5KxWcpO0bmp0jckmkzbuc/LnNsLVXFOYGKc3OZtixiUAHZX+BhKZAw+OrsCsGeygtstrX4MdzzqLz6bI1lkcHRv5ATqyAYae8zjOanxncv1TZzUZBP2hBJSAElACSkAJKAEloASUgBJQAkpACSiBjZCAitU2wkHTJisBJaAElIASUAJKQAlMH4F1FatRlKFNkszyGK4VErXbuP8rF5kG3/Txzz5pYrVa1UeS8AvzOKbo0seWknYIgUuiNBazuK5fCNfirFucS98GEu+Xr01+4loMlxWrNb0A7rN2MGceSGK1XZ7FV3FrRWTkGovVJAb09pNOx+2XTm8MqBWrJW4dS0Ss9qqzF2LzgzgGtF2vI5EY0FriwbfRZSQEocRVABNOG6EoB8JuE7jnfvP5D475KJb+6remPjfvoppaCcVaAF7NoesqVtvi7fvjpWd9hK8+b/bUYjVROFC0YiDKr3Y7RqXGv8SI4UYstgpzF6M/vtHUrzn1bET3/cvUh3yahyyJiJMW+kkcQnqUdi8GlAQmVhz2eFGLpbTH1UKku1jRGIlWbAgwhW52ZRwTUBSfiNWQFWG5nhHP8fpq+nUslvjUpXNn4bjrf8D33nwzIyKi4vp0FZ4EZbEaKF7QKmCiCYzaGNCDP4x5K4nVSCAkmiVkJbGa6zrwJPpwTWNArT4nqHhIu9xGijNdHLIgk8RqL7FitVkDG71YrUihdAEbA/oYsVqL1Vs3n3DSBhUDSsKkSOJHW36AEY/H6PlvfTued+YZPNdmDmCi2hOrUUwtlQpFRpIQj+Zg4CAVsVGWJfBa/BRxH16Mm4861tQfuPHnGKhzdGPcbqEuCtS020ZF3LaSpAMrMuMZ3ROrlaMk8yKKmWa+xHRShGgpBtReh2JAKX6XCsWA+pKLGTsurFhtk1fvgVeUxWpg0V4euIjkXB8p/MTuEKWdwnXQcW20KAW3ciFRnyPiYfz1blz3SRbtPfjrmzA75z2pEcfw5JrTJVbriliXxtoT4SkJ1ALpAtXL0dV2nys/tunQIurcHGBjgumb3l9CxTHmiF4QaHlfHRc5X3/YAI0BlW4aI5NNvpuncEUkH8+bizd88uPmmPoeewI1fvBl9TrGWe2LauAjl+xhM03LG7VkFatYTSal/lACSkAJKAEloASUgBJQAkpACSgBJaAElMBGSkDFahvpwGmzlYASUAJKQAkoASWgBKaHgIrVVKyWy8t/mmFrGwOqYjUVq6lYTcVqvHckaIlojKRDDbHDIumTNSl7PCHluj7hVKzGzmoqVut5palYbV1Xk56nBJSAElACSkAJKAEloASUgBJQAkpACSgBJTBdBFSsNl1k9bpKQAkoASWgBJSAElACGyWBdRWrOWR4JKYjk5zVWi38q+SstqAjIVlJB84q/c6eIDZHHGmQFu0BOU+J403uBEUEWpKkSFJ2yyEXlMDneMpqNSxc1rIkRtJhi5NMjjXHFF45T7C9K51undXGPR/+bjubbw+88MvATjtyG5yqcZ0yJe6gsI6CiyljQEvOan/6Fjurzeh2UbMnmGjE0ov9JyBWyyUoMnHqWDaDw/X2+sRJ2PS/DjD1Tr2GWJzVwtRDRVxozFQQ266W00VN5CxOs4mJG28y5373hI8hfOBhUx+MO6hkG46z2tbveiNefOapPC5zZ63WWc1490h8ZyfN4YtTUDsaxZA4/GG8g1tO4bi4u6+4FrXRcVMf6PMRRRy5141bGJBzB7o5quJG1oKLqOQCtLpZ2vMLmvpImiE2HldM8MzBEZwi+o6EQjaCr0LOZuIQFcIvjhn3qniowldYPHcWTrn+Or7p1pv3XIZMsB7PybQUA2qc1TzZpboTGPvFzeaY7x38YcwVZzUnYzaBuT8fS6JLGwP6RJ3Vki63KwrqWFLhOb7LO96MF31CnPVm9m/0zmqZREM6njO1s1qT199Nxy/Eom9zlOvcdhu+uEw9dWK1DInP4952fUwEPEZzX7I79v3sZ3iubbsV2iFvOPRECiiXl5yufBdZzD56xlnNRmNGSRHLmP/pr7j2/R80xyR334O+KjuWJZ023IyfJ04WoyLx0WnaRc+bjG9PhVo4Hc5qY9IeEqu9vOyslrOILQ1cdApntRxV66yWlYKBvRwdcWzswilcFPvjFBgmL0XgjvPOx60XfcPUByaGMavC5zdHRtAvEaJPhrOavQd1yRcLVdrPbMTn5HjPyfx7v5kRl19pLsg4mhHq7Y7la1lnSTq6K7tb6NGTi4/qpDGcCjtmumGARObG0sDHM/bfz3y+z+fO6/3hVKsZt0YqUZqjkvJ1Qtp0rarTdJJ/IRdLO3/Y9VLaWc53nqrzkzuuvykBJaAElIASUAJKQAkoASWgBJSAElACSkAJPAUEVKz2FEDXWyoBJaAElIASUAJKQAlsuATWVaxG+gSrsSGRgpNIhlWziX+WxGqbdEVgNE1iNRuflpLERV7UZrUQiYjV6MV7RIoaetmb5shEpBVWKohjbls3iQrRQcV1UBMVXiV3UBEhV94hMc36L2WxWvicXcwNDiCx2g7bm3qKClyJSnSSbk89tAZitTsWno47JAZ0usVqOepYPqPftHmvTy3EvHdxDGinVi3EahRdV5OoOfrORrR10UVVIuWwfBR//eLXzLm3fP4izG2xkCTsjiOQl//rcxTWNQZ024PehBeecQo3Zc7M1YrVSFfQEQFC6pHvFP8Sd0cwKEIP3HEPLn3Ph8znzt33o9FlkUilP8B4Z4zncBZhUOLl+rsp+kUsOIqMAkUfF83K367ZfOZ20rkUoWna4PgQXQU4lo9vW8mKZFdU4KMrwrFRN8RDAQuFHp0zEx+9/no+YdstgToLRrM8gSPrjsRqViTnJJQ3LODiFsZ+8Stz/FXvPhpzl4+aep6yqC9EDk/aWBarea671jGgIrGFX/EgWiZEfh3LagPmXiRWe2FZrFa0eE1kgI87TE/JlzYGlKI/bQwoDXomItIqxfNOMJVfHL8QD13BUa4bglgtdzJkHouN2o6LTpXHyN36mXjrpz/JPF+6O6IKz8Gu68GN+PhG4CGR54AfOkglStqj50Sbj3n4qmvx84Unm3r/0iXwZQ8joZqT9Tzjaq7EO5rPygoibsKaiNWIuJNzO0n2tLoY0K7jYkJiSReUY0AbDaQiVssCFxw0zPrgPhEmFipu+sLL0fZ57kYUyCux3gPjXWCc+3jx/gei+9e/mnotGsaWc2aZ+tKlS9FPE6ckGJPbrZcfxE3SMkHpp1Yc6+ZOsfeQUM3uZ0a4tsq9sBcPXo4Ep/3FsYJtU5doYnOdXundgSKded8aicdNEDKVatBAJn+EtKKO2RuptAb6sHTBfFM/9vJLga224C+qVaQVjqxtJin6bCw5T5ReWROx2ppt5utlPPQiSkAJKAEloASUgBJQAkpACSgBJaAElIASUALrRkDFauvGTc9SAkpACSgBJaAElIASeJoSULGaitWeSAyodVZTsRo76pBmILCWcWXRgYrVDB8Vq22YDxIVqwEqVlOxGgvXVKy2Ye5S2ioloASUgBJQAkpACSgBJaAElIASUAJKQAls3ARUrLZxj5+2XgkoASWgBJSAElACSmA9E1hXsVoe5fAlnnKSs9rEBP4hzmq/OvtzeLKc1epBBZE4MA07OVaINUkr9BEMzjTUZsyZi/4ZM0x9y623KpzVxkZGsPThRebz0QcWIZV4wb4kxaBEu3lJiumIOLPOaiOuh9rzdzNtOODrXwG2287UkzyEZ3LBgDVxVguyBO7YiDmenNVsDOhQND0xoOz/Q6WO5TPZ0eiVn1qIue9kZ7WoViHfNFN3MxdVcSViZxs7+zoI2uL988hSXH8suxg9csPN2Eyu7nYo6FIy39bjGlhXZ7VnvvsteMHp3E7MGkJX5gm570wSq9kmuz13oJYRtbFbUT9ZFC4fNvUll1yNH5z1aVOfM9wCkaOS11yMxRx16fou+sW9p9KKMAR2+BlGgmTK+Dpu5srmO6vzAONwPLb46fopYrE7Sx2ncMUjYYcY/6AWA4EMaRVu4fQ2HlTwsDgdLpk5hNOukxjQbbYCGtz+NE/gyjEJXVMaO8lZLetg/H/YWe3qQ4/BnGU8z/OYXecogtTPub3ktEihoPy5U/ieUX8icXCjptq2kyObdWWjM62zmhe6SCKJAfXrWF4fNNfc9Z1vwQvOPo3Bmvhb6wW3Oqp8ygZXrJOTu2pntUpnAo44q9147Al49Hs/NF3YUJzVXJc70KSxk6jW9twF2OfkhdzOd7wNeYXHqBNU4YjhZ9UHYoqaJZFp6CKN2c2Q3Phs/OWNZ5yFBy+5xHw+p9lEJsq+queTJaD5nJwBg2IOTLbGykvr0mI2+19pQVqnxbKzGrU2lFWbIUdbjk/dDORSSaXsrLbJ3nv2YkDJWS3jtZUELnj3YGe1QbsnlQ3gyFlNtvIEKXxy8SQHtdEW0p/eYupfOfIYzBlnF0MvHsZQP7uCtZvjCCTj2Aq95Hbr7Ycr+1DZcIz8HsuBndZNjbitymiMgoFt1+mndT7LnLx4tpNr22SHtt6Vyiu77KxmO9lX6Uc35bnUTNqFu1s0OIj7q+y694bjj8UzD34Xn9KoA3V+ZlKEs32Smj9jyjGgnt3TaBb0WjEpBlSd1dbbXNMLKQEloASUgBJQAkpACSgBJaAElIASUAJKYLoIqFhtusjqdZWAElACSkAJKAEloAQ2SgJrK1azncy7mXm5zyUF5CU/Jibw9y9/3Xx68yfOn3axmpWIUOxgS17YLq24aM/gl8CN7bbGzru/1NR33fOVwC67cpPHx4ABPgZRG/jjH031jmt/gLt/cbOpZ4sexaAoCvwshmujwtbjSJfFavUXPNtc+Q1GrLYtNy0LEIQsuplKrJZ6QSH7MmK1URbx/Omk03HHty419ekTq9kR6CvEanudexLmvOMAc9+4VkGEGhPLHFRErMY6CX6xH+YdeCMsOMIDj+JbBx1qqslf7sOmPr/kR9yCs4povSc6FE+aWM0BIkFFgppYBFZzSaB1/8OmG7efeR7uuvIaU5/bjuGJWK0bOmiKfCqshqikLF7wmi0MgPmM0zWtwKuUQGhHx8yfEqzHk1SVBSGxCEC7QVq03ywJuYeTO/AzvlolyRDKyR4cpCLeaVWqeCRgKcbyGUM4+dpruSVbblGI1UiGAZnnae71xGrUV0ckJnkX47I2KQZ0znIRq0U8d4I8hSdCosyoPbj3JCAkwRqVNRWrWZYUwRuLci32G1jRGDLXoRjQp6tYLZaxpXG2MaBhexwuRUIC+NlxJ2LxVT+SedqGT4JLWc8tq1aEg0bM88KDKyt9crphaTo+wWoGT1SHrSRHEvJ+MzY0E7sf+X5T3+bIDwB1Fs3GlVpP8pMCkURV12oB0gmOlvXCEHhoialfePChqN/xv9zfThdRwhOiUakjzyQaN46K9UVzj+a/LVOJ1Yrvyc2rlPtoY0DLYjUSULZk0aZOhkDWHImcbAzoVGK1eCWx2lBZrGYb4QJtGbucgpvpmUhrZ7SNm47iuONFP74R/aMsrJ0VOhiOWLhGW5hH2cbTFANKIlISopr2mDXMIMqxqvwdMyfRWm/f6+1mtMfwvmD+YimijCnS2BU3Ne4DQ6Gr9a5ZDKe5eyyyNwcOQl9EgVmGdsZx6L4TwKc5RHtenmL5EP+tMfdFL8SBX/gcX2xwEEnI56La6InhExSR5qYRIlZjsZ2K1XojoTUloASUgBJQAkpACSgBJaAElIASUAJKQAlsXARUrLZxjZe2VgkoASWgBJSAElACSmCaCahYTcVqTyQGtOcopWI1WqpTOqupWM3sZCpWm+YNfV0vX3JWU7GaitVUrKZitXXdSvQ8JaAElIASUAJKQAkoASWgBJSAElACSkAJKIFVE1Cxms4MJaAElIASUAJKQAkoASVQIrCuYjWfcxxNSbMIXi65ap0Obv8ERxne9dXLMEMcs9yMnGfWf4yjdbAZdPvwcMZhZysGBrFiFkXzAQeecCy2eO2+3NCZswGJAERSykAjG5ZRcfZavBwXv+0gc/jgo8OoSOyZn8fT0v6ys1pFYkAPvOybwCYLuM3VfoiRFjwnAXJ2IyNZVCYuK4nrI5WxqBHjZUvNEb87/lTce9XV3JduB9Vk/fO3YrUcDYzM5ohVigGd/bb9eW7UaogddjRyUheux84wNFuynJ2a6nEHrkTxDV98OS479Uzz+Q5hDd1lj5g6OecVljdC4PF+lAV4j3fcugJvXrUAACAASURBVDqr7XjY2/HcU0/gS88cRBRwH8lFiv6ZMjkNsHAmI+8dBxQGCvQnGfDr20z9mg+dCudv/zD1WVkCRxyrml6CrllwFB2YoSLDOBDz/ahMkAfWGjir2f5G5J4kEaKBHyDO+KJJRvPLupCRxxKv66ACdEXQRNPIRhjS9cT4B2HOkZtUKKIuctkRsFmtYKyf1+M/HAdnXMvucSbqto+jBMlKLXe4dZ04QzUQN0HqdsrzBEkLuPMuU/3+occi+9s9pm7jUkNyTUrZ9cqDh0Q2qKpfQZZwP9bWWc3xHQRO3Zw7mjpFDOgLDv0v7Hbacdyu2RQNupHHgNoHgQOUxWqpjH8ti4FRdtu65tAj0P7Zr019TrMFT1z/MsRo8bCZ0kh4PH0zFlwmxzj2jn1itQy+uO9FOZDKWhzu70f1P15gLn3g5d8q5lpOk1kKpcZGXZ77VYoJbUtgpuMAv7/DfP6ZQw/Fpg+z++HMLjOgYh24qE49tTGUK/elZHRY9N98Jq6FVKV1ba+5Ns5q1JcVEp+7+X5746UXfslcJ/E8+FWOrCXHUXJzpELDM8NuFHZQ6AvqeiCOjYgRpvI8/90d+PqhHzDnzl08gnBksan3wcUKsItYnRzpOrb96x6D6xBzy7ZUD7IMFfnboQoPS2VO0tGhx2uznXbgSewv+49xf8mxribuk5UwwETEcdMSOm3qngfkmV2/3iRnNdseHt9Vl8nj2/vN1lqBh6XioOZvvw0OOfccvtDzdgMG+JnZgQNH1kvFdycvFNs0pxdjSufYEFRNAJ1iYPRjJaAElIASUAJKQAkoASWgBJSAElACSkAJbGAEVKy2gQ2INkcJKAEloASUgBJQAkrgqSWwtmI1+2LUKwlxSKRAYjRTOh388exzTfXur13+JIjV+E1uP+p4RF5iL501hAV7/6f5fM8j34faLjtz28IaUo/VFCSMcUipYN7TJ8C4iBTGO/jJez5kPm/99s+oj3AsnAuKoVz/Yq+ux0THPB+V53JE6YGXXwJsymK1POxDIoMUUDtLYjUbLxevLFZbwvF1vz/hNNx7NYvVBjodVNL13/5cRDoZGhgVsdqe5y7E3Le9QZhXkXgs5AK9jKcX8WRmZ4QTEgPaGgPGWLz1lzM/iTsuu8LU58QJ0GERIcWqrU3Z0MRqhD6XRFOSu7gp96sRA4u/xf29+azPorHoUVMfNHON+TQ9iuDsyXxs7GY96Qko2iRWE50IHWrXaVlkUZaRVIMqOjGLTTogIaaN0PPgiGiMsuh8mZ/dqCNSEL62V2HBj0uCtIzPzZMUuY3hdIBUjlnhAksk4jPbcit8+Ipv81BusgmQimKm0UAuEbHdJEfFt7GCpHAqidX+erc59RoSq/3VitW4HwFJgSSiMSiJ1SpeiFzus6ZiNcsSHkWISqxk5hZitf847CDseuqx3I+nmVitLCybJFYb4TV61SGHo/vzW3mNbgBiNZLt+rI+shwYp/9ojxmajdEtNzP1w0ggOWcWj1e1boI6zZyleSrTK6QtZoxjLpHnGPkBR51ecsqpWLCc99TBqFsSqVm5EJ/CkjUudv2VhUz0eVmsZwVq3I7eN07Gzyj6PywJR20MaOJmCFO+VxqEGJaI3a333xcv/srn+XPfh1fl6Ml2DrRFzEfi7kE7ucuPAxeIRKzmZx24HRblLfrO93DjGfw8XzA8jnBihanX4WFYRIoexYFLbq5TitMsYKxhZWqxGolMeZAGUUXkyn5Tr2Ksy2t/OG6jP2DhWugH8GIW27kJncnn0lk1Obeb5dJ6oL8/RGvCwuiJ1crjaK5V6sdU41so+Etj3XU9jFb4+RUtmIfXHP9hU59/4BuAWXNMvUuyYxH3miPLY6NitTWcQXqYElACSkAJKAEloASUgBJQAkpACSgBJaAENmwCKlbbsMdHW6cElIASUAJKQAkoASXwJBNQsZqK1Z7IlFOx2po5q6lYjQU4KlZ7IqttGs8tOaupWE3FaipW47VWdi1Tsdo07j96aSWgBJSAElACSkAJKAEloASUgBJQAkpACfwfIKBitf8Dg6xdVAJKQAkoASWgBJSAElhzAutdrNZu439LzmozR8dNY6YvBtQ6q/VhiUR/3T+3gTecdZq572ZvOxBJPzuuTJgoSRbNkHFJLwKyi/42O7Sgk+KuMzim685vfBd9EgPqoV3EMq453dUfOclZzcaAXvrN1TurOR5yyWJMXR9iJoSQnK2WPvnOainFgM6baTr8ynNPwry3vJ47H1SRW2e1yIUTMPURJOgTJYDfHAPu4/jLaw4/Eu7f/2Xq/ugwquJFRP5WYuC1eqhGa7Kyp9GqT1vXGNCdDn8HnnPK8XzRUgyoC2qpWOGU3AejKINXk5hL5PC77KxW6UT49cKPmvoDl1+LueMcUFc1rmpsr9Pxeq5pFD3oZRKvWAISIYWYLZlYztU5qwVugFbGc56aGfjslJa7DloRf56A/PLs+soRFC5PPnkpyjEUVsquUAnIh4vb7Ac1rEjY0Wipm6E7i12ttt/31XjD2Z9gbvSZzRMNg0nOaoE4q5m7J7I2qb3irPb9w49Deie7rIU5u0AFWQpXHNQCx0MszolVN0Rm4k3XPAZ0Kme1FY0hcx1yVtvFOqvNIgerp08M6CrFauTouILdJ688+FAkv/ydqW8ozmpVcQBMkWNEHCTzwdm4J+SVcOIPrgZ2FofNSgOJwzaHZNhoE6yN6ePocp6bE+O4/fwvmOqtF38T85vssNkfSTwmn43JTmI9ORPtA1R4ZawqCJRvY751Vu2sRjPKrrkMOayzWlpyVkv8oHBW2/EtB+B5n/8M3zcI4Fb6TZ3ie7sut5tiemupROyWbd4cMr6UtZu0gTbvQzecsBAPX/1jU1/Q7KLa4TlAu0VTclBpn6DwY0NkGpzVXIoXFoRtdCHedwirfegGzLmdpqjX+TnfHW+iJn2b29ePZIz32k7awUBg12mGCcm7rYRAHNs92xLvjY/pF1MtPpwcdjrVs4aPjxwP3Qq7My4JXTzzQH42vuLjHwPmirOa68F3ZU7m9PdS6f7FZq4xoJNHRX9TAkpACSgBJaAElIASUAJKQAkoASWgBJTAxkVAxWob13hpa5WAElACSkAJKAEloASmmcATEqvJyTkSODYGtNnE7z/+KdPqey78NmaN8cvt6Rar9aGO4ZDjJv/cAI678hum7r1id0xI9GfksCCHCsVQ2tfWQIxBeTkfxsCDn/2SOeZ/PvF5zItshFh3WsVq436AiojV3khitU3mmzZQDKhNBDOxmamIJUxkmAiGHG+VYrXbjj+1iAEd7HanJQY0dZhiQjGg81mQtNenT8L8N4lYza0AvsSAdn3KtTNlOO5goMLneu0mJq5jQcTl7z8WWyYilxkfRsXhN/VpRmmTkyUCj7c0plustvMR78SzrVhtxgC6gcRiwkFgAzNJQShirE4nQdBgkUg77aBPBGEYa+KKtx7MDG/5X8yVvocm0pZHPiopF5zchyvXJImI1XqxjIEXJGlIVidW6yKGJ+30gxCOiMO6aYJWLHPec1ETAUV/4hciOfq2KfcyAaI+R9zloYtUREOxn+HhNq99b84MbPbC55v6y9/5Tsx4GUf00ni6QyxwpBbnMtZRCvgej7Wb53BsDGjeBST68wdHHI/kz38zx/gpC2uCPCvEamFJrFZxgiKedE1jQFPZHEgPaGNAx3MPw30zzL1eePjB2PmUY7jpM0kU9H9ArLachceXvfMgOLf80dQ3NLFakmZFvGOr3oe7JB70g1/6PPr335/HK6BoYhYPkVjNPrqMjrY1wsf8+9/44UmnmOpDN/8Kc7ssiKwlac9tyyy30koToZYN1JWJvVZiNdIoeRID+nhitSDn+Uai0VGJ233OQW/Hzp86y3ye1apwgz5Tj2jvdCWmm4RmOa9XJ3cKGR1pe12r2otbwASv3S+//vWo/O3vpj6/E6Mq+xbFk0ayZ7SSGAHkmr1Or3VtqhjQzHHgi/BuwskwQeo1ojrUj2URj8tYt42+Pu5vPDYOr8mfb1Lrxwx5/jutCbgSE1yveYgzfpaOdUh8J3sYKCh1qlKKap10yKrFahRPSyWl53TIz4f7kxjVFz7H1A+68jJg3jweI9oLfZmTGWBi1m0pidUm/73Ge+TU7V3rIdATlIASUAJKQAkoASWgBJSAElACSkAJKAEloASmkYCK1aYRrl5aCSgBJaAElIASUAJKYOMjoGI1GjMVq63rzFWxGgAVq5npo2I1orDmgsp1XXPTct7qYkDJWU3FaipWU7GaWX6TBWIqVpuWPUkvqgSUgBJQAkpACSgBJaAElIASUAJKQAkogacZARWrPc0GVLujBJSAElACSkAJKAEl8MQIrA+xGpwUSNmNiRxZbluFs5qXkweT9Qh7Ym0un219UHyE6AwMmq/+VM9x4jVX8mHPfzaaxoUM8NyK8auiQp4nVlaSI0etxTFvQZrhro9/2tR//d8XYAtxDkPampb22xjQiSAsnNUOuOybwAJxVgsa6+ys9vvjes5qA9H0Oqt13QbGF8w23Pb69MlYcOB+DDoPe85qbQ+o8Gv+CSdBn7WPmWjijnP+23z+h89+CVtIlKNHjlmJdbOhGNA1FwJNt7Pas97zLuxWdlbz2TKO4v9W5azWjTOEVW5/u9NEncQ/VP71IC568ztNtXrPvzBb+u44CUD/pFhUfu4jF6lE13GL6E9QBOZaOKvRNXJxL0vyDB1xGUocIBCnJif0kUrU6PhEimqdIzD9eh2Jy05Eid9zU+sgQVuc/2IvgzPAsXyb77ITdt1zD1Pf9o1vBPopNhOIkgxevWHqtDc40q84c+C51p8qhyMxoA5FGd51nzn+h4cfj+6f7mTmCbtAhWkKL+M9puL66Er0J7smWZejDJHL40B7ny/Ty0MG+keFoiTLzmpezs6A5Kw2OsDugeSstpN1VptBjk4bubOaXWYuuSRyoY8o2JVKjebrMo5TvPit70B4219MfUNxVgvFlS/OE9QDjr98JEvw0BC7Vb3kvYfjuScs5I5V68ZdzYy113t0heTC1m3xMbfcjMtP5OPjv9+LGeI2GKTkQCaAzA+RLRlXNXG6muS4VhY25bBuWz3CzFmSfU19TZzVQnFFpIjPsSr35YXvOQTbnXGyqeeNBhyf11aSAp5nndUoUJRdvjLaA2xXciCI5elIDB5ZZL759D77Yt4ydpub3YkQCgd6ouYSHdxJ4l70cRnNWtanclbreAGWyf464ntIB7lfu+2xO56758tNfcYm89Ea5fl53x/vwL233mbqD/zvnzDQ4b9NNqlWkTS5L32+j0adOSwbayK0lp/WFVPanpeiP+GUnNWmipmedEwPgCcOlQ9lMca328J88YEf/QDYYnNTp6hQ66xGg2L3JfOlOqut5UzSw5WAElACSkAJKAEloASUgBJQAkpACSgBJbBhElCx2oY5LtoqJaAElIASUAJKQAkogaeIwHoRq1FMoQhKMD6O3551junNvV//DmaPc0TfdInVrMCFXipHAxzRd/+CIRz5nUuY6M7PQm7jteCh3eGPKTG0F6EIhBFH3GF8DDcewyKF+7/9A2wlopw0mii/2l9vo2XFas2wgvB5u5rrrrFYrYjgdCfHgC5ZbK5zW0msNhhH0xIDmrgs0mm7NUxswpFmr/r0ydjkgNcxoywAHBYtoesWYrWENGxWOvivB3Dlh4/lw3/5GwyND5t61UvRSXmGhg7JPFh0uCZlusVqu7z3v7CrFasN9aMjUZgU0RlStqDpTC8GtNDckfYg68CLRTxy06342gc/ZA6f8egyNMS5KHd74k7S0IQyWUkIl4owasJxkUjMoZ9l8ERAURbT9KJuWUpj5Rae54MiP82wIEEqYh+QGESiPKMkxrDoS4PNt8Gc7XYwx++w867YbJttTL1v082AGSxiM8OTiGi1UQVm83pElQZbWjI4EwiYz3AzQipCjBmNKkSfhrJYDXlWqIk8Eqvd+w9z7k8OPwGdO1gwhYhFKlOJ1UjYY2U5axoDKkmMRijqZixqmYCPsUEWZL7oiHdjh5OP5vsPkXhm4xar5TLOtKVYSTH9nCRWW8qC3q8d+BY0br/b1DcMsRrR55lNz4H+KouWF3XbGJFo4oHdX4QDP8OCWMzbhBSZpmoEeaLOC0ho1OW5tOjib+Dn/32eqVeXLkY9YSEXiYgoZtfcy+nVYWI5bXQtfStiy5KwjeZgT25rJGpFG8piNTfnfc4nAZlchyRmLTk5dTNYsVorzTBWZUHenh/+AJ5x4oe5cQMDyD3ed2kJuZAHn5MhkTjspKBGAjmgYvckisS+5SZz7nnvez9mj7DAa2Y3QSXm2UG9zUWAlRih7BMPo5xKrDYWVHCPRHm+6rBD8LzXvIr7uNO2gAhiQW2WYxAlgESXXn/+F/Dgb35vDp9LbRzhZ0uACAMSzZlECbIiBnSyIHoqsZqNXOaGlAuPaZkGzZeKPLsWI8GSzReYYz74nW8Bz3m2qWeVGlIZF2qBtypdv5sVf7PwHTUG9LH89RMloASUgBJQAkpACSgBJaAElIASUAJKQAlsuARUrLbhjo22TAkoASWgBJSAElACSuApIKBiNZYMqFht3SafitVIrKRiNTN7VKy20caAqlgNULGaCGhVrFY8DFWstm5/F+hZSkAJKAEloASUgBJQAkpACSgBJaAElIASUAKPJaBiNZ0VSkAJKAEloASUgBJQAkqgRGC9i9XGxvCbkrPanAmOVZsuZzXbFXJ6WSGxXhM7boVDLryAv9pxZ8Bl5xnkFbKR4kKpjdb+hOxyUol/W74Y33zHwXz47/6ETWwmXhRNq7PaRLWKinVWu7QUA+rXp44BncpZbbE4qx3fiwGdbme1llfD+GZzDbd9zj0NC/bflzmn5Kwm/Lu9GFAaCidjccTDP7sRlx93kqlv/cASDIwvN3XfTYoUUHcDc1bb9X0HYZeTj+M+roFYjZyT4q5EVAYZyIGQygMXfhM/Ovezpj5nfAw1idNN0C3mWyUBKuKsRg495IhEZdhzkYgRUCVNVuusJjPf/EiQG0c1Kp4boDLA0XrNJMJEm9fCjLmz0diR3dSe/b4PwN96W1Ovz9/UODfxIImLHNXJmarFTorIY6DB1yQ7w5SyCAF0XB9e30xTz0IPYuJmHKs8cmik2MXcLVzW8iwt5onnJcB9/zTH/PTwE9C+/c98q65E+CYJfLKRWikGNIBXOFqtL2e1F7/nEGxvndUGycFq43ZWyxJ+Erh+L6yZZkdWjgFdwg5bXz7gTRj4M8exbijOao64lNW8KtKU58AKF1g8kyJagWi7bXDY+bzOqrs+B5AIS+OcJ88Bh86bWMHz66QTsOiaa019aGLUxEMbPnkvBpQScmXK8vibKFByW6ML9lzWbNtWdlaznxN5u45NPLU4q9G9QnlIUVR12VmtIu6NE3GC8Ro7qO1zwtGYd9R7TR0zZiC3z72U2iTPNzdH6rKrXAQfNhw0zIFaV9zXWk3cfcEXzDE/u+AC1JctMfVZOdAQa0YndZBKf116Dsm645uvW5nKWW15tYrl2+9kLvqmU0/CnJf8h/SxDlR43UVJB4HMYYcc39oSafrzX+O3l1xmjvn3b26DN8zPlnqSmp2Uig+3cKtk77te3GdZrJaVIj4Lez1zhd7xtufG3VKOp72tJs5qy+Bg0SYcJfyOz5yDGfu+hk8ZGEI75TkTet4Uzmq9a8pqLUA/cV+7dRszPUsJKAEloASUgBJQAkpACSgBJaAElIASUAJKYM0JqFhtzVnpkUpACSgBJaAElIASUAL/BwhYsRq9tLdyC8foSuQFrJeBQr6o0Itc+1JU0geZUDkGdGwMt37sk+bj+y66Ak+WWK1Wq+GBmF+2p8/dCQd9gYUJ2O3ZQCLxkW5fL72LuhRJ1lY1BTJ5Uf/oI/jyvvuZU/v//SgGJDeUXuaX4xXX19SwMaAsVtvNXPaAyy4G5s/nvvh12DEyL9dTeQnv+kBJrCYJkAhIALZkmTn3D8efjLuuusbUh5J4WmNAW14F45txm1/136dhs/0kBjQhYYSI1eIcqPIMStwIfswCir9c+E1cd8bZPFztFAPk7EN9d7twQxZDRV2iMDmi7fHGYG1jQF0jWODS9XsZbJWUxp1XRoIKFterpr7LBw/BsxdydCkGGogl2pIu4kt0LMcFcn9J19Ft8dhRKiaWsyjm9rPOwW2XXGrqc+IINRHwxXkXrgxqJXEQSt89eEikPuH2YkBpPVIUKJUwz4u1TL9nspapVzaIkHrUEiFSxW/AH2Lx2aLxETRluezx+tdhxw+8n/u4807AkMR9Oi6iLstc4iRDpcLiF993gYzZ5VEXTkgdBdJOB16NRUNwivBXtCIgkE2n4maFcI2mCYkTzXXoeiLg82lc7vu3+fxnRxyH1h//xMd0WPgXpNFKYjWJboRfMDA6IhHZmDZzq/g6Il5JaeACm7kIOCkf1XQqGJ3BQpMXvecwbH/qUXxiH81vnqel1MfSlSfHAj7mQCuCmepkw822cRXXmnSn3nFcm7xmClHLSvfKJG63LFaj2ZRYsVqWAEt5zl7w+jdh6E6OY53daplIRSp0bKsEtC77LoWw2hX1WFnPKhq/Dh+lcodZjSGMNLmdjtfAv6U9zS03wzs+cy63ea9XF1GYFHlbsYiiDFjyoDnmskPeheR3HB85u9uZrE2y7Sutb+Ls2HmVO5Oo29hQG0XLo9IjQTUbSW00Tlb0Vnom0+eRKOMoOrcqYrXhJMVoH4tCX3fyiZj/voO4dUMzC5E2ueY5VqXtZMhlf+rCA4UNU6Fw4VpHnoHNCdx4DAtx//Wzn8F7lMVqs32g7vGaJtyxCFBDL0Sa2hHOYaO56bDeNCvvSXZH4ktZ/HSelZUmjosO7ScAHupr4GWnnmbqO7znCNgBazVHEEoEcUwrvNU2xzQIphWruSGWiljte58+D30yh7es1RBJ3DQJ7bLS3zirEp/lZaGauUt5AT3+rKa/Gypy/WE3x2Jp8z4nn4DND34HQ5g9B03zjAOqlSo8e/nybWiopB1lsZoK1RihFiWgBJSAElACSkAJKAEloASUgBJQAkpACWzoBFSstqGPkLZPCSgBJaAElIASUAJK4EkloGI1ejusYrV1nXQ2BlTFauIwpmI1M5VUrDZ5RT1GUDJJhCJiFxWrres2BBWrqVhNxWrrvHz0RCWgBJSAElACSkAJKAEloASUgBJQAkpACSiBJ4GAitWeBMh6CyWgBJSAElACSkAJKIGNh0BZrFa4pq2JsxqdaDUWTgKHYv+ojI3ht2d+wlTvvfA7mN+RoLG0U/LXWX98yMeFiuv6WBZKJNjO2+Ggi77MN9lpe8DnmDTEfmGIkgeAGMMg8OJefOH/3IKrjzuBD3/wQdRjzg0N03xandVGwgC1FzzX3OvAyy5GOneeqedho/BwCQi4tAeeR5l93M7chZhqoeIkwKOPmM9/c9TxuP/HPzH1/k6EirherT/6QCLubt1KFcML5phL7/vFczBvr1fxbbJ+slziYtLxJOoRowjEQe27Bx+Bzs3sYvSMCYpzY+YdN0dMtkDGfcfrORetzw7Yazk9ORG56BTRfeRyZJ3VnAoeabBL3I4fPhwvOvEYPrvWIFuxopOSGGgWiOuxiI0QuDH3nSJx8eBDpn7bwo/g7z++wdTr3TaqOcPK87Rw1/GN0xK3r+u4hQsTOamRy5L53PMLZ7WBLEMosyZBhq4sVEphtT5GA04Nw8kENx9DGK9xv+5FjN3eyK54+xz1AWB7jv5ErY7ct96LZV+hsnMXcXv8Qs5u1t3NxCjKBuQggZipIc4ceK7cK8/gZLy3uG4C3Hu/qf/ygydjxa9/yzylH1U3RybuihSXagVMueOC+06uVUCfxO3RyFivyMjELPL4pG6GesBucZ12B3QtKjEGsKiP95J9P7oQm777QFOP5syBK8dM1f/eCFpTprJArVwvKdZs1aEpyFee5IA5BerS1vwYZ7UiEHXyQYW9VZokZA0osFxEGbtV1ej4ZcOm/sW9X48Zdz9g6vO6bXjirEa8y85q1YShE+dU5uN0OKvRPOrK9auOhxkSo9nKIyyTz1ubLcBORxxi2vO8445D22OHxKQaoiqPriDJgD/fbj7/0pvfiM2W8j46N8/RlIcFz11x/bN2lsYBcOqZv7o1QfdY2UCLByCDdfQiszDr0MYubryvdKo13M1WqDjs85/BzDe8lk+dMRPIeA6bRWmdweinuOg14y58iRB18ghhKs/q+xfhR0exs9ry39yG+gjHvw76gYkJplLxfPRV2C1xpDUCzxHHNXJpKzkXJtJ5cpKrCC9a65ksfNorbRRwkNOalYeFO4B/BOJE+aLn4x3/70vmXvkzNoPTLy6NZOQo/TJOjIU1ZgzYvSqOgUd4HL/xoaOR3vQ7U39GnMBN2MEzdBwk0rapdjCKYS2XcmTppC9W8QuNYS5raizL0A36zVHPevtb8OzPfpzPGOhHJFmwXila2ewbxT6Q9fbOkuueadqaTLLVNVS/VwJKQAkoASWgBJSAElACSkAJKAEloASUgBKYVgIqVptWvHpxJaAElIASUAJKQAkogY2NgH0PSq+FrRTFRHzmvRhQGzvYk3aQ4GZqsdpvJNLx7xdegQUiVsuyaRarOWEhVkuf9Uy886ILeCh23h6JCBOQ+oXQh/Qq9gV0jQRCE/ziGtf+FNeddKqpdpc/gkrKL8/DJJsWsVrH57fMo36I2otErHbpJcjmsvArDURoZ0QfGSBiAbhuIVYz4yMv6n0nBh5mIdRvjl6IB370Y1NvdONpFavFYRUrNuE27/OFT2H+Xnsxz7y/JyKgCSbCCrgT6NzxR3PIdUeeCPeOu0x9bjcx4XRUxmiERHTgJeVwufW3ygoJgkvjwHOedBQ2po/i4WyAXYoaHhax2jOPd3q/KQAAIABJREFUOwwvPf5obkjYADwRqzkeKDiXCkkLHBFdkcjFjUR0RVGu93GM4i3Hn4IHfnmTqfdlMeqmHZT2mhT6g9BEf3LhiE5uZy3pqRSavl+I22amGSrSBhKqdeT4VtA7PoyBAWcGt7PahwflbmNbb4b9Tz2ex+I1rwQaLOqB6yCzarL1h7+3iZBAUK4fU4ypxBzSPlSI1UiYct8/zd1v+sApWH7Lb0zdkzjZConZROgYOi5SK0BxXLTE+I72raGYxUYs5RERIHJMiEYr8TJUrHgxStEHZjCBKu6vs6jv1R85AVu9522m3p05G95qxGoGYYlbT1uS9fZaUp2UNTG2TnuVtGeyWI2OlyuRoqWo9y5jtnK5Mx05SaxWjhqUy6RpAscTMZYLxBLBaggsZbHaBfu8HjPuYrHanKgNv4gB7YnVSCBYi/mitOztrWhNrO9COrEO7Ye0R+Y5Zmb2SZZiqbStM2s+Zh/AQq49PnUOWnWOzsyrNVRErOaPTWD0qqvN59895URsOszxl9UshyOi3NTp5ZyWo4bXNHZ4qr5b0TVFhdp5kiGB6JeQOzkCUaZSZLEjs5dEpn+TZ8h7Ljgfs14rIuGBISCTSW/EanJn+ilq2jjuwKmJyCxrwxdRKO68C9d9+BRzQvP2P6E+zjG7/X6AcVlfFHU8EPKzaawzBseu10liNReFWC3PUJU9icRqsSiwSNfmyrMrhAOKjDVryhnA31jThS3e9HrsK9HimDMXkPlJkcOxiOQD2n8jGfcoAgYkepp2zlEW2/3wzE9g6beuMvUF4xNwojEeX89BLExsHOjq5ujaiNUSN0NS4ba1kwx5zm3b+S1vws7/j4X9mDmERGA5vpUa81d+SaxmI9np8yIqlH5Rsdrqhky/VwJKQAkoASWgBJSAElACSkAJKAEloASUwFNOQMVqT/kQaAOUgBJQAkpACSgBJaAENiQCKlYj1yAVq63rnLTOaipWU7Haus0hEcWqWI0lXSpWW+tppGI1ViqpWE3Famu9ePQEJaAElIASUAJKQAkoASWgBJSAElACSkAJKIEnjYCK1Z401HojJaAElIASUAJKQAkogY2BwJRiNZvxSa4ghdeLDc2b7KxmrFEyiRAbHcWtJWe1TbpsW/NkOKstr7BgiJzV3mGd1XbcDonPTiZO5tteQZIAzedVcmcZY/cYfOt7+N6ZHM3ljK9ATc7wouTJc1a77FvIxVmN2m7T5kJylrLOauS0VERMruSs9tCDpv23Hr0QiyQGdLqd1ZKwipFN5pr77v35czD3lXsyT2+w56xGRj+Z9Qjr4M6vX2gO+cM552Ng0aOmPivL4IkDzwqkqFYkyq67+ojJdVlva+esVsHDfTyXtj/uPdjdOquR+93aOKvRGP7xDnOdHx57EkZ+zxGoAw7QX2E3pKjTncJZrRek2EhyWCrNwIWXsSfT4zmrFQ5OcY7ZFR6vCYR4NOS1s82b9sNLzvoIo5w1AATisuWUPZ/WhfRU5zw5YrV2IBGsmYtBsat6PGc1ililUsl91HJ2VhvOgUUNduR65UnHYLsPcaxkMjgIH9aharLLkTU7Y4ezXpkch7mqcMzeZzQC1hHNyJKKC2WAjLmJebTxi6XM0cemffb83Xqxkr12UQzolM5qS1aYA7+0z+sx8+5Fpr6hOKslEomcpxFoNKgQsyXgGNN4cA5au+1k6gdfdgniuTz307CKqo2PXDKMWz96uvn8H9d8Dwta3N+03UUoDomZXNsMQzkGtFRfl9Wxrs5qY9Uq7pHn3tHf/Boqe76Ub98/ACRWQNubMsa8UOZPlnSRSXQ2yFmt2zKnRr/7A64+lveA7O77MNDumHrD9zAhzmoOPPQHvBe2yNmw5Dg3OQaU55ub99weyVmtI42gxEv7SAhziiTmVTnmVHDPDG7/a047CVsf9l7uV99A4USYxRFisWUL/QCOdVaj6M8+cYQkZ7WIY6Xvv+xK3Hr6OaY+e+lypF12Cqx5LmKJRp3sfzj1SK6rs1onzZGm3McdD3gDdhVntXz+bGQpi+0oOtpOSfp9Smc12zyNAZ16oPQbJaAElIASUAJKQAkoASWgBJSAElACSkAJbEAEVKy2AQ2GNkUJKAEloASUgBJQAkrgqSdQFqtZGYNvdBIillhbsdrICH59Oou9/vH1K2HFanlO4pvyK9j10/fiJb8bYoUIbrJdtsfbrVhth20R+/zi2qVYNOlkJwMqUvfTCBjmF9djX7wI133mc6Zei1uFWM3txtMuVqu/+Hnmvm+8/FJgzmxTj73qZLEaRUhSIXGEzwIZigbLyzGgizii75ZjTsKDP7nB1J8MsdropvPMvfY9/xzMfOUruJ2VIZs6B4/exccsHEDcwfVHc4zmo9/5PjaZYFFJDSkk1Q7L8wR9NRZEZO1eLCZfYP2UdRWr7XTi+/GiY4/iRlDMLKkuqDgechIO0bjkGTwRudAYeSLcpFjL+Je/NMdcc+xJiO6+x9QH6F+Vx5TEajbMkKLxrGC0yYvTFBKr2fy3pu/Cla9I8OeLGIRiQNuyltukBhH1VD2tICJLKoqmc+qIN9vE1N/08Y/C3/81fAOKgJw5xPXMKVIm1w95exVudI50WmNAu8KNIl4HRMTDpJlBtFIMqJfygqq6ISopH7k0T7B8cKap73Hskdjm+PczmmoIFxI7SEzLkXxSJ+yS4mhGphyHWU7jnEyFf6N5IFI4uCSis6I0imq2dTPGsqHR/DOLzSh0SxGc9EE5jJQPMdo2acTjitUWLzfHf2Hv/TD7Xo4a3hDEatT0XPpLsaU1WTm1sIZlEYuQ4/6Z+NeMQVM//rprgB2eaerdsIpKVxbOg4/g2+96NzO556+YG0+YejoxUcTSlqNwn2yxmi/r1ct7MaCjlQr+IVG9x3/3MuCFz+FBbfTRw0MmkNMb9qy3Z5BYLRexmpN14La5vyt+/stCrNZ48BEMdlmI3vBcjEssLInVqh7PyiSNi4hgCk32c74vUU0k2ndKsVqFIo+5mTRtB8DRoksB/HMW14+69OvAf4r4uVoHJJo7yVLkAS8wEwMaizgvTZBL7GaWduFl8nD89W347hG8Zw88/AiSDosRKfI3t6rSVawPbt3ksjZitczpxYB2cwdxzM+KbfZ7LZ5nxWqbze+tcsfKtXkrKeI+HQqY7q1f+3wwC1xjQFc1TPqZElACSkAJKAEloASUgBJQAkpACSgBJaAENigCKlbboIZDG6MElIASUAJKQAkoASXwVBNQsRqgYrV1n4U2BpSc1VSspmK1tZ9JKlZTsdraz5ryGSpWYzG2itVUrPbEVpKerQSUgBJQAkpACSgBJaAElIASUAJKQAkoASUwnQRUrDaddPXaSkAJKAEloASUgBJQAhsdgfUiVvMydmGiMjyMX330LFP950XfxaYRxz5Ot7ManAAj4kpFzmpvs85q229TOKt5aQAxekEzA6piTWLEakvIywX49yc/h1997SJT73diVMTFxY2nPwa08ZLnm/seUHZWcyuQREJUyDprTZzV/n2/uc6vjz0ZD93wU1Ofbme1OKhgYrMF5l6v/fynMLjHy3jcq4PoiO0LmeD4bY6aw6J/47LD38fH3PIHbEouUcblKUMqFmHjaYJGhd11sm48LeYx6+qs9qyTPoj/OOZD3Be3MslZzVrwkbOaKxMuy1x4EkeHPMHYD39sTr3m+JNRffBhU+/LUtR9npRJ3IUrLjrkrGY9CSdEj2HG1DircWl5XuHAM2MqZzWK3JP2zAyH8OjEKPOvz0HfrhyR+NoLvwRsuampd7ptBDPZScwtnIeKW66nyvSL1XLHhXVWo62qL2WIZWe1LnK0xLQocSlcldtVdTw4MX8xAgfNOewe+OL3H4btFh7JDMjVyeN4UPZBsyUHKK535eIUBnfMX74X46xJn9EvZXclhxwV7VhQ3Z5E1mj2c6q7ct+VIkFT6Vc5eNTEjMq5WZJOHQP6CO+Rn9/n9ZhzH8/ZDcFZzTByeYw6WRe0Xqg0av0Yb7OzWtI3E3eJfdwxl16C8NW8P5GfYy2Sgb/jr/jquw42nw8tWYK+jM8NU9p7xDmx5Gz1VDmrOTntDBwlORwE+PdQn6kf96PvAztty7Op3odU5q3nuYWzWpZlxb5SdlbzEAPirPbItdfjqmNOM5eZtXwEMxN+hpMkrp1zPTVEeK7nNIOLed5zVqPvoimc1bpkcUjFZ5NQKlkM9ItD4WJk+Ncc7tfxP78B2Jqd8NKwBkdsRHOa477EjNIcsLGnaVo4q0VRE5VErNvu+ReufdcR5jq1fz+ApMVuqiH5HE6zs1occjtjx0O3y9y2fM3eeKF1VtvqGXAcHtPcPAV7ZVXOaoSseBSos1qJllaVgBJQAkpACSgBJaAElIASUAJKQAkoASWw4RJQsdqGOzbaMiWgBJSAElACSkAJKIGngMA6i9UmqR1KYrUVK3BTSay2WcwymydDrLaixvKTfNcd8HYS3VDZfhtEPr8E9tNw1WK1qAMsXmKO+ctHzsbtl19p6kNhDq/bkXOzaY8B7dv9BeZeb/j2ZcDsWaYe0at0YV0lpU3GYgFQTGHA/ZoUA4oIELHazSWxWl+UoGLj0NbjPLPOaiRWa23OIqf9Pn8uGq94qakn1X50ROARIEdlZMR8PnzDjbj2tNNNfebfH8AceT0feRk60sdcIjTpGDe1ga/rsfEloRCLe0QwR1qfQtRDwXYsLkhRwcN9HPe46ykfwvOPFrESCVlsDKjrk7KLj88zFHFxuQe3K4LOPMHiK68yx1x74qmYO8bxe2HUQSjSpTxLSjGgHmTUYcRqIrppxCSqYhFEy+2J1QZyigHldUd3pChQKu2SWM1PAjRNJCDgzNsUz9jj5ab+4vM+CcykQFIgDVxE1B8jVPGmRSxomWd5Mm0xoCRWo3lFhX40Mu4Ty49sDCgxZB6JlyCwoqQshyP5nePw0F3Acam7ve2NeNaZp5i6mTuhiNVKc9Z8ZzdYuo2N7CzX6eOSnq0nP+RLr1zoUBvZOek7Yy9W+sRq5spaOZfmsETU9oKeTU+DNRGrPcx75Pl774d5/3jU1DcUsZovoqh2HhXCqWq1jrTNEZZJtQ/3iaDqdR9diK2Pei/DouzJiGEt/s41+NHJZ5j60OhyuNmYqddCB64IHEkoZstTKVbzjHQMWOa5WCTr9bhf/hTYggXDaPQjiXjw/YCiifnjLE3hOSIyI5F2wP1xSKzWZHHePy77Dn7w/9k773A7qnKNv1N3OyUn56SRQCAUaYoIKAgoSBVpNkQQxIKgXEVsVxRRQUG5XhFsWLBd7722a1dUbKh0QSnSe089ySm7TbvPt75vzZ4TEsxJzk4O+M0fZrEze/bMb62ZnefZP9/3TBbOF4w38xpQeqYkJL4RT/LT7POD7iE5Pq1NKwuSdLUmWQ2IEYv710wylKSyM2okqIistsQBHprHta3vvfKPwLwFZpz45VwkJUEutc23dG/b2tM0QVLiezxNmghaXDGN+x7Br994mhlmt98BNHl+Q6rXjOw/aJ5ck2vnu/jnZGtAZYkhC0I0RVbb7MCXYO+LzuPz2W4rldXWBFpfUwJKQAkoASWgBJSAElACSkAJKAEloASUwDOIgMpqz6DJ1EtRAkpACSgBJaAElIAS2HACKqsBvspq672QVFYjdCqrrfcCslKgymoGocpq67eSVFYDVFYTQ1NltfW7ifRdSkAJKAEloASUgBJQAkpACSgBJaAElIASUAJdJaCyWlfx6sGVgBJQAkpACSgBJaAEnm4EplxWW74cfywkq20eS81f1iqUGU4dpTxvywkwXJUaredsj2Ntstp2i9aYrNZIgdDWgFLyyhOLzUld/96zcedPfm7GA0GGpM5pMyUqT/tnJsl6XFbT50iaVX6I3n2eb8ZHUbLaINcvUrJakvAHV3yq/VtzsprtDfPSVp6s9qd3nYnHfnO5eW/Xk9X8Ctpbbm4+64jPfgKl/ffm8w+roEJL2kJEKC1eYcbXnPcp3P1tTrBbsGIVaiYDDBh3MoxkXNvWW+3FWJ1Tx8p5Xs96QH6Kt6xvDehzzzodz3vH2+TIBVnNCzitabVkNZdy0uqc0kc1oPd/41tm+IszP4ytJDrPrY/Bl4q7QnsjfBSS1YLOIiwmqzVdL0/comQ1T5LVKFeqKefT8oFEEqiidoLU5zSw8cFBHHbGO8x47huPB2ZyolHbK6EhtbM9XmlCweXUzQKz6nayGlV70kaVemVJVqPsJfv8oLuqYRPxXEq14/vSNGom/KAYcz2MDw2Y8ZYH7od9P3kOY+itAn29Zth0/LwoklLvbE6TkzmwqVycjCZ/UxybtfFkshTmZds+i1Wh5iiyvzlP+95iLaCJYpNjmvpR5kB3WCoPDTrPsJCs5koVbepkiKTe2eR4SbLaZw4+HHPv4+fldEhWI5K+pKa1shgteaZ6XoCqRFo1HA/LqlwpvMXhh+DFF32MofT1cPwg1Sa/50N45H9+ZMYzW+NoQ2pASy4c2cfdCMlqNhQvQwzbUJo5GXyZfFpHjiSrLXWBRwZnmHN+7zVXALN5nPX0I+JQOYSBnyerJXEMX9IS6bsko+8Us85jYCU/m//2pUvxx09ebMZbNiLUJJnMR2ySwWijGtAk4u8is8SEfzFZjdZ4lN8BKUp5uWWCtMSLcrgVo7eHjxk3EvgJf4ePlkt4YD4/h959xe+AWZxomNDn24RQ10EsMYMmHdAmqzlAWzoyA6RwInnu3nYPfn/ae8xxRq67HkHGr5fdLE9WKybnMb01b5NNVrPPYDcsoyFrct7++2EfqQHF9tsADnOgyujCMsvrnel7hVJUadMa0KeaHf07JaAElIASUAJKQAkoASWgBJSAElACSkAJTE8CKqtNz3nRs1ICSkAJKAEloASUgBLYRATWV1Zzk7xtDSARRKQGLF+OP3yIJY77v/4DbCxZLYOPlTWuRsMuO+A1VlbbdqtcVgvSMBc3SFaT9jF4zXouq117xgdxz2WXmcMMBA7iMa6t7JYsZWW1kaCUy2pHFmW1LJgoq4nMhDieUAOay2pJM5fVrnjXmXj88t+a8++WrEZaFG1tv4z2ooVmfOTnPolgvxfy60EZbbFlylEb/hNLzes/edPb0fjTVWa8sNWADxYHhpFildwLc/oGsGxkmM8fQVdqKNdXVtv1Q+/ErlZWy3zAEzvCpzXWkdVIK6HNKcpqcQu3f/nL5vXLzjoH24csaJCs5qYs6pEsZR0j0p9i+a9xP8vFk9VlNWm6RA0TZbXWGmQ1J/HRLLOs9nilhHf+1zeY+t67A738ehOlvH6Uyk+tRCPTM0V/dF9WI2nGymqkelhZja7Hrt8YKSIRXxJ6nsl9FrgOXJFIxhxgVY2Fp7nP3wMHf/qTzGDWTGCwxwypNtXOG829rWk1glFenex2uj+LVoqIhHzQQt2kA8Tyn9RIuiZnlj7Tzj8JeabVlra1iGtUB0rXzGsT8OXc0jiDF0iF4uqy2qMsqF148OGYdz9Xgk4XWa3kMqBmlpi6W3PpmYN+kZ8aaYZmHwvA2U7b4OVfuZB32mw2LXSzfffoY+Fcf6sZz6bjhFIf6SXwxRqbLrKa63Ad8WKkeGQWC5Tvu+4vwADfu1nfAFotXimlEilbvCVxhNAVQPSqSJwgKXUZz+9VF38Bf/3c18x4y3aMKn0/SlUoyVa00fMoarMNZ1b5P5HVHHRktQwJsjLP1xPNCEP9fMyomcIjo5bE0P4+PDKfxbvTf/tLYHCuGbe8AI7cm5nrIBFDk+7lUsrPUfP+mCe1Evrw7L9Nbrodf3wnV/c+9ucrUDXKJlDzXXu750JpfqC1DCYrqzVEMg/K1VxWm73/i7FvLqttm8tqCUmJXqe/l+5nBq2y2j+bF/17JaAElIASUAJKQAkoASWgBJSAElACSkAJTGcCKqtN59nRc1MCSkAJKAEloASUgBLY6ARUVoPKahuw6lRWIzNEZbX1X0Iqq+XsVFZbr2VE2pPKaiqrqay2XrePvkkJKAEloASUgBJQAkpACSgBJaAElIASUAJKYCMRUFltI4HWj1ECSkAJKAEloASUgBJ4ehBYX1nNpH3YN1M6S5vTV9Bo4OenvdMMV/74d5g9Luk0Jl8rmXIotsYvdQOM9XDqUfac7fHqS7jGDNtuhSjk172EKhr5ZUoqsjVmFUpnuede8/qf33UWHvv9H8zYb42jVyrlEFHx2dRvxWS1oQP2NR9wyDe/jrSXk5rSoIpUOIeGn2TkJAkyqXNL3UL1ICVz3XWnee/v3nUmll/xJzOuNtso2fq0KbwMK6s1nTKS7RaZI7/0wnNQOYivpeX7SCUlqhKnWHoZJ73995vfgUXDI2a8WVSHC07pWU7pSD6n7nip1yn/TNOu8C8mq2W2gpOSqYSzOXfHJk2V8ThVPgLY46PvwU5vPolJuiVA0tHgeHkfYzHUyvS61eUeQYorzv6weettX/kW5rf42stxEyVbRRnHeYkkza40+mFcAtzMnMYdJi3Hg019qhSS1Sg7qC2RXmbNWyHKCbHS54SlJ/p68N5fc/UtFs5HPIMTjaiCdrzN9+/MsNLVZDVa13Fe70fpZJzjlqUJfNtvSXV+jz5hXr/mbR/Aw5f/zowrjlTjRuOo+QwoilvwweMEGVJJkKLwtJDkwrwdkz+Hk8Z4NVBVpkPRkVQtGARw5T4biRMslwS9mTvvhJe8/nizT89rXwXYetZKCEjKF+IEiGymlQsEkvxIx7Av03zkNZ0uUkmogkNZVHwfUHJVM+IUKDcIkBWqAO1hiIBdGpQvFRYrQYtRbHkvaSdZjY7rSQ0o9Y06Hu9ETNZUA/of+x+ChY9y4uRQsw5PejQjxKhL/F7muKjEfGE0m/YU0jXmwpnd1nuje9WX4yaei/FQuKUOqi0LN0SjwqljiwcqOP6z55lxaf99gFvuMeNLXnUCFizlZ9L8agX31XmtVSoB3AavB69wFxTTtbKsAzkz5bKT/bbg/d28mJa+XifWgNo5opQ+F5Ks5mZYueUC897TLv8FMH+WGbf8EK7D642WVKcJNoMsbfkCl3uHvluk7vN7b3kbVvyCvwPnjzXQF/PTx0WCZp7wR7XYnWvMMknpy3i+eaNESLvgJtaA1uXfAkkIJLKIA6+c93cOlwNEu+9gjnLS9/4HGJxjxnFAhdwiuJqEN6n3pXs16Twc25JM5qCNQK4L9z6M3518ujnOyA03AC3O8OwvhYjbPL/dqgHNQj63eitCEPLztfy85+LASy9iVNtsCfg8p4Z0YfmsLVnNJl1OdqXJh+gfSkAJKAEloASUgBJQAkpACSgBJaAElIASUAIbmYDKahsZuH6cElACSkAJKAEloASUwPQm8EyS1UZFJHKeswNeVZDVqIqSNj8J85/REw9I2vxDfYl+Db6LhYU/v/ssPP57FryC9iiq8ouwUxCDpnJGuy2rLfvjFeZ0a62oS7IaC08NlODtvJ0Z73/BWejZb08zziq9qI+wAFLzK7jxPz9rxtd/5vNYuGrMjGclDSqVM+MnyWqZtV9IFlxTAeKGzcaUy2okZ9hTzoUoAuECY+N8slmC337gg2Z4zzf/F5s1WmZcTloIRSxLM6sqkfzRkT5GjfPAggbLaiyDRCTJyVbO6BRYviDNhKQj2lhWY2kic0OsFMFu+ZxBvPNnP+R3bz4Xrd5+3gcBWgkfp8crajobxnziu61u1V1ZjQQ02khWIwWSNq5oZX4pqGKPt8xJEFtxkZ4bIr40HBfLraAzNIgtn7+H2X+LF+yOhXvuZsatUgDP68xFIgvMcwN4JX4OeaUSnM024w8jcc1W/hWtItcDAvvw8SAuEDLXRSPla6mnCRyqnaVnlVklckh6ptkx7ZrXjxbaRd14gjpsRajsqWQ1qQG9YP9DsOVjLPpMF1mNRCozj56DhsiuSD3UIiuBhWiELAMt7S/hyLPPMOP+l7wYrV+wQPtfH/kEFtRZzuyDi6VguTTzHJTpC0PqeQUtprOs1gwKslrhOUQyXFFWy1Kp8qT13uDn07ff+BY0fne1Gc8jWS2xdZ8dWS12XDhyL9C6s7IaeaW2sJmeYFZWW70G1MpqaeAilnvE90pw2nxvriiHiJ6/oxm/4Tv/BQyJrOavm6zWklvHQwy/JZLwPQ/htyKrjd54Yy6r9YUBEpFKuyGrmWePyGrj9D1c4trW0q7PxUu++hleTttuCXgiqzkqq9l7TP9UAkpACSgBJaAElIASUAJKQAkoASWgBJTAM4mAymrPpNnUa1ECSkAJKAEloASUgBLYYAIqq6mstiGLKIXKahOS1VRWm+RyUllNZbVJLpnVdqekLZXVJiarqazGi0RltQ27t/TdSkAJKAEloASUgBJQAkpACSgBJaAElIASUAJTR0BltaljqUdSAkpACSgBJaAElIASeAYQmHJZrV7Hzwo1oHMlNSrLWl2tAaXEqLE+rnlzd9kRr7TJattsiWKymluoAU0jTuMxaVZ33W3Gf3nXWXjiD3824yAaQ1XiirKkuzWgo2EZtgb04G9+HZnUgCZ+ZXI1oJSCIzWgvy3UgHY/WS1E+JydDbd9L3g/evbc1Yyd/gHES4bN2G9n+K83nWLGybU3YN4YJ6sNJE2TwUPbsAO0KFVKakDzPK9sGiarnfwGfgJQDWjACVcmqauQrAapB3QoIW5cktXiCD9717vN3o9+78fYrMlpTuU0Ale98mbr3bycDsDJarwVa0Ajh6VB2koZvZePQ/9rk9WomtHWgCYIMNLD98v4Nlvg5O/9N795s9loSl2iizBP9KJmxe7UzXVfVqNaRkpOs5sryWpc1dipKexUVdJaY37mNZnPJAgwIjuNUBlhb5/ZpzwwE7F0GTq+B0pRo41SvvLKziCAU+I1kpVKqAxxFeDcRVthu+fuYsbzd9oBmDubT7NC2WhyzvSZUmVsJqTMuWmxF0IggMK1AAAgAElEQVRWFEbadVRCrg6uwM2T1Xx6b7F9OW9ojPMJNXW1kpK1erJaO27yMSn1bZomqxGnjqwGtKWG1Uk8VFJbpRqg5TH/4d4A+7zxNWa84AW74Y4f/NSM7/39VZgzLnWfcRvLPU4Ua6Zt+Bz8CK9wF0yXZLUVW3EN6NsLNaB1SlaD1IBOeJZQHXanIzZLONXRSWJgjBMwLz3xjciu+juvybEGeiR9jRjX5XYpJquZ90v0XzFZje6taC01oA2bhOe7iPJktUpeA7qiEiJ6wU7mHN7wvW8DMwZ5za9jDeiEZDWpMsZdD+BySVYb+9vfNm6yms8PkXo7RlguJKvlNaALJySrFRpWTRokTxKlP/IE0EtaAypc9A8loASUgBJQAkpACSgBJaAElIASUAJKQAk8TQiorPY0mSg9TSWgBJSAElACSkAJKIGNQ2DKZbXxcfxUZLVVP/k9NpasFsNDfUavgUay2iusrLb1wlxWC+IQjv2x3QWymGWQgH44v/1OM/7zu87C4j9dacZhewwV+0ux7eGb4mmxNaBjpUouqx30ja+tXVaTekKkKTKXzaXU7VQAOiSr3XmHef3ygqzW0467XAMawt1xe/O5B3z+o6jtzuIayv1AnUU0XPN3fOpNJ5vh3FWrMNRgWW2GEWJ4LkYdILKyWhLkVXuOue7pUwP6/HPeix3ffBJf12qyWkbGBm2OAz5vurwAaEgdXdTE90451by86pe/xdw6C0G1jFQEsWKeSlaTSstq1BHIWqvJalbeoU+3opZrlB6pDUWIVX0sN7nP2xnHfv1LfJ5zZ6EudZUlh4QXuRT5c+r/2HBZrSzMnLiOms/3RDtumWpM2rJc17Nn/+QaUHa47LkkqEgFZzNu5zKNU/IQ+SwAjaXAeCoVk5mLWsKkQmTIpJKVhBMr4iSeA5LdaItLPkZinueo5CGtcf1feeYA5lIdIICdd38ett+Lq3Sx/Y6AJzKiWVpynuUS4jKfT8tkSPE5JGmCPrmHjKxmL6t4+3gdWY0h8bU8paz2yBNmn0/ufwi2epzFpulQA0oXSHNsL8O6eV7mUzkxM6RKW2EyUnHwUMLPnm2etS0evel2M6Zvj/nCsIYSHgNLpJ7jIJQ64ukmqz3hZhjeAFkNUvFJ1cQYXmGu90uvPQHhX5nJvPEGerNODWhdZMfI7dSA0n4dWY2yNjtPjSiv3E1RKixEWwOa+C7kaxiuF8KNeJ2vqJQRi6z2+oKslpL0Kd/F5v6SY9InBknH5G1TtbcRulJ4tgb0zvvwa5HV6jfdBKfFa7gn8JBKF2nXakALspqtAa3stitebGtAt1k3Wc3e43xtvHVHIpaD6x9KQAkoASWgBJSAElACSkAJKAEloASUgBJQAlNGQGW1KUOpB1ICSkAJKAEloASUgBJ4JhBQWU1ltQ1Zx50aUJXVmKMLldUms6JUVlNZbTLrZU37qqxGVNYnWU1lNZXVNvTu0/crASWgBJSAElACSkAJKAEloASUgBJQAkpACawbAZXV1o2T7qUElIASUAJKQAkoASXwL0JgfWU1NzHBUby5KdCW1KixMfz4baebl0d++gfMa3IqS7drQKlurDGDa/n8XXfG0TZZbdEWaPtcm7d6spqNdPEpVeY2TpK54l1nYdlfrjbjcnucK0LNBXRqBKdyadhktfFyFYMv2ccc+qBvfh2QGtDYK0+sAV1Dslri+p2UlbiV14D+5oz3Y/kVfzLH7I2SriarNVFCcxtOhTryvz6Nyu7PYUwUTpRw/d6DF12C//v0p814XtZCnyTe9LapBpQ3KqWLJZkKGSWrcX6Mk1ES1fRJVnvBue/DDjZZzQkn1IAWZTWknCrnpCHQ5so9NMbwzRNfb4bxn6/BnHFOcOpBDEcq98x7JDOHakBt3pqpAV1LspqtjiulnRpQJsZr1yGRTki34GNVDycR1vbfC0d+jucFs4fQ8Hm+Km65k8pF09CVCJ+NI6vJ8hISNoGpUwNK649SmJgT5c/xuI1MCmr5+lOpe00dD62Mj1OKHcxKZVwoHO0oVECMLK9EjD0Hwwmn6UWuj7bPYNuBh6zC7HtmzcSs+fPNuDp7NvY8+KVm7O2+BzB/Dl9O3EZDUvzCmYOwKVaNqIXegJ9565Ks9lQ1oK2I12aVqjUfftyMP7H/IVj0xKgZT4dktcxJkTmd2lb6OjKs4OfpelQU2pRnyViQYXnK31c9tQrK43xf9qceelN+3vT19eGOEU6SG+wbQGOEr9ftUg1o57hZ/gm08tq2htrJ4MkNTulfjsNpfIudQrLab38BbDbLvD6+Wg2ofXIGyODntbAZTKIabfScWrbUDD/3qmPRc8u9Zkw1oDXwdzjlMo7lNdr0LCk8EDJ+zlGgWZitOVmtXEhWa8o48hzEUkvq+hV4MSerLa+ESF/A6Zyv+/5/A31cnZmGE5PVbMUxnYkfd5LVIklW850Ujk1Wu+0e/Oot/G+T9i235slqlcDterKaI9W09ThGKZxpzqG8+654sa0B3XohQM9b2hwSnnlo/rNQA2qT1WiJ2+LnrjyWOx+vIyWgBJSAElACSkAJKAEloASUgBJQAkpACSiBKSKgstoUgdTDKAEloASUgBJQAkpACTwzCKyvrObEgPz+OlFWGx3Fjwqy2vw2/4idpk0jgUz1Zn8wb8NBc0a/OXzwvGfjKCurbbU5WiLfhHGpUwPqkPMjVWH0Q/0t/zDv/cO7z8KKq64140pUhy8/wjtdEKXoM6ysVq/UclntQJLVemrmHNZLVpMa0F8XZLW+OO2qrNZ2KhhdtMCc89H/ezGqVlZb1gIa/HP65W85HQ9d/RczrqVjqMQswtTaLfgimNAKSYqyWq7hTWNZjWpAfasOTExWmyCrSfUjxkfwhVe+itfYjbdirshqVbqpEhHaJtSAermsNuYBmdg41YhWP7OlGlArqwUpKWkMlCpArfdAZbGZ8KzDxaoqy2qzDj8IB37yXL41N5uLliPiFQl2dqPLKwgUU3cfb7isViFutEXjeQ1oFJOO16kBLZ5vIq+zDmgrQVP4wswztaH8rKKzk6MzX49lJrN3wmMvy9Ar+5MMNHGTek1a1/IXpMIFActGke+hZStw4xbGSDY10mYKhMw/LVcxY+E2Zrztni/ELi87hI+023OAQX7mwXcQi5SbwuuILKvXgBYEY5K87DVaEWr1GtBcViMzWWS18/c/BFsv5hrN6SGrxUiMlcfuVShLimpgSVejjSSfcbGrm16C6gyuwG3WRzEo3JKRESQyf2WEuF8krSH4uZbVbVmNvmfsbZaso6y2QmpA3/EUshqJk7QRjaAoq1mBjJ5NSxebff7ziFdg1t2PmrGpARUOtIJFSUfb++eyGt1dsdxfDlLwiqd7J8nXfOK5aCU8Yb5XgZPwfA2XK0j33NGMj/vBfwO9M3h+qQZUzpmuKJE1TMzcSGQ1B2jLMzIkmdPKav+4G788+R28Hv5xW0dW85zc2VvXh5yTm/pyUU/xB91na5LVqrs/D/t+7SJ+56ItAIcFU7ieymr/HKvuoQSUgBJQAkpACSgBJaAElIASUAJKQAkogacdAZXVnnZTpiesBJSAElACSkAJKAEl0E0CKqsBnspq673EbA2oymoqq63fIlJZTWW19Vs59l2Zo7IasVBZTWW1DbuT9N1KQAkoASWgBJSAElACSkAJKAEloASUgBJQAt0koLJaN+nqsZWAElACSkAJKAEloASedgTWV1ajqCcJGXpSstoP38rpJaM/+yM2ZrJaa4DTVyhZ7chisprHItHqyWrSoAc3iYCbbzX7/P7dZ2HlNdebMdWA+qZ+sksNiIVktUa1J09WO+AbX+vUgLqldaoB7VxLCygkqy374xXm/PuTrKvJapHbg/qzuAb0kG9+Ev27P5fvhRURcNVNZviNf/t3VFeuMOM0XYkwHTfjShTl1XQciMOJVQkoRYfHMNli06cGdM+P/Tu2fxNXeWK1ZLXUVse6DpBwLpdLKWUyxuhKfOplh5vXZ95+L+aMSSWhlyKVZDVKCrIhWB4KyWo+VR7yx05IVnP9vJbPTyk/rZOsZgkWk9Wa8DFc5fS+zV95OPY+5yw+6IL5iIW5b5OK6HUK/XkaJ6tZliaNaQ3JasSrmKxWTIGM5c2JS6lQ8h9ZCCdlIDHl13lSQ+nE+bz5GRWvMn3K5soyXr9O6mBMsvJoTjyXn09u4KMtnX+J06kfjZ0QLZ+TwB5vtlHdbiszfvGJx2KHY17O87bZHFMfSNtYO0aPzK1ZBva2oT/tHLqpOW+72WQ1pA5A65buUSfDhGS1hx4zr5+3/yHYZgnfu9MhWS11YySBsI2BiiSHlThHTObIw5ikbTWcCE4q85UlmClJjmmWIOzMHrJyp5ax0eDrtUmGZlxI17JzS69n5k6cXDmjTWwrJqvRDLXWoQZ0QrLafK4BHfNDeODzpzPp1IACvtRumldtDSg9mx59hOf3sCOx+cP8nJ5Xn5isxhTwpGQ1u1q9FChJh+XaktXoDrSCZlxIVvPcMj8n6WujXEG217PN+LVUA9rLKZDrlKxm6nV5fgO6/Wyy2i134rKTuQY0vv12uC2udjXpa7TuzbZuD7nJJqvZzvRmkqASDppPKu2+6wYlq9nnevG7Qi5C/1ACSkAJKAEloASUgBJQAkpACSgBJaAElIASmIYEVFabhpOip6QElIASUAJKQAkoASWw6QjYH7Hpp91cjjEvishAvk1+em7+U25KspoEmYDkHPuD8Mgq/FhqQFf9/ArMi6REL+luDWgEF60ZA+ZM/T12xpFfvJjPeuHmaHv8A7ifBnkNKHkj4oXAyVrAzbeYfX53xtkYueY6My4ndRbZzE/Yk5MP1nVGbQ3oWE8PhvZ7kXnbQd/8JrKeqhmnrp/zD41gIfOSZchETondTk2dH5Gsdrd57+XvfBeWXsG1mzPSBFQPOdVb7LAM0vZrwM7bmvGhF52N0u678Ec1PTx2ybfM8GcfvxCzrDaRjcPJmub1MG5BPBJ4qQMns9WMQc7dQduUM5rPcpELWyRHOCJHWInLcHMoMY9PgY5mFYSiu1Mck6BjhRM361RnmkNILWbiVPFYHwsgJKvt+KaT+APcEPC4ws20LsqHOU6GTCruzLnYG2l4BS445GCz/+x7HsGsBstqNTdFkrbNmEUEXnN011mtqGGunf+rVGjVbRdktbXVgHqGAh+5jRDLq1zMt+VrjsZeHz6Tr2X+ZkitPEWg7Ua30Lp5HJ33rNNoTclqpAxJfWaawLcmZtwEHnnCHPXq0z6Ah3/zBzMuu8zMbY+jGvDaiaNiDWhm6lBpozWS2WrCjD6FL4qoWFmNCg4DEZHiLEZk111Oj1o3y/BlnZIYM+7zcy5yI3hym9Hzxc9sVSidFJ8DCUmhz+uI1lyS8ERSBaWtayS5JfP53DIvwFgslaa1XqwQwaheq2KHgw8w+xz65pPg7Cb3HNUeW5OYnhHF294+xpxOvam5fhHpjBkrsho9IOtt1pNqxOMBZv8f+x+MLZdzDehgk9Yu84+RILJrJHMRyA1JsqXlzypXZ7PCTf5ck7/qPG3d/Lahe7otb3Ayp7D+M2Sh3AxJCjsMQItWZDXXQd3hfdq0pmROK76HMOLXad59mZdl8TgGe4fM6w+PLkOvrBOSlByZUwdBx3HK6JgiwJk/+SrpSWK/NWn2U1lXTkarsCML2npeMxf5e1NE8mAkcZCejbwgfDgkyJK86DpYueVmZmyS1ebPNuNxP5ggq1nitIo8+z2Q0ufz9xviGLjvITP8+KEvw1bLeH5nNRooyz70FOKZBmLHRSbXws9RXv+09u2ap+um72Vmm4o6R/+VoC3XmHhOXgO6uqyWvpBlteN+8D9AjWVNI6tlnX+bxPIspGXhFOTaNcpqN9+BX4qsltxxxyaR1RpJgnKJZbXKbmuR1RwPssTMfvbfKfTvLKoQNhwKz6Lu/MvErhj9UwkoASWgBJSAElACSkAJKAEloASUgBJQAkpgqgiorDZVJPU4SkAJKAEloASUgBJQAs8IAiqr0Y/BKqut72JWWU1ltfVdO/w+ldVUViuuA14VKqvRnaGyGq0FldXkCauy2oZ91ei7lYASUAJKQAkoASWgBJSAElACSkAJKAElsIkJqKy2iSdAP14JKAEloASUgBJQAkpgehJ4cuZWJ/XFpg+ZOA/ZkcKsbBhPErcoY4YvbOkyfO+kN5lh88q/Yma9ZcYhqB5v6pO9bFIUfcLikGN3hg55EQ79xDl8PltvC5Q4hYZSSWyoTGBibuR8vBZwz31mn1+ceCpiqQR1ozH4qSTGpJ30sqmcwYbPWsayUogdXnOsGe91wYXIZnCSTCuLEPiSzpRQLJRoHBSwYmvtkORpTmEaALfebt7767e/DaPXXG3GtTiDbydsCi+g5fK5jVd6UNmW6wmPvOBs4Dk78qeM1fG/rz2R+d/5MBaUODFufMVyuJLGQ6lB9rIoMSmgvkVKDqN0przOsiF7AyNVH5TIQ1vYTuHL/pnnwjG9b0CjFeUJSz2pzVfiHCHJ+jNJbamk01F6jU1/okJNT6oBEziI5eQSt4Ylg1xHt/f5H8B2r3klX2PYA/ic4GTShmwqV9KGL/GDtNy8ZoP3f2QxLjr8KDOc+eBjmNXm18tI8mS1vG7SJOiYyebjG72rkMhkKyplL9onMPPM+1DyUL5kUsqOYj5ULbmkxOe804mvwR42WW3WIOKAE9d8ioiz6W0UydSVCB+bFJh0uFESl03Fcxy4kp6Utetwlq8053b1qf+Oh351OePPmJ8bNdAX8L0eRw2EjowdSnLiWScWNonPS6mkky/KJDMV8vfsk2pC+l4BAc9IZ05aAoqWog2C40QkPj7979qD6WwKV6Gx01bJmrQ2wJGkxXYrQSnjpMjRVgtjkgT2/FcchWef9mbzOnbdCZC5HYvaKNf65Bw8RA2ppXVdeKXCGQlvl57rAp9ujSTjLC2/2QLueMCMP3fokZg3vMqMe6MWMsdWJaedVDlQIhqvtayQS0nZcfQYM/NFCXaSkkXZa4WgQNQksbGZUV4bp8q1awFGQn5z1Iyw68yFZvzAo3ehLAlqdE93UhTpE3j/4qPTzLc8+03SWJ5g2PmGipHlKVZUxxk7zK1aLmO4wYmQ86oL0ZBnqpfF6AO/PtZckV8jfa6X8vkTj5YnSX5ZihrFk8q6aObVxw7CQrKaTZMsrlvimcn1LquUsHLrBeY4p132E2AOp3bVgxChZJnRepTwPpjgQbu4nRSp1Fy7UQTcyfP7qZccgi2kmnhGq0WRZXyeWYrQfv+b1DSeX3pMZDKPDtXpSiwYnWdbnq/0XilVBVXsEl/DxAWivKbWQ8nj771HXGDgyP3N2KSk9vN1rS1ZzdyPhWS1tsRqmorPmP8NgmtuxG/e+QEzHP/731Fz5ZsgbuXPhA2JjyxWg06oiCXJTL6v2uY+4+/Amfvsjb0vvYiva7NZcOh7xK6I4sMif9ynAN2gMoWFR0Tn2dyVZ7Sclv6hBJSAElACSkAJKAEloASUgBJQAkpACSgBJbBBBFRW2yB8+mYloASUgBJQAkpACSiBZzKBoqBhZRcSMvIaKvrR1DaRUT2oHUcRgkx++F26BD94/RsNpvrVf8OA/LBfykj76a6stlSEoZmHvRiHni+y2qJFQMg/k7ep6lEm0FQoJvJfPslq95i/+fkJb0UqlaBOXAdJCLSRuGMll6lcA1ZWW1IJsf0xLKvt84mLgQEWhppooSSVfk7id4KoyBOQH7QbaOY6SCkuAbfeYd57+dvfitFrrzTjSux0VVZbFYQY3HZr81mHvu2NwKLNGdP4KH567vlmuOq2e1FqszgwE3x9tLW8TnUmXZQv1ko1dVEWyYh0m2GwlPSA26kDnJkBJZEmWkmKppVHSgFKsiQHElIZ5bPy0kIRueR1qvYjPYU2klc8Ec5o1batfOFWsHiw3+yz7yfOxLa5rFbLZbU0cyGtpEiTGK7IKXQqpZbIag8uxudFVut/+BEMCZOirJbI59NnUS2qdRdo2q27YEQ0+RuS22z9pFVj6L2xuU/5HW7m5nJejBKWl3nPHU84Fs//MEscmDWDK11NgaILcTU7lb/5rE3VwMpq1MvLDxTSWu2tGZBCJuefRnW4VlY75d/x0K9/a/YPE5HV4voaZTWq8Wy7PLepk4IkNTPPqSsalK355deLgpotiOSrTWWlsdyWN16CdCa7x9q4dCqU7Wes6R0TSjLlumOz3plTo51hlpzFrJ5ZWDLGgtT9aGHHV73cjPc5673A9ov48KUAjZifc75fgVVuSV6SpYl2AohzahpAHZHVyIuJparXrzeB2x82x7nkpYdjzkqW1WpxC7HHMhNViZZtVSWJSlZmWq1EORbJlvYvFSQnqkGlraNmEmcfdfnSGQ4yLBHjqT0eY0eH78VKQvT5HOgYVnqjU7HfUQxDxERTAc2fRfe6lRRp1Eka7cwEiWqJxzNc8gKgxfeHW5qBx1ojcpwWFsoXZei2MWLlSOJOz21zbgEagdRipin6ZN3SWhoX+YzkOtuuTbqflHSa6l9PHiyk49H9S9vySoBVi7Yw49N+RbIaV2HX/TLK8tSj07KymvmKLMpqUuzpttvA7VwDetH+B2FBXaqJoxaSfH5T1GgxiqjZsoIdOdT5PHYqs+k8WyJXUQ1oNW/vTMw80RZ7KVKRjenuKspqfUftZ/Z5+SUXA31cyZr59ESQSl8jIcqzbTVZLfL5+AH9fUFW+/XpXHdcv+kmVK1kmbS7KqvRMycWWS1KCT/LakMkq31NZLV5k5PVzAE6zrLKagaIbkpACSgBJaAElIASUAJKQAkoASWgBJSAEpjeBFRWm97zo2enBJSAElACSkAJKAElsAkJqKymstpkl59NVlNZjVPKVFab7ApSWa1ITGU1ldVUVuNkNZXV5MmwhmQ1/rIpPDlsopomq032C0j3VwJKQAkoASWgBJSAElACSkAJKAEloASUwEYjoLLaRkOtH6QElIASUAJKQAkoASXwdCOwvrIa4hi+VJphEyarLQs4P2vwZfvh4PM+yvi32mrNyWr0Q68kDuEpktWCTLKVUqeryWpLq6U8WW3v8y9ae7KajQ2iOB5uYcOTktVu4RrQ37z9rRi77ioz7layWix1mZFfQdrLiTEztpqPsZjTrtI0wuP33MvzErvok/MvpZ3f2luU4CTXQklhEryESkLJavyL/ABcjErN3iN+gkSqUQfTAKFkXLWyDPVEEpY8J68B7U+RpxW1kOZpRZQ6ZoOgXEpPk7l+crIaGwCZW8uT1V70yQ9gm2NewRMQrjlZLU5ieBJfRZc93ZLVVlRYsKNktT1sstpQ/4RkNUGSJ29N/TNt/WS1a059Px6UGtBSyuliTjQ+IVmNVoZZg8gQOTZZjRPVzP5PquaUykipC+X30tYplrTpdbSnLFkTVWVvy7VnRzp5Hav57DXuaEsrJ1KmZKaGnH/Z8+BF/Gll1ND2+BpvT4aRzuVazN2OfyX2PpWrmLHlFmi1+Z5ouwGqZa4aNFck59COMrgBX3u3ktU6KXTA2pLVbDods5U0OKeClVJV2eitwtuWKy9b42207nzQjLcuDaLd4npYyi8rzoWEdvFfSR8uncvEZDX+6ycnq/FZU7JaKjWgSQpUqvPM600nRKvKCZFZXEdt5WIz7gkT1CWRk+Y5lHrKFAHGbbIaUvRE/IykddSUZDU6i27IarZW17QS2/prl0pZuebVJKv9g2tALzrgkI2WrBa5CbJU6kThoexzzXJRVjuaktV6pQZ0Q5LVrr4Bv15DDahL/3YpJALKQpr0H2urAaX7l6p8zVoyfa6czDe4b6EGdO5QpwaUqlOL0pnKapOeC32DElACSkAJKAEloASUgBJQAkpACSgBJaAEpiMBldWm46zoOSkBJaAElIASUAJKQAlMCwLrK6s5SQIv4R+9sWQxvl+oAR1s8ethSuV+Xa4BLXE12qzD9sNBtgZ04UJkAb8eeW6nBtTIaqI1eO1ODejr3orkllvM/m7SwMaS1ZbVyrms9kKS1WZw313LaSOUKjVTA7oGWY2qQu1v26WoBNz8D/PeX7/jbbmsVk3crtSAZraCExlSlznXfWBUKu7IPOsXiXAmfJSpB81MRgybItVyHLTF/CFnwNathglQkSXjoZHP3XCplP/4X2sk8EQpIjSRkEgCF4Gw6ks7YhHJarJSEVH9qNx5AQkTk5DVXnzBB7G1ldWCal4DmtAFSOXbdJbVEqcMK6vtdOJrsdvZXI+Hwb5NLqtFGc0Lr+i11YCuTVbr9VneSmLSf2SMNJ9nWk5rCx+yvgr9abWxdDWrzMpqbka1qvax3Yk4Mj6U1DWKG2V2yl0Y+5ZcnOo8E+mj7LlZucu8FykS+eDeWgWNEZacxpCi5lJBLpD09+NRqT5cWivjyPe8w7y+4+uPp/5PMx6NY1R7ZpgxSaFWtovJEpP/6JasZgUsupZYwLlZikAun2oibeUlqXRVh9+Ruj6WiYDa96yt8cLXvdq83mxHuOzib/GSbWdwGyyreYjy50SxztU4QsUJkb24BtRunRHVVHYqdmM48jBpJi6Syizzhuq8BdjziJea8fjKJbj++98x4yAagV03JN5W2laa9DAeCAknRlWEXpraSGQ1OsduyGrSemqk04yMO7oPzPNPZLVWqyOrHXjoRpXVkElNaubmstqjnpMnqx1FslrPTF63GyCrZVf9NZfVqAa05rIeuTFltbYpnWVZbehF++CFl3INaDp3CC5Jz+Yi3Y4fa/7Srs8UkH8L8Jvyhas1oAUUOlQCSkAJKAEloASUgBJQAkpACSgBJaAElMB0JaCy2nSdGT0vJaAElIASUAJKQAkogU1OQGU14Ocqq01qHaqsRnaKymqTWjQTdn5ysprKaqu7Kiqr0ZJRWY0VxhQuYrAYvLwSYNWiLcz4tJ9UImEAACAASURBVF/9BJgzYMZ1v4yyyJokQaqsBqistv5PaX2nElACSkAJKAEloASUgBJQAkpACSgBJaAElMCGE1BZbcMZ6hGUgBJQAkpACSgBJaAEnqEE1ldWc9MUbtxiKksW43snvsEMG9f8HUNSQRcklHnVvWS1DAGWl7mSbfbL9scB50sN6BZbIPP/SbKa28qT1X5WkNW8tLnRktWW91TyZLW9TLIan3MLhWS12O+kqZC3IBE8tI/NBAopxecmTob71emnYfz6q824W8lqbp6AVYInqVbjlPBU5qimdtJGxSbDjTXgJLxOSgiQSDRMy3E7NWn0NklA8lOgLD1+/fARO3yVS2sp2inHpvXVO8lqpD3ZZDVKTbMpWH1pmqdIUWFkW2C13fyj4Cce3Ekkq+33H2dhkU1W8yuA6dcDYqqL9aU+cBrXgFKy2nCVE592fv1x2PVD7+f7d2YvWj7XuQaZl9dVUjNdd7b1k9WufeuZeQ1oKCl+VANqk9XiuIFQhJ5OrlrefGkuZfXkrUTWBdX2ZfkFd+KLSPqxGMxYHmemtrLwaLPvoGWcP1NpXIx0k/Q1U0Vqj7Naslon8yuDLxFkq6IYFTkLPyhjPOJ0qJYboN3HKWtPuA4Gd9/FjE8452xgl5156pwE7ZATGzP48KXCl5a9nE5XakApocyXe50uNc7T6iYmq7ULi6zsyDPbcbA84Xt9/l67Y+9PyHM9AS5778fM6ytvvQMzWqNmXEJ7wrdMMXyquH7td9HEXLXVk9X4HVSWGUhNalKu4nGHv2d22G9/7GETCe+/E999+7/xOdSHkcSSKJoAtRbfZ5T7Ni4pd4kbo5RKDWgGJBlX8nppd5LV8mundSg8XZ8ocJ6d06h3ktUOPmyTJKvRU3pNNaBHfemzQI0lvA1JVkuvvH5CslqPZyu+N14NKH1Tew5X8VKy2l5f42S1bM4QHJKezX+4+f1oVuQaktVMQqQmqxVvaR0rASWgBJSAElACSkAJKAEloASUgBJQAkpg2hNQWW3aT5GeoBJQAkpACSgBJaAElMCmIjAZWY1+J03F3Jggqy1+At8VWa157U2YJTKFH9PPtFMvq9lkLyOrVVgimHvEAXjJeSI1LFiAxFYDet6aa0BJVrv7bvPenx//ViS33mrGJKv50rvpkoRkjY4pnKCGz4LEil6S1V5rxnue95lJyWptIxww27AVICvIavW/XmNe75asRjV6tA34fWiJoDGMJmL5hT1CbKocaaPZqYk2Rq/YRlPS12wNaOK4udRDlXiByGp9XgWjKYs5j1Ntqxx/buyhlrEYlzkpqOaTtoab5AJRb0FWo89qWVnN9iCS9zdJWW3/T30IW7365bwS1iKrRXEE3+cPoWsttVhOwYOL8fnDjzLD/ocfwVCbBb4yEiQpSy6JiHk0djI/l6ToaNZRiEmqkr+h2kwrTEmpnjlO7NCx+B1u5iIVIYhktZU1FoJIVnuuldVm1NAUaSLM/E0iq1FhcCKPirXVgK6LrGZrQElW83KCnXVH9Gw9Z+IWqkKLUpmT5gxIKrOeFT367Jj+DArHz2U1M4885XQ5spT5Bdn4GPwgLVaLmuPLfUPlxaWA19GyqImyvZ9qPVg+zpJWhjLKM7gq8bF2G6v6e834yDNOw9ZvOp4/ra8XDVt9XK4glOrJNKaeXDkHqstMZb24QJyR3gn49SZw+8NmfMlLD8eclavMuBa3EHssPHlZhnLed+qiLfc6rdFQVq0RSifIah3jJsplNTdnm6CEkZBFroHn7YyDv3AhX4vr4a//+RUzvPFHP8NcqQGtiQyb87WDwp+E3FYQE2N7BkVxzf49s6UsM94r6R3AvWIJH/5vb8UWp5/KR775b/jqSScy5voospi5lWOgt8mymoMA48I58WJQtbHhZr5Muyur2cdJSilrCT9HvYBWlshq9XHg1vvN6xcdevgml9WKNaBHkqxWlfraDagBTf5y3QRZrZds6E1QA+p5fG/O2ncf7GlltdmDa5TVzLop1A13JFqV1dZwa+tLSkAJKAEloASUgBJQAkpACSgBJaAElIASmNYEVFab1tOjJ6cElIASUAJKQAkoASWwKQmorKay2mTXn8pqKqtNds1M3P/JyWoqq7G+prIaiYUqq9H9QiKuJ7L0+tSAqqwGqKy2YU9qfbcSUAJKQAkoASWgBJSAElACSkAJKAEloASUwIYRUFltw/jpu5WAElACSkAJKAEloASewQQmK6vl1XFZBifiJBksfgLfOeEkM2xdd/NGS1ZL4WO4WjOfO+/IA7Hfxz/C5zN//pqT1SjqSlLfYGpAOVntZ4VkNT9rIbT5XxszWY1qQPs5jWetNaAmzoljmyYkqzV9pIVktcYN15p9up2sVoJLuWByd3iIpNswKJcQR5wcFiYpkpSTfCiJyq43yvlpS1UoJavlaVQOZfFx4tNo1IYT8vy2Z1bhZSw59Q03EbY5oShFnB8z8/x/mqwWFaotg9SjyCFzHBLwPLE7EjhoS39j5taweLDf7POS/zwbW9pkNa9skp5oi1IHrqRgPV2S1Z590vHY5ax/57lbLVktR1RMG5NZnpo/1k9Wu+5tH3hSDSjaYxNqQP9ZshrVUU6s/pQrIjFITsusQFmonHzWAWFH3MjLpByzriWFyyTqdcY2ifLJ1ZQ2Wa2TKEaimivH9IyyxSdB+W8Nl4/QpEA0SS/rrc1AIgmDj9VHMS6VoH3PezaOOfcsvrA9dkVT0g992l9u1yTJEASc7OWuY7LarFWcrNYTt5C4656sRu9pFZLVfLmPzX0tzwBS9WzFYeZWMNbD9737rEV45Vcu5mup9mDxL/9sht//5KcwZ/liM+5vN/LKX1Ox2ulQzJerCTITnpnJ+2S2TiHNEFknBZT2CGUulrk+HujnZ8C7vvolYL89zbh+5R/xnfe8z4y9xx9FKIll1QiY0eQEQyr4rEt6XOzFgMvPLcLhJMzf71IN6D+V1cZGOzWgLz2i68lqNnkzprWccRYk5R9WAq6yLSarHXHJxRuWrCb/NkmuvB6/Ov1Mc/zGzTdjYyar2eTQKHNgk9WGXrwv9vrqZ3hdzhnihE6T5OfSYsm3tSar2SVqOkFl9649pzvnoyMloASUgBJQAkpACSgBJaAElIASUAJKQAkogfUjoLLa+nHTdykBJaAElIASUAJKQAn8CxCYjKxmavqkRtH8IcLQppTVVtRYaph75IGdGtDNNkPssgiQ+PyjOG2l1WU1qQH96fGnArf+w+xDNaCBiCHUF9jNGtDhviqedcwx5nP3PO+zuazWdiIEYho4sd/pgHwKWS35+83mOL86/TQ0b7zOjLslq1mZqeaVESUsrVAT4LDUB/b6IRJ5vRL4aLd5H1bxeKMf563mFjs+Yjlo4jpoejxnrUoPZm+/nRnP3G4h3BbLkY2/342Ru7m+Lk1aCEM+ciNtwaPOOxJq0lQKD0n+A9rygz6JStY98v4FZbVVPWXDh2S151hZrb+KRsDSRCkrlFt2TYLYGLIalQXzw4o+zQpksduR1Si5yhZCulnWqVQ1QhhvxZpIW93Jr3dqQGkfKz/Rmu7Iamm+xmnNFZw3UzJJG0tx/GnFelAfdG5cD9vjhRhOeEz/21/jSsH6eB1t+YTe0iCGA74P7kjqeMNnPmHGc495ORJPJrJ3AE25F+n+KwW8Frolq5VyaSxDU04hdVL4UjlKnx2LrEbnU3Wr5nxaboDxfhaY4q0X4Jhvc/UnBgaAv91rhhe+9e2Y/TA/A2a2xvO5I5KdJ35HESTMVmslspnYQBNktdQWTNNMZxiQGsp/1Ffh0c0WmM96359/Bwz1mPGKq/6MP338AjMe/ttfUXX4iUayWn+LZTWfZDWZ64hkNUckWwdwRVbzuiyrJWmW14D6IdViSw0oyWq2BvSwI6eXrEY1oBUWBLN1rAGN+Sufa7xFVosLNaAbW1ZrifFKVbe+y/eskdUuvYiva84gHCur0f8LYDKyGl8qb117Thc/RMdKQAkoASWgBJSAElACSkAJKAEloASUgBJQAutDQGW19aGm71ECSkAJKAEloASUgBL4lyCgshqgstrklrrKauQXPT2T1VRWU1mN7naV1daQrKaymvkiqEUtJJ5NzktRE5OYUv9aIlYa6VcS8jjNjo0pkjBbIiBSwl01TytMMKlkNZXV5Es5RSbJfPRCJ3Gt8J2tstrk/gGjeysBJaAElIASUAJKQAkoASWgBJSAElACSmAjElBZbSPC1o9SAkpACSgBJaAElIASeHoRmIysRslAlKBFWxbH8KXeESuHcenLjjSvl+98ED2jo2ZcAReuTfVm828oleQxigUCsM1xR2Pvs7nuC3PmAFVOMqFULdvuVqbf361pRTWgt95q9vnRcafAv/MuMw6dCE7KKUbdTlZbUgnwgre8xXzUs888D2kfJx3FPp0Dp/QETpmimnhzgSxPa6EiTWYbxiGyGzlZ7ftvPBGV+7ne1G/E8AvVdlM/DxOPSElVjC3Nf1Wn07U/sNO4LNWZjTRBKIKDX+rBWJtT05pOhlWSlHZ3kuDcr0uq0m47ASPjZp8HP/UFXPujn5lxrxug0R5hPIEPX5LV+pJOslrblIXyRpWjdkW68JFJDShVOjpyonEGRDb5KujDkqEZ5r0HXvgRbHbES/lApZ5ODWic5TWgaZbC1u9R6lW1IVW5Dy3B54842ry176GHMdTmmtQyFalmNp2uUDeZ2ZJJzt2yGVGxQ2WGvIgpIcqTi+E0KV4osUPXye9wMxepyA5RFmKklxPUTA3oh97P11JIVgvToDNfNl5M2E3dH7JOkgSuxx+SFMob6Zpc2wmZNIEVXD/597d/CHf+mOe9nDE/N66jbCPLsghlj6+vlbRB82upmDVp5j9Dkvecpnm1rJdlsIGKdAQ7E1QPW/Y4vbGRRBgzTxSaE6vnACWUTIIWbW1T4svzWQuqSOSgy1oNVGUeaAbtHGbm/mQGmVk4fHJBlqEiq5YqRht2bbqdWlI/dUFVvHyNHuo+J5OtoFrX7bcy4zf9/If0sObj9/chcuSzEJjqW/PeJEXJs1Do7CR5q14HrrvN7PO1409E/9KlZryuNaCTTVYLU06Ga3oBlpd4PGPvF+Co/5B65+22AxbzM+B/3vFujF9+mRnPTyN4bV77JYfuCb4pSI8KZV4iU1jMr5N7lX+PEf2CdGWrYGl+A/Dz+B5EmH/sa8z4gPM+BMzi50Fy+234n5PfasbVRx5C1hgz40qUYkbUSVZryRy1SdfyOslqWcpRYOuarBZJNuVwtYSxbXl+T7nsx8AsTiCreyWUMuZWaDs2Vy1fk0hpLbi8HtxGA7iavzcuetWx2Jz+ezVZzU2TXFajBMFcVjN7ivC3jrJaS9aVFwaI2vJeL4SXMefHAw/zX3eEGb/k/I8CM2bzp6xjsloiFdlO1oYryZ713/0Zvznjg+Y4/v33w494/bhpVEhNLdIyf73BGz1vbA0owhKSiOdlwSEHYfeLz+Pjb7W5yWc012ie0/wync2aakDpCWaf9xNOUGW1DZ4vPYASUAJKQAkoASWgBJSAElACSkAJKAEloAS6RUBltW6R1eMqASWgBJSAElACSkAJPO0JTLWsVrrjAfSN8Q/CZaPTbBxZbevjj8Y+H/4Az8fs2UBlHWS1W24xu//wuFMQ3smCV+hGcKRyj389nvofshs+/7psZLWTTzXjZ3/gY8j6+Uf7yFs3WY0kFtpKcWmjymr2R3VK1+n8wN6p3CONKi1EwIhfZ35oL4mw4yQpPPmhntJ4GnItbd/B4hL/gL9iyy3wvi9ezHO6M4kqy83wtnM/jWu/+yMznul7SFp1M3ZCF4HpqgWKslpUkNVIErJnytIj/xeJO1boIFmtLSKPF/TnstpBn/ko5llZLaytm6zWZLkJDy3BFwqy2qBUmm5MWS1GCStrLNE85w2vwy62BnRGLa8BfTrLalnWRsWTKsmEZrAjq9FapS1xE1ipEqaSUoTPhORa3imgtSDjOkiqZGYNIwOydJK6HnrK/IwZq4/mNaCB46OV8fOPpLWSHKfkB4gSloSSLMvTktIsy2VC+lSbomRkNZGoqMCSNSIg9jJYocrPHFRycdFD02VRj+6f0S3mmPEp3/oasIikGLpZ+tF2mQnJmKTYmfPpuqzGEirzn1gDSvIoby6clMeZX8OSMj8L+1+4G46+8OO8yzbbAIwWV336Itz8ea5TnDM2Ai/i+7jHDeCnzDk1V2llPkrU4/klWS3/3nNIWORj0p++PByoQtZ3WVK8K0ux03v+zYz3OONtwADXgCa33oofvvk0Mw4euA9pSyTtGOiLrazmIpZziBEjcp8sqzmZXalEIRGli+RFOjcrprqYjKxGuK00O11kNZL1zEyH/gRZzU2Z1ROhjwUnsPS+P8lq/bPMeENktfHf/imX1YIHHthkslo74u+0LQ49GHtc9NSyml2L5g0OVQl3/g0yQVZTSY1vXN2UgBJQAkpACSgBJaAElIASUAJKQAkoASUwjQmorDaNJ0dPTQkoASWgBJSAElACSmDTElBZTWW1ya5AldXIWVJZbbLrprN/d5LVVFZTWU1lNZYpVVbjdECV1db/Ka3vVAJKQAkoASWgBJSAElACSkAJKAEloASUgBLYcAIqq204Qz2CElACSkAJKAEloASUwDOUwAbJajaBbOUwvlqoAd1YyWqZX8bjUiO43etejhfaGtBZs5BJshoVeqaSllOhYJc8pKQJ2GS11526SZLVllbDPFlt5zPPzZPVYj8GJIXpqWpAi8lq6Q03mRVarAENmklXakApmYi2yKNaRR77adqpLqOqSptkVUhY8xLAl0rTPqeUJxrVESG2NYqVEA+F/AF9RxyG153zIf6AzQaBJSvM8IYzz8d13/mhGc/yXPhSmZq4MUJbAxqnCCU1jbQFm6ZGKW6dNe/BMlyXZLWDLzoHcw8/lM9nXWW1llTKPrwUXzz8KPPW3gcfwqZOVtv59cdhV1sDSslqISeS/SslqzlIEch6KaVATeo4KcuIqj1pW4UWesJBM14Zt5FVOPFrtNWG4/E+9VZTVi/QVykhkES0dnMUjqRJlRxaa7z4ufqT13hcqARNXUr949fDzEFJKmopnbIlKzh16T7jFexTUmFeWOoikVS5x7MMi2dw6ttrzzkbs47h+lkM9CPyOU2Nsghrkmy41mS18fG8BvTS40/EzKXLzHtrcQuxxzIQVW6Wrb0KF21baWqS23gzNaYSr0hpYfSssH9j086orpa5AH44iMcDTqKq7PlcvOoLF/Dui7YCpE5x1eW/x4/e/Q5m9dDDKEXMts8vIZRxavIR+ZhUSB0XktVsLSxfAx+ezivIg0ADZB4zfKhWxQEXnmvG8199BCBrILvpH/jlyZy45tx5J6KEa0BLcYpawldPNaR5BTFiJJKRR1W0ScbXqMlqa0hW+8Q5QN8Qz90G1IAWZTWqAQ1iTuHcGDWgLb7VaEEjilki3PKwQ7GbTVZbOL9TA1pI/CyuyWKyGi1Ne0izrDVZTQDrH0pACSgBJaAElIASUAJKQAkoASWgBJSAEpi+BFRWm75zo2emBJSAElACSkAJKAElsIkJrK+shiSBF0vF4Yrl+LLIatW7H0b/OP8gTLJFN2tAU6+EJ0S+eNYJr8BeVlYbGlqzrEY+Q/4DbxO4+WZznv9XkNXKTgRkLGJ0uwZ0Wa2MF5x8ivmonUhW6+Mf7ddHVkv++nfz3qKsFrbSrspqLY+q6hhVQLWeueiRgmQM2iKPag55TH6L+DeY7ZTgZ1TDSc1+LWQ+p0KNlzw8KFWVz33XO7Dvm0/gN8+oAY8+YYZXnvkJ3PqDn5sx6Qyhw6JKO2shFHGtL6Yf9lmKIVlEHDkjCa2vrHbIxedizssO4fNZi6yWpAlc6RNtI0G1LWvpkWX4kshqPQ88iJlNrgOkGtBU1psVd+h1J/Nzr7JTVgrEJALm1Y9OR7QxR+OrjB2SCPnaSQJKpWqRakCHqyxN7HTia7GbldVm9qJJ12MkKT83+1yeni5smyJZjT8zMdKUsCnIaiSH9bsioqUN1MDy3hhSlAe4jvDBkZVoV/keXd5owq/18RxSZWWbpUSn0UCPzH8P3R8NfhZmcR2VXDWhebL1jqSwydilpyXfLC68XLwkhS2y0pVDspqtrs068gq9z+dzXp45eKLE5/mC41+L533kgzyHg/2I5fVxpPn5ZIUa0IxuUIf1KodktWv/YcZfPf5EDC7jGt7Jy2pAQ9Yj1bBamY+kO/v8cFMvvzPdYACPyXPdf/4ueM3XuO4Tm80DpDIS9z2En7+DK5RXXHc9giaf82BQzsekB2a2ehIumvY5YZ5bndpiK89RBWgoD4cMAUYgz6Stt8Qrv/EFc/xgj10ATx5uN92O351yunk9uuUWREYBZOmtGrOI5udPIRLm2kY7pI0k30hkwX9lWQ1uAC/j+47qa20N6H4kq/WyJLohstrY5VdMqAHdmLJaO7C1sz5SkRcXHX4Ydr1YakAXzFNZje9s3ZSAElACSkAJKAEloASUgBJQAkpACSgBJfCMJaCy2jN2avXClIASUAJKQAkoASWgBDaUgMpqKqtNdg3ZZDWV1djmiuIMbsBjldXWZTWprKayGgmZKqvR3aKymspqJCB39MlO2p8mq63L94nuowSUgBJQAkpACSgBJaAElIASUAJKQAkogelLQGW16Ts3emZKQAkoASWgBJSAElACm5jABslqUZPPfvkyXCLJaj33PooZdU6NCtO4q8lqiRticYmTop51wiuxl02KGhzMk9Uox0aCiFApJqtljTxZ7YfHnwr/rrvNcSpuDCflNKzMxP7kvaFTNlMNnxNXlvdU8Pw3v8WMd/rAx4A+vpbIm2QNaFRCckMnWa18313mOKV21pVkNZuU1i4kb5UKyWopUuRCm9+pCg3dAO0GJ1DNc6twpIKxRflHISdBLUOMVQvmmPFRF1+IuS/em7lXPOD+R8zw6rM/hbt/+isz7mtHCDJOVYqcZl4J2kuVo4UaUJusZmsWzfyaykKbUuVAArEQZzAFgrR5QT+WDM0w40M/+zHMPuxgPp+gCnhcyhZTGJXP64RkNQkyQ4QU1UhKAB9djq9Islrt/gcwIIlbGzNZLXHKWF7mc97xhGOxh71fhvqfkclqruSO0TMukXmmZDWbqkUJZaEYIkRlht9j2AzHoyg7nJo25jpYLklaT2QtzNxua/O6PzSIJyRBsq93BpLREd7/sccRjI7ykm01MeDwTTK3t4rG8mEzdjObpUbnRelfNmXNQSZVlQ68vO5TVpZ5L91bHa3F5rBxzWXq8POj5ZcxHLAANPeFe+Ggz36a1+wWc9GucuIXFZT2SGUn3YehLP4JyWpjY3my2leOPxFDy7mGd92T1fjMqQa07tpkuwSh1IDaOlPax6PaU5mvGFU8GvJ5Bns+F8d8m1PNMHc20JYixFWjuPmcj5iXb/q/7yMZ5grOQb+CUouf3xV4iCXJzPcCNCTBkJ5ba0pWCxJKA+XzjFDCYikyHTzkABz8hf80rydbzIVnb/Cb7sJVp5xhXq/feAMaPier0SyVIklWy/xCUSs9+/51k9UiSX50Qg9RW/7lsVqy2hav58raF1GyWm2A188G1ICO/uaPE5LVwoT/beLRd0ahvlYmbsr+oJrZSOqsI8fLk9W2OfJw7GKT1Tabg4ySLGlzvDz9k7558pRSh0qJ7X2kNaBTNkF6ICWgBJSAElACSkAJKAEloASUgBJQAkpACWwkAiqrbSTQ+jFKQAkoASWgBJSAElACTz8CUyKrLVuKLxZktZlN/kE+SKKuyGqpSBaJE2BJmSWn7U98Ffa0NaADA0grLJ606AzEVKqSh2BrQNM6MqkBJVktvPses395I8pqK3qruay2o5HVWHCI3NVkNfGd6LIzU2NIYlaMVC6sHJcR//Vv5nWqAbWyWjlCV2Q1u2ZISLM/qpczwLNCEFVyyrgR0PXwfdFTrqG5iqWS2X4v4pgvLIWPMRHflqKNgX33NK8fdckXgUUL+c1U23f/w2Z4/dmfwv0/v5zna2wUgVT9RX4bvjCpJZ3zIUXEymqZ06kBdUwN6brLaod9/jwMvfQgPh+qLV2LrGZFGKr6q5LJRttjK3CpyGrV++5H/zhzqFCtp0g0sYhK5nK7UANKstqyEoMmWe35BVmtVeo1r4fw8vvl6V0D2kIgNYu0XkkcNGvNoVraTg0oVT+a6YSLQJ4rLSRwRFxb6Xu4P2IJad6uu+AFLz/MjLd43q7wnrMLv5nWweIlZhjfdhvuvvJqM776Jz/FiocfMuNtwkq+Fvw0kU8ikWuirJbaB5TjiSwrHyFr3DF6W+dabI0mXWNb5Buv1I9xqTT1F22Nl3/+M3yQnZ+FxgwW2lZ5LgZsDeVqslpGVcgk1Y2OAdfdZsZfPu4EzFrBst1kZTUSBesen3PmJKYm02DLC3mpOhOoiRxGd8Zyux733g1HW1ltXkFWq7cQ/e+3zXF+9Kn/wMjDj5vxAEKUIxZie1BCW6o5AzdE08qrfmcN0P0fyi1aKshqDZTwaMg1oHufcTq2ed+/mXF9Zg8qKT/QnFvuwQ0nv9uMh6+/Bo2ARSgSIv1EZLXEhW+9LKPA8ncjzdu/Wg1oUVZrt3kNOG6Y14AuKYewstq+nzwXqPQzqw2Q1UZ+/YcJslopZcF+Y8pqbdJLU5ZHtzvqCDzHymrzZiNN+XnsuH6hqrogpZH4XRDmRW2jB0eh0twcQjcloASUgBJQAkpACSgBJaAElIASUAJKQAkogWlIQGW1aTgpekpKQAkoASWgBJSAElAC04OAymqAymqTW4sqq6msNrkVs/reG6MGVGU1oq6yGouGKqvxPZhSohjJ0CQjNhrA1Teb8UWvOhab03+TjBi1kHgiLKYJahKT6RjVTuqOzZ78TcD5o2yBU+5fy2WZ68gtXwAAIABJREFUjxIAjSBu9kmgsprKahv2vaHvVgJKQAkoASWgBJSAElACSkAJKAEloASUwNOPgMpqT7850zNWAkpACSgBJaAElIAS2EgEpkRWW7oEX5Bktd77HsNgi5Nt/JiSZOwnTN0FrSlZbYfXvxovsElRAwNIyjXzgW1K0iomq9nzyRp5str/HXdKnqxWdSn1iH/Mj80P7d2rAR3uq+XJajuceW6erBa7CbKEZYHAKUNOx8StZM4aktWiMqK/3mj2LyarVWKnK8lqnZl0EAhPyo0pJqtxfhAw6lGtKY9LQRnpOCfbDAU1NCKWI1y3gmGpXl1V9fCiU7kadav3vx/o5zpGA+E+rgG94awL8MAvf2vGYWMVypKY1PJa8GSySZJwCjWgtpa0WAPqZlS1uO7Jai/7wvkYPPRAPh2vDPicnpRQopXHsgbVgFJxG22p66CaiK3x+DC+Lslq5Xvu3STJaqlbwVKpptv++GM6SYSzZuCZlqwWJS34khzGq0dqKCmXTJLVaH3Y1CsPbi7T+E4NqzK+z+r9PVhc4TyjV7/77Zj/yiN5/ufM6vQLlyqApElivAHcd7/Z5Z7//i6u/8lPzLg8UkeZ/o7ug4SyBCVZKs9J41pam6xGz7hIxCB6Atn0QNcUmsrzyckQy71FKX6pRBgGpT40M06cjGfPxTGf/iSf8357oTXEz8WVjot+EYzcp0pWu/YfZv8vH3/ipJPVwrzeFKhTtbG5JxIEKd8flMoojzMEGSeh0TaMBI2e2WYc7LUrXnqp1JhuvhkQczKc4Xz7LWb4mzPeicdvvdOMa22qP+bvnxluBfWU61lLbhkNmfe2V6iCnZCsloISIs3hnRIemzlkxq//4sXA4QeY8Wilhl77nXDrvfj7m7gGdMV1V2I05PmNvAxuKjWmiYcg4YN6aMOTZDWzn022yxwpQKVvG5K6eKOERi+zFbG0Pvnah6sljG27lRmfctmPgVmcQFb3SihlvA9xtUGN9Om24nhTymr2HnRKHlot+VJ2AvjgBDtKVlt40svNeB9KVivzs39DktVW/er3ebJa+OCD2JjJarGkWDZT5Mlq27/iaDzbJqvNGcqT1TLXn/AvpTxBTZPV5G7QP5SAElACSkAJKAEloASUgBJQAkpACSgBJfD0JKCy2tNz3vSslYASUAJKQAkoASWgBDYCgY6sJlKN0bPcXCIwToVUZ1J1mTTNwUljuC1OrcGSZbms1v/AoxhsSnJL0h1ZjaQO2mL4WFrmeq3t33hMR1brn4G0xFJGy3Hh2Jo3uhRbA5rVkf7tJrPPj447FaV7uAa05CVwRAZh76kbshqf/3BfpSOrffAjQC9fS+xkBVkt7HRYUg2oXExE+6TMuRSHSKys9oaTEN7H11JJsq7IapYI/aAuroz506IlbLZ2se4BbdkpTVN4Ma84qgEdi7kKM3T68bgoGuPzBvC6887l6zryaEDmF1RN+IDIau8/Hw/88jdmn3I0ih6Xf9ofRzOXIytpXqgIUlfsuuUFy9vaakCjjM6fr8YN+rF0aIYZH/bF8zFkZTWqWRRZLU4dOCKrxUlsJBPajKwmlYdYvBKXvuwo83rvHfdgRkOu3ahtrKe0zDGYbpC4OVt6xd6dNOO2+tHJKOuIN96H2VoZy1yjyT/iY0ZBCU/4/I4dTng19rZy56whtEOuAXXhQ/w9+G5H+KO/s88KPqbd1nx/2PPKd5swsMlqEVzPJjVZfYvPOf+vpAmsWGXefePbP4S7f/wzMy6DpUc3aqAsQLKsjYpX5WtNKAPKrk56VvAZ09q0EiPnQHU2y6lS6cWjjVFmOXMWxhbOM+M3X/I5U6VptnYdUY2rhoOgDIzy/iAxyV78tTfgT1/4knn5wT9dhRljNrkqIsrmdUqcsi2//FyzbyZltkOxc86JSawyH+WkIPGKtsxx4CV8H/hhDfVY7omZM3HsBR83r3tHHIx4Jp/zGFxRhACPnhOyfjN66EkNqDMymteAfum4EzB7eKV5L9WAJq4kbyFDWW4uh1K1hDmxtMINnWHLtdWlCUJbA5qROMjY6DJ6HZaWlmVNYOYC5rP7s3HoZ8/nnbbZsiOr1etmDmj748kn49Gr+VleG28iqLMqOyMsY1Wb104pKCGS5yVxs/eQ/Wz6M0iAishhw14Jj22xuXnvW370XWD7rc24WSrlcizuegg3vuGd5vXlV12JptSARl4CmIphvi4/kXs6ixGIlEt/R6vAbna0cWQ1qcFtNoBr/m5O4cJXHoeFIlP2RS3YKlgyvUN5+GTmzukkq1GBLU8SSXX8Ot1RkSM1qUhRkYcJlS/nslroodm266cEV+b9iUqArV7/CnMcI6tVRFbzgs6/R5wUsawZ+hTXdkw7QCzPtgxtBDEff+Wvfo/Lz/ggr4H7H+jIalSnmy+Cqf+Op++ALOATrcPBuMtrm2S13S/8GHObPYRE7ll4LDfazT65qPKX7vjV14nWgE7Apf+hBJSAElACSkAJKAEloASUgBJQAkpACSiBaUtAZbVpOzV6YkpACSgBJaAElIASUAKbmoDKaiqrTXYNqqxGloTKarxuVFZTWY2lHJXVbLKaymq8HlRWIw4qq032Xxi6vxJQAkpACSgBJaAElIASUAJKQAkoASWgBJ45BFRWe+bMpV6JElACSkAJKAEloASUwFQSIFNNUqCkuNAcnZPVREIx+/CHmlQn+fyA3tfiH+fx8KP48tGvNMOhhxajOsrVa5Sm0o0aUJvn5TglLK5wddxWb3gVXnj2+/l8emcAJU4QMjlpkgzj+0Aq/xH4EeLrbzD7/PQ1p6D6wINm3MrGUZH6LrTTDocp5D4ecG7KY76Ll5/zETOe96Y3Ih2YacZR6phUK9q8JO6ELYHq6/gvYkqMk4QiP80QXX2Nef07J7wRg0uXmrHTqMOTOsMpPP08D4gzrHijnCubRkb/ndq6UjdFKqlKlBiXcEMfFpX6sLLFaVSeN4glPTyPy7abj7ddegnvtPUOQCCZQ5Tk9ODD5uXrz/gQHrzscjMeoCSzlFO2mh7gygItpx2NijJ2OqlgnQRBWkeu9ONlaSe/JvN81KW6L/VraCzklKcDL/oohl7yIj63Ui/g8jxSilRLknxCnzKz+NMoSchrjJux34zwraOP4fGfrsPmko5FxY/jJvsNGCl1xK/elotSIVlLwgERFSLLStnExDVbdWqYygUHWSalpMCIn2FZLyf8zHnZ/jj6gk/wtcybh5Xy5rLfB9tcWnaJoc396nxWMeltbbLaRIWt8198+p1kNUeiDmOHstSkLtGhVDm+Yppbd+mwGd/4zg/jrp/80ozLlL5lkpXGUU4lXSxLUKV6Vgo+M6mOnRQoy4bWB3HjLe0kfpk0Nz67wCujRfF6FBoZBFjwisPNeP+PfwSYO4vfWqPkRt5/ZNUq9PVwMp3pHJYKX4yMIfrLteblz5z8Vmw3ztc90Px/9s4D2o6q+v/f6ffeV/OSkISuYgEURFRURMSGHUFBUKoQAgEEVBQEFJAi4M9eQQT9W1BUrCCiKBYsoKAIiiIdQnpeuW3qf+2z95k7CQkkkPcMWXtYrHsyd+7Mme/Z58xbaz7r+20bDzLaKNSzKzWYOy5CyvM0ayehX3w8jUBHJCQnskhq09yBdfGj/R7PlU6SIw15do7NmI4XnHCUaT/zmKOQ1jgmsu2GqEv/nayAI/PVdYE043XdTzPgx7827UuPOwHTliwx7UbFWY3WF+tsR722zmrUT6ey9lgTK9JfgjxNAGrpuEa65+KY6QZYGrDT1PDuu+INl36OtZ05A/BF5zQFWsvM7iWXX4EfnMpRpzMmEkwXPZe0F2BkiMdr0ehiTBP3qiRLMK3Brl3LW+MY7J9u2q2JronhNPsbI/De8gbT3vtTFwJD7NQJmqvimEVOj789hJ3V2n/+K7KE65ScvTJZ84qigJeLs1rulfdOz1jygeSNYmF5ezRntVRiUpc1QmQ7bGeOP/h73wSmsyZxNAi7QITkMlaxQuy5oBXIConppujaf/Nz74LXvglPW8ZOdSNx24TQ8r3kiO30LVz4FUu6xOG1wcSMirMa/TuhIqI1KAfqUsN0X+T+Z/pZZKA11tyvF6Idc52v6B/Cs456h2nvfOpJQD8/D3MvhFupJZGTo07twug46NpIXHTQoOcmxbNe3YsBrd95F+riyFhDgaSMqX38zmp2/aJrVdtuQX87iGNmrYF7I67nZ+73Vux+4bmmjUYDCLiuaEp78mznL3kjbctbrKzr5stHt6+snkbbqoAqoAqoAqqAKqAKqAKqgCqgCqgCqoAqoAqoAv8jBRRW+x8Jr5dVBVQBVUAVUAVUAVVAFdjQFeiBOwRN2G1NsBpxFPbFaUgIRZeBC9x3P768N8Nq0+9bvBKsVg0MXH9q8FtpwnkebjDktNUR++KlNtawbwgI+SUwxZJZ3IbYolQAr5qbIL7xJnPMT/adh8Z995l2B01ENTl/J4drob3113lYWO3BwMU+H/mwOfOcww9HOsRxk0nhlTyETy/dLYFVFCgExMgQgCAT2rwiRiaw2rfeeQRmLGGIo+hMTAqsZmETAhEsDzEOr4QFuLu9SMrC5apxQhdOh+tsOiKMZVw/BabhgUGGqIbf+iq89aPyMn9oJgoiDE1kZwe4j8GKG9/zIdx31TWmPZRlQM7wRUeiDKldzyyqRBAdXUO0MkcKLFWB1ZAT1shb7vtoSlwp/D60tmZY7TWfOgvTLawW9q8RVsttTCNBKBS1R2OUpvj2AYeatnvVb7ClBayQYBR8zJjUnbmvjgfGrhiG68FqBEHwfjsO1G47LiyQZaIHZTpHJkaOfzAWOHi4j/Uc3uNF2P+zn+YTzZiFCYfnURAMlCsBnd8VaKWK+K2ZkqCV45EbYVcrb5UYUAFbEsdBLiAMQRsWVsuzNrylHD/51+M/jH//6CemXZMxXxOs1jWwGo8oxQaWAE0BNMqbydGSrqVejlDmU+TVkAqsttivYdbb3mTO84rzziphtbRWhy+ATrfVQtTHcFhqYh75An6ng+Jvt5n21078APpv/a9pT281DapkjkeGto0vdFzUhEYMUcAGA8YoMCbH0BrcYAYGHnogIkHHkcThdrIMccDjuXzGCHYUWG3H4+YjD7mqul6I0I5LRhUmsaS0Rq4GVvvKscdjZOlS81uKAU0lBnRVWC2xEc1GeqlaJ4ebc93RyhrKuFBdWv0pmtMXUC/zAiwXWG3ay16MN1wq8OrMmaD5aDaSOOcoXdxyK74z933c/ufd6It5f91xMVowOB0FPuoyb/I0QU3qPSkcdBxWmqb8QMDg138c4DlnnWbauxx/dK/kaR2qyYnuvR/XHfZec8zYb/6ARi6x2OggkzWbak+4NQSFh6jga9Hq1LVA5hTAarnEcRIPlRf8RPS6MfCfu0z7I69+I7ZbxuvxzKQNXwBaqk+KcqaNqqQhY0TD2xFYjXb5QpARnp5aWK0gZzX+Lc1n+o62LoXyCjhIsFpTYLXRgSE886j9zTEvOPUDQIMhwtwPSg1p8VsZVpNV22FY2RyPLhoSt7r4qmvxixNON/v77roHjYLXWppfkwmreXmOQP7yaEd1/HuAx33bA9+OPc7imGs0+gCP5ynFq7rVbFq5Lbvu8w96ELL9t/lUaG0lOfQfqoAqoAqoAqqAKqAKqAKqgCqgCqgCqoAqoApsSAoorLYhjYb2RRVQBVQBVUAVUAVUAVVgA1JAYTUaDIXV1q0kFVYj2kFhtUdWjcJqCquJO5rCamZ6KKzGq4TCagqrrdtfGXq0KqAKqAKqgCqgCqgCqoAqoAqoAqqAKqAKqAIbhwIKq20c46h3oQqoAqqAKqAKqAKqgCqw3hV4orCaxIDe9+D/xFmN/FEWNdgpaOu5+2FXGwPaN4TCZ6cjcoOpOqtlEicWOTG6f77RHPPjtx2J/gceMG3jrBay3ZIbF5PqrPZQ6GHvsz5krkXOatnQNNMmxxcbC7eys1qGQqInyVnN5pv6SJDe8Afz28sPnIvpi9kBCd3mpDir2b41VnFWi8XZhkyFevGvOQrJait8IHL417WOg7Y4C7UxiAUj7Gj0yo+8H9scejD336ut1lntzyeeXjqrDZNT3qQ4q4mnjT9QOqvt+emPYGSP3bhvBKtJbFvheIgldi7wKNiT51WCHLWY3YqcJME18zkycOLbV2NzcjUSF6AxcdkaX8VZjT13VnZWo2hR61pHSpZuRa4LMT0yEaCBTG1yv7PuPC3Pw0N1ieh73nY49P9dyhcYmYGUIgSpP27dppsaw55qDKh0x+xd/UbhlavZytjNlb8rKI5QnAJTPIqz2hKOV/xLxVmtLhF7XtxEJHO6qMSAPh5ntUDc9CIvQk6UEUVMhnXM3vfNpr37uWcCm7DbU1KrIaCCJiCp24Vf49GKTUQmi1+nGM37HzLtP53/CdzzrR+a9oyJJjwZ84yc1WysJNbdWc2u4AU5q3k8Lp20QOwxUrp02hB2PH6eae90/LHs5mRcCENENgbx0ZzVfvQrc/wlxx6P6cvYsXEqnNVWhNx/clZ7fdVZzZPwYZOPyK5paHXxj1MvMM0bLvoqZiXiEBYFWNDltXB6FICifmnLKSaVf4moNoClHXa5C/0+DDTY3fKBRh/e+tVLTLu++y7lWgs/QeHx3HUeehjXH36SaS/5xfUYcMRpdENxVpN7pI9M7t31nHJ98mhtuoPd/s585eux/Shb9s2Me85qVJ+P5azGMaBce2tyViNvSFurHQrnFmc1pxIDSs5qzziandVeeOrJQJ1jQAs/sGnlZLFZxkqbwHKZp7TwrM5Z7eGfXoNfHM/OagP33oeGREaHyJCKCyC5rz7ebU0xoOSsRtegrRnVcOcwrw/PO/wQ7HLKB/lyNBdd/vuFQqhtdDMXFx+izmqPd2T0d6qAKqAKqAKqgCqgCqgCqoAqoAqoAqqAKqAKbBgKKKy2YYyD9kIVUAVUAVVAFVAFVAFVYINTYN1hNfsLE3HVkdiz+x7ExRIDOuP+JegbHzd3Sq/FJzMGlILyFkn83lPn7oeXWFitMbgSrGYhHhOBJi/tQzdF5w9/Mv388X7zMPTgg6bdQQtByG+KJxtWWxD5Jaw2m2C1QYkBfRywWvL7G0yfq7CaE7cmFVajiEnLITUdF4mAR15OGIHECtIxDldNJy8wWJMYvE6GzGHwZLzWhxWbbmLah176aeD5O/FM8RsoJNrTochQiQH904mn4/6rf24OWZ+wmq1VgiOaBBqZPvRgtdd99hwM774r7w/7S1AMrr8SrEaAB215USDKBYtpNvGHD59t9j/wxW9iUwFkHMRogSGX0UhoPwCDXQ9VWK0oAbhepClVqdU/9ggPZOiCIkAj+aIKq3VcHw+JLV7nGVviyO9dwfcyczbQz7XX7roIGhbeqKKefChvq4c7KLyz3KqA2qqwmoAYaw2rLWZY7cZ3n47//uinpl2XeFI3aa0WVutkXUJZzLFrGwPqS/Rn5IXIZdFYXuvHnP32Mud5KcFq01mnbhgiElgtS1N4EQvbjFslrDZIEN0oR1IuuPQbuO7sj5s2wWquQDMEcnYrsFpfzOJQTKFV89FiQHsreI5Q5l+cO+i6PM8WDvRhx3cfadrPf8/xQB9DoWkQlbGDRb6GGNAkBQRWu/iYd2PmCo5jnUpYbWT3l+B1FlabMQOwsJoDtNqjpj8NWtN/+WfT/tShc/HULs+/gfYEUPAzygSmiqAp8a1Sg27QwFjMBVobmFZGUm6952vwwgvPN/ux5WyiELldB2KJHw0XLsHv5n7A7CZYbYOLAeUeG/ApEZjWNUAjV42XJsC/7jTtM175Ojx7RQ9WcyUGlFDXlqWTi9XHgNL6bmNeSclUgGqnyNGoxIBarqxbZCg8iYX1I7S73J8Vg0N45vwDTHuXUz6wRlgtFRiU7sTNZC0iWE3qv0CMusSAPvzjq3Htiaeac/bf9yD6C15rXbMuc0FMDqwGBPIcGAsD3D3CkOjL3j0fzz7uWB6XRh8KgdWoDwqr2YLVT1VAFVAFVAFVQBVQBVQBVUAVUAVUAVVAFVAFNh4FFFbbeMZS70QVUAVUAVVAFVAFVAFVYL0qoLAayamw2roVlWUXFFazxIvCalRBCqsprJYIAMRgkgCfFZiJ8KBQbKMyFGgJa5Q5OXwBBDMvgHVWU1iNBSKYKRV8dVkjRLbDdmb/wd/7JjCdAcSY3BETgR39isehwmpGH4XV1u05r0erAqqAKqAKqAKqgCqgCqgCqoAqoAqoAqqAKqAKPHEFFFZ74hrqGVQBVUAVUAVUAVVAFVAFNkoF1hOsdu8DuHiftxmFptJZLYePxX3sWLLNvP3xIuusVh9A4dXNfvIMqjqrFQXfc+AkaP2eozMJVpu2YIFpd502PJ/tYLykF2+2Poe/GbCjy8O1oHRWm/Wud60XZ7VvvfOIMgbUTdqT4qxmHZ/8irNauxpDmTvldSkU0zr5dFCgP5S4xDhBJi5JyxoDGHzxzkaTN178KWAGx6Ea9zJxyzHOavfeY3b/seKsNo3cq9ZTDOhjOau94fPnYfBlL+G+BX3IxTWIIu1WigEVNzUCTEIbfje6HP/47BfNT2855zPYvMvRgwESxAL1jIY9C7KB2KOg17KGrbMa4T8E+ZjNyZFJFGnm9OCUIHNLVzYKmbNn7cDHArJdAzC2xSwc9f3v8Hme8jSgMWSarU6OcIBxRPqd84ggOhO+V04Hp+Ka5lRDQNfCWQ1OAki/KQY0sy5MDsXg2sjGFlyJAf3Tcafhrh9fZa7dcNjpipzVOEiPXBNTNDz+1xNxVgtdiozkeyRntU3f/hbT3vW8s4AR1qkbBAjEKsqEn4asWTNpI5eBq6cJ/BY7ObWv/Cm+cwLH/5Gzmp/x+OdOhlic1ShKcXXOal0UGBf4iNayBhtgwYOtChqTvKwXihGOHe7EQ40adhBntRe890RgkPufByGcgmsmfzRntR9eZ4656Jh3Y5NRdjKbLGc1T9i2wo9WgtVeW3VWc3ldJ+mbKWvYaDURLOa+XX740ej+4SbT3iRuYk6NHe9WdMbhStnSiPgyXis6Gdy6aFIfwJ3LOer0mI9/Ao13vpOFHmiQSNwOc3RSjh+tLVpaxoCOXn8Daim76JE/Z0ZZyNJPMQJDUHiICnGWhIeu1DiNogWAKS5Thtc4UnoSr/lEYbVUHEUds56Ks1qWAP+52/Tz7Fe/Ac9YzC50M7u9GNBHc1brSpgq95PvgM6cVJzV6jKn6b5SWSxiem6Is5rrR2bNoW1seBjPPIpjQF9EMaCRPAcoMtSuJ06BRASlO/FXclZj9R0kiOSZ8NAPryqd1QYeXIBGwdHlFNOJwj7J1n8MKA2/V/AaNep7uG8GOzK+9pST8LR3Scx1YxC5OCDm8CB/dtibMJ8aAypTSj9UAVVAFVAFVAFVQBVQBVQBVUAVUAVUAVVAFXiSKqCw2pN04LTbqoAqoAqoAqqAKqAKqAKTrcATgNWKpBcDej/FgDKsNvOBpWUMKAp61bpqBuD6uCd+yZzBw5K+ftPe5ugD8KLTT+aT1/qRS7wWHA/CnRguppD++IjR/M3vzeE/2W8eRhYvMm2KAZ0qWG1hPSxhtU0IVhtgaIJgEwsv+BTfJuCD0dPlb1I6gvLs6IU9AU+/43upwmpe2pkUWI3jXQmW6cWAdj3CZfilf5A7cAkiMzCWjYOlfxWAz2PXSjOMOQKSDA9jt6OOMPu3O/lEQACTnMAUiRB1K7DaHyqw2ohhthjvaFdSKOuZU8Yo0rd23G3wGx1PgIArMBzyrEStct9fbQzom754Pvp3ezHXmN9AJrSa64dIBAbxXddAU2bLHZQGR6NLcO/lHLt53XvPxBYSAxogLq876lNkKv+0P/EgiZ3ITKgqa06gmp21BIlYEJOgNVd+HOQEyfFGaKCdgV34eNhl/GHFrOk46quX8EE7Px/oH2QNUxdFnceRpREojNMEeSuquBpggTWXaKDVTfc1LQGrwGqWByINCW4xl0pacCQG9M/Hnor/CqxWd7lfXtpeCVaruwxDdvIubAVQ5GMipBJF7TXKZS8vnb1SL0eQSs06AXLJiVwe9WPzA/Yx53xJFVbzfUSZFBydW+Jqm3kXEFinhi68lkBp11yHrxxxvDnPzGYTQcL7QbCaFAmBSf0SAxr0QmaRrAFW88uqphNRNfONUTxy6nIF3F8LscMxPLeef9J7gCGGZuATRskjWhRriAGNE+Q/+KU5hmC12RLvPBWw2mjE40jOantWYTWHYUQafRsrSXHUtTGOnr7ty5fhqg9/xLSfBRebOlxHnaRVlmbqAV6Nz7+g2UWtf7pprwhqWNxg3d77zW8COz2PtaKIV1v8FB+d9GC1nx/4bnNI+w83oZ41TdspOkgl05H6aGE1v/BQq8BqnRJFmnxYza7UtA4SgEZbQM+Wu+837Qtf/xZsed9S067CahRpXMaAwkVDRKfKXztYrRcHnchC0aU6tTGgQYRWm+t2dNowtjtKYkA/+IGVYTUZPVrzZIqYpw2tdXbritAeMvhZbHY/dOVPcM17OAZ0aMFCNByed06awZ1kWM0RWG2p62LBnJnmum896zTM2W9f7nKjH5k8AwsCdKvrpI1KLtFC/snqokJLAbShCqgCqoAqoAqoAqqAKqAKqAKqgCqgCqgCqoAqsMEpoLDaBjck2iFVQBVQBVQBVUAVUAVUgQ1DAYXVaBwUVlu3alRYTWG1qheRwmoKq/EK4uKJxIBWndUUVsN6dVZTWE1htXV7yuvRqoAqoAqoAqqAKqAKqAKqgCqgCqgCqoAqoAqoAutDAYXV1oeKeg5VQBVQBVQBVUAVUAVUgY1QgfUEq933AL60D7uFzHpgKfonOA6tMA5Tk+ustrR/wFzr6fPfgRee9gEeo3o/chuE+CjOahPX/84c/uN9j8TMJUtMO3baKISa8FNyCHt7i8RjAAAgAElEQVT8EWFrKhgbA7qoEeEtZ55uDtvk8MORibtVCrd0BXs0Z7UiEYccJ51SZzXrduYUPSewlBzFKs5qvjirkQ+cdXzy4WJCnLpSt4bFAbvETcyejaM/+3GW6xW7AbI/c2uwYJxLkX8SA3rDiafjgZ9daw6fSme1N3/pAvS99EXcz0dzVkslvI2c1cRxC2NLsPzn7FL1/Xnvweaj7MIUoQNH5kjT67mm9Wde6a7H0Z92Y28k2rKKsxr561lnNb/oOfORT5Sd5eTi85C4/SwbGcC8j19gzuO9+jXAdHaXalOkqdj6VV3xeiGjhCT13NRMKKiN+nOr7mtrqv6qRVtarg7ka7c6ZzV0m4DEgP75mFPLGNC6zNEg64BcyGgjR7uax45Z3WzdndVCySH1ESAT0ZaH/djiHW8153zJRz9SxoDGvo/QOqs5DgoZ54m8U7of1hHDb3O0YvHL3+Liw44xbYoBDSTC0ikypI/hrEYxoBNyDBm+2RjQRzqrcZVQCGxindWioHRWe97731txVgtQiBNfVuTwrcOgWyDNOCrRrzirfWn+cZgj6/qUO6td9iUuJqpRcVYjU8PULs1JgTDh+dS56SZ8/d0nmPbgPfdhkzF2QasXWTkPyGEzE4fKxVmKrMGuV4vqIZ7y5j1N+7VnfAiYvilfN6rGUMaIwfqES1fg6n3mmnZy4y2o2xjQirNaLwSZEkSn2FnNPnorhoekQiJBo3WacA88bPr/mTe/DTPueMC0Z3baCMHOZI/mrJbIWp4bVz9eNKgCbQworTw16z4JckTjSRWTI6DHroR+UEN7dc5qFAMastMoqJaFiK06q5mhqTirxeIaaVwJU47ffeh7P8LPxFlteNFC1Cnbm5aguPeUdZ7AM96pxC9X26bbcu+LvQILN59lrvvO88/ByJvexPfVaCATpz04bs81jfOXzUZTtPdXGj1LZascY3fppyqgCqgCqoAqoAqoAqqAKqAKqAKqgCqgCqgCqsCGp4DCahvemGiPVAFVQBVQBVQBVUAVUAU2CAWenLBaIa9s6XXzsgGOL9zm6HdUYkD7kDkMrVAUYOV9Nlx56e0ixvivf2uO+el+8zCjAqs58tLbyxw8kRfZaxriKqy291kfMofNpBjQx4LV6LW1w6+rKQa0Cqt1f8vgXTUG1M+6kxIDamE1Agdy0ZMiWS3Y5xVOGWlG4EAvnrDAhLx6d/tHsEjiPie22gJHXXE5y7XJdHQEnAnCvg0KVtvrogvR2HUX7qdXRyowghdEK8eAWlgtKeCHghc0l6P1uz+Yn37z0GOw6bJR065nLRDmR1vLwDdM4DRypxdLWoHVCGyzsBpBIjY2lH5na9UD/SfdrMBqRVDDQwmDNssHB/DOMyQeb++9gRmE/QHt/gEwXgUTJWrHjv5tgTX6tJxQdX6UkaerRNfJ6R7x4QrsQl88AlYzEcJEtjQBiQG98ZgP4k6JAW34rNn6hNUiGU8fIRKh1ZYHPVht1/PPBqZzjGbi+wgsLVUUSITYm8g68EOOqqQY0KDJEFVx/Q24+JD5pl2F1QwOJKDbmmJA1xVW81FD4vP6d3/o49nzDzdtA6sNSgxosHawWnblL8xvCVbbVO5lKmG16S/fFa+xMaAVWK3IAUnSBcUj1/uEzLrvHlx7PkOYd17xPWy5gsHpaSkhUrzVXBctefS1nTqW1ThKesFwA2/72JmmvcWb31SCcajVAImIzbMmijqfxxudwM/eeIhp53+9FUFnhWm7BKtJPVBqpn3KEqwWCZxEOPKkx4CuAVYj3I62BtX4Qoa0v7D32zH4j7tMe5PWyrBa22ZSrxIDamE1ukPnMWG1FF1ZNKieHYnKrcJq48PDeNbRNga0Aqv5hM2yivQsj6VN61AJqxUEIPINe/RMihlWW/j9H+Dq955m2kOLF6Pm8r3ncYpAVskn8ox/NFhNyg1LPAeLtpht/nnYxz+K/j1fy1/VGqBe0Eb3UkZ8KqxmpdNPVUAVUAVUAVVAFVAFVAFVQBVQBVQBVUAVUAWe9AoorPakH0K9AVVAFVAFVAFVQBVQBVSByVFAYTXSVWG1dawucchRWE3gCIXVTAEprAYorCYwrSEbBTh0crg5E0/0bSjYY4ZCAE12CVxdDKjCakx4kWtlKm6hyxohsh22M/sP/t43gensLhpHg0DCSGlIk1FhNYXV1vHRroerAqqAKqAKqAKqgCqgCqgCqoAqoAqoAqqAKqAKrF8FFFZbv3rq2VQBVUAVUAVUAVVAFVAFNhoF1g1Wi3NADFHgFwmQsHsJbv8XLj7oUNOcdtcCDLXZvYkcbyYjBtQ6q+VOiAUNdhB64cnzsf0xHMmGwREULrsbkfWUdVajZEqbyuigi7Ff/cYcQrDarKXLTDt22yYojbaQ3GIod49OI7GW1HbdXjQo7a9+tzalYZ3VHq4FOOCCc81Phg48EN1Gg6/lmiubzUtiOJYCKjIUMgA5AmtwBjfvovmrX5vjv33QkZgzOs4/7jYnxVmNIDXacpdwE7t51HHu8yrOauwdQ8BFjraAKs2BQdwWs4fXy487Gi/5IEe4kkePO41dvgr4yFN2wvGcDLjjX6b9mxNPx1KJcG10O3SU2d8uM9LIsYw89Xij0SQ/MnMeuQp9ZBS3KmPpmAxKiZP0fbRSPqcbDaHz1C1N+/WfO7fnrLaGGFDPcZAlFH8LhBLFaP7RHUVy819N8+sHH42RBxeZdj0ex4BEV47lfK+01Yqesxr1385Uz/SRz2/viX/hkXLc515YnFHbRoh6tRruFPenaPZmmLPbrub4V/7fhcBsjgFtBXWMig795px8LRP9WfaO4nH5Hy5d1eHrpllezgXfr3qyAUklDTiQE/lIYO+ym2UIRAcao6zLteGR3dC9HE/4u6NPwaLfsIOg02XHrEZQAAnrFroOEut253rIJVeUpnAi40yna5TLXl7CUqmXoyZ97KZFea+dxkxsfsA+5vy7nHNGGQPaLAr0+Txfu80mwoE+0ybXpxUxR0/OCCN4HV4LJ354Fb5x9PtMe2azhSCXtTNPkUihGmc1suIy8bC98V9bZ7W6jEO3yBEbXzxgcX8/njn3YNN+wSnvB4ammXbhOHA8XmXiNEUo0bu0qBTivOV0Y0x8/YfmmG+dfCpmrmDnsMlyVgsLFqKdF2j1sdvZrFftjldc9BnTxsgI4LHmpiy5BMyy40hiJDrL0b3xz2b/Z+fOw6z7OOZyq8LHkEQ2LmhPYAR8/lZUx23djmlPf+XL8PZvfFGuNQy4PKam8mOeB/BTFFRztP33v7juiJNNs/n7P6OW8LrroVs6q2Vub+4GWc9ZjWaOdQijI+x67yKTpw+NUQ6qCdpWhdXCXXY2+/eliNTNNzHtthuWzm20YBRS/17gIs5lFaA5IuPbF8dAi+vwWwccguL3t5j2yPiY8X0zd+44iEPuAz3OG1KfAVx05TyP5qxm3QppHcl8Pk87zxCE/NyO4wyew2N6Hwq86INHm/bzTjweqIsLIK0L8swhM8OuK2szHNRzmTxkMWkXJYrYzfh+7/nqN0pntdmtcWw6mwvl4QVLUBeX0ifirGZOtpqNKsQGzzb7B3DXMNvxvf/73wF2fK5pk/J+yHVIQ2XXRbP8rhQDahesysquMaBrkl73qwKqgCqgCqgCqoAqoAqoAqqAKqAKqAKqgCqwQSmgsNoGNRzaGVVAFVAFVAFVQBVQBVSBDUeB9QerXXQgx6GN3P3w/wRWe8Ep8/Hs+Y+E1Qg7sVGJdLcWCiBYbUJgtZ/sOw8zly41/U+8zpTBagvrIfY//xxz3SqsBjfsxTg+Dlht9gqGZZy4NemwWlnLRmSB+AqvjAGNUEjQGRAgwHLBrsamD+KeOmNsb/vIGdjqrXvzqcI6ikiAFHqJX4XV/vVPc8j1FVitL+5OGaz2hs+fh3olBjQTMMr1wzIGlGC1XGJAA8dietTrFnD77ab/3zzkGNT//V/T7mtNoCFkQqvEyth9ysJhhGJZMI3q18ZnElZkN8YYynBOA7fQxtAEbx2kcPoZjljqOuh79rNMe9/Pfxp46lamvdgt4PYxJELXsdF0nuPDl6rsnZkYEqcHqHkWG+Tr2tWFPlP5VwG3rAeC1QiHo21VWC0XWM0lAOXu+8wxvz36FCz53Q3cN4oHJdgvyFEINBu6LoQxNJCNhUjXFlZrCOxFzKDt5bJaH556yP7mWjt/6BRgJoOUse/DZ6YVJnVQQBkn8NE2GArQX2TwWgz9NK/8Kb51HAOZBlbL+JgCKWLhbShGt09goNrjgNUIcDN9Q4EMDOsuGuzHs49+l2nveNJ7gEGGdah0XROvuAqshgyFwze2IcBqs1/9cuzxpU+z0FVYjSaFMNF0qxmzeSjyMfhNjti97pzzcMsXv2ra2/p9SJcv5tOg38Qo07YELhZPZ03edu6HMGO/15t2u78PNQHjTI3LnHY8gq64sp077yxhtc7vb0SUMqxGGJeNAa3Cah7FgOasuTvFsFpCuanMbiMRHK6RdOEIrPa9Q+ehc90fWZ+xcQRSwzQlOvLQzLICdVlMInhYUwxoV4BqijfuwWp5GXtK/F0QMbzV6SSIPF6TFkYhdjyBofcdjzsGGGYIDxRpK4Ba6uTSM17terAaiSorzsQE4PEq9c9PfRZ/PPdTpj08sRRDfXwz483uJMNqBAXyNtZXx73T+R5P/tEPgO143U29gGho0zYxoL0/x9YAqxEIaZ+xK9HDciX9UAVUAVVAFVAFVAFVQBVQBVQBVUAVUAVUAVVAFdjQFFBYbUMbEe2PKqAKqAKqgCqgCqgCqsAGooDCajQQCqutWzlWndXKXyqsZqRQWI0rQmE1hdXWNQZ0dc5qCqutH2c1hdUUVlu3p7werQqoAqqAKqAKqAKqgCqgCqgCqoAqoAqoAqqAKrA+FFBYbX2oqOdQBVQBVUAVUAVUAVVAFdgIFXj8sJqXx3DE9Qq3/RNflhjQobsWYLjDbkJTGQNqnNVsDOhALwZ0jc5qRRfjv7redJNgtdnLOAY0cTtlEFvgTG4MKDmr2RjQQYoBrbPbzONxVpu47lfmp9UY0MlyVrORbAVFc8rmFA7INYu2HF7pyEWGR9bNro4QC8VvZuFQA9l2TzfHH/7ZT8J5BreLqB8U7ElbLVglBnQ1zmqNuINAHMYmOwb0jV/4KGoveSHfsVdH1VktFeciUqB0VnMDziClLeoCD7BD2I+PPAHtG24y7ZFmu3TZIkcsuwVwSmeyxBhm8Xc+RdlKNGc1YpfiOCk2lY90TMQpbeRElIlFWzuPMTyd3YoeGB9DOmemab/lpPdi+n7ibDdtEMslci90a6C4P3Ndhzx9ekGgZUcLF0XKEYmdJIbns8WV45Evm8SqUkKf2+ub9X+rOqvFeV7Gpjp5gYKi/EwMYQ78527T/s3Rp2DZDez+5KQcE1p1Vos8D0nG13w8zmp1uT8fIbyC7+P+AqUz2Q4nnQDMZs2ysAZ0+b69MESzw/2J6rXSRa6WdYDl7HK46JtX4KrTzjPtma2es1qOFF07QdBzViNnvV6MbYFxiQKmsWxITfkrBcFSMDBvxonP5bVkQX8Dzz9xvmlvd/yxQP8A95+8vXy+cJJUYkBNeCHHqrpxgvH/9wPTphjQTUbZsWwqY0ANrFaNAZX7Ml2UJFUqs4xvC7Ezgbr0v3njTbj8fR8y+zs3/xNbFOxiNaM2iKUTPF73d2M87Y2vMe09P3EOMIddBdt9ffClBiieMe/KWkcxoNYC6z//wa/mnsLnrzirVWNAKbayjPCtOKuxb2HPe3AyYkAh0dWuTy5fMhdNyCsXUH8aw2nyPLv2hPfjwe9eZdqbNFsIKeab5pFfoCWOZVmSoy5LVA0+MvFsLEx4M98BqWSd1eg5UbfzET1nNUrfDMU9s9OKEToct7q0v4GnH7Gvae/83hOAmZvyoJKzmjxrkoqzGkUiW6c3c2Ebz91q0gJgfvr7U07DQ9/iKNv+ZQ/DdSVqmZwFJXa250jJl1sfW05x0OLUuKQeYNGmvO6+76qfAFtvYdqFH6GT8iwPfUed1daH8HoOVUAVUAVUAVVAFVAFVAFVQBVQBVQBVUAVUAU2MAUUVtvABkS7owqoAqqAKqAKqAKqgCqwoSjw+GE1N+vCzYSauPV2XHwwx3cN3/3wlMJqDzUYQHjBB+fjOTYGdGAEuccxeJR7ttoYUILVfvlrc8iP95uH2csZVkvdLnKHIRQTe0gZgnQaefFPbde+FJf91e/WZmSbAb+gXtSIyhjQwYMOQiywWuEE6xwDOv7L68w5q7Cam7QnJQbUwmoGTRB+yUTlyct585JeRI+KHqxGMaCLBXC4MwK2P3A/0+c9P/oRYJAhkRghCjAoFIYuMol49AmY+CfHaP66GgOadOVooGUzKwliyqqwTy9Gk5Xnuidgx5OxdHLaJ0CH76MleZJuNITOU7c0x7/pi+cjsrCaW0Oa8Xm8IIKF1dhZTcAyAlIEaPL7CmDpInP8b9//Ydz9XQYo5nQSuPGElI0HG+1J8ZgWXYsdkpP/FeU9WI2OteBXFVbL4CC1sJqbI5ff+o5ryxmtLEc8jeMP+3d6Dt58zlnchx23RSyae0EDLgGbJurSRWE0Ig7E7YEhJuOT5wvCgMTgNnVMaoN0JgSKNXeQ5kwZ1V2vjAFdFVZDKiRSkQJ3cGTqdUd9AGN/ZsjPyxmyifwMecLtmueXsJoIaj7WNgY0kHEL3RA+eF25J8uw8/FHm/b27zsemDXDtJMggCeRna7nodXlTMqoFiGVGo/yFFjGgNdfzjwPd1z6bdOmGFACmmhLkaJjqTS4qAlZSDGgjwWrEaxjV3CKXLSwWof2C9T1QC3EbqefZK71zCOPAAYG+bqeD1/iGuN4zbDa2NeuNMcTrDZrjMG7qYDV2gLVEaz2cgurTZsGWFiNHj0WBB1totiUgacOuoibHPc5lDu49wqeZ98+62OY1WS1mktWwJM41MZTtsY+J5/I9/WKXYERPk/Xr4FiWWkjTjBPRGkvQSHwVnHHHfj1kR/k6/7+RjQynscUMW1jQAlWsxPZKXoxoFMBq1m0lJwwc1nnaB7a+iSY0hNY7a9nX4CbP3cZ12erhbrAYY5XoF2B1RqyrhOsRrVL26PDauYQeISAS1RuVuQICEAzS0cBR6DAhX6Izd/5BrN/j/POAUYYDIUflIBgFwXof7MbBfpsDSRE8cqMocjWFsOI3zn0XXB/d6NpTx8bRerwfnq2xF27wpa0KF9vPWwEq8UC6C6KPCTbP9Oc9agffg+QdTerDaDd5bqqR77CautBdz2FKqAKqAKqgCqgCqgCqoAqoAqoAqqAKqAKqAIbmgIKq21oI6L9UQVUAVVAFVAFVAFVQBXYQBRQWI0GQmG1dSxHcd5SWE1hNUNLKaymsJpZQlwkgtgxxyduZE4ON2cgiHAico3jb8m1i9eezMlRjQFVWI0A1RyeAHO5cWJjwGtZI0S4y86mve9lXwI2Z9euthsiKgRZzEtW1JxHYTWF1dbxKa+HqwKqgCqgCqgCqoAqoAqoAqqAKqAKqAKqgCqgCqwHBRRWWw8i6ilUAVVAFVAFVAFVQBVQBTZGBdYNViPzEjHPgnFWszGg5Kx2yGFGIHJWm9Zl16CCnIUq0YbrS8FCgIjMDbGg/vid1cZ+wdGZBKvNWbHctMlZDeKs5k6ys9rivlrprDZw4IGP31kt62BcYkAvP3Au5oyOm3vx0s6kOquZsEkxp3Eq0ZOJcfFhIMXPe85q5Fe1zGM65Y4+F2877wzTfsrhBwER5/jFsYcg7DndrOSsdvtt5phfnXg6lv3m96bdN4XOam/+0gUIX/wCLuM1OKsZ9zKJvvMKB90OW/94/Q78UXZW+/enLsLvPvVF05493kGUVJ3V5PTGjYy32MQOirNa1nNWK0zgJ2/kUWZ91qrOajENgPy2z3OQdCUGDx6C4Wnmt3cVKfY8Zp5pb3HgvsBW7CQHcicUdyAQNJOIjVFeAIH18fJ6VEwS99yNXOqZuKl5Hlyfx51d1kQT4x7G+5OiQODwOSkGFJn0M0+A2+4w+6+Z9340/3KzaYcOn6PmpsgkMjSqOKuxNqzO2jqr+bTAiaOiJ359D3tBLwb0Q6cAI+xGRz5qNZcdAJEXiM1aR+ZyPpotnn/9QQgsZsfG7x90BIrfc99ndFvGfYv1SDEhwBY5E1pntagMViT3tQJjq4kBrTqrkdah0Rxo5zlSl50l7/FdvPa8D5v2NoceBPSzs1oW1ktXvjTJEPjWxy1DVnDfvDjBaMVZbfY439dUOKt1xAGOnNV2rzqrOeKYScNvH1+tNjDCz4GOqS2uHb/VhD/B43L9/30WN1/5c9NevnAxZj79aab9mkPeiWccxA6PBq4bYn06SQLX52t5pKvMaThx6ayW/+tfpbNa94abNjhnNSkHZEWGQlzHyFWNIEHa6nkHbpMdAe/94qW49swLTXtGswkKszX37pHLHKtDjpGN0vnPJw870W3NMaANWcRo1rsRz++JbqeMFI68OpDxBR6kvx/euLtpv/GyLwN9PBZmrRHXTLpiRwbeRYH+qrNaxf0U995rfvq5tx+I6bfdadpzirYJQaWNlpqU85WRl0HVcjvr4SN1HCQe39fCKMCMV73MtPf+ypeBmrjKNQbQlHjZvigwz0qz0fDYhd2lquz9nWbXy5WOWQ/91VOoAqqAKqAKqAKqgCqgCqgCqoAqoAqoAqqAKqAKTI4CCqtNjq56VlVAFVAFVAFVQBVQBVSBJ70Cjx9WcwiEqsBqFwmsNu2ehVMKq9kY0OefMh87PkYMKL0DtkiGU3Qxei1HZxKstumowGoEkXj8hn2yYbUl/fUSVus/8EAkNgYUfgmSeEkMR0AVeq1uozZN6J+FovIuxiQGtAqr+Vl3UmA1p4QFCIvijXibTNRtey4Kh78JM5RxeqT9CnmBv+Rps3DEFz7Jv33RC5A2Rkw77bqohTxKlDi3Eqx22z/M/usqsFp/SsGhvE12DOheF12IwMJqTrTaGFCC1QqZVpSel0p8YFxP0Bhfyv380S/wnfefZtojC5ejz8bprhTrSE5KvFWBsygjtyW+gI33pLZXkGYWCHOQCACVehSzx8eHaYZpgYASBPnVOHr1njRBttVmpr35a3fHrsfO5wsPzijjWUGRkRZWIyc1T1T3fcrI5eNpbG0uKdWIBaAqkaBUMDZ8j+MDVwOrUbyqwF/IusDfOf716iPfj87f/m7aNZfnqO/EyOgYiQGV9FYD6Lhy7rWF1SKC5IgTySiElUGT8f5hjOz1WtPe/ZMXAtMYoDGwmieAVLuNusxdmqOddlP66AN/5f5eNvdYjNxxv2nPSHuwWlyB1Sg+NxIYiGA1iwOuDaxG7lkWVutkBbKgbq51J3Ls8+kLTHuL/fdFIfGaiV/vnb8CqxVFilyAHq8bY4XAapefchomG1YLcq6FTgFYWG3Oa/bAy6qwmriLGZLTFhIhSALYtfMOohrf+4olD2L2ELuO4Z4FuOvq600z7iQYi3h9eiFFEQ/z8ZlD8CTXddzqwJUxdTynTD42IZQSi5nefjuun3cqH/+Hv2x4sJpdA7IUoHlqMD6qJt7q6MId51jM8e/+CN9/z+mmPW10DH7B0boEp6cRr8fEcDcE8ArhlrBajhyezBdas2KJlyXRLKxGMaCuQMjjcbd8bgz4/XBT1vwBB0h32da03/H1S4BNt+KO1kLjDsf9pxHgje7Inh8xkfTyNEpSrLj2WnPMJe95H7a6lyHh2WjDFRCdqjyRSNPJgtW6skYuqvvY+bCDTR92PuM0cz+0pfUhCKsGklhhNRlY/VAFVAFVQBVQBVQBVUAVUAVUAVVAFVAFVAFVYCNSQGG1jWgw9VZUAVVAFVAFVAFVQBVQBdanAgqrkZoKq61bTSmsRuSGwmqmahRWQ0dhNVlAnlgMqMJqxHpa38EnHgNqDC4JilJYzeigsNq6Pef1aFVAFVAFVAFVQBVQBVQBVUAVUAVUAVVAFVAFVIEnroDCak9cQz2DKqAKqAKqgCqgCqgCqsBGqcAThNUS8Ti59XZ8SZzVRu5d9ORwVss7WCHOaj/ddx5mj7OzWkauQlPkrLZ0oFE6q/WRs1qNY+eKdXVWyzoYFWe1bx90JGavGDPnCfJ4Up3VyC3HOtXR9dKKs1ouLjd+7paOMcROLJFsuk3e8Aq84oIz+X632gKtOseAhmkdYlwEj6LaUq4x38kAcVb7ZcVZbSBLNjhnNWtdZEx8BBiZ8Dro7/K44JZ/41sHH2Ga0Z33Y0SmIUVC9makW7bbQQ6KvDPHpzlccUornF5enEcxnXIxE0FnQRWXQnPZo62WFNjEZzcwpF144HpbCg/3inNR56mbYvu3vNHsf/aeb8DAZpubtkuRoeI8hpii9Gx2JU0a8YBzPWTiiOb1N4Dp0/lava6xU544rrnmcw3OaoXkByYd4JZbzWl+PPckJLdxFGxDYgH9oos05xqp+wEScRtMihS+1OPaOqvVbWxoQnOQ+5WOzMHyZz/dtA/82iXA5nNMu+qslsQxwlCc5ky/xbtqyTL89eLLzPE3fukybPEAR4LOyHvOah2kGBdDqNR1EZYxi2vnrGajYsnFypfrxuQY1eD59B/keMfFnzHt6Xu9EWnIY54FjTL8MF/FWc3GgPpxUjqrfevkUzFnguNqJysG1MJq3cJBZ5Ad7MhZbTfrrDZMToBcvxndOK0JpDbFXEpobidNEIiz2nhzOWZQlC0dWkQoLblQoLDRuzOHsFi+6EMDfV2p5cJDah0tfbd0VqMY0Ny6c93Wc1ZL/vjXDdZZLUkTOBLb2zUxqVxwNXThTbCzGq69Hpcf+wHTHFiyFEXMY+06BbIau7K5hYs62d4Zh9ICFClK29o6q+VSnxxryX2IUEMIdrZbHEb475yGaR9wwdnY5HW8DqEeIZcoUuq9dVYLUE61K+cAACAASURBVKBuY0Crzmr33oefXXSx+ek/vn0Ftl/C9zicLIfvc/9baYLUzvdJigFtSYTy8v4a3nTqyea6sw4/BJD6TBsDZdQzrYTqrMbDrZsqoAqoAqqAKqAKqAKqgCqgCqgCqoAqoAqoAhuTAgqrbUyjqfeiCqgCqoAqoAqoAqqAKrD+FDCsC+MxJfQg+Ihj4Jdq1BrMa27r1lIkbfgJQSv0Rvh2XHTwYaY5/d6HMdzlN8h5QS/+y6y29dZvwm9Mn50aHupjSGTnD87Hc+czAIT+ERSuQBn0QtpmVUp0mDkmbWH82l+b5g/2n4c5Yyu4z1MYA0qw2gEfPc9ct3HQO1YLqzlpDM+TG3Dodb+NegyAXKIQ07gHqx08F7NXjJpzBlk6qbAa4VSOjK8L67cGJI6LRAqF4kAdiferuzU8JJDR846fi+1PejeP14xpGJN6G0QDkkBH5mVIU64l30uAWxla+uUJp2PFb28w7b68B6t13V6thblTDjvttaAEX5BrvqCoRUciR02tss6576MleZJObQjdp2xp9u/15Y8h2OX5fApyVhOuxQsDpHJpw7dI2zAtQvO13C4aKSFOABYsxbffsp9pZn//F2bLmBY2Vld6mMqwdwmwkHlKcIaF1URWcx7X/INrg0DBzIBsQOrR8dzRIXhwpdN9cv+0nyq/oMhPAItqPv6+lGPz/M22wqxttjHtTbfYHL5ECeadFFnC54zTBB1ZB8ZbTUSDDEk9a8cd8YJX7WHa9e2fBdQEkqO6CDngsjBC8U0muQNfasYl4MzCamkL+AvHv/5w7nuR/fNfpt0nQKlXJD1YzYuQyJxICoomrMTJipZUfvWyTGi2cy2kLsrrE3snKxucmZvhziEGaE684nJgm6eatpE6EECNyCkbeTo6CjT4+Oyvt+Brp55h2t2bb8PTxhmzGSpiOHKFBBkYCwJSx4Uv0YQE2nnSN5rlnTJeFSjjSs1vpJbpk6g8ieP1BzlW9y4UOPwrnzft4PV7IglYk9Svl5DnqrBaLpGaXifG8v93pTn+8g+cijktjjd9NFiNEEjaqCtO+VTJgYJpI+phKGNO49+2jxknR5DxP9pw0B5iWG3Wa/bAy6uwGkFnAqsJC4TR5nIM9w2Z/RQtu3CMocCRwZHePY614DoyXnEHmM7nX9AaRdTg31JVhiv4HqO+AUjiJRy/BxIViJG7vCYlt96OXx0lMaB/vhn1lEfSo6qS+Uc6yLDAzT34hQ13JQ81i6bmZT/pSWz5K4q+tM9hWvczAfWWNUIEL9rZXGu/S78EbM5Rp10nRCDhrlQOdkXO0g6KiJ+HbTMmPEYEqwUTHPeJ3/0Jlx/3XtPsW7gIEHjbrPER95n6Esa2z72/GGiPjdylvakAyUZHAVyplmOph8gPkMn6SlMxAq1GQKfeh7/EDI2//PijscsHTuG+EawWSm0HKEHcoMgR8HAB3QIQ8G7spptw2bnnm93Zv/6D59DkpruOl5TRt02KJbXrA+jp1dsqU62yl54a9qjeurWmv29Sx8M4FQ6A5UP9eOfHzjbt/n3eZO6HtjgaoBXZtAnQFvaSJ4k8N+gZYBWnsRBmD7B/n5mBWamb+g9VQBVQBVQBVUAVUAVUAVVAFVAFVAFVQBVQBVSBDUgBhdU2oMHQrqgCqoAqoAqoAqqAKqAKbEAKKKxmBkNhtXWryV4MqMJqpJzCaox2KawGQGE1UwsKqzERqbCadWJTWI3qQWG1dftbQ49WBVQBVUAVUAVUAVVAFVAFVAFVQBVQBVQBVeDJroDCak/2EdT+qwKqgCqgCqgCqoAqoApMjgIVg5BHOqvJJSvGaGTmkYvNh0e2URPjfNBfbsIlRx9vmsN3P4BpXYZXOCasZ/vhSDQkfVcUvROzwxIdubYWIeIOhBCLBvrNb3c64zjseOQh3J/6MApxoUm9XpyiMUOSCEW0xzF+zS/N4d858Chs1hLXKy9GlnH/yXWrdJhbjyPQFHejJY0GDvr4BebM0dvfhqZEtflho6dE3EEY2rDNHJk4L6VOCM86q8UdLL7m53wvhxyBLcUtx88nx1lNugDH85GZPD5y3UlAsWy0kXNS7rNjzJgfIC64/w1vAAsidjd6xze/gNoeLzHtVhQhF+el/o4PWCc5Op2YIaFoAbf/0xz/80NPQHYrx0EibiKQsqnWVLXuuCfcN9NbcaMily1yYjL6exE6GTtfUbhp4rGHTeLV4Gz7DNN+yyWfgLPjs/m6Hrln8TGkhy1nMhWyc4TMlcS4DQUSOLFE7o1O4PbzP25++7evXQ5n8QLTngkfvnUa8wrEYvGTuAWsaVwtBTyZg6m4N3EnVvYDsmNEsIx1YqNz2EpaOb7VRSxzs+u7xuHL6OCQDuJ2VVr6APXEXcndLRc920mM+tA089vlcYId3rCnae9xxmnA1luYdidOEfSxq1WRZ/BcceIqvZmAIk4gu4Gsg85v/miOv/LwEzD44ELuW8aRqg3HQSBOTklG0X68+W6IzM51U588/nQbvow5rQw9bytyU+O+uLUaWtJeUjhwt+K+77Dnq/C8vfbmC+y0PVlT8WbWQVHUKZD/hl3/fvKVS/DgDTeZ9uzMwcA420DVjUMSX5kc/2yfyQuudPejGiwdyHp9puhdu6JR7calg5eDIJI4xXYL/f2bmfOns2Zjr/PO4n7uuQfiGk+WThjBxp5SPfXMsDJAYi4xNoHFl11hjv/BGWdj1hhrXs+6SMVdzCsKRLbY4KIjBU93F1p3POqntUGj/dZqrAzv5DkZyDqRhCHulYLf7qD9sOvHzjHXjfsGEDq83pvpLJKTDo6NpV3FQ7F8orC9Ym+Tuqb1wD77qNIlJZK1s4aWxpWrYpfo84jRGnT1Uez+Fd90C+o5j2+Qd8sxMmNs1yeqPuusVlCwr6ydyEvHr1Wd1axbIjmr5Q4X3MOBg2l77Gbab/nip4HNZnJ//T5IIi5CcinMZL0JHBSUqUxAqZGBJzOtYKGMKR54EFefcJLZv+SPN6A+zu6cM6KodPCkda0tkb81p4a8YA+4VX3GynIw0aE9ya0rq/mNHERrtnUXy1wPLYkcXTDQwCtO/7D58eav2A2Np27NJ8pjxG3uW0ix2dYCcdEK4J//Nfu/fc5H8eBNt5j2NoPDiMb575SoyFETJ9bFE0vhueIYhxye2FTyDOQBq66oVDrW1ZRWDduuFhX9yv4mRoixgB0Wl44MYP7X2N0QL3ke0gY7q+VuHaHNN6WS6lmoIZPnHvne2d0BctSqC5bU8Fr/2dQbCm2pAqqAKqAKqAKqgCqgCqgCqoAqoAqoAqqAKqAKTJECCqtNkdB6GVVAFVAFVAFVQBVQBVSBJ5kCawOr0ctR+8bfoVfp/LbURNRZWO2mm3DJfI50nHbXgxiOpwZWy1DDwn6GF3b8yLHYae7BPAC1ERQCTaSuX8II9CI6yCVkrdVCU2C1yw8+CrMFVnO9GLmF1RBMynvglWC1Cz9quhztvx9aEtXmhxKZSF+sCqtJiaWI4AisFsZNLP4Zw2pXHDIPWzQZUvDzfFJiQCnak7bMC5HnDG54ebeE1egVfSb0y7LAQ9vlN+8eBlF7zram/frPnw9v5x1M24BBAjU0UgI65CarsBqBIAKrXXvoiSgEVsuSHqzmVgDItDJyhGZYIJLwEIrXM/pUYTU/QEtiOAv4K8Fq2I5htX0u+SSww/bcubWA1XICMSx4hxROIkBkq4PF3/6uOc2Vp5+D2S2O4qtPNBHK/EoIVhMqLSN8QjSJUheSpIqsvCvRaz192OlOKIeNJGxaIpBiAhOKTOzBf5nomRQZ6kPDphcPjo5hYKfnmvarzzoVfa/gSNA8iJALxEGwi41hzSuwGrqJiV40W9pGWyJfrzz0RAw9vJj3ZwKgOFgJViOUizbX8yFJgwaYsYCXBxrdyhpWlpqLcVkp3KAPaY3Br2V5jlGp96FNt8AOL3qh2f+0F+yE/m2fYtpJ0sbYQwzRPfSPW/HgzX8z7RV3/hfuUo4XrncT9AloQitSDz8ln0KLU1LUYw8UtAAh9b8mUa70W1fwNkJm7PhQ0qErui7rdlEfYlgNm22BN3+awUjsuB2yaXxfY55nYCXa/LzChxYpHFfwLYLVvvIdc8wPzjpnJVjNRmHSzKoJjUUAT9vSmQYOshhYjq7AalQ1vhxvI4S5FzkiUaUThrhHKKdnHbwfXvZ/55ojOo1+1CCwGmlpRVxbxlnud20+qJ9WW5oHTmd1sNo/cPX8D5rTtW+6GY2c192w6MKvgJJ2PcscqjwGpHLHhSvrN1VAyeRWYkBzd+UY0FSirRcHLgb3eKk5zz5f+gwwmyN806APkuCKgIDTQjIyaaHz+JkyYcJZeXJRJYRNG038MK4++WSz/78/uxqbxXz3g0kPQnbgoSU347m9tX9to75dGw1dFCvB6nY86HsLtC9t1PHgbK7h7d/0euz+2lebdvS0LYG6qNVtAXfeY/avuP3f+NtPrjHtO3/3J9TaPBabNobQanG0KNVbo59B2WaniULGyMRrSgQtlZQnz44qskaj36vm6h33CMhKeic6ToiJvunmWvFTt8KBn+e4b+y8LdqRQLFOHVEmsbAktz2VB6TyJwDdhb1uhBwN+w/quwDVk/JHih0U/VQFVAFVQBVQBVQBVUAVUAVUAVVAFVAFVAFVQBV4QgoorPaE5NMfqwKqgCqgCqgCqoAqoApstAoorGaGVmG1datwhdUUVlNYTWE1XjUUViMVFFZ77GeIwmoKqz12legRqoAqoAqoAqqAKqAKqAKqgCqgCqgCqoAqoApsXAoorLZxjafejSqgCqgCqoAqoAqoAqrA+lLgSQ6r5ahjocSA7nDWMU8aZ7W2z84qFAO6/3lnm3bjwAMQN/p4ZH1xWyE3mKSLILDhYhnIZYu2jHyIxBnG60z0YkAPPhJbtdmpy8uySXVWI/c6G73pFDE8cdiKip4bzIQfYFzi1tpuA7sdfqjp2zPefxywxSzT7joUcMbORfXMAxLrYuT0YkDJWe22280xPz/0ROAf3I6TCUTifEWRhHabFGe1r3wKeM52fIm1cFbLaKjE9SlHgsgGPna6gLhvXTb33RhZIrF2S5YiEqe6zM1Ablm0pU4vpDdMKYKT9+fVvL3yzp94o+qsZq/c9Hv2VX0pxVJyJ8hXzzqrxUWGwWnsJnTP8qWYmLmJae/xoQ9g24MP4o4NDiO17lJFAk+cuMiVq4wmXcVZrXn978xPyVlt2qKlpu1IDGjoOLBdS3MKHu45q5VlRMZSdq5UnNXI0cpe01zfF9extIuufJPVGmhKH5t5gXCInZkGZm2Cljjf1esRuqMckbn47rvhtLk9J6hheo0tktx2DCdltyrytrImSlSnZeyq5yKTCFY4DlxxIPMzii8WB0Pjysa/JrdAOz5UK470f3lSoBjkcZi+0/Pw6i98hrUf7kc2m2Nax+EaZy3a1uisNjqOxZdyDOiVZ56N2RKnSDGgU+Wstu0hb8du4qzWbfQjKmSNnGpnNU4I5ohUj8cx/futpbNa5y+3TKmz2tArOAZ0b4oBXZ2zmomIlBhQYy3IddgqKE6U5wiFivrigoolS3DzJz5h9l/3+S9iO0/cMMeXoc+6/cFBIvOCIlJttK4o85gf1jVt1QhwG7tJ39tjOl6E+8XaLpq9GWoz2bExr3uAxGK7Xo5E5l1n0RKkC5aYY4aKHLMjrpOa42Csw+6G9IzxQo5STbIYvsTOGkc0G29eMZJllXjd4xhQ3qppsr1wUD7SridNJ8KKAZ6Dc17xMuxxLrvW4emboy0HueSslsuznpz7bEy6B8SVGFB7XXpKqrPaY5aZHqAKqAKqgCqgCqgCqoAqoAqoAqqAKqAKqAKqwAalgMJqG9RwaGdUAVVAFVAFVAFVQBVQBTYYBZ7ksFqBBhYOciwcwWrPtTGg0bQNOga0Cqvtc+aHTP+HDz0Y+eCQaRO8IimacLMEbknUEOQiL8+dCG7Or83dzngvBvTQedi6zWSFl6XrDBSsXW1yHwjwKTcngStZlRQ/avvZcj2MCfgw1jeEuZ+40PzEf9teQB+/qI+dwERa0lbP6U09IziF68EJBA3IWiWsdk0FVkvS5tTBapd+ugeruYT6cJweMWMyFCBGxCYA5i4QW9LAyRAKrOalXWABx0b+8czz8Y/v/ci0Z3VS1GMeu6JIy7jS3Csg3BKMHDZ20e5cu0Fb66NsudHdMSIFEKxmcbVHwGqCb3SQoW+Aa3jheBNLp3F715NPxE5HzeMT9Q+hI0NKdb06WM2JCQgS4ZIWxn/9W/PT7x9yAmZIrKYrMaCUTkrRnrRlBcGcgpi4HgWvlvdsYTWKirWwF31WEyQjidEcTzro2LjDYABundeYTpZjImFFkjxDN5M4Wc9BKFOh4bqoCXAY5ITl2cjZoowXplq3kFniOEgMWASkrmv+p42iCMOU78vAZBKpaQA7KTCKNbTllZnzMOHSCmpYKIDdSw98J557zlmsQ+AiHuJ7acM1sFJ5fhGC6s4hIIu20XEsqsBqcyYmzO6pgNXulSIkWO2lHzvHXNfAahBYjQScyhhQTrbmGSGwWvK3v5ewWvevf5syWG1J6MHCam8hWG0WQ1EJ1W+XB9IAzoV0mmA1h9fabgYUUm+0h54RZhsbQ/Oqq0zzC8cej2fR4kVjPbYM0w2YC4xlE4hlzaNfueshf5IquLeyWI3p08NA/xyzo5lmWJFyXOmEkyKNJKAzcOHJwusnMaIO023TggiRzJE87iK3McVOgZbdT9G6AlETqGbXAbrrNaXKUk9ps2A1tavHc5vn+7hbxwPRgGnvfuw8bHviXL65TQYxITG7vtNArVh9DGgsu+lpYOE4wg1rsuaYnb4sOpMQg1sdCW2rAqqAKqAKqAKqgCqgCqgCqoAqoAqoAqqAKqAKPH4FFFZ7/NrpL1UBVUAVUAVUAVVAFVAFNmYFFFYzozvVMaAKqymsprAaDISpsJrCavyIzckr0rQ6YQiF1YDczeEUDCQRGJy6jBcqrKawmsJqG/Mf5npvqoAqoAqoAqqAKqAKqAKqgCqgCqgCqoAqsDEpoLDaxjSaei+qgCqgCqgCqoAqoAqoAutPgSc5rAb0YaE4BZGz2o5HSNTgk8RZbWm9gTeffooZz+nvOgyYzg453bxnmuLlZCFkfZiyMsKtcCJ4ufgqtcew5OprzG+/e9hR2JpiJk1U4uQ6q5GPDLk78cXICU1ceozbTS+udHnEEXSdbZ6Cd130eT5+x+eQ/Y9pxj5F0zGoUoOLImYvGYqr88hWijZyVvvHbab5s4qzWpq1ps5Z7bLP9JzVHBOiZ/pDzmqZDBElvFpntcwFujay0wECsPNPDV1gGUfTZdf9Hh97F7uOPc0JMdCSCNc0poBIPr9H4ArrSdF7ubgJGZBFYBYWaf1sVWe1agyoGOehPyNHIb4xGh0baplQnfo81uNZgRUzRkz7hScegx2POpI71zeIVGJuC5cQHIZx8sIt4zydhC4g4x43seK6680x5Kw2a8W4aXsZu3yRO5p1ViM/vzLY03VBCtqtdFYj7KeMBM3L+6BKtm5qDQTwxKWM3NPseVxyM/TZvYyiDEOJFGy1JuDKHG1EIXxpx90JFDKGNT9EN2WnqxQ5Uon8I2e1WNzUskoMqE/OapJjSk6FhYhfdVaj2Fs7VhQPPC73Gw8O406JHJ17wUcx88ADRPsGOj7XLFVZXX79iBjQirPawq98xxxPMaCbNpumPVnOaqHUQjeMcJ9ku5Kz2q4SAxrX+xAW7PJlJJ5kZzVrpkYj7kgkJSiO1eVvurf8DT875lTTjm/++6Q7qyUOz62lkY9pr9rdtN/8hU8Bm/A8W8lZLaQ1lWcvrdEOOVbSPMudcsnwaHrYxarTBP55hznmk299K+Y8yHG7M9MuNq1x9O3CzrJyLpDrZWn3yCOyXjbrFRjCKeeRAxc5JBczjJBEfC/dIkGaSD5rmmLA49oO0gxJbgcMiDw+vlVkaMqyEgUO3ISPp7lv17M13wT90DqJ9oJASUK7t5L6jBVeHXdILO9hn7oQMw7Yi0/dH2BM1jYHIQYKHlOzTNjTkiNnxVnN9okUiKyzGi2/4pC3Hgzu1svY6UlUAVVAFVAFVAFVQBVQBVQBVUAVUAVUAVVAFVAFHqmAwmpaFaqAKqAKqAKqgCqgCqgCqsDqFHiSw2oO+rFwmGPtnnPmfOxoY0DD4ZViQG2UIb2aDuxL7FYLzWt+aX77P3NWq9XxupPfZ/owZ96RwPQZpk1RbfJ+HT69wc7si3f6wgJSIRwLq7VGS1jte4cdja1jwSzSZFJiQC0CRFGFNsItdYoytpLCGO0rfNepY3mDIjOB4b1eg9eefQZX4iyKeOMzxb4HVyAngxVYwIsS9yysljZLWO3qQ0+Ec9s/zW8JVqsJ7GNjUc3+yht8UsxCENSzQmLh/IL2MyEQ+QFaAhMV8JGIzolXA7Z7hjlmn69+Fnj2ttx/gtWIIjNxpc5qYTUTAyrzjkbQRsTV0YE/PsbfLF6OS/Y90DTr9y3E8HjLtINuGxSOas5PMgmYkxLqJFDDVMJqLUO28Eawmm+jNyuwmh94GJOYzA78Mgb0ucfOxS7HHcs/HhwGIq6HjMAfh1GPLHcQWCCvCqt1J7Dsl782x3zv4OOxqdUnZ52cIjUoi9HJjKaMieMgE5gQDjlU8eUJKrPj4BRVWK3HPtWCOrKEz9kksFBqqQ8DcB2BvYquQeN4oyvLWCGDcCaEvJUwJ80JGx9I6xH1wtw3HCRSv4VLd8Ln95wCYWpRwQKJhfecHIHMe5oaBLXxeVyskDFpD03DQ0Mcl3nSpZcAO+3A3Zw2gAnRIYWHfocBIJoOdnjznOJ8ezGgD1dgtc1arPlUwmrbHbo/XiIxoEm9H0HBtfM/hdUcBqTaN9+Ca449zbSTW26dMlhtWS0oYbU3Eaw2c5rpQxzU4XR5PgWhi04JOAKRjQymkrJT2QDGXBBO0gYWcjTx1w86DJ3r/2TaW6HAFgHX0sPJMhPNbK5Fl5HytO5vPDCPvTkCaprrOo4BP2mjT7tOE8I1WyJfc6RoycXosynQL1WprduaH8BJ+DnJM4g305Y+j1F0r+wfakSIWxKjXXlWVCM+e/QY/6gSer0SH1bdb6+7NKjj/k1mm3+e8PXLgF125K/qDhizpVXDR39h5yARz/IFPTfkJnrIHd9LVC4JNGk1BvSxq02PUAVUAVVAFVAFVAFVQBVQBVQBVUAVUAVUAVXgf6uAwmr/W/316qqAKqAKqAKqgCqgCqgCG6oCCquZkVFYbd0KVGE1hdUUVlNYjVeNAjUBocgnry0OifRNVFiyJkfXFciWACI5vnRlNOch7yyGb6rOagqr9WJArbOawmqMcCmsprDauv3lokerAqqAKqAKqAKqgCqgCqgCqoAqoAqoAqqAKjD1CiisNvWa6xVVAVVAFVAFVAFVQBVQBZ4MCjzJYTUXA3h4mF1fKAZ0BxsD+iRxVlsa1fHq951g+r/5/KOBmTNNOyZHMXHSophDZOLPZSyQKs5q4pKEiRVYfPXPzG+//675eGrML/NzipIU15r1WY4WVrNwCZ07NS5i7MiUOAVcgVNqbj+WDA6Y/c//8InY5iCJJIz6xTIMxsXMkUjQbtJFLehFo3meuFdVnNWuOuSE0lkty9tT56z2tc8B2z+LpVwLZzWjhfAEFLvYg/w6aOTiXrVoOe74wpfNKf9w8dcwPMbuVY1mC6H4AHlw4YizVuxmSG0UHLmITWIMKDmEWe+wlrieUd/6qAxX46wW+B7GU76vLKjjgTqP43PmHYaXvv8k1m1wGtk+8TFUL6tzVktzyrDl4zvjWPKLX5nmdw96N7ZosTdSWLT5+zwBeajZjdyKzG4TcWjbOcRASs5rrenIcU2cpQAM9bNLY7fdQSz3Qf+ug+8jdELkAmC10EYEPt4Pe0olacyOceTE5FI8rERGErwlnaQrFlIN9En+brRRGKH1hTLRjTKfSKeurAe5UyCQ7hP0FclvySlthbi+LR8eQP1FzzXn3P8LnwXEfRJDg4hFn7RwEcnxNMirdVZbMYaHL73CnIdiQKfKWS2OamUMKMFqL7bOarW+KXVWsy5cNG4rxYCaEFWgVXFWS//2jyl1Vht59ctNH95Izmozhk2bnNXcmAvFC3sOXjQVyA2RJ0bPuZJKh9YTU9tFDIyy2+OfzrkQ/7roG6Y9e2Ic02Wuj6MFX+b0WLcLX5wl19ZZzTqq0WfVXU16ZuKNrcsaOSBax0Saxbb7iQeIeZyxOnNlHtFjws94LocFUHPY35Cu0xVnUor5tY9Mj56jWc9izu4nZzXbNpaDsrELY2/r+UzSPgsUkrzcXlyvAS9+iWm/42uXAdM5vjb1yTVN3AHhIJL126NPezkHkGGUFYCvSzqE9hj6nMQY3MqtalMVUAVUAVVAFVAFVAFVQBVQBVQBVUAVUAVUAVXgCSigsNoTEE9/qgqoAqqAKqAKqAKqgCqwESuwEcBqC6f1YkCfjLDaK9/zblNgWx4zH9hkE9PuJgV8gYM8gpQsrEav7H1+CV84YRltWIXVfvCu+dh6imA1C8pQfyimsCsv97sEI7jcz1owiMXTBk17r8s+gcGXv5QnVEbAEsNEGcXCBdwe6zQxUGMA0ckKeJYySibKGNCrKjGgGwKsllPkpNAU5jYEKMiIWWIuS/AWbhfooN8iEfc+ANzzoNn/uUOOxMjypmkPjTXRkBBRcjFz5fjYSxDbHND/IaxmndXoFm2UKt14VwgKd2AIdwvRse0RB2O3D3+Ib77eh8zG14ZuCatR4mUosXbOGmC1Kw48roTVIquoifVlOIwiaUtYzcBeluagbyUq1CkYZDMb7SszVWGNwOjrhs+/rXkR4i4DZx2kdjjR7w2gJfOyXYa9UkV7cKRm0zwrIbB6LULcZvyJesZgGv/LCzzQYAAAIABJREFUtZqZvRZco2BRgT9JVzkn9d2TG/ALt+dGBg/NBq+FCwdqeOYBe5v2y87+MCBrScf3EQUMzVTDEqmc1gSrLajEgG7eZkBwsmNAHwGr/d+55rpp1Ae/qHH3SRqb97gyOWQH9wl90qNxQ4PVYqm+5fUQ01+zh7m/N3z+k6uF1ZzQgQQNG5xr2GZhV2NAC6AV8hdRkcLrMuS84PIr8duPfMy0++57CH3ZqEieok/iZReONlEXF721hdVcibtdFVarxoASsMazgoNzaaNlIZepTDPRAsCe58AVQK1IgJqN+i3KZdfcu+W7IjeEE3LRtDodeGUBERrHR2UEq1XWh15kcC8GtFpuNHstoEbAtnmWAVhUr2P22/c37dd/8mOAxzq33BxuxPB2DgeBwGoB3YfElVKnY7lID5fjcrep2OZxYJeQSaj/JzR59MeqgCqgCqgCqoAqoAqoAqqAKqAKqAKqgCqgCqgCpQIKq2kxqAKqgCqgCqgCqoAqoAqoAqtTQGE1o8r/KgaUnNUUVlNYTWE1QGE1dolSWA1QWI0f1rlLzn+9GFCF1ci9U2E1UxwKq+nf9KqAKqAKqAKqgCqgCqgCqoAqoAqoAqqAKqAKPCkUUFjtSTFM2klVQBVQBVQBVUAVUAVUgSlX4HHAatZ1xKGouzF2XMFNN+GL844xzZn3LcS0RGIonUqk1nq9OYk6cwZxfx9bV73oYyfhmQe/na8SDAEeO3u1UxeSSGmMSAKJ6MPYGEZ/9gtzzJVzj8fM8QnTLijejxyfaEvIAWntN+sQ81i/aItr02jfAHaQWMwdzzsXmURhZm4IMYAB0qQS95UD4kqVu7VeLFlrDIt+8lO+l8OOxjZyTJZ01ykGdG373wtPSzDSGDHXXdBaBt/noMOmk6NjHaKcOjZ95e5m/+7f/ALSfo5A83NySBKXOM9D5rEtDjncWMMYL/fg2vHK2yj+fqs55gfvOAbRf/5r2h7F2InDVVAZrbTSJkcaW4lkLFSIAxzFmNrIxsgP0DVWaBQh6aNr4ymDBqKdnmP2v+7LnwCetjUPbzgASAxeUYnIzI0bnChEF5ObMa47ZWFkiDLxbWrHQJNjBf/y4XPx9yt/bNq1RUuxZY1dsFqdRQjFfaveV8eD/5+9NwGzLCvLdP+995liyqmyskYoqigmAUEUEVBEQa+KNILYYisCgoqgtgxK29oX9NoionQ3k4LQ2tJXQFoEBRT1ooJigYAKQjEVVRZFUVOOMZx57/v86//X3uucjMiMLCorEuLdPBArT+xhrXf9a+14nvPxfeur4fNlLewziAHd7vxGP7I0BnQtWm+JyIoa/CUxoGV0QMoyOe7zVXT3yBc1Ck9ErnzqD8gjnv88G/35FzaBqJ1cJn4fdUErnX9b4yknxkSmA7nlz/8yNN/6lJ+RS9bM3SvGgKZxgWHuEjc1jU+NR3R/S52TpnkppddClVW1U6GamNWRrWUmXpoS4ljrO0Y/tyRNMKktO60OFAz3jkI0vV9saw8L77NybxzXlKpHqspULBxWazcLbm9hrBMdlXkvjbKefN7Z7/v6B8oT/+svhs+zhz+kjjTtrByoazYUY8v4TKaV5JXdJ29lImWszaF86iWvCp+/71W/LYeO235/tpzVus5hvSjqGNBvfO6z5L4//1wb48peKcZWU4XabTUbUTIrd0xTZ87Dl4OfWRZt1jLNaLb32+oHPijvfOZ/Cu3eNddJa3AstDuVRmQ2cx97NNUa9z2vzHIpnLm6d7kBY3AUs7ufLFYbZzbv6qy251vMofJxr3u1yKJdPVk5T0ZrdnV3uSv2RrMtSNdsOOLN/Rd9z5XUyNmeOwjKp66T//0fnmH3+ey/yUW+c42Hh6XvccR6m94ZxoCeyczoHj32COgyr+rETk3u1DWgh66pem1qDGhp9azuYyFWs07KbFZt6lQW16Cetx1ntbgv6rvEdydZbC9K5a6gt22sS7FsrqCr5x+UJ7/mNdaH+95H5EJ7T07zXDbqN0EmC2L13NI/rGLJhEhtO9Iq0vdYHG/4xVms/zOZK86FAAQgAAEIQAACEIAABCAAAQhAAAIQ2JoAYjWqAwIQgAAEIAABCEAAApsRuB1itVK/IdYvwDUz79jR0C6vukp++9n/MbQvuOHWO02slsuK3LBsX+DPiNVae0Ra9gX+xjiTot1kanVVbKDH+rocf+e7Q1PFahesmxxExWohelPHOC3OqljtxPIeuc+Tnhie9bW//hKRJfuiezgR6XT8C3kV/rmgJqQ+1l9od2diQG9+57vCtW/9kWfJPe8ksZpKLxZaJj47PlmTzMVqq5nIuguF8pUD8vVP+6Fwzr1e+FwZLNmX8+2yJ0XlYrU8kyoRq8VSvbPFagMVBmoN5O3NxWqv/++NWK29vLVYzcUUM0qDXEUWNjIVO+RRrDYaiqhgTY+PflL+4HkvCM3DH/mI3G/FYmHL1aNSicWDLnWX5MjQZCidLEpcIrFT/zxbYrUoBMuzTE5EsVpnj9y46GK1J3+/POIFP2udO3ihSOTTyWXsYqtcWjJ1/h2NkI1itUlfbnax2h8/9TlnJFZr15GaZS0PUbFajAFVsZqKX8KcxDWm/0iEa6qXyXzitER9+wt3ToUvTXSg3quRmMRn5ZXK0BqRTV6LaRrJjP4+itVUhNfx2MTVciC5iyeLTlfWh6acUllnr7M3tPvdrnxqZDXyzT/2FHngjz/VBnb5XXUzsbau1b73TYWxrr6ZlFuL1T75a68Ml/7dq1+DWC3URiNWO3HVB+RdP/HzgU/3s9dKe2hivjtDrLb0iIeGZz3hd1+jm0JoT5YPyHjd3m+dpc7pxWqFyIZtwSFXdXHgiry1kXzmJa8In171+t+VpWOHQ/u8XiaH+xYuundvT0artl8WLhKLd7ojfup61PWph64hjdvUQ9dZE+PbPDsI1/wXYZ3G90+4KkbrNuIvXYka4Bnun0QZ6/4QnxvGFgWFlUiMvW61OhLF0LdNNqS9ZEK0QSuTNf/74vJHfas88oUvMhR3vVTE41Onkkvf98hW1pZujCKtKtF41DDGIJ6zI91jdLnWYrUU8pko6u+IyeEeEIAABCAAAQhAAAIQgAAEIAABCEAAAtsmgFht26g4EQIQgAAEIAABCEBgVxFArBamG7GaVf12xUy16xRiNeM276yGWE0KxGqhNhCrBQoydHtLfeW0HEo2o+Ys5cvNWQ2xGmI1xGq76i9mBgsBCEAAAhCAAAQgAAEIQAACEIAABM6YAGK1M0bGBRCAAAQgAAEIQAACu4LAlypWO3okYFp9z3vk99wR6pKbjsq+kTlFqQvbyWFodwRZswTKqmW5cY85e6mz2j1/6Pvs5uqs1ja3mdRZTWPzFgr3LNnYkKN/4m5kz/hpuXTk0aXVhkhl7VaVBkuevt/bFXvFGNATe/bKFY9/bLjxw37jpSJ794V2f1xJ7gKorsZcjt3xpp1LFb3e8tRZ7ajc9I7GWe3K0v1YJuOzGgMaEgPdeUa9q6rcHJzWi1xu83527no3+aGX/Er4vPiub5b1ns1Xt1KfGptH9b2JblRVNqlFc1nVuVNjQE/rrPa7LzenKj3ay1JFRyGNJPRDcdTaNS3+zRaA2gB5jYWYV18vMqnkX178m+FOH3zDH8ryMXMx2jMaybi0iEE1Qtq3aG5aG32LxNzusd36jHF3GjsXHX7WdbL9WJnMxoDWzmo699ELqL0sX1yyub7sSU+QR/3if7arE2e1qp3VzmpF1pbJ2PaNbtERGfvYJn25yZ3V3va0527bWU1nRPuvh/Y8OhQF5yT/PHVWS82hNBpUo0DjUaftaXynf65Rgy1vK694urk02WGRhf6PKp8RNUa3p5nnhAvtgqKqpOu9HsqkcWDKCjlR2X5QyLK09lot/NtwIOXdrTaf9qsvkvybH2IPVge1xRXrz6QSWbPRFzo30Vmt2sJZbWMgn0xiQC84YfV4tmJANZZXj42iJZ9vW1tjQL/KY0DHy3ulmJhbX9gfz2IM4nZiQFWslsaA3pnOap2Hfl3g8P1veL3Iiq2zydJ+mWzY/LYX23V0rE7zYix6Nxb1ApINXyQaJ9v1+O72+kjk6uvCKf/9cd8j56/bvC9N1kVyW5eLnY5MYy2dBWc1ndq217+2o7OaPjuuZVtnacRnsw/H9eU+sLYWkkOvUmdQPSxMN7q4qfNi42cWndXU0azjO4q6QbZ6tqa+MFiV1v7zQvuoOop6hPhTXvRf5MAT/e+RfXs0rzqcM9CoY39BtDOteO/zFs5qJ/U5fZ/gqHbSvPIBBCAAAQhAAAIQgAAEIAABCEAAAhA41wggVjvXZoT+QAACEIAABCAAAQicGwS+VLHaEYsH++Kf/qm8+Rct8uqut56oY0CnUp5VsZpUS3KTx2upWO0e/+F7jWuxItIxUcP6OJOWf4E8HZeyqCoTPTY25JY/entoqrPaZVP/PBtI6RGNbemc1RjQY8srtVjtG1/yayLnnx/605+IVN6fxY7qmgbh86yVSZWbwqSUjhQe9ynrx+Smd/5Z+PytT3+W3H1sioRsOjkrYrVYvK1OIf2R9W1F2jKOsYV5ITf6d/ArD36QPPl1v2WX3O0uMuiaiLDKulK4kkcFWJnnm1Z5IlYrlb+rK8q+VB/9WLj2bf/h2dL9zDU21Srmm5rIKZUWxpg2/Vz1GFE2qZqNGPmoUoGpR7J1W205rVjtf70yjCEcraXTi9VSlVSqYgqTE1UjTf9Fo2iv+bdw+7/5zVfJh//obaF9WbsnKypyEJG10RE5tGSixsGGRddu99iuWC1qIHReUrFa/HxJY2p9ZQeetaikkqGLL8ZFV27Zsxy6dugJj5HH/PIvWTcPXiDikZZlUdVitVbemRWrjXxsk7580cVqb/+R521brKaPakJSG9GsTkMdsZeZoEwPFahU3q+ZSFBLBa2P2G5XpXRdpJNKZNIIP21H2UuIMvS1Gz5PhCZphGh8kIpksonN+XKWS17Zuh/KVDKxva1cWJLbWvb55/NKHvrUHwjthz3/P4pccDC0VQSaeVTvsD+RbmnrTzQa2YVKk3mx2tTWtPSHcrXHgL7vVb8tF66uho/Ptlit32rPiNXuE8VqS3vuVLGaSZZNIJq5XjiNAT3+D1fNiNU6IxN13RkxoNWD7h+e9cNvfoPIPltnk4W94jrG8M4beo3pj24sRBUsxtrLK9lwEZWuCZO8ibSOb4gcsajhP3v+z8o1f/nnoX1QhtKaWg30ykqKkVX+2YgB1ar2SvUybRbMrDDU+qD914hNPWwNNm0f1oywTV39snp1ToKwXg9blx4DHsSp1tZI4V5u6+7Wcl26hYlEh0uLcrRnC+mGcV8ueeB9Q/spr3ylyJV3t0d3VHZn/Z9MJnXcZ6to1XGlsd/N0+3SeW1aFBI3Y6IFAQhAAAIQgAAEIAABCEAAAhCAAAQgcC4TQKx2Ls8OfYMABCAAAQhAAAIQ2DkCiNUCe8RqVoLbFTPFgkWs5jKlrZzVEKuFUkGsZiIYxGomvtkqBjQ6qyFWsx22zEvJqii6ymWcmXzr6EJHEKuZpCw6riFW27k/I3kyBCAAAQhAAAIQgAAEIAABCEAAAhCAwNYEEKtRHRCAAAQgAAEIQAACENiMwO0Qq6lbmh5FORE5btGEn33jG+Xtv/JroX3F0Y06BvRsO6tV1aLcun9PeO5Df/Pn5IonPd5GmS2JdM0nZmOSS6EuQvrF9lSkl7uj1dqa3PzWPwmfq1jtrhPzW8ryYe3mVZTqfLL9Y7tirxgDetvionzVD/z78IBv+KUXilxwYWiPKpHx2DgvqT2UO4fp1/NVYS4uU3VWczeyrH9Cbv3zvwif/5+nPVMu2zBnpFY5PSvOatEJKu8WsjGwZx0sejJxu6jjeSFfWLJ+Xvz4x8jjXvYSg7i8V0bu8jTJi5qtOhe1oktcjMcMQoRzzFntf/+WyF0vsbEUi1K6LVfm7lahxjQG1DVsWmnRCScYqTXpciIeNTdqTaWK7m46z1Pz0rnt/7xT3vVKc6Qbf/KzckHh0bf9voz6HsuXt87K/Maa1yfWzmrtrI7AXE5iQHVIMUJPW9NMZ1NkkLfktj0Wlbfvu79NHv9rLzZu5x0Sie6AZ9lZrXBfIp2OFH0cU0hprZ3Vmn/ESFrr8OZHqyql40KieWe1eEXqrBae6c5t07xxepvmSR+SR+Xa45HtVQeWFmSq0YzBG6ol3cUDoX3dxqrc5jHIl3zrN8l3POdZ4fPu1z+wjkGeFF3JvArHG2PpeTxyQGNTJZNyLgY0OqttDOQTibPaRWvmtnVnOqt90/OeLfd2Z7XJ4h7JJybYujNiQLfjrPaOH39B6E/vmuukOzbXsTvDWW1w33uGZ/3o2/5Q5IC9A8fdZcnHHq1ciGhtWc3o+9qLq5zWe0+VZdL3zaqUvHYi7OjAr/28XXD95+U3n/pDoXn+ZEOyIzdbTXZakvdtrzobzmr69kid1dI1Fq3hbO+xQ9fXxN3U5oVrforoGJv7qNdZDUV0TTZH46zWrqN+c1kq7G+KI9OBjPPF0J4c2C/XTCwaNbvkkHz3M58e2vd46g+LdM2JbdLuSOFPLqdjVYUbN93Ts9QxznqX7lVJp5K+26dn8rdJeh/aEIAABCAAAQhAAAIQgAAEIAABCEAAAnceAcRqdx5rngQBCEAAAhCAAAQg8OVE4HaI1WJcVq5fuq7Zl/Mf+53fkXf/xn8P7bsf68veoWWm6bnpV8B3HBr7Ql7FaofPs0jEh73sBXLZ9/07f8SiyMJSaPcnueQed6dJX50YK7m6KsfeZQKvtz7jp+XCDfvCuZK+tOP5k/yMvhA+U7HaLb2efNNP/kR47r2e9zMyPc+i+6ZZLmNX1CypysDFTJVMpcps7JMgVnPh4Lgvx//q/wufv/nJPyoXn7B5aZVlLWjbDvvt9n+a23OrdiHjoYlozs8XZVLa58fzlpy4y6HQ/urnP1Pu/xQTO0h3n5QtkyCoSCLWhn7SjmK1MkpE9KxOE5d5LsSA/sFrRO5ysY0lXxBP5pQ8FowVUIhe1GMopURJXicoKFwqob92FdtGq5SR2JhVl7gwNEFQdnwgh//4HaH9R7/6Uhlef0NoX3HeQdk4fEtor+T5WZnfVKwWw0o3XPAZnjtWnZPH5iViNa3PGDm5Oq3k8H6Lylv8tm+WJ/23lxm3feeJtEwlVbWkjgEtsvZsDOjY1qNM+nKTx4C+7WnP3XYMqO48xYzsY1buore2at1c8hEdm7aWjuj97dr0Dic/JQpQ9Gl2ZhDZ+Im6R8YoUo0fbSJBy1pU1Jrmkk+styvZikxdiPuxwa2yfL+vCZ8//oU/KyuPeXRoj1qZqDuZHq1sWeIu1hqJtPOozttarFZF8c3GQD6eiNUuXl8P97wzxGo3dGyBqFjtXi5Wmy7skWxi4a7ngljt2Pv/oY4B7X72WulNbO3eGWK141deFp71k+96m8j5+0N72OpJt3IFoi7PzVSUKgZOIi+HWRQ/51G7KNPVkSzGzXltTd7/ol8M9/+7N/4vudRFtkujkXTGVktnQ6ymd/aRhGFE0e/8+qrjNRNhrW61KkwLay3TKM/QDEdWQ2kkYbrupknWbxSxFfr3gl+rMreWB5KW0pNjLri9uRC5ZcXeaQ/+/ifIo5/3k/agSy6SoQsBJ52uLPgIwqszvjjCAvWRqfNi7HPTXav15N+pkC1+jmhtDhj/hAAEIAABCEAAAhCAAAQgAAEIQAAC5xABxGrn0GTQFQhAAAIQgAAEIACBc4gAYrUwGYjVrCYRq5lorMrbMowuWO1F6X7N/cPn34lYLXBArBaqBLGarRbpuaOiim36LqbV33TVyjIcpQxdMbzdGFDEaqeOAUWsFivLpFoqqo3VhljtHPobk65AAAIQgAAEIAABCEAAAhCAAAQgAIFdTgCx2i4vAIYPAQhAAAIQgAAEILAFgS9FrKYxoBvmtPORV7xC3vM/XhXaVx4fyB6PhrwznNWOHTovPFed1S594mNtoNWCSM9iuoZqYeQWJPqj7S5lsrEhk79+XzhHY0BXbr0ttMfTVem5q4+Ms7PirLbeNjeVWxcW5PEvNNeag09/mqx5bFintxDTIGVB3ZbcbUz1U/EL+bF0JXOHlq6MZfA37w33eeMPPl3OP3wktM+2s9pIoyEn5r21b9rVkNLQXiu60vq6rw7tb3/Vr0p233vbvOR7RQpzoVkrGs8qnak6BjREnrpXTHaOOau96XdELr3IxpL1tnRWiy49GzKpHYGWpoXIJPHIcfe+44VI353V1JmsM7aIz/OqjshNh0P70y97lXzoj/80tItjJ6Q3Nje7zqjfcLNenfLYrhgxOvVobyf+D3VWi+ZDKlZr+VxrPVbuUVbKVFpdczQ8NprI0f3metj5lofLD73i5da3vQdE2uaOJe2sdlZT36LpxB3m8rbIxOJl1VntZndW++OnPueMnNVi1KpWWuaRnboZNI5EOjj711aOaGnIaQpXI44nLmhUN7TIRl2c4r10lcenqVtTs5vElRKCfWuHwTJxVpvkpfTb5qM06osYSZFFWZQ1d3jKL7uL3O+pFiN86TN+UOTS80P7cDWVLFv2cbWk5+sprDwzvZRgqBXjaudiQFNntX998SvC+X/36tfITjirPeL5Pyn3/E/PCX0415zVjv79+2ec1Ram9j48285qR3ptOXw3iyN+zl+8Q+QCewcO8o70dM8M6yaxIwsfJIGZXqy6T43dv0ydyKK55WRtJPu6fp9bbhb59NXhDn/w/OdK54vX2f1vOSpLvrudDWc1XVNjd/DUx6nLWfwZ27Y1WRHbPmSHXhsd15ozbI1Gh7Z4TfiprmZxAWe6V9h9WqW6Xdr91UWxcT7ryKpHgn6hVcmF3/ywcM7jnvdTIg//OuvPdCTjZYtnneQt6U6Nfzt0LvFCqweWyfQUu5APbVOvSJzVIh1+QgACEIAABCAAAQhAAAIQgAAEIACBc48AYrVzb07oEQQgAAEIQAACEIDAOUJgs5jO8GVt/c1vox0Keo/KfpGp6GtgX85/8GUvl/e8+jWhffnaUFbWLMKvLdNNYwpP9eVq2p/0O93080lmAWH9fFlOXGgCjW9/yc/LxY//TqOadaVysZr2MF6rV/U0Bk2P4UDkqg+F5lt+/HnSueELoT3dOCZLPY8pHI8l96hN+1LcgwMVhMehSdKutMP+uX2xbeeXWS4aNRaOKpcTXfvK/OblvfLDL31xaO//vu+VVRd+Le45IJ76J+18KpUKA/UL8zyXqfOflLl0PHZTv+Yev/+qcM5rnvIM2X/LraG9ZzKS7jTK25r+pGPRdow9S/ufjkvb8Rw9P45F40o77qSUT6cydOHDam9Bzn/0N4Y+PPIPXivS9UC3fEnExRQbRSO8W1BhQHRhmsT+KqpW89zpulQfNdHEm576E9L6zLWhvaBf8Y9MgaNinNjPIF6Imreq0QeMi7KOhVvUKXGe3bwjw9KePc4K6RemJht2FqXnzmqPfeNrRS6+0OYx78rE8xuzVqsRQJXNs/qZyg9s3hfKRKzWaKRkNYjVmkDKRReuLRw/JnkUnhzvy/Wvfm24zx/9z9+T5aGtr/2DgfQ0jjesR52ZWJ9hlurP43qraqcrG0J61PGTST3rPaO+btBq4i4XRyotSwPp7E5TmUq7txLah4dTOXbAJFbdb3yw/NCrTcwq+/aJdE2wKEUrhvIGOVXpRR9SVUcuVhv35dZ3vyec/qan/7RcvGZzvVAag245ruM+9R5xrYfUVR94KiYL9e7CNV0RUUB2KrFa5KQjjueNpZKhK19UDxsFLpraWzhMFa5FcYz+3Ez6qlK12n8s7hFag4XIoGM1uD4cy8EFi3pcG47lRMuERI9++lPkrj/9Y9a9C/fJhotsB92eqERNj7GUsuLiNl2Fx4/anr1vn4kK9ZiWlWS+z+Uqnhm7oq0/kH/59f8RzvnbV71WLt6wOVkZD6XMre6Kaioth668h4VHnWYibR+Y1uLY40fzKq8/T4VDdguj2+905caujf2Rz/kpuefP/bR1dGlFZOIqz6LYKsG1HteX2oi1FOY2phNnGqNpYtETf3+VvP1ZLwjtzmevk5WJse2WwyBt0kNLIQo+p5nuTt5/ycS1iJJXaehsOaNlanmtTqWQkb/3bl3sya13tZjln/vLd4lcdEFor0suPRV6aq1NRWLiq33QiNWiMEvFaVOPAVWxWn9gE7anV8jkiEWadntdkSMm5L75LW+SN/3Gb4T2/n5f9qxanSzGl1X4V7ovpPmbc/uFj8vWptVMuk61lsZeWHplrekK68tmVuel3tvso/o+yT/rtannxprTW4xcDBdjrfWasGY9ozfUav2ElrRyfVOJ3FKOpNxjkd0b5++TRz3rR0P7kh95cp0bOsgqyRdMrDauSinGMeo5lzy6D2aaUepc8lQMt5l41kZEDGg6s7QhAAEIQAACEIAABCAAAQhAAAIQgMC5TwCx2rk/R/QQAhCAAAQgAAEIQGCHCCBWQ6yGWE0EsZpvQIjVHESUpTXyEMRqiNUEsVpYH4jVEKvt0J+sPBYCEIAABCAAAQhAAAIQgAAEIAABCHxZEUCs9mU1XXQWAhCAAAQgAAEIQOBsE2jch5qwrOA4EqPyUvuOxAUquBWNN0L3OmrbMjK3kNve8Wfypl99aWgf++ePyzdednloT264Xjru/KRRgVH+oT5d0WVI/URiEF4mhQzFXGtGIXQr+qYUtfuQZJls9MwV6Av5Xrno4ebg9ehnP032upuXtAtZdVeWYdaWodvi6F0O+D076nTyz58I1/7za98gH3rL20K7OH5MrrzAvog+fvQmyVScENm4M5U6rtRORJX6BpkjTdHuymhibjNVVkir5+5c01JWBzYuffzGfnOfGtzrPvJTL/d4xCuvbBzIuouy7lGqnYWexPjGsiylV7h2SthOAAAgAElEQVRLmbqqHbXISFH3m6s/GZq//0v/VU587F9C+4Kjh2V5aG4/k3Eppbsn9dodaXsU6WQ0lYHHSi4WbYnuW+o+FduVZLVrl7ajN9B+2SuH5Vi4/8LChXKzuwl9shzKs/+HOfDs+cHvbexs2j0Zt+zqSX0Xi5Qs3NVMnexiSOJwMpaF6MLV3xC51iLoXvuMZ0n2uetD+3ydk6NHQ3u5nErLXej0HlMvuLGWqlvqjPLG8engqHF3u6C9KCfc/WZdWrKxYC46N3facsV3PCq0v+XV/01kyRyrpNOTibsSmTudHeqsVdt7FU1EZnDzqq2aGrdCrYpmPU5lwe+UjaciG+5wVRUit5i70Yfe8S5575vfaGyvvVbaRyzyVSNh92gdqNNRntfOZOp411MXKn3OdFzXgFKO/j1FuyVVYbDKSn363GFuOhI1hAufF5lk6gSkY5yItKbuhTXRdWrXdvIFWfO9Y7i0R65xh677Punx8u2/8LN2o0suElm0iF6pWqLD9KYu7XCoa1tW+thvvUWqj5uj3uue9TxZ+uLNod09YXN+vhSyp2XPX5sMa6e2pUJk1fui7nBuoGfgY96hPS4c+uiWu+nZemvEavX6E3Ugs/PLvJJJXIphAH6f4Mzk46h0LAZQK6Rw16twfXQgqzLZcE6jaiJZbud3FpdlJOag1i86csz3nurQQXnAd5uD5MOe/AMi97mnPziTads6VOaF6B4Vnhucq6xzYU1Et7mqql0RRd0Xff2J9qtvrlpqdfXZ17w+NN/58lfLecdtv1laX5eexyl3C91XbBJXJyLjmPC6JOJbWHBeazufbinSM6PI8HmsHfXHGzqrjcUluc6dwP79f/nPcskzn2EX6JCWGreqts+X/fIOPrS/Teay2TaGYyKyZrXX/8ePyFue+wuh3fvc9bJv3bipe+fIK1H3m4lfW7Wz2u2xGleyMGwiaMdebjpHuU9SS90z/alT6ci0uzf869q8lMNXXBzav6DOahfa++qW4UTaHdufFnJ1eLOLo8ub/aOJoLW4zCYUt/TF2GmpC6RP2Kq+P7xoVk/I+9/05nCbt7z4pfJQtz7ds3pCuh7t2+11ZH39eDhnWG5I213EWu1cJu4cmufqLmbvganWqXMeV/p2sWdNdUHFDcEdz/RzcyhsnChTR8R23OeqSib+HtC9LN6zJeqAafcfZWM54XW7sCK1y52+LqP72kp7SfLMJu/4aCL5srkbXrN2XFautHX3bT/2NLno+77HQB86T6qWFfe4006ihxs3uOZNoQNJPGaTppLfyn02/T8XEP9p2DkgAAEIQAACEIAABCAAAQhAAAIQgMC5TACx2rk8O/QNAhCAAAQgAAEIQOBOJ6DCMT2mSahUCDKMIrWQa+fdUqGHt8N3yi4iaU1Hjejjo5+Qv3j974cL3v9Hb5fsthtD+4HL58nC0MRe5XRaxy8W+vWxf1Gbldobj8sMP+2r4tZCVzKPjxxOJ7Lm0YfjciqrC8vhnOsX9ssTn/P80H7AD/+gyD77on4iE1nTb+tVEJYVMnElSVvGsuLtRf0y/oQ5Bd36prfKn7zKYhZv+cTVcql/4d+Vgeg1eoSYRf+mWPsf2yGKzMcymo5l3b95V2RdFzzlCx3puyBsUk7l8IqJde7/oz8u3/KTzzbQK3sbfUx7QQYuYGl1l2WgrIPOoJKOiwva+kwXV4VH3nRTOOedr3+dvPf33xDal9/0RbnIx9vtdusv6sfjsZQuHCg0ytNFH+Vk2syL9SoccayhD2GGrCA60pHSVRyHu4Vcl9sX9csPvJ887Td/zS5+wP0sk07rrduVcR6lbiZZ1KNQcZILalSsFsVB/dFQlrou19AIwptMqPSm//QLcs17/ja0D24M5JDX7dJ4KN1arhSr3CIVa7FaIdJxccSlnUWZrpn4UkdzxIWSRfc8udHFODcvdOTbn2VRi/d//n8UWXLlSbdTi4l04uq4R713XEemrGiOOUGC/iJ166rKUvLM5RfDicjIVT1aj157/euulxs/9OFwz6t++9VS3Wiivf7RY1J4jalANNeY2zCqqSx5zXQToaH2OK473Qc0LjLMUdLdXrs5R4UkcVha8y2v+W6lEhCbo2PTvlRia3Ny4Dy51oWqD/yBJ8ojf9HFageXZeAil153JeikAod2gy2XkbRjZOnhIyKf/Vw459d/+Gly3nETBO09thp+Low2ah2Rrv5YXUpu4gI8jauNi8sEmMY4bevTxx6rmyCYaaZTqdPhsxPOiaIZ1XrVkYXJ1fp7k40a43ivXmtBWj0TRur9BhPbb4alyKBl+8SN/aHsu9+9QvvbnvHDcsX3P8FudGBviPDUY200keVFE8GGGNJa1RIUYTbebCpjjx2sqky6HisZznVxT7iw7z2tRG55y1vDta/5hRfKxX3r2/7+UBZHtm4KGTVRjG2RgS+EDY2h9Lby6Pk8689uvY/qHWzGRlLImvdnuH+/6LrT4wf/71+Ulcf/OxtAOxPZZ2NcG41kqWN8zopoR4s9WQzTeiyqcLX9ePC+v5f/+cyfMSY33SYHfS9ZlElYUXoM80r6XpSDUmScFM0hnxfdX2Ok7DTPpfDc0E6ZS893lom05RajIMdW9knnoQ8K7ae87tW1WK3f1v3YDkW86Jw1ZjQeddyvx27G87Ur46GNKwjP4tj7Q1Vh2+V5Idf/o+09H3rTH8oxr429h49KVdm1bSml07aBrSy2RaY24KNrJ2TZc0nLUuXddo4K1LMo4lSBtO9/KsyOolmT1DXi0VSg1kjt9G42mkL/kwjXpi7SrvTd4iAmMpLuik3q0dWpB1iLHNy3LJnvZ4ePrYa/APTo7D8kVx81wfBdvvpr5CFPtDV4+eMeI3L3u9lde4Wsesy4SuSW/L0a94Mw3kSglrbj/PATAhCAAAQgAAEIQAACEIAABCAAAQhA4CuLAGK1r6z5ZDQQgAAEIAABCEAAAl8iAcRqIojVTESAWA2xGmI1XQmI1ey1glgtYECsZuWAWC1gQKz2Jf7RyeUQgAAEIAABCEAAAhCAAAQgAAEIQGCXEkCstksnnmFDAAIQgAAEIAABCGxOIBWrNUGbTRxXiANNnNVidJzJm2K23nrtkKNfaA8++E/ht3/7lrfKZ/7u/aGdHz4sXY8KDa5d7vCizj+1W1dVydQdjdrttrjpkqi528DdlTSmsvKov5X9+6R16MJw/69+3L+Xr33Sk2yQF14gVd/ix8ZLi1ItmlvRegi/sz731J9lZK5BCyHT1H1WrrtBPvNWiwF9/7veLcc+/dnQvqisZCFGlwX3ITs/OKUkUYLRCWxhYSF46oQ+TKeyNjJ3q+OTtTpu7eKLL5GeR/c96kX/WbIHm0OOaHRjhN7uSj8+t9WT/sRda4qWVEOLR1xutZtsQ40YdUemmz5wlfz+i345nHP3G26WPUcssm40GsnUbazGonGJNpaetGRv19yK1oce/xdjC2MkZeiZFYT+jK44fSlkvGDuRtf0j8r44Hmh/ainP1Ue+lM/YeNSJ6RFc7wbZ8216qhTu1EFZzU7PYtxhJFJ5KxOY0dsfq9+7evk3a+1eMKVoyfkHivW//Hh20RnQI9CIxvtluETdbrRo9Q++INXp9E3x66Io1/Yd6F89oTFmw7OPyDPfqm5xO157P8lsmiOT2WnK2N3hdKQ1E2d1RpDLx+cdyiJ/kyd1UIPo/XPeCqVOx1l6kYX3Y309+vmKiaf+Jhc/adWt3/5p++Q4180R8NLVvbIoa4xr46vylDdydQxSUpZdOoLWbdmbjG2XttSSMcj+saV1m10XKtCNG8Y+0w9KGmzjuou7pNbPO72xPKCrB202LyH/8iT5YE/9ePW5z0dGXi2aC/rROMlqdSEyfGUZT/EGIZD3apusHG94Tk/J/1PfSa0e17XeydTyd11sdfKJXMXvxP9sSx7vyx6L4n1rCujoa8MokOcjlDrU49MNyqP1NR2/bmK26bRXayJsyxC8KfHriYRxzq2PUv7wj37o7H0fc+b5JmMnPFwWsrEF8Kw05HJwUPh/Hs/8hHyDU/0qMFv+FqRPbbmymoiI3eBzItuHT+qXY7rKeSf1nt5KdPocqgRkO7g1W6165jfTB0do8PcaCrygY+EZ730Gc+UfTdbHd1F9wyvTalWJfM115JMBj6LupbUy1EP/d/g3Bmct5oYYdtLjNVAWnKTu5F9UXJZ3W+sXvDa35LiWyzqWXotmSyZc99I8tpRL649O+kOOioRT7yW9oJIlLTm4zXpuUOY/Mu/yu/+2E+HBy5fe6PsP2YxqRrgGqu5Cj6fNgF5kUu3Zc6M3VZb1tZtj9FV1fdua53E6Fhl1vFrJ9KR4+749cXFrtzte74jXPHoX3lR7TYn+/bWzmS61bdqy7ntOavpO1oPFTBn0YJN5zm2Wx0Rn/fpv/6rvPuX7T1z+J/+SUZrtidduHdJZMNorZ44IhbYLXKou1i/u9QzLRrMmZeqManyIsQQ66HrYFLae6/MyjrWNg0uDUz9/vojukNqHea57dPqXjbx95491a7QqOGO72cLWSF9/1tD3zBxH+ouHZQ1fc9q5PhwIOff//6h/bDvfbxc8QRfjxdfEOpSj1Gh9W9tJb7g67qVxKrjrJZMGE0IQAACEIAABCAAAQhAAAIQgAAEILALCCBW2wWTzBAhAAEIQAACEIAABLZPIIq3VIiS+xe2WVU0OXxzYjXXNIiG/JnwQ4+hFB412NO8tyheuPrTcviz14Yzrv7QP0rhoqvwRXgi9opiNY37imKvIKjy/lRFLoXHgHb3LMv5F14Q7nn5lXeX4m5XWBfudneRjscyDoayNrKv/BcPHJSyZRIGFdjE2Er9JMSX6jEYiEz9W2T9gvwWC1m7+aqr5FPvvyq0b/3oJ6Xr/Q/fZXukmYwrKT3iUD/XL9/1OHFiTboeX9deWJQy5n+1O3LxZZeEcx768G+U4mFfb32412WN0ECFIR55OSpFRpnHoRYdGXgkZTeLMgaRab8vCx2PZ+tviPiX6rKxJh983e+G2//LK18rxRe+GNoan7p/z97Q3rO8VyY+d2trGzL1+MiiSEQrlQp/TOSQJW39sl9jNcM9lxbkqOYeqjChU8h9vvURof2YH/0R6Xy1fbE/GA+ke56J2Iah2qKARUUrTQyoxNjHRASoWsJsZPOVq4px1YSG/fe9X/73i19qzD/5KTlPI101FTHLZGFic9quGrGa/jYK1FR4OfZ5OV6OpL1sosZ2Z0FWVRCnNdPqyM0+1xd97QPkaS/+f2zA976HSM9EEJO2xsuaMEEj6nwmLPE0zdZL1RRbxIDazU1GMaMvGbtsQqN0XUgiQbjmF0z7IidMQFR9/BPyj3/916H9D3/+l/LFqz8Z2gdbHbnyfBN3Dm85LF2v+dakksLj8UwAYgzzRLKlsqCsFqjlMnaRziQXGfp8TcpcNCJUj+6eA/KpE15vK+fLPR79yPD5t/7Yj8jSIx9mbNuVlIWJrXpVkz6pYrUoYBlN12XFY/xCbuIRE/V86DWvl/e9+f+E9rGrPxV+XrK8JG0XakpV1uuv3BjKvszmVmNf4x4TWCWxiE4y/JjE9Z1+mAjz5j6WLEYEz50TK0+pVM5PBUulT5zSnvr4NsqyXt/txUW54NKLw2P2XnZX+Zrv+q7QXn7Ew0SuuKs9vprKRmkRk60D+6XMbP/rj4ey5EKodpmI1dJO52MpfU3rOhi5Mridtz0SVaRdThoh8fqGyG0mwPqT57xArv2LvwntS8tcDvg661ZDqcQEtHmQNlotuOwptFMxp56j/7ZDCVoxrxeFVL5PfPzEERldcn74/Of/8I227kJsZSVHNApU57S1JDa7TfRrOtQ7oj3o21jaC1GOJzIanJAVf7fItdfLn/28Cbau/7P3yEUbtletBBlrLb2spVlKR3fY0H9py9TrR2tE90Y9tE4iHd1XoshPxWpjjYrW9+pwVR769CeH9kN+4ed0Q7fhLi7JyKNaO0FEHBXADY2tYkD1jPie1Mju2K6GY9H/6pFrXK2/l2T1hMjHPxo+/9vfeoX8/Z//RWjvyzO5wIWyrfU16Wh8s4gslRZJHO6TiDi1GqL4WddHFBVPM/0rxZ6r40ijXudjqefPGNfydBNX19GoGtHr624ha0nX99dJeI5VU768V272CO4bhhuSXWB1uP8+95Lv/tGn2xgf/LUivk6l1ZJVF6XL0kq9xrW/PcRqTeHRggAEIAABCEAAAhCAAAQgAAEIQAACu5QAYrVdOvEMGwIQgAAEIAABCEBgcwKI1RCrIVYTQawWZRyI1XSnRKyGWC19YyJWkyBUQ6yGWI2/pSEAAQhAAAIQgAAEIAABCEAAAhCAAARuHwHEarePG1dBAAIQgAAEIAABCHyFEri9YjX1z2n8YiYyHVlw4r5WR4roVhRiP93RRZ2YYqScOkPFc8xyyA79ffxcozDrGMhKxKM/1TGpzrVrtUTU4SUchRxbtT4sL+2VVtv8rdQMTV3a9FhcXKyfNVzrS3fBr1W3Mo/XlMlQLVfslsMNkePm5BSySKPjlw48Ojipk1fpPlAhQdGptDtS6r3UQaqsRM3qQi+7XeksugOcuputeDha0arHroZXuUf69SdTmYZYUJF23qn9ZSxOz45Rf0N67vDTVs7RFUrb114fzulf9UG59v0fCO0Pf/if5MjhW+3iSj17TKiU5y3ptu2uWVZIVrttaRScjUud1ao4xsRZbV0N9ZZsXJfc96vkEY97bGhf9uhvaeaoaMnI3ZP0bjFOVF3VokFY8L6Jz63UZ8iK49hoLG117Quxpy21abP+Hz0u73/Na0Pz8x/6iKz+278Zk9uOSm9s56RRreqkVTs+VZmMCxt71WvLqkdILiwsydTjL0dFRw7d48pwzkMe+51y3yc+3p573h4Rd/sb5uoPZH1Tmua35gskusPpXJyBs9q0bKJy2+qgFteI/ozOhWo31/Gbjk80NRzs47wOb7xZbrrqH0N3PvDuv5RrPvIvob1X53fd3AertYEUHoPbzYoQSxi4lbm0/D75cE09wMLnw8TnSFdW6WuzbHVk4munX1ZSLlsk6xXf8BB5yBMeZ9i+89EiB8wV6rbRurQWzQlqn1ZzXEZJDOhw0pdFv3+hCyPO+3XXyz+84Y3h2s9e9UHDffyE3HbTF6yPgw1ZXDbXtta4lN6q1UI3Wrb5FG3mrKafaYxvYJM4r2k7/jtt634UXZqmMq23La2zOupPa1fXuN6zlcvE1/Q4z6VsW+0Uy4uy79DB0L7n/e4nD/qmh1svH/RAkfPNkTAUQqyjhZ5MOlZtQ43hdc+p8XgsezWmUV270v21SYAUKSbBnUwPjQHWIEQ9dDVM3XFyoWhJEdf60eMihcXJ3vj/vkX+5vVvCO3xtTeIHLW9ZFmqOlpWnbDiu6UlvTpqWNdzXOsatxr/pS5a4+gw18nlZnerHB/cL4ce9IBw/2e8/GUihw7Yc7ttOebuft28JzbTZ8dZLcWmTpeeBCtjdf3zaGs5ekw+8XtvDn3405e9Qs47Zmtr33Qqy21ju9zr1k51g42+lO6KZx6TVphTKWsnTXUtFB+j1lGm76AQMVnILeoyqC50B5bl8T//vNC+/KlPFuk43YVF0XecHt2VfU18Z+roONdOEirrvbmcTkSjuvVQF7Nx39zRWhoP6jUmwU3M3nXy4Q/Ie9/+jtD8p7/6KxlcZ+vxLgsLcshfgqMjt9ZOY4th72/CW9WbTw+rSX/D6a+jC+pc3GfqspbOU6dr76LBaKjmp9Z/fUf63jYpS5n6e6ZbtuT8wqJm10cDWfU+rLVbcqvbZGaXXiAPfOx3hnO+/nu+W/J7mcOfxq2Kr99JWIM2RxqHHPszHA1kxWsgGqzqOcSAGkIOCEAAAhCAAAQgAAEIQAACEIAABCCwWwggVtstM804IQABCEAAAhCAAAS2ReCMxGqqg3KhhH49HcVqQxnVAVvL0pKu/ybTSEkXaOg33Z7QKCEG1EUgGjHmmokgBNEoUD30i9z4ZbK0Cul4xGdI4PSRBU2OfyU8Locy6Jso7cDS/iAa0mPYH0g7s2+cOypgG/lXyK2sEQBpB0Jmox6lVBP7Qj7rFk0Wo3Yr5qYFAYjfZ74dqQdxkn+VHqPiXJfX9L8RY2kk3NRFZkXRCQF5egSy/lwVCERBwXgyla7fVzkVzk21CmOP9dSzW1F4tzEUWbPoTNHIM/+CPeRIukhLNPoy8yesbjQZliEi0D/XdhSwaL+icEYFSAsuwtu/V8RFNDp3dYBb3pUTA72vCjeW6zg3lSQ0coVZsZrrM2RQh2uKdDVgzYVoQeB4/Q02riOH5cQXTByxfvOt0oq1NG3iZVX/mIrVYmxrWU3kyBGL0ex1l2V5336rmcVlufA+97H73/++jTisqGTatsGPQxyezZdG9UURYdCf1OLLrcVqsR70+kZwUcnUhWKdPKySWFlNtKgK4WIOXqGUXYmlYjYXs4SPhi4kWe2LeBTfbVd9QNZuMZHRbZ+/UY7cdFNonzhyVNZUmKQCwSPHZXTM2ndd2SuV32etHMjAa2DaKaS9ZILLzvKytFw8etmV95R7f+3Xhc8vfvCDRa643PqvYixdVxoXq333KMEVHbh3X2NAI5NBNZRO5nGPytIjJ0Wjcm89avf8wo3hx9p1/ybXfNoiQTc21upI3rVjx2VxaGStJlxQEsYQC1hrJDIuZTCwvUSFmfFzbUe97fznlc+V7mEqhLEjN4GMtjptKTwSUdde4Zz2XXBQ7nKvexqnr7q3yCUW/RnWUlxn2q0lj3fUCvGIYBXH9L3/Oied3AR2PclqwaTGgNabhv4yDjFvxGrG2vZIpTRwIe5Cqy0acKtHeWJNirav7899Xj72R28Pn3/mfVfJDf9sEZC9SSl7fA9Qt8aBxisHPWwmbb92VvA3rffIaZHJREWoWq7tXI773vnAb/tWudc3PTR8fp/HfrdMdd/WY88e2WhW2lmPAY3r8vj6UHouytXg0nxgAum21s6/fjq03/GK35Lr3mvx0dnxVYuZDnGfjUBJ34Ex+nih3ZF2EsM79A0kFauFLdhVcsMil1s8bvK+j/pm+d7n/4wxeeD9RVzkJyvLtV61KLoiHvOaKmbTGFCNgo2HjjVGfA9HQ+m5wCvP8kYEq3Wl/9ZDI7fXXdStQmzfPz7/Z++Sv3rDm8Ipt37047LXY0mXxkPZ64WoFdv2tu5xKlLTQ/tTuXA6LCF/b6jYKxWopX2ObfWGzPza4XgS7hXmSONQXSS6PhzI0COvc+mK/lePSnqyXvi+fnBZLnuY7WEPfsJjZN8jrA7lgvMagVqW1eLCIqwhF3un7zTV19d0G0kgYrWm5mhBAAIQgAAEIAABCEAAAhCAAAQgAIHdQACx2m6YZcYIAQhAAAIQgAAEILBtAojVgl0YYjWtGMRqYd0gVkOshlhNBLFa8xpFrKa6QsRqoSIQq23770tOhAAEIAABCEAAAhCAAAQgAAEIQAACEGgIIFajGiAAAQhAAAIQgAAEIJAQiGI1jR+Lvk4t9bmKBiAx80yvUbcTN1NZ09jAwvxC1NMpOmOpr0grxkpOR9KOzmppBqJ+8x/jEdU1Kc3vik5U+nltdDSVyt1ORJ1MoquTXuiuSzMJd5KJxijq0Zpm0i08mFHHZIZJZiTkVm+jUV86Kx4Jqg5w3v+RqPuNjUydc2onlDRaT3+ZPtxvP9nYkNaCxeZJoUFvdpLGkkX3mF63p0GBdsqM/ZHeMsaJRY8bEU1BjBjU7yhNlYwOc+3wHJu89cG67O15H9Q9zV1lzM3KJ1hd1mLcqn4eXeBCd6N7nM6Ft9Whp7bCSxzX1C3P3e+0YydOnDBue/fIurt8LS9Y/KOXUl0zwZcsMgzObo37jIYJ6jGSdv3pYNSXlrvi7Ndo1+gmpOfG+tH81zpGdm4s9YRldQ0EmirWCw+bikQXLP2pMZzhFhPZWF8Nzd6h/TLx+p9K43ymtV87q4VYWB+Yst0iBnRzZ7Wk/KsyxO5Fbk0kqNa/sToxWpde12pYedb1pE5kfXfUC25Ivqh0TBvmchcc98buvqZFFiNENeIwRo4eOap5uuH0fjmWYXT9ahXScjethcVlKTy+VvK2yJX3tvurY1Zcg8qs4w5aCY+uTt3Y570TA0d1b5mIrh49urpWomPc2oaIj7d2WwvubO7jF1zYfEzrayKLvgfMuanVbomhurxDeo47voVarB0V1RHS+ek5dTuJJ9V9sXbT0+hPv6cy8CjAEGm8ssfYjAdNPHK31dSduvZFZ8awR3iEqGQxcFFWJ6M6irEdPP3sKCelLPlzW812YL+MJ+WTxKGykrw0ZzV95DA6EhbqzWhrolVOpRga20Ag2lV96ho5/Llr7PPBUHq+VsbjUe1cpW5qHXdaTN0z1Z0u7qnqvla52+O0KGTqEbuXPuhBIocOWd/VGTO6SWZ5cJ3UY1KVsujz1Tg0Oow76ocv49X1gXSXfU+VUtruG5lpFLTuG7rvfugj8tG/fm9oH7vhRjl8s7kWjtb7ohGtoT0a1WNfbndlesz2S43QHue2DtRZLTqZllVVt0d5Lg94+MPCOV/9iIfLxY98hI1ycUGmXjPTxJ1TvR47da02i+5UzmoR23QykXZ0VtPtzGsjCNfioXuxRmmHgQ0aN9XVNRl9+J/Cx1f/7Xvlug98OLRv+/RnZG+M5txYl6lHi+rfBDFOtwj1766Ek5F03S20FZ6TPNv/IAmGn/GdmTUObRbBbWun6HVk4nHH/fFIip65qfX2nCcbhQXJ9ttdudsD7hfaj/jex0r7mx5s49qre6vN70Ynl9aiRRxrbGlc7l1pS6e0PofI1vqd1jgalj634Zy4F8+1G7C0IAABCEAAAhCAAAQgAAEIQAACEIAABL6SCCBW+0qaTcYCAQhAAAIQgAAEIPAlE4hitXEiENJIyjq2KjOz1OUAACAASURBVP3SNXzDao8c6vfprsrRr3D9q+rwUeb3yspSui5eCJqa+OWtf2Fsd0pEaakITL+PVuFMfKYKPPRIvgMOOgzvz0AGtbBsUk0k8w4ttRfqTMHJ+khaUbSimgHXr2gXonZunFdS+ZfI1mX7gronRRNVOSOu21ysNpPaWFaSubDJvlS3Q++vfdWjkyXM9XMfe1FEuZyI6hxUrxGP9b5d21to1dGDUxXY+Zf82lYZlR1RFmcRb5PKRBP6RXvhIjaNTi2jCClcZz3NVahX49eGfZ4FcYC1y7W+5IsmllKh4CgKFls9WfOY0V53sa4sEzXaUQvV4sBcgKUCyon3f1hm0qr7mcaqTWXgUXxLvQXZWDfRx5JHU0bOkbner5m+TNquNGgdX5d80aMW1zS2z7npZy7kCnKmZRvjKIhHGjVCnD0Vq9WCGRV2xMLSOUkFHnOxe/P9bGbZ5i4ec4GgteAoJI76SWFu/bndIk8CVCsRF/nZ5DeiwHoSlHEtTNSJjaJGfUKyHr2eA6ZadKH14KMP+4a314eNgGV5uRa8jvR0v2VX14UKDPV27Va9n2gNRKGnxiZWLvZpa7xtzBVW4Vq4MBPRqL9YVB6rK52wmfjnc6K0JAZ0RriWitVSEVt6/kzbF+aMkDXZKAIn56HtiatmVQjkAiwdfdxHBzKWwleIio0mHk3cay3OxCDH83Vwse40KrEXNZKz5dPofDJdWwZf+WZ9w9Pqtus9Vfeqge8TrayQo8ctNvbCvQdksmoCyDAPvt8EkWMUOupc1FHDSR3peovqHhV41eLJvBH26We1sDaTwXGL2pzkuSzvPy+0N0ZjqXw9ddsaV+rTW6+UO7CRzKkOT3WYegynQ2m7KPDEscOyf48JmETfb7H2jh8XcZGfqLC261GqWsdReBleNL7BhilJ1lmMpw6/jkLT5Jz9+0Q86nmskbWF7U9jyWTk1bQgHen6Wkz32lSspu1anx6eZM8qw37WiMNGLhpTEXrLY1snk4lMojg8k/r9IypgjkK01TWRj1pc7Mfe+z755/f+rTG87Yis33qbcRuNZbFjcLvtTh2DXPXXZY9XfUv3rESgVkf6hpRu66dGaGcuDFUmKjkPnxeZDP29WuaZXHDRReHzfZddLhc/+CGhfY+vf4jkGqeqx2JbZGJ7S7nQFtlj74dx1pIootbS6Pj9O/p2i8pj/ela2SAo9ml3LVu4D2I1w8wBAQhAAAIQgAAEIAABCEAAAhCAAAR2CwHEartlphknBCAAAQhAAAIQgMC2CCBWMw0AYjX92h+xWlg0iNVs7wgmd4jVZhzXEKshVkOsFhxTEauZQBix2rb+1OQkCEAAAhCAAAQgAAEIQAACEIAABCCw6wkgVtv1JQAACEAAAhCAAAQgAIGUgMV/qqNP47KkTiq1U406JMUjxAj6P5JI0DTGUH8bT9ErayeX1FktdSbb7nQkz01dy5r+qANTHEPiUpbGmKbP0j7ERL85V5nUYSZeEqIq/R9bpDluOZI0iW8+lS+9/6b3nXdx2+wpWZPKN/+sM+lz+vxgfpTGfXo7C3Y8jaNYFl2S0izUvIlxDEmYTcnUUp+Z6M9kLhRyrEn7ab0Kbn8Ji9g00yObsdId2exx0d/Pnt+42cVQSTsn1nmnmkg0SrPb1HmJteGWOk3F9ENtxzpRIvGuGr+pDmDhCC5AccLUsSwhvIWzWjx7fokkp8+kicY+pM5q6bknl0t65+islTBMYmQ1Vi/GiaqXUBzMfI01Naw8bYzBhzDaCIU12AQ0RkcnZdlQDjMYp652D5vWZG39JbMimTs0Ni6Q2jM7I8RK1kZUidOVFbZ3+Q5qa2FGh7B0eZwE33ufTlCWN2miofbtsO2yOXFmbW6yB+iZqbNaExU7u2fHW5profHWOWtFi0r96Q/TGEoPVRWNGW52V/WuskPro3E1i0GMaZCvVU2zIydufjPRx6VoRGg8strZTkHEJ6QU1Lmv+XdMW90EzZf+0YxbXvLeUCqJC2QctYanFjGCWMeUDjl9ecVh6Ts2xlOnzmphG0pc1uJww2Q3bmEaRmpHuu9q2y7QvWnRnzvjYjm3B6Xd3OwVfao9SNOk9dD7q7OfHsEFbeoDU0s6d04M8czXXRfOWfvctfKZj/xzaH/uXz8uh7/whdAeqhObOrPpfSZjaU3dpmwylJFGG6uB3XQquTu3ttpdaXvkdd7u1MnA6tLYWTbHuwOHzpe73O3y0L7yXveUpbtfYR296GKRy+9mbY2rjZx1ftz+c5JnMq7N75StDVL3ubaz7eg8Roja9WbBWOy4TQYHBCAAAQhAAAIQgAAEIAABCEAAAhCAwC4lgFhtl048w4YABCAAAQhAAAIQ2JxAFEeocCHKEdRhqxE+zOVupreZEV1sQTj91jvViMTTtyNcm1ffbKbGSYVBIXLvZGHQVkKx7dTGVt8xn1oYZHc+WR7UfD4j7NuMSSqU2ErBFFSBzT23EtvF26ugIAp5Torg9JMS3cgMnpPGmyrR6gc095//zr4WtswLQOK1eSOc1Gvj8zoqTEmf5e0QX1d/rqF1fgTxkF29lQgjHYvpMBt1QT3fqjXZRFg2vwyKWrzQCNdmYjaDSmGTKkpiYbfq63ZqbEYPk3TuVAKURsDXVKntAZvdrfl8q3WU7hvWduFaLTaaW2mq8ZqZrua5cV9S+dNm9ZyuqygynBHNJly15roxejiJEQzxfFHw9KW2PbYyjVbUPm61vpoFOMtk5vqkxqMWbn5mav3S/D6RrpUasq5Lu4OK0OJq0bnqxCLXDvj5KlaLMaPKNgp05rf004l3G5mbVXiMmExHblGvzZ1TXZbFDZsYL/f5CvrARKyWatu2s5+f8Tmxa+ngdZN0Mdk4m9as0rEE8WqiN6sjLFUIWO/ZmRSVqaJU6BX1aaE+/dDpacRS+nkUomV1/HUaJJ3uu3qLXrzRFu+Q7byjTsUspr9uVRt5NZXcI6/Dhj1xGWSIjvWrRhMRFanpcfMtMv38jaF5/PAtcvyYRYVOy5FM/PyyLCXz93zeakmrY1mbeasjl9/nq+w+i0si+/ZZe+8eEReuSYwx1s/bLRGN49VDo019XlRMG8XJ06TIrVKtz8q85ftbex5i+u868/qMK48LIAABCEAAAhCAAAQgAAEIQAACEIAABL5CCCBW+wqZSIYBAQhAAAIQgAAEIHDHEECstj2OiNWME2K1k+vFXK2i0w5iNSWEWM3Xy1Zi3FotOltPiNWMB2I13WwRq2ktIFbb3t8onAUBCEAAAhCAAAQgAAEIQAACEIAABCBwbhNArHZuzw+9gwAEIAABCEAAAhC4kwlELcU4OKvZoeKbJgkriV+ccZVJOqqfb2X/lLj0xHhHc8pJM7JO305D6NJ2O0bZqQ1QeptE7RDdUbSb85GlOoo04jNGmIXRmd1WA+UM+7zlGKMIYauIUn3iqVhH9DN9S/qZuKzV0zJvsbWZy11ae1uJbObrczNntdTpLYnLDB9v5lCUllLezFF0ddJfqzFNWmLzBkd6TnTYCm01iNrUDSlhq793q7dR0cQiWvWfLE+cNxKsY0O1b/4wrZ/YnnUom40trIc856yW4k3L+XTbwlZOeGkdhYTHBNzmxoib+6aVWfTVsp7URlxb5NpZwKo9YX5rSPsQx6XzFXk1YZIxDtOfOTd18dqtfODS50ZjI11Y0YFKd7w7om2Bnc3TtmR8mtqfWfPzE56qtzZbm7PGZHP7lt8srC2PUJxPKXSVXOq6qB9NE3fCrbaEzdwh5+e42bNLqaJNXMLMfPuaJ0TnKnsX2eC1b6mT3J3lrJauiLBd1FGPjTVglU9r5zOLPraxtCqRTtzI0jnSfdH3nnGeyySxhuv4dKXvouCs5p+n0crqB9aL/UkXQvISb3zYNtlFknfFZnvMKa9NL/AXa6gZv2calZzeJ5NK2rW4dyqijmp6qGNafXEpMvF60NjQrreDA6K3w0+vCM2BrV0Sc5FB3+6pTmkdd01Txu6AKOOxyMiiRQdlKb29B0J7kjqynmLTjZG1GjeceT3rj63+DGpCkE9xU34FAQhAAAIQgAAEIAABCEAAAhCAAAQg8BVNALHaV/T0MjgIQAACEIAABCAAgTMlEOUBGgm3mRhBhWUzUXPxAekX76cSNvm3tJOs3FQodqb9nT8/frGfbSVWmxM/bdZVHV8Te5qIEdKTg37J1QCpOG+77dMOdC5nbLPzT6UWOV1W5HbFZ+n8nrbPc6K6eH4ilDgpFjGes1VuZRI9qBKGMxFshXn0C04SxqVCofl5VZFCW2P8mqc1gqlGhpSKOHWxzIrVGnBRrJY+Jgg0N19gM5TjKfqs7bTrp86Llbaon7pM0r7MX1sr38pGfTGj3Uv+oTeshY9ZrRcJAp/T1OSMqCuIGo1/s+PYINIY0LRsNtPopMNOtZxnWv7bKf30nIZII4CbFbFVkkdBmIrb5vlvtu7SAjA1n7FOazlCmC+YTRRkelkUq50cJ2oXzER6hufY5/PbXL3Uk3GEMzdbZ/oLFRzF20Wxmo7JxxXqxW9q5djcOC2jVMCVpZvLVtaXZzqRm5yvPYlCMX1MjPWscz/DuEqZqmBKzw3vCWu3q1KKOr9ThVb+AB1UFKu1chklg7QwSxO6xfNVh2XSqlnBtUZPzojh0g2zzlw+vZg8HfZ2X2npvMSEz1BjPhf6So7i8FRgF7jUD5xKPrSRtSYqYot1nsiTVaCW+ej13rVYLe11Ppsp3HaKybqYVqWUXm+6H5cz1Z4IItOa9vb8VqYRpKHcc93z7LdlWNTNeolTodMQxbKI1u6ABcktIAABCEAAAhCAAAQgAAEIQAACEIDAlykBxGpfphNHtyEAAQhAAAIQgAAEzg6B+L0sYjXjG8QQqWoiYkestnkBbiXAcsECYjXDhljt5PJBrOZMTidcCypJxGr1/uzYEKupGA6xmpUDYrWz8xcid4UABCAAAQhAAAIQgAAEIAABCEAAAhC4owggVrujSHIfCEAAAhCAAAQgAIGvWAKzeq3Ggyd1lgoRbFV0Gtsi1jNEavk5QWuxlZ3Wl4CyjKqozd2etJvR3UWfvpm2St1OahOa1GUqPblo7rPFaE8ZbrrVCGecrlLXnZkLUrucrdrJBWm/E3upM3GXMmZphzZvR6ejkGwaT0lSNOdjV2dc+rYQusUkOL02jladjWKUoAq/ovOShU3ajRKzouDOVfctndN0WOEiu7YqxvX91XFHgx3taAajHmu1wCoxHQu3qMuvkspPSqtd+7Op0dg8g9qlLHUsO0U7TntwG3JXn9Rla67wZqJR47PTPoR59A90fdcYZjy3ZksjPkPPTbBFoeK8YDE9vYr861mcjSGecW+a20Fit2ONzS3XGd+ks7DzzJBtQlLTwMOmnYVKNobq6ZQyONnNzH47Uy/RjSzUctzz1KkrXp08VxdjjDvMGsfM6Fu32V40SXwvU5fJOmpzfg2lvdtMbDdf11X0JkuEd8FZzZ+WDja47J28OaRudDPOdAHqpqvrS3ixNJdqfUVXM+1tNxbcnPVj5fZZYz3Ju6/uaPnI7zW/R/rQpy2RgU+j/ljY7IWVi4z9/iE00+/f1amOMaOzG05tX6ZrLEZVngRkK7Hx6bf+mZdp/aeAds2nQvfxNIJ7vntxd01dx+p5DSf7FeVUpm27aRoNnf49Mh/bPJgadB13FtdC2GPcBS28Qayt/9urbDLUmXOmFDfho+OLzmr6QohubWVYo9FZLfpEWs/avvZxVrtDliQ3gQAEIAABCEAAAhCAAAQgAAEIQAACX5YEEKt9WU4bnYYABCAAAQhAAAIQOGsENhOsZMkXznU4n/UgSiNMJLSFWG0z3YCeGhRNLrY4k7YK0tLzNwuHVGHcnOBBH5XGj80LVmrhVDKuk+L5ErHXvPDq9szJfFrdjFgtvWEc70kPScVqyS/reUye0OiXQoTpmfR/81DYk0dcRAFOmvmYCAS1C2mP43jDl/ab1V5SZNrfRrcx++V/FKsFxzK/kbbi/BUqUqiFBlurt7Iofwi805421REjQWfc0eZz7RIVXoyFs77bPZXTtsRqt6eoAstGVaFiikZst7lEVPV0dWmnQiS9T608UeVGVNEkMouZ8+dUVWmBezuURrKwYlN/NsKWejcJwtH6aVuJ+ZLyaYRizf6k924CXGdL7Uz1gKc9P1MZpc2zCSo3EZBtKdRNZ6qZ/Nl9QkcShTVpnGwpEsW6Wr9RuBYWgm+1cwK/NGK1npJMxViNPDWKh0IMZbz/SWo/f0C6tOaXWTp3mcuMwjrz2VWBWayvpIa1Js5IXDWzb97eBbT1ddrzVKzWi4qpVKyma84zqYfJUlGWrajTS/eMJBtyqEI0f7x+vLDF+WPPzpyE9W1we2Um+dhB60KL7w29UdsmTWW4LQ/ePGkP2kysdjsQlqV1ukrq0NZ2U8mbCUan00qmU98py7Ke96IopNVycWdehDHE93ncSZMydx7NYNI630xLqXtGXLMqYet5UOe8WG0rFNOpF0EaZavvHO/nPNb4njx7ksrbMWlcAgEIQAACEIAABCAAAQhAAAIQgAAEIHCnEkCsdqfi5mEQgAAEIAABCEAAAuc8AcRqQdcx4/gVJy0Ve6lLzB0wmYjVDCJiNS+mO0gsgljNeKbrGLGaifTmHf7iNoZYbXsbOmK103NCrKZCPcRqp68UzoAABCAAAQhAAAIQgAAEIAABCEAAAruXAGK13Tv3jBwCEIAABCAAAQhAYDMCUSwz7/riqo+JNI5c6kWSGI2FsEQ9ivBpkxsWxRH2id3InNjioZ+lLlbRlaj53ByztnBi28RZTd1mtvAcq58aA8CaXjVAtnQ8qWP2tiif7VilbGbtEm83c72PIPnMxCaRj17UcI6npQ4zwV1pMwGiWsac5pjtZvOvU10ZHWxyj1HTR4T4N3/WyX5ldjeNRds0klJ/mRZZ3ef0TomTmDo/RVexlGVwbbKL1RktOP64U1tany3vaUtjCmt3ssTxKTg/RYswreJ6YcxGYUaVlHbH20nwYaj/1MmvHtZ2xGqpaDJtp/NZTWfctKbuWKW+XWlM5mZzmdaPOgMVXm8aV9mc77ZOcS3HX8zfMJm7OgY0zGniepRmBvr5o6yoy1bdqGac1WYcupJBz7kPVlU166Y3c509KLh2+ed3VNt6FO22kglKreOS8c/Gom7uYZiWsu0B0e8siSxWYvFmM89qSlOnp3EGNIc/XxQz9TvMorOaPsnOCc5qMxmridQ2KWaLP2wiH0/e2tQHzPjoaG1vj4e1LZSxGXXt2Ji+N07aR5Piiw5t29mP03Wzjbb2vO/n6SqondV0gScvndKd1QZFUw1ax4txW9ef3r9JIbLh95zYDhX+1ZNSejPOas6qEInOasPgrGYT05VMOpOkoOv8UZGBr4+JZI1z2LzD43b3n7CG55Kh64nWWbXYTf0boXY1C4Ub6y102o9cyuEgtPN2V6TjtZ28N9II6DnNeBPZPb+nbjUWd26blEm95JkURXQHLFKtr6QmoZuVh85VOTH+6vKWp6rPNK43LY46lncbBccpEIAABCAAAQhAAAIQgAAEIAABCEAAAl+RBBCrfUVOK4OCAAQgAAEIQAACELjdBFKxWrxJos+ZzojV9AT7wnfGjWzu4bPfGduX1alAYXOp2skjmHchi8+tz0y0Gvr9fiPjSsPHGu2T3a/p/2bM5r/vrvs9L5Q4U1HE6UQBer9EfBNPN7FJ8yV7KsibFattIkJJB6j3PoM+x5g5vcWput5okxoxUxrfqdc289KIHU8Sq202Gak4QgVOUeQUOpUq+vwJ82K1BIkK6OJYGvFfLoWLPtoq9qrvn0bK6k1cOhWEgH7Tqc5EUqFRXaWajHhKomX5ksRq21ncZyhWO7nO7ZPZNZIq0dp1+aQxnUGnsUWB1GK1mQjQpgbCdVG8k0WJnNHeUqwWWWxWz2EO45zo5pDMTxSRbIflGZ8zV5sz6y75x0zGcPN5FFJu9ViVMqkEKB5JqW16iYnb4jG7i86I1ZLNZOxiNf0ormSNiq1vFObZ75Vs/jrHE2dre9VWu2q6o6V9s89tv7Fi0Oe2MhtlKqQ86eZxvYbLkr6d8fyd+gLdz9IY0G7klorVVGgVY0DzBpt2reu3V71wXBOjEL1qh0ZSdhx0V0ppT3ws6fLLRSau6VLxnL6X9WjrtVFdlaovcxXD2Tm64uqYy9sjVjsdz0zFalFhl6xvnZNarJbs2TPrUqfdxY7l1CVvImWRSZ43NRCruEgKLLwyY9/mC2/s4tGiqO8fTp1Rgdo5k2kluQvm0t6fPOzmIZUL4IoqEatZfq1dNvviEynOXn2ebnr4PQQgAAEIQAACEIAABCAAAQhAAAIQgMC5QQCx2rkxD/QCAhCAAAQgAAEIQOBcIYBYbWYmEKsZDsRqsSwQqxkJxGpbb9mI1ZQNYjWrkCFiNV8qiNUCCNWvIVY7V/7ipR8QgAAEIAABCEAAAhCAAAQgAAEIQGDHCCBW2zH0PBgCEIAABCAAAQhA4JwksJVtVmIQEvsdfVr035u5nm0+vpPPnE8TO00XtoUtNQHaqm9nYCx26mcmjlDb6pyedDpnNT1nkw7aZZuFNzZPdj8i+2BLmKe+x7bHseWJDfW0C/NPTdIDmzudqgBmfjdnNXS6TqfmazPnxkrWwLrotKeCo+Sk+tqkmk4XCTs3hycLH0/X4W3WSXqb2M+5mjzVHGxWJpuvjc15z7hdbVVz21lsSZ+3ZHWqdXPSM3QOo4NR0t6M1zamYtunhHGc3fW1aWmeooPN+bO74VZOVKlR4QzW0+1babrjaXeq+b1stm+nddI85f627dk64xPTd4teXLt7zbNJHBXjrxITupntPU3dTj0a1V8wizU8N+lxjmZX5eZOhdrPNME1OuptZ1lu61110pqKvdpij55htcUb+hS1tOl7I+3D6er0VLO+5Xti64vOaI2c7f3njCuaCyAAAQhAAAIQgAAEIAABCEAAAhCAAAR2ggBitZ2gzjMhAAEIQAACEIAABCAAAQhAAAIQgAAEIAABCEAAAhCAAAQgAAEIQAACEIAABCAAAQjsMgKI1XbZhDNcCEAAAhCAAAQgAAEIQAACEIAABCAAAQhAAAIQgAAEIAABCEAAAhCAAAQgAAEIQAACO0EAsdpOUOeZEIAABCAAAQhAAAIQgAAEIAABCEAAAhCAAAQgAAEIQAACEIAABCAAAQhAAAIQgAAEdhkBxGq7bMIZLgQgAAEIQAACEIAABCAAAQhAAAIQgAAEIAABCEAAAhCAAAQgAAEIQAACEIAABCAAgZ0ggFhtJ6jzTAhAAAIQgAAEIAABCEAAAhCAAAQgAAEIQAACEIAABCAAAQhAAAIQgAAEIAABCEAAAruMAGK1XTbhDBcCEIAABCAAAQhAAAIQgAAEIAABCEAAAhCAAAQgAAEIQAACEIAABCAAAQhAAAIQgMBOEECsthPUeSYEIAABCEAAAhCAAAQgAAEIQAACEIAABCAAAQhAAAIQgAAEIAABCEAAAhCAAAQgAIFdRgCx2i6bcIYLAQhAAAIQgAAEIAABCEAAAhCAAAQgAAEIQAACEIAABCAAAQhAAAIQgAAEIAABCEBgJwggVtsJ6jwTAhCAAAQgAAEIQAACEIAABCAAAQhAAAIQgAAEIAABCEAAAhCAAAQgAAEIQAACEIDALiOAWG2XTTjDhQAEIAABCEAAAhCAAAQgAAEIQAACEIAABCAAAQhAAAIQgAAEIAABCEAAAhCAAAQgsBMEEKvtBHWeCQEIQAACEIAABCAAAQhAAAIQgAAEIAABCEAAAhCAAAQgAAEIQAACEIAABCAAAQhAYJcRQKy2yyac4UIAAhCAAAQgAAEIQAACEIAABCAAAQhAAAIQgAAEIAABCEAAAhCAAAQgAAEIQAACENgJAojVdoI6z4QABCAAAQhAAAIQgAAEIAABCEAAAhCAAAQgAAEIQAACEIAABCAAAQhAAAIQgAAEILDLCCBW22UTznAhAAEIQAACEIAABCAAAQhAAAIQgAAEIAABCEAAAhCAAAQgAAEIQAACEIAABCAAAQjsBAHEajtBnWdCAAIQgAAEIAABCEAAAhCAAAQgAAEIQAACEIAABCAAAQhAAAIQgAAEIAABCEAAAhDYZQQQq+2yCWe4EIAABCAAAQhAAAIQgAAEIAABCEAAAhCAAAQgAAEIQAACEIAABCAAAQhAAAIQgAAEdoIAYrWdoM4zIQABCEAAAhCAAAQgAAEIQAACEIAABCAAAQhAAAIQgAAEIAABCEAAAhCAAAQgAAEI7DICiNV22YQzXAhAAAIQgAAEIAABCEAAAhCAAAQgAAEIQAACEIAABCAAAQhAAAIQgAAEIAABCEAAAjtBALHaTlDnmRCAAAQgAAEIQAACEIAABCAAAQhAAAIQgAAEIAABCEAAAhCAAAQgAAEIQAACEIAABHYZAcRqu2zCGS4EIAABCEAAAhCAAAQgAAEIQAACEIAABCAAAQhAAAIQgAAEIAABCEAAAhCAAAQgAIGdIIBYbSeo80wIQAACEIAABCAAAQhAAAIQgAAEIAABCEAAAhCAAAQgAAEIQAACEIAABCAAAQhAAAK7jABitV024QwXAhCAAAQgAAEIQAACEIAABCAAAQhAAAIQgAAEIAABCEAAAhCAAAQgAAEIQAACEIDAThBArLYT1HkmBCAAAQhAAAIQgAAEIAABCEAAAhCAAAQgAAEIQAACEIAABCAAAQhAAAIQgAAEIACBXUYAsdoum3CGCwEIQAACEIAABCAAAQhAAAIQgAAEIAABCEAAAhCAAAQgAAEIQAACEIAABCAAAQhAYCcIIFbbCeo8EwIQgAAEIAABCEAAAhCAAAQgAAEIQAACEIAABCAAAQhAAAIQgAAEIAABCEAAAhCAwC4jgFhtl004w4UABCAAAQhAOUaX+wAAIABJREFUAAIQgAAEIAABCEAAAhCAAAQgAAEIQAACEIAABCAAAQhAAAIQgAAEILATBBCr7QR1ngkBCEAAAhCAAAQgAAEIQAACEIAABCAAAQhAAAIQgAAEIAABCEAAAhCAAAQgAAEIQGCXEUCstssmnOFCAAIQgAAEIAABCEAAAhCAAAQgAAEIQAACEIAABCAAAQhAAAIQgAAEIAABCEAAAhDYCQKI1XaCOs+EAAQgAAEIQAACEIAABCAAAQhAAAIQgAAEIAABCEAAAhCAAAQgAAEIQAACEIAABCCwywggVttlE85wIQABCEAAAhCAAAQgAAEIQAACEIAABCAAAQhAAAIQgAAEIAABCEAAAhCAAAQgAAEI7AQBxGo7QZ1nQgACEIAABCAAAQhAAAIQgAAEIAABCEAAAhCAAAQgAAEIQAACEIAABCAAAQhAAAIQ2GUEEKvtsglnuBCAAAQgAAEIQAACEIAABCAAAQhAAAIQgAAEIAABCEAAAhCAAAQgAAEIQAACEIAABHaCAGK1naDOMyEAAQhAAAIQgAAEIAABCEAAAhCAAAQgAAEIQAACEIAABCAAAQhAAAIQgAAEIAABCOwyAojVdtmEM1wIQAACEIAABCAAAQhAAAIQgAAEIAABCEAAAhCAAAQgAAEIQAACEIAABCAAAQhAAAI7QQCx2k5Q55kQgAAEIAABCEAAAhCAAAQgAAEIQAACEIAABCAAAQhAAAIQgAAEIAABCEAAAhCAAAR2GQHEartswhkuBCAAAQhAAAIQgAAEIAABCEAAAhCAAAQgAAEIQAACEIAABCAAAQhAAAIQgAAEIACBnSCAWG0nqPNMCEAAAhCAAAQgAAEIQAACEIAABCAAAQhAAAIQgAAEIAABCEAAAhCAAAQgAAEIQAACu4wAYrVdNuEMFwIQgAAEIAABCEAAAhCAAAQgAAEIQAACEIAABCAAAQhAAAIQgAAEIAABCEAAAhCAwE4QQKy2E9R5JgQgAAEIQAACEIAABCAAAQhAAAIQgAAEIAABCEAAAhCAAAQgAAEIQAACEIAABCAAgV1GALHaLptwhgsBCEAAAhCAAAQgAAEIQAACEIAABCAAAQhAAAIQgAAEIAABCEAAAhCAAAQgAAEIQGAnCCBW2wnqPBMCEIAABCAAAQhAAAIQgAAEIAABCEAAAhCAAAQgAAEIQAACEIAABCAAAQhAAAIQgMAuI4BYbZdNOMOFAAQgAAEIQAACEIAABCAAAQhAAAIQgAAEIAABCEAAAhCAAAQgAAEIQAACEIAABCCwEwQQq+0EdZ4JAQhAAAIQgAAEIAABCEAAAhCAAAQgAAEIQAACEIAABCAAAQhAAAIQgAAEIAABCEBglxFArLbLJpzhQgACEIAABCAAAQhAAAIQgAAEIAABCEAAAhCAAAQgAAEIQAACEIAABCAAAQhAAAIQ2AkCiNV2gjrPhAAEIAABCEAAAhCAAAQgAAEIQAACEIAABCAAAQhAAAIQgAAEIAABCEAAAhCAAAQgsMsIIFbbZRPOcCEAAQhAAAIQgAAEIAABCEAAAhCAAAQgAAEIQAACEIAABCAAAQhAAAIQgAAEIAABCOwEAcRqO0GdZ0IAAhCAAAQgAAEIQAACEIAABCAAAQhAAAIQgAAEIAABCEAAAhCAAAQgAAEIQAACENhlBBCr7bIJZ7gQgAAEIAABCEAAAhCAAAQgAAEIQAACEIAABCAAAQhAAAIQgAAEIAABCEAAAhCAAAR2ggBitZ2gzjMhAAEIQAACEIAABCAAAQhAAAIQgAAEIAABCEAAAhCAAAQgAAEIQAACEIAABCAAAQjsMgKI1XbZhDNcCEAAAhCAAAQgAAEIQAACEIAABCAAAQhAAAIQgAAEIAABCEAAAhCAAAQgAAEIQAACO0EAsdpOUOeZEIAABCAAAQhAAAIQgAAEIAABCEAAAhCAAAQgAAEIQAACEIAABCAAAQhAAAIQgAAEdhkBxGq7bMIZLgQgAAEIQAACEIAABCAAAQhAAAIQgAAEIAABCEAAAhCAAAQgAAEIQAACEIAABCAAgZ0ggFhtJ6jzTAhAAAIQgAAEIAABCEAAAhCAAAQgAAEIQAACEIAABCAAAQhAAAIQgAAEIAABCEAAAruMAGK1XTbhDBcCEIAABCAAAQhAAAIQgAAEIAABCEAAAhCAAAQgAAEIQAACEIAABCAAAQhAAAIQgMBOEECsthPUeSYEIAABCEAAAhCAAAQgAAEIQAACEIAABCAAAQhAAAIQgAAEIAABCEAAAhCAAAQgAIFdRgCx2i6bcIYLAQhAAAIQgAAEIAABCEAAAhCAAAQgAAEIQAACEIAABCAAAQhAAAIQgAAEIAABCEDg/2fvPqBuKav7AZ+YYkwxVlBsBLEAlmCiEiuiomJvQSUmRizYjRpiFw0gthgFMRq7xpVl7924Yo0SNdiwYTcWbEk0xbT/+s1d+7jv/M93v/Pde2GAeWatLM79zsy87/u878ycldnuPY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DkuKvFAAAgAElEQVR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AgQIAAAQIECBAgQIAAAQIECBAgQIAAAQJTCAhWm0JdmwQIECBAgAABAgQIECBAgAABAgQIECBAgAABAgQIECBAgAABAgQIEJiZgGC1mU244RIgQIAAAQIECBAgQIAAAQIECBAgQIAAAQIECBAgQIAAAQIECBAgQGAKAcFqU6hrkwABAgQIECBAgAABAgQIECBAgAABAgQIECBAgAABAgQIECBAgAABAjMTEKw2swk3XAIECBAgQIAAAQIECBAgQIAAAQIECBAgQIAAAQIECBAgQIAAAQIECEwhIFhtCnVtEiBAgAABAgQIECBAgAABAgQIECBAgAABAgQIECBAgAABAgQIECBAYGYCgtVmNuGGS4AAAQIECBAgQIAAAQIECBAgQIAAAQIECBAgQIAAAQIECBAgQIAAgSkEBKtNoa5NAgQIECBAgAABAgQIECBAgAABAgQIECBAgAABAgQIECBAgAABAgQIzExAsNrMJtxwCRAgQIAAAQIECBAgQIAAAQIECBAgQIAAAQIECBAgQIAAAQIECBAgMIWAYLUp1LVJgAABAgQIECBAgAABAgQIECBAgAABAgQIECBAgAABAgQIECBAgACBmQkIVpvZhBsuAQIECBAgQIAAAQIECBAgQIAAAQIECBAgQIAAAQIECBAgQIAAAQIEphAQrDaFujYJECBAgAABAgQIECBAgAABAgQIECBAgAABAgQIECBAgAABAgQIECAwMwHBajObcMMlQIAAAQIECBAgQIAAAQIECBAgQIAAAQIECBAgQIAAAQIECBAgQIDAFAKC1aZQ1yYBAgQIECBAgAABAgQIECBAgAABAgQIECBAgAABAgQIECBAgAABAgRmJiBYbWYTbrgECBAgQIAAAQIECBAgQIAAAQIECBAgQIAAAQIECBAgQIAAAQIECBCYQkCw2hTq2iRAgAABAgQIECBAgAABAgQIECBAgAABAgQIECBAgAABAgQIECBAgMDMBASrzWzCDZcAAQIECBAgQIAAAQIECBCYTuC//uu/hsZ/8Rd/cdmJH/zgB4sLXehCw7//7//+b/G///u/w+ef//mfX+7z3//934v/+Z//Gf79cz/3c8vv+j75ro6t/eoEOWYrW/pR5zvPec6zbLfO8S//8i+LX/qlXxr++cu//MvLvv30pz9dnO9859thU3XucR83Oqjv3z9n/5/85CfDYb/+67++YZv/9m//Nnz3K7/yK4Nvtfuf//mfw+fznve8y79nfmpc//Ef/zF8Vw7duo7NPJZP/lbn/+d//ufFv/7rvw7HZt5q3uNTc/9rv/ZrS6sLX/jC262JOn/arPNnbuv8ff3knL/wC78wtJV9a53kc817jutjX7Uecv76e/6bNZct5+6Gq6DTZh2b/mRNZMs4yvDf//3fN10bW1mjW9m3xpIx9vmt6yVjrL/382beyj9z8cMf/nD4+oIXvOByTn/0ox8tLnrRiy4Py/iz5XzdsHbI99VW98m+/dofX9t1fK69bOc///m3QrDL+9aajEnWbs1v9TlzXp/z31qTfa39+Mc/Xq6Hvoa32rmst/LJ2sy1Pd7y91X3ovHa732uc+S+knnNls81jzm23w/r/Blrfc69qOa3369yXBnm+35t1jVb13D/71Ztdmb/WFVff/VXf3V5in5PyB/Loc9d/lb3h6yL8unrPPvkflrnqM+xLZP+XEu7dd+4wAUusLy/x7nPV39OlXnOU/3J57oXbfUZOHasOcq6632oz2l//HzabC52tU+bnX9n+5Mx1TxudN+Occ1RxtGfHav6lb6UYeaxPmf++/Xbn63dvM91tVX3mLTXn0Hpc90n089atxlTHZN5rDWT9Vyf89+6t/Rx9THlfPVMz/VS6zluNZaNfsvlPDWW/Lec+/lz7dTf09/aP2Osv+dzjSvHVp8zllXrKvt2r1VrY531OP6N2Y8pk/Sn3yP6PNY4+1j62Nfpw2br3vcECBAgQIAAAQLnHAHBauecudJTAgQIECBAgAABAgQIECBA4BwuIFjtZy9qM5XrvJgUrLYtWFCw2s5f/ILVdt6ujhSstu1+JVht+0AUwWrbgssFq20LiN/omS5Y7Wf3YMFq24ILVwXqrfObcNefZs5AgAABAgQIECBwdhEQrHZ2mQn9IECAAAECBAgQIECAAAECBM71ApV1KVkwKhNGzxLUAZKZ61vf+tbwp2QKSVaibPl7ZRRL1pB8l63Onc89sCkv/yrLRbLMVAag/O3Sl770cOxv/MZvLC5ykYssP/esTj1Y7Hvf+96wT88klfYrY0fPppHMJquyP+3OzGr1sjNBgD0bWc/4UllPMu5kscuWTHbl1bP4pM81hp7tJeeogKfKKpXzfP/731+ccsopwzk//OEPLz7zmc8Mn/P3/F+2zFH1LXNd543NnnvuOeyTc175ylcePt/oRjdaHHjggcPncbavWgM9+1HOWf6xrX72rGw7yqxWWU/iUGPvaynnqXOmPz3LWs+mVvMa+55JrvqadbujDHi74+Lv2eP6557hbFW2s54Fp2fTGWe8qvWWzHm5ZsZb5rkMs2+3qow0ydjVMymWYb7vGYBq/2Rzq3VS6yn/XZVNbHcY9nOsyuKWdZ1MgLVtFniRNVvrs7Jc5dhxpp9d6XtZ9es36676lvVc+2R91udvfOMbi4997GND06eddtri05/+9PA599fKope5rnnMefr1ssceewz7Z87rnrj//vsvr98DDjhgsffeew/7JENY3+qekD52l1UBzbtis6Njy2EcNNIzOdXxPfPZd77zneWc9rWQfft6+Id/+Ifh8C984QtL589+9rOLb37zm8PfY1t9iGE917K26xrJ2r/UpS417B/ba1zjGsvPdT/p106/Z2be6vqK8VYDYXqWxJr3PO/q2otbv8+cWfM05Xkz7lqrGXvNd67r+i2xM5nV+pjKtq6zfNefFWm/9sk81no944wzltds1thHP/rR4bQ5T9ZWrbH6jZRrq9Zb5q2e5XkWX/ziFx/2z2+iy172ssPnK17xiosrXOEKw+f+WybnWfWs7GtvnKm0j7dfIz0jXY0x/x2fq1+H+Zy1Wb9z+rnTbv3mye+db3/728PXee6cfvrpw+ccW9b5b/8tVP3p94SMte5RMatnX0zKMH25ylWuMpw/4+tZJ+v3ZNzq/tYz3fb+b/UanfLa0DYBAgQIECBAgMCuCwhW23VDZyBAgAABAgQIECBAgAABAgQIbEng9a9//eIrX/nKcExe3uflf7a8xK/yc3kRW0EeCeyoQJa8yOwvO3t5rHopmBeWPdCm/p4XoL30Ve2TF4sVTJHggH322WfoTwKofuu3fmv4nKCLCs7oJQ5z7nrBmJfK1c8eLDLG2coLyR1lVjvmmGOGU7/hDW9YBqLlxWov41UvRzPWeuH6ghe8YHHta197OHYceNSDiiooIcfWC+BPfepTi1e96lXDse94xzuWgRdpp17Q5uV4vQDOWFeV3Iph7ZPjqq30sV6Q3/SmN13c+MY3Htq63OUut+hBar2Maffd6O/j8l05pme7yfeHH374cKpPfOIT25Ubq3Flbqu8aV5Sl0l8rnrVqw7HvvGNb1z6py89EGdLF8lO7NwDR3ogTg86qQCsjOWWt7zl0EoPAM2/KxChB7F1v4zruOOOG469/e1vv3xhv1HgafZ/3vOeN+z/7Gc/exkokHZ7qcoedFhrOIEBT3va04Zjr3Od62xXym0niHbqkIy9gh7ueMc7Lr7+9a8P58nfe7nPChDJmOo+k+9/93d/d9j/pJNOWgZYZHy9LN06Hat7S+azB4+uytCT7+vvCazJfbau2Te96U3D51NPPXV5DebaqntFv9/2fvXSurmuexBnrZlcE3VfTQBb3WeufvWrLwOt4jEOOB2Pf6MysOs4rbvPqmC12Fbb4z7066i38d3vfnf4Z55ff/u3f7u8D/Tgv7pXxLAH4vTnWi992Msr92dZBVgngO1a17rW0Nb97ne/ZbBRnp/1nMp3eY5my1zsbOnD9PGFL3zhcJ4TTzxxGYjc18CqwKHN5qHfUzbbN99v5bm5M/tXH3pAXsZeAUkHH3zw4rGPfeyw21577bVdafJ1yoDW9dXLcW407qyXuqYSUFX3nA996EPDMybbe9/73mVQaZ4zNb/pc18z1Uba7ZkRqz99nfcSqAnGqrWU4MkHPvCBw6my9up3UcbdfyfUuXoZ3I3GuKOAtjqmlxztz4qcvwLiv/SlLy0qMPTjH//44otf/OJweH5X1j25lzXPuOt6rN8Lq/rY/8cHNb/9vp3vewnyCqbP9V1r5mIXu9jy92T+BxH12+Y+97mPzGrrXPT2IUCAAAECBAicywUEq53LJ9jwCBAgQIAAAQIECBAgQIAAgbOfgGC1bSXD1tkEqwlWW2edZB/BautKbW0/wWrbvASr/XRwGGd8FKy2WJnlarOrTLDaxkKC1bbZCFbb7CryPQECBAgQIECAwDlZQLDaOXn29J0AAQIECBAgQIAAAQIECBA4RwlU6aVb3OIWiw984AND3xNg07PI1OdksKjMH+NBVvaOcaaQypaR/XsWllUZZdaBSyaPKm+XzGvJ7JTtJje5yeJ617ve8Hlc3q7O2zMb9f5slB0mfVz13Y6C1Srj1OMf//hlCbmNMpn18f7lX/7l4h73uMfwp55VJZmuKiNI78tb3/rWRbKxZfv7v//7ZXnWnlmql+DsbSX7SM1pz4qXdqvUWWVIWTUnyWaTLVnPbnCDGwyfk2Wtzpl2a50ky0nPcLPZvPfyoPn8uMc9bjj/CSecsCyXln9XcEovDzr+e2WXSVaXKqmWflU5xZ7taJ21tzP7rCoD2rMMxqcCRN785jcv7n73uw/NZN43utZ6PypLXLIMvvjFLx6+qrKE+dyz6SRjTWVbyrVw/PHHD/s/4QlPWM5d/l62fR3mOu6BLMngl+2GN7zhsju5l/SStDvjte4xPdPYfvvtt0j5zLp2KvvO+LorzzhUdrH3v//9u1Q2cVXJxZhXdqDcrypTVwKoKhtWSvT+3d/93dDnXmowfr2fm3mM7089o1t916/xfr5cH1Xq9y53ucvisMMOG75OlqZaJ+lLXWM989pm/dod31cmqvj1LGGrStOmvZqLz3/+84tXvOIVQxde+9rXLjPY9UyT+dzPU2t9o3tmzlWeWV91LdQ5arx1z7nSla60uMMd7jD8+da3vvXiMpe5zPC5Px/TZp1no2fQjjKXPf3pTx/O+bCHPWx5nqy3csv5x/fH3TEvZ+U56l6UzGq1Bnrmrdx/KkNk7oE19nXLgK7yTVtV/rVKkWfMyQr2wQ9+cBh+7n9ve9vbhs/J8NjvmWXeS0z2517a7NnUelbavh56OeZuXtnM4lEWuY7rnnbEEUcsy/6mDzuTYa/a69lYe1az+j4muYdme+c737n0SbnPys47vkY2Wj9l0q+Rfl33a3CcYXSj3xV1Xafv/bdo70M9L5Pdss937bPV7IFn5fWhLQIECBAgQIAAgd0vIFht95s6IwECBAgQIECAAAECBAgQIEBghwL777//4rTTThv2ycu5evnaXwz3l6zjoKJ1eOul37hE3qoSonm5WH3I99WPcSmtlMLKlheRVdrvbne72+mr5bEAACAASURBVOL617/+8PcEXtSWF6/9JfFm/SmL8dh2FKz2ohe9aNg9gWe1X8ZRL6HT/3rZnP5UwFSC2ypQKS93V5Vf/NznPrd4zGMeM5w/pbVOP/304fP4RXh/yV3BEz24Z7x/tRXzekmfIKh6yd1LiPZAt8xJAjFqvDe72c2GzzHOMdlyjnphnD70wLVVpRLH1lW2L+eusmsJmql1kHlPabRsVU4zn3tJ00c+8pGLo48+etgnJSzPyq0HePVgvr4my/me97zn4m/+5m+Gr3r52vjVsePzVTDBUUcdtXjiE584HJuAp/LJ3Pags15mroLVUkavByetKlcXzzpP5jaBCdmue93r7lIwxFbnosYbnwqsTKBkyj1mq3W3o/NmHBXYkYCxChbLml9nTfZzl1WOq/P0oK6Ur33Zy142HPL85z9/GTyUeVhV7q7PdW+nB9/k79Vu1sNm2bDSn7qX5hqsoI0eRJLSeNe85jWHJhO4dqtb3Wp5/VY/d6ZM6s7Ob9btqrnIWHt/alxf+MIXFq973euG5l760pcuPvnJTw6f41YBlFUueLM+9cCjulemzfrcHdKfchwHzFRwT4J7q1xjAqrr/p/ve3BV9asHx4wDZXpJ5ZNPPnk4JCVH+z18nWtgM4Oz4/flGf9awze60Y0WL3nJS4buJoi9P1/WKQNa+3SzXtoyJVyrjGwCICtYLaVcNwp+Krucp+ar/17ake2que/ZE3OeWjPj9VbHvuUtb1kceuihy2ZWPXc2+s2wUd/yu6DWWMp4JhNvtgRIp3Rxtl4Kud+T+m+59LHu4RsFUvbrfrN72/ia6Vb5rq7NPN/q2Zf+1PjThwMOOGA4Tcqprwp6E6x2drwb6BMBAgQIECBA4MwTEKx25tk6MwECBAgQIECAAAECBAgQIEBgpYBgtZ+xjF/kjsEEq51nIBGstvnNRLDa5kZb2UOw2jYtwWrbMlAKVhOsJlht2z1BsNr2ZZFjIlhtK09X+xIgQIAAAQIECAy/q/9vs3oAnAgQIECAAAECBAgQIECAAAECBHaLQGUUOeigg5aZ1fpLvgQE1P+rpmdcGpdq6p3p2cs2C6rIC9bK2JT/9iw1G2XVqP2TLaOX0Ks+5PvKLPKoRz1qmUUp5+5l+3rZqd7/XQlWe/nLXz6c6q53veuG81MvlXs7T33qUxcPfehDh2MypsqIln8nO1O2+9znPsvsYik9tqpMZMZUGWh6ucl1M7tUFqIf//jHy/7Huc7Z/97LLF7lKldZ3OlOdxqOSWa7KruZf1fGs2RA65m91sliVevhlre85bLsWjK89KxQlWFrnDmpMq7tu+++i/e9731D3zKOGkuyxZzZpQ37el5VRi3XR2XfSTmyyiS3zsUdv7pGXv3qVy9ud7vbrTysMgDFrbLjZMdk88t2zDHHLI/LOSvLWtZMHZugoFq3CRh7+9vfPhyTzGpVijR9WWdO1xnbZvtkHdW95QpXuMKyDGj6UPeH9LnWW7/WYlCZ1d797ncvx1jj2Kzt/n3Nb9osn5SZTZnebI94xCMWKf+ZLX3rZfXqPBtlSEo/1ykF2zNIVfBWz/i10X20Z/bKPnWerMNk+av7WJ1zfF/aitNW9+3ZJeuemP+mL30NJ9tkreHKSphx1Fz2jFm5T9Q9IvvUOs/YV62TnLfW0qpsgzWmWvP9Gkm7/T6/1157DbunrPG97nWv4XP2KdvuM86it1Fmp2c961nDYfe///2Xh/f7W/q8zvrpbW/1+t3qa5yt7l/PwVitmoOUoc69L9sFL3jBLZcBres312V/FqSUbLZXvvKVi3qmf+Yzn9luGdf9PH2sa6z3c3z91jz2bJf5Wx0bm42yjdWaz3osh/y3SqL3a/MjH/nIsuxsN8v5e5a1Vb+F+jO99yfXU2WVS6bSKmEckMpWmoxrdU1lHBvNdV9jvfxuOYzvV/33ZN+/zr9Odsnx/ac841Mlej/72c9ueD1u9f5lfwIECBAgQIAAgXOugGC1c+7c6TkBAgQIECBAgAABAgQIECBwDhOoQJmU0KyXsb08XV4U9pea/UXiqqCr8fB7QEAPXOv79aCxenncg+F2VAar+pMX1bXlhXG91Nxzzz2XgWN5yVpbD5LbUVnSVS/vd5RZrYJ4bnOb2yyDFTKm6k9/GZ0+XOACFxi6lEC1ClbrQTMJSEhZr2z13xpDBWmljxUQtqNggHq53kvs9UCN3s/+Ar5Kg6bdHizSy37lu4tc5CJD1x784AcPZVDrb7Wecs6NgtWq3/2Fel8jz33ucxePfvSjhz/lpXgPLqmAhryw3yjYrgIafud3fmdZevWsKO/VAxF6Oc76e+auSqodccQRK8vdbhQwmnn87d/+7cHkNa95zSKlHLNlHuv8WUuryp/lb09+8pOH/ROstqqfuV5rLWaua5+sgQrGOuSQQ5bTlMC2nQn42sots8aSsVcg3dWvfvVFBZfk+35fqmCg/K3f11KOMVtK/PV52Upf+r45d93rEtD5jne8Y/j6Dne4w/L+maCOrN1sabOuxx6wkrnrASbl2e9DPQhpfD+uIIwepJRj6z6TtitgK/v0QOEaT+Z6v/32G/758Ic/fCgLmm1HAco767bRcelDzV36WUGyuc/XvS4BM7nXZEtAYI0581D32ayRHuxS7eVvq8p39iC2Hgwa51XPwR4028eSPvTgm+pDylb//u///rBrAqnrHp5/ryph2f+ez7U2Mr4qOX3f+953GcCX/lRb65ZQ3N1zd1aeL8FqKfuaLWujrsEe8LfRfT7z2Uv31nPuta997eI5z3nOcM73v//9y+Hk/lqBp31e+troY+8BrOsGVK36vTR+pm/0jD/88MOH5lN2eNVa7YGR4/50o75u67o77rjjls65pupcuZfUNZB7VQ8OrXXYHdK//qzZKAi0+tPLIo/v4auul/Fc12+DtFPz2wPy4n3JS15ycDvttNO2C4StuTwrfiecldeMtggQIECAAAECBHYsIFjNCiFAgAABAgQIECBAgAABAgQInEUCgtW2BWH0bbPAKcFqvzBwCVbb/CIVrLa50Vb2EKy2LWCpHASrCVYTrCZYLfdQwWo/C/isZ4pgta08Xe1LgAABAgQIECAQAcFq1gEBAgQIECBAgAABAgQIECBA4CwWOOCAA5aZ1dJ0ZfjomX56ppns0zMS9QCunlGjZzNalS0j51kV0NOzQ2Wfnn2tl3+qzz1rUfav8lhnnHHGokqwHX/88ctSlTlf9X93Bqu96U1vGmauZ1bL+CqLUs941Et6nXDCCYujjz56ODbZXj75yU8On4866qjFqaeeulwNPdtQefaAlV7qMRlQVpXZGi+t2ifn65lOVmUUGZcTrWOT0ayyRuVzlRFMZqY99thjaLL3p2dMyXfVbs5f7faMeinRdec733k4z6c+9anleuiZ6vr6TJaXXsLyyCOPHI498cQTl+ePWy8peFZecpXlJaXnHvjABy77dr7znW/4nOtmncxI97vf/Yb9TzrppGVWm5yjZ27rmdVqjHFL6dlsKQfaHSubV/xWZU/MtVbZjG5605su13afuzPLsu4nuT9V1p9kVsv6qG1VKbpcf/3aS7+zJVthjXFnMsPVOdOvyuqXtVzX781vfvPFj370o+V1vaqMXb7s19pGwbCrSvjl2Pp71nLNY78PZC2sKi8Ypz72Xv619k/GzSoXe+Mb3/jMmtb/77zjEr2VvSnjqgyTD3rQgxYph1z3zDpJv49l3su87gfZb5ztqdZ85rDu1ZnHyuLWyx/n+J7Bq9bARlmicr66HrPPPvvsM3Q11+4DHvCA4XPPBNbXw/jvNcb41DXYy4Dm/P1Zs9WsgVst07nV/bdaZrRME3RUWbvSZo3x+te//pBJLFueM+W8bma1Wv/JEPbiF794OM8znvGMxRe/+MXhc563dc6eRW+cNa3/tullOuv5Ms7M13979Gt/vEZrLfTfSD1TYLWV9fiUpzxl6HPWQ63XrOe6lmPW2+rP3FpXsa1x5vvK9ppMml//+teXJtWH3t/0oe7P3X/8HFt1v8r+Nae9nzm2+jPOYLfO75O+HmqtZk7LJJ8vdalLDePKM2TV9SKz2ll229cQAQIECBAgQOBsISBY7WwxDTpBgAABAgQIECBAgAABAgQIzEngyle+8hAElC0v7PoLxl5SqpeZq5fuCXSr4LAEslRps4tf/OLLYKBxAEa91Pz+97+/+Kd/+qeh3e9973uLb33rW8vP9XI0+/YSVqsCL9KveqnZX3wmkKCyayQw6GlPe9pw/pRiq+Cq9Lm2Xn5uZ+b/Qx/60HDYta51rWUQyXjsvUxbjSvBXSm1le1LX/rS4o/+6I+GzwlUO//5zz98TuBEvTjtpe4yV/WSNUEXGWe2lP67xCUuMXzuL90TDFcvmfO5SptlLvpL9B7cU8EZeYHdy37VOsm+Nc6co8yT9efYY48d+tCDyTJfP/jBD4a/pzRe3yooIUFX1c+Mq87zmMc8ZtnPnKcHRFb/M95ekqzWasq61VodB6zszHyve0zG2sdZfc6aP+yww4bT5GV5re3MXQU5pZ+9jGzNb+akyk3uu+++i76Oa+xxqGMzVz1YpNZbyqv2NdkD1HoQRs175uWVr3zl0OcEY9V2VgSrVVsZS63PlKz86le/OnzVAxDHJRrLIWv40EMPHfZ/29vetl1A3lYDE2qOMl+9NG1d17e97W2XwVXpW52/X1tZ23V9xbaCJ7Jm999//6GfKVV3mctcZvjcyx3mPHX9JnCryqGmRGYF8PWyuTl/XadZa2WS81SgZNZOXycJWMuWUrq9nGj1OfvXsTHva2bV9bGjzJS93R5QUud53etetywxnHZrn1wTdT9Pv/oYe/BlBcQceOCBi4MPPng47UEHHbTIMyxbSj3WsQlgqmMT/PPe97532OeNb3zj8ln5zW9+c1lWtQdAx7Oelb28cvpWpSdzb65AwATTVoBR1k6tn/Sl7hXpS7d7+tOfPvTnsY997LLEYeah3/fWvT/VfqsC3XrJ1KyXcdBWjs2c19/HgaE1p+Mykev0rcbbnx35fVGlbG92s5stTj755OFUe++993ZBSLU2+v0z1/6qgKQ8f1NKOVueOWXe282xNafpVw9O7M/NcbbDnDPP8Lr/p/+9PHEPPqs1kDmsMea5X2tm/D8KqLZyz6j+p9R1bTmunsX5Ww/27UF4Ne85f7WbsunPf/7zh1NlrLV/rrWa63HZz9on56txZd8ab0qFV4nhXHNVxjr/g4L6rVL3krSbc5R5PlfwaMZVvw8TWFi/E/7iL/5i+Ruy/0YaB1X25131J7+1ymGdtWkfAgQIECBAgACBc6eAYLVz57waFQECBAgQIECAAAECBAgQIHA2FhCstm1yBKv9/OCQl7mC1XbfBStYbfdZ5kyC1c47gApW++ngIFjtJ4ODYLVt66FnzxKs9ivLm69gtW0UgtV27/PY2QgQIECAAAEC5yYBwWrnptk0FgIECBAgQIAAAQIECBAgQOAcIbBusFplqEh2kCoRde9733vISFNbL0G4zuArS0depH7nO98ZDkkGjcoM9M53vnPx7ne/e/h7ZVDK52TO6Nlc6kVs+thfRla2jLzAvt71rjecJxlDkvmttgrM6uUpc+6tlon88Ic/PJwy2XpWZaga963aTzm4xz3uccM/k/UtGcCy9fJzvWxoz5CUcV3hClcY9r/Oda6zOOSQQ4bPyVpSY0/WrZ49JRm9sp1++umLj3/848PneCd7UrZkDKosSnHtGVQqg1cyGfWsXbU2Ylb+yfj1kIc8ZDhnsgdVBpRegjDfrVoz3T/fV+a/ZESqTDPpWy8bWtluevac/K0yuzz72c9e3P3udx/6M840ts5a3dl9eonJ9LmyUr3iFa8YygFmy5ysGkvPVNQz/SQj2/Oe97zh2GSL62u11nP+VueMQ8/ic07MrFZrLP+tzEnJPrbVzGpV0jKZ1Xp5za1mVuvroZfEq4xcyfqUDEXZKvNXPmdekmUoW+69dc1e97rXXeSayZYSfpUVaZ1+5Xopkx/+8IeLuhe99rWvXSTTWrbKRpTPuSZq7FkvtSZzbfUMW3UfeNSjHrVI6c3q/6o+9Wt2o0x762RW69nacp2ecsopQ7t51tRcV1a7moOeGa7+1ksTXvva11784R/+4fDVVa961cVVrnKV4XPmqtz6vaLfQzK3ZZK/f+UrXxmOzfy+/OUvHz7nnllbMmlVFqhkwst8jPsZq8pa9+QnP3lxzWtec9glc1H96Vmx8l3PzPeCF7xg2P+5z33uIlkxs/XnQi+duWx8kw/1PI1b3U+S6bOybWW9lHOsas3Hpu696WPdz+Nc85Q57Zn51ulTvzbr+kn75ZDrpp6blZkr5x2X9K3nRTdJf574xCcO3UhJ1frt0Z+z/fdAzy42zh5X107u7XVdZ71VBsfcn5MdMVt+K1X22fHvi5r3rJ3KMvvlL3958elPf3o49mMf+9jwf9kqM2k+pxxqniXZ0n7/7VGG/bmT/Xq50r7Pi170ouE8eT7Uuh2XJ+1Z5Xo2shpPv35zT7vd7W43nDNZ3y596UsPn2PSs6j29bCqnGtdG/lvbzProtZGfkdVttGNyljneMFq61x99iFAgAABAgQIzFNAsNo8592oCRAgQIAAAQIECBAgQIAAgQkFthqslpezxxxzzNDjBz/4wctyaXnZWi8Se2mwBCj0cqK9VNyqoIe84K7zJJiggrde8pKXLN71rncN7X7ta1/brjxoL2tVlP3c+Vx9yHkSFJYtx9VL+nG50f7vdaanXiTnpey4ZFe11V8k1zkTPJOSZtkS3NVL19U+vfxWXjxXicD4H3HEEcNu/WV8XupX0FJ/uTsO0qoXzwmMS2BCtpe97GWLlNSqPlcfcv568d+z+Ixf3vcSeFe72tWGw//6r/96ccUrXnH4nLYSjDM2yTxUX3sJs/751re+9VCKL9u4vFef9wr0yEvrGmPKMlYJyxy71WDEddbAZvtkbVfQRsq9Zi3WWCpAppfay1qoYIGeMSgBl1UudnwN9Wut+tOtsr9gtW1lQHdXsFov/1fnPO200xa3uMUthilIMMwee+wxfP693/u9xZ3vfOfh8+Uvf/lloFgvgzmer/p3Ajzqcw8469dOP883vvGNZbDaiSeeuAxi62Vwe5BZPldAUtZdtZVgqgT1ZLvc5S63vKZ62ejs28utriq5uE6wWi8nesYZZyyD5BKQ0++fdf3mGllVujH3gDvd6U5Dn4866qih39mqlO742uilWtPPXtaw9u33rvytnkd//ud/vgyU6cE8Ce7tgYpVDrIHG93//vdfHH/88UMTCWSqQLcqAZ2/j4NNa7zpTwVLZd4r4Cmfez82uy/l+7KNWwXfpXR23aN+8pOfbFcivN9v+7z+5m/+5vBVyrZWkFbG3ce8Tn/qWZD5qudO1nz6UVuCAVf51D203+PjWqZPetKTFs94xjOGYxMYVobZv87fr6/sV7ZZFz14sQKwstbueMc7DudM8Fz9fsh/1ykxWff5HtSe/tRzPP2sUr8JPM0zNVuC4h7xiEcMn7NvL0taTj1rbPap/vTfPwnCrGDuD3zgA8v+ryq9nvOOS1RXWwnCPPzww4d/3vSmN10G0+ffm/2PGfqzL2OvddXX8vi5XUFvf/AHf7BIcG6th1W/tfKdYLV1rj77ECBAgAABAgTmKSBYbZ7zbtQECBAgQIAAAQIECBAgQIDAhAKC1f570BesJljtzL4MBavtvPDZObOaYLVtwaOC1X6WtSorXbDatoxigtV+cdMbn2C1xfJ/OBAswWqbLhk7ECBAgAABAgQI7GYBwWq7GdTpCBAgQIAAAQIECBAgQIAAAQKbCawbrFaBCAlKeMpTnjKc9o//+I+Xp+/lt9YpszjOHlTZM3rmkpy8/p7MLJXlJeX1eimryraRv/WSlLVPzzST7CHJMpQt2Tcqk9BmTpt9X+W6Uv6sZwLpmTx6to/K5pJMW5VRJMFMlRUs2WQqgC7ZQ2r/lGBNpqBsl7rUpbbr1kYltGqn3q9e8izZU8oh7SbrVLY4V0acZDnqwSh1zhxX/U/WllWZ4ZIxrrIHZa4qM1DGV3PXS5X17C+9rNiLX/zixT3ucY+h6WRn6+UAezm2nvmmggD222+/xQtf+MLh2JRJPbMzq/UsMj3zX/XnGte4xuJzn/vc0J/el1iWc8bRS9zuvffew/7ve9/7llmLehaorLVVJWhzTM+4JrParmdWq3nM3K0qw5pr6tGPfvTy+rzLXe4yfE42tSqnm3/3TE61bnNs3TfWXac9YK6yMeWaqH6mZGXKRmZLmdB+X+qf656TNVhZiy584QsvszflWq77SPq22T2n36DWyayW/atUcTIIPuYxj1leI9WftFv3nNw/6z6QPpftbW5zm2Wpx8pqlxPFps6Ta6XKMvZ+xr/ce6a6/L1se4a2T3ziE4tjjz12OEWyN/bskr2sar9HVXv77LPPImVWs1Vmq7pee9bEcdapOn5V9qn0cavPtVqHGVdlg0u/Uj45W38u93nPd3WPyufyT2bBepb19d6dd/S5yo9mfmq+8mxZlY0135d5vL/73e8Op05ZzJq/ZDdMn7Ils2qV2sy4KtNnDMqzPx9zTN2T89+yvcMd7rB4+MMfPpwzGeXKYVzCtY+z1k8P7hxnIVyVHTPnqGs5WeIqE2r6fqUrXWloYvwbrK7NHviVPtYzOseUc0qAVtniZOxbVU49+/esdTWW/D2lT7M97GEPW+Taq60ys6XdXpa95jF97ONdlZEx95v6e9rsx9a1f7e73W3x9re/fWg2+1Y/xxlYZVZb9wq0HwECBAgQIEBgfgKC1eY350ZMgAABAgQIECBAgAABAgQITCywbrBaf+n3hCc8Yeh1BRLk87jUVA1rnRJYGxH0Emp54Z3yV9lOOumkxcknnzx8zovVaiN97C9T63O+r5fZCSarEloJYqgX1T3oZ9UL082m6Ytf/OKwS0p09pe4PcBrVWmqXl6zf865alwXu9jFFo9//OOH89/kJjdZ7LXXXsPnvFyvwJFeNi4vrXsZ0B68tWocOUccs8W55vrUU09d3Pe+9x3+nmC8KlHXS1KOy4FVQEb2qRfhKZX2zGc+czhPSnnWvCYQoV4e9/XTS/LlmAoCSODczW9+8+E8p59++vL86UOdp9v3EqUJXDjyyCOHY0844YTNpnOXv69AgV5qLUECr3/964dzpxxkrc9xCcIKGMq89IDFKvmaUq21ZZ9aVz2wZlw6ULDatsDXlN3NtjvLgNZcjNfwl7/85eGr3GcqwKWvh6zbul76gutBJ/3vPWCpl/IcL9aepanfG1/1qlcNu971rnddmQWtl/zr107unSlvnO2tb33rspRtLyGa71aVHu5921GwWu2XNfye97xn+GeCgSoYZXxvrP3jWba5T1Qw69Of/vRlsNQPf/jDZRBVv0bWuch7sGzfP/ewajfX6Ec+8pHh6wc+8IGLj370o8PnXp61++R67YGJhxxyyLB/yhjWfXy8llb1O2Ove+M4OK0HL64zzn7+OmfKS1a5zH6+Xp44565jsyar1Gnuz3VM7vPjoKHN+rQqUK8HQ/dymf1ccavrJGsmc58t66junx/60Ie2a35VQHmC9uqZ2MuIJ9D5AQ94wHD87W9/++Xvh/StxpjnXs1v/tsDQFeNO8fVeHOe8XWYYzYqSz4OUq37yUaBlT0QPOetkq95Hn3wgx8cupe2elBdra0+xvS5xpsSuwl2y3bggQcug+FyjVT/qmTrZvO+1e/rt0SCgd/ylrcsD1cGdKuS9idAgAABAgQIEBCsZg0QIECAAAECBAgQIECAAAECBM5iAcFqvzaIC1YTrLY7Lz3BartT82eZ4XKdVjBHAkO/+tWvDg3Fu2e06q33gFHBaoLVtrIyBas9Y3l9lZtgNcFqgtW2chexLwECBAgQIECAwDlBQLDaOWGW9JEAAQIECBAgQIAAAQIECBA4VwmsG6yWcmvZkjXkmGOOGT4fffTRS4sEi/QsQb0EZ+3UA8KS+WJVBrNkyqjz9HJVOUeVKvv2t7+9LDX1qU99aruSbRXI0st49SxBl73sZRdveMMbhi6lBFu10bObjDMGrTPhX/va14bdkmWkZ0ZZVTpzfL4qG5bAiNo/fdhzzz2HXVNCM5lPsvWyg+PykdXuRmXIMkd9Xlb5J/gnmdyyZR4+/vGPD5/vda97LT72sY8Nn5N5pYKx+ljzXWU0iXl9l8w1FST05je/ebt5X1VGMH2s7DhpqzK45DyPe9zjhj4ku19lr+nj6ra9XGCywxxwwAHD16eccso6U7pb9ully+J9n/vcZzjvc57znGX/eza49Lln2enlBqskXzJjbbb1jDtxk1ntzMmsFueyjnHPmNWzIa3KLNUD77Lm6160M5kdKxtW2u/l/3qmyZTyzZYywm9605uGz+OSo6uyOmV91j35ve997yIlbLOlnXGZzLo/rFqfO8qsVtdA2k92smzJ1lRZnaoUZN2Xaow9s+Dtbne7RTKqZbvEJS6xzKqVbJEpb5wtxv2+WffDOPUMhbVP+lV9yz7l0J91OXfdc9PnyryVfb7//e8v75ll28toxqTuty94wQuW98le0jd9rPGOM5X2eS/zPEN3JZNVPWdTBvRZz3rWcNqe1S99qDVaWfyq7XJIptHKsrYqe+Bm96/KypnzrcocudHx8U7Z2tqqpGzKtNZY4lnz23+T9JKgmauar9yD99133+GUyeh6rWtda3nt9GfuVrP21fWwUZa4/lzr9/N49OdsjbX/bsnnOqbfh8brvMqXH3TQQcvfV5nb6lvO0UvZ9oxlF73oRYem733vey8e+9jHDp/7Mzce/V5W6yp9qNKw4wyAq8q79+sl3/droDLnpbSrzGqbXVW+J0CAAAECBAgQ2JGAYDXrgwABAgQIECBAgAABAgQIECBwR/4/MAAAIABJREFUFgusG6zWAw2OO+64oZePfOQjV/Z2o2CvcbDaZi9389K9Xo6mPFr1IUEXD3rQg4a2U9quXqT3ALVeqrIHqyUwoEoxJuiiB29VW70E27rT8a1vfWvYNQFw/QX+qmxPaacHQ/RAwHqxnBfud7vb3YZz/tmf/dmigjV6ube80K/ggP5SOPvWS+D8fVUZ0D4XaaNKfI6DHOo8KZuY4IVs//iP/7gyi1U3z369JFl9fvWrX7047LDDhvOkDxUI0gPg4lN/72VGc0wFz6V0XgVqZLy1lnr5uBzbA0TKLoE617ve9dad2l3arwf0JIAjATXZTjvttO2CnHpAXo2lB8ccfPDBi7/6q78ajr3kJS+5vC7W6VwvMxqfun4f/ehHL936Pj1wM4Z1fcXvla985dBklWOteezu6/Rpq/v0wI6zQ2a1Hqw5DqrN2HoAYoI0ernhXjaxO9Qx4wDHun43Mu7zlfNV+cK0WUE/mcNa/+9+97sXd7/73Yemv/vd7y67kO97CdEKlOz3k6c+9amLBz/4wcMxWRvjoMga+6ryzzsKVqs19sY3vnEZ0Bm3uu9l7NVW+tmD13LPzfbCF75weV0neLjuq3l2rCq5u6MS1fVc2ChwMAFq1Z8419jiWT7veMc7FildnK3f33pWqqyFuoen7OmTn/zkYf8ecNXdukPPJji+nlYFR+7omquxpD8V2Pewhz1sCKqt/vfAuHGAbfbJsWWeUqgVhLejfm7Up43KntY89muhz2P/7ZFxfOADH1jer8o566oHmHarVcHlN7jBDRYnnnjicJ7MdQ/m7v2v82TOa/76M64HVvag85yj/4ZZdZ2Pn9dV/jJruwfe9fOUYdqtcfXfNvl7/RbK2qv7WPbpPj1ArX6fZJ8K/s4zIf8jgGzpy6q569dr/w1T11ndT3qQ3GZBuxlrOaT8b36jZEvfexnTPke95Ot+++03fJVy57tSrn5H15XvCBAgQIAAAQIEzjkCgtXOOXOlpwQIECBAgAABAgQIECBAgMC5RECw2v8MM9kz2QhW+9niFqy2axe6YLVd86ujBav9LGvhWFSwmmC1VWtiK1eeYLVtWoLVtmVbFKy2lavHvgQIECBAgAABAucGAcFq54ZZNAYCBAgQIECAAAECBAgQIEDgHCWw1WC1ZCepMqApd1aZNsbZUypjRrJybJRBbVUZrGTLqGN7+bBxFq4//dM/HZxPOumkZSaY/LuygKSfVXYq56lsHunLS1/60uHYyvCVzz2oqGciWXcyK0PRZS5zmbUyq1U/49ezoVT2mrvc5S6L5z73uUPz6X9Z9WxGGUvPwlX77ChLyGalx9J++Sc7SS/XVZm9Mu+VuSTZWCob07iEZWWTqkxPGUtK/CU7U5nX+olHZfQZlzGtPveMM8k0VlnWkhVuVQa7/K3On8wudZ6HPOQhi6c97WnrTu1O7dczu9QcJfPL4YcfPpwvAQF93nvmmxpLX4ePeMQjhtKn2XLu2r9fWzlf/b1bjf8us9piyMJTduNgr61M+DhTUb8u6jy5t/TSnPX3fk/bKCNRXSf5b8/IlX/3ue7Z1FZlYexj/MpXvrJch8mS2Msd1jWY/fv1W/fiZAZ85jOfOQzhIhe5yDLDWfpf952037Mn9fGu+ty9b3WrWy2S+S1b7it1/fZSmOlbLw9a2cj+5E/+ZHkv6tnukn2p7mPjue33w/pu/Lwqz8xhL8tb9+rY9ExsKZWa7YY3vOHy770scr6r8+QZVe1d/OIXX7zvfe8bjr30pS+9XDPjcoq9tGtfY3UfTn82y1q6kUOOq/WQksUpTZot9+RaG9mn1nPuMz0zWWUUS2a1PAvrXtdLUa5zfZVnjPvzYNWzoK6N/Df9qf4nq2DKV2d7+9vfvvw9kLnov096f2oNx7Iyb6X0dGXE7M/W7NNLypZ5/ltz1J/RG417/HujB4rVMb30Z42zvqt5z5rvZdB7ZrJy6yVQc1xdOxljXTM9M2xvN/1KJrdseeZWOeAPf/jD2w2t7oHZv+4bG90D49Td+om64aprM99XGdAjjzxyWdq43+vGGQZlVlvn6rMPAQIECBAgQGCeAoLV5jnvRk2AAAECBAgQIECAAAECBAhMKLDVYLVeRvDoo49eWV6qB35tdWjjwIIKOMvL/f6SvgJuTjjhhGXZu14yMi9te0BD9WPvvfdelovK53qZ2l8YbxRssaOxVBnNvKzvpa36MfXidPwCu14q58X8nnvuORzywQ9+cLHHHnsMnxM00l+uVyDSumUB15mD7twDL+rFc17Sf+c73xlOddRRRy3e8IY3DJ/7i/lehrUHN/SAtstf/vKLV7ziFcOxCQboQQz9pXvP9NP7UEE573rXuxa3ve1th/NknuslfY7r5cz6XFSgwf7777/sf/Yt56yvOn+Vs8v5dybTXi8/Wi/IE/DQ3Xopvf4SvQICsh5qfb7nPe9ZXO1qVxvGuzPXVw/yOP7444fzVFnXWh99XfUgyPo+c/W6171u+OfNbnaz5ZpMf86qMmq9xFvWz1e/+tWlyaqAxXzZsyUdeuihw/4JVuvl7c7KMqarAol6MFYP+hxfu+Oyeetc26v2uetd7zr8OSX8Kuiql9ccl/Ste+lee+013Juy5bpZtc7HwX/9Wq7+93KNmZ8K0kp52do/94Paf9yfGtP1r3/9ZUBV7uf1jOj3lY3KUu+s3Y6OyzVd97GUcX7Na16z3L2vsbpH5VlT6zPX+lOe8pRh/3ve857La6oHKY6DlnbXGPr9ofqf4L8Eg9c11Etm9zntpWCzPrKl/GbmI9tGJUl35zXXnx1lkudMApOzpUx33R9qzdZ+dY/t99t8VwHNRxxxxLK86e7ynuo8WZ91r868ZI6znXzyycvA0/zWqt8DMatrKvvVsTnPQx/60OHYJz3pScs57sF7+a6vkxrzrgQHjwPRKlgt19qb3/zmoYm02e/t3Vqw2lQrT7sECBAgQIAAgbO/gGC1s/8c6SEBAgQIECBAgAABAgQIECBwLhMQrHbeYUYFq/1kcMiLasFqi+2CEwSrbbvpCVbb+Zv/ZhkNBattyygmWE2w2s5cZYLV1lMTrHaeASoBbZU579RTTz3Lgq3XmyV7ESBAgAABAgQITCEgWG0KdW0SIECAAAECBAgQIECAAAECsxbYmWC1Y489djBLKc5evrCXBN1qGbKePasm5IwzzliWnUr2k8p6laxdKVGW7SUvecmyJGWyelQmj5yvytglS0j186CDDlo861nPGo690pWutCxBlf2rz7181rqLIxnhsqU03jqZ1aqNnpUmx1UmmJRarVJxyRLSy66dGZnV+jh7Brv+ufrwspe9bJj7bN/+9reXh/aScD2bWrKx1Pwmc1yVHktJzF7qdaPMaj14rj5//vOfX5Z4S6an7ljrsGfQ6X270IUutCxleOc733k57z1rVy+9uisZgOJXa+Pa17724nOf+9z/t6R6NpqeRSlr5JBDDhn2f8tb3rI8bqvX1rjBjcqArjrvOIvbW9/61uF0yVC26ppd93rZ6n492KvmNRnytppZ7cY3vvHQ9O4qA7rVcfQyx730Z88YlPVW2c6yBsbZiqrN8s85Nyq72bNa9c//j733AJKjurf/+/3+z5EnDEgEyeRgg8ECYQmwwDIgkWwEGJAQGRFEEggQweQMIieRcxZBZAMiZwSIIEAYTM5ZUID98HP9/P51vvs7zdmmZ7Z7dmY1s3u6ilLvzO3b935u6KnqwzncA+Gux31V1wjmQl5UMfa3Bx54IJoAl8RKcYd5a1YjjDU2Gv2AQyaOQw45pBBS7p/HHntssv3228c1c845Z3qtuql1xsmpUGOkkN7roIMOSp3JstGK6gTJy9EnxBnigKOZOgVq5Gtn9qNK/Wl1ZzVtP11O4fyF3wc4wFsdxchTI5L1N8Dw4cPTuThgwICy06Bpy2ddY+msdvLJJ7dzQdPfG+wMGJMh1jfczHBccMEFufuAPst0P+kMHDurdYaerzUBEzABEzABEzABE6hGwGI1zw8TMAETMAETMAETMAETMAETMAETMAET6GICzSJWU1HU119/HRQgGMrGueHzL7/8MhkxYkSUQXycxvypUCxPtLTnnnsm48aNi2sXWmihlLY6G9USaVhWrMaXwWgjzxGrd9ddd0WbIMShKEH7pDFw9YwB1WmHF9o4IIDhuEA8Q/Hc559/nooqbr755lRUgRfJbCuEFjxXkQw+R6waDkSPQXjIgwIdlMkTDOqLajA7/fTT41KMqcZ75Y27iudwzQYbbBDX3njjjWn8Ga5jPWCrgptalyVEKnfffXdcvt566+VWo5GpGsWI+c8+jhkzJuY9Do0oraVdFJsefPDB6dhpdJoK/8BcRTP33Xdf3HLIkCGpWI2RhrW0peg13UWspmskGwdciQXXoLo/VhKwFeV52223RVGIcnhojK9GKuveiLlKwSLElzzQL12zldaOzi2utXfffTfdExgHynp1XauYkmtg6tSp6T6O78kFAjzOS92LivIpW05jc/n8QAzl7rvvHlUxQjlbL5hxboMNnsc4EKPZq1evOIfQiv1yDGj1kQErCoLXWmutiP/U+Y1zZa5zG9/97Gc/i+LnnXdeMnLkyLLToOnLQ7jP5zgaC7EnjgMOOCAVjvM5zM7kRWriWbn22mtHEfwG4JG3vrPfdWYOW6zW9FPMDTQBEzABEzABEzCBliVgsVrLDp0bbgImYAImYAImYAImYAImYAImYAIm0KoELFZrGzmL1b6bwRarJSEUtFgtCSGNxWr1290tVvt3CtNitfbCKYvVOr/OLFarztBiNceAdn6VuQYTMAETMAETMAET6J4ELFbrnuPqXpmACZiACZiACZiACZiACZiACZiACTQxgUaJ1cpGlbG8xrcBGx3LcE7HrMmTJyeIr8PxzjvvtHPVImq9vzp73XLLLcm6664bxVAmL+aylphFtrN3797tIil16NkO1E8HEnWl2nDDDZPLL788LkG72A78qzFnjYgBVQ4qVmP7Ea1Gpx/c/6KLLoqvEMHH9kDUpNGbea5I6DfiA3EgvhO8ePBadXWqFuf37LPPxqXDhg1L6MYHgRmZ/uMf/0jrRiQs68e/iDPEoc5MWWEWnaJqmQ+8F5zV4FqDA9GLdJLD5+qux/KY4xyLpZZaKqED1oILLphAaICD41BmW1FnMjqrHXroobnOamCobjrqXEjnq8GDB6c87axWZiQql9Uxyrop4qqsExvnj0ZqohzrUQGu7oEo8/zzz0dDVlhhhXbrl3XiWhUp6p4DxzAccCfUucEy1dYL61cnNkSy0m0Rew/3H9TDPR/rhffCtUOHDo020ImSe6a2WffP+oxQx2On3F577bXUwXHGjBntLlZGjEJGv+l6NW3atGTJJZeMa9StqjOuVNUYtHoMqD5DEFONA5GqyjkvElejb/kswb+oA5HVOLLRmY2eS42oX9edrlM4i+LYbLPNEkbVZt3+8tqDdcl41ClTpqSOdJj/5Jx1f6y0X5Xpr53VytByWRMwARMwARMwARMwgTIELFYrQ8tlTcAETMAETMAETMAETMAETMAETMAETKAOBJpNrPavf/0rYQwVRDD4GwfiEV988cU432abbdJzjazCy1F9Ucrv8PIVsYU48BK6X79+KTnWj+g2CkTwMresQKlWsRrazJfHl156abLxxhtH29DmrEgBnzcqBpT3Qr/zHMXAVcV2b731VrTzd7/7XfLee+/FucangqsKXDQmj+KMZ555JoEgi/1SwRwHCC/QVQyVFxe71VZbJbfeemtcgrZTEAaRAduMe6ogkn2cOHFisssuu8S1aDMFMbgPhTL4vGw0LF/8f/TRR2nUIuYvRHM4IDxT8QTvqwJKCDIpLMs64pRd+jq3jz766Lj8kEMOyRUboV0qNFTh2r333hvXrr766unaLMumbNtRvtVjQClGBCvlqVG5GkFbaf+pVD6PaTXBMMRQOFZZZZWUrQpNdT3rusD9L7zwwnQfZjtVXJcX4Zttn5Y/7rjjUvExYhhVoMy5xX0a9eCejC/ca6+90rmK/Z59xp7B/R9rX+9Xy/zr6BrOT+wbKpZFFCWORx55pF2UJ+tDvyhQwxqnwGfSpEnJRhttFMV077VYrfpIgOEOO+wQha6++ur0WQDhcp54WoXjmGsnnnhiXDt27Nj0RrhW46o7mgvN+H2eGBpzjZGp66+/fnoODipazRP+4zOK+RDnjet55D3X6sXEYrV6kXQ9JmACJmACJmACJmACWQIWq3lOmIAJmIAJmIAJmIAJmIAJmIAJmIAJmEAXE7BYrU0MZ7FaWzyfxWr/X3CwWO27uDSL1Tq/KVus1p6hxWptPCxW6/za0hosVsvnabFaGxcVLFIoP3369NJi9PrOWtdmAiZgAiZgAiZgAibQDAQsVmuGUXAbTMAETMAETMAETMAETMAETMAETMAEehSBRonVykJUJyHGN6qbCZxp4OCBA44pLK9xcnDCoqOVupIhQvG0006La9dbb73UcQdubXqoE0/Z9tMNCPGSlVx81JlM4+3YzxdeeCHp27dv3FrbBkGDui41IgZU+0t2uC9d0PR7jYlcZ5112kXxsV94Oc52wmmJ5+qQdMMNN7RzZOE9dC6gHtaJ7/OixBCduvvuu8flX375ZepOhPuq8572gY5Na6+9dnLJJZfEV3B10lhDntfirMZ7XX/99cmWW24Zf4Ib5wb6oa5RPNfoxieffDKNWlOG2ajcInNVHenoSgXnNo6LrhfUp+tLIwKvuuqquN2oUaPaxU1mI9+KtKlMmVZ3VlOG7DfmFbmDnzqS5cX24ToVDmqZb775JqrFfEdkL9cC1gMOfMZ4Tdz3zTffjM+POeaYdsOgnHUt67o444wz4ho4Eqr4gxWp+5euHbRXy3OvxvrAXoADEbeM9NV5qPMT0cGIHsSx9NJLp05mur7QdnWLLDPXOlM2G7c6fPjwqO4vf/lLu7FTDroPcB0dfPDByf777x/Xoqzu+dUc82pte3eJAX3jjTeS1VZbLTC8++676R6L54hGxCpzzu2f//znqUNn//7920Vv18q1Wa5TB1k9576xxx57pI6J2Tbr3q7OjiyHOGBEXOOYe+65v+ewis/BWJ8ptc5hO6s1y4xyO0zABEzABEzABEyg+xGwWK37jal7ZAImYAImYAImYAImYAImYAImYAIm0OQEmkWsxheo6uyFqMm77rorCCKu8dVXX41zCBH4ch0vQSnEwecUuuFziNRwbLvttsm4cePiHGKIPDEcvsuLoSw6fGXFahSBQUCy5JJLxm2efvrp3LgxtCtPrFDpha++0C3a/rxyGquXFYzxxTOiJBlVqcJBvNRWcUBezOURRxyRHHDAAemtVayjL9RZQEVaGo33/vvvp4KwBx98MK0Pbc5GG/JLihXmmWee5IILLoiPhw4dmr5oV2FNLQz5Un+zzTZLJk+eHFWgzSq6UcEExxJcV1hhhSh/9913p+3RuFhwKBu9qdGuJ510UtQP9vxcBZYajYcx4Xdow5FHHhnX7rfffu1iVS1WKz9LwFVFqNx/NHYQIrPPPvssKv/4449DgIMD8X0zZsyI83feeSd5++234xzzS8dURUg6x7j/IKaWB+IrWQb7Ul4EJ74/4YQT4hIIXFRYqsJHfo49hPdCuzRm94svvoh6VlpppQQiIxwoS4Gprl+NeP7lL3+Z3HHHHVEe65exm7hO10Vee8qPUrEr9F4U4aEv2223XVSAiGeKkvn8wee4TseI5zvttFNyyimnxLVgpvtnrUKfaj1pdbEa5zx+LzCSUoXR6LuKL/XZxM+HDRuWXHPNNYEJ32v8dLFZ0Bql9FnAc4g/IV7G8dxzz7UTlXLuYW/hWuYcR3lEW++9995xLRgOHjw4zjFP+fzFeV7EdlliFquVJebyJmACJmACJmACJmACRQlYrFaUlMuZgAmYgAmYgAmYgAmYgAmYgAmYgAmYQJ0IWKz2HUiL1dpPKovV2qIwazksVquFWuVrWt1ZLa9nFqtZrGaxWn32CYvVinO0WK1N1OsY0OJzxiVNwARMwARMwARMoCcQsFitJ4yy+2gCJmACJmACJmACJmACJmACJmACJtBUBJpFrPb3v/89uNx7773hMIYD0WnPP/98nCMWk447eNlK8QpcUfg5nFDo+IFIL0awIT6ULivqUoN61cWnM441ZZ3VVHyz7rrrRh9vuumm1H1k5syZyVxzzZXOFb5g1oi9RjirZR3FOhLwTZo0Kdl1112jnWgzD+Ws7mZwrGGdcB0699xz4xL0hW5M6CvLaAwp5shss82W3kMd8vbaa6/4HJGedGxShzBlBfcltkndwhAlSvejbKRg2UXL+bDwwgunc4wxjKgLbeAcQF/Zd/T3sMMOi9vtu+++6W0R5whXQBzqQFe0XeqcdPrpp8dlf/7zn9N1Qd74XMcI7dQ5gOhHHBMmTGgXv1hLm4q2HeVaXayWdXniOGo03ieffBJIPvzww9gHcbz00ksJ4mBxwH2McwjXkYlGyqqzWpYvxwjXsj1wRWIUIMZdY/7oPoU66QiIdcQY2fHjx7eL+uX91EFNY0D1c+y7dHVbbLHF0vo1RhN7Pvuroq5BgwYliMnEscgii6Rualgjc845Z3yOPWD22WePc7ShM3t7kXmq48hnCmKFDzrooLgcjl106lJXKpThXoG1xnEZPXp0cvbZZ8e1qNvOatVHgc8CONjRRVXXHNiq2586q80xxxxROdzsOLcxRt3RWQ2c2C99PuJzPkPhNJrnoAZGfD5ijmPvwIH5S554hvIZgbWpjrksg2dvXrx4kXVmZ7UilFzGBEzABEzABEzABEygFgIWq9VCzdeYgAmYgAmYgAmYgAmYgAmYgAmYgAmYQCcIlBWr4UXnyJEj446bb755gpftOCAk4stgjSlU0Q8+R6wdjvfeey957bXX4vyDDz5InnnmmTjH9xSuQWCg8YIqpFBRg0YYoj84IPQZMWJEnKMOCgj4shWf44U0RQwo0xnBDfvVu3fvVPCRHRa2WV8S4xwxpTjOP//8dpFwHQnFOjHsnb6UbXv22WeTTTbZJOp7880320XyaX9VbMSbr7322mnsGoQlHfVXx1zPUR/jEZdeeumUP8aXc1LjN1FeP19iiSWiSRAFUbiAOaWxibwe11Hcg5f1bLOKYTCPrr766qgTY8u5pxG3OGdkoTrYoS0333xzXIsYW85XjUDVaMWyAwnxD8VPq666ano5hEFkgvXHtaACI6z9vn37xjWI5OWcx9gpH1YK/hwn1K+Huvvwc9Sh4gaNdCRDiBwoYFp88cWTzz//PC7XCMisMEz7suaaa0b5O++8Mx3fWmJzVfzH9qswC32hIBLc8uY2+DDa+Nprrw2xKg6I1cg2Kz5jX8CB/cz2V4VT2XWC+nWuZr+niETHAvdUYRxjQPfcc892e6bOgUrnKtC85557or9/+MMfQoyMQ+dMpbkNnnlCIo0GxrXat0aL1Vi/Rv3qsw/nZIIyHEesbz7vdI+CgBlCYBxYB3wOqli57NqvVr4VYkCr7f/8DiK/K664IroKZro2dIzIAmsFz2wcELVvvPHGcY6122jm9Ry/onWp4BvMuJdiHr744otRDeK5+QxSoblG9Or9MD91bvfv3z++3mqrrZINNtggzhdYYIF2UeYaH5zX9kp7skYk454U+GLcsafjUCFvdn/T576d1YrOGpczARMwARMwARMwgZ5BwGK1njHO7qUJmIAJmIAJmIAJmIAJmIAJmIAJmEATEbBY7T9iNCxWKzcpLVZLwlnGYrUkHKwsVmtz8KLAzmK1f6fCEZ0bFqu1iegsVmsvmizy9LFYrQil6mUsVmuL9nYMaOfnkmswARMwARMwARMwge5GwGK17jai7o8JmIAJmIAJmIAJmIAJmIAJmIAJmEDTEygrVkOHKMiAwEujDel2QxcklMULZrpZqEMMXhbqtXmg1H1DXWdQDyPe4Kw077zzxuXbbLNN6vo2YMCA1MkDMVVsG+qhY4o6N6GdFB5BSNCR80e2vWVjQFXA0YrOanTGQkzhpptuGjhmzJiRIJYVhzqyaISfnq+++uqpsxrcbdTdJ88JqZpYgXMObn833nhjtAHjqA5ePMfYauQo673//vuTIUOGxLU6/uouhu/yXMHwOaPo4BKFSDkciKXT9cAYUzhIabQr27DjjjsmdK5C+9UJUN3FOrOxwAEPB1zodA1y7HQt4JzrBGKsPn36xLX33XdfQhdDOM1xfWmkKetjW+lyBE5cv6hfHRN5Lx3/LH9yXn755cOhEQfdqXCuc4zzgOO2xhprRHm48KgDWa3OW9m4wDzHNfDhOOKejz32WLQBEbhTpkyJ888++ywdUnXnUhGtxnGqixjO1YGSFWlccna+sDzmGJmjL9wD1f1R1wPaUMRZLY+DtgH3oXPYlltu2a55HBeMibpmaiFdn9X2BV5T6/gWXWd5/PXarMOTxu7m3WPYsGEpH+wZXEt2VmujleXJvRFzafLkyVFG9//sHNaIW/5+wHzk/p+Nwy46D5q9XDaWlw6OiM/lWps6dWqCiF8ccL9lvDeYcR2p4yPGYu65547y+D3G3zbzzTdfsuSSS8bnAwcOTOhqOXjw4BST/ibEh3kxxFjr/D2BPYrPDpRn+/G8veGGG6JedSq1s1qzz0i3zwRMwARMwARMwASah4DFas0zFm6JCZiACZiACZiACZiACZiACZiACZhADyFQVqxWSUCGF8N8kYkX8Rq9VwQly+PlpboTUUyDF6B8SYkXqxTNDB8+PI2hXHjhhdPYL4hD8qIMsy+h86LZNHKxSNtRpqeJ1cjtnXfeiThYHBDh5MVuqnhIBQR4aX3NNdfEtf369Wv3IjwvkrWaKIX3RX0QLfLAy20cEHxQ0KQv3THWrHf33XdPJkyYEOUhvtL5THGDCqeycZwTN3TdAAAgAElEQVQUUSGabOjQoVEPIh1VEMbYXAiY+GIe8533gtAOsYg4NPIMf2vsZtF5yXIaQ8n2LLvssmkUr8auaXyejgPaSw4QMxx66KFRPeLhyB91c27gc/YLIgle25Gwh21mPeBAMQpEjYxhhViNMZocY/yrwjX8rftAvcVqEGdgP8IBBrw3xpQCI3B75ZVXosyZZ56ZXHnllXGOPYOxm/ibggx13gIDFX7pGiBb3EvFoZXmBscIPDQekfsq5xf7ogJhXddFxGpsg84rXTs4P/7446PYgQce2K6Peq+s2IT1diRmLbs+uro844a//PLL9HmHucC5vdpqq6V741xzzdUuQrERwjudY9wz99lnn2TixImBRvdtFTJmRY3Yx3E8+uijCZ7HOMqMYbVxqLb/f/HFF3HpqFGjEsbLZkWr3HewF3LdYV+Zf/7549qHHnooWWSRRbp6KnTJ/fJ+5+DGHGsVreLzF154IdqF5+FVV12VtlEZ8ndar169UkFbtb2Hcx57+KBBg6Loz3/+8wRxzjynmDs7b3APHNijuK/i/Ouvv47PMU+feOKJOMfelhf5iu8cA9ol0803MQETMAETMAETMIGWJGCxWksOmxttAiZgAiZgAiZgAiZgAiZgAiZgAibQygQsVmuLq1OBiMVqHc9oi9XaHFxUbGSxWhLCPIvV2twnLVZr21cpHLFY7bt91WK1+saAWqxW/ZltsVobH4vVOv5t5xImYAImYAImYAIm0FMJWKzWU0fe/TYBEzABEzABEzABEzABEzABEzABE5hlBIqK1eiioQ4+ePGHyEMcGmsIAQ/LoYw6weS5rOD7jmLRcA+4cOCAewtjFtF+OCzhgDsI64Fohm1W5yG2F+XRFjpzwLlDI65qjQGFa4g6EunAsu9ZZ5pWjAFlXz799NNkq622im7efffd7fqeN+4YC7o6IRqMUYBw4aEDViWxYDVnHX6HWEi2B045POAeReeorDsgBWd9+/ZN7rjjjrhkgQUWCDc2zhPWj3nNyEt1p9JI2QsuuCDZdddd41oIluiWxL/xbzaObZlllonyuD/agQP30ihNOqLpHC66cXBO4r7sLyLzrrvuuqgCzNVJrpIzDe8HByI6bG200UYdNgP3VWcvjdzlxSjDdoJnnrsenMvo+jNy5Mjk/fffj8vV3a0rndUwRhx7iLG478HZEQ57OBAve8QRR8T522+/nc5/uBRR4IjvyAdjzr5n+8K5p/Gp6hapEbdaJhsJOs8880R70EZ1S+JY4P4qcKnVWU3Xss551A0nQxxnn3126r6le6Oud3VDRD15c6PaJKzk7tXhxC1YIO95Ue2eefGmujfCAZCOVhC2aTSqndW+79YGB0sc66+/fvL000+no6b7mMYZa1w19nocL7/8cvp7RiNos79hCk6JpiqmseN5DcP3+puNc/ejjz5K7rrrrrjkvPPOS6ZNm5Zezmhj7GEa38y5in9ZD9Zspd94XMsoW+m3UyWY+L2FAw6XPNAuPisdA9pU09CNMQETMAETMAETMIGmJmCxWlMPjxtnAiZgAiZgAiZgAiZgAiZgAiZgAibQHQkUFatR0KACHfDIEzpkOfGFscZyqeMOPteXynzBmH3RSJENhEd0UoHIbIkllohbrr322skGG2wQ5/37908FDXhxyXbjpSoFH5Ve+mdFQkXGnTGgPUWsRiYzZ85MxWF33nlnGm2J7/METyrI+M1vfpOK1SB+6oxYjS/CMWcgfsGx5557pkOn99WX6GgjXY7QF8Q04thll13S6EnMO75EV/EN6qHYiC/uce16662XTJkyJb03RQBYK/rCnqIzzE9EIeI4+OCDc6MhVbSma6fI3NQyEJVy/l922WUpI8xf3kNjS/VaMKTIBjxWXXXV+Pqwww5LBgwYEOfgQLEC+q3xvqxLRUv4jOscdXPOaFQlHOwQl4gDQsD77rsvzh9++OHkv/7rv+Icoi7Wg/FibCi+a0QMaJ5wUGNbP/744+Sss86Ktp122mnp/KE4Fp+Dt4p/8/ZSjBX7iLlDwSX4MxoPwjOKNsAfsZE48C9jZ1EH5xvuw/3qpJNOSvdG1K8iHt1/axWrZd3UdCxGjx4d7bziiivS5wj6lSfkQpv5eaOFZ2XXFMqTTzVBbaV6KYrFnOU+gzjLc845Jy7BfObc0GdlLe2sdE2rx4BCpIxj2LBh7aKB9Rmkc1vPGVf65ptvpvwxnpxv3UGspuPO30JY71nxPsqBGechGJDDG2+8kdx0001R1a233hriPhzY05QV75UVnnHt6/9UUEmcpmJlbY+KntF+RhhDEK4iOfbRYrV67hKuywRMwARMwARMwAS6NwGL1br3+Lp3JmACJmACJmACJmACJmACJmACJmACTUjAYrXvD4rFasUnqsVq/whYFqtZrGaxWluksrqMWazW8V5qsVrHjFCimhDQYrViDFHKYrUkxHhLLbVUQJs+fXrqDFecokuagAmYgAmYgAmYgAl0NwIWq3W3EXV/TMAETMAETMAETMAETMAETMAETMAEmp5AUbGaRljSIUNd1uD8UskZS106Kjlp0DlG3ZU02g8Csuz9ABcOKRqlt9BCCwVzxKhtvvnmcU4HKA4Gy6N+jZPrTMwinYr69OmT6wyEe3enGFCyRIwg4iRx3HPPPWkf1f1LRQbgTReWFVdcMbnmmmviWkS8ahxYR7F6WccUde978cUX03HXeLC8eDIUVCcnzBsciD5jfCedrTiGnMNorzqrwU0LB9YU54M6Z8EJS521GJ2GOXPjjTfGtYMGDUpdbbAmeL06q8GBiS6DZTcYFQ+B0w477BBVTJ06NXVv0vhIdaTTe2lc41prrZWMGzcuvl5uueXSGFP8TSc5dSdSxzWU4drX+lFmxowZ8dHf/va3cFTD8eCDD7bbB8hBndQwXhq92ghnNc6BbATnu+++G+089dRTIzYPB9qikXnsJ1yNVDiirnJss/YL8bBDhw6Ny+EgteSSS8Y5xE7zzz9/nGOe0DmvWpTxq6++GuXXWWediCblWPFaOPDxyMbmMv4VzoW6f3YUNYj6uG4xL7bbbru4xeWXX57Wo88H1K2uezo/8uYMvq/kltloN7YiMdZ57cd16lrH8+233z458cQT4xLsG+RiZ7U2itnx/OCDD+LzwYMHJ1yD+FvZqpua7huLLbZYXIs10YiIVR33WXWuzrJsQ6W4bXzPZ6Kub+zJjCXG841xq9iTn3zyyagWz0BEh+LAHkLmqIfPMn3egjfvgbIcL7RX9z7lpvtR3m9R3QfsrDarZpzvawImYAImYAImYAKtR8BitdYbM7fYBEzABEzABEzABEzABEzABEzABEygxQmUFauhu4xewstFxtJBPMDIObwgzHvRiM9VrMAX/CqgyV7Hl8oaA6cvWVVUAdEGr0cZOmeMGTMm+eMf/xgjxchQnKsTEtpF4RGdbsoMbU8Vq0EYsNlmmwWqRx55pJ3oRF8UqwiAnw8ZMiSNAZ177rnbRUDmsS8SsYcX2RSE7b777skll1ySVsWX3CqCUZEJhFmMRUPU5DLLLBPXYp5r+/VFPkUAqBOiGxyIN8wTx6BujdhkneDH6FIIrdgmtCdPAFRNZFBpzrJOFfnAFe/KK6+MS8aPH58KpzQmFf1SYRbrz0Ztsi8Qrm200UZRDMI1jCv3DAq2VACBNUdBIdyRIEzD8dRTT4UwDQfj5nhvxlyiTxxrjZbLMmiEWI33gHiDosPPPvssHccJEyak4zjvvPOGiAOHjq/uXTrHsIcxmnDDDTdM19fSSy+d3isrBlUBpfJlO/G9CsG4T6JOitVQNk+spusFdRQRq2mspM5hClbw/W677RbNO//883MFW+CqzwNyBk/GnupY6xrNio7yokXL7O8dlVUBTZ7gKfuZimy4JiFqXGCBBeJWf/jDHxII1jhnLFar7qz26aefBivEEWMd4tDISPDj/MHnGrlLsdozzzyT/rbpaLxb7XuNos4TsWIv1TXC310Up6G/2d9FfPZhHyPzO+64IxWgP/fcc6m4DfNfn7V8FqBdlYSeHCPd27Fv6P6mz1/2S+uzWK3VZqrbawImYAImYAImYAKzjoDFarOOve9sAiZgAiZgAiZgAiZgAiZgAiZgAibQQwlYrPbTGHmL1WpbABar/SvAWaz2H8HBYrWzg4PFav8bHCBSsVjt+45vFqtVdsGr9CSqJla2WK3689titTY+6rTnGNDafvP5KhMwARMwARMwARPorgQsVuuuI+t+mYAJmIAJmIAJmIAJmIAJmIAJmIAJNC2BsmI1OANtsskm0Z+RI0emMU9ffvllO8cLdXBSNzU6S8GJ7Isvvoh64N7x1ltvxfmbb76ZuivhBXSeQxUEEPwcDh18EauOU3AJ0TJbbbVV1H/QQQdF5CQOOILQSQh/50VlFR24nuqs9sYbbySjRo0KTHDDonsN+KuTk74kJlNEGk6aNCn+nGOOOdLxYh1Z9tXECnSpwnzgOaI1d9xxx6gG7eHnGqWncwYCEjo5HXXUUcmBBx4Y16qLlTpUYS7TbQb177TTTlH+oosuSpuucZn4UF2+yOScc84JNzYc+EwdbpRFXjRb0fmpcaJ0ngEHOiP+9re/jbWHA2XVYYtRbiivTldwuMIB1zA68ahr0TzzzJMwlhdlWQYM2R78C4c3HBA+0oEM9dCNCgx4rvfXSFndb8BQ41cb4aymkcGclxdeeGHsL2SiDPMcyzB3OKaYm+SJfRVukDjADzGQnMPco3Tf0nWmc1udLHG9RuWSOZzVKPRBWzif1VGJ8xL/FnVWU4Gauvqps+B+++0X/TrjjDParQuNQ1WXJMwnHHhm0TEx61imfdS1US0StegaqlYuz7mt2n6l7aSbI5zV1EmUDoKY89wHHAPaNgrZ3wWcz5gb+C2CA2tKnzvqrKZjucgii8SfDz/8cNKvX784198YunbqMVdmZR1gQnacd9xb1LGMz0rdZ7B2NbLz/fffj67AhZQxzXBpZAxrNvKdcx7PE+7jGB+OkcZPV2PE8hqTjfK6z/NedlablbPN9zYBEzABEzABEzCB1iJgsVprjZdbawImYAImYAImYAImYAImYAImYAIm0A0IFBWrsat4+XfZZZfFn5tuumkap6XCiGrCAL48zAopVLTBl82I/7v77rvjXnfeeWfyyiuvxDkEGxTQ4G8VpkBMhwMvVlXcwxeziFeDOAIHRCB8ga0xo3kxeh0NNUU/iKerFDnHvmcFTIx7QxwexShoT16cXEft6Orv77///oSiE4jVyFlfimf7yzZiLG6++eb4UwVS2aivIn1S8RBfhEOEM2LEiLh86tSpaUwthIX6MpttRh2cDwMHDkwjMhHJyPJ4Ac9xVLEURHtrrrlm3Oudd95JhXp42a9COkbNoj6Kk1544YVkzjnnjGtVjFJp/FU8V4QNyqh4iHNMhQKIMD366KOjOkRxUiAFJnkxoJifFIhpnCXazPWv7UebWY8KCFAH1zLqUYED1yEEPOQGnjoWHGvwo/g1KzRREQPHCPuJzoGya40iKvT1+eefD27Dhw9PhTIQHnFekTfKoL8qmmQcHuYY1j+O/v37fy9yr+g4Fy3H/QoRiOSGfYtjoWJfjImyYgzoXnvtlY61zrHsuJMV6lbR5Lhx46K5uu+hrK7HPJEr1vRZZ50V1/bp0yflibmRN88riV+LsuoJ5TS2lfNzn332SSZOnBjd171O9/Ps3k6x16OPPppG2eYJzrnX1YvtJ598ElVhfXM96nME84JzWwWv+L3A+PJrr702GTx4cNSDfY/CwUYJBOvV93rUkx0jrmHsDXw2YQ/mWp42bVpywAEHxK3xu4ziVuwbKjblbyH9TaTR0vpbS4WpmFe652QFubgvyvAZhDFVoa3FavWYFa7DBEzABEzABEzABHoWAYvVetZ4u7cmYAImYAImYAImYAImYAImYAImYAJNQMBitR/EKFisVttktFjt/wY4i9Xa5o/Fam2uThartc0HiGAsVqttb+3KqyxWSxKL1b6bcRardeXq871MwARMwARMwARMwASagYDFas0wCm6DCZiACZiACZiACZiACZiACZiACZhAjyLQlWK1bCya/k03F4jG1MmJzhtwq7riiitibOAC9fnnn8f5119/nbpA4ZwHXFH4whXORnT2QKzeZpttFsWOPPLItDzuQ3cQOnSUmQi1xoDiHrvuumvcCi426jxHVyG4EamTXJl2NaoseT799NOpexnGSF2seG98xn5hbOmcBCcqjmnWbaWs05X2Ux1aTj/99Phq/Pjxadt03qE9dGfRSFBExZ544olx7cYbb9zOpY/XY86yL4iApFOURihmXb7o1gMnmK233jrqv/jii9M53yhnNa4NOqbhvhBU0YkQa4RuVYcddljqEIZyjILDHKQjV3Ze5TlgVZp76oijrogoT56YD3RTwxjNPvvsUZ3eH2VVZEN3PfRR94JGxIDyvnAeOu6446JtmC+8l8ah6nwES/6Nf4cMGRLXnnTSSQlcznDQyahRaxf1cr/CPRmhiD5xLahDUi3Oankukhh3dUA89NBDo4tHHHFEu7hGdVbLurShPNyz6O4Jd0KNb9b5oPGjjWTZHepudbEa5/NGG22UPPjggzEk6g6Iv/P2KKxX7olXXXVVss4668S12J+5V3eH8S3Sh+xzkRy4J2D/x7OKa5a/wfC84282dU/UvQw8uZ+jDNcsHCURRYxj0UUXTRj1i99gHC+MI/d/PC90rn722WdxLSK/GWMNZ147qxUZcZcxARMwARMwARMwARNQAhareT6YgAmYgAmYgAmYgAmYgAmYgAmYgAmYQBcTaBaxGl9A8sUoMOCFJl864nPG1c2YMSM57bTTgtT111+fCm7w0pT1aFygitXw/XzzzRfXTpkyJSL3cOCFaC3xnxyuzojVdtxxx6jm7LPPTkVRGlsGURQFQ108PdLbZWPCKC58+OGHkz/+8Y9RDuKQPLGaxk2iDF88o9+MnkRUn4pOau0nuPHFOebM66+/HlWttNJKCV9s4++8dqq7Hubd6NGj49oLLrggt22YbxQ2rr/++sktt9wS5dEX8lKhEr5jedQ/adKkKA9+FP81SqxGntm5pLGMjNKDGPSSSy6JS95+++12wi+uT8xH9lHFebiGwkpdy+CgwjTyx1hRlIB/s5GZqA8xfRRGLLHEEsmyyy4bbXvggQfajWmlOdNIsRri8DbZZJO4NcQSjJysJFZDOYqxILQ688wz41pE4nblUUmspoIePS8bA8o1qHsq5otG0F555ZXR5W222aZd17nXabws5hLXEvbsyZMnxzWLL754u2hRjQFVgWxn9vauHJdZda9WF6sx2nOnnXZKBdCYv9xzVDSMuaRCcIrSIDbddttt0z2ca7mW2OVZNY6V7psXxVpNEK5CT+69eF7xd9err76au2bBVSM/NXJ17rnnjmtWX331VKjdt2/fZIEFFojP55hjjg5/g+nzAePz3nvvxbVjx45Nbr/99jjX343ZfuuettRSS0X56dOnp/t2s42b22MCJmACJmACJmACJtB1BCxW6zrWvpMJmIAJmIAJmIAJmIAJmIAJmIAJmIAJBAGL1SxWK7IULFb7V2CigAHnFqv9bzCxWM1iNcwDCsUggrFYrciu2jxlLFZrc0a0WK1tTlqs1jxr0y0xARMwARMwARMwARPoGgIWq3UNZ9/FBEzABEzABEzABEzABEzABEzABEzABFICs1KspsOgjhd01MELdLqeqEsTrps6dWpcvtdeeyWPP/54nKv7jp7D6YluT4g+5L0Qv3nMMcek19LRp5YIMDoV9e7dOxVqZKeZRuOxDXgpvMEGG0RRRFkxKgvfsz2zytklz40F7cTn/A7OaIzzg5CL/QLDSi5N5ILYtREjRqT81eWr7BJVVzYKZeDwws/HjBmT0MkJdec5q2GuqRPMkksuGc1ArByjGdUBDnOMbmSIMqMDDerhfdUhD/0jE7jLMMqQ0We4V6Od1RCjyehPtIVxmbivRoLS9e2UU05Jnn322eCAftEVDFFrPPAZxw79rTRv6OSD+6rrlY61OpPxc6xdRD/i2HLLLZOBAwfGOSL/nnvuuThHGbaNa5HXN8JZjev0jDPOSA444ICUD12FNLoX52SL/Yd72SGHHJIcfPDBcS14sgzqaHQEIeNU4UzGGFCN/tQ9J3t+wgknpHsv5zM+ULEaOei+nd3HHnvssahn5ZVXbrfcNSqXX+i6w3qBoyaO3/3ud+ma1bhhFZWqe1/ZfaWnlG91sRrn21FHHRWxstzjuQ9rPCXmBuclYml5vvnmm6dRyHj2cm6jDp1PrTgnuDb5jMn2Ieuyxt9g4HD11VdH8V122SWNh+7Tp08a6QuGWj/dQ/Hbhs/TQYMGJTvvvHPUs8YaayTzzz//9zCCM58jWMtknnVn1LZSKI3fEXfccUc67myPndVacba6zSZgAiZgAiZgAiYwawhYrDZruPuuJmACJmACJmACJmACJmACJmACJmACPZhAV4jVqomeiJ4vhiHm4EHxBv9WIREFDRdffHGC6C8cKqLCOV9g40U1X3DihSivhQDpzjvvjGshTNKXoFlxXEdTpKxYjfXj5SzFN0899VQ7R5N6xGJ21O5q3+u4Zc/5AnnIkCHJI488EtXg5TKZ418KBDX+UUUnr7zySsT44cD4q5tL2XZXupaiorvuuit1zYFAiy+z9SU7+qQRZj/96U+jGYgcHDZsWNokzkO8lL/22mvjc0RB5ols8B1FVLiO95s4cWKy3XbbpXXyxXyjxGp5axCfqdiIjVFxz/vvv5/cfPPN8RXiUClcoyABn2ed1YqMnYqxVLhJ/gsvvHCy3nrrRVWIyIQYEEe/fv3S6pdZZpkEcwgHxj9vvuG7RojVKPBad911U7Es5gvnG+6bNx969eqVitKefvrphNF4KmqsRSxbhLmWoUgRsaqMV8Y61bhPLV82BpTX6p6aFY299tprUQz7H/dPlOd4aYSuio+xVs4///y4duutt07XVHbPZxs6G/Fclm0rlm91sRrnCgTQECbjwHxmv7BfcZ/CXFLnP57/4he/CGEyDoixNJq51WNkK/0GqzRXKVZD3Cfd5rD3c0+DQA3xzDhUHIxnHb7DgbVMIf748ePbiVL52ya7P/B3Ufa5pEJYthnjy2fxyJEjI9YdBwR2/NxitVbcjdxmEzABEzABEzABE5g1BCxWmzXcfVcTMAETMAETMAETMAETMAETMAETMIEeTMBiNYvVKk1/i9UsVrNYLX91WKzW5mpZyVmN1CxWa40fFxarJYnFat/NVYvVWmPdupUmYAImYAImYAImYAL1I2CxWv1YuiYTMAETMAETMAETMAETMAETMAETMAETKESgUWK1sk4eeeIGfMaXpnDWoNMVPqfrCVyBNt5447j80UcfbefORbcVCCrozAFnEI2ou/TSS+NaOHN89NFHcT7ffPMVYqeF6C6ijizZSjQGlN/hswUWWCD+fPHFFxM4L/GgQwmduUo3qsYL8kRq2fFk2xZccMHUsQZuKVqOTlcYB/KH6wnHEbzpWKMuX9lIsrLd0DhROqwgrnPUqFFR1RNPPJHOAXXMUVc1tJ3zZ++9904OP/zwuBbtVxc3uvqde+656djBtUojUNXxi05acPCBqxUOjcVslLOaxrpxLNRlUNeaOuSBH8cUMacPPfRQtBkuNs8880ycv/fee2l8G8rmRbChX2SCczrrgCfjVuHSh1hHHHBSW2ihheJc1z3+5lr75S9/mcawVttvGuGshj7jgDMg55u2AQ5BdAkCe4033WKLLeLayy+/PL0Wc0Rd/vIc78qug2rlKbYDQ/LEmOi81evLOqtpeZ5nndXIcP3110/jXCsJZHWNoMwee+wRzZswYUK7yFR1w1LHvrJOmfVk3Qp1dRex2rRp0+JZjuPdd99N0WMP4R6ID7nWMC/UgRUumjiGDh2aOjU2ei125fzI7pOV1hv35x122CG54ooroolwpyM3PP/5u0TPwYoOdmB48sknx7X9+/dP9xmNbK7Wd7YN9WefAbgO48ln8aabbpo6q6nDop3VunJ2+V4mYAImYAImYAIm0NoELFZr7fFz603ABEzABEzABEzABEzABEzABEzABFqQQLOI1bIOPECp0X6KFgIavnhGFNVhhx0WXx911FHpi2e8NNWoTV4PsZrGOO6zzz7x1aGHHprG4SEetOxRVqzGl75oJ+NOb7zxxmT11VdPb60CgrLt6Uz5SmI1/Zwv9SG84ct+9EUFX3muS+APcQqOa665pl0cZz0EJSqYo0gM98IL7zPPPDPu++c//7ldO3lfbTvayRf2K664YnLZZZfFtYsttliKFhFpeEmOY8aMGennWXGSxkFuueWWUe6cc87JFV82Sqym80HnHj9HfCXXYDVxJNcd1hAFixCMIsIWx5dffpl8/PHH6Tnrn2OOOZJ55503/sQ59h0cEHfycx0vFSKgHNs8++yzpwIFjMWHH34Y9UAMRtEYxlOFKY0Qq91///1xX6xXFaKRIUR45IP7U2wBISMFsiNGjEgFHxB4sB7821nBZkfrn0KxpZZaKhWXqGAUvPMEZyhzwgknRPXVnNUqCdQ02vizzz6LerD3MtaT3+NzFRnjb65TPBcGDBgQ11533XUJImNxgDP3KLRf40Trsbd0xLSVv291sRr3B+w/G264YQzF1KlT071C91XMHxWO637I/fz4449vFzncymNbqe1goOuF5fAZIzU322yzhJHBWg9E1xr/qVHfyy+/fBTF77F11lknvYwC2bnmmqtdk9gGff5ivfJzjJeufe6TeAZxv0AM97333hv14vNKccYqxsXeh2P69Onp3tsdx9l9MgETMAETMAETMAETKEbAYrVinFzKBEzABEzABEzABEzABEzABEzABEzABOpGwGI1i9Wyk8litSTcmovDVB8AACAASURBVCxW+/42Y7FaGxOL1SxWq9tDuAkqslitTRxpsVoSIjGL1ZpgUboJJmACJmACJmACJmACXUrAYrUuxe2bmYAJmIAJmIAJmIAJmIAJmIAJmIAJmEASDkeIn8QBJxqNostz9sJndJnCi106XqhLh0a21cI4z1UoGyHHtkFQNGnSpLjNtttu284pRB2tWCfaq+49o0ePjmvPO++8tC9w+NB4yCJ9KOuspn3k+ZFHHpmMHz8+bgenEsRuzYqDbHVM0Q79fPvtt4+mXXnllalLGdpLtiirnNkP8D/xxBPjz7Fjx6bd05jIevUZjl/qkvf6669H1csuu2wCJzH2Secw57+6NPXu3TuNQvv973+fxsPddNNNyXbbbRf1wEWLTlr4W9226JwHxxfMMxxwpFPnP863rnBWU755LmuYe+q4w77gOpZXFzSMszpXVXIFUxEkRW9aN+rR+vU7de/76quvoguIlqNDmO5b6p7IfQ3/oo411lgjrr3zzjvTyEu0q6yT2amnnhr17Lfffmk96JPG2rJNcFXjfIOT3LXXXhvXDh48OB0K7lWck2XbU3bNwBUQB+JWs25mHGd1RtS1X8RZTeePzg2NoyUTxAyOGzcu2qOOeLiOMX/4TuN02V/E6dJlTSOUdQ/PPjvKsuoJ5VtdrKZjtPnmm8eft912WzqfsKfp/OHegnmi65Sukog7/tWvfhX11PJ7oBXmDMZcI5t1ja+77rrRBURmc78FG+4VWJfqUgbHSxzgfMwxx8T5nnvumbqyoSx/z3zzzTfpPol9L2+fqbT/YX+AayUOtIWOboiCx16AA89hO6u1wgx0G03ABEzABEzABEyguQhYrNZc4+HWmIAJmIAJmIAJmIAJmIAJmIAJmIAJ9AACjRKrlUWXJ5rRWCgVj2ksFGIA//rXv8bt1lprrXbiBrYBL6b5khWCBo21gmgIB2IZ+aJaX54W7Qdf6ELYpO3W6zV6jPdAX/iiFy/Hr7766rgE9VB8AVEHYwQrCWtUWKaCp6LtzxMmIpqQL/jBn23Gi/ytttoqqn7nnXfavWxm39EG1gmxFj9Hv2699da4FnOP44rxUXFS0XazHEUtELgw5hUvwikgw9gyhgwxoJdccklcqkIr9E/jzMgf84UiQgjt2K999903OeWUU6IecOJ90Se2R0VIiK184IEHojxeuPO7zvS7LKdGlVchWpF7qLisSHnOE1zHtYwYt7fffjsux+caFad1agzommuuGV9BrJYXc1mkLSjD6GEITNl3zAHOH3ymgkW2DbHFFKsNGTIkbbOucd3firZHRWC6JlQEqXWdfvrp8ef++++fCul0n9Rz1MH1i/MJEybEtXvvvXdapYqBsm3mWGf3Je7Dn3zySRoNrHG6YEURsLZBOSNm8KKLLopbIk5WRS6IhMSB2FkeGBfdn1Wgw/HqrFCQ9YMJxz0rytS/de1w30Ad3HtreR4VnTfKBefoO+cSIrInTpwYRZS/xrNmo1r79esX5R999NE0nrXS3tBZznl9xDqiEHO55ZZLBVIYC+4bEE3h2YZD57nWBzE2RZk6f7LPKe75GKt69SdvDmjdOq+yonf2EfOHoi4VpWXXMvcrtJ/XXn/99cnOO+8cOLBGdY1QcAZ+KhrjnIdojOsRbFkGAjXOeX0m1jJPdd+GIB3HNttsk/zlL3+J82yEsd7DMaBlibu8CZiACZiACZiACfQcAhar9Zyxdk9NwARMwARMwARMwARMwARMwARMwASahIDFaharYSparNYWA2exWm0bk8VqbYJFi9W+P38sVvvOaRF0soIni9Vq23PyrrJY7V+BxWK1/wgO2eeSxWr1W2uuyQRMwARMwARMwAS6GwGL1brbiLo/JmACJmACJmACJmACJmACJmACJmACTU+gWcRqdPWo5DKVdRRTJ60bb7wxOI8cOTJ1+VLRUXYQ+MISDh24BgectjTasOzAlY0BpbsIhBx0Z4Hr2EEHHRS33mOPPVLHI7iq5bm1qasK+Gi/yrafkXwaWUg3N9Sl8VuIf7399tvjFnCU0xhNdWDS6EYKVuDIdtppp8W1cDsjh6z7S9n2633VTU0d+3iO6FLwxQG3NbZB4y/hQKOxcYwahKscua+66qoRk4ZDnXU4nvgczjJ0KjrwwANTRy4wyxMIlu13s5QvK1YrW17ddLi24URY1lmtXjGgnD/YN/LcvzAuKozgOMGtb/LkyfEn2qL7nq6Xsi5NOs/JFmsT7mQ8yA3/7rjjjvHxVVddlTuFNEpVXRKxLo499ti4Bs5bWrfun3lzO7uHs+9wadptt92iKkSC6j5GJlgvdInD+qIbJT47/vjj41q4YX3++edxjvhf1gN3KDo8oTzZVmKM/YMum0XXF5yjuKcViZDmWKBsR+VraU/RdrNcd4kBRT8+++yz6NZ6662XTJs2Lc41mhzzLi8mUqOf4YLJ+b3DDjukezh+n2jUr85PsoSjn7qxFRmLPGdEvQ7rm2sc/+pay3Ol1Wsxf/iMU3dDsOJ98T3P4Zh48cUXRxX4TB0r9ZxrRNcjHGo33HDDuBa/0dSZlW3qTKyq7iE4t7NakdnlMiZgAiZgAiZgAiZgAkUIWKxWhJLLmIAJmIAJmIAJmIAJmIAJmIAJmIAJmEAdCTSLWE1fxKqQReMC+eITL1wpEIEY4/DDDw8iiObjC1S8oFWxkSKjcAF1M87yvPPOS19g4+Vr2aiqsmI19hEv0SmqwL+IssOBGLX5558/ztEe7Xsdh79qVXjpzihMvKC///77ozyi9yg0ycYvsi8awak3gbBwgw02iI8gUtHo1Y5e2FdrrL6wV7Ear8H3bNv777+fjBo1Kr565JFH2r2Mz5sz6AvHC+IHzp9lllkmddJC3fycwj/UD258wT916tQE0XTZo7MRqF01H6rdp6z4rNY24z7NIFbbc889owsQV1Eco3GNum+p2Avnt9xyS1w7bNiwdM50RsChLKvNJcZivvTSSwkEpzgQ46txpaxLRZZaP/pIsRpicHlk76viUb2+kssaRXO77rprGtEIsYuKqLhXYH2paIZC0kmTJiWLL754urdw79K1n20L668UM13rPOV1KhCkQAq82X6dM5Vir2t5HpVtd6uL1VT0yTkGUTQEwjjwTEAcNQ4IC/PEahgTfo76Bg0aFOURmbv88svHeSVBO8aODDm2ZcagknBZfxdpvZwr+J7PTdyPcz57b92f2UesL3LDM+5vf/tbXLb22mvHvoAD1/G3kIqw8R2fd7j/0KFDo/yUKVNSUZ2K/3R9dWavs1itzKxyWRMwARMwARMwARMwgTIELFYrQ8tlTcAETMAETMAETMAETMAETMAETMAETKAOBCxW2yooWqz2/clksVobE4vVOt5oLFb7zkkNtCxW+78xabKuYRartUWCWqyWpMKwjneXjktYrNbGyGK1tr03T4wIPo4B7XgtuYQJmIAJmIAJmIAJ9FQCFqv11JF3v03ABEzABEzABEzABEzABEzABEzABGYZgWYRqykARnyq65h+r+4acMkaM2ZMfI1oSnX7UJcsdQdRh5UJEybEtXAJ4gtOjbwsOjB0VkOUpwpVsu3G3+hXnmMcvqMTzy677JI6xiFSTJ3YNMYuL8qus84lbBv6NNdcc0UX4ChGB7vbbrstFaHgXupyRHEKxgHOaTggzujfv3+c33TTTe0c4/jyGGU6ioKtNhbq5ESG6oKTdSdidCBiV3lfsOQ8UbcaFdyccMIJqRvczjvv3M6tR/tChpjLK6+8cjT9nnvuSV2s1JGuOzirFV0ntZbj/G8WZ7WJEydGV+CwpvsV10I2hljdy/785z/HtUcccUQ6H1BHLY5MWZ5weevTp0/6sTpQfvTRR/H5/vvvn1x++eVxjnXDuF+4T3E/wZznutB74PtjjjkmPtpvv/3S8kXbz3WqscVYN++++27Uud122yV33313nIPHbLPNFufoR9adCZ8j7pNRgHgOHHXUUVEe+xb3H9TBMco6ZqpbVFk3zby5jHXNe1WLlc7bo9TpSmOIa10zZa5rdWc1Mue8wb/Tp09P424R18zfBiirjmUqYMpzGYQL53HHHRc4+/btmz6LsV4oDkMdldwEy4wD2sW5gflfZk/Q5z7Gkw6jGuetbckyO/PMM+PrsWPHtmuy/qbSL7gesSeceOKJ8dW4cePaxZezvO4llaLei3Cys1oRSi5jAiZgAiZgAiZgAiZQCwGL1Wqh5mtMwARMwARMwARMwARMwARMwARMwARMoBMEmkWsxpeZeAGq0WjaNb4MxktWCgvgiEbxxAcffJC+SNZYLtShwjWNAb311lvjFquvvnoqvMD980Rg1TCXFauxftxLX+RSHIYX1ojEwwFBnfJhO8CBrLIRYVlHo46mCKLRcEDIpwIXijk23HDD5MEHH4wyeKHO9oAz25AVyXG8IOBDRCuOHXbYIX0Br4IYfYGtL6Q7aje/zxN/4DOOu7YT17zyyitxKSJN33rrrThXUQv6zZf8iB3kfFtxxRXTOh944IG07ypOUpEl6jj66KOjfownx13Fc7X0tyiX7lKu2cRqDz/8cKAdMmRIO4GsimLV3YfrEfPwF7/4RVz7wgsvpPMB85/xsdifKu2BHY0n6ue6Q31cV5jb11xzTVy+5ZZbthPL6vpleRVxYW9RYQvnM0R3vFbFakXms+7P6sp36aWXhgAQB/akPJ5oD/cfrC9yQ9t5LUQz/fr1i3pmzpyZit5wX/ZR9xx8TgFTLWIarn/0hXtxJVc5lNEYRzJUcZuKmWudCx3NFf2+1cVq7IsKfzGHzzjjjPgKwtCvv/46zsGZ/dXy+hxG5KzGSf/pT3+Ka/faa6/kN7/5TYqO0boqLMN4VRMq5o0L26ORtfobBN9zDer8wTmfU9l1lxeHjXtz7qF+zi2UXW+99aJpEFXrkSfgU8H9oosumkYbL7300rmivXoJsi1WK7OqXdYETMAETMAETMAETKAMAYvVytByWRMwARMwARMwARMwARMwARMwARMwAROoAwGL1SxWwzSyWM1itTpsJw2rwmK1YmgtVmsTulmsVmy+sJTFakk70bjFat/NH4vVyq0llzYBEzABEzABEzABE2hNAhartea4udUmYAImYAImYAImYAImYAImYAImYAItTKBZxGqMbINLCB1F4JhDhxk4A6nTyGOPPRbUEUX3yCOPxDm+50t3jZWEww3dRFCObiIrrLBC6jY033zzpaNY1hUFF9KNDBF8ei+dGnlRniir7kFsG9rMCDzE9m2//fZRFWLvOnJ9K+JsVGTKvvHGG8k555wTRc8666zUaUbrVycYjgH+1XjQ1VZbLYFjEg7EqNEJCWPN8VX3oKKRgtoHOkFplF/WzYX81SVqiy22SK699tqoSl2a8LfGxbJ9KEPHJDj1sP0YEzoqqUPPwIEDkyuuuCLqX3jhhduNNduaZVhkbHpamWYTq7333nsxBAsssEC7MVVhB+cJxpfnmHt0T7zwwguTDTbYIOpRV8JaXIhUbJQXR3jVVVclxx57bNxrxowZ7aJ79Vq2X50CsR/q34zahLOaOsZpf9WtjfVnIw3VKYrz+fPPP08Qr4sDkcE84Dan5XkvtIuxp4hAxf6IY+utt0522mmnOF988cXbRYhWihvujJtZXp3qQIn9odJzJS/CUtd3V+wP3UWspm6aYPjyyy8HSjjuTZkyJc7R144c+9ThVffzzTbbLI0WXWWVVdo5IHYmxjrvWnVTw9rJe+5jvSAmHAeegZzDfHblPSc433Q94jcUXEZxoC3qFKgOkawP65trEM9QRojiewj9WI/+nuG1texvvNbOankj6s9MwARMwARMwARMwATqQcBitXpQdB0mYAImYAImYAImYAImYAImYAImYAImUIJAs4jV8pqMl68UT+Cl54cffhjF/vrXvybHH398nN97773tIur4AhUvNfniNhtjxxfVJ554YioCw30qiSqK4CwrVlNhxLzzzhu3wItnvkjGy2a6nUEgddBBB0WZQYMGJSuttFKc6wtp1MeXyh2J2ar15+23307vi+jOW265JYqDIV9go40qUmF9YKjxdssuu2x8BbHdJptskt5WxTR5wppsnGgR/ipm4gvySqI9sCL/66+/Ptl9991T/vxcI/zQHn1hz/p1DNF3vvxn/BoqhZjykEMOifpRRseG5WvpbxEmzVxGox/LtBPXcR7+6le/SjBfcWAsyFPFP/hO5+oaa6wR5e+8885UaFKLuJNrE9F5Go+r99L1yM8h1KC4CusDEb84IKii6KQWcVKeWBOiUEb6HXzwwcnzzz8f94JYjvuV7pMqGNU26DzH9UceeWTUA7EamWfLdyRWw31VvKtindtvvz2tH1GpOHr16pXGOOKe3DdQB77DgXXHsYe4bc0114zPIVrr379/2neKadBmls+uzTJzEmUriY3y9uKvvvoqFVEttthiCWKSWYfGm7INtczPsu1vdbEa25+NeyZ/CJJPOeWUwPLEE0+ka1/nNubMt99+m6LjPEGds88+e3wOQSTGDMeYMWOSUaNGxfmCCy6YXgfhPYXmRcchT7SN+cx1hN8snKuYP2wnfjPgNxwPfIcD7WWdujfiO70X9zHEpJ5wwglxrXLICv11f+O8veiii5Lhw4fHtWhjnmC3s2L0vLWAMf/iiy/iq2222Sb5y1/+Euf6Wyj7nNFn91JLLRXlp0+fnra56Hi5nAmYgAmYgAmYgAmYQPcjYLFa9xtT98gETMAETMAETMAETMAETMAETMAETKDJCVis1uZYZrFa20S1WO3fwcFitcZuXBarJYnFav8bkwwCEovV2gRvFqvVtu9YrNbGzWI1i9VqW0G+ygRMwARMwARMwARMwGI1zwETMAETMAETMAETMAETMAETMAETMAET6GICzSJWo1uSuqDBIQMuHzg+/fTT5OKLL47zs88+O3nrrbfiHEIHup7A0YSuaXQMIU6Kj1CejmRPP/10stBCC6X10HEEggGNkywyJGWd1bQ9dEXCfRgROHPmzNSFC+1F5CSODTfcMI3JW3HFFVM+6mxUKTKsWj8Yw3rzzTcnp556ahR96qmn0kgvdXkBQ0baMdIT5bMOdogHw3H55ZenbljZKLzORKfl9Qft5JyBq07WFYpzhszR/rXXXjuqmjZtWrvYWTJRISOcY9SdRaNC2R6UhxsejquvvjpZa6210jmmEajqZlRkjnWnMq0uVuO8hcMjXQ8xt+n4lY0d5jzEvsK5B+emkSNHxrBecMEF6RpnlGWt4815e+WVVyaHH354VPPBBx8kP/vZz+IcexUdp3Ru4zPuwzjnHqhuU7geLkw44JjYkbMayuk85zn4cQ9UYajGOMK56sYbb4x7YV2zXxoJqi566B/3YVzDPiKqddNNN4164AC18sorp2jZN3DIizQtOgYarajCKfJBux599NGo7oEHHkheeeWVOEe8M12p8Df3B8wNtr8zsYlF29/qzmraT649zCWNpDz00EOjGCKtOU/UwTQb/cnnCNarxvjyHL87BgwYEHVuu+226TjC6a+su2me2yjGRKM64QCG4/HHH09uuOGGOEesNvu16KKLpq6o6rqqzp1Zl76PPvoo6vnTn/4UjnO6XnGucer4W9cIfzvhdwLdItFvOouSPa7D2iVPXe9F5yfLOQa0LDGXNwETMAETMAETMAETKErAYrWipFzOBEzABEzABEzABEzABEzABEzABEzABDpJgC+nEY/24osvRm14iahxinkiA8RbnX766VEe0Usa70ShQ1aQlBdxpc3XWEm8rIcwDQfiPqdMmRLn+Pf111+Pc9THl7vZ6C7WixelFJSooAHChQMOOCCK7bjjjmk9EIMxhg/91n4VQU1HE0RjqVBFr9XYO56DFQVqiDnVaEiWgfCJwhHGXqFeiKxGjBgRt8BL85///OdxjjZQhAE++nKYYwExHPjiePnllxNEeeF47bXXIuqMB++LPilHxpzhJTTbjPtQiAMRzmmnnRbVoP18eY6X2WVf5BfhX2sZ9AviBRyIA1UhGl+uq1gHfeHfYKmRguw7eDBucvLkyWkZzDFGFqIs2eLlvr7Yr7UvPeE6rAmua8S4MQYU46jxc2ShMXYY2yFDhsRX999/f7pOOyOemDFjRipSefPNN9uJO9kGFXzgXpz/WE8UNf72t79NI4mxprmH6F7KfqNe9hXnmEvcM6dOnZqce+65cWvEk7Ic6uP8RJ3cq7FXIEqQB4Vyus9o+7EmttxyyygO0bCyq4fwVNfCe++9l+7V1113Xbr/aNSjCnHUoQ3ty9u75ptvvgSscQwdOjT5zW9+E+d4LrDvWIsU3GAtk6HuWzoPMY4U0kEkzbGAIO3hhx+O+vEv5yrKc3zxLKKgEHVwPoBrR8/NRqx33JPPnV133TW58MIL4zYahawCYDDXv/v16xflIcxbeOGF47wrYkzJIruXajwu+SP+GwJqHBCtcQ5j3LMid9bLZwHWTZ4AGvv68ssvH8UxpyiIxDOZEaEQU/JZqUJqrBuuRzwjvvzyy6gH8//JJ5+Mc+xX/J2GMnxOQTD3yCOPRJlFFlkkFZHj77z5o8JHfI8YbBwQc/KZTmE8Psea0L1A5xxFuhCtct42Yk5yDvFfjfkmK/wWve222+L2eePDdmmcN2KkcTzzzDOl/+eERvXT9ZqACZiACZiACZiACcw6AharzTr2vrMJmIAJmIAJmIAJmIAJmIAJmIAJmEAPI2CxmsVqFqu1iTAsVmudzc9itbaxsljt/wQHi9Xqu3YtVvsmF6jFat/HYrFafdeeazMBEzABEzABEzABE5i1BCxWm7X8fXcTMAETMAETMAETMAETMAETMAETMIEeRKBWsRoQbb311kFqnXXWSeOf4CDCF7pw61EXIHWzoGMN3HwYQQXnDsaiwZ0ITl843n333dT1R92t4E6iUWscNrh30bmEjhv4Du4gdD7DC1Y4aOGAo5nGMrKeWmLXysaAkgnEFmPHjo1bv/TSSwmckXCAJdzPsgccTOhion1cbLHFErjk4YC7DR1u4BpD1xbUR9c0sH/jjTei/DvvvJO6haG8Rn2pSxw/hwOLRpeyLxijFVZYIeo877zzUmcdOMrQ7aTZnNUw1nSsGTZsWMoB84Kccc4+wtVFIyzz4h1x3ZFHHhkc9tprr3QINeJQndXgtKRxbz1oGyrdVbDnfIYzzqxyVlMHpuOOOy76ccwxx6T9wXzh2lGXxkquVHA7W3zxxeN69IvRkFjXSyyxRHwO50euO/T72Wefjc8hOmVEIBy86IwE1yWWx7/q2sgIPzgywlkIB5yc2D5wznOqQx10c7zqqqvaudN1xllNnSDp4Ii2IL4UBxzIEKmLQ53PwFnjGtl+8CR31E3nQnDg+sXzYp555ok68fyiE9i8886bulTiO9aJecfnF1zQ6KaGz1999dWo5+OPP06d1cBDr+W5uqZtvvnmEQGLQ/cA7Dmc53T8LL1Yarigu4nVdF4RB+b7+PHj4084I9IJj2sM/2INcf1mozDpdqiRvhwrzk+6lM0999wJ3PxwYD1yruJaPk8xH/n7Ac9lOKziwGf8faLPW3WzQ/133HFHlIejG9uhbrUaaa7PGvx+gHseDjis8Vp12MW9uB51H0Nfrr322riWLqI1TLfCl6jjb56zGn6T3n777VFfJWdbfGdntcLIXdAETMAETMAETMAEehwBi9V63JC7wyZgAiZgAiZgAiZgAiZgAiZgAiZgArOKQFmxGmMc8RIXLypx4CWuRn9SwAGxjr7Y5AtCjcDDC0W+SEYdbI9GfOrLRdTBl7s4zxNLqYhIuUKosN9++8VHiIuiUEMFQ/hOI8PKjktZsRqFCxAiUPyBWNJx48bFrR9//PFU6ACefAGrrFCOnPECne1XDvicohONn9MX3hrvqWI1/VxfWuO+eTGgAwcOTE4++eRo/3LLLZcKRFAP29lsYjWMA+fnJptsktx4443RfrRZxToUkmhfwJZzWKMV0Xe+yKfQCHXiXuSAcWSdZSNny87N7lS+WcRqFGbhX8bkYR1j3eLAmqUwBSJRClxU1MJ9FOUppuWaZnkVXWHuca6qsxraQIEa1iUFVTq3Mdc437DnMHoSgt2DDz442kynRZzrvqFRv2gD4odxQCTDe2GPrRQDXWT+aWRhnoD4+eefTyZMmBBVQVgDQTQOCp5xDp6sR8WEeHZxneqelm0X1yHYci8Fb927eA3uo8LDPn36xFe4rwqr8/qu0bS//vWvkyuvvDKK/fKXv0yfg5UERkVYdqZMq4rV+MzTfRscOJfAXJlStA0xMSJmcaAO/V2he77G6eq4cz1mI2L1GayitEoRlXn7Q3YcNY5Whaf8zXDIIYe0E2LmzQMVqyFaFPGf3H+4lhFpSiGmtldFoquvvnoaIQoxeqOfYXliNbSNv7tUrKZzOMvAYrXO7A6+1gRMwARMwARMwAS6NwGL1br3+Lp3JmACJmACJmACJmACJmACJmACJmACTUTAYrU2cZq+wLZYLQlBIF+uW6z2g1ixEANZrNYcm5fFav8RA2GxmsVqjViRFqv9M8Vqsdp3roKAYrFaI1ac6zQBEzABEzABEzABE2gWAharNctIuB0mYAImYAImYAImYAImYAImYAImYALdnkBZsRqdMypFLGkkFoQULFfJSUQFFxBH0Y1G47Hg1KOCKXXF0IhGDhZchegIgs/g9IVjp512SjbbbLM4xwtXdXSjuxHaSXejWmLX6PABx59KfSZzdTVDe0aNGhVtO/300xM4COHYaKONUtcQOJ7Q2Q7nrAduLOSjnOB0Qg4qakG/K7nPqftdXsQq2kSnKPzLCFKw+sUvfhFtvvjii9NzvOjXttE5plmc1dhHdcS55pprki233DL6ojG2lTYDfXmvfBAxd9RRR8Vl6m6FNaEONBoz1+03nDp1sFnEauwO4ozpOmi+tgAAIABJREFU8nXJJZckcDfCgQhjij51DujegLWpkbuck/hMnb3yImLV6VD3ZKwzzmnukWgP3N/69u0bbdtjjz1SB0fEbA4dOjQ+Rwwo1yzaom1T5ydG/T7xxBPtnNW4ZtBeXVdlhh7OZNzrsP/TIQ0OcG+99VZUhShnupGBIfcl7I1sP+7PNmsEqralmhsWmep+VW3vygp7cR/cn+MNNuSJZxxZIX500qRJ0axBgwal0c+cU2XY1aNsq4rVtO95vxnAm+OtAnWs07POOisuP+ecc9LnGsros1IdEfVeXJuca/hOXTNRB+dApd8Fyhz3ZfvwOeeJOs5m69lggw2iSXAFVYdCjSHWKE/2Bc8pRtCinSyD9ZTnDqi/ryZOnJjACZbPSsbs1mMOVqsD7eQ4oq/8HQLHXMaA2lmt0aPg+k3ABEzABEzABEygexKwWK17jqt7ZQImYAImYAImYAImYAImYAImYAIm0IQEyorVWF6FE3i5yZe0+FwjtyqJFSoJoTSqMi9CC8ILvojFi1S+iM0KhhjxiUhHCL5wDBgwIL1WX1TjRbAKvzhMGpVVdOjKitWUDyKscFx44YWpyOypp55KjjjiiPgccV0UOuBvFadodJ0KIyq1W2MEea2+UFeRFpizvIoAUfd8880Xt/jtb3+bnHrqqXEOgQXjQRkphs8xRmxbs4jVyFCFknjx/cc//jH68uyzz6ZuaspERXiYsxo/x7kH8clKK60U9ah7nwoesG60DUXnWU8v1yxiNXVh5NzGZ4ioxAHRGsVV8847b/Lxxx/H59h/uO6y4lHureij7rOcJ9UiLCnYUpEJ5ifn7qKLLpog8hDH6NGj03kLsd0666wTn6ONXOdaj4qu0IYll1wyyiM2lG1Ce3kv9E/3qyJzNk88ivp03yAHfA5hII7LL788mTZtWnoLje7l3gXxm8aC5gl20WaN+9TYQZ5XE15TGIg5oEI3FSzq9RTkoV2MN91nn33aiVkpnta42CIsO1OmVcVqOg/JH/+qiEyFjFy/+M3CcX/ggQdSkTH2fz00bpvzCvNQ61QRlQrr8+rR9YGyfDbgvJKgXPcE9gvtp1j8ySefTKO3UT/bhj1HnzXoJw4IsyFWxYFxz/sfALLCNa79W2+9NVlkkUXi2ux+1Zn519G1KlZDnyhWw55GsZr+nsnW5xjQjgj7exMwARMwARMwARPouQQsVuu5Y++em4AJmIAJmIAJmIAJmIAJmIAJmIAJdDEBi9Xa3LMsVmt72ZwndLNY7T9jVVqs1sWbU5XbWayWD8ditTYuFqt1bq1arNbmiGmxWts8slitc+vJV5uACZiACZiACZiACbQOAYvVWmes3FITMAETMAETMAETMAETMAETMAETMIEWJ1CrWC3r8KXuXJUcQYgK1+bFIOK6vGvhJFLJiY3iDNTNeLu111472XjjjeN2yyyzTII4TBxwFtF4O43GpOMOnW5QHq5gZWOt6KzWp0+fds5nOk3YFzCgSwocVfbdd98odvjhh6eRdjNnzkw+/PDD+BwuTXQNUccjMFC3Id4L/VOXF5apNj55Yhd1ESNH/Ivoul133TVut8UWWyToMw6NJsS1n376aXw+99xzN62zGphwToPZbrvtFm1GzFmvXr3i/Ouvv06HUd2qlAmceuDmhwPRauSJujkW6oylcxtt0HXR4ltLQ5vfLGI1rkOMM+cH5gvdJeGud9pppwULRvsSDF2RsC7zHCtVRMt1hX9xHecJREWcT+q0CIGpuiCuttpqcVu4dq2xxhpxjrlHJyeUXX/99ePzRx55pF39ul/ofeeff/4oD0EP1z7+Vpepss5q6oxF4ayuTbSXbo3c13HPhx9+OLnsssuiPbfddlvy0UcfxTlYsf0qNkW7dP/nmGjkYqV9MhsJqk5s5Kn1Z+vkfdE2jhHGYr/99kvHSPvG/mKO1RqrWnYxtqpYTdcj+4w5pXt7JRacHxh3uAXiOPfcc5PrrrsuzuFwVykGVOvkMx3jzLmh7oAoWykSlI6vWh71cc6gbfrsV4cwRORy/i+//PJxjvo0EpTtxLw74IAD4s8zzjijnVhfHR9ZXn9L6G+Vww47rPRvpLJzMa+8ndXqQdF1mIAJmIAJmIAJmIAJ5BGwWM3zwgRMwARMwARMwARMwARMwARMwARMwAS6iEBZsRpfmuIlqb4E1Yg6vqxFmbyISRVnaBmNYNMy2TgnxOnhgDitX79+cf6HP/wh+f3vfx/nCyywQCpQU4x4Acz244Ur+64vdNEnvthGGzRyq8iQlBWrkSFEcegDDkQIUvgCJozUfP311xNGd+EF+pQpU9ImUVSH8ow2w5cq+GBh9K/Sy3u+CEe/2Xd9Ob7UUkslW221VVS14YYbJgsuuGCcQ0hBwR84zznnnPE5PqMAEPVQoNMsMaAqglTh4IEHHhjtP/nkk1OG+JtlVHCGvvBz9PvMM8+MayGYpLhBY+gwr1TEo1GDFqsVWWVtLoBk+6tf/Sp5++2340KwVVctnfPco8B4yJAh8RWidesVw6r16Lp76KGH4l5HH3108tprr8U5xFS6Tjnu+FfjIyl2xJpSsVUeJVzL+2JfpHh3zTXXTMWX+Ix7FOqmOAY8R44cme4/rB97D8VS2fhLxP3iuOeee5Llllsu5c9rdW8vNqrflVLhHT5VQRhLffHFF6lQBnsL9ykIja699tooBuEaIw6zsaScP1lRmorYVAzE/mfbltc3cGU9EAbpPRjnCfHuoEGD4vJ11103GTp0aJwjWhkiZRyoh3tHnriuLNei5VtVrJYnzNK9QvdqfQbp2sI84nzD/H/66acDG0RdTzzxRJxjfBjPqsIprGkd67wYUDwr+DnmkkZy67OWbcA61Yhhfo5nPucEBKiMnN5uu+0SzjHMPV7L3xFo/zXXXBPidxyIKebzTMWdaBuvxX14vsQSSyQXX3xxXDtw4MDSv5GKzsFq5ZQ52q4xoHfeeWdcijKV1qpjQOsxCq7DBEzABEzABEzABLonAYvVuue4ulcmYAImYAImYAImYAImYAImYAImYAJNSMBitfbuIxarfRuz1GI1i9WacLtKm2Sx2vdHx2K1tr3LYrXOr1yL1f5PQLRY7d/BwWK1zq8p12ACJmACJmACJmACJtAaBCxWa41xcitNwARMwARMwARMwARMwARMwARMwAS6AYGyYjW6eqhjRTYSUePt1CVI3XF436xbDx2n4JZB1xC4eQ0YMCBow0VpySWXjHO4euFvHOpcpcMCVyB1FqFLULV4zzx3lqJDXauzGhx0tt5667jNqaeemrqVgAFjQOGKRJ5wkrrjjjui/NVXX506voBbnhucig+yTkLq7EL+4MRzMB4+fHjcC/9iPHBoLB1cZjQKUKM/yU7Hulmc1XRc6a6Dvuy8887xFZyZOGc0IhaOcZzP6pL261//Orn33nvj2jnmmCN1w8I45rnWqbOOXdWKrrLmcVajI5HGvGKc6YiGOFCuL7gcXXHFFdFJxPk++OCDcQ6HL+5fGjOIOvOcgdSZKevixH0SznGMo0UkIMuhfrqpqQsj1ub+++8f7UFsaZ47HdrI9qnj4w033JAMGzYsrkXfeW3ZCNBqo8+1oxGo2ShAdfGk09Lf/va31IESjktTp06N22isIcaQfNDmShGN2j59lmk0pzo1sjyeNXxmrbLKKsnKK68cX8GhatFFF033is8//zzOEQGat4drf4uvlNpKtqpYjb3FfCHDau6ojGHFvOK8Rd/VJVHjm5977rm4BfZ4PBtwvPTSS6lboYrdMe50T9R1rOtan4nqnKfrWl088QwaPHhw3BfzCM5mOOAqq79pOD/xnNLYWbio4Rg7dmwaKa6x7HgG6nOI7cOc5G+b8ePHJxMmTIh6yjrP1jYbv3+VndXqRdL1mIAJmIAJmIAJmIAJZAlYrOY5YQImYAImYAImYAImYAImYAImYAImYAJdRIAva/Fyly8j8dL8s88+ixbgnJ+jDEVIeKnJF7EawQYxA1/M4kWnCr/4YhMvhn/6059G/RD0zDXXXHHeq1evZOmll45zRMwx7lNf3uMlZZ5IqItwdXgbRoOh/ZUiqPgiGv3Q89GjR0f9559/fvo5XpRTRFUpBg6RZHhhjuOxxx5LHn/88ThHbCjHCJF5HGvUybogXCF/tBnRdDggell11VXjfJlllkljxdBeFXbkAVHxhp53CK8OBdhfzDGN+sprh8ZxYt5yXiHqDbF8OBDHys81Kg6fUWCk0W2IV2OcYiXhYB262eOrwL5C4RT+paBDRQwY87xIPowd9yKsA553pVgQAtRnn302xhHrlVGDb775Zhpphz5xzmFec74hahZ7JQ7EfVL8hH8Zb1p0gmjkMXninllhKepTgalGfGqssApfumLtq5CnSJ9feOGFKDZjxozkySefjPNXX301fd5B3KOCQe4n6AtZYZ5w/8RzjGMBsdD8888fdUKExmhUCNW4r2K/1Xq6cs4V4cMyGH+yxXzguYrYUDav/coqu766Yk6U6WdWuF30Wjw7IETFgbX88ssvxznW8fTp0+P8vffeSwXK4Kfri/cBH65r7EOcSxClIc4cR//+/RMITnEsvvji6bMY7CmKLdputhn9zosI13Wtvz10TNFOzn8VzhZtQ73KqTCU8xP/qti07HzDb00fJmACJmACJmACJmACPZuAxWo9e/zdexMwARMwARMwARMwARMwARMwARMwgS4kYLFafWFbrNYmauFR9mVxZ0fDYrXOEmyN6y1Ws1gNM9VitcasV4vVqnO1WO0HAchitcasP9dqAiZgAiZgAiZgAiYw6whYrDbr2PvOJmACJmACJmACJmACJmACJmACJmACPYwAxT3oNoVFWXeNvJgzdebIuvDkxX2qy5GWx8tOdWfJi+VC2yhKwEtilp+VL0orTZOyMaBlndXojAI3lrwILvCDGxgOxFfSCQ+OQXQAUyckjfObffbZE0SN4oBjkEar0uEJ/DVeLRvjqvMoe97VSysvkg/9ZZvRF0YiYh3wfMyYMcmll14azVWXJZ3DGouGcssuu2yURzQrHQGb1TWpq8ehUfdTBx2OdXbv4r3VEVDbgzHqSkGltlPbwX3j448/Tj755JP4CmuWa03jOzG/4EiJA2uU8bRYs5XcHCuNAV2+1AVT3abAR/fzvPqr8Wv0Gsjbf6rNN7ZVHUDRRu6N6iqKvVQjU8kK/9JZCm5qs802W9wSLleMYlRHsezzi2Naz5jURqyxSlHd+jtB3StZPjt/unJ9leVQ1llNY3A5fugf14W6zOKZSYda/H5R9y+2E3NBn6cLLbRQfKXuj5iDlRjWOv+LOquxzVkBet4cKMu+s+Xz5puOJ87LrrFmnqud5eXrTcAETMAETMAETMAEihGwWK0YJ5cyARMwARMwARMwARMwARMwARMwARMwgZYnkBfTl9cpjfnTGLVmA9BosZr2V1/WdiQKUTGKitw0CrMSS7x0V1GdXl/pZf+sfumrL/GrsdGYWsYyrrHGGhF/y0NfzLM84tooCoRAZd99943ihx12WIgEcVC40mxztJXbU6/5VnTfqTcrzg0V1ek9VEiKzznfIKbkOURpeesL67RSVHClflQSm9a6frNikY72pXrzrbU+FbZm98dqdRYVwxTdj2ptfyOu68wa6cy1jehLpTrLitVqXRe4v8ajsz1YHzqH9HmkbaZIDnWwDbguT7BejV9n2t8RQ7Bs9HrPG69G9Kkr56DvZQImYAImYAImYAIm0FwELFZrrvFwa0zABEzABEzABEzABEzABEzABEzABEygYQSKvtS2WC35nhDFYrXK07KoOMRitYYt7YZUbLFam+uhxWr1nV4Wq32fZ9Fnc95IdOba+o5s9dosVus87TK/Qzp7N4vVOkvQ15uACZiACZiACZiACXREwGK1jgj5exMwARMwARMwARMwARMwARMwARMwAROoE4E8Z52sO47eKs/JA+V5TTYuivGRleL5st2o5PST59iBezabqwad1Xr37p06IWX7qC5lej569Ogoev7557fjSYZZ1ySNs9Qx09g+urZofJ86uUAEyHrwOWNhUQfvl3UPYl24llGhzTIObBt4VHKd0blKtuj32LFjg/9VV12V8HP8TYc0uGJp7B3HdZVVVklOP/30+HPAgAF2VqvT3pRXDedqpfmmexGu59zNfs66UU+zzN0y2CjeRf860/48ntXYduZeZfrXqLKVnKt4P3yvToqV2qECHd1PNDaxkgOo7ttlnfAaxSWvXu2jfp/Hp7utryKcyQfjqee8Fp8xRrZIfShT6VnfCPFfvYS/RfvWqHJlBYfV2tHq+1ujGLteEzABEzABEzABE+hJBCxW60mj7b6agAmYgAmYgAmYgAmYgAmYgAmYgAnMUgL6cl1FTpUapWKyIi/18+qp9HIRn7MN1V7OVnLBmaUg/9/NGy1WyxNDdGW/m1EgWKT/FLFBDEARiQpFJk+enGy77bZRFcp+++23cY6yvBb/UnwAcRscrnCcfPLJyXbbbZc2g+sCc9kvv4uMTn3LcI/CXC0a01jfFlSujXF+mBuVhL8UrGCtc+7NNtts7SL2VASsgrxGxvBlBUlZYXJXMezMfbiuwb6SmFX5axl93lUST+vn+pzqrntCI0RUnRnfRl9bViTK8kXbVWlOaoSoMqdYvGj9Zcvl/U8IZetodPnsvqR8mm3/bzQL128CJmACJmACJmACJtB5AhardZ6hazABEzABEzABEzABEzABEzABEzABEzCBQgQsViuEqXAhi9UKo+rSghardSnuWXozi9Uag99itf8IsOoSqqRVbI3PLVZrzDyclbVarDYr6eff22K15hsTt8gETMAETMAETMAEWpmAxWqtPHpuuwmYgAmYgAmYgAmYgAmYgAmYgAmYQLcgkOfkgZeClZw8ijhI5cWK6XWVXvarm1eR+8zKAaBYrU+fPqkrUrY95AAXHj0vGwPKevVlrUaSqbOUlskyVMcgjQXMiznTeNBZybnMvTXSMxu79/bbb0dVY8aMSe655544BwPOczizIP4Tx49//OP0tnBoWnrppePvKVOmJH379o1z8KGgQesp016XrUxA52ez7wUdjSPnJfZaOnIVcUqq5m5YNhJPnZNakWfZ/mofOZfgkkgHpiL8q40r68S/6kLK+u301NGqaL3vMQdVIKu/c8rOp7zY9Ea6JdaTdqu6rtaTgesyARMwARMwARMwARNofQIWq7X+GLoHJmACJmACJmACJmACJmACJmACJmACLUKgXjFPecImfMZYKxVR4eVrpRew+oJfX/q2SoxaV4rV8oQajRacqAijGcVYnD+YXzyHeExFA+T26aefJqeeemqs1BNOOCGdqxCicX5C3AYxCw6I1Sgm6N27d7L33nvH5+PHj09jQxENyqhHjEVWHNci20LTNlNj9VRkWTaSUvcWPa8Uw9eVQNhHzLWf/OQncWu0kfMQf7OdGjVby9rP44n6K7HtSg5F7lVWrEYRto6z1oF+s4xG/aIteRHYuFZjglXQWqn9KlIsUr4Ih3qVUafVesyBrOtVqwivOuKZFaixfLXfNpXmalawn3fvItd21GbuIyxXab/QexUZr+z6KdKOWsuUvVfZ/aGWPbTWvvg6EzABEzABEzABEzCB5iRgsVpzjotbZQImYAImYAImYAImYAImYAImYAIm0A0JWKxW30G1WK2+PMvWZrFaWWKtVd5itbbxslitjUNZMYrFatXXu8VqxfZDi9W+41RWQFaMcH6psvcquz9YrNaZ0fG1JmACJmACJmACJtA9CFis1j3G0b0wARMwARMwARMwARMwARMwARMwARPohgQaGcOnQhTEpeW9OGx2p5ZGi9XqIS4s8sJXnfAwDnkOK80Y+0XXIjiasZ8QqKiT0jvvvBMr8/nnn08233zzOP/qq6/SPv7oRz9Koz91HoIJ52T//v2Thx56KK5FeXVdwt8+TKAjAhROVVpfuF7FQ3kRkrpn1ssVLivw0H1Y26z9K+ts1xGbRn2v+wPvoc+Uao6f5KJudtl2cjy0TPaZ5SjQRo1u4+st8uzsqBW11MF1h2s5f7DmGi3GavX13tFY+HsTMAETMAETMAETMAETyBKwWM1zwgRMwARMwARMwARMwARMwARMwARMwARMoCUJQPSEAzGRfNGb7YiKHtQJbNttt42i559/fvoSGi+kKYColxilJcFKo9XVRgVkYKVCEApTcKnGcV5++eVR23777Zd8+OGHcY6YUI3z4+1QJ6I9cfz9738PYRqOe++9Nxk8eHCcI/aTn+Oejv5s9Rnm9puACZiACZiACZiACZiACZiACZiACfQ0Ahar9bQRd39NwARMwARMwARMwARMwARMwARMwARMoJsQsFit8QNpsVrjGfsOJmACJmACJmACJmACJmACJmACJmACJtCTCFis1pNG2301ARMwARMwARMwARMwARMwARMwARMwgW5EoGwMqJ3VOjf4cJ3TWDTWBq50SlNHtOnTpycHHnhgFLvvvvuSXr16xfnXX3+d1gNntG+//TY+R90co5/85CfJiBEj4vNjjz026du3b5yrmxrKMkoQbbMbXufG11ebgAmYgAmYgAmYgAmYgAmYgAmYgAmYQFcQsFitKyj7HiZgAiZgAiZgAiZgAiZgAiZgAiZgAiZgAnUnYLFafZH+85//jAoRs0nxGYRkjN1UMdg333yTCs4gLKPg7Mc//nFy//33Rz277LJL8vLLL8c5hGiMZIXIbLbZZovPIW7jgQjQf/zjH/HnwIEDk9NOOy3OGQGKc7SLgjnUh+hQHGg721lfKq7NBEzABEzABEzABEzABEzABEzABEzABEygngQsVqsnTddlAiZgAiZgAiZgAiZgAiZgAiZgAiZgAibQZQQsVqsvaovV6svTtZmACZiACZiACZiACZiACZiACZiACZiACXyfgMVqnhUmYAImYAImYAImYAImYAImYAImYAImYAItSYBitd69e6fxkdmO0M0LcZGOAa3fMP/P//xP8sMf/jAqnDlzZjLXXHPF+Q033JCMHTs2zj/++OO0DGI68R8OOLHxHLGejAeFyxrc1XBMmDAh2WGHHeIc90E5HHB3o5uaRn+q41r9eumaTMAETMAETMAETMAETMAETMAETMAETMAE6k3AYrV6E3V9JmACJmACJmACJmACJmACJmACJmACJmACXULAYrXGYEak5w9+8IOonJGbOP/8889DaIYDojI6saHsbrvtFp9feuml6TVfffVVApEg62GMKERmFJ/hWt4LEaCjRo2K8hdffHEqdIPIkOI2xIzycPRnY8bftZqACZiACZiACZiACZiACZiACZiACZhAIwlYrNZIuq7bBEzABEzABEzABEzABEzABEzABEzABEygYQQsVmsMWovVGsPVtZqACZiACZiACZiACZiACZiACZiACZiACSSJxWqeBSZgAiZgAiZgAiZgAiZgAiZgAiZgAiZgAi1JgGK1Pn36JIiBzDscA1p8aMkKLmaI+cSByE1Gc2pNX3zxRTJjxoz46JBDDkmmTZsW5998801aDK5sdESDwxod1OjIhoIow7EbMmRIctJJJ8X1AwcOTCCaYxvoyqZOb3BnYyQovy/eW5c0ARMwARMwARMwARMwARMwARMwARMwAROYFQQsVpsV1H1PEzABEzABEzABEzABEzABEzABEzABEzCBThOwWK3TCDusAFGejP5E4SeeeCKumTJlSnLFFVfEOcrMnDkzzlH2v//7v9N6KXRDxCcPCNdmm222+PPrr79Oll566Tg/9thjk+HDh8c5xHIqROM5BHU8RzkK3370ox912BcXMAETMAETMAETMAETMAETMAETMAETMAETmPUELFab9WPgFpiACZiACZiACZiACZiACZiACZiACZiACdRAwGK1GqCVvMRitZLAXNwETMAETMAETMAETMAETMAETMAETMAETKAqAYvVPEFMwARMwARMwARMwARMwARMwARMwARMwARakoDFavUdNsRq4kD85o9//OM4R3TnK6+8EudXXnllcsMNN8Q5PmPEJ6I5GSH673//O4FzGg44oDHiE85nGtXKOM+f/exnyRFHHBHld9xxx9SVTd3c8B3rh2ubxpLaWa2+c8C1mYAJmIAJmIAJmIAJmIAJmIAJmIAJmECjCVis1mjCrt8ETMAETMAETMAETMAETMAETMAETMAETKBmAhQpoQI9x9+Mm5xjjjlS4RQ+Z8Tk3//+91TYpDGUKANhFI6JEycm//mf/5m2jwIs/azmxrfYheQLkRlEZzjWWWedZMaMGXH+0UcfpT1CGbKCOI3lUYBCNBWnQaz2wx/+MK5H9Of8888f54ceemiyxRZbxDmuYz3gz3paDKObawImYAImYAImYAImYAImYAImYAImYAImUIWAxWqeHiZgAiZgAiZgAiZgAiZgAiZgAiZgAiZgAk1LwGK1rhsai9W6jrXvZAImYAImYAImYAImYAImYAImYAImYAI9lYDFaj115N1vEzABEzABEzABEzABEzABEzABEzABE2gBAtXEap9++mn0YL755kujJ+HMhehKHIi1pEMaXMB4DiewMWPGRJnjjjsujbzE34ywbAE0DWsiHNHoWrfNNtskt99+e9wLn5EhxkUjPjlO4EyGdF7DtXBiY5mFF1442X333aNOjANc13CgPONH4YpHh7yGddQVm4AJmIAJmIAJmIAJmIAJmIAJmIAJmIAJdDkBi9W6HLlvaAImYAImYAImYAImYAImYAImYAImYAImUJRANbEaRVE/+clPUoEaIib1YBmIpSiuwmd77bVXFINYLU+g9s9//jMVURVta3cpB9EY+k8+xx57bJzjc0Z5QgiobFWYxvhOCNtYD65fdtllo54999wzWX/99eMcEa48IIajWA3j5cMETMAETMAETMAETMAETMBY+fNSAAAgAElEQVQETMAETMAETKD7EbBYrfuNqXtkAiZgAiZgAiZgAiZgAiZgAiZgAiZgAt2GgMVqXT+UFqt1PXPf0QRMwARMwARMwARMwARMwARMwARMwAR6CgGL1XrKSLufJmACJmACJmACJmACJmACJmACJmACJtCCBKqJ1WbOnBk9mnvuudOewZGLUZX4EA5gPPg5okJ33XXX+BiuYbwH4igZIdqCqDrdZGVNZ7O77rorGT16dNT9wQcfpG5z6pgGZuQGoRtd1sB5rrnmimsXXHDB5Igjjojz4cOHp2394osvkjnnnDP+RnleSwe3TnfKFZiACZiACZiACZiACZiACZiACZiACZiACTQVAYvVmmo43BgTMAETMAETMAETMAETMAETMAETMAETMAElUE2sxu969eqVIEKSB4VWiKlk9CfiJb/99tsogs/HjRsX5yeffHJ6HYRSvBbnEK/1pANiMfJhv99///3k/2fvfnYkOao9ADfYMx57jG0ZSyCE2HoFAvECLGGHxIo/CyQeA4kNXsED8AY8AS/Aig0SYoN4AIRkBNjYHns847GvTl1F3UPdqu6TEZXVUdVfS5Z7qiMyI7+IzMrK+mXkj3/8480/f//731+1R3yG66uvvrp5/T//+c+W6aWXXto++jMsf/KTn2z+FkG1r371q5vfo99a2K099jNez4/+jP6Mx7v6IUCAAAECBAgQIECAAAECBAgQuCwBYbXL6k9bQ4AAAQIECBAgQIAAAQIECBC4KAFhtdN1p7Da6aytiQABAgQIECBAgAABAgQIECBwVwWE1e5qz9tuAgQIECBAgAABAgQIECBAgMAZCFwXVvvLX/6y2YLvfe97V//4xz82vz958mTvVsUsXW32tfj9pz/96abcW2+9tX1U5RlwnKSJMWtam0Ht0aNHV7/4xS82682z0MUjVdsjO19++eWrDz74YNu2b33rW5vff/7zn2/6Jn7CvIXh4t9tZrWYia39xCNb7/JjWE/SuVZCgAABAgQIECBAgAABAgQIELhlAWG1W+4AqydAgAABAgQIECBAgAABAgQIEDgscF1YLR7nGT9//OMfr954443N7xGiao/vjDBVhK3iJx4B+uUvf3nz+3vvvXd1//79ze/xaMoWuorHULb1xXLu6k9Y5cdz/u53v9tQ/OAHP9iGASNU1vzD6s0339yU+dGPfnT1wx/+cPP7V77yle2jVyOI1so/fPjwKv4dP+Hd+qI9pjVez+u/q/1guwkQIECAAAECBAgQIECAAAEClyggrHaJvWqbCBAgQIAAAQIECBAgQIAAAQIXIiCsdvqOFFY7vbk1EiBAgAABAgQIECBAgAABAgTuioCw2l3padtJgAABAgQIECBAgAABAgQIEDhDgevCau1v8f82E1o8XjIeYxk/MTtXm80r/t0eQxmvtceFxqxerXw8+rL9HuXbozDPkG2oyR9++OFVfjxne8TqN77xjau33357s+zw/vrXv775PWZS+/73v7/5PWaqy4/ybIZ51rroozabWvRFzHQXP6+88sq23e++++7Va6+9NrQdKhMgQIAAAQIECBAgQIAAAQIECMwnIKw2X59oEQECBAgQIECAAAECBAgQIECAAIFbFchhvvYo1d/85jdX//znPzft+tnPfnb1ta99bfN7BM5aKC2HA+NvOVC4+7db3UArJ0CAAAECBAgQIECAAAECBAgQuBUBYbVbYbdSAgQIECBAgAABAgQIECBAgAABAvMKCKvN2zdaRoAAAQIECBAgQIAAAQIECBA4ZwFhtXPuPW0nQIAAAQIECBAgQIAAAQIECBAgcCSBNmvaG2+8sV3i06dPt4/1jMeovv/++5u/vfrqq9tHqcYjPs2sdqROsBgCBAgQIECAAAECBAgQIECAwIULCKtdeAfbPAIECBAgQIAAAQIECBAgQIAAAQJLBZ49e7ap8vjx46uHDx9uq7fXY+a1559/fvN6hNXaIz4PPQa0lVvaDuUJECBAgAABAgQIECBAgAABAgQuS0BY7bL609YQIECAAAECBAgQIECAAAECBAgQGBYQVhsmtAACBAgQIECAAAECBAgQIECAAIE9AsJqhgUBAgQIECBAgAABAgQIECBAgAABAluBjz/+eDtT2r1797avP3r0aPu4zwcPHlx98sknm7/FzGrxX/yYWc1AIkCAAAECBAgQIECAAAECBAgQuE5AWM34IECAAAECBAgQIECAAAECBAgQIEDg6oMPPtgovPjii9tQWvz7o48+2r6emT799NPtP1tYrf1/l/Ozzz7bBtpQEyBAgAABAgQIECBAgAABAgQI3F0BYbW72/e2nAABAgQIECBAgAABAgQIECBAgMBWQFjNYCBAgAABAgQIECBAgAABAgQIEFhbQFhtbWHLJ0CAAAECBAgQIECAAAECBAgQIHAGAm2mtPwoz3jt8ePHm9bHoz/bzGnvvvvu1WuvvbZ3qw7NrnYGBJpIgAABAgQIECBAgAABAgQIECCwsoCw2srAFk+AAAECBAgQIECAAAECBAgQIEDgnAQioPbs2bNNk+/du7eo6fG4z/YjtLaITmECBAgQIECAAAECBAgQIECAwJ0QEFa7E91sIwkQIECAAAECBAgQIECAAAECBAjUBITVak5KESBAgAABAgQIECBAgAABAgQILBcQVltupgYBAgQIECBAgAABAgQIECBAgACBixPY9xjQp0+fXj3//PPbbW0zp+VHhWaIPLNavG52tYsbJjaI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O20LcEAACAASURBV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AQIECBAgQIAAAQIECBAgQIAAAQIECBAgQIAAAQIECFQEhNUqSsoQIECAAAECBAgQIECAAAECBAgQIECAAAECBAgQIECAAAECBAgQIECAwJCAsNoQn8oECBAgQIAAAQIECBAgQIAAAQIECBAgQIAAAQIECBAgQIAAAQIECBAgUBEQVqsoKUOAAAECBAgQIECAAAECBAgQIECAAAECBAgQIECAAAECBAgQIECAAAECQwLCakN8KhMgQIAAAQIECBAgQIAAAQIECBAgQIAAAQIECBAgQIAAAQIECBAgQIBARUBYraKkDAECBAgQIECAAAECBAgQIECAAAECBAgQIECAAAECBAgQIECAAAECBAgMCQirDfGpTIAAAQIECBAgQIAAAQIECBAgQIAAAQIECBAgQIAAAQIECBAgQIAAAQIVAWG1ipIyBAgQIECAAAECBAgQIECAAAECBAgQIECAAAECBAgQIECAAAECBAgQIDAkIKw2xKcyAQIECBAgQIAAgf8VePbs2dVzzz23l+PTTz/dvP7ZZ59dfe5znzsJ2dL1RNtm+pmt/bO1Z2lfzdb+2drDc6nAccvPNh4+//nPbzfw0LExt7kd44+rcjlLm61/z112Vs9o16G25f3I+cb1I3DW/q3uN7O1f7b2VB1budnaP1t7eC4VOG752cbDbO1Zqj1b+8/9fJin840ssPb552zj7dyPP5fimbcjrhnHf/Hz/PPPX+Vj7NL+Up4AAQKXJCCsdkm9aVsIECBAgAABAgRuTUBY7bj0s12cmq09S7Vna/9s7eG5VOC45WcbD+f+5dxxe2d8abP17/gW3e4SZvUUVjvOuJi1f6tbN1v7Z2tP1bGVm639s7WH51KB45afbTzM1p6l2rO1/9zPh3lePwJn8zn3/YXn0h68G+NTWO2448LSCBC4TAFhtcvsV1tFgAABAgQIECBwCwJ5BrX8e7vQG3fP+SFAgAABAgQIECBAgAABAgQIECBAgACBuyXw9OnT7Sxrcb34/v37dwvA1hIgQCAJCKsZDgQIECBAgAABAgRWFIjHDeRHxLU765beebliEy2aAAECBAgQINAlkM9nDj3uM7/ukTddzCoRIECAAAECBAgQIHAGAu0a8JMnT67aZ6UcSIuwWruZ+bnnnjuDLdJEAgQIrCcgrLaerSUTIECAAAECBAgQuBJWMwgIECBAgACBSxUQVrvUnrVdBAgQIECAAAECBAgsFRBWWyqmPAECd1lAWO0u975tJ0CAAAECBAgQOJrAo0ePru7du7dZXn7c5+4MIm12kbVnVsuzmFQ2cu32VNqQy8zW/tnaw3OpwHHLzzYeZmvPUu3Z2r+vPYcCObGtsx0/l/qvXX62/l17e9de/jl4RhsPtXO2mdVm85ytPUvH82ztn609PJcKHLf8bONhtvYs1Z6t/bO15xI9z+l8eLbxMNvni9l8LnF/uW6bZvv8ONt4mK09S8fnvvK7n49m+0x0jG20DAIECPQICKv1qKlDgAABAgQIECBA4AaBTz75ZFsih9fAESBAgMDcAktCxVF2ti8b5tbVursgsPsFk33kLvS6bSRAgACBSxJwPnzc3uR5XE9LIzCzwHvvvbdp3sOHD6/aYz5jtrX2mSh/Nvroo4+uXnzxxZk3R9sIECCwqoCw2qq8Fk6AAAECBAgQIHBXBYTV7mrP224CBM5dwJdJ596D2n/bAsJqt90D1k+AAAECBMYEnA+P+e3W5nlcT0sjMLOAsNrMvaNtBAjMJiCsNluPaA8BAgQIECBAgMBZCnz88cdX9+/f37Q97pKLu+biZ3dq97hrLn4ePHiw6nae+7T5s7V/tvYsHTyztX+29vBcKnDc8rONh2fPnm2P5e0YvvvYo3aMj7a3u6WPq3I5S5utf89ddjbPtm9Eu/J+kWcOyL8vbf/a/bW0PWvPEjdbe5b6z9b+2drDc6nAccvPNh5ma89S7dnaP1t7zt3z3M+HZxsPs3nO5nPu+wvPpT14fflz99z3eaEdA2LL8/WDuNHZ0ziOO34sjQCB8xIQVjuv/tJaAgQIECBAgACBMxFoM6tF0CEH1pbcUXsmm6qZBAgQuCiBJcfpKLt2eOWicG3MRQu0fSfvF/aPi+5yG0eAAAECFyrgfPi4HcvzuJ6WRuAcBJ48eXLV9v0XXnhh2+S4wafd5COodg49qY0ECKwpIKy2pq5lEyBAgAABAgQI3FkBYbU72/U2nACBMxfwZdKZd6Dm35qAsNqt0VsxAQIECBA4qoDz4aNybgMrlRC/m2GOa29pBG5LQFjttuStlwCBcxIQVjun3tJWAgQIECBAgACBqQXeeeedTfv+/Oc/X/3pT3/a/P72229vp3SPx4Qunc6+d4MrF0Hzsk/Vrur2zNb+2dpTdWzlZmv/bO3huVTguOVnGw/5y7k2M2aeITPfCe3LpJvHwmz9e3OL5y4xm2d+DGgOq+V9pz3qJl6Lx6bP9DOrZ9XI+dv1UrP1b7Vfnb8tlaqVn208zNaemuL/lZqt/bO159w9z/18eLbxMJvnbD7nvr/wXNqDl33+1vb3+Ozz5ptvbjb2O9/5ztWXvvSlze/xSND2WNC4TuyHAAECd1lAWO0u975tJ0CAAAECBAgQOKpAm03trbfeuvrlL3+5WXaEGtp07/EF7dKLWL0N3A1Q5IslL7300naxH3300badvetao1609+HDh5tFx7T4jx492vzejOP3uPBzqi9ps2deZ3wB39oZbfvwww837TxVP1ft4wLYvXv3NsXjoljr9/h3CxG0v52i/Yf6LdrYxmfchdraOZtntLE9tiH6vV1obK/t9sva7Y/l76472tgeKRHHnhwQWbs91XHZyn3xi1/c/Br7eR6b7e+xr+ftO1X78zh98cUXt/tQjM3Hjx9vN3Pt9uR25GBQa0C81vbv6PMWEop2xn+5XNu/T+mZ29/a1o6brd9vuz3RxtzO9qVB/vLg6dOnB4NWuV9OOR5av8f4bO+P7X3oVO+TrU/jONi2PcZheLWfBw8ebH6Nff3vf//70kPEquX39Xv2bOcf7f3y0HH+WI3M52s5/Jct2/t2GGfnY7VhZDmtzfEe1PafGJP7jkWnCPu29uw714ntjL7OnrmdIw6H6i49PrTxFsfMtq/FmGyvx/LaMuO1pctfuo2Hxmc+tre2RTvXbk9v+2fzDKd9x6LYj9qYjP1oNs+XX3550wXx/tOORfmzWu6fU7Q97wv53Cf283YMb56n/FxeHaftM1C8nzbP9hlj3zLWNs3v7239se+0zxdxzr7v2F7d3rXLtVDIv/71r/96r9x3Lt3Oj9ds0z7P2IfauVzs46f8vLbv88Xu+Vvr69dff/0qHOMn19u3jGZ5qvOltm/H//Nn9Hz+tva+ksdP3u7wa/twWLW+fuWVV67aja7VMbf2da98vtSOmdG29pn31Nfhcrhz37E99qfWzvic8e9//7tKeZJyub++/e1vb9b5hz/8YXsuF+eebazE8T4/IvQkDbQSAgQITCQgrDZRZ2gKAQIECBAgQIDAeQsIqx2v/4TVjmcZSxJWO66nsNpxPYXVrvcUVjvueNsXnhNW6zcWVuu321dTWG0dT2G147gKqx3HsS0lfxkvrDZuK6w2bpiXIKy2vqewWr/x7g2EsSRhtXHPOF8SVut33H1/j38Lq417WgIBApctIKx22f1r6wgQIECAAAECBE4o8MEHH2zW9qtf/erq17/+9eb3uBOx3UEZd87FXZTxk2c+WaOJcXdeW28svwXp4uJTu2s7LvDl2YHWaEfvMuMO1DbzTrS5ecXdxu0O33i93amaH9HXu86b6uUL9s0z7oDMd8G3O3hP0Z6b2pv/HmZ5ZrXmGWOgzXwSX/C0u+Ob8ZJ1LCkb/dbWEW1od5VGW9rF0RjDbZ9auz1L2h5lo99bm2Nb2u+7d5C3L83Wvps7lt9mYGhjL+4wbm55Rqhobz42LN32Ncq/9tpr2+NlG5t5jMS+3r6QiNfX3r9af4VbW1eMy32e0ec5BLGGz6EZdHJooLUt/p/bn2e8yI9lzON37f2rtTOOm3kmsGYVM3O08Zvbv4bl7vthM8mPdo0y7biY95U8i1WeESrv3/H62uOz9V2sq92FH/t7ez+M42Yzj79fNyvLMYzzeMszq7X1Rr+343rs621mjmOs+xjLyDNFZM/2eryvZ8+1ZwrJjwRq6439uNnGOcfMM6u1Y84XvvCF7TEzzjXbbDHR9rYtYbz28af1Y+zTFc9Ds0IdY6z1LKONt9iH2rFl95jZXo+2r/1+1MZn9FueYTYf29vr0c61j4dLTWfzbOMtPPN5zr5j0fvvv799b1q63WuVb7NmhmvblnxeHOttY2Dtc+G8jdGG5hm27T092tLON/I53lo+S5fb3isPeeaZFHdn41u6rkr51nd5Fro8s1o+tsfy1j6eV9qcy7zxxhubf7777rvbmZujje04GWM2j5O1Z65q6w23ZhthteaWPXNfL93uavl8zGltyzOBxft5OxbFNaz33ntvs+jstO+GmihzivHZ1h37S9vHYx9q71PxmTKfU619/tbcY1y14120q7Uhz54V/d48q/21drl2bIw2t34P43zMbG1Y+1wjf16LfWXf57VoQ2tntLldN1rbqbr8ZhTHzG9+85ubar/97W+314PjvOmU74vVditHgACB2xAQVrsNdeskQIAAAQIECBC4aIG//e1vV3/9618325gvkMcFlHaRbO2wyO4XgO0LhLjQky8+tS8VZ/syKS7qtXbGRZz2JWf4tQu68XoO4a05qPJ646LdIc/Wztk8w6q5xba0duawWr4ouPYFyN3AVA4dtovN8VoLU8725UcOT+2GXNo4zBcf174QmfeFtv44xrR+DMs2ZvNYXnOfWbLs9mVntDG3sy0j7085JLRkHUvK5i9vWr0Yl80zf4l46rBaa0+eCSz6v7UtrHIQJAcvWpn8BdIp2t/aHG1pfZkfdRLHo/beeIp9PR9v8qOgcqgrh/9yGDV/0bVvvz5FWC1/OdfOJfKXYflRuqcIq7X25MdR5n7cDSnOFpLf93im6zzX/rIznyfuC1dFn+Zw0trtWXLsjLJtHMRxvbUzXsshpzxm1j4fzutt25LDf7uea4cVli6/tT97xjEzh5zyzRRrn3+28ZYfX5U/c+Qwf+zrpzimLxmjzW0Wz7a/5C+tc+gwXm/m+QaoJdu8Ztl2XpFvPMnnJ3ndpwjf7Dsexj6xb2bFKLv2/rLUPt/Ik9/rDwWCli5/afkcVmt186OT41jaxnA+F126nrXKtxvfIrSUj5n5vDR/bjrV+2m+kWT3UdStneF5qvGZw1VxzMnv0W3fiWNmvn6QP4/cxmffPGbyDU45mB7HzLYt+Vi61njLnx9b38V6c1itecaNB/l8vdKmta8ntHZGGw8dM3M71x6f+Ua8tq78XpOvb4Xz2o9xr/RRLtNuwMvvQd/97ne3RaK9+brX2tfflrZfeQIECJxSQFjtlNrWRYAAAQIECBAgcCcEhNXGu1lYbdwwL0FY7biewmrH9RRWu96zfXm2O4NX+1JEWG3ZeBRWW+Z1U2lhtZuElv1dWG2Z102lhdVuElr2d2G1ZV43lRZWu0lo2d+F1ZZ53VRaWO0mob6/C6v1uR2qJax2HE9hteM4tqUIqx3X09IIELhsAWG1y+5fW0eAAAECBAgQIHAigXg0S3scZJ61xh1yJ+qAlVdzaDanU8zytPKm3criq7MZ5DDOrTTUSu+0QJ4dZO27x+80tI0/qkAcX1uwce1ZGHLDY73tmH1J5z4zvM/f1qw6Rx2YexY2g+3a2zi6/HM+D5qxf2fznK09o+NV/csVuMSxelvnS7uPqc2j5hKdL3evWLZlM74nLtsCpXsF2qyEeWbxmPmv3bDXu1z1CBAgcCkCwmqX0pO2gwABAgQIECBAYEqB3UewtS+O137MxO6j3fJjrnLoIs+QMBNgvni8GxjJj5w51WNA8yOOog+bZ/y/9Wm4zvpFfbRzX79Hn+dHA+6bwWmNcREzSbRHf2XP3O95vbMFH67bf28jJBJWbezl/+ex2TyrQcE1+v3QMtvMItHP+x7zkS/u58dcrtXG3L/Zs7Xt1I8lzY+q3Ne/u19y7SufH791ygBTtK2tL385t3s8amXyrIVr9e++5eb3mTzeol35uLhv/85Bory9a7W/rW/3kaT59eZ7ymNn7t+8L0c7c1tP2aYlfZDbmN/P8/vnKcZna8duG9q27O47sz1mMe8v+46f2TA/7nBJXy0p29pQ9Vx7fO4eL27aljzTSf4MkbcrH/PXPr7nIEU+5uw7F86z3dy0naf6e/7cMINnnvkvv1fue98J79mC8/seWbg7Bk8Zts3Hz7xftNdzW05xPrl0XOdHau47h8/n+/H72uNh35iMY+S+6xlrt2WpZZQ/ND7beMif40/xXtrGX7QrXzPIYzW/1699PN93fp7P38In7zv5MbWtnYf277XbnsfDoc8Xp97fD31mzONt33t3dWyfyjTffJKPM/k86hTXEw4dz/edR53KptpXUe6dd97ZFH/99de3j0uOWRVffvnlzesxbvN1zRm3Ycn2KkuAAIERAWG1ET11CRAgQIAAAQIECNwgIKzWN0SE1frcDtUSVjuup7DacT2F1a73FFY77njbtzRhtXFjYbVxw1iCsNpxHNtShNXW8Yz3JWG1cVthtXHDvARhteN6Cqsd11NY7biebWnCasd1FVY7jqew2nEcLYUAgbshIKx2N/rZVhIgQIAAAQIECKwsEHfJtTvjDs3KkGdrWbk5Bxefv5DPM+3cVnsq673ujvw8w0NlWXe1zG095uRSvU89k1KP4+4sQT3LOFUd+3Fd+iarGd5nrtuaQ7MKzXw3ef7yu95TSu4TMD7v1ri4aUalWcbDvtlQZumpm475s7TzXPb32TwPteemfWeWft83A9wsbcvtOJeZeGYbnzcZxt9nPn+b2XPG/eTQcTxej3197ZlHR0zOoa/zdbjY1hlnI4x2neP1wpGxs1bdPDNuW0dcM75///7/W+Us58NrWVguAQIEbhIQVrtJyN8JECBAgAABAgQILBSIWYLiQkT8xMWI/NiwPNX7wsUuKh4XPPZdAMuP44p2nao9ixq/p/C+mYWi2KkukOcZJCrrPRTIGHXorb/bnt3HGLbl7nsMSe86r6t3SZ55DObfTzkG9n2BkO8yz4+2OfSo1TX6ubrMJfvxKVzbl6/5S5nrwn9rt2nf8e9Q2LgSTF27vZV+n+2L+ENj8Lp25kcjtWPq7rGtYrG0zL62HvqS4xR93daxe85RCWEs3fZTlc+e2fsUx8+bjoen6NMR50PnEfvanR8pNbLOm8434u+H9uXdmVJv8h9tZ+/yD315vPvld+/yq9u1zzEf93b3ndnG603vp6f2bO2pjMNTvL9Ux0ErVwmB3da58aF9/rbas9S2si+vvX/te3/fPRYt3a5Tlq8YXjeW12prtV1r9+/u5//2Xrlv39m9tnSobafcv3bPz9r2HLoGVnXv7fd9237o/Lwn/Lf2eGjhqvyI5F2zfG6/dnv2vV/n63CH2tbbf8eut2+8hXGbUf7BgwfHXqXlESBA4GwFhNXOtus0nAABAgQIECBAYFYBYbXj98xNF6uOv8b/XuLuF0Q3Xexc++Ld0u3dbY+w2lLB/y4/2xdgwmpj/blbW1jtuJ77lias1m8srNZvV60prFaV+v/lhNWut7vp/PFQbWG1/jGZawqrHcexLUVY7bie+8bqdWtY+/OmsNo6/Vt9H1i7f9vW7YashNX6+l1Yrc/tUK2brv8Jqx3X29IIECBwmwLCarepb90ECBAgQIAAAQIXI/Dxxx9fvfDCC9vtOTTt+7179zZlqhcpe4EO3cUZr+dHtsz6+IFD232b7W99mu8svin01dt/a9S7KRxyaMys0ZZYZvPMQatzGY83WTazfPfxWo7NcvfRLOHa1r87Q9iszrv7dztO5rBoz53oS+3jeB4/eWbMTz75ZOvZjuOH7Jeur1o+hxUO9WF1Pz7V2Ixt27euQ/tQtf1Vs+vKja4rz6x2ykcj7fvy8lC4Ko6za7dt3/lOuJ/L4+H2jZFDYyO2ae3jZ+vf3M95nfnYnme/OMY+seYy2vbEeGnbs7Zl3p7rzotbubXPzUd9Dx1L8+trb0Men/k9Op/3rN2GUcfrztHy+2xsx6m2Jc98HcfsU633WJb5vT4v87a24zY/L46Y5uP+vvf67HkK20OPQT/lOeSIZ65702y48d6UZ6I+1nrzcuKzRPzkffy2jjnXnZ+f27WivL83393+C/u1+3f3nKMZn8t7ZZvxK8bnKc/PbtrXcv8eug530zJu4+9tPwrX9ujPGAv5uNrMw3vtz2u3YWCd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s/NXOgAAIABJREFU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gQIECgKiCsVpVSjgABAgQIECBAgAABAgQIECBAgAABAgQIECBAgAABAgQIECBAgAABAgS6BYTVuulUJECAAAECBAgQIECAAAECBAgQIECAAAECBAgQIECAAAECBAgQIECAAIGqgLBaVUo5AgQIECBAgAABAgQIECBAgAABAgQIECBAgAABAgQIECBAgAABAgQIEOgWEFbrplORAAECBAgQIECAAAECBAgQIECAAAECBAgQIECAAAECBAgQIECAAAECBKoCwmpVKeUIECBAgAABAgQIECBAgAABAgQIECBAgAABAgQIECBAgAABAgQIECBAoFtAWK2bTkUCBAgQIECAAAECBAgQIECAAAECBAgQIECAAAECBAgQIECAAAECBAgQqAoIq1WllCNAgAABAgQIECBAgAABAgQIECBAgAABAgQIECBAgAABAgQIECBAgACBbgFhtW46FQkQIECAAAECBAgQIECAAAECBAgQIECAAAECBAgQIECAAAECBAj8D3t32iTJcR543vOo++g6uvqqvrsBdDdugARB4iCWFKlZrekFR9fqxcp2aPNVJNMnkEYjM60ODnWMrYYrSiJIEQSBBqAWThKNm41G33dXn3Xmtfa45xPplZ1ZGVGVkRVR+Q8arR1REZEeP/fIzPB84nEEEEAgrADBamGl2A4BBBBAAAEEEEAAAQQQQAABBBBAAAEEEEAAAQQQQAABBBBAAAEEEEAAAQQQQGDVAgSrrZqOHRFAAAEEEEAAAQQQQAABBBBAAAEEEEAAAQQQQAABBBBAAAEEEEAAAQQQQAABBMIKEKwWVortEEAAAQQQQAABBBBAAAEEEEAAAQQQQAABBBBAAAEEEEAAAQQQQAABBBBAAAEEVi1AsNqq6dgRAQQQQAABBBBAAAEEEEAAAQQQQAABBBBAAAEEEEAAAQQQQAABBBBAAAEEEEAgrADBamGl2A4BBBBAAAEEEEAAAQQQQAABBBBAAAEEEEAAAQQQQAABBBBAAAEEEEAAAQQQQGDVAgSrrZqOHRFAAAEEEEAAAQQQQAABBBBAAAEEEEAAAQQQQAABBBBAAAEEEEAAAQQQQAABBMIKEKwWVortEEAAAQQQQAABBBBAAAEEEEAAAQQQQAABBBBAAAEEEEAAAQQQQAABBBBAAAEEVi1AsNqq6dgRAQQQQAABBBBAAAEEEEAAAQQQQAABBBBAAAEEEEAAAQQQQAABBBBAAAEEEEAgrADBamGl2A4BBBBAAAEEEEAAAQQQQAABBBBAAAEEEEAAAQQQQAABBBBAAAEEEEAAAQQQQGDVAgSrrZqOHRFAAAEEEEAAAQQQQAABBBBAAAEEEEAAAQQQQAABBBBAAAEEEEAAAQQQQAABBMIKEKwWVortEEAAAQQQQAABBBBAAAEEEEAAAQQQQAABBBBAAAEEEEAAAQQQQAABBBBAAAEEVi1AsNqq6dgRAQQQQAABBBBAAAEEEEAAAQQQQAABBBBAAAEEEEAAAQQQQAABBBBAAAEEEEAgrADBamGl2A4BBBBAAAEEEEAAAQQQQAABBBBAAAEEEEAAAQQQQAABBBBAAAEEEEAAAQQQQGDVAgSrrZqOHRFAAAEEEEAAAQQQQAABBBBAAAEEEEAAAQQQQAABBBBAAAEEEEAAAQQQQAABBMIKEKwWVortEEAAAQQQQAABBBBAAAEEEEAAAQQQQAABBBBAAAEEEEAAAQQQQAABBBBAAAEEVi1AsNqq6dgRAQQQQAABBBBAAAEEEEAAAQQQQAABBBBAAAEEEEAAAQQQQAABBBBAAAEEEEAgrADBamGl2A4BBBBAAAEEEEAAAQQQQAABBBBAAAEEEEAAAQQQQAABBBBAAAEEEEAAAQQQQGDVAgSrrZqOHRFAAAEEEEAAAQQQQAABBBBAAAEEEEAAAQQQQAABBBBAAAEEEEAAAQQQQAABBMIKEKwWVortEEAAAQQQQAABBBBAAAEEEEAAAQQQQAABBBBAAAEEEEAAAQQQQAABBBBAAAEEVi1AsNqq6dgRAQQQQAABBBBAAAEEEEAAAQQQQAABBBBAAAEEEEAAAQQQQAABBBBAAAEEEEAgrADBamGl2A4BBBBAAAEEEEAAAQQQQAABBBBAAAEEEEAAAQQQQAABBBBAAAEEEEAAAQQQQGDVAgSrrZqOHRFAAAEEEEAAAQQQQAABBBBAAAEEEEAAAQQQQAABBBBAAAEEEEAAAQQQQAABBMIKEKwWVortEEAAAQQQQAABBBBAAAEEEEAAAQQQQAABBBBAAAEEEEAAAQQQQAABBBBAAAEEVi1AsNqq6dgRAQQQQAABBBBAAAEEEEAAAQQQQAABBBBAAAEEEEAAAQQQQAABBBBAAAEEEEAgrADBamGl2A4BBBBAAAEEEEAAAQQQQAABBBBAAAEEEEAAAQQQQAABBBBAAAEEEEAAAQQQQGDVAgSrrZqOHRFAAAEEEEAAAQQQQAABBBBAAAEEEEAAAQQQQAABBBBAAAEEEEAAAQQQQAABBMIKEKwWVortEEAAAQQQQAABBBBAAAEEEEAAAQQQQAABBBBAAAEEEEAAAQQQQAABBBBAAAEEVi1AsNqq6dgRAQQQQAABBBBAAAEEEEAAAQQQQAABBBBAAAEEEEAAAQQQQAABBBBAAAEEEEAgrADBamGl2A4BBBBAAAEEEEAAAQQQQAABBBBAAAEpyWtDAAAgAElEQVQEEEAAAQQQQAABBBBAAAEEEEAAAQQQQGDVAgSrrZqOHRFAAAEEEEAAAQQQQAABBBBAAAEEEEAAAQQQQAABBBBAAAEEEEAAAQQQQAABBMIKEKwWVortEEAAAQQQQAABBBBAAAEEEEAAAQQQQAABBBBAAAEEEEAAAQQQQAABBBBAAAEEVi1AsNqq6dgRAQQQQAABBBBAAAEEEEAAAQQQQAABBBBAAAEEEEAAAQQQQAABBBBAAAEEEEAgrADBamGl2A4BBBBAAAEEEEAAAQQQQAABBBBAAAEEEEAAAQQQQAABBBBAAAEEEEAAAQQQQGDVAgSrrZqOHRFAAAEEEEAAAQQQQAABBBBAAAEEEEAAAQQQQAABBBBAAAEEEEAAAQQQQAABBMIKEKwWVortEEAAAQQQQAABBBBog0C5XLZHyWQybThauEP4r1WpVIxfh2w2aw8i65O0SJ21TvKv1tOvq1/nuD3l+KVSKbDK5XIrtmPSPKXNtc7a/nICvmuhUDA9PT0d6Q++p7hq3fRf7YtJc/SvkWZ9zu+3un3c/bP+Gqn3q3/9pLm2sqx/z4y7/nqtS3/Uuslr6uv6100n3j99H71+6+ugbe5fT83e0+P2a/a6Ya6DJNctKZ6NHMWt0XrpL2Hc1/L5X/8do9X73nq1catzrP/eoefln59cX82uvVbHD/t3fT3/M1n2bfTZ3Yn6hK132Hb3+6RYxt0fNopns88gf30n7i8affeu/4zyr52423e1/XOlz3T/mHHXX63kWva/YzR7n4m7PlE9w1z3nb5f0/dL/3Xr7y+Sep/R7PO9mXPc/aHV99403V/ouchnkF5ffv2LxWJwP7ra66DVfkm+v/B91GWt33fi7p+t3n86+V7e7F61/jtPp+vUqk82q0+j78BJqHuYMYMo5xznttr/5+fngzG23t7eYExRPpeWlpZsFWQMLu77tTjPlWMjgAACaxUgWG2tguyPAAIIIIAAAggggEAEAYLVwmERrBbOKexWBKuFlQq/XavB0k7+OEewWvh2C7Nlkn9MIlgtTAtG32YtPxB06sc4PSuC1aK3b5g9CFYLo9R6m1afjQSrtTb0t2gVME2wWns9648W9/s7wWrR2q/V1uop7zMEq7XSav13gtVaG0XZIsn3FwSrRWnJxts2eniDYLW1uzb6TtTpz+rVnAXBaqtRYx8EEOhWAYLVurXlOW8EEEAAAQQQQACBtgrIYIQGETR7elteUAct1vLD+FornoQ6rPUc2D+agP8UebMgqjAZmaK9arit/UHc9bwuwtWWrbpBIM3vkVJ3rqNu6KWc40YXqP9MbvTZ7X+2b3SPtZ4fnmsVZP+4BdL83SNuG46PQNwCnfj+zDUedytyfASSLyBZHGXJ5/PB+PFasxgm/6ypIQIIILCyAMFq9BAEEEAAAQQQQAABBGIUkNTuGjigUyzKy/nTOcX48sGhG2UG8NclbYBkpUwGjZ5ajTs4o37KEP/pY0X26xB3faL2GRkUk2kHZJGy9j9Zp+ci67WPdrJ/rtTWzZ7oj3r+7d4+aqaNuPtDfUagRueb5Gm5GgVh1F/nnc5UJ4b17dzoGvft293P6t9b/Ewh8rqtpkeW/ePue2HOuVFmoPr9ktY/m13jeN7b4km7fsP0yUbbhHlf70T763Ut04DKD1l6HetUQfJ3XS/rtLza845rv2bvn75hJ6apTbtnq35Z/1kZdx9tFGwR9jt7XH0tynGbZbj2P4P847Xyj/LaK73vyOv7n5X+9/BmdVvra7dj/6g+neyfafRs1u6N3KLar6a90/j9zT9PzWQmnwONvmd2+oEpbbOk3V80uudpti5KP4r7ek9a/2w0RrXS50ncPlHaqll7N6tjJ+5/o9S/E8GmUeoj28r0n7IMDg4Gu8r39r6+vqiHYnsEEEBgwwsQrLbhm5gTRAABBBBAAAEEEFhPAYLVVqcf9oevTj2hTLDa6toxzF4Eq4VRWnkbgtXWbtjox4Sk/ZhEsFp723mloxGsFt6aYLXwVmG2THtwlZ4jwWphWrv1Nq0CUghWa23ob0GwWjSvVlu36p/1+8cdnOHfFxKs1qr1Wv89acFArWu8fAuC1VrfPzb7zJb1Ua/vTl/vSeufBKtFvULbtz3Bau2z5EgIIIDAeggQrLYe6rwmAggggAACCCCAwIYTWFhYCAb05Gk5/bExiQMnjX60SWJmtbh/0GhHJ0x6++o51k8VpoP3K01Z2w6ftR6jU8GIa61nkvbHrL2tgWd7PTla/AJp+VyKX6I9r5AUz0af22mfBnQ9bdPimebPoPVs32ZXf9I8k1af9rxrJvcoSeyTvlaS+0OS67baHree/SENno0eRlitNfstD/5LwzgXbdZ+Af97u8xqoGNxsj7p43Lt1+CICCCAQE2AYDV6AwIIIIAAAggggAACMQg0+hFMpnTSJ/o7nf690ZPFctpJDVqSwRt/aisdLF2vgZz6H4S1PvJvo6n4kjYAKe3sD4DpdGI6Naj0hU4O2DfzlHr4dtIPZEnqNGf61tHoyfNO9wG9lrUu9Wb63pO0wNT6H+n0POqvfz2vTtZf6tLMs5M/MrXKbLBSX1NP2aaTdo0+Vv3prfy6NFsfw0fziofUeoh3sx8MkubZqE3lfVP7RCd/+Gg2nZb/Y0yn3xej9KFmgV/r5Vn/mdzoc7v+sz3K+ca1bZQgsPrvenHVqdF3nLR4NvoeJH1D3686eY03ax9pc30vqv8Ol7Tvb1E8O/G9uNn33EbfMZJ4vTfqE/XfWTr5vt/qu+561i3M+1uU75ad6J9a55W+D7cyD3PecW/TLOhqvT7fk3J/oe4rff/R9/b68Q5/LESP409nvB7XvdQjCfcXUT3j7v9hj9/sWvbbupPTUjd6P1wpy3jY8+zUdvo9s6enx9y5c8e+7OjoaPDy8rCzPybcyWumUwa8DgIIIBBWgGC1sFJshwACCCCAAAIIIIBABAGC1SJgNdiUYLW1+dXvTbBaez3rj0awWnt8xZFgtXstCVZrT/9qdRSC1VoJrfx3gtXW5tfoc8X/4SotwVUEq7W3H0QJrmrvK4c/GsFq4a3qtyRYbfV2jfZsFThFsNrqvAlWW51bs70IVmuvZ9IehiFYrT3tS7Baexw5CgIIIJAGAYLV0tBK1BEBBBBAAAEEEEAg8QIy6CiZ02T5yU9+Yn7605/ash90JU/PDQ8P2/X6o2NcJ+ZnhpEBMz8ARJ/gk23m5+dtFdY74069g9S5v78/qNvi4uI9nlJnPa+4HPW4YqXZIaSsPy5JHXxPrWfSnoyU+gwMDAR9T9tdnvTUrBydspRKSPv6nn6GEPUUY61n0jJzSEY6P9tffVYzOcdO9gFpw/r3FLl+tG3lb9pn/afe475uwh5f3xdnZ2eD91Fpc31fkrr7Gc5aBW+Ffd1m26mbXM/ajuKp/bDec62vF2V/rY8Y+IP4Wmc/y464abvLa+jf5Bh+/427r+rxpS7apv6T5OKs7wFiHHf76vGlLr6n/x6obe2/9yTF089woPWT9yStv3zX0MVfH6WfRdnWb18tS720TcVNPmtkGRoaMnfv3o1y+Ni39T21nr6bfg5JRaTf+tdU3JXzP5/1O6Z8lmtWVKlb3NdL1HNUn/rPoEaZwOScOpkZLI2e6iae+v4p75l+kJOu7+T3OLH0r3F9L5JrRNfLe1ES7y+kT/ueUk/fU9/H/CC8qNdB2O21zeS9x38v1b4q633PTl4vYc5B34v8bH9+IE6nvw/7923qKX3Qz/yn5n6AS5hz7cQ2/r2R/z2t0Xl1oj7+fYS+XpruL+Q7hyzyWanXuJyTf63pecm1Fvd7aNLuL/z3ukbf3+QzWvvk4OBgcF/u34PUZ63zM2/F/f0kafcXUT3n5uY6cRmHfg3/e5r/XtToPVPeU+NuX/8+17f17+P87+1J81R4GefYtm2b/c/vfve7QXY1ub60/qEbiQ0RQACBDSpAsNoGbVhOCwEEEEAAAQQQQKDzAhos8od/+Ifmj//4j20FZBBCB/Llx6WJiQm7/tatW7FW0A+ukoEnHaCVushgoyyyXgd14h5sWs3Jaj1lMEx/LPYHTWV9p340lgEy/0fORp4ykCfBNrLEHfwR1VMGHHXAXvqh1lPOSQcj639civoaUbfXH46kH/o/xmpQnbS1TpmQtB/nxFLrLG7aH9brhy9pw/pASamjtq38EKt/l3ZK2o/Hk5OTtvvcvn3baKCNtLkfrKb9qxM/JqmbH6wmA82+Z9wBx/711GjKlfpgNT+4St2kjhrg4gcw+8Fq0n/jfr/yf0zyf/TSc5TPIT9QIO7PIz2+/4OlrPOn+PR//NB6JsXTf5/RoD/58VgN5f1dz7ETwVX6/qx9Tbz8YDVx1eBzmf7m+vXrUT8uYt3e72/NPP3PKP8846yY/71D2lb7p7y3az2lrTv1PSjsuWo9698z9TOoPlCgU59HafVUd/lOrFbynVj7YX1gd9h2Wut2zQJS5TucXi9J/eFYzt33lHqqZ/13j7j7Z6NAfLmG9N5RPLVuEuibxO/Dek+p1768J63X92E/cFNt5fNcPeXv6tnJ73Fhrze99xVL9ZR/fc9OBgM1+j6cpvuLqampYNxFxxLkGvLv6f1rMO5gtaTdX/jf35o9bKDfN0ZGRux9mix+cGp9sFqjwNCw/T/qdkm7v4jqeePGjainHOv22v/l/dIPotLvmf7DY50MVquf2tUPqtP7C+mncY+vRsVXT+kXTz/9tN39Bz/4gRkfH7dl/6Ep2TZpn+9Rz5ftEUAAgbUIEKy2Fj32RQABBBBAAAEEEEDAEyBYrb3dgWC19nkSrNY+SzkSwWrt9SRYbWVPgtXa298IVmuvJ8Fq7fXUo6U1uIpgtXj6A8Fq7XUlWK09nvogjJ/Fm2C11dsSrLZ6u0Z7Eqy2smfU4CqC1drrSbDayp5+BjXd0n/IUfovwWrtfc/kaAgggMB6CRCstl7yvC4CCCCAAAIIIIDAhhKQjBH65KlkVvujP/oje34y6KxPc1+4cMFoUEbcmTBkIEefiPQzq0kd9YcFGQDSDFtxP0kctbHlSUM/WE2zM0hAoD6V3MnMav6Tj36GE8l4oFMYynodxI07U1FUT2l39ZS+qvUUS+0n/tOyUY8fdXvxaTSdg9TRzwB38+ZNe+ikTQMqT5f701/5mdXizgrVyFp8/Ixkso30S21buX70736GrajtFtf2W7dutYeW9tZrvT77jvYXeT+N+/3Tz6CmP+RIm6unZGfwPeO+3v2prLQN/KwG8netm9Tdn7ZJg6hle30yXf71+2/cmWP8zAdaT33flPORbDF+lqC4ryF/ytFGGR6lvvq5rf9KPcUyCZ5+Bjj9kUbeO/3sO7qNn3EtruvXnx63WZYg/fwZGxszly9fjqsqqzqu9gdpd99T32ckw6fv2cnMamorr6n1kex0+n1T3i/9rJmrAmjzTlrPTZs2BdeR1FOz2oizf93F/f6ppyevk0ZPtaoPrtL3oqRkVtP3Sqmnn1ltvTJsNevW6infNbXvyb2QXke+ZyenqfU/l+V9VLMMi6e2tWSNSVrmFfluJIt/r+kHq8X9eV7fzurj10G+d6in/F09pc07Xb9Wb7fqKZ85+lkj//qfU/53wrivr0bfh9N0fzE9PW3JJaOrZuv27339rHWyPu7xkKTdXzR62MCfeliuI7125DNdg6v8gKFmmdU6MU6TtPuLqJ5Xr15t9ZbQ0b/7mdX0e6YYN3svirtyfgY1fS1Z5z90pP1Tvr/PzMzEXaVIx1dD+ax56KGH7L5Hjx4N3mfqP3+YEjQSLxsjgMAGEyBYbYM1KKeDAAIIIIAAAgggsH4CGmQhA6I6WCI/gPgp4P0pF+OsadQf/5I2WB+nzWqOnXbPpNU/afWJ2ifSXv+o58v2CKxFgOtlLXr37osnnu0V4GhJFkja9Z60+iS57cLULe2eSat/0uoTpg+wTXwCUYM74w5WS1r/TFp9ovaEtNc/6vnGvT2e7RX2HxKTh3VkkQf09IEtCbxT86jvVe2tKUdDAAEE1l+AYLX1bwNqgAACCCCAAAIIILBBBAhW2yAN2eA00j54l7T6J60+UXtu2usf9XzZHoG1CHC9rEXv3n3xxLO9AhwtyQJJu96TVp8kt12YuqXdM2n1T1p9wvQBtolPIGoACMFqK7dF0h5u5Hpv77WDZ3s9CVZrrydHQwCBjS1AsNrGbl/ODgEEEEAAAQQQQGCdBHQwr35qBB0EinvajnU6bV4WAQQQQAABBBBAAAEEEEAAAQQQQAABBBDoOgGdXlyCYHV2DZmuVBd/ump/CvKug+KEEUAAAWMMwWp0AwQQQAABBBBAAAEE2iCwsLBg9OldGWyI+mRiG6rAIRBAAAEEEEAAAQQQQAABBBBAAAEEEEAAAQQSKCAPL+uDzVGzQCbwdKgSAgggsCYBgtXWxMfOCCCAAAIIIIAAAgg4AYLV6AkIIIAAAggggAACCCCAAAIIIIAAAggggAACjQQIVqNfIIAAAjUBgtXoDQgggAACCCCAAAIItFlAnpDzpwH1pwLVl8pms21+1eWHa/SaK70gmeBWbo60eyat/kmrT9SLMe31j3q+bI/AWgS4Xtaid+++eOLZXgGOlmSBpF3vSatPktsuTN3S7pm0+ietPmH6ANvEJyDBIFGWbhufSfv1kvb6R+mbndgWz/Yq6/iqTPepS09PT1AWb8Zg22vO0RBAIL0CBKult+2oOQIIIIAAAggggAACCCCAAAIIIIAAAggggAACCCCAAAIIIIAAAggkRECCZjUozQ9O8x9wjjtQNiEUVAMBBBBoKkCwGp0DAQQQQAABBBBAAAEEEEAAAQQQQAABBBBAAAEEEEAAAQQQQAABBBBYowDBamsEZHcEEOgKAYLVuqKZOUkEEEAAAQQQQACBuAUWFxeDJ+ZyuZxp9HScDFRoev24n56LmlI+atr/uD2Tdvy0eyat/kmrT9T+lvb6Rz1ftkdgLQJcL2vRu3dfPPFsrwBHS7JA0q73pNUnyW0Xpm5p90xa/ZNWnzB9gG3iE0haf6A+7W3rpHm29+w6fzQ822vuezaz9acqjnt8uL1nx9EQQACB9goQrNZeT46GAAIIIIAAAggg0KUCEuzVaoCHYLX0do5WbVt/ZkkL/kta/ZNWn6g9M+31j3q+bI/AWgS4Xtaid+++eOLZXgGOlmSBpF3vSatPktsuTN3S7pm0+ietPmH6ANvEJ5C0/kB92tvWSfNs79l1/mh4tte8VCrZA4pro8C1qN7trR1HQwABBJIlQLBastqD2iCAAAIIIIAAAgikVIBgtZQ2XMhqRx1MIlhtZVg8Q3Y8NkNgAwik/XpPWhPg2d4WwbO9nhytvQJJ659Jq097tTt/tLR7Jq3+SatP53sUr+gLJK0/UJ/29s+kebb37Dp/NDzba06wWns9ORoCCGxsAYLVNnb7cnYIIIAAAggggAAC6yAggUp+sNJ6pHSPGiwVdXBqHVjX9SXT7pm0+ietPlE7V9rrH/V82R6BtQhwvaxF79598cSzvQIcLckCSbvek1afJLddmLql3TNp9U9afcL0AbbpHoGk9c+k1SdqT0h7/aOeb9zb4xm3sDFM+xm/Ma+AAALpFCBYLZ3tRq0RQAABBBBAAAEEEEAAAQQQQAABBBBAAAEEEEAAAQQQQAABBBBAAAEEEEAAgVQJEKyWquaisggggAACCCCAAAIIIIAAAggggAACCCCAAAIIIIAAAggggAACCCCAAAIIIIBAOgUIVktnu1FrBBBAAAEEEEAAAQQQQAABBBBAAAEEEEAAAQQQQAABBBBAAAEEEEAAAQQQQCBVAgSrpaq5qCwCCCCAAAIIIIAAAggggAACCCCAAAIIIIAAAggggAACCCCAAAIIIIAAAgggkE4BgtXS2W7UGgEEEEAAAQQQQAABBBBAAAEEEEAAAQQQQAABBBBAAAEEEEAAAQQQQAABBBBIlQDBaqlqLiqLAAIIIIAAAggggAACCCCAAAIIIIAAAggggAACCCCAAAIIIIAAAggggAACCKRTgGC1dLYbtUYAAQQQQAABBBBAAAEEEEAAAQQQQAABBBBAAAEEEEAAAQQQQAABBBBAAAEEUiVAsFqqmovKIoAAAggggAACCCCAAAIIIIAAAggggAACCCCAAAIIIIAAAggggAACCCCAAALpFCBYLZ3tRq0RQAABBBBAAAEEEEAAAQQQQAABBBBAAAEEEEAAAQQQQAABBBBAAAEEEEAAgVQJEKyWquaisggggAACCCCAAAIIIIAAAggggAACCCCAAAIIIIAAAggggAACCCCAAAIIIIBAOgUIVktnu1FrBBBAAAEEEEAAAQQQQAABBBBAAAEEEEAAAQQQQAABBBBAAAEEEEAAAQQQQCBVAgSrpaq5qCwCCCCAAAIIIIAAAggggAACCCCAAAIIIIAAAggggAACCCCAAAIIIIAAAgggkE4BgtXS2W7UGgEEEEAAAQQQQAABBBBAAAEEEEAAAQQQQAABBBBAAAEEEEAAAQQQQAABBBBIlQDBaqlqLiqLAAIIIIAAAggggAACCCCAAAIIIIAAAggggAACCCCAAAIIIIAAAggggAACCKRTgGC1dLYbtUYAAQQQQAABBBBAAAEEEEAAAQQQQAABBBBAAAEEEEAAAQQQQAABBBBAAAEEUiVAsFqqmovKIoAAAggggAACCCCAAAIIIIAAAggggAACCCCAAAIIIIAAAggggAACCCCAAALpFCBYLZ3tRq0RQAABBBBAAAEEEEAAAQQQQAABBBBAAAEEEEAAAQQQQAABBBBAAAEEEEAAgVQJEKyWquaisggggAACCCCAAAIIIIAAAggggAACCCCAAAIIIIAAAggggAACCCCAAAIIIIBAOgUIVktnu1FrBBBAAAEEEEAAAQQQQAABBBBAAAEEEEAAAQQQQAABBBBAAAEEEEAAAQQQQCBVAgSrpaq5qCwCCCCAAAIIIIAAAggggAACCCCAAAIIIIAAAggggAACCCCAAAIIIIAAAgggkE4BgtXS2W7UGgEEEEAAAQQQQAABBBBAAAEEEEAAAQQQQAABBBBAAAEEEEAAAQQQQAABBBBIlQDBaqlqLiqLAAIIIIAAAggggAACCCCAAAIIIIAAAggggAACCCCAAAIIIIAAAggggAACCKRTgGC1dLYbtUYAAQQQQAABBBBAAAEEEEAAAQQQQAABBBBAAAEEEEAAAQQQQAABBBBAAAEEUiVAsFqqmovKIoAAAggggAACCCCAAAIIIIAAAggggAACCCCAAAIIIIAAAggggAACCCCAAALpFCBYLZ3tRq0RQAABBBBAAAEEEEAAAQQQQAABBBBAAAEEEEAAAQQQ6BqBcrkcnGs2m+2a8+ZEEUAAAQQQQACBjSZAsNpGa1HOBwEEEEAAAQQQQAABBBBAAAEEEEAAAQQQQAABBBBAAIENJkCw2gZrUE4HAQQQQAABBLpWgGC1rm16ThwBBBBAAAEEEEAAAQQQQAABBBBAAAEEEEAAAQQQQACBdAhUKhVb0Uwmk44KU0sEEEAAAQQQQACBhgIEq9ExEEAAAQQQQAABBBBAAAEEEEAAAQQQQAABBBBAAAEEEEAAAQQQQAABBBBAAAEEYhcgWC12Yl4AAQQQQAABBBBAAAEEEEAAAQQQQAABBBBAAAEEEEAAAQQQQAABBBBAAAEEEECAYDX6AAIIIIAAAggggAACCCCAAAIIIIAAAggggAACCCCAAAIIJE4gzNSfuo1UnilCE9eEVAgBBBBAAAEEELhHgGA1OgUCCCCAAAIIIIAAAggggAACCCCAAAIIIIAAAggggAACCCROoFmwmq4vl8tBgJoEqhGslrgmpEIIIIAAAggggMA9AgSr0SkQQAABBBBAAAEEEEAAAQQQQAABBBBAAAEEEEAAAQQQQCBxAgSrJa5JqBACCCCAAAIIILBmAYLV1kzIARBAAAEEEEAAAQQQQAABBBBAAAEEEEAAAQQQQAABBBBAoN0CjYLVZF2xWLQvJeVcLmfL+m+768DxEEAAAQQQQAABBNorQLBaez05GgIIIIAAAggggAACCCCAAAIIIIAAAggggAACCCCAAAIItEGgUbCaBKr5wWr5fN6+Uk9PTxtekUMggAACCCCAAAIIxC1AsFrcwhwfAQQQQAABBBBAAAEEEEAAAQQQQAABBBBAAAEEEEAAAQQiCxCsFpmMHRBAAAEEEEAAgcQLEKyW+CaigggggAACCCCAAAIIIIAAAggggAACCCCAAAIIIIAAAgh0n4AfrKblQqFg5P+69Pb22iKZ1bqvf3DGCCCAAAIIIJBOAYLV0tlu1BoBBBBAAAEEEEAAAQQQQAABBBBAAAEEEEAAAQQQQACBVAqUSiWjwWc6jWejE1laWrKrJSDtxo0btnzmzBkzPj5uy1u2bDG6/0rHSSUSlUYAAQQQQAABBDaoAMFqG7RhOS0EEEAAAQQQQAABBBBAAAEEEEAAAQQQQAABBBBAAAEEkihAsFoSW4U6IYAAAggggAACnREgWK0zzrwKAggggAACCCCAAAIIIIAAAggggAACCCCAAAIIIIAAAl0toNnU5N9MJmMt9F8pl8vlIONaNps1xWLRbiNTfH7wwQe2fPLkSfPYY4/Z8u7du7vak5NHAAEEEEAAAQTSKECwWhpbjTojgAACCCCAAAIIIIAAAggggAACCCCAAAIIIIAAAgggkDIByagmSy6XW1ZzCVKTxQ9i0/+Wf69evWpeffVVu83CwoL59re/bcvbtm0z/lShKeOguggggAACCCCAQFcKEKzWlc3OSSOAAAIIIIAAAggggAACCCCAAAIIIIAAAggggAACCCDQWQGC1TrrzashgAACCCCAAAJJFCBYLYmtQp0QQAABBBBAAAEEEEAAAQQQQAABBBBAAAEEEEAAAQQQ2GACOq1nPoaiVHwAACAASURBVJ8PzkyyqflBbDotqGRbm5ubs9u98cYb5sSJE7Z8+PBh8/TTT9tyb2+vmZ+ft+Xh4eENpsXpIIAAAggggAACG1OAYLWN2a6cFQIIIIAAAggggAACCCCAAAIIIIAAAggggAACCCCAAAKJEmiUWU0C2DRATaYHleA1We7evWs+//xzW37rrbfM+Pi4LX/96183mzdvtmUJaKufUjRRJ0xlEEAAAQQQQAABBO4RIFiNToEAAggggAACCCCAAAIIIIAAAggggAACCCCAAAIIIIAAArELEKwWOzEvgAACCCCAAAIIJF6AYLXENxEVRAABBBBAAAEEEEAAAQQQQAABBBBAAAEEEEAAAQQQQCD9ApIJTZZsNhuczNLSkunp6bH/LRnWbty4Ycvnzp0zb7/9ti1LtrUnn3zSlo8cOWIKhYItDw4OBseR6UAHBgbSj8QZIIAAAggggAACG1yAYLUN3sCcHgIIIIAAAggggAACCCCAAAIIIIAAAggggAACCCCAAAJJEPCD1XS6Twk86+3ttdWTzGuffvqpLf/iF78wly5dsuVHH33U/l+WkZGRYKrQ/v7+4LTkOBr0loRzpQ4IIIAAAggggAACjQUIVqNnIIAAAggggAACCCCAAAIIIIAAAggggAACCCCAAAIIIIBA7AIEq8VOzAsggAACCCCAAAKJFyBYLfFNRAURQAABBBBAAAEEEEAAAQQQQAABBBBAAAEEEEAAAQQ2skDFlE3GuKkx21VOolerYLX5+UXz5ptv2qq/9tprZnp6uy1//etfN9PT07YsU4jm83lblkxsMv2nLMPDw0k8ZeqEAAIIIIAAAgggUCdAsBpdAgEEEEBgmYCkXs9kMveoaEp2+cPyv5eDbWVgQP+2fBs3yHLvvtHxK5XaPlpNWVcquXrk81mj21Qq5Sb1McYfFIleC/ZAAAEEENhIAvL5pUsul9tIp8a5IIAAAggggAACCCCAAAIIJFxAAtNkKZuyyVaD1dpVtuOx1WN2gqHRmKtb585RgsyWloq2LOPHOmWnjOdevXrNrv/0k1+ZEydO2PLMzIz5jf/jP9nyli2bzcTERLBvs9eS12BBAAEEEEAAAQQQSLYAwWrJbh9qhwACCHRcgGC1jpPzgggggAAC6yxAsNo6NwAvjwACCCCAAAIIIIAAAgh0sQDBasY+fEywWhdfBJw6AggggAACCHSdAMFqXdfknDACCCDQboFaZrXmR649zeZnaGu2vZ+VrVhsnB1Nsqo1SAC37JDydF3jTG8yAOJStDXKItduIY6HAAIIIJBsAX0aW2rJE9jJbitqhwACCCCAAAIIIIAAAghsNAE/WK3d5yaZ2jqVWU3urXXM1c9a7ta5MWQZi61U3Kwesr1uJ9nW3nrzHbv+2LFjpqen15aPHDlsHn3sYVvetGnE9Pa69bp//X28HJP7+nb3Io6HAAIIIIAAAgi0X4BgtfabckQEEECgywSaB6vVAtPWMA2oN+3nMtiMTP1Z+6MGnflZ3ptlieuyBuJ0EUAAAQRaCPB5QRdBAAEEEEAAAQQQQAABBBBYLwENVovr9eMOViuX3bSecm/tB6np+bgHxNz4sASSVZ8htv9dWHJjy6dOnTJHj75my59//rk5fPhBW/61X/uGmdripv7M52tjzJIhXcee8/l8QMf9fVy9iOMigAACCCCAAALtFSBYrb2eHA0BBBDoQgGC1bqw0TllBBBAYEMJMJi9oZqTk0EAAQQQQAABBBBAAAEEUiVAsBrBaqnqsFQWAQQQQAABBBBogwDBam1A5BAIIIBANwsUi0um/uk18fBTrmcyuYBIAgL0qTfZpjb1WnbZlJ2aKa1YqKWPl3X6dJ5MAaoDObmc7NvNrcC5I4AAAggggAACCCCAAAIIIIAAAggggEAaBdIerKZTfDazlyxoOj7sZ1YrFio2i5osb775lrl06ZIt79q1xzz66KPV8rQZGu63ZZlRQ44lS7FYDKb77OnpSWOzU2cEEEAAAQQQQKCrBQhW6+rm5+QRQACBxgIaTOZnmtHgMd1Dg8wymUoQZOYfbXmWmlqK9qbmzab79HaQFPGNgtIkk7xO/ymHabRNbUpS+TuRbfR9BBBAAIGVPwPlr3xe0EsQQAABBBBAAAEEEEAAAQTiFkh3sJrMutF45o1KxY3Buntrb3y4Og586dJ1c/ToUbvNO++8Z6ampmz517/9v5tDhw7YcrFUMT292gK1B5/9KUf9qUf9B6jjbjeOjwACCCCAAAIIILB6AYLVVm/HnggggMCGFSBYbcM2LSeGAAIIINBCgOBmuggCCCCAAAIIIIAAAggggEAnBQhWI1itk/2N10IAAQQQQAABBJIgQLBaElqhQR38H8nCVJGsD2GU2AYBBMIKaNY0+VffX/wn1OQ9SlOuVyol46dalxTssvhTdhaLZTM3N2fXyxN1Om2o7NfTk3fVqkgad1csFAqmWHT/IdssLCwEVR8aGqqul6lG3Wo5vi65fMZks/rUnryee1TPn35U6qbnxftn2F7BdggggECyBaJ+f64/G/3s848jn318TiS73akdAggggAACCCCAAAIIIJB2gbQHq5UrOh4sY7CuNWzms6xOz1nLqlYuGbO46LZ/5513zGuvvWHLN2/eNEcOP2TLzz33nNm7d5stZ2RXb5IMvWevv1fX9XJv749jp71vUH8EEEAAAQQQQGCjChCsltCWjfpjGz+iJbQhqRYCKRXQgDMJSMtW59eUADN9r5H1GqxWLC6Z3j4XcJYxuWC9bKvvZbdv3zXXr1+321y+fNUMDg7a8timCaPBZ5lM1szPz9v1t2/fDsoXLlyywWuyyLZ79uyy5V27dgX75nK1aUALxVqdper+QEVtMKMSnFc2Ww2WS2lbUW0EEEAAAScQ9fuz7yaD2fq55gdqS8C0fg7ijAACCCCAAAIIIIAAAggggAAC9QJlU664sdtMpmIfVHZLxmQzOu6aNYWCezD57p058+GHH9ny++9/YM6dvWDLO3bsMI8//qQtHzhwwExOjtiynQLUC1Zr5F8/HsDvZfRSBBBAAAEEEEAg+QIEqyW0jaL+2MaX74Q2JNVCIKUCBKultOGoNgIIINDFAlG/P/tUBKt1ccfh1BFAAAEEEEAAAQQQQAABBNYgQLDaGvDYFQEEEEAAAQQQ6FoBgtUS2vRRf2wjWC2hDUm1EEihgLz/NAtW0+wykn1GMqrJIj/w9/W7lO7ytJxOoybvS3ocyaZ28eJFu42UN23aZMtbt2w3Y2Pjbt9s1mZUk+XatZmgfGPmlllcXLTrJbPa/gN7bXnv3r1maKjfljPe03WlUtlkcw7ez6wmddb3Vlmv6eDJrJbCTkqVEUAAgQYCUb8/yyH87JuNPvt6e3uZPoTehgACCCCAAAIIIIAAAggggEBTgbIxxmVNM0bKOuWnDNjWZrS4dXPWbnH9+oz5X//r/7Ply5euGpnNQ5bHH3/cPP3012x5x44JIzNpyFIqG6PTpErmNh2f9mf1YOpPuicCCCCAAAIIIJA+AYLVEtpmOg2RVs8PRiMwLaGNRrU2rEC3XXMabNa6QWXwwdhp08qVoi3LdGnqVSzUplSbmblpzpw5Z7e5dPGKGRsbs+Xp6Z1meHjYlpeWikFQ2sz1m+b8+fN2/Z07d8zCgguMkyC3Q4fut2VJBz845ILkJFgtGMCQsZFMpbre/euWchCU4Ac05HLuGKtduq1/tHJaTbBIq2Ou9Hf816K3tmkT1/bKjfemPdur2unrsb21b+/RtG/5JlL21+v37+WfEbkgWC1uz6T1/2473/b2OI6GAAIIIIAAAggggAACvoB/f9Hq3ke2rT1wqoFPbgzDH7f07+f0odS41P2Hc1vVX7bVbfxt9QEpqaMGaEnZvzeV/15acuOg8vCUv+j+/r7ygG9fX1+w2cLCgi2Lh4zTyiL10QCveHzKZnbOPYA8NDgQBKstLC6a/j437ivLFyfd2PDLL79iPjjupgHN53vNli1bbPnIkSPmkUcesuUdOybtQ8iyFEvG5Nc2fBvPaXNUBBBAAAEEEEAAgTUJEKy2Jr74diZYLT5bjoxAVIFWAxBRj5f07QlWi9ZC3dY/WunEHdxQ//r4t2qRlf/e6fZqVVvas5VQtL8nrX2j1b69WxOsFt0z7v7D9R69TdgDAQQQQAABBBBAAIG0ChCsZoIZKKQNCVYjWC2t1zL1RgABBBBAAAEE2iVAsFq7JNt8HILV2gzK4RBYg0C3/Zga/sfpama1ciF4qlEGWtSrsFSyWddkuX79ljl9+rQtXzh/yUxObrblnTsls9qoLc/NLpjZWZcO/tq1a+b8eTdtqKzTJwolI9vhw4ftesmsptOA5vIyyOMaueInU8tI1jVdUcus5rZz69c6DWi39Y9Wl1L4/tPqSOH+jn84p2Zbdbq9WtWW9mwlFO3vSWvfaLWPvnX9FCB6BFnfqG/VZ1bTYO36zGr6BHrcnknr/912vtF7HHsggAACCCCAAAIIIIBAWIFGGdFWugcqFAr3HFq21wxqSbh/knPS+yb/vtOvm52RouzGUKXufoYz3Vf+Pjc3Z7cZGRkJzlvGQ/2gNh0flf0GBiSDmbGzVOg2zbLL1WduC9tm4berTQNaMRVTlFRoMgNHXjK+ufRoVy7PmGPH3rLld9/5hdGZLvr7+83WrVvt+oMH95uDBw/a8tSWETuThizCl61OCRq+TmyJAAIIIIAAAgggkHQBgtUS2kIEqyW0YahWVwokYfCjk/Dhf5x2Ay0yBWip5KYBzedr04BKsJqmp7927aY5deqU3ebM6XNmyxY3CLF3734zOODSwd+6dcvcuHHLli9fvmzOnnWp4SV9vQ7qTExMmMOHD9n1Eqw2Our27emV1PZu8EOnA7X/YQc1asFqjR1r0wmsxrnb+kcro/D9p9WRwv0d/3BOzbbqdHu1qi3t2Uoo2t+T1r7Rar/y1o3OTQb99fNCvkv708boDwJ+H6sfsPd/KNBXl/0IVmtny9WOxfUejytHRQABBBBAAAEEEEAgyQLN7lNXuj9oNQVn/NNcLhfVc/DvKZvV35+6VO4tdd/6KUGzGTc+WSyUzJkzZ2z50qVLwYNXo6OjQVDX5qlJu50s+Z5cbeizGtyltS2Xqg/q5uRp3jh7hYwRu3Hi+YV5k8246UtletLLl2Zs+bXX3jDH3//Ylu/evWsOHHBBaWNjm8z09LQt79y5w2zZ6h5wHhqSMWZXZzkLLcd5FhwbAQQQQAABBBBAoLMCBKt11jv0qxGsFpqKDRGIXaDbfkwNH9xAsJp0vm7rH60uuPD9p9WRwv0d/3BOzbbqdHu1qi3t2Uoo2t+T1r7Rar/y1gSrtVOz8bHi7j9c7/G3Ia+AAAIIIIAAAggggEDSBAhWcwFkBKsRrJa0a5P6IIAAAggggAACnRYgWK3T4iFfj2C1kFBshkAHBPgxtRlyLVitWHSp+f3MasVC2WjK/itXZswXJ900oKdOnTbbtu2w5X17DxhJ9y7L9es3zJUrV2z5/PkL5uzZs7a8tFgMstpMTU2Zw0cesOsls9r4+Jgt9/X1mN4+lw9epgMNpgK1U4C6erp29Mt6XmRWa+dlFHdwQ31duT7X1nqdbq9WtaU9WwlF+3vS2jda7e/dutn56HqZ8kS/Q8vnj7/enyrGfwq+WcY1Pyub9su4PZPW/7vtfNfaP9kfAQQQQAABBBBAAAEEogn4U4PW7+lPl9noqM2yaUerQfit9V5T6rVSFjU5on8v5Z+HnK+fJU5fXdZdOHfR/ucvf/lL895779myzELhL/v27bP/+eUvfznIRrZr985gk8JSMZgmVVZqnXt68zFnVpOZMdw0pjIlaT7vMqtdv3bLvPrq67Z89NXXTaHgxmV37dpltm/fbss7duww+/bttuWpLZNmYMDta2fO0MxqlfKy6VPDtxpbIoAAAggggAACCCRZgGC1hLYOwWoJbRiq1ZUCSfvxODmN4AYYSuWC8YPVdBCmXKo9JXj58nXz+Ykv7PZffHHKbN3qBiT27N5nenp6bPnKlWvm0qXLtnz+3MUg5X2pVDG9MqhijNm2bZu5/wH35J0Eq01OTtjy4GC/6et322Sz3qBQppaGXv6WscFrxmRzMt7hgtuMIVitnX0q7uCG+rpyfa6t9TrdXq1qS3u2Eor296S1b7Ta37u1fz6NyjIorkHSfrCarNdgNTlqo2A1+bsflOYfv1P9slOvE7Yd4u4/STvfsC5shwACCCCAAAIIIIAAAvEL6O8jcl/S6OEjyUymY5D+/V78NVv+Chp8Jv/695pa7u3tDdbLNnJ/qosGo50+fdr87Kcv29WnTp0y58+ft2X/Xla2lWPJsn//fvOVr3zFlp977jmzddsWW9apQaUsJlq3XD4be7Ca3ovLOG/1mWZz9Ohr5scvvmTrdvHiZbN79x5bfuD+w3aKUFn27tttDh50QXhj4/3e1J8VU6m4qU4rpmRyWbc9CwIIIIAAAggggMDGESBYLaFtSbBaQhuGanWlAD+mNmt2gtVEhv6xvH/EHdxQ3xvxX9vbcqfbq1Vtac9WQtH+nrT2jVb7e7cmWG2tgtH2j7v/cL1Haw+2RgABBBBAAAEEEECgmwQIViNYjWC1brriOVcEEEAAAQQQ6EYBgtUS2uoEqyW0YahWVwp024+p4X+cdsFqxdLSssxqPXmXKa1SyRjJiibL5ctXg8xqJ09+YSYnp+z67dumTTbrnii8cuVqbRpQL7NaJpMzg4ODdhtJDX/ffQdsed/+PWbz5klbHh4eNn391dzw9rVd3ey5ZIq2LO0oWddsOVuppY+v1J5oXE0H77b+0coofP9pdaRwf8c/nFOzrTrdXq1qS3u2Eor296S1b7TaL9+6PlCt0bnJk+NLS0t2R32qW8ryZLc+aS9Plvvfs/Wpdvm7PpUvx/afiNeatJqGZi3np59Taz1GO/ePu/9wvbeztTgWAggggAACCCCAAALJFtD7i3bdB0hmNV38bGWdUGiUrXul1/WnO9X7yhs3bpg333zT7ib/fvTBx7Ysx56dnbVlOUcdE5VzVLuBgQEzNjZmt3nhhReCLGuTk5PGTvlZXarDo/aY2Xxt3DRWo4oxH3zwqX2Jf/u3l8wnH5+w5dHRTebggfttecuWLWZkZMSW9+zdZXbvdjNw9PX7U3+WjMm4zGril8u6rHJrnSEj1nPn4AgggAACCCCAAAKRBAhWi8TVuY0JVuucNa+EQCuBdg2itHqdpPw9/I/TLiBsqbAQBKv19PSa3h5/8MBFh/nBaidOfG5GRjbZ9ZMTErTmtrl27bq5fu2GLV+4cCGYBrSvbyAYwJBgtQMHXGp4SRM/NbXZlkdGJFjNCUp82rK0+6Zg1/vBarl8xsj/3PY6HejqWqDb+kcrpfD9p9WRwv0d/3BOzbbqdHu1qi3t2Uoo2t+T1r7Rar9862bBavXTdfrTgOqPAH6wmnzH1m2kv+mPGvKvH4ymPyb4x497apmk9f+4+0/Sznct/ZN9EUAAAQQQQAABBBBAYGUB/b3Djc9Vnyb1dvEfLJKyThO5sLAQPHAkQVq6rxxP79tkXdz3a2Hq799H+gF0eu8jfz979qw96//4j/8IgtVkGlBTduOUYyNjwXlJ0Jp/X6Z1kHPV8921a5d5/vnn7b7PPPOMGZt0Y652cc8Qm3IHgtU0MO748Y/N66//u33dE786aXp63IDtrp17zI4dO21ZAvB27Zq25W3bt5iJiepYcsaYUtkFqGVzZZMxbuzZjR3r+O29fWflnsdfEUAAAQQQQAABBJIqQLBaQluGYLWENgzV6kqBbvsxNfyP0wSryQXRbf2j1ZtA+P7T6kjh/o5/OKdmW3W6vVrVlvZsJRTt70lr32i1X741wWpr0VvdvnH3H6731bULeyGAAAIIIIAAAgggkEaBMMFeug3Bam7MlWA1gtXSeK1TZwQQQAABBBBAIKwAwWphpTq8HcFqHQbn5RBYQaDbfkz1U9Ov3DEaB6v19fZVd6s96Xbt2ow5ceKkXf+rz06awcFhW940Om7K1XGHmZkbZub6Tbv+0qVLQWa1oaERMzo6atdPT0+b/fv32vLuPTvNli1uOtGRkaG6zGquChVTMpWKeyJvWWa1nDyt6Oon05WuZem2/tHKKu7ghvrXx79Vi6z89063V6va0p6thKL9PWntG632y7eW92p9P3fv2zrdc229TBtdKCzaHYvFcjD1c29vf1CW9UtLC8Hngj7t7mdfkz/qd3F/SlDZpvniD6Kv7kyT1v/j7j9JO9/VtRp7IYAAAggggAACCCCAQBiBcrE2Pqfbyz2H3nstLS0Z+b+7nyva/8ty+/btINPYxMSEkakuZZHMYjqGacf8cg1mTpBbx2p2seoECy2qqvd1926mdVuelTtrlhbcPahM6zkzM2PLEmQmGc9k6e/vN5uqU3YWlormlaOv2vU//OEPg7FPmRLzS088addPTU2ZzZvdTBIDvQPmypUrtvzuu++aEyfclJrFYslIljlZ5ufnzVNPPWXLv/M7v2327XPjpgWZOjPnxj6zQhNp+LPeoXU2s7NnXD1/9tLPzbFjx2xZ7tH37dtvyzKm62bYMGZ007A5ePCgLY+PD5i8d6u9VHB9oKdX58Sw/0lmNWXgXwQQQAABBBBAYAMJEKyW0MasDxbxf8xp9MNOObjrSugJUS0EUiyQjXY3n+IzdVWXQSJ/Gk1Nry//+u8/GjSwuDQfDCzJgI3+8O+n9JfpPU+dOmWP/8knJ0xvNQW8TBuqwWqzdxeNBKzJcvXKdXPr1i1b3rRpkx3YkUUGNiRITRYZvNm2bastT0wMu4EXO1gl5+DKxVIhCG6QQax83g2uyHnUfoRvPeDiNyo/rq/cxQluaO9bQFTPqP0z6vHbe3b3Hi1q/eOuT9qPH3v7ZpaPdle876ONXlu+32ob28+UJp+vwXHqgonLZfcrg3xulMvuhwsJXMtk3PqlpaLJ2WBkt163yeV6gvd/CVZbWJhznwXV6Uek3N+vU1gvb3Wps34v12M37BeZ6mB+xf9MSffnS9z9h+s97e8w1B8BBBBAAAEEEEBgIwmUSwV3n5TJmEyDaTorcj/XYH29Qbk6KLfs/i+TN+Vq8FlhqWTm5tw9mQRiffHFF7Z85swZc+fOner9nEaYuW00UGzbtm1mz549dpsdO3aYffv22bJdp/enWWMqRXd/ViiXTG+vi4QqlWoPLg0MDhqj93DLTqAWpFUoFoL7VxlT1PvXhcUFmVezWs+M+fyzX9nyK6+8Yj7/lXtQVwwffvhRW37yySfNnr0ugOz48Q/ND374T7YsgW0PPvSQLR8+fNg89rgrS+CaPiglDwTfvTlr13/00Ufm+9/7vi1fvnQ1MOnt7TX3PXC/Xf+lLz9hnq1OCTqxedQUCq6e2WzGjpc2XJbd1uv51xxkWs5cVqPJsmZx0QXn6TStUr544Zp58Uc/s+s/+eRTG7gny/T0DrNnjwvakweRJzeP2/K2bVvMAw+4IDa7NAykix4w1+QMWY0AAggggAACCCCQUAGC1RLaMASrJbRhqFZXChCsVn0Kj2A1N35SF5zRlRfFCidNcEN7e0RUz6j9M+rx23t29x4tav3jrk/ajx97+xKs5g2uE6wW9Xrheo8qxvYIIIAAAggggAACCMQnQLCa2BKs5noYwWrxXWkcGQEEEEAAAQQQQEAFCFZLaF8gWC2hDUO1ulKg24LV5P3Hz6y2LAuOF5gQZFZbXDTFkkvR7rKX5W3ZTbvpAt1u3rwZpLb/9JPPbRp4WSrljCkU3ADI3OyCuXPHPS1488ad4CnLoaGh4Gm97Tu2mp07XWa1zZsn7ZN4skxNjZuce1k71ZtmViuVi8syq2lWHDKrxXcpxx0c023BDVE9o/pEPX58PccdOWr9465P2o8fe/v6nwl1WX5Xm1ltWXa28vLHq0sl91S4PyWMnw1U1usT6H52Tynrf8v2+iR4NlMxg/JEvUyvMqBTWEtWtkrQF/1paZpmVmv4RL58yFU/mEJ2pKT1/7j7T9LON2QzsRkCCCCAAAIIIIAAAhtUoBagpNnR/HsC/z7JH1eTscAgq1mllhHNrqv+d6lYMefPnLduVy5fDqaz/NWvfhXMxKBTaMo2krVLpwGV40v2MB0zKBRcBrjh4WHz8MMP2/Jjjz1mdu9y2cv2HtwbZOpamJ0P9s32SD1d0xULBZPvraUaK1dc5m55zXzerc9mapmyJZtapvrfku3sZjVz2FtvvWP+/dXX7PYnTpw0i3PzQd8YHR2z5d27d5vJKTczxMzNG+b6dTdV6PbpafPVZ75my/fff58Z3uSm9ZSs35lqxm57H+tO15w+fcb81V/8jS1/9tlnNpu4LDIOO71rhzvO4UPm+eefteX9B3ebaoI5m1WtmpA8qF9QCG67/UxmMo+P+29pwmzG3dtKpnJ93Z58zly54s7ljTf+w3xw/FNbPn/uosnl3UEPHXrAbNnipjStmILZvn2bLT/40GEzOemyrLEggAACCCCAAAIIdK8AwWoJbXuC1RLaMFSrKwW6LVhNGlnfg/yBKP+Hf7dNbSCnUHQp4O1UAdXgBdlXA9fu3r1rzp93g1InPz9jFhfdSMv83KKZn3eBbq7sjrO4UAymFpUBKj3O5qkJs337drvN5OSEmZ525a1bp0xPdQY3GcfRqUUlVb0+DeiCFVwXXj6dacNc8037Oj+ur/w2QHBDe98mo3pG7Z9Rj9/es7v3aFHrH3d90n782NtXplRuMBV9s9et/3Gj0TSgcrwgYLqc1d827DoJNJNFpoDRgDMp648Y8q9OGz0wMBAEqPn9So6hP27kcxkvWK1/2e8rGodHsFp8VwHXe3y2HBkBBBBAAAEEEEAAgegC1eAk7yHWZlOCuhu1WrCXTBEajLdVb6YW5ufNyZNuWsyTJ0+Zn/74J7YsY396o9pEOgAAIABJREFUPyf3Znp/Jvd2es8nY3ibN7sgJxlTnJ+vBYHpA0py71d7+GjA3HfgoN3+G9/4hjl05LAty/imjgXmevNBsJqd0lSrL/ea1WC14ByCsUOd7lOirdyg4oULF8x/HDtmy0dffd2cO3W6+loys6jbXqY51QAvqW+mGgA3ODxkDh06ZLd57oWvmyee/JItj44OmGLF3e/mshlTLLiyPddqDNmdm3fNX/z5X9r1r7/+uunrc8Ftss3mLZO2PL17l3nuuWds+fEnHwnyo4lB1GA1exAbZFYxmaCts6ZQrduNmVvmzTffstv87KVXzdJStc75PrNtu3u4eO/ePWZkZMiWe/uyZtcu9wDywfv2m+UPg/mBcrUgQa0D/yKAAAIIIIAAAghsTAGC1RLargSrJbRhqFZXChCs5oK5CFZz3Z8f11d+G4g7OKbb/KN6RvWJevy4PwSi1j/u+qT9+LG3L8Fq1Q8Gf2Dd6zVkVlvxEuJ6T/s7DPVHAAEEEEAAAQQQ2FgCBKv5437ufoVgNYLVNtZVztkggAACCCCAAAJJEiBYLUmt4dWFYLWENgzV6kqBbgxWazQN6PJsZJL5xj0xJ8tSYcH+K+9d+hSkPBmpGdEWFhbM5cuX7TZnTl8ws7Puicjbt+6aO3fmbFmmAV1actnaTCVnpxSVRVL9a302jY2Yqakpu35iYtzs3u2eyJuenjb9A/dmSHMZf2pPd2aqjxGSWS2+Sznu4JhuC26I2zO+npDMI9N/2tsu1VlHgoM26q/167QN7BP6OgeLVy2bWa06/aebYsT9OOB/vsgT9/Kkuv3smJsLnsqXz5rR0VG7fmxsLJhCWvbV7Gv+VNc9ubwZHOq327tMbNWPoIo/i00lyDbqgrYbBKbVTwNafeLemGhPhCetf8b9/pO0823v1cHREEAAAQQQQAABBBBIl8DigrvHkrG8XN5N+9hskcxket+WrY7fybYL84vm2rVrdjeZ4vPtt9+25Q8//NiUltwsC3Jvpvcaco+l5fr1Oi2oZA7TaUBt3aqvJ/cT/oO1lZK7V3vqqafMN7/1a7b8yCOPmOoMlqa0VDQl48Yye/v6glMrFhdNpnoz6Gf7unP3jstsJlNz9vWbO3fcWOa//MuPzI9/9KItX79+3Qz3ucxhUp/iops9wp9tQu5f55fcTBI7dk6bb33rW7b8wje/YbZsdRnR5LZX62Zn/lx046P2fCtufFSyrWlmtR/96Ecmn3dTTAwNDQWZ1aa2bQ2mAf3KV78c3JJKknKZBfWeZdlQ6vJpQHVbGavt7XX3zbJcvXLD/vvGG/9u3n77XVs+d/aCGRlx057u27fPTE+7aUllStOJSV2/x2zZ4sZ0ZZpQvf92RyWzWoPWYRUCCCCAAAIIILDhBQhWS2gTE6yW0IahWl0p0I3BatrQ/ntRfbCaTgMqAyc6DagMLEmwgCySol8HkGRgRgZwZLl08Zq5e9cNgEnK+Fu37tqyBK4tLLhBnZ58LZW/PX7BDWhJUMH4+LgtS7Da3r27bVkGQoaG3QCSDPDo9G0ZSXPv5bn3A+xq55PuYIKkXZQEN7S3ReL2bG9tk3+0bguOibv/+MFq9a/V6LX9qaIbBapJDypXaj96yJTR1Vg1O9ivAWcyZcydO3fcZ8ft22Z2dtaW5V+dKmbbtm120F4W/7NJjpPLufd9CVbTbQYG+muD5Zna54itkz+lTdDNm2RTW3YZpPvzJe7+023XY/LfIakhAggggAACCCCAQDcLlIpuTC6Xr93HlEslU6ne+ElgmE4H6e7Natvp/dmJEyfNL3/5S3ucTz75xFy6dMndq92dMxWJmKrO3KDBZ/4DqnJMHUeUIDF9GFb2afQQk/xd79Xk33w1+kkeXHrq6a/Y15LAsL379wTNWqzWIS/nWB08tIF31aCt5QFUxpuitGh+/vJr9jg///kr5uMPP7JleehpoMcFjcm4Z7nggswmJiaC+1f576WSG9fcd2C/+c53vmPLX3vuWZOrxgQuLhVMvtdFk2VtQjdXIXvP5Ha1y/f+6m/tvz/4wQ9M9TbVDA8Pm4nNbqx0cstUEKz27PPPmGz1+HJfbY+74rL8Hlenau3p6QuCAm/dnDVvv/2OPcqrr75mLpx37Ts0NGI2b3aBaNu3bzfj4y5AbXCw3+zZu8uWDx3aH4zXLhUkAE4DIuvvraPdR7c6K/6OAAIIIIAAAgggkFwBgtUS2jYEqyW0YahWVwoQrOaanWC1ex268oJocdIEN7S3V8Tt2d7aJv9o3RYcE3f/IVitVZ+PNsietP4Zd/9J2vm2ak3+jgACCCCAAAIIIIDARhYgWM3UZfsiWE36O8FqG/mq59wQQAABBBBAAIH1FSBYbX39m746wWoJbRiq1ZUCBKvd2+zyHqWZ1eQpyGLJPX0pGdDu3nWZ0uRfTccvT0feuOHSxN+8IVN/uiw4klltZuaWLV+9cj2YHnRwYCTIoCZ/02xtPb05MzIyYreXzGoHD+635fvuu89sGnMZdKRumjUnm6tlVpMf3f3ManpWWX3MMGTv5sf1laEIbgjZkUJuFtUz6vZJ689R6x+SMdjMnyIk6r5p3D5uz7KdavnepVmWNfskfvXp9frMam7aZvfEvE4nMz+/aMrl2jSgmllNMnfqZ4o8va5P8cu/8hS3LHv37rVTgcoiT4Rr9jU5fl91ype+nh4vs1ptGlCXlbN2XvrEup+ps+F0oPdQEKy20nWTtPefNF7j1BkBBBBAAAEEEEAAgfYI1E0BWU1xLeNxOm5mp86s3HuPc+b0eXPs2DFbjQ+Of2jOnz9vy5IFW7Ov9fX1mMF+N5Wk3BfKLAqyyD2BjvnNzc0F2dQkw5pkLZNF7uXkHlAWWa9Tc/r39/beonrjJsebnNpst3/iiSfM1772tC0/8vijxlTv8+bnFoKpRSWTXKnssr7Ja42OjlZJy+bmTTkHY44de9P8+MWf2rLMGFFYcuOgMvtDvvoU1+XLF81cdUxUzld/3+nv7zfFivPdd2Cf+e3f/m1bfvqZrxoZt5TF3vZm9Z64ZHI6d6kxprTg9pVz/Pvv/09blsxqNds+MzpWHSud2mxeeOF5u81zX3/eVGcKdftXz8rdy2o7NssYnjUyS4Ysdty3mt3t9dffMG+84dr6i5OnTSbjTmBqasrs2uUyqMl5j44O2/KBg/uCsduJiU3B+UpWPH/K1aBqthDtPnr5vvwXAggggAACCCCAQJoECFZLaGsRrJbQhqFaXSnQjcFqfnp9v9H99RqsJoMuSwU39acEq/lBA/pDtLyn3brlgtJm7y4G04DOXL9pLl++ZtefP3fR3L7tAt3GNk0GAQd+kIEM4gwODtptJFjtgQfus+XDhw+biUk3mCQDHvm8GyzJ90hgRC3QQessf9O65XJu+tCwCz+urywVd3BMt/lH9Yy6fdI8o9Y/7HWr2xGsFlVs5e3rg9UatZ+/Tqd0se/B3lC5/LcGq8nnRaNgNQlU08FyCYa+ds19dly+fDkIXJMfN3SAXIKYJycn7TbyOaKfQfLf+jkiP5bUpgEdCAbL5XeOIFgt46aXdkvj4LzmgWvRBtm77XpM2vm29+rgaAgggAACCCCAAAIIpEmgXLvxyVRMqeiCmGSMrbfHBZnJTVKx4IK65OGhYnWbV1991bz6ylG7/tq1mWC8Te4F89VoKZkOUh8glfU6Dag8YCSBTrJs3brVbNu2zZYlCEzvJf37SHnd999/327z3nvvBfeFvfm8yVVv4myAXXVcUKbjfOyxx+z2v/mbv2n237/PlpcWa2OHMtZYqj4kJfeOGgw3Pz8bBGa9/LNXzOlTF+y+hULJbBpxY5A7d+40/Xk3rnjx4nlz+cJFW15cmg8choYGzELBBX7t3rvH/N7v/a4tP/XVrwTTdMp/692mjLH25vuq5BlTmHNTi8ryP//u/7X/SrCajmdK4N/YxCa7ftv0DvP1rz9ny1/56tN1wWoamOYHqwWHrha8KWCrm8v0oe+//7H9+0svvWyD1GQplSrBA2I7duyw05Ha86iUbFvKcuTBQ2bHDtemNp6w4s7FTQHaPFCuvlb8NwIIIIAAAggggMDGFCBYLaHtSrBaQhuGanWlAMFqtWYnWG35dKhdeUG0OOm4g426LbghqmfU7ZPmGbX+Ua9BgtWiiq28PcFq6tOeQfZuux6Tdr7tvTo4GgIIIIAAAggggAACaRIgWE1ai2A1gtXSdNVSVwQQQAABBBBAIO0CBKsltAUJVktow1CtrhTo9mA1P3ikUbCaPHHoTwPaKLOa7OfS/xuzuFAKMqtdv3bDnD9/ya4/9cWZILPa5smtZvfu3Xa9HC+Yvs2UgmkAJicnzKFD99ttHnzwQbN5yk335mdWk2lD/cxqpVI1b72XWU2f8gzbuflxfWWpuIONus0/qmfU7ZPmGbX+Ya9b3Y5gtahiK2+/UrBao7aUJ+LrM6rpKzTLrFYquUAwydwpPxzIIp8nV65csWWZYmZmZsZ9viwuBp8dknFTn9CXKWNu3rwZnIw+8T08OGSGhly2Tsm2ptOQNM+sJltGya5GZrWVelDS3n/ae3VwNAQQQAABBBBAAAEEUiZQcVnTJAVWuVQtV7Imm3OzF0i2tS+++MKWT5w4YT744CNbPnP6rLlxw82mYKeMrGZck4zYmslasmtJVjRZRkaGgvu2I0eOmAMHDtj1khm7T6YaDaYKdRNXzs4u2Ok/ZRkY7DE3Zu7Y8tGjR83LL79syydPnjS9WXf/Jb+r9Pa748iyaZPLOvbNb37T/G+/9s3qa42bTPV2TbKs5aqZ2HJ5Y+ZmXRa0fz/2unnpp+74n3zyqenv0+lBM2b3TjflpWT0LlXvU48fP24uX3BToMp5zM272SPEYG5xzpb37Ntrfv/3/09b/tJXngxyi8lMELnq1Kj1mdXKi7V7UM2s9o//+I82s5ksYr5th8tktvfAfvP888/a8sOPPmRK1TThQpPP6XHqH7bS+9bl968L8y4L2pkzZ82rr75myx9+8HEw9aec1/btO+z6+++/z5w7d8aWt26bCtp0584dZnCwOqNFbR5Sux2Z1aoM/IMAAggggAACCHSxAMFqCW38pAWrxf3jMT9WJbQjUi0r0G3BavL+o9ek/KvvRxIEpmV5T9AgMBkw0jTuMgVbEJS2uBik7PeDDCrlnJmZcUEDFy9cNufOuRT5585eMLOz87Y8PrY5SP0v+8o0b7JUTClYv3PntDlwwKXvt9O9bXaDT1nJT19dZHt/8EPrLOdVO0c34BV26bb3q/r3/0bBi75dJ4KBmtXBbxu/D4dt2yRuF/fnbxLPOc46Je36TXv7SrBaM1M9N/nXL+t7hPzrB66VK7VpZsrV30UWF4tmbtZNMy1TgOpxJPDs9Gk39cjFixeNfPbIIsHNe/bssWWZ6mXz5s22LIFtGqw2MDBgRkaH7HoJVpOprG15eNj0V3/QkIF8HfiXv+Xy7nNFPgf99xb9TKnvs1rPqO+H3dY/k3a+cb73cGwEEEAAAQQQQAABBDotINNhyqL3PCu9vtzr6Pin/Z5enVLT3mfddkFXH3/8qTl27Jgtf/TRR+bWTfdQqpvW091Xyf1WT08tUEyn1Ozv7w3u1Y4cOWQfOpVlbGxT8FI21kyH9CrywJILrurpzQTPDM3PF0x/vwt+KhTK5rXXXBDVj370I/PZRy54Tu7Devp6bblYLJrJSXdf+Oijj5rv/tf/GtRZ69bblw1ed2GhaGZmXFDdD3/4T+aVV16tGg6ajHGvOz4+YY4cOmzLW7ZsMderY5YvvfSSKS25B6zk/lUf7JVgsrFJ94Ct1OsP/uD/suUvfeXLplh2AWE9PTmjD4PZYc2Kg7BtobFlFWP+5i++X63bD4NpQKV9JzaP2/VT27YGwWpf+epTJlMd8pSYtVzWvVahWDA91alLZdR7ft7VWQLs9B62VDTmwgX3cPGLL/7EvPPOO66e+T4zPe0C9WTKVn0QTP57dNRNA3rg4D6ze/fO6nnV2lHuq6vxhCsEqsluXtCcxtfdE+hmD8+CAAIIIIAAAgggkHIBgtUS2oAEqyW0YahWVwoQrOYFEJRdmWC17rkUCFZb37ZOezDT+urd++pJC45Je/sSrNY4yxrBauGu/KRdj+FqzVYIIIAAAggggAACCKRDgGA1gtUIVkvHtUotEUAAAQQQQACBbhUgWC2hLU+wWkIbhmp1pUA3B6tJg/uZ1fQHeJeZzP1Ib7Pm2AxmxshUazoNqEzH5u8rTxXKUliqmGvX3JRtkk3tzBmXIv/C+UvB03x+ZjV5CvLatWt2m3xP1kxPT9vy7t27gsxq+/btM5vG3FRu/kJmtbVfsgSrrd1wLUdIezDTWs49jn2TFhyT9vaNGqwmnwn6pHb9lKB+ZrVK2T02PT+/ZGbvuoyb9sn0onsSXKb9bJRZTTKs6RTSkllNppGR5dKlS8FUofLkt04DMzI8GGQZkClMZCpQWXK57LJMotoXs7nqk+3VJ9xr/Wn5NCoEq4W7epN2PYarNVshgAACCCCAAAIIIJAuAbk/0XupfD7fMDu23KsVFt39Vl+/y0omy42Z2+a9996z5bfeesuc+sJluJZ7L8nGJsvIyIgZHnZTZMp92507s8F6yWYmy6OPPmzGxtw2U1s2m9FqtmvJpFYquNdy91uuLM/KBlm4bKYxt16yb/f15d1/ZIy5csmNLx7/4H3zs3/7qS1/9MGHJlud1nN0dNT09bmsb3K/93u///u2/PjjjwcOMn6p04ZevXrVvPSSm/rz7bfftucji2Rhm9q83ZZ37txpHjriMsNJNu+rF10Gsn/4h78zly+42SPmF2aD4+fzWTO8yZ370Miw+S//5f+25ce+9Kgplty9pB1nrWZBy8jJ+pnVqpnHZfVf/8X/sNv/8z//c5BZTc5LM6tNbpkyzz77NbvN01972mSrVPLf5ZI7l0y2YnLZ6tScJmv8oEbNci5jtT/+8b/Z7T/77DNz57ZrUznf8XF3ny22es8tU7vu2++ynG/ZstmMjbls5tJG1eeeq+3pPwTdLF0amdUcHgsCCCCAAAIIILDxBQhWS2gbE6yW0IahWl0p0G3BavVTtun7kf++JMEGuZwbVJBpOnUaUBngmJ11AxhS1oEr2VcHxhYXSubiRTet58nPTwXBapcuXjGLi26EamJ8ymzdutWWZWDo1q1bttw/0Gv27t1ry/v27Q2C1SQ4YXDIDbTIwJakt5dFgtUqFTeq4wfY2enngikNvEGQED28235cJ1gtRKeIcZO0BzPFSLOqQyft+k17+64lWM1/H5bpQDVYTT4vNFhtdnYhmAZUgqHl/7LIDwgarCaBaDoNqHxe6GeE/PgwMTFhtz937pzdRxb5IUWnBx0ZHrbT1MgyNDQQBKvJDxHaV4rFQvBZJtOiBNOAZptNgVoOpitlGtCVL9OkXY+relNhJwQQQAABBBBAAAEEEi4gY3M6PidTUuoi6/Q7ub13qY6lSfDYzZtuHE4ClXSqTQlaW1pyAW1yr6X3UvKvluWhJLlvkkUeNn3iiSds+dDh/bUpPr3gs3JFgqhcjezMlNU6yHotSxBbpfp80FKhYHp7quN/MpxX3X5udtH8/ff/1h7nn37wT6Yg81gaY4Op9L5bxiW/+a1ft+t/67d+y4yN1x56nZt3lZCpPP/1X160Zbn/3L7dBahJkN8jjzxiy/v37zcHDxyw5ZGRPnP90k1b/u///b+Zjz/80JYXFuaMWOi+A8MueGti84T57ne/60weeiAI5JL74Wy+OvVnk2C1crFi/vr/+Z7d91//9V9NPu/aUh680mC1sckJ87WvPW3Xf/WZr5m8TKFaHSs11fFR+W81KRRKQdBbPpc1J064YMSjR183R48etWW5P5fpTmURD51WVoLV5OFhWXZMbzNbt07Zcn9/NerOvrBdVV1qD3nJFKn5nBdJ50/9yTSgPhplBBBAAAEEEEBgQwsQrJbQ5iVYLaENQ7W6UoBgNTeYQLCa6/7d9uM6wWrr+7aX9mCm9dW799WTdv2mvX0JVmv0JDjBamGv+6Rdj2HrzXYIIIAAAggggAACCKRJgGA1F9FGsJqmaCNYLU3XL3VFAAEEEEAAAQQ2sgDBagltXYLVEtowVKsrBbo5WE3ei/zsaJolRp4o1MxqksmmVHYZ0fzMapLpRrKuySLHCJ7aW6qYM2fO2fWffvIrc/q0K1+9ct0Uiy4wbmzTpJmack/kyTHv3r1ry0PDA8FTewcO7Df33eeeZJTMav0D7ok8qVejzGryN51CgMxq4S9lgtXCW8WxZdqDmeIwWcsxkxYck/b2XU2wmv/kvp95TC1sds/qNKBzc4tBZjX5HNAsmxcvXgwyq12+fDnI6Cn7Hqg+4f7UU08FU5KcOnXKXLhwwXYdyaymmTvHNm1alllNnxCXbAMyFags8oOGfpbJ38mstpYrcPm+Sbse23dmHAkBBBBAAAEEEEAAgfUX0PG85WNgboxO73U005r9bl5NfPWrz86aDz74wG4jGa3PnDljy5KtWrefmpq0U2PKMjw8HIzhSTa1HTt22PWyzfj4uC339edMofq6Mi2mptwql0smK6nTNPtXlc3V0d2TubE896BQpVI2mYxbH0yYIOtLxrzys1fs+n/4u38wl69esWU9V63nfQ8ctuu/9a1vmQcfdFN5Sia4fz/2pi3/7Gc/MzdvukxpMkap01w+8cRjZtfuabt+584dZnLcZfHu7c2a2zN3bPlP/uRPzC/fdVOm+r/tyDSdA8Mui9v26R3mD/7gD2x5z4Hd9l9ZbCK5jAuqu2caUJckzhSWiuZv/tJNA/riiy8GmdXkHnd8csyuHxnbZJ5++ilbfua5Z03fQC3LmT5q5Y/1ZrN5k8u6v9y+PW9+/vNXbfnHL/6buX37ti2PjY0FbSrZ1OR8ZNl/YK85cuSILU9NjQZjsdXmsetd9j53Xu7+33WyUrlkctV2d2fnz3rBNKDOhAUBBOISiDoey/hVXC3BcRFAAAFjCFZLaC8gWC2hDUO1ulKg24LVpJH1C7sMKuj0nbJOv5jLgJQGq9kf8ouLtm/4wWoSWKBTtsl7mu5bKefM559/Ybf/8IOPg2lAb8zcMqWSG8AYGR4LBrQkGE6PMzwyaHbt2mW3kWlADx9+oFreZ4aG3TQDkmW/XB1gk+lJdRpQO/RRHe+QVPwaJFGpNMqM07yrd9vNCcFq6/u2F/XmeX1rm/xXT9r1m/b2jRqs5n+OuKmZ733/9YPVFhfKZn7efb7IDwY6ladM66k/mPjBarLdoUOH7PbPPvts8IPJiRMnjASsySKD6/IDiizjY7WBdhlwl0BsWXp6csEPL1If/Rzs6cnXgtUy3o8jdaeh7aqfOWGvjG7rn0k737DtxHYIIIAAAggggAACCKRBQMbTZPGn/vTH5+T7uN673L41Z06ddA+TvvP2L8zx48dtWR5ElfsgWeR+SQOVRjcNB0FI8sDQww+7wC+519JpQE2mEjwEJHFJhaJ7oFXut2rBSTKAp8FJkqXa3VyVSoUgGMsFONW20bKM9+k4oozdXr103e77d9//O/P2u+/Y8o0bN0wu64LqNm/ebHoH+m1Z7hsfqAauXbp0yRz/4CO7fnFxMRiPnJ9fMHv37rXrf+d3/rNZKsza8vjEJtNr5yx1sy/cuuaC2/70T//UHP/FL21ZXHXcUQL2hkZH7Po9+/aa3/3d37XlyS1Tpqe3FphVG54sS+RacHxTDVZbmF8MgtV+8pOfmJ4eNw4qwYKbxkdtWV5HpwF9/oWvLwtWK1UfEHbBgtWl4oLUZDl+/EPz2tE3bPmTTz4LpvuUYLWxMXd86Utbtm625S996Qlz3337q+drTLk6zWg+nwsCCaW/6bisC5qszttaq0G1RLDaPSSsQACB2ASijscyfhVbU3BgBBBAgGC1pPYBgtWS2jLUqxsFCFZzoyIEq7ne3203JwSrre+7XtSb5/WtbfJfPWnXb9rbl2C1ap8nWG1VF3/SrsdVnQQ7IYAAAggggAACCCCQUAGC1QhW8zOrEayW0AuVaiGAQMcFoo7HMn7V8SbiBRFAoIsEyKyW0MYmWC2hDUO1ulKgm4PV5L1IM8r4T1/K05T6JJ6sXyos2L4hmdXkqUtZJF28Tt8p20g2M1mymV7z2WcnbPn4+x+as2fd1Gy3b90NMqL19w3ZJwPt9tms0QE2yay2bds2u37Xrp1BZrX777/fjG5yT0famQu8zGrlsgu2k5sKMqtFv4QJVotu1s49ot48t/O1N+Kxkja4kPb2jRqs1iybmvS1RtOAlorZILPazMyMOX/+vO2WMhXN2bNnbfnKlSvB545M16nTkLzwwgvBdJ+ffvqpOXnypN1engrXp+M3T46boaEhu16m+NTv3/JZoVOCyuddbX0tG5x81gSJ4QhWW9XbRdKux1WdBDshgAACCCCAAAIIIJACAb2nkXumIPNZ9X5Kqn/8/Y/NL9/9xJ7JxQtXjdx/ydLTmzMyzaQsw8ODZmxsky1LdjHJVCbL3r27zYED+2y5PjhKs4vJ1JAV46Yfrb8P8H8H0e3rSWv3ZH4GLm+rStYUF9zx//5v/97887/+iy3bzHD5WgaypZIbI5SpSnt73TiijF3mq1nKJHOYTjN68OBB88wzz9ht9u3baUoVN/bZ15cLxjjLxYo5d+q0Xf8nf/LfzIlPPwsqpa+7ZcuWILPafQ/cb77zne+44wwOmIHB3mD7ppnVXEI6Mzs7F2RWe+mll4LMapLtbnjU3dcOjgyb555zdf7mt37N9PTp9KnGFAvu3HurmfKkfPnyjHnvPZcN7o3Xj5nTp919tsyooeOvcs+smdXGxkfNnj1uxotHHnnYDI84w7m5hSCD37LMbUYyq7lsatL+2vaZ6rSuwcm3mgZUNow2MUbt0JQQQACBOoH6399bATX7bGq1H39HAAEoaMloAAAgAElEQVQEEGgtQLBaa6N12YJgtXVh50URaCjQjcFqClEfrKbrJfBMpwGVdRqsJunydcpOCVa7c+eO3UWOE0w7UMnbdPKyvP/LD8z585dseW52wRSrKel78v3B4JnspwMbI6NDwWDYtm1bg2A1Sd8/Nj5ojyNBBhqsVioXjQaryd+0zkwDGv5iJ1gtvFUcW6Y9mCkOk7UcM2nBMWlv36jBavlc3lRMbdoPP0BNv/vadRX3A0SlnA+C1a5duxZM/fnFF18EwWqyfnbWTcciPzI8+KCbfkaC1eRHAVk+/vhjI/vIIuskwFmWqc0TwQ8vMhgvn2H6mTUwMGDLg4P9wQ8RMrweDK4TrLaWS9Hum7Trcc0nxAEQQAABBBBAAAEEEEiogP8gqv7ofvPmTfPuu+/aGr/7znFz4Ww1QC0/EIzJyZSd8gCPLDL1pwSmybJz13aze7cr9/f32v/Lks1lTPVZ1WXBRaVi0WTz1cApUwrG+Xwu+5CpRLVVl3Kl+iSq93CTfx/hbytTgy7NumC1o68cNd/7/v+wZblHLLvV7qHYnDsXKcs4pCxTU1Nmohp4J05Dgy44TwLVHn30kC2XyhUz4OLBTMUUgnoWlormvTfftuv/7M/+3Ny45qYilYBAnaZz69atpq+684MPP2S+853/7A6UzZr+QVcfG89VPXUb1FW9J7ZTtbrZXO0Y6/f+6vu2/PLLLwfTpMq9a/+gC8iTYLVvfOMFW/72f/q2ybnZSk2pZGRWVrtI+5w968Zijx170/zivfdt+YsvXNCdLLt27TY7dmyvbp8z09Ou/MCh+8yOHVtteWzcPWQsi7hpPwlW2kKtDcuVohesJn/zo89aTANav/nyF+G/EEAAgUgCBKtF4mJjBBBAIFYBgtVi5V39wQlWW70deyLQbgGC1dyTd/77EsFq7e5lyT0ewWrr2zZpD2ZaX717Xz1pwTFpb1+C1ap9jMxqq7rUk3Y9ruok2AkBBBBAAAEEEEAAgRQIEKxGsBrBaim4UKkiAgh0RIBgtY4w8yIIIIBAKAGC1UIxdX4jgtU6b84rItBMoNuD1Ury+J19Cq/6KGJ1ak6dUjObM2ZpyWWjkek6FxZc2c+sVilngqcyS6WK+fijX9ltjh//wFy44J7mm58rmGKxOiWAydmU87LI04j61OemsREzMTFh109NbTYPPHCfLUtmtfEJ9+RjT0+mZWY1edpPfySv1PLsh7oIuu3HdYLVQnWL2DZKezBTbDCrPHDSrt+0t2/Zm8ZjeZNkl0/rWZ32QzKr6SIZ1vT85Xtvo2lAJbPawoJ7jPzq1avm1KlTtixTep47d86WJbOaTj8tU9UcPnzYrpfMavKEvCwfffRRsO/09C5z5Ih7On7L1OSyzGqaoU2mxhkacpnVZMqb3t7q4+heNjA7DWizGWiq56ufk2G7a7f1z6Sdb9h2YjsEEEAAAQQQQAABBBoK1JJIt5yy0N/UP9aKMx022mmFHTRALZvN21kI7FIx5sbMbVv8+KNPzJtvvmnLn3120uSybkrH8YktZmzUjbHJA0rlkpuHcnJqwjxczWR98P4DZnTE3TPlazNZmmKpXMvg1WPn/rRLqVzwMlbL/Z+reMZGUGnlauslC5dmRJPsbv42jcrlUslkSrKdMefPXjB/9ud/bstyD3nntsvEPTk5afoGXXo0Gb/UjN7j4+OmWH2xbdu2m6efftpuI+OPMsWmLAcOumxibt9Z09vnzv3W9Rnz0ksv2/Jf/sVfBWONY5smgvOV19UxzseeeNx857d/KzhWT68790KxZNx5SpY1GRt162W6zErBZSe7ffuu+d5ff8+Wf/7yq0EmMxk37e93bTc4PGS++e1v2vJv/Mavm4w7pCkWxfr/Z+/Nv+w4zivBm/ky3177XqgFVVhJkAR3kRbFRaRlS1a3R+62PUd9Zjw954yPx8f+S/yLp9ueOd1eJVGWJVmUZYmyRG2muIgULS4Ase9A7fv69pc554svIl9WoQqoBPAKBeALHp4K5IsXGXkzX0TGFzfu5XwuV8Jbb72l8j/58c8wPV1TgzPWrv39/UH7y+Ui9u3fo8p/4hNPoLGJr52Uyc08npX1uM0UP67qZ4biubThWV2LYcsFV28ym6iqKTBChcUG9Crk5MA9ioD5XdzEb4KqWPP1zQYlA/Em59rsazVNRdMzsBiCpX7UprJNgmqqZLiGzTqC0Pe1GqU+SfBgbPZNv6rrt2pjlupyQtfph+yJAyVPK9yuqM/fVq6X6jfl1pW/3j3aSnPW3MdrXcvVbQ3fOR/eOmfma13b9Rq2UTuufoJ4SLj+ebb2s1h/zuvXe72rkM8FAUHgxhEQstqNY1fXb+40slq9yTo08ZUkCOxUBOr9/O/E6w4TCAxJjY6FiRUmyOD5RDLTmvRAQCxYWFhEtcK/bQpC5XIsr1/IlzAyMq7yoyPjGB+f5PzoGPI5Jro5oUgXEQaamprU8XQmGQRjiKx26BCTEg4cOIC2di5DRDQThKMX53CAxHFqL54maBc+11buxb22uH6vk9XWPvNbm+5s5Tnaapk7ncy01evcrnI77fd7595fntSHyWoURDc2LWTFbN5lCXODOwWqa1YtNqp6QYDIYeHytsWkNsdxkVvl8WV8fFyRzigRWa1Q4DFlcXEZly6xXcnU1ExAViPLFmMDeubMGZw+zfbTfbv68WuffFrld/V0q3GFErWRSNaUCoUcW8ToBY1MhldfFGd70wD71cEVQ7Te6vN9rz2fO+16t3qfpJwgIAgIAoKAICAICAKCgCBwFQJbYJ+Fi9DsgTbwqLmIWr7nfKVUQiLOlo5qDkIsI5ob2TH4OsZG86e4tn2kz8oVjqXRnIqIS5wnl8nAVxKK/wTg7KlLePP1t1X+yJGP4WkiVHNbK+aW59Xxju4ODA8N8XldF6Uiz72G9w7h4cMPqnymwQ2mRqVKNWhnzLURd3izT3gxm2KLa+dHNYLaZkQ0yzCtFGnhOuVD4M6MT+Eb3/yWasMPf/haQEqjOV7Z44JE7qroa6d5+YH7eEPTE088hsHBQZUnwlZTM88Fy0UfMU1SsOMxlHT8kjbk/tVf/bUqQwQyIgZSImtOIsFRamxphOfxffz0iy/gpc+8oPJ0v0zMkmKZJv4as5yAzEfHXJfrnBybwpe+9CWV/+Uv30My9JzE49xOavOnPvUplac5caqB57vVElDVGL3+xtv46U9/qo7TXNnMxem7xto1lUpgdm5alaHY65NPPqHyff3d6i8liquaOZ0hpAUfbpjZjBghJIFr4yafCgLriJubAbJR2NpfS8AyXw33qirMdb3l2fWOAvrf1K8Yghft2wx+5aHy9Au3saJOHVMkJ82ihROQj3jdyXzbQ8w2FVRA5GVKKr4Iswk2RGL26Aya7Fv2YRnirw2U+KvKajmh96Gqrlz3ybDpwkN9k/5ClWypXe5XLRpLtcBCtVKCZzbkkhiCPhefhQdadS1eDQBL73TlMc1ce+gmWh4qPo+z1Bbb0rbaiNfuS6iZBJMOm+qv6AGe2qXHIG6IrpLukSGOkw23xaDEHLLeDttzmzZTfFe3M0QCpEuyNVa+XVX3UuFD1+Sb+8J0RL5foWvcNKtuRtBQK8ivJav5GjcvuP+b171+RFnbjNozVgOISmxCENzKJUgZQUAQuGkEhKx20xDWpwIhq9UHV6lVELgRBISsFnrRNm+2oR1xQla7kafqzvmOkNVqs/XbQay4c8lMO/MZvx338FpI3Ln3V8hqV99XIatF/dXvtN9j1PZLeUFAEBAEBAFBQBAQBAQBQSBAQMhqCgohqwlZbfNeQchq0mMKAjeMwPXIZFSxkNXgC1mt9ogJWU1hIWS1G+515IuCwLYhIGS1bYM62omErBYNLyktCNQTgXudrGb6o/U2bWbXg+cXUaEterRhw7NYSh/A6moh2L1YLlexuMCy+6S4ZiTmp6fmlVoOpUsXR7C4uKjypHZmFrEbG7Nobm5Wx0kBxxxvbW0JrNzI9q29Q5dJp7ekrBbsWIzV7N228hzda4vrQlYTstpWfhd3Spmd9vu9O8hqfPct2l+nd0HSeFFTSoutUVar3QM7KBNWVqO6jLKabbtKjZPS2NgYjh07pvIXLlxAPp/XY8qS+ozSyMiYsoWmRNYtZLdC6fSpMzh37pzK7969G5969hmV7+nqRLaBbV1oJ/jy8rLK5/Orgd1Le3sbslm2OSF1go2V1TYOuouy2rV7hp32e7xT+jFppyAgCAgCgoAgIAgIAoLADkRgi2S18MyhqhVEbKXowRXQPMq1tUIM6a1pq7IYHTPn8EjVSjsTuG4g1ML2i7zhNB5P8vyF5je5Ei6fYzXq9977AGdOXlD5wmoBjlZhsWIWOvrb1fFMUxY9PT0q39CQUSphlHbvHkBnF7sakOCbmfPFtZWluStGBYfmebEYLxM7MQcwSi1bvH2R5gsh/FcXlvHKt7+jzvLd734X5RIDQZaeJY0nKdA5MVavIQW0Rx9/ROUfeeQRtHe0qnxzcyOSSb4XJAoeWKnS9RcZ55mZWfzV//wblf/wwyPwtRpcKpVGJsNzzeaWRjS3Mm6/8Rsv4bHHDzOG1UJNmUzdc6OEV9OFqVY8xGL87+mJKbz88j+o/DvvvIOlBY6hkkpcNsX2pqQK9+u//usq/9yLzwdVzk0t4qNjp9Txn7/xFo5+/JHKE8adnR0q393dre43JR9VJLQM0eHDD+HwYW5ztiEZPGP03ahzXlWJJEFAEIiOQFSy2gblwxaXYWU11RdsxiXdgAAXrucqZTVdnv6YJnAPxk4GROc16mgWKYdtqJRFjdFqYSAnhpCyWiAp5gBKUQ3wqz4s3U+qMZPGG+q3SVlNXxcNjUYELeb7cLS6GLwy4GnHIBJp0N/17TgqWrSBxtKEcQFSF6XbRtJha9wXrrauJNVUo/1g+bTKGFJW00CS0lnV5jaQg4Xvcfv9ig3b53WrOLkFhe+FcTkiZbjwzQvGWXpnMOpoHkC23CYF5ek6wkpjNXUxH1evl7FBtX5XQQU22CKcjlq6nfRCcqPKajVNNkYinEjHTWFC59JjZdiWdP0PKqyutjFZzTxf5pvmvojSZ/TOSb4hCNw8AkJWu3kM61KDkNXqAqtUKgjcEAL3MlktbP3J8vT8IsfENZ33i4HlAJHVKBhFqVLxEbP5xTafL2J8jOXjR0ZGsbrKJAOyd5ucZBvQUyfPYmZmhl9xbUcRByi1tjajtZUDRURWM/1jQ0MWBw7sU8cfeOABdPdwUI0sQ00wjCYMRlKfgijBcX0NVD4mZLVr/i6ErCZktRvqOHfolyIFu7fhGoSsxsEHsg8JW05Dy8zHYnGUihyUGhkZwdGjR1X+4sXLgWXnwsJCMHZcvjyC/fv3qzKPP/54YCF96uRpXLx4UR3fs2cPnn2ObVGIrEYLB5TINmVlhW0JiKxmFmSI8NagCW0hcdFrBKRqD07UwP299nzutOvdhp+8nEIQEAQEAUFAEBAEBAFB4G5F4AbIamazjyL9aFzI5MwsrNJ8MVgHp0Xx8DmMXRoxqPTCs+95yBd4wZuIWcUix+dOnjiDd998R+WPHTuF/AoT3RozzcimsypvOzaaunhu1NzajIGBPpXv7OwM7Cy7ulugQ3VYWSkgnWaLSboOEyMMx974fb+24OzXm6ym8fFKFXzv1X9VbfvWt76FpUXePEsEtaK2cnNdF5kME7Now9PzL7A156FDh5DQBDW61oCgFsLep7inxfHODz/8CH/z13+n8mNjE4EFGxHIiPyl7kUmiYP3H1D53/zNXw822xaKK6B2UGIyorFRq7E8SqUy4nEuMzs1h6997Wsq/8Ybb6Ck73VDQwOSCSbG0Tmff/ZZlScbULOh+MjHx/GDH/9EHT9x6lQw9+3r60N3dxe3M7T5lwiHjzzCBLUHHjiE/n4mL9LDWSzy80NzaDOno/n81qxAuRpJgoAgEBGBrZDVNqpyPdlM10M8KTO+hPPmd75RVWuGoBB7uhbbXEswCsd8PL2mZHkOLE04o6Zt6hS5GdtobSOCfskMoh6R2zTRilauDCWJ/ppzUY9qgfuxGCqoWU9Sjk9chQNPE6RsxGCVuSbHsmFp4Ag3M/bBtoLjtVGcvlHb2EtktTVJW4VW/ZIZUuCpFnCfXyYSnh4XEk64Vg+VSk6VsW0Plm3sOMm+k/O+apwmYFkubIvHa/rY1yQzcksyYzQNQYZIR3alNbtVO3j3UM+JHtM9RVarEb6MTadCOXSdNTvvLTzv65/xgPVGVrPG4SNsCs5U/+slIatdDyH5XBC4/QgIWe3234MNWyBktR16Y6RZ9yQCQlar7e4UshrvOryXkpDVhKx2Nz3vO+33K2Q1IauFf1/32vO50673burr5FoEAUFAEBAEBAFBQBAQBLYZASGrKcCFrMaEMyGrbfPvT04nCNztCAhZje+wkNUUwUzIaoSCkNXu9m5Pru/eQUDIajv0XgtZbYfeGGnWPYnAvUZW24ycFLYToLyRYLZjVRRLrJRWLlVBlp8coLKDnX2Li8s4f+6yOn7y5KnAioB2WszMzKnjx4+fwPgYq6yRsprZXdje3or2dlZNo92IRrktlUpi//696viDDz6IXX28E5BU2Fyt62zZCJTVuF5+hCl4ZvpZUVa79s9ayGpCVrubOv6dRo65F8lqtefJhrl+GlNIXY2SGl/05rx4PKXspSmRMtqHH36o8ufPXwzU1Obm5gL7zvHxyUBZ7eGHH0Y2yyoBJ0+cwuXLPAYNDQ3hmU99UuX7envQ1t7C40s6HViLksVoMsmWMDSmiLJafXqBnfZ7rM9VSq2CgCAgCAgCgoAgIAgIAvcMAhuRCUL7HenjjZzWKtUKXC1ZFlZWU7jpOqulEop5Vk2jeJmbSjCsFlAusMKK5cTgOHy8XKli5MqYyr/58zfxwb9/oPLFYhXpBM+TKB7W3NCs8h0dbejo5dhbz8AuDA8NqnxjUwauEfyquZWqZgV7OakNWhGbLMwSLs+lQPZkOtE8j2J9UVKk+YIP+GWtLmPbeO2HP1Kn+sd//DpmpjnuSLgZG1DHcQLFuKeffhovvvSSKjM03BNcFylrm2skNRqKMVKqFoqIaZy///0f4Ctf/qo6Tq4StraKI9W23t5eddxxbfzaM0+r/G/+5kvGZQ75wrIitVFSmjlaQcer+rC1fSpZmLravm1xbgnf+MY3VPnXXvtRYBFLddhaqYgUwvcMDaky/f39wVz59NnzGJngmGupUkFzM9/3trZWEBaUUqkEOjrbVL6xsRFPPfWkypPyWiZTe97M3N18j8pQjDWqsjijKUkQEAS2hMCNktXClYe9OdcdNxpZm1kr2mtGL+prQ/aR2n2HVMYCpSslm6YHQD+GapX7GYtUw4yPaFixUqmBcaPor3bD5gO6UrWuswFZTSmo6VNV7TKKVf6CZ5MKGn9QpO9pdbekE0OlxIqbybiNeMiKdLXKiqSFig9XK1YmqIfW40vGoTq5WXRechZSbba8NQIHTsg32rwGXCUWZ9RALR/LJR7HycKblNwoqar1jaGlLg0zSuUcUkmjAFeEpVXHyEbT3JWKR45HjLmDNHxt0+mseScpB9/g2moar5UyN45V1vi4cj3V47plhXXrPHjBfalhHlZZu0phzZTfTE2NIeZEbdbqcWvfoqhd2go2pJy3vsqNldUIqXBJsQENQy55QWC7ERCy2nYjvsXzCVlti0BJMUFgGxAQstrVymphsprjWijowBgFZmiRX70IOy6yGbYQmJ2dx/Fjp1X+o4+OBNabiXgKCwtL6rgiq42PqzwFWUhOnhJZsBmyWiabCshqyWQC+/btUWUOHz68hqwWj/PLOE1sqlUmQBApQshq0X8wQlYTslr0p2bnfiNSsHsbLkPIavz7CpPViJBc0UGgdLohCK6cP38J7733nip/9uxZZQtKaWpqJhgXlpeXsW8f20M/9OBhRUCjdPr0aVy6dEnlKWD/xBNPqPzQ7kEQIZoSBeNL5YLKk1WKsQFtbm5EOs2B+a3ZgNaWn+q6GHMXPJ877fe4DZDKKQQBQUAQEAQEAUFAEBAE7mYEbhFZzdilkTVkRVsujo2NYWqUY2Y0f9p3kG0lWzs7sLy4qPINmoBE+aNHPsaxYyfU8bNnzmFhdkHlm5ra0KhjdZ5nI60X42ledN9DB1WZ5vYmZJIplc8VCyjmeFG/VK3AMqvlRALQdmNtnW1oaWHyk1pU1hMnspI0MVXFTbDMYvDWHoJI8wUf8Eq8qm9bFn742o9V/hvf+GZAViNyVVmvqBPBa9euXarM888/j6c/+ZTKt7c3BUQE5bxqyBMe2bHpzbmwUNYL+V/5ysv4/qs/0PfFRyLF1qI0vzRxTYpN/sZnP6OOv/TSC3DY4Q2eX4Jr/qGOaDJf+Dmi6aVeaV9dKeKfNFntn7/9L2vIYcZejghjhkRG+XKBre5WC0XE03xPG5oaA7IarUEZnGlD8BNPPqbKkD1oZyeTF33fQyzGhIBY2KmUCIL6GRCi2taeaSklCNxyBK5LYqNOxOzeVx6QVycLytRR9UshylK4IBtkGkobldJ5vxqMBerbxqKaCFSG1WXVyGqw4rCgya9ECNYnYUvN2hnzJV7PIeKubcjcVMbw30KnomOmb6JWreqmlTwiC3OdBQ8o5PgEyYSFtD4eWG2rsQMo6TYUqjUXzTThs8hk8cZkHAnd/CqNOyYEaNfy1aqHapnb78ZjiDs89hFRTHG8VMdKeOqLiVlY0fWQc6fpZlVTdHlqpyFM09cM6ayMvBpLKLFbONdJY13M5rU1FylUmIOHpFujpPnwUfV5jKBxwIwjVSLq6e+qe6CbrG5nwPwigPgaYVXgb2DIqYhu5oapz0PvABuQDlVdGzH6FSdNf2DRhdRIdbppfMzYj17TFKlGsgw3oWbGvhVj0dpZJScICAK3BgEhq90aHG95LUJWu+WQSoWCwA0jIGQ1IauFH55IwbIbfup2zheFrCZktZ3zNN58S3ba71fIakJW28njS72fz532e7z5HkZqEAQEAUFAEBAEBAFBQBC4pxEQspqQ1YSsdk93AXLxgsC2IyBkNUVgE7KakNWErLbtvY+cUBC4ZQgIWe2WQXlrKxKy2q3FU2oTBG4GgXuNrLa+/zH/pkVrk6e/JO1MiZTV8nneZbm0tIKlpWWVd51EIKk/O7uII0eOqOPv/+qjQFktmUhjeZm/e+bMWUxOahvQkLJaU1MTOjo6VJlsQzqwikunUzhwgBV0wjagtHsxkeCdI7R7xrSZdp5aersMLZCbRXixAb32r0PIakJWu5n+c6d9d6eRY+pNBqof/rwTjSxego2SsOHpHZTU75q+V+2k04Vot3Xtmmu71aissXguFovKUpoSKasl9ZbFc+cu491339XjxRmlrkZpbGwi2FFOdQ8PD6vjh+5/IFBHO3/+PK5cuaKOd3d346GHHlL54aEhtLezzQmNNWYLH7WHbKcpNTQ0IJHYQAEgvP3yKjsERl6U1a79BO6032P9fi9SsyAgCAgCgoAgIAgIAoLAPYHADZLVvGoFjl5pJ0GQSoklUBzXxeQYW3m+8/Yv8P67rDRN8a3nP/2Cyr/w0ouIGZkXCzhzmudJ3/rWtzE9NaPy2WwWjRlWPksm03BtlpSheJjlsQRJtVpGezfPjSpeOYjPzcxMBbeO3t8rVVZwicVIKYdVVQYGBgLnA1IrM1aSza2tQHjepBVWAqGV6zwUkeYLIbu0Ur6E7/+A1c6+853vYHGB45SkOOZpaRqKHRpV7hdffBEPPfygKuO6VjDHJXeG4JaSio+2h7MdF6OX+b78zd/8LU4cP6Xy5XIVmQaaV0Ipl5n2p9IJfO7zn1XHn3zyMVg2z3fd+HrTV9bT8aqs8GPyBiZys/jnb/2z+ufXv/71QLmN5sFOcE9jwdya5tjxGMdHU9kMfK2OFk8mgjl0qVRAK90nAM89/yk8++yzKt/SwirllEolsnjje51MaotXLaDnUWP18xB8QTKCgCCwfQhsOO5soqC2oWwVq2VVtZ4X/aLXaktpe2WlrGZO5sEH9wmksGlUNtfKYoVkIS0b2kABnpVADNyP+MpiUqeQGlZIt021pXbWQGhMKYXp7kddVY4FwlTZ6Xnu84u+hUwj216v5qsw45nrWBge6FbH5+fmkVteUXknkUQi1aDyZTuGfFGraVaKqMxyn9/ZlEGDih8C1JcaBc143DYuoygWC5iZ4fG3IZtBU4b7U8e2UC2yo4NP4772Oo0lUljVmKwUfFR0TNT3Lfg6X/UqSKc4NtnQmECWm4l8qQTTDzsJB7B4fC+ptTu+k3FSfeOhG9lETd9M2Zhqa9QYKdgZdb2Kj6SWblujPMdVqEQipVWPQadngd4JKPHam7YNVVbatXxAJlOfr7vhpuLN3qNiRsUtrKxGg7SuR/3RT65RWFMNCjWaWx4cqJmm0uqvKKqtR0r+LQhsJwJCVttOtCOcS8hqEcCSooJAnRG4F8lqhkxAfzfK69dS/mN5yOdzKjs/v4C5uTmVJ7JaZ2enPr6Mjz76SOU/eJ9Ia/wCSGVWVvi7Fy9eCl7kidBgXnIbsk2BDWhDI8vpU2poyOLgwf0q/8ADD6CnlwltmUwGZBFKSchqN//jELKakNVu/inaOTVECnZvQ7OFrMYgEw5kvUmJrKRLRR0ITzQgm+Wgzrlzl0JktXM4cYItbYiEZoJDiXhSLZRQOnDgQEBWu3JlFBMTE+o4jUv33ceWOQP9/cpqmhItJhhrE8exFTmaElmJUtCGkrGSVv8QstpN/0J22u/xpi9IKhAEBAFBQBAQBAQBQUAQuLcR2AJZbSOAql41WLSmlfaynhu5sRg+fP8D9ZV//Oo/4ORxngNReuyxJ9Tf//S7/xl7D3Bs7OKlS/i3N95Uedow6pFHGYDe3l50tvHCPMXjCqu8WF4olM/5XVYAACAASURBVLCqN5wuLS/AdrV9WLmI0dFRVWZxcVGR3Sg5ro1Cgb9LxC9akKdEG3xaWnnxns516NB9Kv/www9jcHBQ5d0UbwaiVG+y2tz0HP7le99T53rttddQLDD5z3UTsB0mSdCm2IHBPpX/3Oc+h/sODak8rdubDVlq/hd41CGwZHXiCfzbT15X5f/u7/4eZJlGifBsbGbiF2FicOvq7sBv/YfPqePDw30g0gElxwHK2puN5kZOjDEqFjwkEhw3LZV8xHSD6M+rr/5QHf/a174WWLtS/LRGFKhZuVFs1XWZuODEXcRTmmhmWcFcubmlEUNDfO1PPfUUyAqUEl275h4omzuyi6Nk5saUZ8s+Pi5zOwWDJEHgNiMQ8lAMM203bNVaE0Rfk4o2cmFUfYKqw3xKNB+dV9bKnA/HOJWtpD6vb1soaQvmqrKb5L7I82nTqyZMK1th/gJR4coe99tEfvJ0TcWSh9wqH1/NVVDSBDWy3Zybmua+K5bA9BxbY/tuAh3d/Sq/tJrD5csXuQx83L9/j8rPzUxjeZnJbUREtrQ1NpHrihVum2OV0N/IbetuSaGxpUXlk6kUEposbjs2crm8Ok7j5uoK19nW0oyOVv5y3LZRXF1S+VIhjyQNAlR/qgljS4zh5FwO+VWuh8hdJV3n8vIiUnq9q6OzCb39vOZWKORQ1RaZmWwj7Dhjmy94WCXvU1WPj5YUnyubsRDXPqOlchlk70opnU5AF1FolzW5jShoOiTKf40Nq7p/uv/3K2o8o0T1BRuWQzavan01eOS2aAlqHiB13hBZbY3dpyGohVhpgV8qt2mztLEN6LW/I58KAoJAfRAQslp9cL3pWoWsdtMQSgWCwC1DQMhq/OoWJq4xuMYrXshqt+xh24EVCVlNyGo78LG84SbttACqkNX4VgpZjXG4157PnXa9N9yxyBcFAUFAEBAEBAFBQBAQBAQBNbHZAIbQ+ulmbm1CVtv48Yk0XwgpqwlZjRfvhawm3ZIgcK8hIGQ1IasJWQ1CVrvXOj653rsAASGr7dCbKGS1HXpjpFn3JAL3MlmN7T5rZDUTKFK7Y7SqTLlSRKHAOz5mZ+cCdTRSTevp2aWOLy7WlNWOfHQssPK0rThWVlhqmZRv5ubmg4CKOVcm3RDYgJKyGgVbKDU3N61RVuvSdgWkghNWVjPtr1RoBwZP2sJWdGIDeu2ftZDVhKx2N3X8kYLd23DhQlZjkMNktVwuV9v57qRVX0/p3LmLgbLa2bPn8fHHH6vjly9fDnaFp5JpkO0MpT179ihVNErj45OYnuZdlqSsRqprlHq6utHWzjsiSVktUGhLxNHQwEqeNJ6YOIfZKag+uEpZ7er9p2IDeu0f0U77PW7DT15OIQgIAoKAICAICAKCgCBwNyOwCVltM5KaUasiPy07tLhaKbJcDMUjX//pz1T+v/35/4N0KqXypEadSvJ85bkXnsfDjz6i8kePH8PxE2xJ2dO3C0uLrOySSmXQ0sjzHlLgmpvh2NvFC5cwq+dJ5XIpUN4iq0ejNENKakZ1muJqq6ur6rs0d0qnuT30Xr+a43PRfK69vV3ln376E3jhBbYr3XdgP9Jaoa1uympaeGXk8ghe+We2y3z9394AWalRIpUxJ87qZaQAZ9TgvvCFLwTKaip0qBO5NZg5O2kElfIc+4wnU/jS335Z5V9++avo6uxR+dXVPJpb+do5Nsnn2n9gL/7j//IfVL6npxUVbZ9K88uSlq+htlnQ9m1FH/E4t5lUzYwlKP37398jtwpWVjt7ii1f6bvh2KdrrD9TKZg1ptX8CtINrJCXSMUDNTVyqjDz46GhQaTT3AbCwXyX7O2Mmg61h2xo+bxs+yZJEBAEdgoCG+ii+ZtopVFMK9wZB8TqtXaI/gb2iFSjFkpTKmimHlpC0s7SgUKlQsYCWA+Nv2fsO0lYsqT73HKV+h1ua9WvYGqWY3jUxJLuM1dzRSwt8Pi4uFRAPsdfrpY9DHSyqmXCjWNumVU/4+ksBoZZ3XN5pYpz57jPJDvrvVr1s1jIBetU5YqHxQJLiq3mK7BTHFPsaErhsf3sytDaaCOljX+otRXuDkGioxPTCypPzg6tjezT2dXRhu4OHgtIvDS3zO0v5ZaRdLgPdTPNWCjzDRidKiKnPU3JsntpgVXixkdGYdn8NtHZ2YaqxYjm6cS6L25s7YCTYBW35dUSFpf4WiqlPGyPx+jGjIO4UVGt5BDX321vbUJzI9uFk3Jq2uHxnRQ2E7qrpzFLNxnawVSVoTFKu0yrUKmxi2VzTb0WBz9QcVPEfiNhShVsqJSmquaklNWCJ6i2MWA9KW0jS9BQNeuzoqx2DXDkI0FgmxEQsto2AV7vxcitTvJu9HLrTdZRLzWSBIGdioB5+zbvR6GXqbtxoZWCESYgQQGIcP9liGL019ih+ahiYYFfxudmFwKrNZpg9PWxpD4FM44dO6byZ89cwNISSx4XC9UgAEZkApJJpkTnLZeNDVwara084SB5erL5pNTV1RmQ1Q4ePIjOrprUfiqkW1wu88ssvWj7Ps8gKMBmJPLvdDJBvX82O42sFnU8Nc/sVnGKWn+9+4B6tydq/VvF0ZSLWn+98Yza/qjtiXq9Uduzc8obZU16fzPvcDXJAM+vEZ3VEktgW2IFQSAVdNcDCX1ubEBpUWR1hRcBWpo7UdXWNRMTUzh58qQ6fvToUWVrQ2lyYiqwNiGrFTNedHf3BiQ2qrOoF3xaW9sDQltXRycaGzlg39TUhHSGA0ipVEpZTVPKZFJw9UIB/duMfeGYiKdsXBgTuhZzXWZRZKv3LWp/tdV6b7RcvZ/nqL+vG70O+Z4gIAgIAoKAICAICAKCgCCwLQhEJavRpEhvqDTTKkVU03HIGCz86Ec/UmX+4r/9d6RcVkyhmJanCQSZhix6d7HNWWdPN1xtSUbzn3SWF63JjrJS5BgbbfYZG2GLz3y+iEqRF7PJSqzic5lE0lUxNHMu3vzJydfEB4obmuMtLS1BbI8W09vaeFGfiGu7d+9W+S/+l/+CR554VOVn52aDMvRvQ4Az8T5uTyEgewUn19du5o5mc5IqnysGG1f/4Utfw9u/eFd9jUgDZM9JieZ8mQbeDEX5zi4mlr344ot45LH7VT68fl71/GCjLs0DvRLHFOdn5/D3X/qqyv/iF+8ExAu6ncYGlOaUZn73md94Cc88+0lVvqOjEaSkR6nqFRHX95TsQKtVxjyRYMIYJQppGss2+vf583zv3nnnHfzrq99XeYqxxsBsgsZG7VWnrejMnI6OF8pM4HjyqSfw7LPPqvzw8LCyLKVEpDRz/TxfD5pRs0MNHZKsICAI3DgCkeMt4c7puj/Nzcw8QywzIj4ZkhA8VLX9dEzZSJoff42oSqQsUysRlbSbNGwXsDSZiYYuzd1C1WPSK6VSmcYDzlP3t7TCazVx18XKKn9jbHIiiB0SWW1iapy/W62grYP76kLJA7yEyjtuFhPjsyofq5bw3OP7VL65IQ5Ld5oNzUBVX8pyDnj3XbYBdSygt4ttNNvaad2J20bXODbF+fGpFSzpsSOGInpb+OoffXAXjKv11ByQL/LAXyyXsLjMggy0FpXWdpz9u1rRycMOVlaBicuX+LzNjejvYRI5VTGh8TlzaQKrSxwTHRocQrnAIJ4/eyGwYSZb58YW7uuL5Qr00AQvlkbFYnzyRRuVCl88RWsLSzx2TE1eCCw7Pb+IJr1Rt1TMIatZeESI72hmEnZHRyfKeR472tpa0d7K9dO9buXmq/rNOGVVa4Q2wtk8SZVKFa7FGBqLacr79N6hyYhWaIdwpeoFYyiT+bkmn4Q1NGGarGvDceW1BDgtvmFR+zYjVq8lZvLVSBIEBIHbgYCQ1bYJ9cgvHxHbJWS1iIBJcUEgCgJCVgvQErLazrNpi/Io30hZIatdG7V6ky2ivj9EbU/U+qM+Q1Hrj9r+qO2JWj5qe6Jeb9T27JzyQlYTstrNP41Rf183f0apQRAQBAQBQUAQEAQEAUFAEKgjAkJWU8ovQlbjDVBCVqvjb02qFgTucAQixw+FrCZktRhvEhayGhMchax2h3eC0nxBIISAkNW26XGI/PIRsV1CVosImBQXBKIgcI+R1ai/MspqYZU1gswsLLOyGu8+IEWZ+QXeyTI9NYvJyUl9HIF6jWXFcOb0OXV8dHQMc3NzKr+0tIJZbT9w+fIIZme5HtqBYhTR0ukMmrRdASmr0e5HSrt29eL++w+q/H333QdjA0o7MbNZVsehrR0V0pTWympmDxDt/jS7RGt7PLb2UNxri+tCVrv2c1Hv5yHq+0PU9uy0+rf2K9y+UvXGc/uu5FafKRpZLXx2YxlCfW94B5xRPqNd4UZZrbmpAzR+UCJltePHj6s8KXWeOHFC5UlZzdynRCIRjBHt7Z2BshrVbc7b0dEVqH62tbQGVqGkNmCsP2nXeWMTK6ulUgmQ/YsaUmhHnhaQoyGQlEUp8e9IK6vZfk1ZzYtmiyLKarf6OZX6BAFBQBAQBAQBQUAQEAQEgW1EYK2nVHDizfxEjDZ1qVCEq6VGrJgTiFcXF5fw6quvqnq+8uUvI2HX1M4KJFVDCiWui55d7Gqwe2gYGW09RnZmJraXKxawvMAWYBR3W15ktwOKu5F6G1fEimqUSNWMVNHMXMconpGSmYmxkfKKUUQjYpZxL6C5mZkn0fk7O1m9Zu++ffid3/0dlR/euyeIyVGZ682D1pcxim7h2CQZKYxcGlH1v/JPr+CjIx+rPMUfjbVcWFmN1ODM9b7wwnN45LGHVXmyNo2RHIxW1TYODcqFTPvbHfnwo0BZ7cyZs0ineO4YjycD5TZqY0dHhzr+W5//bFB/JuNsqKxGamuWVsQJc1Ly+TKScb4vNAdd1vZ2ly5dwg//9TV1fHx8HDOTLAdE986okxM+Rnm8vasd7e0sH3TgvgN44IEHVb69vQ2uy89VWO2GFJFCIjeirKYQkiQI3DoEosZj1/pqhtqh4lFrE60VV/QYEe4nN+1rVRU6zudZ8LTSVdW3ENMdgR+rWX+SwJlRU1spAqRaRomsPI09JIl5zmvLzoWFRaUMRimTbkCxyLE0OxYPlCnJS7K7u1sddxIOZubYBnRkfBTdvb0q39+3G+Zyr1xewtwsj2v379+FR/dzG8jh0iiNJbKAFibD3Dwpq32oyiTiDu4/eEDl21pctGiFMEJgipemcGk0H9h6FgtLaMtwmw8dHEKmgS0yL4/NY1qvaxVJSs7oiPkWBvt5XO5od9HIbqJYnClhYXZC5Vsa0ujpZMU4ywWW9VB8ZXoOq4us0NbZ0YM4fUi2nsurgdpovlhGcyuvfdG90OYUmF0E5pZZiS1XcgKXV3JyXpqdUceLK9Po7eVxubWtAS3NrNg6M70QvDOsLC5jYozxj8fimNbjC6l+Nug1NxIFHehj9bWGbBrtLWwh2tzgIMXia+reulq8TAmGKoxICXUBGW0j7qMcqHjGLGMgSgp9PkpVbWNa9pF02GnJRqymuBaS/6T3DhP3pXeG2rpfyGY0tLapcDcPMTdXkiAgCNxGBISstk3gR375iNguIatFBEyKCwJRELjHyGoEjemzwmQ1OhYmq5k8kdUM+YysPKemOEBC5Xt6+KU1FnMxPsYkttnZucAqdGpqBmNjY+r4+XMXMTPDL84U1CnTDEcFijJB4IfIaibYs3v3YEBWO3DgQEBWo+BZow7O0Y7OavVqshq9vLouv+xHtWmLSl6J8qjtxLJCVrv2Xan38xD1/SFqe+pdf9RnOmp7otYftXy98Yzanp1T/tpkNR9+MI5QH2vua42oxkGB8IIGBdUpkR20Ias1NrQhHueoDhGhyf6T0skTp3DhAge66LixgXGceBC8aWpqCchqVM70+b29vejvZ5ucVCIdBEVogaWlhcnQNM40NbMVSiIRR8zh4J9tk8Un3wW1gED69kJWu+HHMurv64ZPJF8UBAQBQUAQEAQEAUFAEBAEtgOBGySrFXJ5xDUhwHZcLOiF4Y+PHMWbb7yhWv6rX75XYwooUhIv4parFbR3c+xteM/egCxFZDaywKSkNgStrup5DE1keD5HsTdLt9lx7WChOubGgk097e3twfyJ5kmG7EDzNyJMUbp48WJQP839DNGNFouNVWepVMBnP/9ZVf5/+4P/vbbBx/eDeRu10czb4tpCjcrTfM8cD88hFNnOMKw8Cz/78b+p+l//6c9x4dJllac6zYI0kdVSGV7wJvU3umZKzz77DA4/8pDKE1ktkQxvOmKsqpUKYhaTur7/3e/hG9/8tspTjDOZ4DlrKpVBtpEX7AmfBx9kQtgXfue3sXuYSRiUaL5MqVItwNU7o/hYzf7TlC2VKkH7XdcK7heRyRbmFlQxug9mYxfdi5xmjtAc18Rl27s6sXffkCrf2d2B9jYm0hE30ljQGt6iut6qH1jOBQ2XjCAgCNwyBKLHP2vWnqQoFfQnIbKarwm19Me1mf0UNgSlXkbzhRTpyxCa6R8xXbBcKsHR9sSOG1MENNVvUbeou8Y82XoW+fjUXAXj5IdJY81qHiV9gnIFyBW4UKVURCbBbU64cSVeoJLlIpvl2Bv1ybt3s7UldbVjkzxmXbx8Ge2dXSp/YH8r8poY9/bbV7Awz3aZz/3afjw4zFXGLaAcjGvArD7V2OQMTp84qcoM9O/CgCbAZVIJZJlvrKhmyzy0YmKmFFzX4uI8WtLMwBoa7EdzK/fVl8cKOHHqvMqv5kug8ZtSIV8CrWFR2t3Xi842JrdRFWndzSdiAZzwHUCfFkVUUfJ4LStpJ1Emb1KqfyUfxFbHp6bQ08tkOMtJYH6VL/jclWlcGmUy+nIuBt/m8Y5I6SmfgYv5ORw+fJ/K79sDpHlYw9xKbXOuVwGWFvn46OUZnNAbh6vVClIJTeaO+Wht4XvnujF0tvN7iGvHkCB2HNlSp5Noa+bxsaXRRtzYxVbLsC2+RhqAPN9cvYeYJk/b0A2j9xxak6wyqS5mxeGEhujaL8GrEcGr1TU21naIAR62BLUCG1wiX4olqL4h8kcQuC0ICFltm2CP/vIRrWFCVouGl5QWBCIhIGQ1fnUUsprC4V5bXBey2rV7i3o/D1HfH6K2p971R+prQ0TZqN+rV/l641mvdte/XiGrCVnt5p+yqL+vmz+j1CAICAKCgCAgCAgCgoAgIAjUEQEhq6nYoZDVhKxWx1+ZVC0I3BUIRI3HhmlnQlYDhKwmZDXqCISsdld0h3IRggCErLZND0H0l49oDROyWjS8pLQgEAmBO5ysFrX/CS8er7cBNbhRmbCy2sIC7+YbHR0PbEDpvK2tLGfsOgmsrPBWFpJ+Hhlhaf6RkTFcvsy7HUlZbX5+XuXpu0a2PpFIIu6ytHFLa1NgLTo8PIR9tAWEdrUMDaGzi+Xsyb6tqYl3r5D0tFFWo92WRr6frsvsyhQb0Gv/Gu50slq9yRD1rj/q7zdS33YD5LB6X2/U9te7fNTrrff9qvf1br3+GlnND/ZpGhMbcgix4PlcxvNquzXVzn29o41U0MKy7GZBg3b9r2hrk0y6We1Op0SqnUeOHFH5c2fPB+MIKauZ7xaLtZ319D1jV0O78snmk9LAwAD6+wZVPu66MPajNCZ0d7MUfl9fH5qa+bxkiWJpuQE3TnLzNZW16ymrqe2REVLU5y1C1TdUtN7P80673hsCSb4kCAgCgoAgIAgIAoKAICAIGAQikNXU7MnEG2mOpPNjFy/hzZ+zmtq777yDiVF2IygXSygXWaUmkUigWuGT5csVNDSzmhcprcQcVh9ZWF7C+CQrq9F7vVEgo3mPmd94fgW+VsGhd/NMA8+BBoeH8OD9h1R+aO8e9HaxKli2qREJrRxDyj3GevJHP/0JfvmLd1SZmfk5VIqskmI5MaWyotpZKqJXW4b98R//EcghgRLNCY2KGlmLmjlCMslxQEo0ZzPtD88hKbZnVLYX55fw/e/+qyp/7MhxTM+y0g/VSW4PlGh+6CZYHYdU4to7OI5Iymr3P8BKM45bU9NmcgjPa0ltKE9+dwD+4eWv4udv/ELlK5UqytpzjmxAO7qMw0QMDz/M1qL/6T9/AY3aaq1a1Wpm6vaXYIcUkipaFYnU62hObZIRTqpWPcS01Lf6o5+3Qr4cuFbQvNnTUkhkdWrcKdI0H9bSSalUco2joKk/bD9Kx8L/DhojGUFAELglCESNt5h+m763EVmNeyqm7tBwYoSiqJsoG4dPjzQcuW9Z//s2pB/67WtxK9XFTEyxAtZSrgBbjy8V38boBNtErhYrmJtnNa+JmXksrbCCVzKdRk/3LpXv7mpHbwcrbJG61pL2raRxzPTh9Nngbl5HIoHKOa3sVSqVkdRyZE0NgF46wru/OI/ZeVZfO3xwAI/exzG/VKIIK8bjhwUbV2Z5renylVFMazegTzz+GNqa2VnBDmnPUX9c1V3vSgGYX2LlNlrT8rWaaWd7B9o7eZwlF9LjJ3mMnl/OY5Uk59R610iggrZnqB8D3awM19/bgn4WtVQidQWuHnB9XJhjpdJscxYp7TCRQBqz8+xCtLi4jKYGXu8qVapwU4ynm85iSavNnbwwjbOX+XoXVy0UStzOarGENocV2rJuFY89zuP77qGa3fOVy6Rux81pawQq+pn54P0VXNYqqm1trejp5UKphIOYrpPW8OYXeNw/d/YCVhd5/O3v7VD/U4o7FaUsR6mlKY22Zr4WUkkz1uGlahFVHUu2HScYB6uehYS2yY5Z9E7D9VSqPiwKOiuV0JATBmo26LHgiefvbKSspuzLa0MuF7xOknjm9RCSzwWBaAgIWS0aXjdcOurLR9QTRe1Mo9ZPU6R6Ji/Qm67nWaRuQeAGEbiHyWrUdwWS0CH41r+QLS8vq0/J0tPYDJCNpyGEObF4EFjK5wvKIoDS+fMXgzxZupl6bMsJ7DljMQf0fUqtbc0YHGSSwdDQbvT19ar8rl270N7BwTmyeGvWEw6Ss69UeKJAbSbLUkpkRWeCYbZ9Z5MJbvCp3vLXhKx2bajqPTmp+/tDSC5+Kw9FvdtjLEW20pbtKBP1/tYbn+245q2dg4MBvkVvcDqC4ddIzBRYN9YmFLQgkhol+ltbJEnAUZ4jbINCiwiU2AaUFwHibgbJRI2sFrY2MWPNxMRUMHYYK2n6biKRCshqZD3TrBdwBgeGAhubTCqjLHEo0aLHwCDbgw4NDaKxkQNdZCdtWXyNyVQ8RFazAYuvi5VHNYktFlLgFLLaNR+nqL+vrT2bUkoQEAQEAUFAEBAEBAFBQBC4TQhsgawWjrATAY2SG4/D0/mf/ujHePW731PHjx87Fni2NWYbArIaEbmM3VuhXEFSL1o3trbB12SF+aVlFMtcP2/i4TkNbfTRfCdF1qKFd0qJVAL3P/iAyu8eGsL+fftUvlnbfF0L0bGxKfzrq0wUe/2Nn2NpQbMMyIZOx1Rth+ZP3IbPfOYlfPGLX1R52nBKMTpKvMmUQVy/kdYcpxilIaxRGbN59vjHJ/D2z99V3x29MoaFJY5TEsnAzEHJFtNcfGdnJwZ38/zvhReew32HeDNs1aP5K+MWjztBm71KFZfOX1HH/+av/hofHzul8plMNiAOJpNptHcysY/moIcPH1b53/r8Z5HK8J0vl3245FOn5sHlNaS0qn5+qvARs4wlqAdb39NypRzEaCmm6WnCIuFQKXHsk4h9xvaU2qCn3Pp86s8akgrHfJmmYp4L1bZrkdXCzzlXSQwASYKAIBABgajxQxNz4r6cf7P0UzTkMzpq8tSjljTbSI0V2hKUXJPXkFJ1e6n3yGni1GrOC+JzC0srmJxkUtrc/CIquj+3Yg46dV9n2Q6WVwuqDJUtFLkv6uzpxv337Vf5oQGgqp0e0/Ea2YjacuEC13/hwnkMDLBa2N79u4JzJWwLBd3n0GXkmJ+Gj4+ex/wss7T6elrx5KO8RuR5KyhpxhnFFCfmmDh1ZXQMYyPchz/2yGEMd3P5Kv1XNWtHMcDmvpeifTnd5lK+gpIGKJ3MoKmF8S9UgDFuPpbzVUzNsJjD8ROnQLbTlJqbGpCh8Y/WtZpTGBrQZC+HSWSUEtk43vv4V1y+vQ1tLUzayyQzOH/unMpPjE/i4D7Gc1dfB1a1PSux3mY0JqcvLuLiGItFrBRc5Eocc62srKIVjFVXYwKfeGo3n6sFmGYuHE4eOx0IRAwNZaC58fjwwyvBuLN37yD0KwOTIXW/T+PMisbql+9O4PwZtlttzqbQ3dGi8i6K8Cv8kCXiQHszW4g2NjYg28TxVyLi29rj00nEA9KkQk8/A25orCGuva9xoDYQkU0lrwJbx2jJAtUKExKNl62qU1M0iawWkZ8g8UyNtfwRBG4RAkJWu0VAXq+aqC8f16tv/edCVouKmJQXBCIgIGS1q8ASslqE5+cOLypktWvfwHpPTur+/iBktWve4Kj3t973a+d0J0JWU8RKIavd1CMZ9fd1UyeTLwsCgoAgIAgIAoKAICAICAL1RkDIakJWE7JavX9lUr8gcFcgEDV+KGQ15twJWU3IaqYDELLaXdEVykUIAgoBIatt04MQ9eUjarOErBYVMSkvCERA4A4nq22kjHatq1fStyECSzhvFpbDC8z0uZFsJqWb8fFxVf3y8ipWV3lrB0nsGlUbx3Fx9uxZdfzMmXM4p3eIkLKasQplJTWzs4/2QLBtACmrDQ8Pq3x/fx86O3mnSU9PT2ADunfvXrS08O4VVlZj5Ru101DvjiRMRFlta7+BO52strWrrJWKSp6IWj5qe6K+P+y08lGv1+x4jvq9epWPen+j4l+vdte/3qvJaqTUbpTxwpYlZbJFKfMuxfAueLJIMZYnYWU1UtjMrfKWPN8jZU3WiSc7EzN2kKT+6OioOj4+XrMBXa+sZqw/aQe9GYMG+kmVk3drZtONmNO7LGMxC3u1tTSNEojy2wAAIABJREFUI5kMn5fk6DdTVrNs3sK3mbKaBbMbvv53pB5nqPfzHPX3VY9rlDoFAUFAEBAEBAFBQBAQBASBW4ZARLJaqaAVpRMJzIyzZecrX/8m3n7rLZVfICtLHZN0yBrSqMvYNsoc6kKxUoYbT6l8pqEBMYftz/KVUhDbS6SSKJf5XLncCtq019fjTzyKR7VVZWd3F3YNsNJYPJGAEzIh0C5b6jNSzqZEsTajiJbNJnHxIs/PXn75ZXzwwQcqT7FCU8b3PWXTRYlcEv7kT/5E5Q8dOoRCgVV5lPKZTjR33Eh5neaWxsWBilIskdKbP38LIxc5Hrkwtxgoq83Pzwflqf6Kvpju7m70D7BF3YsvvoCD93OssVL1ApWdRILmc1pJnJR8PjyqyvyP/+9/4uw5tmxraWlFQuNPymrxJFuz0Vz0M5/5jMo/+YnHA2W1sA1oWFnNg6cs61Qb4NXcJqyYPkqqbzQ3ZQzJkWKNmJl59nyad/M/CEMTEyXcGrR6jbIRDMV9LW1FSlWbw/Q3rLQW3BjKiLLaGjjkH4LAjSAQLd7ihdQmN1ZWq4b0o8I/UVZcqyXTo5V8sknm47mSh6JWmZqcXcYlbftI/UdrK9slU99TKnBsjxSwyOVG9UU2MDvLapojV0aDvmVgYAA9PayelXSBDs5iNVdFPsfjUWtrGgvaPvLMmVNoamaFrd5d7chkjZWnhZERttpMJsl9gSs6/vE5zM/xBXR3teCpx4dUfmZpBvPaF7O5vROWzW49c3PzOH78mMr3dXehvYUdepKOjZS2h7YdNyhfgY2ytmamYUM7kSqBUGOrSsprOnwJwnNyiseycxcuBMpqcceB7TNuqbiP9iYe59JxC7avB3LbxocnWI2srbMHg7vYVair08H5M6wMR/gMDfE1Du/rRsXYlZaAkRltwXllFuOzfK58NY0KeDxySiVkVxnDg/0deOHT2prTpbaqw/jVh++jX9/T3cNdwVhw/PiVwE66vz8JLVqKuflJuDF+stp7umFp5+7T54Bzp0+r49VSDv1d/Px0tbeimmdni7mZSaST/JJBz49Zo4u5CUBbh8ccB2lte9rQkEFKh1cbsoCrBdGMdS3VQyuHZkyseFW4Wk2QVNVsbS1Kn9thZbVQ3tfvBlvlWew0Zxi+i5IEgTsXASGrbdO9i/byEb1RW+1Eo9fM3xAb0BtFTr53VyBwj5HV1pPbwovJYbKaydPExbygTU/PBgSC6enpgLhWKXuKUEapubkFZ86cUfkTJ04E5IMLFy4F5DYVeDJSvPTiqPMtrU0BWa2vbxfa2/mFl4gHu/q6VH7Pnj1oa+PjjsvBGZOMrDMdo4kVJT9iB3qvLa4LWe3avVi9n4eo7w87rXxUfHbaZC9q+6Pif+eOkTWymqc112nub8iG68lqhtBMeBrLFtdNBJYnYbIakZYLeQ7YFAsePC3fT2S1K1dYsp9I0cZOmshqpv5crhCMR7QQwXY3QDKRRkMDB7TUeKEDMAk3BUNwc90YDt53QJUhslpSB06qXjmw/kwk3Q1tQOk7YRtQQ8IDotlM77Tnod7Pc9Tf107DR9ojCAgCgoAgIAgIAoKAICAIbAWBTThsCNuAnjz6sarq6y//A9t/UryqUoVP0iHK1aoCV3s6EvHIkNV820LM4fiWE4/DcTXhy40F8TAn7iKV4jK06fP+++9X+ccefwQHtN1nLEn2Z3w11N5SiedkFPNzHF7sj8drS8NEulrSq9YtIavQ1177GV555RVVnjYYmXf+fD6HpCJ/ESktgd/+7d9W+c997nPBXI3iAWZOSXaWtbhdjVxF9Zk6ydLUEOPeeP1NVJn/gNXlAuYX2Y6NYpPpFM8LiUBW1eSz3t5e9O5iy85Pf/p57NnHRD1lq6cXtpmspe1TV1fxxr+9ocp84x+/ianpeZWnGCfNNxmfJGyNFcVAf+/3fk8dHxjshT6sFuY9Xb/nl+Doe0pWdMbucz25JLwgX5tr2yiXtO+aWvDnuaeab29EJqMP9Ur+RpuS1bWvI7FtGp8Rsho/aJIEgZtAIFq8hcisJnmB3TMtaZh1japlw1gJh5c6iES1uMz9eS5fRKnMmy5L1QpK2j64ULUxscQd6Hwuj/Pnz6s8WU4//ujDnI/Hsawtnsnacv8w96tkvTgxxv3kqRPHg1buGR4CkYwoLc8vYE8/k8Pmp1cxN8f9c0tLSzBOTU1NBAS15sYU2ju4vOdVcPQoj4nJRBYD/WxRPTYyi6UFtrZMZ5MY2MMErOmFSSyuMGmsq7cf2SYWQFjNAR+8/5HKN2XSaCAvSp1vzDJJzrcsFIqMT6HiwVdiCkDCiSHpMAnMiVmYX+L655aLgMvXaDkpLGovzOWVPAolxjMRj6Epw0yuVNxCzOPvxmNVVIos8jA/t4ILI2zfmUq3o6eT17iGh5qxPM8d7tjYKLq62UK0uT0Fbg2wlAfG5vm7YzOrmFrie1GopmC5jGGD4yM+zffmoeFOPPscY0WvF2fOsmX2iVMfY+8etsMe3tOJuTk+L63d7dPvCUNDLkYnuP6Jyctw9TvB4N4BXJ7l9ozP+Jgc5dgtKkXsGWC71X2DmWA778JcBR1tPGbNzVVAm5YpFUseFnR+emYBeW0pm4zb2LOH1xXb2zJozDLmjmshrn1BMykbCf0joTE2FhDUPMT0oLierGY2AFBdxkJ9q8uEO239ggGXJAjcuQgIWW2b7l20l4/ojdpqJxq9Zv6GkNVuFDn53l2BgJDVgtsoZDXeSXQvJSGrXftu1/t5iPr+sNPKR8Vnp032orY/Kv53bl8iZLWwDSjdRyGrRX+ao/6+op9BviEICAKCgCAgCAgCgoAgIAjcfgSErEYKPkJWU2ssQla7/T9IaYEgsAMQiBY/FLIa3TIhqwlZTchqO6DzkiYIAnVAQMhqdQB1oyqjvXxEb5SQ1aJjJt8QBLaKgLL3CkWWNlIa22pdt6NcVBtQIxFPbQ3vWKR8mEhicCBFGyPXSztjyJ6N0tjYWLATp1gog+SfKXV0dOK0lgM+fvx4oKx26cJl5LX+NCmrWRbvfPGqQFXr0NOOm+FhljwmZZyODn5JH9zdj927d6v8wEBfoKxGuz4N15CIBDX7AT+wAYjaP99ri+tCVrv2r7bez0PU57Pe5aP2YVHxiVo+anuilo/anqj4R23Pzim/MVnNjBE1ZTGAbEBpVzwl2iUfKKvp3f90PKysRrvjjbJabrWMot5JR8pqZDVNif6eO8s7PWmsMQKapDBgdv2n0+lAWS3uJkH/pkQ76I2yWjKeDCmruTj0ACsM7NkzhHicx6BKtQSyCKXkuHZghWLbFizbvByQJQPnCYPaWBneA79z7t5WW1Lv5znq72ur7ZZygoAgIAgIAoKAICAICAKCwO1AYDNBq3Bbgu2PZNdYZm0Ush774J13Vf4rX/oyThxnBRTL8xHTFo1kJeZoeyyKwxkVECeRhKWPl30PllbqirkukmmtfBOPYXc/x+SeeOoJfOKJJ1S+Q6u0UN6veMhXWPHFTcQDxa+QWyTCezdpDmZsIpeX88hkWNGN7Nr+/u+/pPKkembihcV83rh7IZ1M4T6tav0H//X/QH8fq5oVigWl5EOJFd1YeYVihbEYq7LF404w/xsbncB7772njr/7i3fh2qweV8jlMacVgGge2djYqI43NjcTqCq/q68PgwN9Kv+p557B7t1sabdeWW1lme3tZmfn8co3WTGOLEe14J1SVnP13JZimdkmVrI5fPgwPv/5z6t8NpuADnEqDGjeqs7lV9X1UFJqaxpgPzAEVR8FSmw0PzMKaqSwFt5Ka+bEai6qA6HmPFSHG48HymrhOHE4zhtWVgvHg7kVmyTz0N9b+3qvCYl8eOcjsHlfHiaN1a5TG++GLpxjQdq0l4+vrzTcuepv+rp/UsVDefqypV0NuO/g/rAMB9qMAGULYE0w/qudNjE9u4yJcbaSnJ9fVH09pTgpbmpHASQTyHRzf4i4gyuXeG0nEbPx2GFWxirkgCtaPqurvQ0tLVw84wDjWlXr6IdHgzW0B+4/hK42xmF5gVQfuXwyQS4KnK9USIFzSuVnpicxrPvhwd2tqFT4arLpGH713ocqT2tFjzz0oMqTy2OeBbmQK3rIlbmvLlTzKFb5vK0d3Yhre8qVlSo+fP9X6nhzNoP9Q2y12ZhOIBlnPFdy+UA1c2ElB8vhOGIq7aJZi5Y2NaaxpMGdX8oj26gtNdPxQNkungAWWDxOuf60N3Ge2ry6xA9CzPbhldjGdGR0CitldoOYmy9idYkV15qzDSgVWTUtn1tCeyeDTmqpRZ8BzZV9LBVZOW8+V8HCKudXSxZsh8ej1pSDLn9S5ff1NuLww3xP5xZJWe0Ut2FkBA89yCp6+w+2YZ7FQ/GrXx3BgQOsZnfwYAozRkFtYhSlMre/c2APZlb4aT9/ZQ4zE2zJnU642N3LKnE9bU1oYDjhkpCrHjOW6Lbp0Cm5fub0s3Hy7CwuXGSFtnx+BcYlvL21qWaxGo+jIcuVdnU0oomHejgxQLuOw7b8wG41ZlUR0wZMNqm0Br9JkurhGLCv37m4pvXJuDeRTflGn4cOBo5RupxRNt244jVHZTjdAkhS5K5DwPKMif02X9q9tjhR78WeepPVtvnxuONOFyYy3XGNv4MbHDz3vgVtIV+XqyH59zWS66HojAkNbPoSESlSVZfmw/f4JdWkNf3vBiphYbJauG9ZT1wzL3F07cYegEgGi4s8OTh58iT+/d//XeXLxUogGbx/3wGcO3dOHafAFRHWKI1eHsXSEnvXU5+prEC1TafyrCfZ4oYGRUyjRDZthqzW0dUZkOH279+LtjYmsZHMfqnEL5KOUyMZhINq2GByeK07ca+PX+HxbKOxbbuVsa7XnqjjY9T7G7V85F/5OmXHyN+/zhfWt/96eEa93vXPyK0m+0a9v7cav+vVdz08r/f9m/28fr/H2gTd17YoHFvn0ZD+mmun/tYEw8MLDkQqC8rDQqWqAyqrq1hZZin/fI7k4DlIMzs7i8lJDq6QHejFi5dVnohrK7oM1Z/N6oWIxuaAoEaWoGaBor2tE820SEExONdFgSJuFGDLZDA8zKTnoaGhwH6A2k6LCJSSKRqXeGCnS9VrQvo21SynzX1bP25udD/DCwL1u1839iTVe/4StT+5sauQbwkCgoAgIAgIAoKAICAICAL1R4BmCcWKtglz3DVEIhNTrHrVYHGUlkYtvdqZW1zCz378E9XIf37l27igLdgyyVRAVltZocVaXi0nElfM5YVqK+ZiaYVX7Gl9vqOzU+Vt18Hw8F6Vf+jhB/How4+ofGd3FxIuW5s5tKJrApoUGws244Tx2nwDTlnbybm08qxTterjjZ+/pf71Z3/2Z0GbFxYWkEkwa4DsPZNJbsMf/t9/hE8+/Qm+FsdBuawJc66LSlnH83R80Jxjbo7niL94+128/z6TGIig1tfLtp6pRBw/+slPVX51dRnpBrZ4a25tCSxHm1ub8NSTfN7nnnumdsGEh47DEDnEzGV/8uOf4ZV/+rYqR7HLlZwmEzQ3K8IaJSKH7dnPmH/2s5/FoQcOrq239q9Q7up5JD1Lmy9W39kbojaEQA4KAtuNQIhkudHSzdW/yhBJZU1bDU3NCyyGaTOmcamyfAsxTSqyfOonQ4wV49lJrBpDTLM9FMocoypVS3AT3M/HLRsxcMysUCyjCmY/+YkkljVDbdUHSrp7yFWAY8cvqjJTk4u4dIbJQ4Pdg+jU8bCV+Uns6mRCc3tvK9IDvJZCzb1ymjeHFuaXcGjfAZXvaU9B70OF5QJFA1wMyGsL5lOnZlHVHxwYakeTJicRUa2gL73oASu8dISpqSLmDPvJK6GlmdvT0ZpFRwePd01ZwNbwF1ZywZjYkEmimONGkN3z0qq2Fm1rRSrDfb5FNp6afJTLraKUY2wTjoWudu63XYuIRwwcxS/zmsxHbqBlT49tVhVNac22q+YDsrIiD2sLZsuqeZNRvHAjojedxvTtNMxUyKOVYp8VH0ua3ERvEcbSmv56RV4rs2K158FxMpiY4RtPVqTz5HFK9ZRLyGly28LSKnLLfDa3WsYuTeTa1d6A5la+17RReGKCyYLEDRzazaS0/QebcPYs1zk5OY6Etvu87/4hdPEwi3yONydTSmVjMKbUx08sYX5uRh0v5wlzfj/Z3d+PQwd5TY/w0UM96DXi45NMmHvgwQNQPxOyE52u4PWfv63yg7uH0dTYqvK2m8SFc0ymXFzIoa+Pifj0TtHcyvfo0Ydq3FA6YkZNCznYep00Qbbj+hPbj8ECrz2qdX79bJPduUlqH4C5eRbdJbPeSg+n8VC3EVwA/ZDC/Yy+Lk/H0Gs1Xz2mrz8i5LUaWpK7exEQsto23dt6L/bs9MXabYL5tp1GyGq3B3ohq20NdyGrCVlta0/KxqV2mrLa+lZejwwUdXyMSp6IWj7yvRCy2jUhi3p/I+N/k1+43vN5k9Vf9+v1Iz8JWU3Iatd9/K5boO7953VbIAUEAUFAEBAEBAFBQBAQBASBW4OAkNUYRyGrCVnt1vyipBZBoI4ICFkNQlYTspqQ1ZgWJmS1Ova1UrUgsEUEhKy2RaButpiQ1W4WwZ39fSGr3Z77s51kNXOF9AqzRhlIU+pvSlmNKq8nRV6r1dBpCLPrKasZq0wq763TqDbf9cn+TDfaob09etcJWRHQbk9KH3/8Md58802VL+SK2L9/v8rff9+hwB70ow8+UOUoXTh/CbTTUiXPD6wCYm48yDc0NwV2n/v27UF7e7sq3tXTHSirkX1bayvvtiCXAKOsFovZiOldDBWf5Jb5VLxxdCsSeFz+XltcF7Latfu3uj8Pt5GsZq48/AxEvV5RVqv1LfV+F9zoSd0OspqnVcdIWc2k8HPik/qp9iQJK6uRjYspF7YNzRfyWF1hKfm5uUXMky69Vlabm2PrgitXRnHmzBmVHx0dB6l6qv4ZdmD92djYukZZjZQ5KbW1dgQqa8mECxq3KGWzaQwPD6s8KXhms7yjk5XP9G7BdCKw+2TVND0urFEgqAGxkXX2+vt0M7+va/dON/9pvZ/ZqP3JzV+R1CAICAKCgCAgCAgCgoAgIAjUBwGa+VV0bKkamHSS3gZZTfG8kN6vHeMHSQf0fH92agqvfP2bqsyrr76KatFolADFPCuNpdNpZf1FqVAowCJVNDqeyaCkFd1iyTgOHGAVnMGhITzz7KdUvqurK3AgMO2gv+p9XE9ZPa8M2wTNlPLHZgpeteNmnkfznrCKzIkTJ9V5//Iv/xLTU+wZtrS4iMYMz8lipMSt51K///u/i8/91m+q44l0GtUqX3uMpHiMjYZloVzmhjqOhcUFlvH5wQ9ew9GjHFPc1dOLF194VuVXlhbx9W9+Q+XHJicQi/HJmlqa0djMikQdHR146aUXVf7++/ejXGKVFLpHCfJtUwABKwusavPlL38Zb2iVFzX/1DBQPca6lO7Lgw+zRd3v//7vo7uH7c9MXbV/SE4QEAR2BAI+r5WsT1crq5kSa913aOWEEq2f+FppiXtP7q9s34Id2AGFVJfUp3qRolpCqcqqnHAtkIUzJYpCVXWdpUoeKeM7aKXgW6wCRWpqE1qlbDrvYXJpWh2/MjmORR1Xyy2WsTTD/erhgw/j0F5eS8kvFpFfZsW12eVx7H38fpWfmpnA5AV2MuhubsPzTzyq8tk4sMhLPqDTj89znMx3YihoBaoLF8ZR1RJq/R3dMHJbpVIZ2W6+rrnlXG1cWFhGVdsiO7aFuMt4unYFv/bUQyrfmHHg2to6uVwM7LDTqRQqBe63aXwxDj00JpLiqEpOzQ6S1oKqup9POjYStm403f8goGmhoqW9yp6NcuAeAaSMeFa1ALN2RuNFLa659kGKu6wkSjFR42JE9tFkZUqJ1qnMLSULV9bqZL2umB6XSVHOKIF5fi54xsp+EnaMZevyZSCvL4XESM37QGG1gLxWVvNKZaDEa27ZdByuw6p1SytFTIyzCtrySh7ZLLtQtHd0Be8nV0YuwfP4+Tl0aB8O3sdlyEGWqjVtHp3USm/zi6BYK39QwtTYKJ83k8L+vUOczzowgqmFEjA6yQ9W32A2eMYujqzg1Gl2Zto9vB99fdzm1RXg9Gl+6JeXcujs6VF5qi9PlZFzRspGaxurrGXTPlqyfG8a0/RI6LG+UkBcr20myJrJ4zZfW7tUv8uhBMs2ymrhNcVYUI+SKAx9pAUWlQJjIGir49gM1tq0xuVrowJyTBC4yxAQsto23dB6L/bsdGWRbYL5tp1GyGq3B3ohq20R94hktbAlmZpsbWCTSWQ1k1y4qGjZXzpW1JrQR44cwU9/qmX3l3NBwOzhw4/g4kWWoj760Uf48EOW7D9z+hxmZvgFmQJ2ZAtAichqJt/Y0qzs2SitJ6sNDg6q40NDg2ht5d0x9P5f0C+qsVgM9D8lChyaYBW/ugpZbbOnSchq1/6d1Z1ssc1kNXO1m933qNcrZLV7h6xW1aRl1fcqIpcZJ2jhgnGgAI3ph0ku35SJhfw0yRonn+PFh9HRCUxN8rhARDVDhh4ZGQuIzpcuXVGLNWq8sJ3AZqahoSUgrpHFp7EBbWoMHU8ng7Y1NmYDMvTAYF9AVuM2csAsnUluSlarXW8trLkV21shq127j5VPBQFBQBAQBAQBQUAQEAQEgTsBAZrxmJmAcpHSi9+0MccsOnq+h5gJZoaIYpfOncPf/o+/Upf51ltvoVNbdOXzeTUPotTf3x/E22ihnOJaau5l2wEBa/+h+/DEE0+o4/sPHsTQHt6Msz6ZhXY1NwvsrkpMEFNpa2Q1Uy/P87QtqQUsaILXV7/6Vfz8dd7EurK8HJDViJxgFtSfeebX8F//zz9QZWjjqa83AininLZFo88KmpRAFqjjYzxH/M53vovJSbYw+9QnP4mnnnxc5c+ePoUvfeXLKj8yPhbM4VraWgOs+vr68Du/8wVVZmCgFxVtaUoEvIQhOtjAxMiYKvPnf/7nOHXyrMrT9SbTTERoa2sLNmdRPPTJp59Ux7/4xS+ipZUX9VWq5ybl2lkkJwgIAjeDgO4Pr7XWuuE6oOL9mhGASDumoiqsNXHdcEfAed+y4VncfxIVLjAXtGpjCn1mxhFyzZyd5/rnlvKYnJtX+ZXyCvIe5+dXZrH/IBOXc3kf0+NMBmpv6caBvUzuSaeIS8Rtnpqfgp3mDZtnz57HpZO8OXR3Zxc+9wKTnns6amQ1+tqvjl1Qx0uwUNHXODoyBrvKay+9nT0AeX5SmeIqUk1MBqLuVdln0vpM2UO5xCSnmOUjRQwoIhilbOzbt0vlkwkfRC6j5FgeXB0/jNk2PPK+VhbM1Vqs0bWVtSQlClNqx2zFDff09abiFhyfiU2KWOhp4p1lo6LJZJ4VV9baJpnR0Sa6UWi3bkyXX0tyImKiITZZAZmbeItmmc3zfHjaCtazKnC11aYPCzFtP6qcJy3enAurCPjMDqv4CVQ9bQVL/Cj9WCmCYzCm+/A0cbBUBLLMFVdPpml+sQwsLfM9WlrJBet7MSeOQp43EY+NjWBllclhXR0t2NXLJGzXtZBfZYvP1WIJS0W+76l0Fnv3sFdoJglcOMsEytzKIvr7elW+oyMdCEqQg6mnwYsngUtj3J7jp84G93HPnj3o38X1X7q4issjl1SeiOIDu3erfDxu4/IlPtel81fQkGHf05jvob2ZL37PQA862QEV9EjFLb7vyUQMlTLHoSmOa1tsU07JRPXpvlnaj9ayq/TU6xJhaitdiCbqrSer6e+SDWjwTqiev/CTszFVTl4fgtshmbsYASGrbdPNFbLaNgF9m04jZLXbA7yQ1baIu5DV+OVUyGpbfGDWFhOy2rVhi0reinwThKx2Tch2Oln/XrABNcpqQlYz4QMhq221n6t7/7nVhkg5QUAQEAQEAUFAEBAEBAFB4CYRELKakNWErHaTPyL5uiBwuxEQspqQ1YSsBiGrCVntdnfFcv57DwEhq23TPRey2jYBfZtOI2S12wO8kNW2iHtEshrVavqssLLaGsW1EKU/5jnBLkIihJkdmsePHw+U1VaWVnHw4EHV4EP3P4ArV66o/MdHjgTKaidPnMbk5KQ67le9QE3NdtxAUp+U1XbrHRNk9xm2AQ0fb2nRuxdtIK8tE8JkNdpxYpTVXKWaI8pqmz1NQla79u+s3mSLeo8va+0a1/4ObsW7iyir3d3KahZ8VH3eTUY70c39JhsYY4FpJO6pDI0PgZ10iGlIu+ONFSjtUCwVuc6LF69gdIRtCebn5wPLzrGxiWDsOHfuQqAwQP4NRokzk2kK1NRIVa2piXcdNmSbAvU1kqE3Sm+trc2BnfSuvh40NGRVefrc0j/EVMgGlK4vbAN6PWU1qutav7f1n29xhK9rsVvRB1yrgfXuP+sKjlQuCAgCgoAgIAgIAoKAICAIhBAIk9Uolkb2nyYZrYwK2Z3pDWnKsky7FLz++uv4x698VRW/cOEC2lpbVT63vIKlJbahJCvP1VU2CqO5TUnH+mbn5vDgYbZL+90v/q948EG2ocw0NKCi1WLMnIeO05zMzNVulbJaqVSC64YWd/U0+Ic//CG+9PdfUe0hZTVltaXUdMoo6/aTa8Kf/umfquODu/vhxHU9Fm0CYiUVsug0qm+lUhXvvPNLdfzNN95Gaytb2n36+Rcw2M9KPO+8/VZgAzq/RPZwXE9rexsyep5HMcQXX/y0Oj4wMIC4y/fL8wCP5GZIecV1cerECZX/i7/4C1y+xHZmdO8yDaxCRPasBs/m5mY8/czT6viLL76IlFZfUwdEGkXBIEkQuH0IbGTuuU7JKBwW3fpSwdplBVJr8o3FpA9f9WWqdwnyNEIUdf/vOEn44H6PTqnFv9TwEAhxxoAl7RP5/kfzuHSBFSVJlymRYqJwY3Mcje3c0TiJCvoovXZ2AAAgAElEQVQGB7hOHzh/li0gz10chxNjVchdA90Y2M3Wig0NwMgE1zh+ZRHnjh1T+YQHfPLJx1T+0IEE9BCE8Zky3nrvXXW8TAbYOjhGjjkpbX+5d3AYjUm2qswkYljNc5vb2pvR0c7KW+kkWT/rS6l6SCb4ftDXHG3TaVllONoXM2E5ZKytylSVrbbxyyF1N67HsmuKdCW/ZgNKp9FCWkiSGlmJHRosj8Zl3Qg7Bl+PU34sjoq+LsLQK3OckhTgTKKYmRlfHYodmkshv8+wYpb+wNh+UjFVp26z55fgOKz0ZlU9WGV2G7LKZdhg9TIrVgTi2jrWyaBa4LUv27VR1fWTSJ0PVkSLuy5ozU5hVSG7Vm4cid0ZdTfjeK2OV4CSdiCndpkyxWIFxQKru5XLRVTLjFu5VEC5yPkSbFS1LakdT2FXj1ZWSwFjo7zWl8+tYLCvX+XbW+KYXeBxdimXR08vq6DlqsDpM2wd/v5HH6Onn1XT9g4PIO0wWB++/y4WV7nMgQP7sWcfK8i6jovz5/gZO/rRWSzPc/1WJYbOlg6V3zPYj9ZGbcNq5dHcyMD19jQFtp7qvUlL1Vl2fI0Snnmy7Bj5s6qvasNe8xsnnTR9j8iDNhT3toN+wDzwqnWmkjVvjdpEOPhMXh8CKCRzFyMgZLVturn1XuzZ6coi2wTzbTtNvckEt+3CdviJhay2xRt0A2S14HXL9wLywWZktbiVCAhqFKAxZLWzZ8/i7bffVlUtL64E9p39fQMYHeUAz8njx3H06FGVP3XyDCYmeGZULVcQ1wEqN5EMyAcNzU3K+oDS7t0DSm6fUndvT1D/wYP7Ychq9IwE9nDrlNUcLSEtZLVrP0dCVrs2PvUmW9R7fFnf/g1tfzewAt5i73OVjfBWbBG3WjeV2+nvP/eSspqxTVHTbcsKAjZhshpZqgTjS9VfQ3QmwholKmPIahcuXMbIFbZdmZ2dDcaXyclpfPTRR+o4kdVMP18qlmHqSaUaAoIajRUtLWwPnc00BuNLQzYdkKE7OtqC8aW7pxONjSwTTwsRJqCUSLprbEBtbYlt2X5ARDPEto2e4+tZfta7P4ny21K/r5v47W/lXDvterfSZikjCAgCgoAgIAgIAoKAICAIbPiurxZ7eXGUkqMnEYrIpAlqNNcxJDayuTx/6rQq+8orr+CdN95S+TItTusFcprnGAs5WhA3cx0iSJlzLS0v43Of/y313f/rj/8ImUZe9KVU3YCsdlXbzbp7sJBKJaLbgJq2VSpeMDd6//338Rf//f9Vp5yZnq7Z4Xk+Ytqbrb29FX/4h3+oyjz62MNwk0yk8IhUR1agtIC9mkc6w6SK6ekFfOMb/8T5qVk888wzKv/AoUPo0Labr373VfzL976rjhNOiQTbcrV1tCOVYfLEgQMH8OyzbG9HG2ET2oKN/l3J831cWVnBL99lQsbLL7+M+TkmDjY0NCCl20P3xWykJQvWT/zaJ1SZ3l1stRckWW1ei4f8SxDYdgRqpLHaqcmuMURY24igtv7YZiQ20/1TX6qJVoj58HXet3wykFSnrsKGp+0CiR9ULHM8jGJMutsD8YDI8pPSzLyPs2NMxLl0ZQqLc0weas5mcGAvr5M88EATmpnnjMXlPCqaBdbQmMW4JqK99e4xjE+zVWhrdycG9rIt48BAFk3cxWJ2ErhymssUlhewu5f7sv7eJIhvTWlucREfHf9Q5eNJB40tPO4UijlkdR8+1DeAlgY+3tYYQzHPltZODEjEuR/OppPq35ToLlS0s2KhWEQypQnE1RIxyvi7tNFV369K2UfMZlKX7diYX2GSFo0VJlYcHskUWU0/Aimb7CG19WelCF+vnVlkZ+1ynR5iYGNIGpfZNlK1oebwqYh2Jl5I12EejVLZQ8LlLxCJrqKJiXwNmixlr+Uwex6PL3E7BttjMrQ6cYXvBVAAEnogcTJAkW82wWFsNCs+bbhlApki8mmyGjXMkCCL1XJAwIrFXWhXVWW5WVUkO3o+idTOz2TSsdbYVuZXuf5KpQyHmIHUhpiLUowJl7OLORSLfC/gVVDIM8syZlno7WYSW3tzCqcv8kO5nMvj/2fvTaMsOeor8Ztv32rf9+p939TaLYRtBh9GxhhjY2yN2IztMdgcf7G/+Juxv5lz/rbPzH/AGwxgkBBiMSAJIRBIQruE1Opu9VLd1VVd+769/WXmnF/8IuJllaqq3+uuV12tjjhHquh8kZmRNyIjIiNu3Lt77zYRT9vAhYts5Xni9FvYd/CIiO/orUFuga1sX3r+p7ClBSeNGVrkNVOZAsZGmZR5eWAGcxPMvIsGqtFSz/dtbqhFPiVtcxdG0dzEOO/a0w43wJU7a2cQANeBUCQOv4SchnGqftKbHJEkeEKL/1NBdfYBOJKMxuagyjbUm9ZLll05SLiyPai3KTJDDE8RmOgNiYAhq21SsVV6sWerL9ZuEszX7TaVJhNctwfb4jc2ZLUSC8iQ1QRQK21ADVmttPpjyGrr41RpskWl+xdDVivtPbjaVIasRsQ1tauMiWgq2Ias9rZqVen2pNx6XOnvl632vOXiY9IbBAwCBgGDgEHAIGAQMAgYBBQCtGhoyGq0mGvIalQnDFnNtA0Gga2GgCGrGbIa10lDVmMcDFnNkNW2Witt8nPzImDIaptU9pVe7DFktU0qyDVuU2kywfV9uq17d0NWK7FsroKsVo4NaMTPuw0oEA+BdoFSIPW0EydOiPjs9JxWQaurrcfoKNu69Z07h7Nnz4r4xQuXtA1oPpsrqvL4A1oFJ15dhfZ2teunU1+zraMdO3bsENc5eHA/6qVlAnEkMhneB7OSrGZsQEurP4astj5OlSZbeK1DSiuxjUm11ril3PGMsQF9Z9uA0l5DR+5GdOzis7JFJu/rIrKaqgdehU4iqyklTkrvVVbLk3Y99RF9/RgZ5t12ZCdA9jIUpqdndd/R3z8gdrxToB33KoRCMa2s1tTUpPuLeKxK34uU1WhXPIXW1mZ0dLBtTHNLo1ZWi0Qi2jY6EKTnkoLswuqUn5F2IipL0LVspdd6dzZabXBjWgC+Srnve7n3rnT7WW5+THqDgEHAIGAQMAgYBAwCBgGDwLUgoGw3hdSK3KhD3zwh6bWl7MvoHvlMBt/+1iPidk889jhGhtiBIB6PI5Pm7xra7BMLs9JYOp1GIpEQ8Ww2q21Ag6EQ7n/gf4jjH/nYA/q+ZMtm+VdY3MmH824i8kllFC05w3debmG2DJTVr6lEmUmZRX3nDQ0N4Ytf+Fdx9ulTp+BKdRma54gleJE4Go3ivvveJ+K/+Zu/iXgNPyMpwRRtyEhlh+ceX3/9JL75zYdFvKamDh/4wAdEvLO9AyFSxSEVtK98FT/68RMiHgiHEJXn0txhVQ0r/Rw/fhzvfve9Ik5KRq5UvxPfKCQxA+D8+fP4wfdZoe3JJ59EKMjSQ2TDGpRqbTQHSjaiFH7rt34Lt95xK2efLOq08oqxAeVCNcEgcD0RWM0GVHpvimyRZJbMX6lqat50SjiJ2k+f/CHgwpEWljk4WlupIDQ2WfGRVlGS8tzkIrnTcB5mppcwPcVzXXPJNFIqc4EIsot8Qja5hJ09PI/1q/fWICHV0c5fnEEoyn1HMBjDPIt24bUTo5iYZVW2SHUCoThvLqU5sCN7Oc2Ft4DBvkERL2RSSIQ5TW1VFHVSQa2mNoq+flYGra6LoVvmgbq6kJwnq40HSVhOhKooQcLrRX7k4UrFL5cW96Q/pZh/UmpnloNAkE92nJyem7LoBi7nx3X8sKQNKHVjSynGJBwLaJ2rPCmNKWUscnfMcx2IBH2IyX21TiGjbUAtsvKUNqm0mrREUl9UPuks7BznPyhdIShuO07RDagqpNXXBHby2Ul9TfW5PFfKP2QzGczPsxLY4uI8WtvY0joajqFGKs9xUiXZl4br8BqX64ZRcLkvI9dqpdUVirByHQUfXLhZfniCVrqzirSqb6Xuzpb1Ku9KD1A617KQlfOvtJ6mVNYoP35pc0k1WD0Xqbb5pUXpfJZUSdm61HUKCMr6UCgUIKzQBW5Fcv/CYhLd23eK444viLEJlhO8MDCEXXv2iXhPW0j3y2dOvq7ndHfs3Q2f7PenZ5PIZrh8C3k/3ByPB7LpAuIhfjHamkOIyCHM4mIGls14JmpCGJi6JOKpXBYhudbZ2NCOhtoacZyc270cAO/wytJv9sqxE9+M/h/SpbSyHVp9TFXU3VtbYc0oq3FdN+GdgYAhq21SOVZ6sceQ1TapINe4jSGrXR/8DVmtRNzLJKt52ysHRZs2792kdbs4FPaxzC8FmotTZIL5+XlcuHBBHJ8Ym9QDSRIPVnafly5exKVLPBgkqzeyeaOQSRUJB3nb0WS1aCKOVinv29XVockHnd1d2LVrlzj38OGD+rgvYCEnPyaEVLQaILtukXwgzlpLw/vtGN9si+uGrLb+e1bp+nC9yGrirVjFArDc8Ywhq72zyWquS9Ma/KHtOmz/SUFMwEi5czlFIo7TooWqE15lNUpPdpvcjxRtQC8QiXmMJeAnJiaQSvGk2vz8Ii5fvizig4NDmJ1lGfe52Xm9MGJZQU1Ea2lpWUZWE1Y8NGGWiGlyc3t7K9ra2N6gsakeNXIRgxZPlBJnqWQ1hcNKZb3VbEANWW39Ntb8ahAwCBgEDAIGAYOAQcAgYBC4URBYbeEwn7cRVKvHtAlHft+cOXMGP/zBD8SjXTh3HksLvLhL3x+usuISRDdecKVvCWU3Rou+rpzfsnw+TVb7vQfuFyQ4CsFwGDSnp871biAqbiyy4FceYFdhA6pIabSYTYpqFOjbiZ6ZAhHsvvbVr4v4jx5/nFeoKTgu4lWSlCYtOenwH//xH6Ojhzeo0velEuamtegZacH51FNP4bXXfinS9PT04D3veY+Ib+vpRibJi+3/+sV/wbPPsa1qdV0t4tKys72zA9Vy4fnuu+/G4cP7RRqxYC/zT9+KdoavQwS1h7/5TREfGRlBLMobnciGVZHVqCw6OzvF8Q9+8IM4fvtxESdCYTzBVnd8k2LUxAwCBoHrjIDX/ngZQU0SQ9ZaJqDjq73LdFw7CbhFb0gfkJNtNbXMig5ElJ2U5CBRczMzw+32yPC0tjLMZ1wk4kyUiddWobmrVsSJ27UwyW3p8OAwQpI1c+stHehm3hrmFml9huM0XTYvnSQvDiwgZ3OfEorFkM4xi62+LoauVj4+0DeEyXHeNBq0XFTHmSjc1lSH7i41ZxbAjCS9RWNBtLbxfB5Bo7oSclbOZhjIaNACpM0lEcXIFJGDD6kUE4YIvpgkFvv8FmxN0nLkrCOt3gTggtehHNdCJsvXz2RymgRmW2RHysQ11+dHTTUTlUIeslHEIhtQxtDJZ4pkMuqr/Zw+lStgZl6SBReSmJWerKKPkJt1c4WCJpHTelVNHfcRysqV4tlcAQW5NkV9uOpyM8kljE8wzhMzM2hoZTvXQDCOuliziNdXW6iS3QihlpekqGzWEs9GYXIaSEkcYglLExYFUUwSAROhImnPcvOwFJnST9R07q9zdl6PMfx+HwKyjFw96wtxzCfJalQoqt/PFWzkZT0MhGnDsixdIsnJV4rW98YneH6X1gxrG5icNzEzi2iMcbMCESws8rzvyOQkGptaRLyttRE1VGhEHFxcQCjI6UNRnyZizi/mEIlw3UgU3dCxOL8In8UvW3tzPWIyP4ReMiXrTyGPvrEhvu/UJJaIcUfE9KoGdDZzuTTWVeuyiEUBRVajy6kmwQJZvXsVHPlmVNfIBlUEcUuZZs1xwUp70NUJa4asxpCa8M5AwJDVNqkcy13cLTdbhqxWLmIbm96Q1TYWz1KvZshqJSJlyGoCKENWK7G+rEhmyGrr42bIauvjY8hqhqxmyGpyPsJ1lxFAvQtE6i2qdHtSbi9Q6e+Xrfa85eJj0hsEDAIGAYOAQcAgYBAwCBgEvAgYspohqxmymmkTDAI3AAKGrGbIaoasRjJphqxGZEdDVrsBGm2TxXc6AoastkklXOnFHkNW26SCXOM2hqx2ffA3ZLUScb8KstpqNqDLJuDkriBxLG8hGOTdN4WCrVVtaBch7TykMDo8JnYVUpidmdPKapcHBkC2ABRIPWdmZkbE08mU3tVCm1WU4k4kHlumrNbYyLswunq6sXv3bhE/cuSQVtDxB2lHJ++mYbIaPwVJMau43KNaIphF5aCST7jBExqy2voFWGmyhVFWWx//rT7+WamstdnNgVIQ2/j7SjU1j7IaXEsoqlHw2tt4yWq061wFr7Ia7cRX7TxhlpO7IPv7BzEpJeDHx8exsMC7PpeWUkJpjcLQ0IiwCKUwOVG0CnUcn97h2NzcDNVfRCNxnc/qqnhRobOzXfcvDY11WllN7JqX9i2lKKsV7UD5SXV/6jirktW8lqkbX07XdsVKf79Uuv28tqc3ZxsEDAIGAYOAQcAgYBAwCBgEykPAqy6mzvQqq+VzBbzwi+fETz958kmhqEaBrCQXlU8bqYLE2CIzk8mgIOVxqqurkUqxykttbS38JBNDqiSTk/jwR35fxD/+P/+kqO5D32bK/szzLULfXsuCZtjZLDEmQmk2oMpZIRQKIUteZOS+EA4usxj79iP/JY7/59e+BkfOzzkFG9E4y8XQs9OzUfjrv/5r7D3Atl9eoXdSVuvrY1eGxx57DAtShW779u04evSoOL5v705MjbGl2hf/zxfwymuvinhjSzNCIZ75a2xuQoQkUQCQstqRI4dFvKoqrlVS6N+LUsXtwQcfxPe++12Rhu1Z1TOGEa/iMqLvufZ2VoMjG9Db775NxN8WjLLa6riYowaBzUJgTVMVqXLkVTxamadl7+9qKkceKUgy/ZP2yq4PYJ0oIO0AaZmHnEuKUnx8aGQS56Tt5vjYFEIWK5l1dnZj147tIt7WDizxsgrm5xewMMd5nple1KqcjU11OHiYlc+6moETb7Fa2+jwAhbnpArXeBJ+P7e9wZAfs3Os7NXQGEQ8xOktN4NQmNvMqlgU7c2s8rVzRx3qWOgNJOAZZ5dRkLNjRAqlZTIOXFu1kyE4Mh4L+2BLJBxSBiVgaK3GH4FfO/b4QO4NFHKFrPZctAIBrVVF6zmOK+1TCz7MzUv3hdkFjAz1i3OzhSySUq0tmqhC77Yd4nhLcyNi0qoyGiSnIM6/m8/qNSh/MKQVyxbTBYxPsyfr9MwcotKSm9wgkkl2BEqmU0Jpk0JreycaGzlObqWqp51eyGJynOcv7XwOsRgDRypyjsNzpKmcjTNDrDrmIIaqYL2ItzU3oKOVK18iUvQFIsG6Mb4k+i8tYGJ6XMTjMR+qqrmShX0+VEd43ay1rhrtfElQSSibWstvwZH2rHknB0fK4pHiKimqieD6EJB2q35StSPpOrEG6CIg54Cpj07muOxC0jaW4jSGUXO9Qb8fefJEFeXrwC/dNUZGx7Egy8vyB5BMsSQgKa4FgqyU1tTciNZ6VhaMx8NauW52DhgeYwwz2Tyq67h/r6sntbkk4xB2UF3N9Tlq+ZHNcT1PzqcRtLgsIrU1yHMSvNE3hXNnLoq4k3HQUsvvVHtzE9oauHzra4BqHgKIclZDJy5zfjeFypqEkBXXvO2G/qGossaX84SV6mr0Ex0rHjfKam8DzRy4gRG4bmS1q8FsrQWT1ZQJrub6lTyn0os9W32xtpLYboVrG7La9SkFQ1YrEferIKtpCzMafMrzvfZtvmBAWwUE4NfyxzTJRJNUFEjSVxELUktpnDp1Shw/f65PW7YtzM1pkgHZgKr0uUwWySQPKguOqwkHiZpqNDU1ieNk2abi3b092LmT/e1vvfUWD1nN0vYDRDZQBDWvOzwPHI0NaIm1aRnZYrW+bauRD270/vF6ktVKrRMbma7c8dKNXr7lYlcuPpV7H9XHN7Wd0lrG8zDL7S6LiyF0XFnFEFlN5Y8WTLzWmTbNQAG4fHkEU5M8g0dkNWX3ubiY1LbR4+OT+vjoyBiWlngBJ5MpiAUFCt3d3ZqIRhMtqn+pq63Gjh08cdXa2oyaGp55a2ltQmNjg4hTn6ZsQEllX/UjlGeSxqfAx2XcO5/gIavRs1/pW6Zy5MJyaxqnL7e+lXuXytXPcnNi0hsEDAI3AgLrEcDpG4RCOBzW/Yx3MZ4WFVRY2daq36h/Ur+9bSHfA5Dqx+iQSkfH1HXUhPyNgKnJ4zsDATWuUeMeeioaD5GVoLeeUpzq6WrjDbJaV4tt3jEA9dU3wjcf5ZnsBinQcyvreHqmcscz3vaiFCVclZ5wVfeltsjbjqg8UFtBm+hMuHEQUJsuqUy9wVvuqz6NCxAxTb2DPrnh89SJk/j+fzF56+TJkyhkeVGWSF/K+pP6NGUZRvVZzbHRom80zIv0oh7Jb5FcPo/f/fDvieMf+fhHi9khtpd3o+lasHsVhnSa0shqXhtQ1dXSoq1auKVvvldefk1c9Ytf+AKWJCEvk0pr0hhtaGpt5cVgstG8+557RDxRJZkQZGk3u4SXXnlJHKd+Vs0FdnV1icVwCi0tDXj9lRMi/p9f+TouDQ6IeH1TI6LSWm7Pvr0ak3vuuQd79+6ReAKOtHWjsh0d5E21Dz30EJ55+mkRp/bEM72KgCTAUd14//vfL9IQWc0K8EJ+SJaVhtSQ1daqgea4QWBTENBNnbDslLcU76Ui5eSLLFlB2mFijeCGyEbNdR0UHHlcfAvwGogFP1xpf+wLxJCT16cvFEdOiU0lgfODPFaZmF3C6AR7c87MLmBU2iMS2TcoiW779u3Gf/t1thjOpoERSWaitiid4vteHpnV1yHb5517e8Tx48eieOkVJnK9/vIpxINMWmqua8PcOJOiqhNB9HTzvFcmPYqmZu5fqmuCem4sEgkK+0wK5LCouhS3QNaefJzsl0PS6joS9qOQZ1adbRfXiCyfhYzDz+7AQsjHY9S87cLOM1ihUBi5HJ8bjoTg0E1oXchytYN03vUhl2dA55cyGBrmZ5kcHUMVXxKFXBr+IPcfVjCkz62pTqCnk31SW+pjsGSbH/IX14SYRMXjtLHZJC4OsghDV2cPaqsZc2r609zt4NLlcQyNDIv4wUOHUVXF5xJW6qpLKeAtuSZGBMFdO7eJNIloWOOZKgCT8poDw4sYvsBMtI7WJuzcyWRu4nSHZD+yVAAWeeoTb5yYwYlTbI3d2dEIy+VNvlWxEHw5HruEXQe3HuwW8e62eliyThI5LZliC/KZuWnUSEJYTbwKWUk09PsDcGSFpk3BVRHZN9M4RxIo6XxbWpRGImTVyk9PYxk1hqF/q292snBVfWgyndfENcrXzCwDkbUdFKT63cz0HDLSSjUcSsDvZxvQucWc+I9CXX092rp4QjYco7JhImbenkdnpyT/xRswnZwWxwf7h1AVqxPx9t5eTMrXml6zs6d5/OAvWCgs8kNahTz29PD76LPT2N7N65P1NT7USuIaVR1yvFVBRe18Qc95+8SGAWUDSn9V++Nqgiafr+bai5PM1jKy2orJ5+JtTcwgcEMiYMhqm1Rs5U6OlJutm22xtlx8Kp3ekNUqjfDq1zdktRJxN2Q1AZQhq5VYX66Q7EpKUVuNfHCj94+GrLZ+hbzRy7fct7Lc8WTl3kdDVjNktXJr79vTV65+XnvezBUMAgaBrYeAIattvTIxOdoaCBiyGpeDIattjfr4TsuFIautVqLFBVJDVmOivCGrvdPefPM870QEDFnNkNUMWc2Q1QxZ7Z3YuptneicgYMhqm1SK5S4ulputm22xtlx8Kp3ekNUqjfDq1zdktRJxL5Os5r0q7copquAUdw5ZAf8yZTW1g5J2RCpL0KWlpJ4wXpxfwquvsgT/mydOYm6OpfmTi4va+nNkeGyZspralexaPr0rnGxA1Q7KTo9lW8+2XuzatUtc89ixI6iv5x0TgZAfObnzgnZfKrcDEu2Rm1ClJK9RViuxNhlltVKB2qB0hqy2PpBm/LNBFa3sy6xOVlPjXfpbJCIVFzN8lk+rdVK/sZqyGu1kV8pqo6MTWlltdHRU9xekrKZso1cqqy0u8q7AdDqvFUI6OztBVqAUaMerUl8jZTXVd3R0tGn7meaWRtTX8w67SCSibUBJQc2Sgz4vWc0f8FigWt5nLwLrVVZbjk8xjVFWK7simhMMAgaBmwiB9chq3vZTqd2ondsEEX3PaAuSYBDKltqr7EnpvP2YN76aEtJKhSqVnr+HpNTATVQ+5lGvHwKqrlO9U3Wb3onVxhVetXSvKrpXBYzIOeo6pNa2lZXVlKISjde8wWtNWO58bLlkenX9led51dQUvuVe+/rVKnPn1RBQ/Yt6PyjNSoVoS1qb+fzWMgH/xTlWOiELy6d++lMRJ2cBr7IaWWNSoHczSJ5aZH3V1KRVSaampmBJizS6ryMlOzLZLD70e78r0n/sj/9IS0G7jgNLTXytV6TXoKzmVZjziJgW3URJQe7Nt8Tdv/ylL2HgItu00bOqb3m6Rh15dgF473vfi/ukSlldfRWyGcaEFLYfffxRESfrz+PHj4t4oiqKTIZVT6KRME6+flrEv/RvX8aZc2dFnJTVWlpYAeXY8Vu0otttt92Gzs5WcVyowUmM0uksTv7yDfGvRx55BKdOnhRxsip1Hf62pXc5LNXaenp6cN9994njt956KwpSDYjaYH/Ao3xilNXWq4XmN4NAxRHwWgsvex31D6TkpdY+bNg2KzZZAR98UorKK8pWEPpRfCULQeSlPWLAF0KKRZ9BLpWzPEWFgZEZjEyyHFYeAfgDLAUWIDV/KV+WSi9iYvyyON7d2Ya77mwRcVIxS/NSCmamZjE8zCplM4s2FtKc58VsGq0d3JYePtaCc2dYue3kL0/Dn2eFrfa6FkQsVizb1tWAA3tYtSsUcBFjsSpY/oJn0aQ417XMlNAuICb7KTuXQ0hJrlHfp5TnnIJu59P5HAJRvuI6faMAACAASURBVMFCJoNwmKWoLNdCLiutMJfSWFjgh0xUxdDSzKpvBKXqpqi1H59iDEdHp5HOMv5k79lez2PBsN+Fn6S16Po+P1JSwZQ2NSSinKalsRo+We4hz4ORlWReWl5eHBjC4OiUSL937z60NXJ5kXpWiuFH/+UxDI+MiviBw4dQleC+O8wibCJMzxZw+TIrdTXW16KjnZ+LHkqpcGUcICeFdwfGgFOvXhBJEtEQDhzoEnEyGlLWpYTYOe5Ocf7CMObmWC3s+LE9iIal0nDQj7yse34nj5ZargNtzTS253Mz+TzGJthCdGxyDM3N0ja0vQ1yuIFggOxKOb2dKyAkFYLJqUgKnwlMVLB8tlZQo2NB6cBUyOf1XG+Yxu1KJS6ZBdmvUgiELGQktlQMPnnd+YU8Zhe4r8/kLW3zOjw+g+lZHl/VNTago5eVzyJxPy4NSgyrgmht4/ciGg5gdpLLNJ/NoaWJxwBVVTH08+uO519dRN9b50S8OpJA3Mff9VY+j2ap+BoJFBCxOD8dzdXo6eQyrasOI0DvAI0PLY9NqphLLmJkO1I1zbVBeFFQCrycyusJJX7lPBhltSKIJvaOQ8CQ1TapSMudHCk3W2axtlzENja9IattLJ6lXs2Q1UpEaoPIal47DGJ6acszm6zQeMRFg1dlkZbJ5LQdDn1I/fznPxdpXnzhJU1iy2ezwi6UwvDQqI6TDajaGU3+akoyOBgJa4vPnp4utLe3i3O37diuCQdHjx7WaXwBnx4gM7GAdY5JRljlOShGi4asVmJtMmS1UoHaoHSGrLY+kGb8s0EVrezLqA/nomQ5TXasPt4tzvz4fX4tB7/MBpRYYDLYjo2CtAGYnV3A5ARPugwPD2NigqXwFxaWtPUnkdUUcW1ifFIT0VKpnCCaUejo6NBEZ5o3U2S12poq7Nu3T6ShPoUWICg0NNahtpYtQcl6h6wYKFg+IqJxf0H9SUBaHVD2i4uQq5PV6JzVyXxF8LfaAmalv1+22vOW/RqYEwwCBoFNRWA9spr6niBbnJVWbSszSWQd1WYToUWRWojos9q5lF4p69D1VZxIMsp20dj6bWpVMDdbBwFVn71J6DteEShXWtwq0o23Dq8k1d8IZDWaL/BadnrJasvmMUqoPVfaPLDS2t1L1lnt3LU2KZSQFZNkCyFA74oqa3pfVq0nLpBeZNu1aCKmp5mmxqb05s2f/OQn6DvLi6D0XtoFXqSnOqs2ilK8Kp4Qx3fv3q37pvPnz6KQY3ssqu+2nMdKZzL4nd/9kDj+iT/5lLaadS2r4mQ1L1mTvu9U3tSiLP291M+Wmt96+GE8/+wvRDwSCiMl7Tvp/aXFcApEQrv/ow+IeEtLHXJy8fjChfN4+JGHxfE77rgD/+29vy7ial6P4plUFm+8xjag3374O+gfuCTiVbU1mqx2+OgRNDTxYvyxY8dQX8/ffzSXqXh9w8Mj+NEPmBj34x//GLMzMyKeSCTgs/i7kJ47Gmfiwnve8x5NVmtua9IL8LSIL938RDrNhuN/mWAQMAhsMgJespq69XIOKdGiJFlN2IAqGz6AiGmirRBHef4qD0caH9JZQfjBhJtkFhifYLba8NgsRsaZTDMxvYR4gjdR9uxoRwNzaAUhJyGJYmfPAm++ydbJrc11OH4rW0ZuawQWeWoMfWcnMDzKfU2kuhVWiOe9BsfHkAGzk7q6W5DPcpqpkRFEwG1sb2szuuq5f+loCqO1SdomBnPCnpNCATZykqnE/DuvDSHnwe/6EFZekrkcgp45Pch+DSFi6HD6uVQKhTA/5OxCGrW13PYSn3d6jPM5MNCPTIqJaL29PejaxkQi27MZdinr4Gwfk/n6B0dRU8tkvgO7tqFFWjEmosVVHiqvlLJ3HJpENpUU6bs7WlEdZ9yoNNVaVjJrYz7FHc+ps30Ym+Y1KyI3dzUzhoTG/DxftO/SgCarHbnlGOrqmSRHNqBTMzxvSs+VXOJyOXRgH5rr+TrEs45Jh3EvTXImCTzz0zdFGieXw+23s111e1sCykmervzL17lCXCA7y2p+lnffswc18pr0XDmGFuR06sraGo8XmWXprI2Lsq8cGRtFp7RJ7ejs0qT5oB8oyCng1FIBafI1Fc8YRVR6wdKQR6+PO3m96SVAG7gk4yyfyaAgWW/RGONEIV+wixuZAz5dfRRRTWBVALKSAErxVJ7LaHxmAhNTbAXr+PwISJJipmDh8iDbgO7Zux/d3bwZeW6mgJEhHhvU1ESxrYfXFX1xC6fZ8RUvvj6K7BKPtarCUSDN97IzSU1W27ujA3Uxfi/mpoaQXuI81NbE0dPFhLmmpmrZUtAYD5DTx+KdUPPKgaAF6RwuWhdVRgW7gIBnswGT1ChYYgO2DnKDhPypeNzEDAI3IAKGrLZJhVbpxR6zWLtJBbnGbQxZ7frgb8hqJeJuyGoCKENWK7G+XCGZsQHdGBxLvYohq62PlBn/lFqTNjqdIasZstq11ylDVrt2DM0VDAI3EwKGrHYzlbZ51qtFwJDVmMRjyGpXW4PMeWshYMhqXmSKxAVDVjNkNdNqGARuFAQMWc2Q1QxZDTBkNUNWu1HabJPPmwuB60ZWK5e8RZMNa53j3T23VYuv3Oct9znMYm25iG1sekNW21g8S72aIauViNRVkNVUm0Wcfh33aPq7St6ZOP0FH0Ihj96vzFY+b+vdphNjk3j88cfFL88+wzspKQT9fijLtsGBIZCtAYVsOgNl6VFwXL0TPBAOLVNWI2s3Cr3bt2lltVtvvUXbgPqDZAPKOyCIWKB2v3qV1UJi+4xRViuxNhlltVKB2qB0hqy2PpA32/iH9lCVE8iUoDKhSFZzpTw57RxfS1lN2316lNW8NqBkD6rySrY3SlltYSGpbUAHBwcxMsJb3WZn57Wd9MTElFZWm5udRzLJOyUzmYK2AW1ra9P9Qj5na8tpUlY7fPiwSL9jxzbU1LCaWm1dNaqredcnKatFpcWLC9rx93ZlNa8NKHUpVyJheXG6UtrKlF9pV63098tWfvbSEDKpDAIGgc1EoBQbUCITqPE+qTQrFRxSQPPOG6VSvCOclNK8QdkpUl+iVNaoH/AqJ6n0XrUk+t2ruLOZuJh7GQSU2h8hsZo6IL0Lqs6TgpFSniVVJ6VmTseVqpM3TtZ7DQ3SrsgD9fXsw1dTg6O8q/xT3ippxbtyfKSwIEtH1aZQmSjlRW8N9So7mpp7YyHg7V9Wqqqpukff7o5U/iD7x+HBYfGQ5DLw6quvivj4+DhyaVbsoPPycr7Ka9FL72u1lNkhW0nqhyi8/PKLcKRiDSmKraas9rFPfVI7E2y2spqaMqTvIUUKIWW1iXFWJnvs0Ufx3Ue+LeKkHDe/yEoz9A1mF/gba9u2bfiTP/ufIt7Z2YZcjtVrnnzyCW3r+a5778ahQwfE8UgkpPvfSxcH8OPH2WKVFNbyci40UVOtVXx27t4l5g8pkLKa/s6j20slISqrh7/+oEhz5swZRMIsU0PvulJWo/FCjKRkADzwwAPCvpSCUN5++/So+K3MT3k+xwSDgEFgQxDw2nfSBZdZWuo7kH6ad2Mmz79Rs56TimsFWHClgpoDv1ZWI0PAKW7qMDHl4vIgz11NTM5ifo6/OzI5G9u27xbxW+9ogPwcwdgYIJ0S0X9pAP2X2MK4oa4a3VL56ej+bjRIx/PZcWCWBb/gBoBZFiPDuUt9yIFV3Hq3t6Kjha0P/U4BCT+3Y621QbSwyBTC5FadZ0Uoy5dDIMCKazmypOQkcP3kjsCNGmGoFJ6C8MEn+yNSWPMrlTUnj1yW+zh/JACfdLiZSmVwZpCVwEKJemzv5EwUcsDpk0weGrrUj3iCH/L2244hLi0XqU+RDsyYnU/h9FlOPzI+g67uHSJ+6+E2hGWmE2FSt2PVUoe8JKUQ1aVLI5ifY2vUbT1daJTKmlTKSlmNTB5mlvjc106ew/gM91O/cvcd6GI4QU7Pk1N8/NzFfoyMso3mLbffjsZGnlMk4c3+IU7zxhtvAAUeHLz7XXejVSqrpVIu4jGuY9TT8V3JJhV4+kc8ZkinlnDvrxwT8baOajjSZtp2Aui7wM/y1ulzaGtnxdDbb9uBeIDrsFVIA1l++FAwAlvOZfqCFqQLJXK2i4FBVj+dmJoG2VpTaGqp09afQR+5U3DeZqamMXyZ05NNeWsTKwXW1Qbg5Lm/DoUBW7pl2K6DUIAVSQuOrftr7/cKjX/UWNp1LT2eF88gC8am8ZWUbCUxMaXeSu/l9BLXq4VsHktSRm9qOo3BAcanuWUbohFW8pscH0Neys3t3tOD7du4ztNpz7/F/qMXh2bQKmUP/baL+Ul+R3x2Fk1Swe72Yx2o41ORXHAxN8d1ILW4hFyOSzIaiaOtjS1c21uBnLQ3Jcdf6XrKwwI5bU9l6/Nx2fnpeWWNoLbK51VT09bDfsAoq3EhmPCOQMCQ1TapGCu92HOzLdZuUrGVfBtDVisZqg1NaMhqJcJ5DWQ1GlSq4G3HHPqgkbNPRFZTFmneHBUKDgKk5wxgdHgCP/zhD0X8uV88ryeP49GonjjvvziAMfpCo8F4MqUnzjO5/DKyWn09fx10dXWsagN69913emxAaVc1fxCwVYOUtHZd/SFibEBLrEcymVFWKw+va01tyGrrI3izjX9udLIaLeyoxXyahFALPcLGxuaJDSIYE6GMwszMPGZneBaOyGoDAwMiPjU1owlnRFxT9m/zcwu678hmbb1ISGS1ujqeDMukc5roVl9Xg6NHj4rju3fv1GlqaqtQVcUzD7SgS4sgFGwnr/sOr7IakdWUrZaa5KL0ay3kGrIav9fXc6H7Wttmc75BwCCw+QiUQlajTTBVVdJHhybF9aK+XxObiQSgyDr0FETMoUBkANWW072K9s6W7luIAKP6rpVkBa+S0+ajY+5oEOD6ruotvQuKOLXSplaNm4ggogiaVLe9lrhqvEbX22o2oIpgpwg865X90NCQsIMvJ3htQ71jlbXi6tor2x91nK6nMCQS20qSbDl5M2m3DgKqTOkdUnUj4KPlRZ4Dmxwax3PPPSfiRFajbxnV54Rlv0P9karPVE+876+q33fffTcSMfY2+9nPfqoJFkHy5ZIWUZlsFr/9Ox8UaT76R5/YVBvQ1cjclA8vWW1+jjcTPfP00/i///ElESesZubmRJwIser7r6OjC5/+iz8Xx3fv7sHg4KiIP/jg13Hg0EERv/Ou2/Q3WX19rcbw+V+8gK9/9SGRZnxkAlU1vDjd0NyEdlopBrB95w4cOsKblXbt2qkrFPEpsuTJBuCJJ57AQ1/7uogTCbW5ib366B2PRvgbkd7l5lZepP/kJz+JW25jMkEhayMQkcwIZnYUQ3n7zjwnmqhBwCBwrQh4yWreV5NbbF778G72pCN5m48X4IctJ3poPURykkEtxpIkoJD15wuv8dzV1GwOs7NMoHEdGz65tuLYeXR1clt09Gg7Lg8wA+jNN9/Qc05kN6yJPJarN2N2trbg7uNseWkVAOl8iKHLeVweYVvMhdQE2ru4jTp6dBc625igRm6FmkjtAETmEnmz03BsFg2IhsIoOEyMhi8CW5Jj0nCRkfjkYcORJCQrZ8NNc5tZG02gVlpqEvEmk2dQXJ+LvFw0nU7m8fMXT4vjrW07sHM7P8v8dB7958+LOJGIOlu5vT16tAdyihDU3UknT0zMLuLCABPBU6kCOrqYrLanK4qwTBT2A/NJJsy5/iDCsk0eGp/D5PiEON7cWI/2ViZ4UX+lXEzzLjAvrTNfOdmHkUkmPN1123H0SstU4oLNSsvv/oEhjMhrHj52K6olmYmcWRclweu5515EepFJhL/6rnehs5kJecRbj/FnKLJOsV5RnXrmyRfF8Vwmg3vvPSLibe21cCSpuuD4MT7Gz/j6L09i185uxmFXMyyH66E/n0YYTKoOhePIB5gVRZw+RRCnBx8Z5bqaTGfQ1cnkqkiE8OW80VLa1CT315OTk+g7d0beaze29zK5raExglyG34xoJIiM7E8np6eE7TeF2vo6BCR50aaNXpLAR98peoztFDzENRc+tVnYF0SOCofyb+eoiopAG4rTrixrKwwbXIcXM8DoCNfD8dFFXB5kMtnc3DxamnkTzq23HUILd+MYnwd+eZ7TLKRtdLa0iXh6KYmFSa4zsUgA0RDnoaejBe3tnAkiJiry3MR4Aecv8Hhvcmoe8TjXsZbGOuzp4XeTbGrlHgQxRMhR4Yv55hyiESaGhmjdVdZ6Hxn0SkKbZflhLVsIkeONFXa9/FQmGARuLAQMWW2TysuQ1TYJ6Ot0G0NWuz7AG7JaibgbspoAypDVSqwvV0hmyGobg2OpVzFktfWRMmS1K+CzxZTVDFmNy8uQ1RgHQ1YrtScw6QwCBoGVbefK+RVFHDNkNVNXbmYEDFnt7aVvyGo38xtR2Wc3ZDXG15DVDFmtsm+aubpBYGMQMGQ1xtFvyGoCB0NWk+wnQ1YT9cGQ1TamnTVXMQhcCwLXjazm3alWygPQ5KOxAV0bqZttsbaUOrOZaQxZbTPRLt7LkNVKxP0qyGqqjSYb0NUC2Wh6ldWU6gztRlG7CUhZzS93eo6PFm1AX3rxZX3JSCik7T6Hh0YxMcG7FRbnF7RqTjZf0MpqvmAA1dW8O7KtrQWklkOBpPz37dsn4vfcc7dWVvMHSVmN5XeZrMa3ps02MmvwiUcs3SrvZl9cN2S1Et+7DUpmyGrrA2nGPxtU0cq+jNcagdtPav/XsgFVl6f2s/gN4FtmyabUb8gCOicl+ycmprEkdyzSYmNfX5+41MjImLaQTibTerfp4sKSVuv02oC2traitrZWnJvN5EGWVhQaG+qE/QuFvXt3676DbEATCVYwIMUdpR5aqrKa12rOC63Cx2sd5/19q/Uvld5ss9Wet+zXwJxgEDAIbCoC641BX3rpJZGXJ598Uis1X7x4EdR3UKDvAGUTTXGlWECqNsoukGxPDh06JNKTRbT6tiBVJrI5UUFZLlJ+vApt+ttIfQxtKjrmZjczAqvVPVJ7UnX79OnT+Id/+AcBEb0rStmL6i8RPCnQOEnFaf61u5sVGj7/+c+jt7f3bfBuhT6cnturAOfNpHqWL3zhC/jGN75xVdVjpZLaauM779h2586d+Ju/+Rtxr87OTj32pDFuJW1Jr+rhzElXhYCqb6QIrUjSSg1NXNAFpqVCydNP/QzPP/+8OEwOAsqKl85TymrCBjTPSiTUtyilT0qr+ql7770XsQgrhTz22GPwywnoUCgAiywnSTk6m8UHPvjbIk7Kav6A9KGk/ki6C6z7wGo6zCo6K7DSkNcoz3uF4vG1yGq2zRcld4NsRlqqvfoqvvKlL4vjczOzmJ1n9RdSeZQCK0IJ8WOf/IQ4fuTIIbzxxpsi/p3vPIKP/OHvi/jOXdswM8NqQOS4oNRHfvLjn+LrX/mmOD4zOYe4VMomZbX9+/eK47v27Mbho6xSU19fo+cI6d8L89wePvroo/jmf3K7QW1Jg3R3YJU1noOksjsgrUjvv/9+9GznNpMc2khNSMRJpVW6TYgDRllNwGCCQeB6ILCSrFZcB3B0SyeslclXU64SkIoaBaGyJjOddAEpFomxaRfjE+z9ObkI9I/zufOLDtIpbt9IialaWj3Gwg56u1jK6djhhFZHO3niTeTl2sX27TvR3Moq0TPTwCWpIhbwu2hp4jmqbDqNqTFW6sols2huYgea7s5qtLaw5WJjQwghaSmYIDVP2c7buaKKmGVlYflZ+TKAAAoOK0VZvhAWpTXzxOICFqVdteuzUMiy12aG5t6kC0JLTQ22d7MiV11NFDl5M1uoXnH6uWQeTz/H9qbx6hY01/G31cLsDJwcK7R1tjajuYGfncSv5LQgQgGlfQdMzs1heITb/1TWQUtzp4j3dsQQlcpqIZ+NlHRrIH9V9Wk2OZfG0CCr0FE4sI8tWcVakezW0nm24aTw+pmLGBrnucPjR/ZjXzv3xbEAWbpymuHxSYxOsDLZ3gN7obpfqjsSNrzyyklMjrAt7B233YI921ltyylAqMZRyNqAFDLD7HwBLz1zgvMGB3fcuV/EW1tj2gySetW+i9xnvXniNO66kx0julrDcApcN4J2FlGL1bx8voBWVku7BeSlZWfBDggFME4URHsbq44tJYF0mh+S1NBIUY3C4vwM3jp1UsRvu/04dm5nZbWqWAB5KalKDkbTsn+/dOkiSC2QwraeXoSlJWjesRFScnaC+M73Ktg5RINcD8mSl5QJxbMQN4Q8Y+ldpHFTkF9ON+BHTku5RuCCVdyoRslHxPikg/Exfk+np2a1nXp1dUIrt43PzsINs4VrY2s7ejpZ8m5yzEV/HyvJBf0uGuq5ftbXJdDdw+4d9Hqp6nZ5JIPzF1mhbXh0HklpS2rls7jrkLRYrQ2hpYVxrq8DQrLu0Z/i6mQePq2s5uo2ioaARUtQkl/zjNOUFa8ZawhsTbjxEDBktU0qs0ov9pjF2k0qyDVuY8hq1wd/Q1YrEfdrIKuRDehqk7I0qFSTUmQD6p18VdafNDmlzp2ZmsVTTz0lMvzyS69oIlohl9P2PAvzS0Vbt+kZjI/z4I4kiZV1CX0YqUm7RpJsbm8XSfYfPIAjR3jC6a677vCQ1XzI54tkNak2LIZ7as7OkNVKrEcymSGrlYfXtaY2ZLX1ETTjn2utYVd7Pi9kWOJTWk7GexTDlpOxli9yeMlqXgs1tVBDVjhEKKOwsJBEOsUTV5cvX8bJkzwpcvHiJW3lmU5nNemZ3BVoEYHC4mJa900tLS3a4rOQd7RtaHNTg7YB3bdvDxobedKoobFOk9XY7lM+g+WsagMaCPqW2YCu1m8SJlciq620lLva0tmo8yr9/bIVFro3CitzHYOAQaDyCKw3Bv3whz8sMvDDH/5Qt7VEEFF9DhEAlMUhtT3qWtTGK3IAkaW99yDCGoXbb78dn/3sZ0V8//79+ruE/q0srOk6RZvrooVo5VExdzAIFDcLePtVL1ntxRdfxKc//WkB1euvv65JNqr+roahss588803NenKm24r9OH0jnst5b3ENbWo9qlPfQrf//73y6omVxqPrXx2heOdd96JBx98UNyLyK8qUFl4r7mM3FRWzkzi64GA1ypX9RErCYgqzdTENJ564qcimy+/8JJeFKf5LC+py0t0Vht25ubmdH9EadXi7rvf/W59/DvffkQsXFMgshrNj1FIpdPLyGraQo4mwEpZtLwGstpaZaIWwqm+q7m3c2cv4D/+9d/EKf0XLiIjV/LJvlvZYNXX1+Nd7/41kebwkYMgsi2Fvr5z+N0Pf0jEW9uakMnwsn5LSxPSGSZbfPfb38PPnnxWxDPJHKpreeG5uq4WBw7w5taebb04egtvVqL+P8i8DsYxyZZhL7zwAn743f8ScSK918gNszTv2VDPRBMq87t+5S4RpzKqbeB7UbCldeAyohr9UEpZFLNjYgYBg8AGIkDNXEGSPxyy1fNuWlcTi64PrqQDiZZWEZhssgbkzBB3aXCc25zB0WmMS3vE6VQQ/mpuZ4h4ZEtSl9+dQzTE6avjBezbwfaXtx6rBhHHKEyOpzExzoSnuto2CJtnmvfqX8DkFHtJ5guLyDi8ThLwFxB2mTjV1dKGOw7zpoKeFiKdcbCzM8hlOdOxSBVCQd74T9wfXiURDDWNgljnyfB9iac2NMNEqP6xYTghSYBrbREWzhQWp6cwN8aCA4mAD93tTOTtaG+BP8KNHZH/spLmt5gHfvk6byJKZywEJbj5dAZtDUy227e7CcpNNBwgq0rOpuVzoHg4i6kkBgbYHnpsag6NDbwutHt7JxLg5w3SQo+fyUYFImlJHvbM3CLGx5l0RX3usSO8SSkSCUKxwBZSwFyGO8Wz/cMYn2H8jx3Zi11y7xJxDzOSzDc6NoWRSUlWO7gXkkMuapp0/sSFi/24fPGiuM6uHdtw7MB2Eae0araUZj0nZR0bmVpC32nGqq66CocOsp097b9V5UscqNOn+L5nz/bhv7/vDhFvrAIKBe4fY34XMYsJjrl8jthrIk5lks0xKEupAiYkIS+eqENHB8+Jjo1l4Uq2ZjgcwsI8k70K+QzePPlLEf+Vu25HRzuDQiWurFqphoxNc97GJ8b0d0RXW4fOf7qQRSzAxDLbzWN6iutSoZBDq/TmjPgCyOaZORgJWPArQn2hAASkZS3CcCTBNENWqrKfTeYKCEtLTcJYdb9zSzZGhqTd53wai3MM+tjkFKrkfPDBIwfRwdUZszPA6ZPnGMNcGnv2su1sXX0CqTzPVSdqwsJ2lMIbp0dw6i22Ac0UoqhrYCJ7c00ctS5jEizMI0IVnI631KKzkzEnB1nJXRRWutEg1w6LiO+SfEB/LElQsyyfIasx7Ca8QxAwZLVNKshKL/aYxdpNKsg1bmPIatcHf0NWKxF3Q1YTQNEEoSGrlVhn1klmyGrXjmE5VzBktfXRMuOfcmrTRqY1ZDUmsfFUgiGrXV3d2goL3VeXc3OWQcAgcD0QMGS164G6ueeNgMCVlNUMWc2Q1W6EerxV82jIaquVzFqKa8W0hqyG5apqBI0hq23V19zk6yZAwJDVDFnNkNUMWc2Q1W6Cxt484g2LgCGrbVLRGbLaJgF9nW5jyGrXB3hDVisNd5d0hT1h2eLwGjY1pKhGgXZ0qvS0G1iZAhTsAmy5i4S2TpAksJh7sSyxw5MCW8LxjednF/CLX/xCxMkGdETKHy/MzekdprS7RykeTI5PYHCQdyKEozGtYEA7ffx+nuEhqxK14/vIsaM4fpx3R952221obGQ5XX8woG0VaBfk6mS10i1A1TOWhvw7M9VWI6updoDa4XciccmQ1dZ/j96JZb7eE5c7nqwcGWh1sprKuzefltoCKZXXir/5tMoEHfMqq2Wk3LzjWFDxgYEBvPbaa+IWp0+flVs6lgAAIABJREFUwdSUlP5PZbSyWiJepS0+Z2YW9PXJvo126Yu+ybGwtMS7I0lZjexlKJDdW3ML72gjhTVlA0qWAEqdnvpBZSdNRDUiqVFgMjT3TZTGq6zmVVNbq/y8/exW6jnKrW/l5r1y9bPcnJj0BgGDwI2AwHpj0I997GPiEUjVaDW1KLI9VBZs8Xhc9znq24POJSUa1S6RHZu6HymvdHWxtc1f/dVf4YEHHhBxUr3xkhgUhvT9dCVlphsBb5PHGweB1Wz4qL4ru89vfetb+NM//VPxQMoKXdV5r+Kgqrf0Vx1/7rnnQIphK8NW6MPpPdUKUkLxgCVKlFoixUl18ZFHHimrMBUOa7U5K8dHSgWerOW/+tWvinuRdarXbliVRVkZMYmvEwJeK8zlCpoqQ65NSi/8HWAXCjh3jlU3Tp04hSd/9DMRF+otci7Oq6xG81i1tUwaoDqsvkvIKjTo57k0qsN1dWwv9eu//uu6T6E+zpLaJTS/5UhNnKXUIt7/2x8U6f/ojz+JcJQVR4QdaCkEKe+U2DIr0LWKYHWymiOhI2iyWVbKDoWC2oJtbGQS//z//aM4/tap01oFO15VheQSq5vQe9PTs03Ed+zehQsXLoh4Q0Md3v/++0S8u7cb4QjPQVI/TDZjFL74f/4F589wPBat1nbGiZoEtu9kNZTW1mbcficr0EQiYW3ZRnOXSgFueHgUzz79jEhz4dx5rQpD9r6unIAga3HVNvbu6IWet/FD2/kF5dyoRrGUslgLcnPcIPBOR6Ao2s9Putr7Io5xQ/P2mfwrk2jVMoZrOXCpIRf3cbQ6kQ0LjtR+ol8XWBANpLY1Mcv3HRiZxuA4z0VNzS4hrWwxUYVchBWzovEEZBMFN5eDnRzjCxUm0N3BFodH93WhvYUVGWsTwOSEfCLLwuwM3+vN0+eRkTbKycw0EnWc51072rF72x4Rb68DqqUcEzkpBhx2GojybTi4fsBlhS1ae0lJT9NQrIhjKgdIJ0bQI10YGhbpL40No6aJ1bMOHd2GqCwXYZc5zQpemcVFRMOsZNbSVIegFL1i+1R+lnQBOHuOcZuZTsKRfYRlF9Ddzmpz+3Y2aEtEWr9RTWjedhGU8205ODhzjvuFsxcuoaGBJbBuPXIQZEBKIWg58IcYAFoRW5JWjOl8AalFngskBd5tysKyJqoVzmZTpKLHAFFZzy2xZNatR3vRIp+L4F5Y4OsMXB7FqFRWO3rsOGJxVqHzBYCkrD+Tk/M4e5YtUJsb63Fw/04R95MwlqyGdMcxqfI1OjmLqTG25uzs7MDOnTxmCIeL5TU9X8BAP+PZ13cRv/OBu0U8QZaUUlEvHvIjYXG5pMlrW8qyOSCbVF4rnJtbwoi0Va2va0FPD5f15aGkHsdGowGkk6wiRip3b554VcTvvOtW1MUY56Sdh8/Pz06PNCdttWmc01hXK47HgwGtvkaOGrYcI6UWFzA8xGuAVM57djE+dYka5F2+b9hSb6aQGQR8sjB8UeRIUo3qtuWDJeu9Unmj41kni7wU8qD6H/BLO9egD3PSAbXvwgjGJlndbdvOHVAKuGS3Pj7Bx3N2AfsOsO0svVJSjBXzSRsXLrHNa/+lUfhDbBW6c+c+NHHVht8FmtgNFX2nx9F3lq1FA3CxbxePT/bv6UK9FGmlfPr9/BQ+5GFJPUQ/LN00+tygZyGMxnueRnNZ+6nGtfRXOaMUE7ARMref3lZUpFg2PuT8m2AQqBQC142sVunFj602OVjp573ZFmsr9UJc7XUNWW195JbbgTGhSYXVJgBLnfg0ZLWrrbGrn+cdf7hq8OK6sBXjTJLR1NmqnPKZvCar0W/quLZNowH3yKSwcKNANqBEOqDQf+ECaJKHQjgU1YtLo8MjQm5fDJQCfm2BQArEajK+pqYG3d08SDx05DAOHjwo4nfccQfapfx0wbFhyReUJgiVxUIwHITt8BNLm/uSwSy1fpZ8wXdYwkr0d94+buX11ZCbBtTLp5UZ2CtPV1xbAVS6PlS6f1mJp/d5Kv1sqyFfbv3ZauOf4mcjP51qS0Xc05ZeW60r/ezKleEqH7uCoCw/fD3Pqib0Vf9QJHIpgXNu11X7TH8VGbpQcLUNKC1UvPTSS+Lh33zzlCarZTI5vThZV1uvj09NzWmgiKymLD69ZLWG+lphHU1h7969qJMzA2QbGpWze7adR0hKtBMhTQ1h6FvDH+DxDPV3yqpBWN3IxSvvs3tLjXBajcTmtdRWeJVe2hufstJ1tnL1c+OxMFc0CBgEtjYCn/zkJ0UGv/zlL2uiitcGlNplRRZRxABKT4Qz9W+xMUettNOEepwXddS3CsWPHDmCD3zgA+L45z73OQ3K/Pw8opIc4CXKePv/lZuAVvYLqt1XeaDJfXVN73W8fchadoJE2lFtrLdf8pLzVuZTkfy8pGu6r/cc1U952286T5H2Vlrbqfyt1d6vReyjZ1d96cq+kX6jQIQGb1zln8pd9V/e/KwkNqlxhyIarVbDVRru65XxzurvAqX1Yr5W+arjlN+NIqt7ldVUfVX1l+73t3/7t/j7v/97cWvvMxG2quzoN1UnKF8K23/8x3/EX/7lX4pzvRhS2an7euvh9SRrekl7tAhG4eMf/zgefvhhEafn8mKusKB6ourZ4uLisvmqUlo+hduBAwfw0EMPiVN27uSFNoW5qj/0Pq1890q5h0mzcQjY0g9MtHXFzxFNXLCdvCYe+cji2ZaLhWr3CmWFDtFKNBFAx8bx5JNs/fmjx5/E9Dwv3vusoL5mTW21LvdoNIzWZl4MzubSepNmf/9FhORCL9XThgZOc//992N4mEkDP/7xj/S7GQwGkM5xexhPRHH7HWxJ+ed//mlEq2IiTntQySVKhwqQpVb7Xlg556veNafg4n//0z+L7Dz/7C/0e0dYqjTUL/sk1s2tLbqPPnz0qCaHtbW1geYDKQSCwGuvvSHi//HvX8LYKFuVNTU1o6aGF/hjiSh27+F38o47btPziC6K5HKaN1TPQu2iItsVcnlNUKMZJy+pV73XgZAfQWk555Pfhx7UTdQgYBAoBQGaYlLTTDStpNor+qvaMSKZyURF2gWf5soT+G+x4VP8WyIFaQKZCziy/S+4NpI5brdd8gX2MdtlKQ+cPMO2fX2XJjFHPpYAqmobNelnfGoctsNkpqrGNlwcZwLQ1LSLqiATjttqG2BleExiZybQ3sB9SmdrBHccZwtL4qH88hUm2mayLrIZJl1l7Az2HWCLT9dKobuNr1kVC4OISBSI8BSUCzp8SAkW2B6iCbGi5AN7OgWaT1WQU64kRwsDQ2N48YWXxfVpbHXPve8W8Z6uWixxtyO6QHJjFPnMA5PSEpTm1Gqq2N6RCDdVkjxEXePwJFuLPv/iqzh68ICIh3wW5qclSairC4moIr3xNSikMw7ysi8ORYLIyu+1ydk5zEvSmJ0v4OAOtmAPiTk5mbccsJTksktnM3ClTbPld9HYxCQqmu6T/D2MjE5g8DLbjOYKLtrbGf/urlqo5j3gA1LE7pN2oqr/qq6uRVz2v9SNqc/Kiak0hkaZsDg1OwuZBcRiCSSqJZErGsbEIK+bEdE9EuP+q62jFR2d3KdTWJSYT07P49RJJjzFY1EcPcB4Nlf7kaECEdgSeY0JZGRbaskHmM8UUJBjoWef/QVoTpXC/n0HsbDEa3TUjyuBiKqqGAqS3Hbh4lk0NfNG4Lq6GtQmOG8Zx4VPMr6pipzr4zW9poZGtNdxJZhL0dofP0c8AAwMcbnHYxFcusik//raWuyXY2gXBbiS3mY5DqI+6dst6rt6x1es+sh2g9oJGs+J4PPBljU9V6Aaz+O3QCCoy4iGU/NzXLkd1wdHjkP6hkYwOMa2oV279qKjh+cHRifJJpyZbmQh7rPl3LDlICKz1NnWiB09nOdYApDcRTzx7BDOn+CyqwnG0VrN73VLXS129jK7rbPL0oIb8CURCqgN4zYKcr49ZIXhg7S7zdH9+R0XG65lHghDy+Xyta2cp2kMoCAxdAUe8lz4tRUpEex0A0GX97bJjKwJBoENRcCQ1TYUzrUvVunFnq22WLtJsG6Z21SaTLBlHvQqM2LIaiUAV4FJoxLuuiyJIauVhphZXF8fp0r0d4asVlrdvJpUhqx2NaitfY4hqxmymiGrlf5Omf60dKxMSoOAQWB9BAxZbTk+hqzG4xFDVuN6Ychqhqxm+pAiAoastrG1wZDVAENW29g6Za52kyJgyGqi4A1ZzZDVDFmNyeWGrCb7AkNWu0k7xZvvsQ1ZbZPKvBKL996sG7LaJhXkGrcxZLX18TdktRLq53Umq61GVKNce1XVvO0Y7WVS9d7JOwh6dpqrdKQyo8R1pidnMT7OOxFOvnlKyx+/deoUaPcyhWgkrtUMhgYva/U10uKn3ZUUSH5X7WQk6wSS4aew78B+rax21113or2ddyfZbnGHO+161FY9RlmthEp5dUkq0d+tRVZbTUlNfNB43iexE6SCodJki0r3L4astrGV42Ynqyk0lyuHFV/I5RaZRQFzx3W0siYpjdAOTAr5vINF6b1w5swZPP/88+I42YDOzbFyWi5X0KovsWhcHyc5e/V+kqqastIRympJtkagXX733MNy+Xv37dY79Bsa6hEO8w442kmqbGZICUMpq1k+V1t/em1AvWS1ZTt6V9hur6astlK1pdLty5VqfyXac+89r/fzXen5ze8GAYPAjYMAqSdR+MpXvqLVa6gNU0pLXmtQanuUPR99G6jfqqurl6mseRWolCobkcCUYtI//dM/4Td+4zdWBUnd19uOrlRBU9fPZDJQv3mV1FbmWd3I6yKg1KPoN+qj1HXo2t4+Rd2LfldtLx3zqmppuxPLKipfh8ki7e2KYl5VLbr3SmUtOuZVqvOS57y2jYSPUvCiuFapCQTWVLdSdq5UJgojur83rrBS16Z/031VeVD+vXlW53rV71Y+t0pDmKv6sNLRQeHsxZXw9pLmVqswlC91fUq/lmJeOW8kXU/l7w/+4A/wne98R46t8lrNiH5XGNF9V+v3P/vZz4LU1Varf15FN/X7yrmfcvJ8rWnXUlb73ve+p599tWekslZqZ1S/ynXqUPc9fvw4vvGNb4h77dq1Sz8OzXdUVbElkAlbAAHP/IAtPzrIDo7G9qrtWm16zs1TGiVV4cPoIKudPf+LF/Dyi6z+PDQ8gaUsX4dsy9Q129tbUSdtsEh1Zls3W0uT/dwzP/+5iF68SKo6fGeqUw21DSL+h3/4h9p14IknnkBeKoWQGmAmx4o+1MbcdtttIv6Zz3wG1fWyvnnVicT9Nh7/Ushquo0t2Pji//6CyMTTT/1smRplXpYFqUKqb0FSx+7uZVWbu+66C/ukcgw9ezQmFVboWj9/QaT58pe/grRUlGloaNDfdjU1CezZy+/krbfegvb2ZsbZJSUYWRQrvtUKQn2Fy8JSiiN+soVlpRZqM70qa+a7ZuPrlrniTYZAKWQ1Md8r302hFsWKZeTCot5Ty6KxLqsEWfBBNu3i3345iWx7lNVIaEypalGLOsLijBgaX8S5i7yOMT61iFye2/amlkZ0dHIbkqgiJTZuh/NWCL98i5WiLl6aR3qa81AbqkOLHAP0tEWxrYOvX1tFTi+stRQJ+DHYz8pbVYk6ROOsROUGMti2i1Uk7VwGEdlOxUIhhKQtJilI+dUkOD0sSWpSIFkv1cCJA6qxowsX46pLpCm4qUXGc3xyGpf6+kU8Go7g6KEjnM9YCCmprJaoAWakVNTA0AjOX+gTaTrb27BPjoFq4oDSRyPLxIkFRrrvUj/27GBCUiTgw+hltoDMZ9JwpGJoS0szOjpbxXEheKesToW1KAdSMh2Rim7TM5PobWNVqngkikiY15Fcx4dsrrh6EI1xjqIxX7H99wO5PD/YzMwMZqalNyQCaKjnsm5srBYqdhRIWa0g5yxpjOdKiTnqv0JSGY7SqS6Xkk4vcR7GJqcwPsXXn11YREravFqFLPZ3cuWoiYZRrawza+La8ZIMgrLyUfI22XGyqmgoFMC+nbtFvCEeRk7ZcFs+xKQCXyrnwEdSa2Rhmqa5Vn6Al19+GTa9EORadOhQcd0sGEQt+dMKBTKyPWX1wfN959DSwuOTpuYG1MRYWY0E32ZYwAsk2jY8zPU5EYujrYXHJHR7pcY3NDiOqjif67McTI6zml1TYy2627jcc3ZW26MTlhHZF7/NnnKZz44EiBZT1KKkeG+4NHJ0TPf3ZMLJIZd3YOUZH3IZlY+CC8OTOHWR3aEQrYUdYEz6Lg6juYnHcqlUBnGqpMK6NIKIxe9RfSKAndu4/lA1eoWrOV549TwWJ1i1cXdnJ3Z38Bpm2Ocgs8BtyMLCGPYfZEv0aByoa2AM6S6pLFvQBlwL8YhS3QtwQ6jedD3eKwCWemMKpDcn0tjwactjUlZzxZWplbCUW6ywLtUAUVwrXPJzmGAQ2GgEDFltoxFd43qVXuwxZLVNKsg1blNpMsH1fbprv7shq5WAYQUmjUq4q07i5fMQaUAFd4Vlq17wcR0tnexzfZqsRhM0q1nIpJbSmkAwOHAZr77K/vavvPSSPp6IV+sJ8oH+S+jr4w8dat+UjUkwEtaT/fX1tSCrNgq79uzGvn37RPyee35FSxXTIExNIPn9PuRpxEkDulAA0gVUDMnKCWYSan20KtHfGbJaOTW0vLSGrFYeXldKbchqjJCXrLaSsKXtl6zli9/KMpX6GbVAkc0WMDPNpLQTJ07g2WefFfFz5/qgFuhpYkVblLkW1CI2yfKrxd7a2lq9WEEWo8kUk6Q72trxq796r4jv279H9zVkGaOsrCk/kSjnlRfYuc+gxSc19ycsQeVkIcWLCxfFZ/RaT62sR+o9XLk4er37m0q0595nv97Pd6X32fxuEDAI3DgIfPSjHxWZ/drXvqbbYGpjFAHFS+ravXu3ttck0pH67fLly5ie5oljL/GLvm28Vpiq7fr0pz+Nv/u7vxPpiRCt+h8iLCl7MvpNEZe8BKn1LCW9be9q7SRdR12TSdRy8t1jL+glq1He1TW9RDHVX4s+bcUi/Wol772vF1tvWiI+ea0k1W/eZ/KSCFfisBr5ia7htez0pvHGifRHgfp+ZelIlpiKALgWAclry0hl7SVvKbxWnust07XsSlfDkO6lvqfp2gp3up4as5RLlPLex1vuVB/VvY4eParJLl4Cn5fkR2WhcPYSDe+77z589atf1fV8rbqyGllws1uQK9mAUn4UvrQZTtUZKhc130DP57X+LeUZFBmRyEL/8i//Ik7Zs2ePPpXKV9XJlUTSUq5v0mwwAl6ymlo1tcjeke/DhDSZSCx0eiym5OL05Pgknn+WN9H85MmncHmQVyD9gTDyDi/4uZZf2HNS2Lt3N3p6ukW8rb0FPXJBumDn8B//9m/i+IULF+DISSqqM4qs9sADD+j39/HHH0e2wAvq1NamMrx4TO/vLbfcIuLUNzW38eIotZF+WlVXoYLzjmv1XV4yLtmvfe3L3J786NHHdN8q2h85D0nvUy7L83ZEOGuVG1Hf//73Y+/+/fpRqqoY22Qyj+9///si/r3vfR+RKC8kUz+sNiu1tDSKbz0Khw4dQL0k8xHcinzm/YbjmxTBKqGLLGIscdeQl3vysiuZfxgEbiIEvMQI72OvaLe888OpLFNKqNnWRH/l+yl+8Wxxtiyk8kzaCAbjmoySc4kUwzccmSDrTyYSDY/NYnae2ViknhhPcNve0lKDnTsaRbyjg4g2fC7xj355ntuus33zmBjgDZLBvB/tdUw429VTg/ZmzlPAnUIwwKSWqmgIiwvctre3daGhWTKzAoCH+4SA7JqCFjQJby2yGhGorNUs7ImdtwZZLSOvv5BMY0EStuLRBBokaWlyOom5eZ5Lq2luQFb2WaMT47g8zP1gdaIKXS1tIl5XlUBTDbfVgmglsRqbSiMkrbSb6oPISiLX4EA/luZmRfpYJIyWFrbDJrvJmGzziYcoOTmgspuaYZzHxkawNMvfcUSQiksbTZ8vBEdaNNJYrKaGST81tVFIh0xRS7J5ab2ayaBQYCD8viCiUSYDRULQ9p1EulLVMpvLw3G43KlfVjbWtu0gLe01/XQ8yH1x1gbml7jCLS6lkJTfL8TiapeWmjXxKOLVrDBHRaUIamTl6coK5w8Al/qZREU21p2tTPCqiURQkO9F0G9pe3HKpys35C6k6duW83zq1ClY0hr2wP5DCAS47tHUZ1BOZxKXbUYyE/v7L6Cjk8u3oaEOUZmI3qykrD/nLg4jleTvsh3btyMaYrQW5tK63i7Mz6KtlccqC3PTyEmr3M72ZsQlDrlsEvEw428JOhVj+Daymved96xpLifoSyIaSH6jaCGqWggiqMfleIn4kq60K51Jujg/xES62bSNCWkVevr8EMIRfq8LtoVwkE+gd7le2uBu72lFVzu3GzT9/dIJEUVf3xT8zpSIH9rbigO7lBUsMD7C9xq4OAB/kJ89Fq1FRzsT41qbqUz5OkSeDMiWLJtPIxxk61jXteCXOPgs2zOcKZon2wJRLmDCg2j54praEJROc4rkV/EQa1ivcnZMMAhcMwKGrHbNEJZ2gUov9hiyWmnlUKlUhqy2PrKGrFZCzavgpFEJd19G1zJktfURK2UxpxTM36lpKtHfGbJa5WqLIattLLaGrMZ4GrIaf8T75ASc+K63rDXJAIastrHvobmaQcAgcPMhYMhqpDSa00QxQ1bjhQFDVuMlGENWYxtQHpvxGM2Q1W6+fkI/sSGrVaTwDVmtCOuVSOcVKQBzUYPAjY6AIauJEjRkNUNWM2Q1JmkZspohq93o3ZrJf3kIXDeyWnnZLD/1ViMTVGLx3ouKIauVX0c28gxDVlsfTUNWK6G2bSGyGlkhqDZ0pbKa2jFdcGytrBb0BZfZgHota9RksJ139C71yYkpPPPMMwKUnz/1lJBYplBdVat3/V+62K+V1eheymolEo+BFHIo0A4OtVOyZ1uv3r38rnfdg+5u3rVKWzaKCjdsF0fBKKuVUCevMkkl+jtDVrvKwijhNENWKwGkMpLczGQ1sddNyawv21HuW3ZcK6v5AliJF0FNCmtk1Ukhnc5hYpx3nJEip+o7+vsHPHZZft2/pFMZrTaTzxftxMh6SSlmFPIOUmmWTd/W04v3vvc9In7w0H6t3BmLRbVSGvVpSlmNd+sWldVoB6PoaoSaGlcUryVMICC348k06tlL/U4pNV0ZVbSspJVoz70ZuN7PVxYYJrFBwCCwpRG4//77Rf4efPDBZX2O1+5TfRN86lOfwuc+9zmRnr4xRkd5B/Njjz2Ghx56SMSfe+65Zc9b7Lt8Wq2qt7cX//7v/y7S/dqv/dqy9FdSmSIymVcVTCmMee01Kb9eMrOKkxqU1y5U3XhpaUkQcCiQetZKFbX1CpCurdTC6K9SR6NzylH8onMVzvQsSqnLm186vpZ6mP7W9ODjzbfXTtOLoVKtorQrr69wo7ytpmq2cq5iNZwoX95vXC8+Cjev1Tnlzavy5U2/2vW95X4tFqBeBS+qAwMDrLhw4MABXY5eZbWV9qRKaYzyq8qO1MvVe0FxdZww9/bjCgdvWWx2o1GKsprKk1dJjuJ/8Rd/IX5673vfW7YNq7cOqLaA3j/vu6DipdS3zcbtZrsfqXtRkC5x8vE96jvUjtg8b0Qk4LAcz1uBEFLz/A3x858/g6d/+rSIDwwMIistt+gbpiCVKuqbGrUqzIED+7Fr9w6Rvru7E7XV3FYPDQ3h//9f/0vE+/v7tbIavWfNDaw48olPfALDw2w5+uijjyKdYyUeek+TaVb9ofp15AjbtJGyWptUPRGbZTzCapWwAVX1Z715BdV+EvaP/tcPxSnffvhb2mWB3kGllCPsTdOscFNfX4+4tM/7/d//fRw5dkwcr6qKa0u4ocsT+O53vyuOnzhxEo5UDKLvv6YmVj/q7e3GgYPsxLBr13bEYlKxhqywZFl72zO2RfYqq3GcRNIcKQG+Mr35rlE1wfw1CFwdAsscX5ZrWmKtdbdVXP5guw5sm1XKSHVMrWs4flfbRzqIg3UpgaERsmbkeP9gEgPDrOyfIkthUiUiBbWuevR21Yk4iUE1sQsiSHBMWOUBmEsDb0mbvzPncxi7xKQrN1NAIsiJ2pvCaG9mdbdoaAE7eriNikX9yGa4H6qva0BMOjmTG7FSUUpml5CQ1paksOZI60bLsRGUilBeYVCQZbGYv1oR1lBWo7tzz8czXgXpHEjXVFaql4enMTHF6mW+UBjdO3tEnM6bnWVFuvmFWYSkclVzfR3apJIl7eNUZoSXhlK4cPaMSL9zx3bs7uV1npmpDDJL3M86hTzyUkk0FosgEmOFtkAohHCU4/4gIN1ZkU5nMDk+JI7TGCwcinM+rSBcl3Hw+wKIxbn9jyh/UvnMymKb6k/A4h9Jucq7XOdIxbVwoHjUsfPLvtcU2nmbvvWkLSONI6QiGmErhfxE3lXc5wAJWZdIKMxRruPU73gtUG0+g/KrlL/dQh7V0lIzFgjDzrOqWYgGOtK7VNh+hthedjGT03OoA5cu6022vb3bEZRKaaSspoRBSZBwaYnfmPHxUXT3dIp4LBrWGmUzyRTsEJOrXnz1DcTCfC9SGp6bkban05NoaeKxTVUihqDEZHDgEmIkXUdztL10bQbCLmT0dUi9LuzjNCUpqy1bZ/WB1hYp0Dtly8lby+fXTqE0Pol61MoDUa4DdNaSUhzMAZPzfJ3BkRlcuMQ2wfBHsbTE47GFhQX0dLPy3K/96g5Uc1XF2T7gtZe4XCbHpmG5XFe7ui3s3c11dfuOFiSkkt/Sgo3z53i9dHbGRSTIKm693XXo4sujroqU1TgkszOIyvaBVAwtObbxwwKt21IQCnqyToq6KTHyrrkRBDSS5UDPquJUIZX9+nKXFJnPGmSzAAAgAElEQVTY/DEIXDMChqx2zRCWdoFKL/YYslpp5VCpVIastj6yhqxWQs27gclqIX8IAfkB5LUB9S4UWG5xsWV+bgE/+clPBCg/+fGPMTHBfuzxWJWe1L88MIhBaaVAA3w16R1NxNHczAPbpqYGTT5o62gHWfpQuPfed4EWj8RAjMblcmBOAy5DViuhLl5jkkr0d4asdo2Fss7phqy2sdgastpqtsrF9p/6hSJhy++JFztBocomVyuSyQymJvkDnchqTz+tFoVoQkVKwFt+beG2tJjUi6i2benFRlq8VwvlZCujyGrbe7fhvvveJ65/9NhhTVaLRiOarCYWfqVsPef97WQ1JqhxXfIuVgeDRYsv7/G1FunXex83tqaWdrVKtOfeO5tFndLKwaQyCBgErozARz7yEZHoO9/5jiZd0b8V8Yf6H/U98fnPfx5/9md/JtJ7CUg04a/6GSK/LS6yzQ0teCuCj7BdS/FkPV3zn//5n0WcyAEqEOFH3curqkl5Wav9VwQgyo+XZKbuSwv5q5GYZmdndf/mJR4JS22nSL5QZDi6nnpmuk85xCivaqr3+sIuO8ILEqUErwIcWbCqZ6R+uhyCHZWDyj/hrTdJ2bYeFyjy3mr5Ugs8VKYqD14buPWICKq8KI0XQ4Wtt77RvWnhggI9n9f61EuCVHn04lMKnt40K4l69D5Q+NCHPqQJiF5CYVtbG+g/CmQDpOo2PZOqP0ToVNchIpeyzSXM1bPTc9wIZLWV4w41zqG696UvfUngoNqScrFX7Ym3zVHX8LYDVEfKee+uJh/mnPURyOXkIm5oxWKb+oyhCV61mEc2ofK7hN7NEydOi4v/8AeP4cQbp0TcsvwIyQXgbCaHSIwXHXfs3oWODn6/yAJ0+w6eo9q2rUcYLlF45ZVX8H9l3SNyqbLiojamrZnPJYL10OUREf/+D74nFqgp0DuobECp7Tp8+LA4/pnPfAbN7Wyd9rZQwXlHbx+xUlFavWu0GPzy8y+JbH3lS1/WZHFhPSzzRm2kIqvR3F+n3Ij6vve9D/sPHhTnVtfwgjiFJ370M0Hio0CkQclFRDyeQEdHuzi+b98e7D+wV8Q7O9sQJA89CsvwWE5YXGb/6gFStf/idLmw7X1e832zetUzRw0CV0KAaBGKuEPNsXo9aZpFUa7E+pt3yknxKKziuQ5sOJIW5RDrR87TFHw+5OSV5hHE4DD3BWfOLmJohC86s+BHrsCEDLJtjEY4R03NYezs5rFudzsg+VeIkQ2fbDpsH/AS86/w2olJTF5mslptLIrGKj63rTmIXdtU3EJtLfdDQb+DXI4vRHNI6uFztgO/ZMMV7Dxifj6XyGPa7dAuIOCXFn7yL6VxbBs+5VHKZ3HmxJRWMa7gpLsnickjrKV9GlC3AKjL0v7/aUnaXkyn0NTB6zP+MDAzy0Tqc2+dARFkKBzcuwfN0gaU3C4d2e1eHprBC8/zxqDdO7bjXXeyxXMhB6jm2S7Y2q49X8jp9jYciQjCmkgPF5a0rQz6yaaT8yDaZEjC2TpWzLZkO7puHq6sfWTh7VekHBoLKAIZPaeslGStqPs1aQEqEFaTgvIbM0BlKUOuUCRLKRtKl/o+teDh2qimh+AHQ0Za1lJh+8OSpEXrWlQgRFbLZxEO8fUdO4eQvLff8mmiErPVZaZtB67MT9Iu6PWxmek5PfYggjhZn4oy9dQlsshUG1rm5mcE6Z5xpm9p+e7Mz2OIvHDJ5vLSAJobmIhZV9eAhTk+3ljfgN5uZnrms0AmxeV1oe8sGhvrRXznjm440qKdNgcH5Xoj1YFIgOv/24cy3v7bG+d6TmWVk5a1ruUD/acupOo/Ia9KK5NOFu1WwxE48t2hGYAlybicTQFT0hI0k/dhkDyEBeH1Mqrr2I7zttv2C0IlhROvTeLiG1wHsvMpBCK8Wa6lI4udu3lMs2dfOxpqeOyXc4MY7Odzz7w1ifkpLveWujr0djEO27uAZkmcDZCdvarDYgu4xKHgQ0CRNV2/JtcKEL1Aqo0NfjpP0Urpr5esJpl3mrTG+TPBILBRCBiy2kYheYXrVHqxx5DVNqkg17iNIautj78hq5VQPys4aVTC3Zd965WrrGbIaqUgfPOkqUR/Z8hqlas/hqy2sdgaspohqxmyWunvlFnMKR0rk9IgYBBYHwFDVsMywpghq/HihyGrGbLaxz/+cTz8MNuAGrKa6UkIAUNWq0w9MGQ1pb52nSd3K1O85qoGgYojYMhqhqxmyGqGrGbIaoasVvHOxtxgyyJw3chqN9viRCUW7721ypDVru87Zshqhqy25nTEauv2q8F1neczlslt6+05tKF0udqN2mFNssjKPoHkZP2e3SN6d4nHDo6U1VS7n1xK4amnnhIokLLayAjvEvVZAb0je2JsXCuu5Qr54g6aWFTv/m5u/n/svQeYZUWZPv6dm2/H6Rwm50QPMDMMIKIIugZAZM2Krq6uumbXVdc17U99HsOuIsIfA+uKAQOiiAkTKjkNwuQcO0xP59w3n//z1ldf3eqme+b2wJ0AVT441efWqVP1Va56631rzQ3xuoZ6IwP6/Oc/jxYuXKjiDIYDfCNIO5FnCEXDRmJBbu0U2os828avQu0i4Yox3jmw2kxLofDwDqxWuK0KCflsB6tNmJuaMSDfB9sMNmAhmCq8qpP6pieY1Qb6mY1k06ZNRgb04MHD5tYi6MshfQY3PDQyQQZUbjbisFrYWpKJNI2McpxgVrvyysuVf/15aw1bZ2lpiRk7wLbiBfgGnM2sFgjibx49mS2HcwO/jBM2sxqzrwkb3NSDvmNWK6SVuTDOAs4CzgJPtgDkweDuuOMOc9MdY47NLiZv3XDDDfSe97xH/Tn5UpWwQ4GJ6g9/+IMKI8/gnyzN+Y53vEOF+fKXv2wYsyazjNnv2xKJMiZinAF7FRyYe2SsALuMMF3hmTBygaWrspKlQGyGJuRVwiOsSE9Ox+ZmWxHvyRiENIrdbPYs/G4zitkMYTajmNy8x+8y9kq68M1jAcgkHrB3yVgKe8p3EY/YCvmTMLCh2MJOF74nTGDwS3rAmiffAouA7eRbyO9UEqh2nYHfnttM/jbitdNsf8eWFkUZ2SxlT6WNC2Mcyu6Tn/ykiuq///u/Lfl0z/hbWlqMhO2NN944oXxt2Uq0GTgwCErdYJm8vBy6zVT3VNL/VN49ngyoPReDvSX9aKPf+MY31KcBfK2qYqmvQt3gIDNGIP6KCmZTmM49Fea8QtPjwh3LAnnWSWsLi7KZjGFMUbJpsgGRyVDX0R4V4e7de+nhhx5T/s2bt1BPN0vFBSArFmc2tUgsTnMXsCza0qWLqb6eGc7qG2oNy1rz7FrDWHP//Q/Szf/3fyoMJEGDQaadQV1ubmBWsH/+53+mgwdYW+4Xt99GaS0BFomGDLMa2vu5WiIT7VSY1bC1d7JkQCXd0ham2jfDHuKBPftVXr514zdo/372oy3azGqZNIM25syZQ5e+8IXKf9ZZZ1GDZoIsLY1Tby+3O4BR77vvPuWvqamzmNVKzb7g2eesphUrWImhqqrCSIiqB5p9xF6Hcdpt/VQO6ZyzgLNA8SxgC87BL7tF+Hc6ZrVckuch6LKzwnoV8kgTCanWLTxL4FFrG+Z9oL1t/XS4laVCD7VnqKePOZVCsVqKl/EcezyZVIxqcEF/mKrLmGFoQWM5NVZyXx33ibTCJ3khovu3sETm9l2tRp/yrGVLackCln5uqMlLiDLhGEse419hbwLrlu8zkxaoq+w9RmMHq4fCkBDUFATMsMY5VuOaVprhyKZmVtMJYLlDLWkdiYYNAxMIvuRYBUOUsN+NpYnwHxwUKIf5ngg99NADlBhlFur1LWtojlbHwdCqi4sGh1O0c/tWFaa+upqWL2XmUcpkqTSuc5kXNaBUQkeOcRYSoLqsx8aTZuyIx6KUyGgJUbBL60oQCsXyakD8CeUgMRrWTGaBQM6wwaFG5bQGp5IP1QdmYLMLaZYsjyA1yxGBkS2gE2SPezaAO53J5efYwRCFNBtrKBiYQB4hhFYgxJPjOCVrq9nUwBQoaw2bGAux+HKW5yM9UtbQELWo4bCJqXizkH6uJ2BNw3kcXCgUmcDGJ1Gm02D+47o6MNhPzc0MqIKMtjnrS6Zo08596vnm7dtpdhOzr+F8LqLnNpgTVWhiVNSrjnaW0exoa6X58+cq//y5DQRWPU4PciLpzFA4xO1xpsxqIH/LWpMhOQOFDGtSswkGclmaFeUCzmZSlNUstrmAR75uAFCBTWTZVhkvREKE1z1G1N7FjeFQZxf1DzE7uxcOUCrLdus7kiRvaLbyR/wINc7lXCxYEqc6fkwlFWEaHud+prVjlA4d4ji7jqQomNN9SFUVVZeyfepnES1s5jKtqyMSwmCP0hTUAqGqbmpytGAmLxuqashUMvGhDJGXZ1YzDG2qljtmNS4p54plAQdWK5ZlJ8VbjMN7+xMOrHaSCnKazziw2rHt75jVCqifpxFYDWSx4oQSGX/b/VgOVMs6GAiS7eTLRFVtOIn8jOw8YQmWTBvAwd1//SsdPHhQfQ4AAjnIGOjrN+CDRCovVxOORam5mTftIAMqm/o1dbUGrHbppS+gRYsWqTDhKCRz8rOvRIIXo6FoxOQnMoEW+/hl5cBqx2/vx7fizEI4sNrM7DWT0A6sNhNrHT+sA6tNZaN8H2yDBgAys8HN8pva1NFjRjKZodER3pjavn27GTv27Ttgxpd0OktySDg2Om7o6cfHZYFNCoQm4AHIygwN8+HS4oWL6BWveLnyn3/Beebwv7KygiJ6pY9xKZvjsWMyWE2o8TEWCTDalnnDZs9M5GEcWO34bcyFcBZwFnAWmMoCr3vd69Tj2267zfyM/leAR0piTK9LvvKVr9B73/teFU4AXfADZCV99ve+9z16//vfr8IACCUgJ8Rng5MuuugiFebuu+82YxrisMFednoFuIZ4bHCVHAAAiCZAGYAP5DkOJmzQ2VQSlkijgLcBCBPQGMY/AWwhv2IT/C5joy2/OTo6asDbkwFVUwHUEJ+s4WyQD74pEtxiX/yLbw4M8DgMYI/kC9+VcdAGtE2WthR72oA25EVAQkizxIm0TSWraj+DzeVvW05UScbogxn4bfCfLXkpaUb6pf5g3iEOv4vMKMIIYNEGNSEvUmfsd0+ktUvaUCaQs4X74x//aMod35cwL3jBC4yErQA+Ed4GR+JvsJPBffvb356QJNsOkseZSLmeSP6O9c50YLVf/vKX5jUbPCrlhbZ46623qjBXX33105YssQnqwEykcp+2BLiIprBAzuqrsebQslyZjGmbOCFODI+qd/u6+mjjxr8r//btO2nHrr3KPz6WJF8f7uJAvFyDG6pqa2jBQj6ghQRlHU4PAbqa20wNDewvKQ2RPnemv//973TD169Xz48cOUIRLeml3m/k08u3vvWttG8va0H99NYfU1JLg4UjQUpoSVPUr/POO0+FgQxodR2DcFHfATowrsj7jjaYdcp9s5xP/d19KjnXffVa2rmTNfPQV2f0qbjqh7Vtsa/3rne/W4VpaGigWKkGcBBR5xGOB+378ccfV36A1ZLQqdPA6CVLlij/uvVn0+LFfKE1GoXsGlsEgEXf5zqAtEt/jrQHRbsrbz0VphAAuPWK8zoLOAsUaAE0S9nBgd8GZgUFcqbaroaf4YKjbswAnWT1G144D6ga94m0aiUNJXK061CbSs2B1h5K++XKP56KU1sXA0piZXVUMoufHz3aRdXVWnYzN0plYe5bamIBKtfglWjGp6gGP3nBAHVo8PpoKkGz6xtV+LNbGmhuAxshFiYK6X44kx2hCIAhCkCVoECA+7dsLkReQINyvCglNHgXFzrlsj22qgTMhC4MQBs4gNUC+rCGz+Is409ALtuFwvt1k5ntxP6pZI5Gh3hM9EJhimtJU3TTCTkXsr6zefteSoxw+FVLllBtJc+JodaZkKLziQb6GHAcDnpUXsZhAn7OAG4gYeobKUwAr/W+ovqXP5gDkYKcNwUAehYAGcZ3Dh/wIhSYIu94N38cBIAXJw7/H9AyhwJaE2tJEvCuvR6E9KayjwfQmAZQ+r4BlikAoj5ry046xMf5GhzyEdD2AbBPvgWAVP4iTZYw9qt88Us6j9hbZT9A4cGQ1ltl5B0nHxFCFlcB7HKU0c9Dqt7ZorsinSm5BiiNx0i4oaEBI9mZTCVNHjN+kPZpyfKNT2yiuXPmqfArV66kaITjRN0Hex4cpibbtu9R/uTYKK1auVz5q2fFjUQp8ppJ8V5sMBwycwNla5O8yRLe+XSL3KqaX+gygkmS+pXe/mHqH2QAKwCRc/WcrTwepXBE2FKziggDDmWV0V8OUMz0V0MWcLNvjKj1aLcKf6S3m/r6WQ54oDdB5cTzw+rKelq2gi/GNM4jGtd9yJHeLB3o4HcPtPXQ8DiXYzYdoYYqBgg21cbJH2MJ48B4HzVXc18xuzFKjRq4BvBoaZSBZap0Zc6TIYpIHZswH/SJPEG0QTpZpD9RV/hlwDmlXXgaCJe3tPM5Czw9FnBgtafHjseNxYHVjmuiMzqAA6sdu/gcWK2A6l3kTaPjpcBmVnNgtWNby4HVjt/ej1ffZvq7A6vN1GKFh3dgtcJtVUhIB1abykoOrAarYOywgWtTWcqB1QppZS6Ms4CzgLPAky3gwGrMGubAajhQcWA1tBAHVuPLDgDaObCaGzXyFnBgtWLWBgdWK6Z1XdzOAs9sCziwmgOrObAat3EHVmOwlAOrObDaM3vUc7mbbAEHVjtJdcKB1U6SoU/RZxxY7diGd2C1AirmaQRWQ2rzNz7yt0Im5CLg5WmOcYvFkvzE7RdxGU3dm8NVEO2ymRw99NBD6q97/vY3Q/0/ODBMuNkONzI0bG58jycT5lZ7MBKm2bP5himY1eTgv7q2hlasWKGeX3bZpbR48WKe2EZDFML1He3Gx/n2ARjaZCMtOoEW+/hl5cBqx2/vx7fizEI4sNrM7DWT0A6sNhNrHT+sA6tNZaOJEir5m4Z55hn0x9Inq1vt+nakoptP8kYFbt7fe++9yg8ZHmHGSCRS1K9vqyXGkwTWEjWOjHB/D2czq4EJQZjVli1ZSldffZUKc+FzzjdsNjU11RTVLAQ4+E+lWcbAvp0aDOHGPY93YJoRZjWb/WY6ZjXbSsdaI5zq8abY65dTnb/jt2gXwlnAWeBMscA111yjknrLLbdMmWRIRwr713XXXWfYpMDgIn2dzf758MMPk7Cm4V1hSLLZ2sAaBmkTuAcffJB+/OMfKz9Y2eS2PcJIX4fxRBhZ1q5dSwKwe/7zn2/C27KeBw4coOuvZ8ade+65xzCxIc3CcAbZOGGOuemmm2jWrFkq/J///Gf62te+pvwYF4XtCu8J4xrYy17ykpeoMG9+85sVaw2cLVOIfEFiDe6RRx4xNgSLj6TVZi/7whe+QBdeeKH5rrCEtbe3E9IH97vf/W4Cc5us/yBtKqxWkL0T5jGwjkn6Yb9t27apeL70pS8ZP/LV2MgMFkePHjUMBCjDD37wg+o5ykqYWPGtXbt2qefvete7zJwC8Qh7AcpLvrt+/XpTXhdffPEEUKDUjdtvv51++tOfqjj37dtnmLSQD2G2Ky8vp0svvVSFedOb3kRNWtIO9UXCHEsmdcrKPc3D1tZWuvxyljrfsmWLCQWGOKmHkLv91Kc+pX5bvXr1BNlcqbcIK2X6pz/9aQJDmM3edzozq0kdRvlKe7dBjWj70n7BMDfT+YnECVvZbHNTFQ2+a7fzmZSpC/v0WCCbZe4eL+ArBhI4NaUPCBOJT+0HmP1/7579dOedf1L+ziNd1DfA0k6RSIxKSlnyNRovp6qqGuWvra2mEs3+VVM7y7Tx1atXUl0dS8uBlGNM66VhfXPtV76qHqPvisdZHwt1cG4zS2KhP9ytGd1+8pOfGEkpHOIm08w4gnHqggsuUH4wq5VWcjzYewuKfpv+9tNjxaljscfRKRnIfKJxzdDz1f/+H9q6lWXgMO7YzGqRMLMZLVu2jN73gQ8oP8a3oGY6yWaIDmmGpDvvvNMwq6FcqqprVXj0pcuWMbPa+vPW0vz5PEbA/jJGy1pOcjMRbJffR7T7DZth1GbQkTgc81oxa5iL+5lsAUUCZWVQdpE8pWEn4pO2sCdYEjlUKhuglM8skukAUVIH7x0hOtLF+0k9fYPU1c0ynf3DY9Q8j6WBA9ES2ryrQ/mzoTiVVjDj0YHDBymnaaDqZpVRbRkzGEUzCcqO8NlFACzF0BhUzE85qm7ifn5WVRktXsRMSHMaiTQxkxprhB3NpxEKaX2+NCXJUxxIUOyDeg0zjWWyQerp5X2t8fEkVbF2KMVjWAvos5ccWOg4w5FgQLGrsYMUpvbCfxxmNQRN6HigXhDxuA8cG0tQ+2FmpBsZS1BNbb3yV9XXU1ofiHb19Zr588BAHzXoMXHZgmZKj2vGslyGQnHOo9rz02NxNp2imFY1iEVQhpppDFKMOkwoyraHS6XSZr4aiWKdxXUA46GwF4N3LCfsa9kA5bRGrJKD1117IADeLa4b4Mua4ERHlsCEKqxaRNoklM7akuIBo+iDozEjDzrhnCxg5pYY63JpzQAX4L1EuHBIxETBrgc2NU4R2PHy8qNqU1I9z2RShkUvEooYpliMS2Etu6lsrc/jAiG8x7RmOcoq+U+4SAjjLecxnckY9jIQqXk6wxjXhOkN9TAe5/LAnFfmtLDmkX5uF4PDIzR/PqsioTiTmoKvrMSjpN6mTYwlaefO7SpILBqmc9acxXYIsyITHEwj64uSkhgJUxrSCynWYzlVupptTjVRS/u9f4TtcLitndo6WIp0dGiYFs9lGfemxjrT1lAl41HNNkdpa80YowQ6G9gzGDF1A1dl+nn7mPrHUnSovVX5d27fR/EQz0+aGhbQ0hXMgBspIdLqqbRtbxcdHeLLNsNpotomZqcbHhmlshjPi8ojARo6yu0x2XuU6jXT4dzGElq2jOelVVVRqqtif1ksz1IZyhJJS1L9kO67mNNSmNXAsiYysgHDWAl7glsN7hQfYR+r2N1vZ7gFnjaw2kwX82e43Wac/GIf9jgZ0BkXydP6ggOrHducDqxWQHUr4khfSP8zuQ8xhzaT5D+NxKfHU0PlshMnKnnmmHy+c5k8ZTDABJBzg9u2ZYvxb960lXCQAadoi3GVBH6PD1ngYqUlhE1+uMrKcnOAUF5ZQeeee656/pKXvJiWLl2q/CFNj6zi8X2zeIrGo5TVdOEhS/a0gJJ6UhB7/HNj4US52BOx51TvOLDa02XJJ8fjwGrFs20hMRfSPxcSz3Rhitcnafp4aA7IJGjayWgerIb05EEB+f7CtoNiINMSDpmMT1rRgHbs2EH33XefyuquXXuop6dH+YeGRvKSZpPAarJRhAMcOXCG5PTwCEsOLF28hF72Mj6ov+i5FxqZ6erqKrMxhvFHNodY4outjU0uAbRx/Lw5ah9QAKwmrhDWNPuAB++d6vHlzK2fT6XVuHedBZwFzkQLvP3tb1fJ/s53vmP6zun6sGuvvdYAmPDOVGxk999/v5JegwPoxwbu2PG2tLSoMAgPgBvcZZddNmEskL4daxt5F34Af+DWrVtnAED2IfimTZvone98pwrz2GOPmbEO7+YP2oPmkg4ASSJV+dWvfpU+/OEPq3cx/kkaAMSy0w+QGhyAZPIuwkg69uzZQ6997WtVGIDEbFlSAXXZzKGwg0jR2WMYgIICRPvLX/5i7GNLpmL8FJt//etfNzZHuuw033zzzSo9kHIVAKIN4MOhhoQHeONHP/qRCr9gwQJjQ+Svu5tlVgDSk7HbBhLBL3aAFJ3IRKLMJbwtCQeJzPe85z0qTtjGDmO3qSuuuEL9+etf/3pCOR4P5FRIu0SapawBNLzyyivVa7CTpAdlKGXzsY99jD6ggSAbNmxQdR0ONpe1OEB0NTUMxNm9ezdVV/PhyuQ9HkmfXX8KSfPTGWY6GVABq+Fbki/YQMoXoLv//d//VUl529veNkEKUNIH29r9gDy37Yn47DTYbUDarDootQ7Mns78P1vjmqrtTFc/2UZTHHDiQFODHvqOdCqAMNx999xPfX0sW+wFQtSrD2KDwSjNnsOHmtF4KZWW86EgpCaTCQa0zZ7ToOSv4BYsbCYArFQdxJJB+x955GG6/utfV8/7egcopBcdSP/as9eq5x//+MfpoQcfUX7U05HxEZ0en4Jh3jPDOIaxBw51eFYNA5efhE0o4r5jQfXPJ0qN8kn1D27+HmE8gEN+x/QJNkBmclmpubmZrtHj1Lp1aymj9/DQzn772zvVu5Dh7urqUv5YrITmzlug/LW1tTRnDh+Wt6xZTUuX8qEvtjEFHCwH7vzD5HphX7iaePmqoLy6QM4CzgIzt4DdDA3mCqBcjXAJYP+JA2XJI58YwDGaDdFIWu+9RDzqZ7wHPb55nHbv6+QWnsvRSi3TPHdelLq5a6c9bUcppUE5vcPj1NrJEsM5P0ihIIPD6iqqqHEWA9HilCF/jMNEsuNUXcHfraoI04KFPEcqLwtTJR9dUDRikky5XJKCWm4vFIRwKecl6afIh36pAqiFKBzkl0eTRA8/vE/5Ozo6aOVylhFcc9ZCCmt89cjQOFVrEBtM5muUk7pMKYCpCXqgnC7lfJ9yeh8PEodjWnKRggEq1aDhTCpDe3dzGnbv3UsBvcfVOG8eDY7zWU20tMRcRCktiVFVSZl6XhaPUUx/O4eNvTADrVLpBEXDbDcIZAooLZfLUAxoJZM8tg8AaUNDvIdXocCE3CcPjgypfl+FCQbzF2BVV8/xyL/wA4AlMqkA+3k+g5Y81CltK77MwMYNQiJTzw2AL9O4NeoZGKGaas4jgGWQyYSDzKu+a6uwUcKN0N0zZC4LjSeTVFvFoKXa6jgJtwMUrGXfcZkwgssAACAASURBVDxJlBjjtFVVRaitlQFVZSUxqqnmeohxDCAvuEgwf9kmFIRcJqcH+6kBbX9If0aDDAJLp8coHBbYUlAB2+FgAtnDxAViI73K0RmX0xlW6yAN/vOCYUrouY0N/VN2kLacBdhQpy2dMpeO5s+ZTU3NDIJE2Kyuw4FgXno762coYMlzT3cW71sTHwEsqjzr1I8lctSp5ch37d1HCY1snTN7Lo2NaMlRP0chbauVyxZQaYQLuLw0SukEI9HCsRLyoT+MOuBFKKPrSTZIpBVoCbGNaM3R4fEE7dizX4XPUQllc9zGB0cjdKSb4+kcyFIqyPUqVB6l9m4G/1XXV1AzY1/p4K42Gu/hs9OqSIjm1/EarbttN81t5v6qpqbUXKhbtKCKahj7qloEulC4YDZNJWHR5YV1pPNF2+L6n6MI5aw1iy3NzLE45yzw9FrAgdWeXntOG1uxD3scWO0kFeQ0n3FgtWPb34HVCqifRdw0KqT/cWC1AspouvZvLfqKBww58fSd7DcLqW8zTZMDq83UYoWHd2C1wm1VjJDFaC92OovXJzmwmgOrPfUWUbz6+dTT5mJwFnAWOLMs4MBqzJ7lwGp8A9+B1Zjtz4HVWAbUgdXOrP58pql1YDUHVnNgtZm2GhfeWeA0tYADqzmwmgOrkQOrMdzNgdUcWO00HalcsopkAQdWK5JhJ0db7MNIB1Y7SQU5HVglr3B4ahNymn7dgdUKKJgzGKyWS+dvoNg3hSEHKpd4QL4jt4mTiRRB1gZu3549BNYAONwW3b+fbxkAACosOLjdI4wHkXhMSRzAlZeXEqR14GZVVxHkdOBe+tKXGGY1yIDa/a8wAETArKYlH4SCu4BSmjLIqWa+OdF0F+u9Yox3DqxWrNJ6MhPeqa7PM60/Z/r8Z6b5nWlNKB4Y6OkFq6l+XwN/1b/6VhruQQoLwa5duxVzDRyY1SCVAzc4aMlGjyXMeDE0NGZuVtoyoDazGmRAhVntORddYKR6wKyGW51ww8PDapMEDswbgk8OhQOGTQ1jkTCr2dJOuJE5XRlPVTaOWW2mNdyFdxZwFnAWYAvYMqDClmSzW4HJSNYiX/ziFxXzDJw9Pkg/j3/BqgOJRHHCKAZQhADC8OySSy5RQf7617/S4cOHlR/MYnJwbstK4jdJG9LzjW98w6Tdfi7ffOCBB0w6IVlps7LZMqOveMUr1Cs/+MEPDGMTmNU+8pGPqOf2+gzvTcWsBrYekc6x2cWKxaxmp8HO17/8y7+oNN9www1T5hdjMtjA4MCwJiAV/C1sVXbcYFYTaVjIgMpa8JnKrIZ5hNSN7373u4ZBEHVV6hjAfFKHYefXv/71yp5gZYLUKxzW4TKfASubSJOCwUjW3NPJWZ5KmcvpmNXuuOMOlS/UF5l/2XMu5FUY+CADKvUKz+35mi0RaLOj2d+1+2SRuIW9IZ3rXPEtYLNIytdsVkubIQ9lGxYaEz9HnVpWEkDPjY88ql7v6OgkyKHBgXwtqOSyiIKxGFXMYjaL+QsWUVMzs91EoiEKK6ktouamGgIrI1x1bYVhi8aFFx97aER077330s3f/a7y9/b2EmnpMfRj568/Xz3/yL9/jDZu/Lvyf+c7N1HfIDP6ZHNp8jRdCdqpyDqjHy2fpSl9JrOrFXHfsaDS9YlGtZTqT275kWFWQ988mmAqJOz3pVNs83nz5tFVV1+t/M95znMopiVWx8fSdMstLL39t7/9zTDWQOK5eTbLp4JZbclStn9Ly2qaN0/TknjMfgmnmIemlRJzzGoFlakL5CxwAhaw52pmnLV1QEH0o1mvKAZZOmY8Ai1l1khnBmhAsyLFow3EnJNEe1tztGs/95MH2odpZIz5gEoiYTq/hfuBxnqiAS3V1zuaophmR+sdItq2kyX2evsSNDrEfExl0TKqLmXGo/qKKDXM4v6hsSpIddUcf2WpTxUchEpjHpVERDIvRxDTY4e+n/3QEwDbFVxS8T5xPONpML9yRN09RA/ev0P5OzraaPkyZuQ699zlVFfNZyPJRI6iWmc0GgKzmpa3DuRZxMwmlk6F+WcCs1qW5QMwX8qmKaCZLIPBMI1rRszevgFKprn/DMdLaDzH9gmDQU3Pc9CvxjUzWSwcoog+M/VzGfL0+JjxIWGZT0w2w+WrxmWLPUskQT0KUEp0MYMhCnnMypZEOj3NApXLUVrLMkASGqKFcKlEjlKa3Qr2F/nInJ+meJQTEYkGKaQTpCRK9UZzAGx3OY4n43uU0Wx2bZ396hxKOchcJpkurKIyQtr8ikGsq4vVILq6uymrx/1MNmVsVVFRQZVlPF43N1XQgK7mg0Np2rL5CfU8FgmSrzdFa2aVU63+bl1NFZWVMjtaNuvTES1nifVcdTXPTyCjKUrgyGlQcX0RpVMjFNXMeZ4XUvMbFY/vUyggDH+QStdZ9GxBjZwR10AhClOdH4AYLdsKr8l5YADNVxRrwU4ndsikqLuT93TrG2qpqpLpv1BdsmmuV0Gw3+mh2Mcvep8YxTMVcQwXm8i25itYIuMb2dy+4Qw98PBjKv7xZIpWrFyl/E2za0g3WWpvS9K+3VvU81nlIVq9TMuD1pZTLslzFaQxXKLnWpi75fh7KUi4agWnDOZ7OqFJylGXlg8+2jtGbe1cFp09RN393JZ7x+I0lmM7pEMR6k8wo2RVbYya9BSmu72bvHGuV/XlEVo5l38YHeiixDDLHOdQx8o4znnzmmnRojrlb64h0l0U4TTVSzEYLoo+FQUFF4gSeUYslDR5HKHY4rr+n+qpJCfUuWeiBRxY7SSVarEPI8/0w9qTVAxF+4xjVju2aR1YrYCqV8SRvpD+56kwq6UTaaNXjoWFbGxP2MCFlBv4ljFxS6Z5I46IjrS308aNG5X/93f+0VAAQ2JUNsUzuawBH4SiEXOQUloaNzTTNXW1tH79ehXPFVdcPgGsZltfNp4dWK2AOnmCQQqpbzON2oHVZmqxwsM7ZrXCbVWMkMVoL3Y6TzewGtKWz3NgSpkllgHlDQawy+fBarsIB/dwO3fupiNHjih/f/9g/rDa9xS4DG5wcNTEj/FEgM7TgdUufM75SgoMrrq60oxZg4ODlNMbpTjsBRAbLhwJUizGm2QAq0UiWipAS1hzOUwvGePAahNlTovRvlyczgLOAs8eC7z61a9WmQUoRdYgAOXYkn9yOP35z3+ePvGJTxjj2HKWEh4gnve9730qjC3th/WMrFFwmUaAPgC6yPgGNqvf/va36l2AfpAOcQISQlgwPsFBglMcngvY6He/+50Bq4n0tRpZAvnxEwfzX/va19TriE9Addddd53JI9Y/ki+JW74nMqA2WM2Wtiw2WG3yYeW73vUulbQbb7zR2AHpEaAVQOtit4MHD5qxenJNlzH22QJWEzsi37LeBdvgD3/4Q2MaASOiPsqlMEjRXnjhhSrMG97wBsNAhjomdQbxif2/+c1vmjqJdmPPZew6ZgP3T2YvNB1Y7Re/+IVKhl2X7Hzh+Yc+9CEVBvaQdoRLCjJ/XLJkCeE/OBwu2mHQDuHQJwAACwfbiNQg7CFt/1SC+U5mWZyKb6EdTCXDygfPfAjHdZbn50rZSB/Edh3poIfuf0g9v/fue6jtMEvislQx58Ynj2rr+FAwWlpOgQgf5rWcfQ4tWMR1o6+/i+bP5vVEU2Mt1dfzASHO3tM4wVRriAClx/lg+/d/+B39/GdcP7Hm8LT0EurM85/7fPX83f/6Hnr0UQar/e//ftuA1SCjJoegqKsiMfyOd7yDSsr5UicuaAblpFpliPNyyhwO9Uf4oPcXP7uN7rrrLuVHvzQ8puXkolFzmL1s2TJ6tZaiPvvssykY4Qz09Q7RzTd/X/kfffRR076qqqqoppalxOrr62nN2Wcp/6pVK6i8XEvFBfIH5wwcmUIW9kkGcsC1U1Zn3IefMRaY6qKC6pbk0iI2fgXTBWSEJ9qKClWh7JD205TW/ZhPURrW/flIKkiHjnAfsm13J+05xJKRg0MBCoZZprkkFqQrX7BY+RvqiHo4CHX2DVJtA4/jwO9s28rPt29ro4FensOHvCjV6X510fxqWrWUE7FgHkBqHB4Qn6DevAoHMkbuE+Ao6XoxjmRFLjDnUUqHz/k+RaMMhk75EAflvaWOTqKH72cJzu6eo9TcxH3RqhVzaJGWNI1jS0qbCsrQGk+i0EICzDoWWE3KBWkQvcZkNkW+HrMAaoK0pLikBhuNZTOCz6FQLDJh50twLyAH0MqflAOwTV8CNVrYen8wp6VdA1YsGYzdGqkUVBKpDIRKZNPkawBZJByhUdCQKcnLDJXE2YbhUJAGBxno03aogxIJrj+Qta/WYO5AMEMhnZ5YPERRPVYCFJXT2pw8JrPN07kgdQ5wpdl3sJWq6xg4GIuX0tgYf6uhsZ40pwJ196XpiScYcJbN5aixnucPZeUlZq4+ODhAJbrczz17IQ1qrcru3hTd9ac/qvDxWITmNvG8oqq8hEqhKwvZ8UXzSZU9gEpjKTp8mEGW2YxPEZ0IzEkbGrluI2hQAz1TiWGKhHgOA9nPjIDyvQBFNIgf/A5GiRd1w5KUFYCaQhxqgKCq5RrsiBmXCW6B1VQ0WiMUcyvMXdgmMQOqA0ZSZGEBfPSsQ3cFWNOANs65uCeP0bYEaGfvEFVUcz/Q15+kex54WPnrGxrp/POWKT/wjBndjoBH27eb7dnfdZjWnc1zvLl11RTSe8OqNmaFvSagZIPVI5JUEvkhzP/03nYgSCO6oQ6mc9TTw4bY3zZGew4wcvZQl08jaYaT5SLVlNB9BdRoyzUubrC7napK2G5LZpfR+jVcNwAkk7a2/+AIHe7oUM+D0RDNX8B1b+GcOFXreMo8onKf4wlnximiyzEAsGJIB/ICBqwGmdoSXd9O9VQyX+7O90yzgAOrnaQSLfZhpAOrnaSCnOYzDqx2bPs7sFoB9bOII30h/Y8DqxVQRtO1fycDOsEyhdS3mVrbgdVmarHCwzuwWuG2KkbIYrQXO50OrMabBw6sdmK198ytnyeWX/eWs4CzwJlrAQdWc2C1qeY/DqzmwGoANzqw2pnbt88k5Q6sdoUylwOrObDaTNqNC+sscLIs4MBqDHp2YDXUOI1YcmA1B1ZzYDUHVjtZg5D7zmlvAQdWO0lFVOzDHgdWO0kFOR1YxcmAHrMAHFitgPr5DASrBYP5mw0sA8o3FtOpjGEYGOzvp4ce4hust/3sF4ZlDcxquLGsljC5LEHWAM4L8U0FODDaCLNBfWODktyBe8UrriLcwISDDKjt5KZ5OBqmrKa0DumbGQWU0pRBTrVs4ommu1jvFWO8c2C1YpWWkwEtnmULi7kY7cX+8ukGVpuY3/wYodjU5EatdeUfTP8pLe0ACTTI8sBt376T2tvblb+vb8Cwr8RjJVMyq5WXlxumC8jKDI/wjUjIgF5++UuV//wLzlNyMXCVlaVmzBoYGKBMlm+csYwWj0PRWJjicb6NCMmDMK6x4ubaNMxqU0pdWDeJ8a6TAS2s3bhQzgLOAs4Cky0gYDWwkcl8fzpGsS996Uv03ve+V0UBtiMZT+bPn2+YkK6++moC69TkvhmMU8K0BBYlsLTB/fu//7thq7r++uvp3/7t39RzMFIJA5PN6gR2pZaWFhVm06ZNJjsYK4TpDYxrH/zgB9Vvk/MiTFdgBJV0rly50uQdMqCf/OQn1bu2HOrkcUZYysCsJnHaa/diMatJhmFPm9lOZEAhkSppRXqEFezTn/40fe5zn1Ov4107P8IWBoaeZxuzmjDmYQ4i62YA9bZsYQkbONs+mBfB7dixw0igg20QErl22Uj9F7bCf/3Xf1USrZPbBb4vZTR572dyWy3m39Mxq912223qs0ib5AX/imQV2jJkYqW9CCMabCm2RbtvbGxUYcDo/qpXvUr5X/ziFxvbgiFC6jPYLOx5+FQMjsW0xbMpbrEtylf6sankW6XfsLd/2g7yeuKB++6njQ+zDG7nkXYjfcX1hTfrQuGoYe2KV1RQJM7sF3MXLqKGJq4bifFROrdlpfLX1VVSXGgoIDelmVfiJTEa00zQAFL+5lfMxIn6E9Yyo6hvL/sHBp+99nWvokceflz5v/nNG2lknMXuICUmJDSosy99Ka9p0I/Gy5ldBtJeIqGlHhRx37GgOgfGlARTx/zmjl+Z8QttcGSc9/xQhmCGgVuzZg29693vZns2sKwZ3ObN2+n221ne98CBA2ZfEGzXIgPa1NRE521Yp8IsWjRHMXbDBYI5ZtXTNrQZg6bPg2NWK6h8XSBngWksgP5Z9kOmuzALIgg/wSCmQDhiKMIg1ziW0cxq2HIJMXOkTwHqTnDDfvSJXXSglaU/o6V1FCtl0OrIGFH/ALM5jo8N0prl3I/Mm11NR/tYSm//gVZqaGT54AULG6n9MGfi7w/voXiEpR5LozFqruM+f8lCoiWsMEzVpXku/SwNU4nir8J8I0Ue8R6S74HjSfoQsFhxmEwmSPtb+WOBSIjqG5mJMxorNcNUayfR5idYmSadSlBZfED547E0LZjH8tPz59WSVrMkHHOAzUzFCUYrHZPNTsW/ameVS46ySlYTDvPJkE6zn0Pqea8rEAqqb8CBeC2l9SNtBk918iMMcx4YvTSbqedTIsX9fCQaJk/H6SsuKk40ok5ptstczqdxzYgG5rB6zZqJEgfLExwkN9vaOvndTJYWzJ+t/DgK6jzCigvbt+6gtJYuXbFsGc2dx3t+anQPaEnTcI5Cmg5OzWP1IQTSKJKg2JY8fKRbvbv74EGqqeZ4ymdV0eAQj8v1DU1UVsnlu3dfJ23buUv5sV4DwydcdSXGe07/3r1tNDzIUowrWlZRTBNaHWwboyc2shz50oULaOHcZuUviYYol+aXayrjZq6Cv3t7uG70DQ5QN/RjVf5CtGLVGuWvqwro2skyoJ6ny9QLGeY5hIvHhSHYkvJUkrKcZtsxh1ienVRshRpvbAjJTv0StnyFdQ+PhMkMcqVCBJPJZkxfYTOrZXNZ8mTwflJK8mN0ztQrEZEl6ukfo2CU+432zh7asn2n8s9fuJjWrGbbDo7nw4NE8WgXf2Tr4w/TmlXc4KvKIlRVyvOrWDhKmXEuCw8SoFr6Noj9Yplj5NKEdgWXDeQooZnnAoGosVrPGNHeQxxmx/5+OtzN9hwYj1I2xKx4iXSOwiEOk0l207L5zBS7dF4Jnb2K6xumm7r50rbdRFt27ud4xkZoVh33e4vmN9Ki2VzuTeVEdbpgkJpgmpkpA1mfvADbCrTAOZ0XZFGr+Jp+hQNN74p3HnG8L7vfz1QLOLDaSSq5Yh9GOrDaSSrIaT7jmNWObX8HViugfhZx06iQ/uepMKtlU9kJe16yAQywmiEdy+EQnu2QSuZv0IyNjBiw2k9+fCs9/DBT8eYyWQMsyPo5Qw0MsJocQGHSKhvtjc1NtGHDBvXuK1/5jwasFonlwW34La2pjYPh/AIrqBdXBZTSlEEcWG2iWQqpbzO1tQOrzdRihYd3zGqF26oYIYvRXux0Fm9xyB26DySyTIKmnYxaGwe5nHVwhzGCB78npdOKK5ng3bCdO3dOAKsdOnRIPQdYTQ4nI+GoOaQdHU1OKQOaSedoTB/yAKx25ZWXq3g2nL/ejCmlpSWU0RuikOQRsBofmDMIOl4SNTKgOADGmASHMTCfL2xuTX2jYaq8O7BaMVqZi9NZwFng2WCB173udSqbv/zlLw04zAY5Yf0gYB0Act6tD79Fmk9sJAxM11xzjenLAQKQPhuHN7IWgcTYT3/6U/Xq85//fDMWASB0+eU8tnR28gEKj5m+iQf9PeTK4ACWwwG7hBFwzMc+9jG69tprzXNJK8Bv4l+7di3deeedKgykCCWdyON//ud/qudIs4wvpwtYTdIBgJPkF8/e9ra3qTR/61vfMqAi/N3XxweQL3rRi+jxxxm0gXzZsqa2POuzDawmYB2APFpbWb4QIA/MYaReCZgM9VcudqGuSl36zne+Y6RvbQldvC/lddlll9Gvf/1rFafddhCnxG8q/CnwTAdWQ78AJ21XkmbbZCqwI+wpgDa0XwBqxAm4bfXq1fTRj35UPcZ+hMRjt1P8NjrKh0AiE3oKzPOM/aSUu335BZmV/gHtQy6TKDCbnpofONBBD9x9r7LLIw8/SJ3tWjIp4FEswoeRIS9AAT33Ly2roGiMDwgra2uprolllfxgiMI6fFNzHa1bs0o9r5pVaoBi2HISuSuA1YYH+FAZEtJ3/ekvyq/asZaRwj7Xa1/5evX8ZS97MT322GblB1htYJjfJS9HoQivS1A3X/jCFyr/W9/6VirXMmdqqWXvNRZx37GgCmbJgP7hd3ea8au/v5/Gknzoq6S3NbAMbeq973+/el5eXkZjCZZ7++tf/0p367Lr7u427Qpj6YKFLPOHNorLSHC1teWU0pJ2UDibGqw2ec1mG8uB1QoqXxfIWWCSBaZiU5t2f4RylNKg1VgZAFvcv41mfMrIvlGQaEBLJXb05GjrLpbI3LXvIIWjDCY76+xzaN5cnlfjHKKb8UXU3nmEBocYgVJbV00Bj+NPjaepsoKBYpVlcerr5L2uQ3sP0dwmBrFVV4ZIKzzT7HrIMXKcOHHIEYOispkElYVmaQvkKEc8Z/CVDChkLOHilPX5wmMqTXS/BiL7IZ+aFzLoub6RwTNwB1tztGc39/mzyitoVjnH2dm2k0r1xcnVq1ZQYzXnF8OIp4kCIiGPhEOgULAaUg0XCIQ05AegZ6CMOT0eNK01ainp+5TQaCOMk9JjZilLAaDIMFf0PANWw5gFOUw49PMAGyo7ZDPk6YRiHEjpc5uS0nLq7Gag3sFD7TR/0XK2T02UNOaZWjvGaLeuA6GAR+vPZenn2llEepil3Tv2mDFl5YqlVM+qiQTl6TIt4YpSAsAQzvdzFNbAI4DVBGiYSGYpqScQB1vbqKyMCRZKK2fR0W5ep5SUV1BUa3M+sWkX9fRz2WE8WriIAZS425rRdbi9vdfMPZrnzaeKWo5z6/b91NN5RPmfc/46qqnkOUlllOVm4dLp/FYslEFRn+D6+odp1969HCaTo9Ut57JNLLBaLpulkL5ki+3KgQGuw5j/h8NcP/kbHCnIImStisu7ABjCYT84GOSSD3pYI/N5H8/H7PM466KyjhtNWr+qzg5l2zTnZ816lquaBmlhLoc53JRuarCaroYKPNatO45N23bSoTa2bV1DIy1ZxnO2isoQVej6gNj27mMQ4datG+miDWzDhtpKimtZTyWrqqcNykz6zDMUyUuNp7IoA563ALQa1oC5VCZrCDT8cIh00VFbD9GWXdzGdx4cpOFxLvexZICCGikWj2TownVclxbMJprDmEnFVSgqyvvbibbs6VfPD3b20phuU9h7WL6A313aRLRId1eVHhFkQeFC1sU5JaUqNg84sNo0lc89fhot4MBqT6MxjxVVsQ8jHVjtJBXkNJ9xYLVj29+B1Qqon0XcNCqk/3FgtQLKaLr272RAJ1imkPo2U2s7sNpMLVZ4eAdWK9xWxQhZjPZip9OB1Z4sA+rAaoXX5DO3fhaeRxfSWcBZ4JlhAQdWc2A1B1bjwz8HVuOLA8KOBvZAB1Z7ZvTz0+XCgdUcWE1AoA6s9sxu6y53Z54FHFjNgdWEWc2B1RxYDT2YzbLmwGpEDqx25o1rLsXFs4ADqxXPtkU/vLc/4MBqJ6kgHVjthAztwGoFmO0MBquB7tbXt2OwUSjgCGwSB/SNGxvQmUrmKYLBrPboo0xtfPsv7jD+8dExc5se/Zvc5sBtHbmRiptBcigBZjWRAX3ta1/jmNUKqHLFClIMcIMDqxWrtJwMaPEsW1jMxWgvZypYbcJGJjjG1U09j5JaCmL37t1mjNi2bQft1bcFu7p6jORSKBg240UymTWsZji4kJuAuKmfTLEUxMrlK+iqq65UfsjECBsGmEGFWW1oaIh8fdcNLCJRXFvErcnSmJEBBTOH3NC3mdXyohAT29oE2VML8OyY1QprNy6Us4CzgLPAZAu84Q1vUI9uvfVWw6aDPlvWJbgpXlHBt9UhASpSkl1dXYY1CqxqN998swrz2GOPGeYoloDmm9zCYAX/lVdeSf/3f/+nnkNGWpiTIB345je/WT3//e9/b5KKscJmdpJxaePGjQQJTzikV74Bdra77rpLPQdDkIQHCEfGK8gyinQj0ijsQZA6/Y//+A/1LsJKnDYTGX6TdEIGVFimMBYJU3axZEBtBixbFuod73iHSjOY1cTBZr/61a/Un695zWvM2I40Sn5gN7EJ1orPNmY1WwZU6tzLX/7yCax1dh2+4gqWF7zjjjuMPSEn+6Y3vUk9B8uRlIvNzId6+pvf/EaFgWyuONQvid88PAWe6ZjVfvazn5nUSDoR1p53ibwv6ps8n9xe7DyKfVAPwa4GB5lasa3NNIf4BDznmNVOTsVAOUo/MLlutoO6goju/tu99OC99yl/X083eZrWw8+kFZcKHPpdqQ/x8jKKxZlOp3n+XAILimovw8MUBJUGEZ279mxatZQlZeNxm40LslvM2hKORGigl9livv/979NDD7C6ANKc1HQx5eUV9NY3MdPkJZdcQtu1ZNVNN32L2jtZuhRqUuEoc6yAWe3SSy9V/re85S1UUcXjHdY0pxuzWmqUGdT+9Ps/GCBpb2+vYtdR9gmHDQvOxRdfTP/89rer59U1s2hEv/vzn/+csB6EA4Ok9P81NTXUoFmJzmpZReecc44KU1YWJqwN4SJRsGDzhSaww0y/FeuY1ZSRnHMWeBoscCwZUIneC2Qpk+P+IRCMUFIzqyWzIRKSJnAU7WKCfdq8o532HmA22XhpCS1cvED56+oqKJthucnKiijVVDPD01iK6IFNu5V/POVTbSVTbC2cP4uimiGp9UCK+juO8gfSCTrvnKXKW1MBGUV+XBbLcQ160AAAIABJREFUMyqRP0YhT0uXKom/PCtV1mdGVfKyJAKMWSqhnGYUA9nRE1uZ4alroJOqG5kZbv7ShRTUzF679g7ToYO8d7VoXj0tZuVP2rNrDw32MpvXooVzaekiZmMLeZAC5MzEoQeqx7VCmdVk/g+aqJympULZhbRENXeYPLaNJlOg2VV+HP0Iq1OW0hTSxz6RgEfBrO5vMz4FIe+qbJIXjxwdT1Nas8F19vRSRvfK8+Y3UVsHMwQ/9sRWatAsd2vXzlPyrnBPbOqkQ4e4DmC4e+HFzKY5p5FoTIfZtrnVzMGWL11CDY2cfpB5ljBZKoUURZZmBaMshTXrHvIqzGpgfINKD9zA0CgFdd5jsTANjGvliUCAwN4Jt/GJ/XT0KNelVS1raO4cpu0CA5qQVfV1p2jfPmYHrKyuorIarpObtmyhgV5+d8Pas43Ma0N1JTWAXg3xpHwuY+20mZVEKpjo4FCEC5eyNCoIwcysxJKLRc67uphFbHB4SOVYuYBHWc2UFi+NUUUZz39ipVEKyh5mwKeAHk8Rt2LhUyxrAQpYGuQiHauqo25rShJUp93aEs0rNKnfwO3Fti1EBhQhfc0JCH9SU5bhk7v3t6l4DrR2GBl3LxwzUqRgtBU1pkg0SAP9bP9seow2bOC5RG1JZMKcYbCP+6s0FKR8zk0sHqGwridQIQnrMopHPCOjmc1kKZ3VMsGouGFmRhzLEXXw9FD9u3sf1/+egRQNDHAZZVKDdMlzed2xfEmUmnW/hNorp63tCaKtrAJKW/d20v4jzPAHRr/GWTw/XFBTQus0tdqcMqL51RxekfjpKpDOpkx79ANB07sVStqT7084buecBY5nAQdWO56Fnqbfi30Y6cBqT1NBnWA0hXbSJxj9Gf+aA6sVUIRnMFgNG3k5PSvGRrW9cWskQb28JCgmR3JgMjw4SJs2bVIG+sPv/0RPPPGE8g/09ZvFBPo3iTMUjRiJN9ANy6ZyQ1MjrVu3Tr37hje83oDVovHwhIluCrN2LEQiIcroxZA1ty+goJ4cxMmATrRJMcY7B1Y7oapZ0EuOWa0gMxUtUDHai53YM4VZDWkWW6gDIb3Qz4I2HdzpoC8/eNBIf23dup22b9+unre2thvJt4BFNZ/LBUycDDLTG4d+wFCxrzmrhf7xH1+h4ll/3lpjumw2Q6kUbx4AdICNUzgApGMxjqe0LG5kQHEIJhuAE22eP6Syy3ryuCF/O7Ba0Zqai9hZwFngGW6B17+e5dIAShGAiS0xCcCNALkgKyaH+hhbBrRODGTFRDYRcck6AyATeRdrmCYt/fY///M/9OpXv1p9F98SMAr68uuvv149//jHP24sD9CDhMFDkRf85je/aUBCWDsBWAe3ePFiApgODiAGSQ/GJRnTbr/9dnrpS1+qwtiyg0jbRz7yEfUcYcUm+Ncej6YCqyGM5LfYYDWMf3Z63vOe96g033DDDeaCEoBTH/rQh9RzkV2FH2M78gxnS4LaY+wFF1xAt9xyiwoDCR5bLhPScXANDQ0GnGfnHX4BuSxatEgBIeFaWlpMeBvY9+1vf5sk/fiOrIMnj+0CZoKcpg0yEyDjU5HTRBxf+MIXVDo/85nPTEiDLXkpErGf/exnTf2EvKrU57a2NmMru4yam5vpxz/+sXrnOc95jrGPDeqaCNo30Z8UTyFgNWl3SCfaEhz8UuelvUkdE7uhTKVt2pmx2zX6Fqmrr3jFK0wbh33s8rW/dVIM8wz/iN2OpA6gvCZL1cIMRzt76e6/PaAssmXLNjq4lw+JA4RDXy0Jl0iSnxXpq5hpC7g42TSbAWpLVi6nsmo+2RtLpaimjg+Yz1mzmprr+EBXXWQRZUnsaekLnl4gQJ3tfLj+ve99jx579O/Kj0s6KRx4QkK0qpre/Y73Kv/69eto+/Zdyv+tb32D2o7wgastA4qx5R/+4R/UY8gpl1boE3gVzqoARdx3LKiawR5pPk4FWE2ApOpAX8vAodxEBhRj9TUa/I2D5IOHD6t3ASwfG+O1mt3HYnxuamY0x4bz19OSJVxeOAjHuhKOgQRypMtH21O7qYyFQp0IQiwo3y6Qs4CzgJnvTbcH5nsZyng8B05RlhI57seSuQgNaNwX1Pv2HmSZvPauARoc5nG8eXYdnXM2ozbQlezdyWcL0UiCzj5rkfKX19XTXzcxEmTX/h4KZBlVtGj2XAprUNfQ0Q4K5Tj+hsoQXXQeS0+WR5NUHuG+IuSljcyll4VMnt5n8gDE4v5BYXKCnGgGxTJIK0sx0op8Ckg0qAFVj2zaRrkwh19x1jIqK2d9vq07u6i9lW3SsnwurZynvNTTkzDjVzCQo5XLlqnn1ZVR8nVfF8OQZsBq6M/yxAEcC/9u9uEg36m7t0wuQ1kB+IZCFAiyHCHGEzlLSeWylNOoK+zZZ6B3rTKZobAC7hEBrKbQUwr7l6axcbZh5axK05XiOGlYg7127tlL4xogtbplFY1x1uneBx4jT6fh4uetpnHu/umxx4/Q6CiD+fxMks5azsCs5YsqjKzklidazXpqTnMTzZvD43UgkKJQRO/zlYaovITrg8elp/1BCugyxRCeSYukIwPBVB5jUUqJHGQOUqn8fOuOdtq+i8fudes30EIggnQpyCjSM5CjXTpMTW0tldawHO2Ro110eP8e5Z83p4kiGsxdVVZCtRUcT2V5CZXqi7QKZKVtjuQeamegVc73aO58ZnRLJIhCBh1GpLHuNJ70qb2VZdBHx8aoopznMPGSEiMVGgh5FNffisRCJOdoacrR+Bi3F1wWKo9xPQmHQhTW7QJzbMxv4OzzYVQNAbEpu+shF/9IMllu1K639nidH6MFAKq+YYHVErpgOrp6ae8BnjtF4qW0eDmDUFH3DrfyBQbMo9o7eI5RU11BZeXcrufMbaS6an0BgIiGRrjyAdC4dw+HD1CIYlomvrQUwDMNXqQMlZZxPA2VJRTT8x813fR0Q/WTRk43G4hQOsTAtaRHdICjpyM9Gdq1m+erba0H6fy13C8tX9xIc+rZ5rmATx1jPHfd1zNKOw4yQG1fZ5KODrBF0+kwlQa5L6oOZ2l1I39rcW2AVs9mMOWchiiVl2qZ10Ca0hrEifof9Ti8p/frOXXTOwdWO56F3O+TLeDAaiepThT7MNKB1U5SQU7zGQdWO7b9HVitgPpZxE2jQvqfpyID6sBq+cIrHjCkgDp0mgQppL7NNKkOrDZTixUe3oHVCrdVMUIWo73Y6Sxen6QX39gJk0nQtJPR/Ia+zb6pbilaV+gcWG3iYYvaBDjFMtNnbv0sRmt1cToLOAuczhZwYDUHVrNZ1qSuOrAaz8Ew/3JgNa4VDqx2OvfkJ5Y2B1bjQ1YHViMFJndgtRNrR+4tZ4FiW8Bm0p3qWw6s5sBqDqzmwGoOrObAasUei1z8p68FHFjtJJVNsQ97HFjtJBXkNJ9xYLVj2/+ZAFaz785NODzW1xSnxZpNd0lvApqguPW3kP7nqYLVQMcLBwYc2SwEgj4U5CsloLDWiqCEyzbj43wbBTflt2/dqvyQYdiq/WARMMwGuGqhXwYzgNyAzubSFNOczfX19YZZ7Y1vfCMtW8G3iiDXJjeDcKEoqW/oRMCsltEyA+ZqyQmWgy11anMXHye6IuITTzAjT89rhdS3E/mS1NHJ8U9xN2xC9MW+91o8MBBno9jjiwOrnUhtfPreKVZ7kRQWr35aYLXjmuP4YDVbFgIHqr6WASUKmpv1YPmQMQJMCJs3b1Zf3r//oMW46RvJBM9iWQODhRzS4rmMU+eevYZe/ZpXqnjAzpkB9admp0km+YZmIjlGwSD32OXlZUaGDcxqednQ/E1VW+JTkcTp26yTzSRlMzH8xB7NgdWOW7lcAGcBZwFnAWUBAatBGsyW6pQ+2GbhwnggYSDJB/k0NefyvAlSmyLXh9+FoQdMW5dddpkK/6Mf/cgAXzDOSJ+Nb/7xj39UYa666irDxgR2TvkWfpMx5P3vfz9BtlPSIOxrYFKT74JBzGZWk+eHDx9WzGBwYH2Sse5rX/saffjDH1bPbaYumwUbvwmz2k033WS+ZUs6FotZza62wooD+33gAx9QP1177bXU18fyRhj/hT0OtsH6EQ6MVlK+NnMV7CQ2fLaB1bB+fve7323qpz3XEJY41KXvfve7KgzkAsVBhujqq69Wf8Jvs45JGVVVVRHqChxkagX4ZdcrtIVTdZN+OmY1sNjBgfVBHOwh/YAtlYs6ZctGShibvQm/y9/4F3aBQ9182ctepvzXXXcdLVmyRPlRHyXOySxudltw/hOxQI6ymqkiKLpaSuooTaGw1uJCnd61V0X+902b6S933a3LJUmjIzzfz6QSFNFrBzCCyBocfYuMBcl0ila2rFHhW85eQ2nNIhOKRWnFqlXq+dy5dRTTrCr4OZfjPSekzWZWO7CX0/P9m79Hjz76qPJHo3HDLt3Y2EQfeC/3h8tWLqXNf9/G9eqG62logPvGdC7NMp9K6iplJGjf9o5/oXBkil2Q02EDCvujmkzkz3f+3jA1glkNzHVw6FdkLYjx9o1anhh914MPs2QqpKIbGpqUv7Ky0oyzGA/PWXuuen7RRRdSdTUzxChn5T+T0aycIY/wv+M7257F3mE6fmpcCGeBU2EBNF97tyJP0oRND/kFoaRNWUyEFosSuoCAxW4oMoJgUcpoRqtRylGSmOlnMEm0bQ+fIfx98xEaHOa+oqy8jvp7mCW3riZKl1zMQJ/5s4m2b2YWoq6j+2nhgkblr5m9hA4MMRBk49ZOaj/AeqLBXIbqSpmdaPGcGlqzhPuWOfVRKgnxd6NekiJBrdSCNOY4DZQLEvky1kSxfcUOWfe0BiHlDNtThkKGkSsDU+nwv/nz49Q/ymxYLee2UG0DM4Rt39VOHW08Tq1rWUKL+TEFckQ7tjJrV+eRDlqxZLHyz5szmwL6fCYSClI0wh9QJeIdn1nN0+cbOR8p1XmEnKNKLNF4Mk2e1rkMRMM0NM55zJJPGU1fiW8JU2ksEKScnnvhHOhAW6cK39A8lyqrmCEMAgha4Zke2riDBvW43HLuWqpggjm6+9591D/IYL6Ln7fGyDtu2XrUMFolxofISzGb1IZ1q6m2lt/dvXOIDh9kTcSykjjV1mqWLC9N8TjX1Ya6CqqvqmTbQgJV189cNkvhAJcvZC3TCa4PYFMbT2hp71iEpKTH0jnKafnLXXtbaftOZkc7+5z1NG8ufxdHUXq4oyPtw3T48AH1fOGSxVRaxXUe1t6+hcu3LBahOPRd1cspCuk2Mn92s1J+gMNcJawjRS3duZcpuSBdumARS5MnkzkqLeVWizTINuXI0Ah1dDCzmufnaN48pu9rqi8xLRnCRJocVkmYSgsfSySpq4vLFHLeDfXM4oZ1aklUs6yFw4a92KNgnq0tkE+D7+fMOlrtj2p6QL7srA9WgxAone6Q9cljtE8eJfT8cO++A3S0l+tGfUMzzVnAbRx5kbqHmMdGhtkOAa7Tyg7VFaQJAWlsJK3WpXABP0AjQxw+Hi+lqkqurFhTjI5yXYWsqqzZ62dV0II6rgNRJR3M/QlUozxotKoPBylFXN8GElkKavq7gRGUKdt5587dtHQpM8M1VFdTSZTb6VAiQZ6uP9tbh2nbfmaR7BzMUYK4bmeyYcrpehtMDFJTnCdkC6o9Wj2X697yueXUVMdlVxJHWXO/gTYR8KWDm0jaS77uK3Ah3epmzJa8qjD5/jDPQIn48mVXyGyMDeXcM9UCnl/sU7JTZLliZ6t4h3+nyGDusyfVAjOtn8UGI84UDDHT+o9p+ZnsFNjOysKpPjyeqS0LqW+TmavyNNATD9rNIYyXZ3zxsznCQgYum8lTSGOjOqSRYgEvlN8C8j0aHuZDod7ePtq9kyfgDzzwEG3ZskX5MVEe6OVNOExH84CAIA0NsU47XCjCk7iamhq68MILlf+Vr3wlrWrhzcKyslIDVsO6aTzJG9SYLELmDS4ag1SopnieBmyGOiw2CQq1sk6DTGAxvZoKODWd/afb4ppQv4rQdGbafmda32Yc/lh5nGKmqkAt08xgp7L/mb6ViPp/JruZVmH/DB8vZlpWMx1/Zxp/8cNPbHV2fzdV32cDs/C7fdAn4TkML4J9tUHGbaCttYN2796t/Pj3gQdYwgeSoAI+w4GivKuAAyLDYAHGwuEohcMc/7q15yogARzkrORACRstY+M8TjEbCYevqppFkKCBC+JwQ48ZJSUx48fhR/5wOL+YP5GyONXzjULmDyeSL3nntBuPnkpm3LvOAs4Cp9QC//RP/6S+//3vf3/adADcBAfgiIAPZDNZ9euWVCgk+wRwY1+WedWrXmUAVRdddJHp73GILn0mwGECqAIQ+tAhPgxDPCIjCL9IAT73uc81UmgVFRV0zz33qPCQP5M08PjG4yHGpec973nK/5e//MXkF/HJuPr5z3/eAOAAOrLzIkAugGfe+c53qvdFOhJ+jHOSF4y3r3vd61QYyG+L7CYAYQJmsr+Lsfm8885T4W3AEsLKeIs0S/w4EAHgDg7pEaDVl7/8ZbP++8QnPkFf+cpXVBjYQcb8FStWGD9AdWIfWxIUYDWACuEWLFgwQXZTZEBx6UmcLelox3POOecoaVI4zBcE9ITww8N8UAHwxBe/+EXlxzzCZjIzHyCiK6+8Uv35q1/9ypQXbGVLlNrhxX+sOZbYev/+/fTa175WvbJx40YDJkN9Frs1NjYam7zgBS8wa2sceEG6Ek7AXfDbMqD4zgc/+EEVBmUi9Q31WtqXLY06VT6K+Ww6sNovfvEL9VkbcIY2aIPX0LbhsKcg/QPaIuwIh7YgbRY2kfKy6wz2GASU9rGPfYxEbtUGv02+yFlMe5ypcRckyqgPMtUhn1xyUfs0WoItkSQvwIdno8Nj9Jtf/Ub5//jnP9FoSks4RaM0PMwHilgfJPSJZUN9o5FRs4GJ4WiELr74YhU+WhKldJoPqtdvWEcLFjQrf8b3KRrJy12ZMsj5BPlPuHQiQUfa+WD4/336/5k2qNqollaaPXs2vVeDd5evXkaPPsBSod/4xjcooSW3+Ht80Ih9rpe//OXKf80/vZlwORMuKAegk8QuJ+wwTDZ4MbcfgPFI8PrxsUceNX0R+nABq82aNcsAu5cvX06v0WMQwN633sZtmSWy2Z7owwW0XVFRRpdcyuPj7DlNVFPDQFJlK31ZFf1Yfnw63tVHeftM31UyZnAeZ4ETtgB6G63KqOLQ4pcUxHlAVn7J92PkhcnP6rYTDRuoQgqKhUBbKdBGlgDPYBegtM+xjuYC1KMfP7z1ILUOcp+2ZXsfZTMswRzxYlRXxpJ2teVJWjaP914WzYvTLMbwkJ9NUk6n1I/G6ZE9DPzq6h+lxDAD3SpLfJpTy0CN2XWl1KRBVFWlMQpqnUJ1oqH9DNDnvjcQCpp+Vu3d5uy+QvcvkIHW+5wZCgruS+F2taIg9Y8kaLve6/KDEapvWqDi33+gg/oH2BAXn7+CFvFQo0C/nUeOKG/rwUMKvAa3cP5cmtPI4Lww1gX63AN39D19AZP1FvN9H4BCylZQ7NRAt1AwRDlzwT9EGeglqrdC5GmQdEfXCHV2D6rnyaxPnZ0MpmlqaKSl81mOuSJGFNcmOdzRQw/vYLKC8vo6Oufc1WxDLw8Y2rvvKO3cw8Cy5158IdVowNm+A0SP/Z3Pi1a1tBikzPbtuw24KpEcof6edhVmxfIltGgBl2lHW4K2bGJZ2JpZ5dRy1grlL4sFKaq36yJBn2IaEAasd34XL2edZREFpD4DCKbB6JBJDOqzqRwFqUufd7V29NJ99/HYvWzparr0eUyqALVvPX0A9owef/wx9by5uZGa5zEa0S4ilENYkyyEg3mAFNYaWNvAxWN5Qeu2o6O0Yw+DNdOZHM2axe0lFInR8BjXJcxzK8q0fQ4fpm4tL15RHqdFuuzWrJhNaY0vAg5O8HJjYz6VlPBEYXAoQY89/jjHWV5Gs6p5zI2WxKm3i9tXKjluLm9UV5ZTWsudx6MhSif5A1HRJFVz9Tx+KZvzSUmcoj5HQ5TK8vyN93r1ZEVdduY6HPICFNJndtgXHhnjOR4uJqR0W4iXlFFcg/yw7WykSL0chTWaPumnKZvTPVwwSHqpR6kU0X16nR6kNK1ZzZdS5syup5IY90X2pZeBIZ8OHGYQ6ujoMC1eyBW6qb7K1LFUIkUh3TZDoQBlcnkAaFJAe6EIDY2xHdq7h+loL9thYChLvf1cpkf7xqmyjutDNlRG3UOc9/6xNAWiXNYj4wkaHuFLX2WRHNWWsQ3nVIWpnDj8vOowrZyjgb9NlVSusbhHu7qpvoEBeWlKkqfPgYNemEhslQ1RQOaUiFrmk8Es+R6f5XoKkswtLEel5Ov+GWcjQnJSzGmo+rBzp60FHFjtBIvGHa6coOHca8oCMz38c2C1U1txHFgtv3vlwGpgiZsIPnBgtafYPh1Y7ZgGdGC1p1i/TvPXHVhN39LCBoMGlDmwWr7SOrDaad6AXfKcBZwFThsLOLAab9w7sBrbQYBZDqzGN+MdWM2B1U6bzrqAhDiwGpEDq/GlIQdWK6DBuCDOAifJAg6sxqOTA6sx+syB1ZgAwYHVHFjNgdU0sM+B1U7SaPzM/YwDq51g2Tqw2gkazr2mLODAamdYRTAwe073qT48nqn1CqlvT4VZDTS8IgOKgwH5XoDyEiBB615Kcjxlbkr29PSqW/pwD9z3IG3bxvIGuOk+Msio+zBuRmhJB9yAFGY138szrtXV1alb7nCXX3kFnXXWWcoPdoKQvv4B1upkkm8cMLMa31aIxHFDiwET0/XtNjugHWbyPUwD5rMKyWaKmg6YMq3M7ExpqQqoHKfd+FVIHq1rFRNYBQpgWDvT78A6sFoBlfoMDvJsB6vZ8l02WC2gmRDArCakaO1tRwi37uHAbnHfffcpPyRB5XBeDqfxPBjMS/8oaVEdUSQcpVicF9Mb1q8zTC840Jb3e3q7DFOKzZTW1NSopGbgQuGAGTNisYjxp9NJw7xhU5qfSDU91fONQuYPJ5Iveee0G4+eSmbcu84CzgKn1AIiA/qTn/zEMKYoNl7d92MtIUzNNpuanWhIj0m/JAxo+B3PhbEGTGSXXHKJeg2HVZBdhAPLsziwj4nkB1jJ7rjjDvWTLVWJ9Aizy9q1ayewf/3whz9U4SHRafeTdl4+9alPqTCf/vSnDcMZGJ6EOebGG2+kj370oyadMk4iLwAuwcEekhekUdZbkN+sruZb+Dt27KBrrrlG+Xfu3GnkNRGPMLThN0nndMxqsLmwdtnMaohHbI38fe5zn1Pf+uQnP2lkVvDeY48x6wDCS14AUPzzn/+snkOSxWaeO1Gwms24A4Y5kW3Fd4UxDnaz5yzCtoU0iEQ50igSmYhTWOiQ1mIwq0mdRhkJQ5gw1uGbNoAP9Q3tBA4yMmIrpBmStHDf/OY3TX2w5WyQF8h/wv3yl780dQn13WY1O1Xj+3TMaj/72c9M+7Q9kk4wOQkrHtqsSO729PRQezuzdKBOPvjgg8qPdo/9Bzhh6IPflht+8YtfbORWwfwkdpa+YcoEuYcTOLYtcg1lmYlsYFpLUu3j8C/JkXGKRphBk4IhSg4wSwTY8X77m98r/4FD+2kkzcw6IGTLZnhHp6qqjspKWZ6psrLayIOOjSUMa2BlZbnpB2LxkJHcOndtC9XXa7aJrE9hzayGPSRZ66HPgIQYXCaZpM5WZsT5r//6Lxoa4HFEMWjqNRBYJ9/z/vep50tWLKH77mFG6Rtv+P/Iz0jesbfM6R9LJ82aBsxqIS39FgxOL5p13HVoMagtLB3BrY9toZtu+rZKP9Z4vqbUQHuU8XHhwoV0uWajbG1tpb/8jZlHuQ9me6JNVVcxW0nLmpX0nIs3KH9tbbUZi8W++Nfu5x3ToTKVc84CBVkA0BybWY3h8HQMZjXQFmnG/EheKhHxSN8V9MBcxfv02bRHqTT34b0jWdrXzYxEG3cfoGSIx9y+oQj5xIy4uUSAgilmt60pHaeKCIevKk/QyiVzlX/VsgXka4a2/e0+/f4BBtaES0upoV6kP6todh3vD5XFfIrrviiKMw0tb6ek7ex9ab3RjN44neMxJZvOUFlESw/b+9x4T69Hsp5PKc2UnPU9SulDBZxX7N0Hxkii9s5+yhKzNPUPjFJJGY8vF26YQ1UlbHOwf42PaOakvl4K6nhqqqupvERLSeYyFNWMX+olzdKEtPiaFUylW4+8ilkty5kMhMKUSXFpl8T1RxWLZ5YGR9mgW3fto57+MbZ/baOZE9bX1tH8Zh5PS0JEZXpbrm8kTdvaW9XzcY9o4cJFyo+kJ9iE1HGkh3bvPaj8S5auoBUrmSLvwAGihx7htQAk1sFoB3ew9bCRRPS8HO3awexrZ61eSauWsh1a2zK08VGevzXV1dD561mJpyQCZj/+btgjET1Vf3ta0jRAPglfQRh7k4xPUzKRYFKFS/lJCmjmsyyFqG+cM3Oka4geeoiZ5OY0L6bnXsT5xSe1ciZ1dh6m7i62yfIVi6mhgVnxhoaGKafp13CuVa7prTD8D2s51LHxBFVW8/oTiptydNneOUyHO7gtRKJxI1UPNqtNW1mporq6hurreK3X13WUhvq47lWVxal2Fpfd3OZ6ike5HsaiAYqzl8CshrkFXHd3L+3bxyxu9bNnU01TA383FqJDBzhf6WSCFi1gadGy0ihlE7wORR3M6DO6ktIYhYL6A8G8ODfypAnRCOqzMvvxIUnJyVH/4m84Dy+IIXzfrGWwZk1rpkAoNMlcXM0DRd/Uy1IowHUb3F9Zn+ue74VpWAs8dXaN0YE9bMNY1KdzW7hMK0oDFND6l54XoEiM+wEQ9u7Z16P8h9oO0cqVLD/a1FhDsQj3OZnxDIExT9kt7FFOs1T6gTSlfGZQ84JRSuoa2jtJR+HIAAAgAElEQVSWpZ5hrv9He7K07yDPIfe29lOSuOziFbWU033XWArSvZp0I+BTIsnhs+l+Wnc2ywcvaIxSte7Qy70cZQaZfS2YTNHK+ZzmijKiMX2OSoFx8jRXZsgLUsjjPiLgR+xCym+HB7NEmlmNKKUVVND2S8gnPW/3iQz5o4rNuWejBRxY7QRL/VRtvpxgct1rp5kFZnr455jVTnEBOrCaKYCpmNV4YsiTdEhryiYxtOhlkwla7uL6eweMfntfT5/Z1L/nb38zwLXBgWEjyxELBZUUKBzaghwaYNNdDp2q62oJUjxwL3rRi2jNmjXKX1k1y4TB33IYEo5GKasXZ7yRVzhYzd7QUutVSzrU+K1nDqx2nPbrwGrHNJADq53i/r/Inz/uIUGRv//Uoz9xGVB8eyqQGfpRA1bTm5sI29FxhPbu3auSvHPnbiOThoNhM6+yxhrQvstzm1EEh/ki5XnBBRsMAOH888838mZd3Z0GGJ1Mjpt0Lly4wBzgQ0Jaxg5IfUleAG7Lyz09NbisA6s99RrqYnAWcBZ4dlhAwGo///nPJ0hzSu6xJrElAAWMYoNs5EIM3sE6A2ATuMsuu4yuvvpq5QfbjdngzuUmAL/kW5AWFKASpCFFChAgsKkc4vzpT3+qflq/fr0CL8B96Utfyl8CstIPINktt9xi0iYgGBuIduuttxqQmZ13W9IREjAABcDdf//9NH/+/Ccl76GHHqK3vvWteuzdaX7HOCfAONhSgGuFgtVEItMG9sEvgCFIKCIPcCJrCT/eE9lOANtEkhI2EElHu5wLZVazy1TyNdkYUqZ4LuMzvmuP1SKTeqz9nmKA1UR29q677qK3vOUtKuk2mNCWoAXY7KabblJhAMCXtoB1MiQG4T70oQ9NWVdRlwCigXv88cdNPYdtJO8oo1O1XzodWO32229XabalaVFGAtxE+q+//noV5u1vf/sE4J2E2bRpk6lvaC+QTYWTvQmpnxIetr3zzjtVmA0bNpjykPemNLB7+CSwmr1WEpwAb7VYaxDtTY6OUjTGh9PZZJK2beE+C6DWhx94VPl9L0c5nErjgHZwgOpqGfSwatUaamxgfbVDh9qo8wgf3CYSKWpu5uezZzeZQ/FoLEh1dQyQWrlqKUVjHCcOkoOsVke+5+f3sXzfSFZlU6kpwWpoQ8EQH9YuWrTIgNXmL55Pf/nz39TzG75+vZK5EieAj0Q2bQDBNlgtICd/U9St465DiwVW07Jie3bsouuuu06lDOBaI9EVj9OsWSwlVlVVRStWrVR+AEcPHOLDb7RZWS/aa7sXvegyWrfhbBWmpESgNJz5qWRAT6Vs8RRF4h45C5zWFsDWrW6+Kp2iOcL/ahQPenENouWOUGcpECAIfsIhjrSGmqD7FgAK1P6Gezn83v1H6dBRBi2lgwGas5QvpA+Mhai1nVPR2TlEZaXc5zfURSnmMSgkNdpOs2sYALFq4SIKJLjP3HOgnQ50MQijdnY9LV/CkosLm4MaGiZ5YoBIyA8SZXSHngPugjtFgGYMcM0DLFmDb3wAaPLAC51zFdbXucyQR3IZHpKgkM+EC4c86uzleB57YgcdPsySmoFQjJYtZ3DVunNqqURkKwN5IoxcNm2k90IBj4L6PMLPZiYAdhEOzgb75v8GxscjL8Jj0FiCaGRoQPlLS+MU15c91ZmMBpZt3bGP2o+y1OOKs1rMnLA0GqRqjdnzMkRRDerKBDza08VroV2H2ige57JLpQGe4zJCfnt7+LslZeW0fgODDru7AFZjIBrmV5EYA31wGaSlZSHbMEz061/dpfwrVy6n9etYirSnK0cP3H+38jfV1dFF53NdioUgy832L4l6CrwGB74DGWWBP9I4Iq7LUlkRQAcCWE3UyCEDOqxBUf2DKdqyiS/bkldC8+czsKmhNkrdRxn91NV5mGq0sZavmG9kNw+3tVIqwWBBzD2qqthWw8NJGhpg+6C21dcziBN1clw3zvaOXurXEuc19Q1UU8O2QnT3P7BZ+XHhormRgWUjA32UTXKdr6kqV0BIZZNYxICoSkuiSmpU4hkfZ1BXR+cRs2+6dNlyCpWyEYGR3LmD5VwxDVm8kNeYkXAQ2qTK39ffYwBbWJPGNDAOv4n8aCaXNReBMbcSmVrM5SAEqvLuKaoM5Qc8389qWVuA1fSEDDKhiEuFCeYvHWdyOdMevQDSxeBLSFumiAFYkL4dYbJX2rT5ICCLbKvqElq2hG0ISdCA7gN9NJIgGwvb020dHH7nrq00fzY3jHlz66hM1/9MKkchLRMfDKJ9sm0BVksLcC0Yogwx6jNFUUro9oKmsmcfg8+2H+ymnjR3ENlgKZWVcN2IxTzSyqIK+OdnGeSaShylCzdwnWyqJ6rR0slxj+jgLgY77t91iBY1L1X+FcurzPw2GvUpGOD66eeQdy6LaKCEPJ02mFtni/tLT+dL/cvhYdu8oLTV7tSvzj0bLeDAaidY6qdq8+UEk+teO80s4MBqp1mBHC85DqxmLOTAarywMzf3HVjteK3n+L87sNoxbeTAasevQmdyiOMeEpz2mXNgNRSRA6udWEV166kTs5t7y1nAWeDJFnBgNT68F6CMA6txHXFgNbaDA6s5sNqZMm7YWwPqYqD1wIHVHFjNgdXOlJbs0vlMtIADqzmwmgOr6ZbtwGrKEA6s5sBqDqz2TBztT12eHFjtBG3vDldO0HDuNWUBB1Y7wyqCA6uZApsOrJbVdNI5SwbUZlaDDKjU++HBEXPzfaBvgJ544gkV/11/+hNt2cI3ZcBskEnxtRB1c1TKIOCZW8m2fA5u1my48AIV/iUveQmdc845yg/mgVgJ32xC2uXGN27PpzWzWlBJueV3QaeS28GCTNKP25d5O3jGj2cT7CNscNb9YCcDOkXbd2C1Y3aIDqx2ho0XM0yuA6sx2M2W6QTrBVjR1PMsdoF4U/DokU7ad4Bv5+3YtpPu+utflH/zE5sU6yZcJBQ1Pa7nByirb/UmxsYprfnjK8rKqaqGKe9tZjXIYomM1tGuI8YPWU9h6liyZDHVarr8WAwyYJx+pFmYbcCsJgwt6lbdU3COWe0pGM+96izgLPCsssAb3/hGld/bbrttAmvnVOtuMEMJGxL6d9zmhps7dy61tLQoP9g2L7zwQuVfsWKFYWTCe8LgVVvLrDpwYKUSBmfEJ+MG2JhERnPXrl1mfMCYIeMGgEQ/+MEPVDxgvYL8J9yvf/1rs3axZRyRRjDIwYGVTZix8LfkC3KFV111lQoDAJswSmEtJGML2GhEnvIzn/kMXXHFFcYOtqznZz/7WfV8//79JjzSLnkEYFsYawplVhO72ZeAsLZDOuDe9773qf/gvv/975tb9fjuK1/5SvUcdpI8Ig0C1LPHzkLBavY7IutpM6zZ7HS2H2HFDnZdQ17kuc30hnQXg1lN1riQhf3/2XsPMLuO+nz4vf1u730lrXovloswpnwhgOm9JYR/QkIITyAkPJQkJPnyQSAJgYQWIH8cCIQQagoEsLHBGIPjJoNsq3ettLtabd+7e/u953ve+c3v7Gi9a+2uJSyhM89ja/bcOXNmftNn3nnfD3/4w369VA/TrPli3f7c5z5nfmKatf5Q2vKOO+4wzykzq/l3JXFpJ53jUFpxyxZhp6BzmdUek4ALPLhY+6sLkQFVO/BfTTOTpwxPlPp124u2U8owkSmR7m1ve5tvHzdrLnMhn3/+8583P5OdUOeYbntdqJ0uln0W+r0nO5xuD5BwZm6wGi8P2lCUiLLsI5FEQmgsyH7x4IP46d0i+8W+q/9Mv/FT7ilaJSwjU5k0bnrq04z/Gc94li8h+rWvfRO9p86Y57W19aafpVu5coWzDohj9WphpFjeMzMWcNtKic9cZjUT0Ca5XChgoFfSwz4vNSEMKxxbojFJ27p16/D7f/A241+2fBluv0MkjykDGnYBfHapkSsXfQbQ3/it30Q0ZllGwtyjmrtEL7gOfWLLmLk/6gG5lLBxnDx23G93IyMjSFtmF/5GiTJ1up/HPsmqtppxLGZtxbFbx/HnPe+5WLO+x7waj0fPY8F0pbQ17oBZbe5iCp4GFpjXAnbvn7yR5Iuko3Kke4UxYumnyKXG/0z355VRsuELoRhKliWIJF0T9uV0Gthzj7Anjo+OIVktnd2GzavRsUJof/YdyuPe3SI72DecxtoNMm9fvyGOTsGNYHIYGD11SL6bmkK1lcMj/1L7KmF4qm6oRkujpJ9DgnZ3pVLO72Nj4ZjP2GTkH206ybSl0pChcAEgfZjfqVh6LrufZR5beUB6KS+ozGq0R7YgkcZjMUwKuRUeffQIDh46YfyJimps27rT+NeuSqJaid68skgemrMOlsQMm1TEDjZklaLVjR0M25TkkvMfntcYVw756xemZWBYKKRyhSLSUyKxWldfiybLdpmsTkKzdujEOQyNCsvXxs3rYNVHzbhdZdm5zBezwuQUSVTixJDQsv3s0UMIRYQpin152DJg1dU1YWxcxsShc6N4+tNFNScUBe6/X8qd40UiKcxVTc0N2LFD2NdI4PaD24VFta29FTdcK2XNo6V7f/Iz44+GPWzbvF6+Gw5hZFAkuZvra9DeJmN5XZXydJ0/BzFm1aJmOYTF5kUvj2JI7EymKEvWhkyW8w9hyBvoH0YmLWdcPStWwCuJHYqFLLZslLlEXV3Sb0d9fYPIMQIjad0MymTSca5OJSJ1PbY+k1gsNSVpOHG6H1PTEn9Hdzda24QhLJsFDh+W9sUztPpaYfkaHx1G1NLHrehqmmGV85g+iTOZjCBu6x7H4bFxiZ/qFyoxSWa4tJXcZXEeOiDlVVdTjeXd0ji9kgevKHbo6+31mWu5Fk5a+fJcwcPwsGVJLJZNWumqamfYUovl/AybYCSKqJ9qyoBa5SSSPFpWP77vz6XDIZSc57CyvxG2lrLYNhKOIefJ9wpeFClr8rt/uhurVgjDdM+yVtTIFgLgFZAka5wl30tnLGNiIoIxqf44cvAUmqqlAvHd2iqxf7EwQ4hBJrKSlRX2QiWUKZ9pVabIyijxJ1CGzBVzJbYHif/0WBEHhqTtHB8YRzwskqDNtc3Ip6xkbXoKFXHLHBmeQKuQC6O+toymeslvd1cXxkelIA/u7UWoLPavq6rEmpUSZ2szUGHlfZmifFEY6RKRMGIh2weWI+CevGRgZm4s+bEUhWYiqpNayr+64q7yauCuLgsEYLUllvfVtlmwRDMFr81jgQCsdoVVjQCs5hfYXGC1UqkwsxlfnJlkkcbW3wzmysI6LpL0MGFqYspIiNDd9r1b8bOfyQKCE3DVri/k8/4Ek/HpuzwEyFtuYE5sr732WvPuy172MmzfeY3xk9pYN674bjYvG2PcZFeZgaWA1fy8OAA1F6ymk93ZNT0Aq83R9gOw2uN2iAFY7QobLxaZ3AseEiwyvl988MUzq2ka2WfOdZDrgtWMUoEFfA0NDuLEqVPm9f179+K22283/kd+/ojPzV9TWYOiBZBxCy5nN0LSqTSyeVlwNzc2oq2jw/ivu+Fa/3Ceh//c+KIbONvnH0LGYhFf1nP58mVmQ0zGkag/NjEvepjJMVHlzQKw2uPXyGA99YtvscEXAwv8slpAmdW++tWv+lnk+kD7Zo43KtH8hje84TyJTIJQ6AhI4NphtiNYR9fv7N91fcNnLhBJn/N9lWDkukVlGSlFqGlgWAUBcV1CSUs6gloUgMU1kgLjXBAMZTFVBpTvuN9VOciBgQEwn3SMR8E3tIeujQjU0XVVW1ubAUfQEcy3b98+4+e4ePq0HGzQ6fhGv75rLgHZNdlCwWquPfVdxv3pT3/afGfNmjW+/Gh/f/95YLV//ud/tuNw3C9HloOWhQsgWyhYzS1ztRXjYx2iY7kpsM+VvKQtNf0sc7WPC4T6RYDVdDx92tOeBpbBXE5BUi64kOnU+kOJdM0jD4ncsnbbkT7/yle+4gMHWZf1+VLG9qW8M1ce5wOrEcRKN/vQSv+mDbTuvfnNb/ajZr7VPmwvOk/cuHGj37cQIKph1E6MgPZ+y1veYuL6+7//e2eeWDrPtnMW1qyHF8s+C/nW5RDmvO03XWqEZg6NBahmfyASS/cTymX0nZT+iv3tnp/JRUjaLzUpB/BT6WlUN0ifv3LNarz6Va8x/g0btuB0b5/xf/7zX8TwkEiVcUxob283fkolx+xhal1dNTZvEXnKxqZKH+kgSbH/N1JiDuLLppMyoApWI8B0alJOQdmHxBNy0ZJ17C1v/X3jpwzp7T8QsNot//ezPMn0i0mBaHlvBsj7G7/1f3wghfv52WV7wXXoJQKrZS0i48DeffjUpz7l530qI4ffbMcqUc12pwA+9s1xq0PGfjhigQ4cu/Uw+8UvfiFa2mWtxkNft+1o3+4+c9v4bPsEfwcWCCwwywLcZylbNArBamFBK+RCIR/DQwiCyoNGUUACEr7sFeHZDquEaqQtKKE/DRwbFADH8HAWxx7tNf7Vy7uxdrX01T0rYOTr6A4cncRDj0o/PzTtobZNgCMbttZimWCWMDUEnD0i8YRT4+iqFFBIS10tulcJEDYcdQFnHCgEPCEymiopOANiIy5JVZXZNZYscraY5xzAXrQ3gGmZN4Lydj6yeKbPJlCtZMcIym56FvlV4kVL++boWA6nTguIKhyKYflyAUw31cOXK+W5Ci9J0kWoW2nHxFKp6IOVo6EoClb/j0nRPjOMmA8KyeUKGB0RwNnEZAZnx6QfTlZUI25Bz01NDaiyssqxCsB2vTjZP4XjvWLn5pYWVFvkTjxcQkuDAKSqKGuYFwBNNF6N02Nii0PHzhpyAbr2thr/8imr2JEjAlR64IHduPnmm42/oyuE++6Tbz3wwAOIJ+SMiUQFO3cKQJnbfY88clTsFg5j0wYBgVVXAg//XOQ4h4cG0WLnAPFwGJ6tz62N9ejqlLG+qa5yRvqzBNCmxnkeIloJ+G9E8lIqF1BQ+4fCKNsyLZZ4cUVaw+DgBE5bEHxTUxOiFugWi3pYv0rKN53JI1khQJ9coQwC2+m4BtFxi2OirjEJ4G6061ZOLyZSAhg6dvI0RsZFGrKtvdP8Z9JZKoHna2IfyjdKvrhmTMbEnmvXrDaSqHTu9IrZ1akW/x1PybtDQyOoqBbEVkdrNaatFGmh4GHwrIDyW5qa0FonQKhsrgReJDY2Odtv1pySnjCSMcn72EQKp+y+rxcK+xcGGhrqjLyoyQuhrxZwxnquECdTVhasxjjd88Pz1u8SjbFryG/vMzKg7MVynnysUIpjdFzy+5N7HsDG9SKLuW5tCwyI1QDOMqiyZcfvKGiPWNTBYWnZh/Y9gvXLBfi1orMZVVXSvxXyJX+dHoqEUCwJmKxMadG4LQtyeNhclrg/HrJyw6YvkjSwle21wLUDveeQOieFUZyKoDwlpddaW4sVXVJeiUQa8Zi8UFlTRCQmEVXXNWF0TMIfODiM8TEpl2xqGlvWSv+5dlUTepbJc9q+bPt5eBnE9CI54vDKtsC8qI/ZNcOADeOFeYZs0XwmNgUkzpwhS+4Cd7VYIACrLbGkr7bNgiWaKXhtHgsEYLUrrGoEYDW/wAKwmmyeqeNiW20SgNWW2K4DsNrjGi4Aqy2xXl0hr13wkOCyz0cAVmMRBWC1pVXUYD21NLsFbwUWCCzwWAsEYDWxSQBWE/CertcCsNpMWwnAagFY7UoZOwKwWgBWC8BqV0prDdJ5VVkgAKuZ4g7AalLrA7BaAFYLwGrSFgKwmgUxB2C1q2pKcCkyG4DVlmjV4HBliYYLXjMWCMBqV1hFCMBqfoHNBVZzJdLICK5hYs5N7UiIN0EkGoIzypZKOJWaxp6fCbPad7/7Xfx890PGPzo6inxOWNB4E6Jsb3yQHtqztOPRaBzptNyQJX5s2w6h/371q16La68TZrX2tk5U1wtdOMMzrXSMp2goe0gnzdtMNm3zaCQoTbd8a26wmonLvm8uOswRV8CsNkfbD8Bqj9shBmC1K2y8WGRyrzawmttPuiwxbr/K52FedWV/m2MHIR00WT567c1NSkZ/73vfM89/9tAen9Givr7xvD5ab9JNTKR8qafW1lbDjEC349odeP4LXmD8ZHFR9pi+/tM+60VzcyOUdaexsQH19iZmNDoj/ekejPOGa8CstrCGEKynFmanIFRggcACF7aAyoD++7//ux+YrFg6DrjMah/84Afxrne9y4RTphV9SZmReHNd5Q5dZmeXbYo32l2GMI3Dlbbmux/60IfMT+9973v9McqVkqQcp0pbvvvd78ZrXiNMP0ePHvXZmFwLfOxjH8Mf/uEfmkfzscKQpZrfoyNjlOaTt/P1Zjlv5itzmCv1yHeUfY15UXY3YbIRhgCGV9vyb+3PF8qspnakndXP+G677TYT/49+9CN85CMfMX7Xnps3bzbyqHS333473vnOdxo/GcHmknpZKFhN7SDrzpm1nsuydqFaSNsoc95se7rvXgoZUJY33dq1a5GyWjXMiytpWl0ta2KViqXflU91y5G2ZHnTufWc9Y31lY519X3ve5/xU+JSwXCL3evi+7Pb4YVsPd/v8zGr6ZyR9U3lTWkb9fP7n/jEJ0y0ZENT1grmSeNkHdP54KZNm3Dy5Em/fmp6GL/mn0xPlPWlo8yv5pHfXGx+Fxt+qfa7XN5zt9+ULcMsB2zTpJycMmpwbygUEXaHA48+ivvuEWbBe++9HyNDws7CfaBsRvaBwtEINmzdZPzPff7z8Cu/8gzjT00W8OO7fmL8d931Y+SywoTBdsM1Al1LKxklJBHd3V3YuEnYNSoqIkItYTnVdBtoZhVjLWv3PQrZLPpPCYsbJXcz08KGwr620spCsa970+8Jyx8lwJRZ7Yv/8gWQPdp8yyMjhcRNVpdXvepVxv9rb3jdLKY3+/1Z/1xwHXqJmNUKaSmLu++825ckZt+SsYwvbJs6BpkLoXZdyD5NGYm6u7v99SL7sQ7Lmv26170GrR31c2d4jqcBs9qCTRUEDCwAQyNk2Z5MHxSxUnSRMKRVSw+pXUcERcTsL+QNC1lesBySGLBkOvtPTWDP0XPm3b6BFJa3yT7N9vVNsMqHQLmIqOVuq6pJ4uBxYeraf3wAoRph+mloa4adnqCcnkCzZTtb116PbqudGS0CcSH8MuyTvlInu3CbaKZ/yspxTk1NwxL1Ix6KoKZa5kV1VTPsccViDiEr2xeJRuGpBF6IPfUMA6injJsOs5qkRPa9ssUiIlGxJ2faU0I+hXzRQ0WFJC4Z9cm8ECoXfYlPsmSVbYdOBjtldAsbqVbl+wwhbOVQI6GYL883OTmNs/0iVTk4PImOFcKyXFVbBUPYxrliHMhlrLRiJIwaIYfCRA546OGDxp/OZ9BUb+UC6yrQUi+Gbq1JwCvKuU04XImBUYn02MlB1FRL+FWrGhC3yoG5AnDk8Jh5fu+99+IZz5AxesO6ajz8yJDx/+AHP0AiIYxNu55yPbZulTrD6fvRI1KXOF50WF3Y5sYohs9ZNq+BfiMFSkc2sboaywBXmUS9ZQijHKXOPcplFa8VuVVYFQdTbNbmZPlSZjWy5ZXtmBVCzGfp4/embZ2PMulFYbEqlwuorZZ5dTaX9ce1uGU6M2EMSFTsT2lXLdNcoYSoDVf0gGlL59U3cBbDVp61qq4OzU3CGBcKe2iosQxn2Zw/1+0/0+uvX3p6evz5fywWPk80KGcZvKJRIGXr52RqCmSaNfZMAAPD8gPP9BJWFrOzow11SSn36XQRKbtmCXllNFvJ71w+g3hM0paankJvr0ixcy3e02MZ8qojGLTyoORyTCak7KqrKkB2NTruxVLuV8u3YM8eKY1OkUk62s+wkxnmQpcxLo8Y5JyQNSRnWcHyXhznRiRfDz+6H61NIhe7ft0K2KJDNl2wDIe0Q9RnSRyZBg4cEoa5owf24oXPFEWozpYGxKJSy9LZEkKqKxwhQ6D0ppSXLZTFT8a9ZFz6B8mfvFsukSLPeJGLAlL7gdEScOaY5OXYI6eAtNjnms092LZBwjC6oqVzjCQ8jKekfY1OZXGi18qJnsogFLJaoeUQkpD15oquBqxd0238bW2AJeOjsDFCEFvFEUHZk4YdLSdnCJFdSVBmIyxxisausM3BykTbP4J/riILBGC1JRZ2cLiyRMMFrxkLLHYDT4E0l8p8F9ykmPXhxdZ/F+hzqfJwSeMNwGq+eecCY3EDVw92SEWtzgWrcVqooJtSoeAfbkyOp/CwBavdeuuteOjB3eZ1A1bLyqSM3yyWBKUfiybMBFv9k1MyqeEEdNu2Lcb/8pe/0ki70XV1LQOpgk34ZCVKNp5IIgHPcuWSHW0xYDW3/ZqF+BygNLfNur8HYLU5WmoAVnvc7isAq13S3v1Jj3yx4++TnuBZCfBCi2NW0z5d/9X+dPbBMAHOdF6+7EsUjAzPSJE98sij+M53vmPCPPTQQ/7mSmNDs3PIHPYBamSa0YNjSumsXiuHTpSMfq6VFli2bBkOHpTNtlO9J/wDyVWreoz8Dl0iEUdNrd3hNJshsgFwvixazpFk84/YllR0540f84CplxTxAl9a7Hx1gdH6wRY7n1xs/EH4wAKBBa4eCyhY7Rvf+Ia/znABYa4lPvzhD/tgNQJHFIzF8Aq4ccO7wDWOV658pyvBqX2m23cyTpVlfMlLXuLLCLqAbY4hlHyjoxzoW9/6VuM/c0Y26ukYjx7e//jHP/bDu9Iwblq4NvvhD39o3iWgS4E1bn75mwLyBPQgG/fMr+vmAmzxmeaTQC+1yULBagrq4mGSAsWYtn/7t38znybAb8+ePY+pwO95z3vw/ve/3zz/p3/6Jx+s5gLa+JvmZaFgNf0Q06VzEgKTFATGvKpcEZ+50pAKAqNNJidlc5/OlRAlmEvdpQCr3XPPPSb6Zz3rWf6cxJXmpF/L2i1f5lcBW3xfgWgK1nob1HcAACAASURBVNI0a35pG53zUK7285//vJ9XtTnDLnb+cLHAWPOB1dgvzHaufC3L6h/+4R9MkN/7vd87D0ymdZthNP5f+ZVfwd133+3nXW1Ie2p42lIlgBm3gv/40mxp2MckbtaDi2WfC33ncvm9bA/P2CX50192T3bfwJzbFuxBr1fEQJ8ctBPIqv0G22IpL/N01vmKpMgebdyyGc9+7nOM/5rrrkWVRUPs23sM3/pvAcKeOdOHWFQOjxsaGnyJ5MqqpJHOotu8ZQNWrxbpLm6BRaxiEQ+VtbzmA6vl0mmcOSEydpQBzWUEGcH+sK5eZNG2bt2K3/ztNxo/+5jbbr/d+L/8pX9D3H7MBasVQ54PVnvt619zWYPVJoZFduo/v/GfRq6Vjvt8KoHHtlPiyTsPaJNJZG05su+ZmBLJ1FWrViEeF6OzLRNASveiF70A9U1ycB64wAKBBS6yBQiYccBqqgdZiIRR8IGzPnbXgA9U3NJDCMWytNmx6TKOnpG2/MjRQRztl7nT5FQZy7pEFrC9pR6pUQF5REN5tDQKiGHN2m4cPSHv7j9yCjUtbcafL+YQi8i40N1Sha0rWyR8G1CrWzI5zqelp6GcY9l26HwrZ7e1JtNl9PUL5OPs4DDCdl8qHAqhyYJyVnR1oLVBIiVsJORZ7cMQx3driDChMY6OtQ8aK/lPaROdDxiJVAsmowUpf2ics1/OrbeIPZ+KRjzoXlwZJR+sRgBVWSUpCe+16eG6IFSWODm+Ra2Eayadx8g5AYcNjU2ge42A1SqrKE8oSZiezmJkSIAsHAQ7rSypFwZOnpHnx0+fxPJlMiZ2tjUiHhKbNFXFECoKIDuEBM5NShr2HTjlr79Wr16N9laRaqUZhocl/IEDB9DeLkCZHduW4eygnBHt2fMzf061Zs0qdHTImQ+xP+N2Gh6LcR4uSY47W3LEiOkcozLOuYSEiYTlP+OMzRUdb1Be9gc+sy9QgtLuhZbDLGkpKIKgPAuW8sIRZNISvroyiUJ+Zu9U05QvZBG2ErSsC6GwgHs49im4ijKjetbm7juaubZFXBbKHgiUo6Ok9oSVPg/HE6ipkbZD21ZbUGChVPTr3tC5Ed9f11CPkj3Xi0TjopdLGyYjmM5I26HfHtchmy+iqU7CZArA8Kisd04cO4qV9oJwe2u9X4/TU9MYPTdownR3d6IiIQC18fFxxOPiZ76Gh0WKvaq6Gh3tUr4lD3h4z8PWPjE0NUkbp0xtzM6Livk8QgpWi0d8MFZUtYkN+M8WpwWr6V+FUg5JK+1aKBfhhWUeWEYU/eekTrJv0LXe6lU96OoQ2wqeUMo3lghDgX0n+8Zx8rTkt5TL4tk3bDP+hqoQLI4Oo+NZX9296BUxlRFwZzY/jXxe5ofcg25qFCB+TVUlYhbk6pVm2nghGsG4TX8IUYxYDNix/X3ITUimm+uasLxL8kUF2VRaynRy+hx6B05JOiMxeGGxeRl1aLR25h2mM8ekXCh/XGnLrrOjGZ3t0kYYJmoESQlWoz2spLJXgWhRAKbuGYipvmHpzxFiT6zzNysfKr8E7iqyQABWW2JhB4crSzRc8JqxwGI37wKw2pNccQKwml8AAVjt/PYbgNUuQtsMwGqPa8QArHYR6thlHEUAVpMOIACrzV1JA7DaZdx4g6QFFggscFlZIACrifylugCsJgc2AVhNNvsDsFoAVrusOuwLJCYAqwVgtQCsdiW12CCtV40FArCaKeoArCagtACsJuCkAKwWgNUCsFoAVrtq5gGXOKMBWG2JBg7Aaks0XPCaTOiIfl+EC8BqizDWpQgagNV8q84FVuNtj5LdUSwrhyxvpoRCiFoq2xnCXWq5F3zWtMmxcV8G9Lbbbseen1sZ0JFxFHKWV9jchpXbBJRwoGwnHaU8U6kZZrUt2zab5y98wYsNFTTdsu4VaGqR26mJiipDH24cb2xY+mZzA0Y5v2cxpfkMCbzkZNut2/+X5mnLAbPaIhriQrpDR4LC7T/n6xtdrqcnxmu0iHxcoqABWO0SGfYyiTYAq1lZAqcvZR+rzGrmir3tI8ZHxn2WmYcffgTf/va3TSmSWU1vGM7HrEa2TmXOIYPa2vVyY3THtTvx7OcIu0JbWxseeeQR4z9+4iiamkRSYvPmjSAdPl04HEJllVxH5F4taebNkKK6BUo9r7QLvoDA0ipcAFZbmt2CtwILBBa4+izw6le/2mSarJva37vsZYadJSvrCbIcvf3tbzd+F+A1n9UIqHZlAd2+WaUw+UzZwhiPsk4zfmXVInBq79695jNkcKOsoKZB5QXJ+kZZOLqBgQE/SUy/MnsdP37cH3f4XZ/h2vP8NLhscIxTJTXJNKppZnwcH9WpLTjXVhA541dGN02vhp8t4c3nC2VWc+fz+l2mh6xWdH/3d3/np5OMVjrOf+tb3wJZreg+9alP4W1ve5vxu/KmtIfaZLFgNVcW060zlA//oz/6I/Ot5cuF9YOO4ZVJ64477oDK0FJqcz6J1UvBrEaWOTqy8rlMeGpbw1RuJYdqamr8tuBKfPJ9LWvWWZ3bMI/adlwGu6c//ek+Ex5tMhcD2Xxtavbzi8UcNh+zmrLxMo0ahvlTljnaR2VAf//3f/+8/TpNG5kU9F2yylGeis5lpiMDlsqs0m4qk8q6o8xq/FbArPb4NUOVeM0WjStFadcE5ZLnM6uxrX/TMueRdXLIsr+QnUvZ11h/e1aIjNQLXvwiPOfm5xp/KAb0nxGp0P37D+K737nV+FOpKdTWyB7S+vXrDbua6WdiYZ/N6/obdqLNsn0Ui5TiErDwQpjVMlNTPrMa+3tVFGC9aGoWFpnt27fj9f/nDcbPunrr979v/GRWS1KTbQ4ZUB0HKQOqWyzFUhlRKzU12+oXXIdeIhnQU0ePmaT82xf/FT/+sUivUg4uTCocMjwmq/yxqbq6FlNpYWphPzw4LCw+7e3tqK0VBg5Kgu7atcv4r71u64wkq+fNu/d+sfqc2TYN/g4s8EttAXYsyg5Fv+55hIGCvS9RCimvl3BTFex+CFmRVNqybzCN/ceEbeh47zCmsvJytKIaoylh+SJbEjxh/VnW0en3ezU1FRjol3MA9pl6JjAxMYiOZukT/p+nbsYGwVMJc1ZB+pCGyoQRxqQj+1Leso5N58tIZWUXeXgig+NnJG19/YOorRU2o3w2g5oKoepa3dOJ1d0iBUhyTiv+gjCZ5JwNaCMbab7lUIMa8c6ZTXD20XQxshlJkjGdzvjsnol4TBUgjSVD9nwqHJ2Zq2fzGZRUgcZIBUoiKE+ZsecqeTJUlsXOlckqVFtWJKYsnRI7j6WmULZSg3XNScvdRInqmTUJGbnaO5fZ+IHhSbHt/oMHsHmTsET3tFahmLdS2nHyqVkmVIQwnZd+fu+BE34/v3btavR0z8g3j00IGxnXO2Tiorth107oluHg4ACqSf1m560cm+ni0ZDPaGWJN83zyck8KiqsHCHrKrVGeUZkJDStvKlhfBI/z7K07OR3W7nJpKZnR17RZzILRVirZMAkKai/xglFELbMZ/y1YBlhwyjbb/ONMtLTwqSVoI4tJyaG8cupSF5phoGPcrq2opj1qI0/VygiErMykeEQMgWVoA1DFUVNCq3CUKmcQyImDFupdNqfw5MNbnxCmK6Yp2SVtKmKmlrkslKOsSTnz1K+ZJJrqJG0TmRm2OwefvgItm4UqXQqj6amJdHjo0PoOy3M4du3bkbcUp4NDg4ikZD0cL48NS3ngXV1dairsYyME3mcPHnIPK+qqjT7t3T1NdX+VDGdzftrQDJ/6XowFo36TL3lsmf2del8Nj2WXSGPWFTyRca7aFxY00qIoH9Yyig1lcHBg4eNf8WybnR1SBqqq5J+uWdzBQynJPzxk30oENUJYN2qlVjeKCodtMm4ZT4bOHcOGcsgmy1kMTYxbsKk01OAZd2rq6tBV5v0OS3NDaipEBY6isJqfaBqaTYsZRRGBSiebOKZBoYGZM/h8KETvmTqlq3rUWUlfffuP4h9B/aZMO3d3Vi/eYfx19UlwKNUOpIA67Tw0P4xDJwRltzmpkasWS1z5tZmtkO7R46czy4ZoSRuUfLOrsqvw0YGVNJm8hqSOqDyyPaP4J+ryAIBWG2JhR2A1ZZouOA1Y4FLDVZbbPyLBUMstv5f6TKgi7XP5VbNF7IZOhtcpe8USkrGL3IqvqSBA96KhTk9spTHpZlJNGVAFaxWzBOgZuUNcnlMTQgt7Nn+ARw7KhO9ffsO4MjBA8Y/NDSCYkEonrm5WGEXhdlsHumsLFZ423JsXCZHXGh2rxC99BtvvAkbNq03/m3bdqCzs9346+sbUVsn1NIGrGbTbNZ6dqLqblqxHfkANWfFqcA8RnO+AN5MyQdgtUW0ggCs9rjGutL7n4UUr2sA7UsWUYOu6KAXPCS43HM3KwNu+c01F3FlxjimKLX9Y7JpO1EygZftODQxnvLl03jY/81vftO89sADD/qH2C0tLf7BIzHUegjJw3n1L1/egw12I23T1i3Y9ZSnmHiam5uxb58s0E+cPAaC2uhuuOE6rFghB9NmKDjv4GauUeDiwWUDsNrl3gCC9AUWCCxwuVjgN37jN0xSvvzlL/uALYJIFKyjm9UMQyDUu9/97l9I0hW4wo8RDPNnf/Zn/ndd+Uvt79/whjfga1/7mgnDNZALGnvzm99snhOkNR/IzpcTctYxHHtVsvBzn/scVBKR9lEQmALYGD8BS1u2bDHfeupTn+rLbp86dcrf9DdyQlafz5VbnQ+sRqAbAT50d955p7/G4rcUzEfAE6WA6H70ox/5eWSebrjhBvP8Bz/4gZHEoyMIj7Kg6lxw2GJlQP0LWQ7gz60/lJxTu23bJhIudLSDrh9vueUWX8LVfT57Lf6iF73IvEvJQhfUqGXgSvwwnCsx6VZajZe/v/GNIhdIsBwPduhUwpR+AtTUzi7A0Y2PfpUBZd3TeZwLwGK90zSzrL7yla+YKK6//nr/Of92ZVIV9MY6oNK2vb29qK+Xg8kdO3b4bdYFGtIOWi7Mq3/gZAEts9POvy8EVpstb+rKnn7mM58xUb7lLW/xgaQElbpgtNOnRbpx8+bNPhiR0kVu3VMpYc472dfQveMd7zivrF1gn+br2LFjPkCVwE09hGttbfXLgu+5cqKaNsahaaB/ISDcuex3uTzLZ+UgOZ6YkQEqFcuI6CQ8HMLQoIDMKHGsawL2UZ69nGgOO6fksJDAphe+8IXGT5BlTb20kUKxjMkJ2Vv67Gf/GUcOC4gqGo1hZY8csrIvtPcvUS4XsWyZ7DmtW78KldVW+5MPrByY2F/S7cqAsqyiVqYqn8ngpz8SkNYXvvAFZNNyKMs+IGzffdnLXoZXvPpVYod4HF/80peM/47v3y66o9apTGq6kIOOEc9/8Qt9WdLHW4tfcB26SLCau/Zz1zB8rvWc3zx26KBJ/Zf/9cvYu3e/2KocQigq9uTeXiYje4E8ck3YQ1nG09AswEGu+XSfj+PD9u1bxVaJGKLxRSbct2bgCSwQWGC2Bc5r19yj0e7HuVQIAiQsqILSlAXb15VDMVgYAgbGgb5hORM4fWYUqUkBNLS3LUd9nYA5BkcLOHr2uPEXIhEUiwIwymXCqKyWi4SrVlSgxso7jp8Feg8/ap53NMSxebXIAm5a34hGu/XvIY+SJ/18LBRGHALyIFAtW1CQTQnHekX681jvECJJmWd2dfegtkHSwOOJ/737x5Lmlnq84Fe3Gz97LaNeZ0BgnIiojrV96F+InwGuEaykbmb/jDu/kh6PUpIWmUW/yhqyZ8ta8G5VTaUPbkvnsyjavyilWLDxT+Wyft+7/9H9BqRGt3HdBiQiYkQOXdpjjk9M4kCv2H/HtTt8AoHaigqcHZIx9+ixE9i8fackPxqBHa4xPpn2wV4tDdWoFzPDK5SQ8MQWiXgCKQtySqVzyGSkXDjG1VmpykQ8hLwlQTBgHWsHI4tpB61kPImyBV0xjM7lSG6gYHcWg45DsSjjlDRQdruqSgAxlFDkuE5H4gW9sGEquSLjQpRvlDlJxJmT8O+CjdND2B/3ywj7eLZsLo9kwl50NdRb8i3mw+dL4IGUTTR/zZekNBLJCmStRHgk5PkXSEqFPOIWHB8Khw0ZhEQa8fPLSQvTYfLIvNkCDnGNY2VMKVaqvBwETxbtdwm2UzlRgtWiNs+9/ecwNirneLFkwpfs5LuJuNiztrYG56x8J+er61d3SPmGgSkLVhscOIOWJgFdxaNhMD90jY01mJqSvPT39yNpEVItLc0oFqW9jI2Nor9PpCo3blrvr2GrKxLI2TBc+5w7J215Vc9K3yYVcV68kW9x3VaZnJm/TU3JfKMyGUM0LGkgANTTNhKt8GWCM7kSzpzuM2GOHjmCrnY5b2xqbPTr4cjoKHr7RZ6+EAqh216WWLO6DZ5MS8H7zxYTiCPHj82AdJub0dnZKempnqnPR48cwrQFsVUmoljdI3PRZR1tKBSlXw15eSAq6Y+GeE4rbTznUcJVKsHwWBYnT4p9Tp0ZxDU7hegjk8/hwAGZjzU01uFpT5XL3ZTSHR6SOIcnJhBOCOCss7MS998jF94evPdn2L5NgKq7buhCdbX0gTVJQpVlBKBsaQwC/iN2VZWTWUsjEVuHzdRZ6+3CaCcWi0+QBATucrZAAFZbYukEjWGJhgteMxZYLJhsscxqi41/sWCIxdb/AKz25Fb8AKwWgNXcGrjY9nvJa+9C0EwBs9olL4ZL9YGFFK/77QCsdqlK4hLFG4DV5jBsAFZbaG277MajhSY8CBdYILDAZWeBAKwmRRKA1UTyMgCrBWA1Bab95m/+pg+4DMBql13XPWeCArAaEIDVArDaldFag1T+slsgAKsFYLUArBaA1QKwmvT0AVgtAKv9so/5T3b+ArDaEksgOFxZouGC14wFFgsmC8BqT27FWSyY78lN7WO/vliwmiv9UiyXz7s17zKr6ZcijsyZYR2zt0LIqqa2K+bzyEwLon5seASTE0LtPTR4DucG5MYBb1oP9PdLGMOCI7cDeFs5aqmBKcmQSsltjnQ6g6ERkQEolcpobxf63U2bNmPNerkJu23rdqxcvdL4u7q6wVsZdPEKTrAERlPmDU5LnWz+tul3ZU547UXz7vb/AbPaRajtC0EzBWC1i2DoJyeKhRSvm7IArPbklNOSv+qA1WaX3UKY1fS7LsMa4/FpwUsRf0whs5rKlbnMavfee59/q47SncpMwuFImSv4njKr9fSswqYtIhu9YfMmbNsut2Ip8XPkyBHj7x84Y6Rm6K67bqcv+RWhAkDArLbk6jL7xWA9ddFMGUQUWOCqt8DlClZjwei4RGYuZb5xZRZ1fJIx5zrs3r3bL09lpWJ/+Td/8zfmOVma5nM69rrrPz7Tb/DGuY6lw8PDUKaoVCpl2Ifo1q1b57ML8D2V2iTbmcsy5bKRqX+hMqC6riIDlKaNrAkqt0cJVJ8RIRbD+9//fpO2P/7jP/bTQGa19773vb4pZjNk84eFyoBeiFlt5cqVPnvTL5pZzWUL08y663WW4+te9zrz01133XUeq5bahHVw7VpZH5OFzbW/ytdyzqTsR/fdd59hflPn2kdZuyhdS1YoOrJWuWGUxY1hVM724x//OL73ve+Z8Kx3yqxGVrbf/d3fNc+fY6XZ3XzSz7jnY55z28J8zGrKisewml/GqSx2ZH2jPDAdZUCVpcyV/mR6P/nJT5owf/mXf+kz1TFdynbmguHIjKA2ZJ3R7zK8O0cmUyIdpVzV/mS20/IiO5syHbqsau4cyrB2WVYql8V43o7icv/BWUDmLBMGy7bCMmwx+Xseetjk4oc//CEefVSYdQxrs313anrSL5df/dVfxc0332zCtLS2IpKwjBoe0HtK9qK+8IV/xamTwpyXTFZgyxZhUCSDoNarmpoqn225q7vR30LyuH9kqXW4d6ssOCaAsrP4UnBAIZvFj26/08RPNlCVOeN3Ekk5CHzVq16F5z7/ecbPPlKZ1e7733t9eVO244jVsCqF4Y8vz3rus6AKYiRhc2Xp3KL/RTKr+XW+7GH3fSKh+x9f/waOHTshZYcYVNMhHKLEmDDQsF7HLDMNWR6ra4WZo6a2Cj09wnz9lKfcgE2bNxi/YcELiNXcYg78gQWekAXO29PxQigJESRJtXzJXaO1WZb9e3bCubCwS2YjFZi07fGh/RP4+f5e8zyVKmCFlZK8dnsLlgkhGqYLwH0HRALvaP8AjvdaOUKvDo0tsjfTUJ2ECsXFiym0JwVI1FkXwqo2YQ7raI0jViEsSrnSJPIhYfBix1jOSv+fSDZiLCX9zP4jp3GqT84okjVN6FkrrEJM4rR99eiRFPbv+7k8b67Hjq2bjL+xOgqrMGmk/VR1OYL8nCoCNIfLGXS+MoEk04zjVjpQxvqZN8K2485k88hbaqxQPIpQ1Nq8XEbBsm+WwyHk0gL8ffjhh1EZl/Hlmu3bUZ+0Mohcp4ipzPnK/lNHjX/56hXosLLU0VAYo1bVpn9gCPFKYZ5r61wOW9To7Z1A1p75tDY2oCZu05MaQ6wkdaO+oRYVVu0mU8j7rGAco3S9E42EUbK0S5zblPJWUjAe9+eZHBc8m0eXJTocJvvvjMyrzldlr1FOb8xeox0kSl4JEXsWVCwXEbM0qlwT6bhZXVWNQtGyVUWj/v5iJJ6AZ2VVOQ5bMjjkcmSttnUsRpYyW6YUxLUyoxyfVXKUtGc+ix4iKESszDcZ3ayUZ4yJsZK4pULOl7Llez7LmiMJyjrj2UmAMqxJvSohbuViPVCu1yokGTY1K2XONmIPodk6ptNif6ofTVq22ngyiYidc5KtTOeuLMOTvSLxyfn1U264zvhrKoDBc3KOd+7sAFZahtpEIoaElTXnPuv4uDQ2suJSGYmutjaGrMWup1LTGB4aMM+7l3X66x0yq6Ut+x3nSyw/OrKv+gR5Hs8ZpW8p5vI+u1siEYYlyIORji1LfgtsFFYS1wvFYJuI+U2JX4fPDWFyVPoNzuM4d6eLJxNoaJFOrb61GfFK6bHIpmeJ2zB0No3ePrFVNj+N5lYJv2xZFyqqpW1SYCRpWSTHRgoYszLoQ2fPoLFe+rrNG9bBNn1EShkkIzqTKhpJWpMX8umFJaJUNoQzZ+Vstm9wCpmMlHvIi/t227xxNTZJF4iBszmc7Zc+gZ1bVavMu+obq3Bgr/Sfe3bvQ32VUFmu6GnCsmUS57rl7CekTKMoIWp77jhiSsQpzVLn/OzbrOLuQnEQwX6yFM0vkwvAaksszaAxLNFwwWvGAgFY7cqqCFcbWI2bZLohV+IiyWoLcKI/cwhA0mCddYd87Xef8ppUrqGwv1mYy0z7m3DjI6MYGRYK6dHBIaSnZSLJiV3a6rrzIEU3e6emUyhYSdCRkTGcGxHK2pHhMQycFfrd9HQWNXWyYGppacPKlbKQ3bp1OzbYjasNGzZhxQqRdauqqfPTH0pWgLTN2jZdsJrW1FAk7OR9pv4uBKzm1vb5NgTdxao7vlxwA3EJTemyG78WgmYKwGpLKOnL45WFFK+b0gCsdnmU24JTEfJA6vfZbr5ynC0PoxtFs8Fq2ieGuWli19upyUkDZKajbLQePN5zzz1+/9zQ0DgDViuX/c2k4aFR/zkPnfSgefW69Vi5apWMC1VV/oEqD7h4ME1HWZmuri7jj8W4s+TmNpABXXBdmSPgZTcePZHMBO8GFggs8KRa4HIDq7kyf2oYHhRR5pOO4ApXOlDDUEKQwBk69pEqeckxSuVBn/GMZ8xra3ecdf0ukEvXOgTN6EGOAl0YMX/X8AQVveIVrzDfI4jOBZBpIlwJ0cWC1Vx5VjdTrtzkxo0bfdAPx3BdI370ox/1ZVWZfgXS8V3N45UKVpsLoHbe7MNZr7NevfzlLzc/K/iQftpBJSl5cPNrv/ZrJowCzOjXw0H6WY763a9//eu+pCnX6Gpb1ilXOtMFUM4lQ8k1vQINP/axj/nxM6y2EdY1BRJ96Utf8us8wyiQ0U3n43U0iwGrMU9an5kGgsXo3vSmN835iYceegivfe1rzW+U7FTnStm6kqnPf/7zQdldOoIwFWhGe6qf9vv0pz9twvDi3lxStpRJ/Zd/+RcTZvv27eftJZ53ic5euHPb+uPZ6rL+TZcWPGVUnUsPKFkA08GDh/HDHwrY64EHHvDrkh4Q8zlltijXSvfKV70c6zcJsKBcKCBkpTYZ9UO7Bej2H//xXzg7IPtM1dU1uOaaa42fkqwKauzpWYbVa3rM8wQlzuyaoFTK+wfblOVSGbJQOOqD1UxZ2XxNT07iO/8lYND//u//RqkgB35sX9U1IlFKRsDrdon88dDQED5vgaGHDhyEZ0/FWdZ6qTNZU+WD1XbddIOftmLJQyQyN3rrgntNSwB96bgze47vA6mLJXz/u98x+brtu9/DwMCg8RuAGk9mjSGiPuAgEU9CDy07uzqQqJBD31g8gs2bRXbqpptuxAoriWXO55eQbvlw4AILBBZQC8x58RAh2DvlSBJTo311MQ9YqUdEIshBADej+RCODEm7PnxmAnuPCDijVIpi2/r1xr9tXQTtVrIzmgT6LRhu98FR3L9bAMSpTAI1dbIfU8plUR0WUMim7jo8Zb0AWDtr4MdjuviQhClG0siHJNISeI4hII8o6nD0tPT599z/KKbzAjDauv1GrN4g6Sd2aXxCLPLg7lMYG7VjRDKGhhqJp7WpHh0WmLKinXJ34iI+/JZdEgFSczv+RieXEGbCaB86G6ym/XY2V0DIIlk4vIxm5OWjvad94FFze7tPIHBg7z7ELQJr88a1aKkV8AqxIRFbjulsBgOTclZTQB6rOuVcJZ1P+6irdKaAU6cF5L1t2xZf0PTQ0WHwvIaupa4GtRaslp+eQJXFh7d3tKCyXgBzJZSNXUzeCZzyB84ZrnaVFgAAIABJREFUwgQiWbQehnm+ZJEspbI389yMuTM2hAX58T2XcGBGVpVhHfCfBZa5QH9eAtF1UVN9E3IWrMb1Gee1dLU19ai10qW0/8S4jOODg4O+XGl3ZxuSFYK+iUY8RMNawN55QHZYoFgpFMVkTsKMp9K+fRKU/bTyshWxCKqtjGksHEKJbc+6kAWi+YB52laR6yYM5U2lPZbL3MWVWlk26DmpuWXa09YHhkxNSTuanJzypVQ571UQOW2ixBQ8PzxyVGRkCZJTsBox9ccOHTLPx0aGcd1OkZGtq6lGTaV8dyKVxuiIgMkYd2urEE0QxDY9LTbhmrGQkzUy1zc6N4jHYz6Qzp0D19ZW+u0umynibL8A3XKZDJobRVaYF1EUpMiqUFI0LnNgJnrMC6GnkoawU3doJhUTnZ4s+GCvUDSCylo5n0xURKzwKmDwdLYKPLznNE6ekrVES2sDNm4RwH17c8L/Qr4sEqryXWB0XArmgfv+F15ZEHxPuWEnmpqlDwwXMqjUBJWyKFngXSkWRTkk7S6PCkwUJVKau69PyndsLINpCxbcvrUb9kgVJ4/yzFb6YQLvajoErEZF2P2PigzooX0nkbFSqo11cWzcKMC7Hdu70SRTWkSR920V9SKIlKTcTd+jzcIBQHsXnKBKvMF+stjhl8kFYLUllmbQGJZouOA1Y4EArHZlVYQArGZv3ARgtcdU3ACsdhHa8kLQTAFY7SIY+smJYiHF66YsAKs9OeW05K8GYLU5TBfIgC60PgXrqYVaKggXWCCwwIUsEIDVxEIBWE1AWgFYLQCruTKgczGrBWC1C/WqT+LvAVgtAKtZdpwArPYktsPg01e1BQKwWgBWC8BqQABWC8BqAVgtAKtd1ZOBX3DmA7DaEg0eHK4s0XDBawFY7QqsA1cbWM2VFZnNrKZ9H+mCdfFKamJfSiQ0w8QWdaQ1c1MpnzWN7DhDg3ITZ3x4BBF714E3IxSTxNsZ6bTQxU5PpzA5JexrZ8+eRb+VCu3r6/Npc3m7RdPGG8ltjoyNMuhs33kNNmyQ2wqNTU2AvVHrhSMoW7pn/qaHG+7NmnA0At7kMb9b6mbjn6c+z0dZGzCrzWGwhaCZrmKw2gIvlFy2PetC6Zsv2wxc4oRdqeU7U66kj59xc4ENZx+cu7dEXUY119Qhy9ce8SLw7MfIvDk2KTcZD+47iK9+4+vG/9Mf3+2zu9XX1Pk3/ng1NW2p2MeGx5AvyW3HjevWY9s1O4x/2fIeNDfLrT2yXCibDW/r9/QIc8KGDevQ1iYy0/F4JGBWu4htIlhPXURjBlEFFrjKLXC5gdUUKKMsVCye8fFxvOtd7zIlRcYll4nKX1cpswxvYzvMUmQIIwMPXUtLy6JvEuv4RoYq7XsJ1tE1nDIHMX4yXimjwIkTJ3w2uAcffNBn4iLjlcuKpnEulFnNnRu4TF1ajTkmq5zKO9/5TlDyU9OmYSjb+Gd/9mfmT8bhSjBqen7ZmNXmAiN+85vf9MuI5agSnLSL1jGypv3t3/6tsdW73/3uOXsLhtF6cOedd+KlL32pCcd6oixo/FvDsA6o/CilDLUuucx83/nOd/w6f+jQIf9drvspsalp1LpEZrUXvOAF5nlNTc1FY1b7r//6LxOnyyDvGoEsEX/xF39hHpH9UPNCRt/9+/eb56yDZFdTp3sGRm7JzluZZsoX0X3mM5/BK1/5SuMns5qyxLFMentFCu2mm24yjGp0ZHdgH0HH9qeSuGTV+uAHP+iXndrflf7UctJ35yzgK+Uh5agsqz5tHE2o4Btw/LBIRt56663YvVvKgqyBylRH+6lU6LXXXgPKf9Jt37EV8QphkSlk86CkE104FMHtVo6TdX58TPac6urqDEM/Hcu3vl5YK7Zt24qVq2RNQJoLI/9plOVK560PPMvsQhlQDWPqlGVEY5n++xe/bN6ljGlVhWWaKZVQZ6WvKL+8YbOwwZHJ7//ecovx95/pA6z8GeMMU1cKQHNHm8+stmnbFkQsu8YvUgbUrWJuP8Dn2kaKhRy+/u+S97t+eCdGR6QfiEaSyFktLkqrFYti21g0Dqoc0JH1OmJ0uqjOFcWNN+4y/qfetAsNDULfwb4kyvVa4AILBBZYsgVmA9VmZArDjlwvoERRXqGMiNW/ZPd3dkL2XU4MpfHISWHfyaISp60UYDZbwLplonqyrLUaVXZPOJYElku3h4EUcP+Dwh509PgoPMtZVspNo7NB+oSn71yGDR0SviUJJLXpF8kQJWxqoXgZeQjgJoMCIrBUP6hA35D0P3v2nsB0RvqW7hXr0dgi/kIJ6B+QMX1o6CyaGmUsiIY9FLMSf7FQQCIsTGy7dq5AkxAqIQKxgUnDLEFQdw+MLGF+ODuX8EIhRCyrKHtC3Rvj+YzO8TK5PBLV9ebVREUME5Zg68CRfkylRbayrqHJn3cNDQ6goUrGmnUrW1Ft5QW9vIekpYOLREPI2N29geGzaOG5iZ0HVsXk3VRmGj9/5IDxb9i4DTWWoa1/IOuzjlUl4qi2ZREp59FYKR9raKlFOWSZvcwT6ee5o1i29uLY4e4X+mzQJUpeCtNVoVhExOqPxsIxZPJST4yUdkK+xTVBLCZ+zqk0ntTUFHJWMpLrqZzVQOVFl7x9fuT4MX8dtGbNOv/dyVQKR48cMXG2tXZgRXe3LV9goF/Or44cOoxcXurGls3r0NEpcpZUs6ZIA12Y+VVJUHNuJj8UyiH8/IgAgwYGR5Cw410sGka4LPWpsbYKTY1S7s31tYhZ5tQwedKUiTZE1rqZcdBvz6EZBjtKffoSoTwPc/TCVUiS37AqoMiqFqdRpEggYaNnCRas3iSZXPfslTlzOpPDtq3CbuuVSjh26KCUy3QK1+0U5trKigSqrIbu2XMjmLQynfWNzWhulnY6lS76dZ5z9biVHzWCrvaciPPhsQnLyhaLGcUMOrfcR0dHMWHjj4YjqNEw4YjPrMb0VFbYyVOojHBc2jXtocxqtFlcy4t1UpWoQr6CJfIlIGv3nkuhMjxLjxZFFBOWOXLf3jMYnxgy8a9c0YkVPTK35HTHs31CMhbyJXppJitEhZ/+9H+RzUm/dMMN16K9Q9ppDAVUKENhKY+S5XQrRTyUrQxoAQnkbF+aKbGczKs40+vhuK173V1tWLdG2k4xX0Y8KoESNVWwKsrYd2gaxw/Lue7kRA4hK4lbV1WBxkaxYXVVCTu2ST+fjBZQYSkcKYcbsd1jxIshruexjox7wKwm5XI1ugCstsRSDw5Xlmi44DVjgYBZ7cqqCFcbWI2gLJ04czGkzu33St7MJLeYL/kSMqTP1c3dqN044/suWG1sdBgjQ0ItPTU+gUpLXU0a3sqkbEaaTXE7wR8dG8PIqEziDFhtQKh7ucmrwDVOPCenZbJGx41ius7uLh+gtnPnTl/6rbu7G8lqCVOOJM4Dq/kSBQ4HtwGrOZN3/U4AVrsIbTkAqz2uEa9UMJNmKgCrPX4buVLLdy6w2myg2py3cR1p6fMkjx1hBMZjGewR0sMes7GRRcr28wf3H8BXvvZVY9y77vwxivZwv7qqCvmCbM55JQ9Zu3HFjQmOW3Qb1m3Ejp3XyBjR0e0fvPOgSw/Mm5obsHy5UJwvX96NJrtRF8iAXoQ+34kiWE9dXHsGsQUWuJotcLmB1XQMJOBKxxaCgVTK0wXE8IBE1xk8aNd3ucmuIKE//MM/BGUU6bhOUvlO/n0x+lJ+141T6xKBNK9//evNn5TdVucC1QiAUynQxYLVmHYF3zBOtQPzqBKot912G5761KeaTxOYos//6q/+Cn/5l39pnv+ygdXmasuufWg3LYMPfOADeN/73mde4VxGQXuuNCqBUF/84hdNmOc973n+IRz/VhAV/62tlYNYSou++MUvNn4CaxQ4yLJyZV8pS0lHEJfWH9ZfjfNDH/qQD7TiuwqanC1Rq++++c1vBkGIdK70pwt8cUF1s+20EBlQrWNMg4Iy+R6BjXSbNm3yv33gwAEQZEfHi3Iqq8p8aD10JWsJVLvuuutM+P/5n/9Bu71Ax7+5X0FHWclvfetbxk+pR5WUckFv/E3TyYNX7mPQEfzHsqRz26CbBsZzRUuBGrlPARZwH65kGbYorfXgAz83z++99170WpCfV54BC5a9ItauXWPCvPSlL8auG6VMea5YzMlhG8FvVk0LqclpfPObAgL+2c9+hgI1lwB0dXVh7VqRqGPdaGmRg8Ad12xFW7uCouADwhDiqZse74bhgtXKdo1iGB/zskY5d+4c/umTnzF+tp06KyXGul1b12Cev/e970XP6lXGz3r48U9+0vi5j6aXPSV98t2etat9sNqK1asQT8jh9+NttVxwHfoE5DRng9W0vmYz0/iXWz5r0nbP3T/BVErKOpGoQLEsHzSSoDnJVygUQWW1HDx3d3ciaeXPmlsa8cxnPt0833ntlhnZ00IBUSs/Z34MXGCBwAILtsB8+zcagYcwCip/TGCx3RA3KoIWiDM2DTx6WPbs9x3pQyEq++41je0YGtVL6OdQZwHELXV1SFjUWzwRwfqtIvfJbvHoUfny3kcHYKQQKbvZHMfyTgGRbFlTiSoLmuG/xA3TFXIevKgklNKiBch3U/kp5AuS0KqqFl/Sr3+ohEOHJM2Dg5NIVgowq6G5CefOyfOOziasWi1jgcEQ2bwf3N+PA/sPm+e7dm7CdVtb5bse0WPyrfP2vRRQJEmdCeOIUzJqBayQKMA/kwqHMDI+Yt7qOzuEtJWMbGpfjppGQcmNTQG9fQKcGp+YNuAXukiohK5WAU6tW57wpTmZFZWW9kJljGdlnErnC0hasFQ17WEL+/DRY+gfkPOZ5tYONLUKWjARr0DMgt74yYQF6xCgUhmzxoqE4VmwWsGR+KR9VBKUPkqE0hGzU7BzgHQmi5oaGR9LRQKzpOA53zk3JPMrxjM+KlKk0+kUWpoFAFTfKO/R9faewblhCc/5XmOTjC8cK4dHZTx6cPdufy12zbXXoa5OzqnyeeDuH//Q+Jcv68GGdavluyXg7IDYbd+jezE2IiCeXbt2YNUasQ+PvWL+mEoJThmdw6DstaSN4KG7dgsQcCKTQ0e71KWKWBglO4cJlwsIW8ndzrZmdKpcZoj1ROIUez72tMq0bwus5CcdUVJ/rnD+RWT4kEtiybm/SkeAnFVPdSBxMgvac0BkQHlpeIuVX69K8MKWyHcSrLaiS8olny2gwiIlB8+NIJOWMI1NzaisFJsTxKbrDs6pFatmsmLb/mQqj+mMvBuJxVBXJ2XKKjs6KiC2sZERxCyKv6OtHVHbYU2MjyNkwWF1tZWor5N2VChmELHAR+bLr5PwELVgr0KxjLiNx1RrNR4BZ1GxVTlcQtFaMevFMDUliT7Zew4oS31bs6YLDVYudjo3Bc9KwzdU12NqWuoV11A5C0g9ePgwCvZSx+p1q1DbIP1VnBBFbWpUmrWIMAJB2d6MzcuU1pX+0wvHMS1dBabTwPFjUm8ppdvZJXWvoZGXA+TxyATQNyJz6dP9QyjmBXHW2tKOjjZJA9VPU1Y6+fTJASzrlLbXVBdFS5OA2NhXhzzJFxHBUQuk08sXJgkXnKDK6xdjD0RiCtzlYoEArLbEkggawxINF7xmLBCA1a6sihCA1R47CQjAamKTAKx2EdpyAFZ7XCMucI5+EQri0kQRgNUe365XavkGYDUt17lGgUAGdKG9SbCeWqilgnCBBQILXMgCAVjtQhZ6/N8DsJqcILkAJhcUSEYfMpjRKWs3/S6A7JZbbsFb3/pWE8Z9rgAqLYEXvehFxkswkwI4CGTRwxiX5c4ttQCsZpknHAa42bU6AKvJwU0AVgvAagFY7YmNicHbgQWuRgsEYLUArBaA1QKwmvZ9PKpRfsAArKYsgAFYjfUjAKtdjTOEX0yeA7DaEu0cHK4s0XDBa/4m6GJMsdjD/sWC4RYLxlps/edNkCvZLdY+l1teZ2+Qz5U+t46RWU1vecxmVvPp+8slnwp5Pma1GK/w2Ns3makUMpazdmpyAuP2ZvH0xIR/u6G2usanbEa56G/eT2WmcPbcoEk2pTj0VnJff7/v53Pe+qbLFvL+ze6Kqkp0dMhNFkqAbt261fjXr1+Pxla5zdHQ1gVKgdK5dZt28+nOQzO3m117LgSsdt4tqnmagr3s9Jg0XAogy2Lb7yWvzwvpHq5iGVBznewKdosdvy67+nmJbX8p2vglTrLMY/RGrc8icP5X55OOcEOZG3+PuVl6fjyhcsi/SZrN5n22ELJcfPWrwqz2gzvuPO+AV1loymXPsM/QkelCv7Vu3Qb/oJn0/ZpW0sWTSYFu+Ypuf+xobm702TqjvKF7HstAAFZ7IvXtQuX/ROIO3g0sEFjg6rLA5QZWU+uTgUnZmAhGOnnypPlp165dZl0z27kMSe5vZGJ6yUte8oQLlWOksl6RjUyZpRixjpn8XWX1Dh8+7Es9km3LdcqGxTg0zoUyq2k8jEO/y2c6LnBsfvazn22CkU1KWbZoQ/VTAvSv//qvTRjDWmTXna4Nr1QZULUP7aA2mS37qAxqlOL83ve+Z15xbUnmL5WkJKv4t7/9bRPmmmuEXfbxHOvma1/7WhPkRz/6kR8vWb50nkW/Su088sgj/hyK7yiD2p//+Z/jox/9qImH7UDTzPe07lG6UVnKnvWsZ+Eb3/iGCe8yq7lgytl2cPOxELCa2pOALte26ud3XdlTjZ+ynG6b1by7sqtk6VDJTsqouvMcl5Hus58VZqm3v/3tfr3l38rERrY1V9Z2zRphC3vggQd8eVD+re2OaVbg4y8DWK2QFYaMWCKJQkbkve644w7c+cO7jX9gYAAly8LFNqL1fOe1O/DMZz7ThLn++p2os1JZ5EwpWrY2MqtZwhccPXIMX/2qgFDZ1yUTwsaxefNmdHaKvFciEfPZljdv2QArBIBCoQyrMGZZ1ZRZLYSylUMKhaMo2bUI67uyZQwPD+MfPvT3Jv7jx48jHhU6GtZtZVYjW2J7d6d5vn/ffnzEMg6SNSZu2UFY30s2M1t37vCZ1RpamlFRKXFeLsxqWlenUhP41MeFJfTB++5HgXpZpn+oRdlytFAStFiwrDPhKKprhZmJbbCtU/bwNm5ahxtuEBbDzu5m8y9dIZ9HjHprgQssEFhgQRaY7/xoruc82ylaBZWCz+MkgJZJi2o50pvHnkdFKvHoyX7suEbaac/KBliiIpw4kcfxo8fM89TEpOln6epra1FdKf1we1M7pseEeWh8eAg93cLQs2ljDZqFIAyJeAEehG4ogii8slAAkVBfGcUsuZl5XkIeRV96Moao7XPYCx06LPE89NA+X5K7qrYKGzetNc9Xr2mAVWw2TFjazTy6Zwj790l+N29YiV3XyPlD1Mv57F+SWodlzdkk9dMpgYzLF2YYalkOKm0ZjYWQsgxbA0PDGBkX+3iRaiAqrJ+jU0X0DQhz2MjYJFqtQkBVRQyN1cJs1FqfREeT2Kq+KoKKsOSd6ssjael7OcbmczIW19RUYWhQzmQoS93UYhnLmptx5Kisa3ipo6tLmOeSUSBht8kSYVJyWeWDXAahpJRvoVw036Oj/GjElgW/7tkNt7xXQiQk/fno5AQaa6XgWdWUZWpyIoPDh4WCj+PsyKikk3MunTvxTEglRA8dOYwDh6S8tm7fgQ3rZf+PKrZkBaTbvfsRWBIxbN++DRWSZGSywEP332f8y5Ytw/rV8m46RdZTaQAH9+3HyROSnht37cDO64UhlcxqKszpeSV/fhhG2DC20U1mgP/5icRf3dSKndfIu3VJoGSJqM6eGcJpG//aVcuwaoXMVSKeh4jdXBZJUB39SbGl/hAKlhWMVVCfMuXprGXeKs6kjeupiqRlKHSY/ygvXlY5cs9D2H6riBBGpoR5KzWdQXtri/GTFFHVuSnBWmPbe6FUQtnKo3Mep/LfZk1g2wjPAj3r716+zFcrjURmyCOGRmbk4MmsZpVFTUs/cbLfpIFrDZW1XbWsze8WxkYzPrNadVUFigVpU7ncNEJWVzheWYGy3feORCjmKf1VBGG/TEOzt4UtWyRZ1XJWhjhXimIqKwxkvWeGgZKoQ61Z1Y4G+60Q8ihkLeNsLIlyyc4PS2FwTkk3PD4Nz0qR1DZV+2kzSldSlUwLcs8ZtbRL5bxf99i2pi2LbTIRwemzUsnODAwjZaWEE5V1qKgStrmBc2M41XfO+EvlMpqbJS+rVi/H8m4r/RmndKukoe8k0NcrsrbLO+qxcqXM5VprgajthyMowbN1yfAp2zzabFzwn2A/+YImuuICBGC1JRZZ0BiWaLjgNWOBxYLJFnvYv9j4FwvGWmz9D8BqT27FXyxYzZWg4HxLy1uImWU6W3TAauWiNyP9GZrZ9OWZPrXp6dJTKaQnhXqb/umU+DP814JxoqQStqCxSCgMSm/SZQtZDA4JHS03bXXzmJvFuok7OZXyJUGnMxn/OSVLdCO8pa0V69atM/Fs2bIFXStk4r920zaEYrIAYli9iezWc3eTr6i7mwtkVnNvNs8HTAnAahdoIwFY7cntRJ7A1xc7fi12fHkCSbssXv1lAKu5/eMFb+POkgGdt7zthkrYC/t9MjectP8/fOioD1a7444f+vJUHO9UqqrkL3q52ZDzxwJuWm3eJMDl1uY2H+hGWSWCmunWrV/jS39WVVWgsjJpnhtsXQBWu2ht52pr7xfNcEFEgQUCCzzGApcrWM2VLORYpACc5zznOQYERPd4a7VVq2S9Qtm75mY5kF8Ka5KCmFxwmmvE2ZJt+htlQAmGoqMMqILYXKlHF1C1ULCaAt1c2VM3PTxYUtDPG9/4Rn//hOOG2osyeZSZVKd5YxjN75UOVnNBWrP9IyMiBUXZSUpUzq5LZGhTO9x00034yle+YsIQuKZgMgLIXEY3F6T1jne8w4T/zGdErpCOcbpscOr/7ne/a+RF1fFQiI7So3/yJ39i/CwfBRXp3/yXcWjZ/fZv/zY+/vGPm/A8nHW/pXG79c2tM27+2UZ0n4BSm//5n/9pgrrSme677v6H+7yurs6X6XT9ra2t/mE2QTgq00nwGb9HR1vqnJTyqjrn4XNNz6//+q/7eWe+3PQpGI7Pn/50kTsk4FBtxTy67fpCbXy2rS7bv70Zyc5SoegfQt9+++24/76HTLJZj5IVcnjGPpUgJrqXvuzFvmRwdXUFwlY2zvPKKJXlEC5KKaWMnCred+/9+Na3vmv8/f39qK+Tg/brr78eYXtgVl9fa/aO6NauF/AYXT5fQNweLhICUSwKqC4ajcHz5NAOoQiKhRkJJxes9jfvF6AtJUGZTzr2i3X1chhPmeM6K122b98+/N1HPmKeT02mkLDgNv6tYLVdT3uqD1ZLVFUiWSFp+EWA1VyQqNpn9piifc742Ag+8Q8C1Nv3yKMUrTL+iooaH3wQpW6f3USIx5OorhEQRiIZw6atm4z/Gc+8CatXrzT+ZAWlV+XLpVIgA6plEPwbWGAhFrjQ/o3pR2wDo0xkmeAj9oGIIAcLJPKAQ2ekEe473IfBoUnpf0oennLtZuOnMl+bKMuBKob7LTjs0LGTSKVt/xmKI1G0Mp2IosHqz61orcGmtQJ0WL6c82CJP4NxFCF9XR7VyEOkzNkd5wUzA3b98aikOVFRRAWRVByjvSLCkD2eeAiwd+tx9MgUjhwRMNPw6BCe/4JnGX/3sqgBK9FNpAqYnBRERu+pPsRjMh6t7unEagvaiBhI1dwANc85APBxRB7HFRmbKHmvQHiO9Sr/XVubRNqOZdlCGZmi5GV8ysPRk8PGf/BwP4as5GI4mkCTlQ5fs6ITjbVSXqH8KGpigpBqb0mgtVaAa/FkNSZy0iefG5pGwRqxsa4WI8NyJkO5xVVWbjsai+Kn995vnnd1d6PLgomrKyKogJRpgtqsnjVcvggvLrYqemEDKjQuEkLEynoSqKakCflSGTkrNUiZyG4WvgWWpW2UfQOTePjhR81zgpy6OgQgRYns5cuXGT/xcQk7LPcNFnD/A7vN857Va7B8mYSPxIBxqVbYu/cgIvaMaNv2VYhb/DPryIljB00YXi5Y0SWy7CPngKzgjtB7qhdHDuw1/uuv24rrr5c0UJ1ax+NyuYBIWEBIrAoZW1eHJvP46q13mufL1q7HjbtkjKuMsi1J/EcO9OLQ3j3G/9QbdmLtKgGrMXtRX1qUX3JEPv32G0I6L5UvrOgxguTSZYyNybw9NWUzYudXyvbc2FCPOqu5yxqicuqs5yFbkHleIrAy3NPFGbBUeiqNhjoBNmXSGVQnpN0RqJmZsghBor1swwhFyTYtGR4ZHUXYnhPyYrEPcIwQFCV1uG+gHz09PRJnjFLiYqtM3gPXsXTpqWkfrNbd3gKL9TL5UFPwqK/vzCkTvlguoMpKgtY01oJ9n7FbNII4pL0QGjY9LumvjCcQU21UlJArSaGWQkVEEpa9G5WYLEq5nzo1hHRKgF9dbdVY0SHz2BiKKOWl7bCpx+LSpxXyYcQqRBo1mweKFvnI/E5aUKkXTaJk0a+5LGBVQMG7C/b+AqJeGTHbhwvIUPJVQgxTFhDZP5zFoVNSHwZH84gkZP8hNZ1H/2kB/9XURNC1XFCcPSvb0NBopXIzwNg5iXN6ooTe42LPjuZarFwhYZZ1VaJRpnWII+9L1lLeNxqRMLOhdvbhY/4J9pPns8yV+zwAqy2x7ILGsETDBa8ZCywWTLbYw/7Fxh+A1R6/Yi7WPpdbNQ/AarIqCcBqUjMvu/FrIcRhAVjtcutWFpyexY5fl139XHBOlxYwAKudh/yaMWIAVntMf/1ktI3FzicX2wqejDwtNo1B+MACgQWuDAsEYLXHL6cLAVkCsNrlKQMagNXksErBjbqXNt/8YT5mtQCsdmX047JZGoDVaIYArCZ9cgBWu4LabpDUK9ICAVgtAKsFYLUArBZTy+fkAAAgAElEQVSA1WBYdwOwGhCA1a7IofyXJtEBWG2JRRkcrizRcMFrsv/iX51YmEEWe9i/2PgXC8ZabP0PmNUWVs6XKtT5YDXeotAbFjN+j/c57E0Bj7chlMOWrDYWsU9mNXVFb4YFIFSekScxIewViwhvvltK33RqElOWTW1k8CzyWbkpUMznoGANMquppEFlsgLJSkHUj02O4dywUDkzPq1/vGmkdZ23e/TGBJ+PTcgtAEqD8lYSXSyRwIoVK4x/6/Zt6Fklchobtl2DcEy+RbYAZTw4j2Utcj67j9sm55MCVVu5m+tuGZ9PyTvzi9u+FgZkmS8Fc39hse33UtVLP94ArPb4Jg5kQC95FXwyP7CwNv5kpnDub7syoPMxq8238emzdT6eDKiV9uE4QmlqulKRNyvl9tyxo0fxla9+3fhvv+37yPDqGG+c5fLmtqeMF2WE7M0yMhZE7S2/NatWY8OmjSYMmdWyORmPmhtbsP2abca/aeNG1NbZW/zxKBIVcgOO5aV553g3Q6jv+i80Kiy8PM8bDy4gmbrwWBcecrHzyYXHLCEvu/FosRkIwgcWCCxw2VjgcgOrKYMUb/krUIwMVpTepPujP/oj3HLLLcZPxhm9ue7KXJKx6eabbzZhbrvtNn9NM1u+c6mFQNYn7YdVYsiMpYWC/5xye69//evNJ37yk5+c9ylleHPHioUyq2lE7rtchykT1Y033uizT5E1Sb/F9ZkyZn3gAx/AJz/5SRMV7a1rLnfte6Uzq7mSly6jGMtI2dQovaTOlenkM5XXfOUrX+nLcfKZ1jeG0TJgXVBGNLJ4qHzne97znvMkJpVdT5mSGMcnPvEJ/MEf/MFjqiIlPX/rt37LH/NVCpDfUj/TomX3j//4j/id3/kdPx6X9U0fumyFsz+4EBlQzTvzreHduse0KcMZGdTIfOXal37+ru2atiX7H90LX/hCPyzDuIztuidRU1OD3t5eE46SrMqewnypbV12eNrpXe96lwn/4Q9/2A+vzGt8znxoelz51KX2DU/qe6IBZtz9d9+Du+66y/hP9/b5bT+dy4EMDHSRWNTvJ29+3nPQ0S3yZOcxIZMNyDL+c69L2Wvu+tFPcOedEv/Y6ARaWoT259prr4cyFzY01OG660U6d9XqTj/ebCaDZKWwa3B/LW/XInHDGKL7MOEZ5sJoDHm75hgZGsL/9/++z7yZGp/ww7Bvb6gXdrf3v//9SNj9MDKrsezpMpmsz6wmTJMC6Hzms5/lM6uRlSSWkDRwK2G+JcQF16Hz3CmaXT/mYkCcDYDWMXFkaBif+ZjIgB4+dAixqNiQkq/TU7KeK1Ocj3QhVj64sUlYPbgkvPFpNxr/859/M+rqZTwtGDYOSawl55mdxODvwAJXjwXczRnbhufbcjV9gKMW6BvJ2fOg/J2yCpXCZeStHF4GCUxayeNTQ8AD+wakXZ84a2R96dYu78aqDmnj+/bsQzwi+yRbt25FlRAJ4ewYcPiUUFqdOdmPxqgwMHkT41jTIUyTT7+2G5ZACqFoAZ4n43I+lEcOwu4zWa7CVEb8JHcdOitxjg71IxGW/aG6+gjqGyRMU1MTGuosm1FkhrlqcgI41SvMtWdOnURXt4wLK9cuQ9Syc01nCnjk4QPmef/AELZvE6nT7rY6WCVMRBxey3LEQ9kR5XPLwxKHmWOUtO0DR0dHMZmaMHFGYmG0tAv7V2tLI6Zzcr5RKIcRi0leSEZ3/ITQIu1++DCGhoTtKVlRg6Fzwoh2868+E1s3yriQnQCmx6W8ktEcGuuEOqymthFj09L3Hjh4DI21woK2sqcTZaswk0xGfaaxcyNpUKqTLp5MglKjdIkIECnJHlu4lEE8ZCmbIjHkPflWCQmEPBXGBMp22Cx5RXi2jpXKYRw6JMzB5wbHsGWbqCM0tkRRtltuZwczeGSPSMq2tjRh22aRYWWyrHohJqcBq/KN0THgJ/cIS2tjaxvWbxRmsqkUcOaM2GrPnj3+/PlpT3saWmRYBoUb9h08Lt9qbUVXu9hndAiI2fRPjmZw5LDUjV3XbUV3l5WMZB2TaFAs5RCLSLvga1NpseHA6BTu+rm8u3LdRmxdL/uR+QJQtlKhh/cfwrGD+83zl7/k+WiiRqhh+RJ2NfGXfbYql1+VdXDaUnK5aouUjj17VtoU1wGUKaXjfPLcWakny7u70NMtsqfVVUlfcjQWKvtnesWyh0JI8huNzpwgprMlVFomWjLlKdNtZSKOrJV9TyZiM7K5JSCfEzbEVGraMNbSNTbXIZURK4YiIZy18/PTp09j6/btNs1R5CxbLecdOvfIZbKopbwo019ZRcFJibOuWsngMDlZwNFjUpdi8Qhau2Q+2VhPmXJxJa8wM70slFAVtwocTJadl1L21iOjIOcznH9C6j8lWIsRabO9fWMYG5a6XV0RRlersPTVVydZQSR8roBYVMKXyhFU2PRni0DB9u2hKOVrhcWtgChSGamIk6kMPDvnrKuMoaVW+tWqqIdYWNITNvK/kjNzxmv73kgsidOiJIw9+wcxnRP7Z7IlnLHrl+bWGvSsk75x7YZ6w2hHd2B/GvsfljVOZqKEmrjM0+oqQuholbQt60ygs0Ps1lAXR8yfpHqIWta6kGHZs1Z3NFZl3mobG8O4E1x3c35eNZT5TmIl/YF78i0QgNWWWAbB4coSDRe8Ziyw2MO/xYLVAjNfXAssFsx3cb/+xGNbCNbFDPh2MOciiUspqazUDJcRP8xJgC52GcZS/UbCpG+WieSM1jjxbh5yduI5nZpCdloWiCOjQz6IzSsV/Xei4YgPFKuIJxC1s31OXqezstjKZ2ZkPSsrKvwNYG6W60bv4OAgzg4KuK237wz4N91EahLxpCwIelatwpp1641/7YataG2TBU11Xa1/iESpD+rd03ET0LNcwtxMpz47HTfmStYOHBdcEIZbcnMBDmjzucYS9xn7irn6i/PiU/7i2VXF5RZ3fjv/m5fBRC0Aqz1uI1/sePHEe4yLG0MwX7qAPRfSQT+BIrlU9td5CXtCn87emzko43f14JF1eC5GF7fPdLNoDmNtpHHK58jwwkHHX4weOXwYX/2agNXu+P7tPkCZgOZ8URbf2XQGCpaPRaKIJWRjbMWy5di8VeR8auvr/I2HlsYW7Lh2h3l+3c6dqKiyG6Wlsn/gw30bF+6t3Sy7Ydfv58fkY+ngtQCs9gQqf/BqYIHAAr90FnDnxbP9Chb58pe/7ANxCBRRQAzDK3DnT//0T0EJyYvpuCbQPtuV6eQmuX7X/d7XvvY1vOlNbzKPuI7R+R7DulKJCmijtKCGcYFGFzMPblxqN4LVKFVIRyAa10d0ExMT5wFrNO+7d+/GdntgwHmAgo2YRwW9UTJSHYE7CuJxv89yfM1rXmMeMd9qU/cSEOUl55IBdevGpk2bcOutt5p4KC2q4CTakHmgIzBLwXrMhwLmGEbTv379enznO98x4Sk1o1KMLnCKQCsFFVHqUdPMb7ogJAU0UdJRv0U5zslJOVilZKQ7b9I0s17wN3X8Hh2/6dZzzQvToPYiS9M73/lOE96tn8yHCzTReHhA9cADD5jwu3bt8r9Jm2h6GEb9BIuqfKcLomL9UTnXT33qU348BOUo6JB+SpnSfeELX4BK386ujy4IywWluQA4zQvtzcNeOvYNWnYLnRdrPMyvljW/o22Psp8KwnvFK16BxkY5UF9I/KyfWq/YD6nMKu2hYFa2F9YJOsq2apvhd1QOjOXoAg1de11y/7zIh7m/rPslegGFoUrlGTAf/9YyjSKC/5+9Nw3O7DjPQ59vX7Dv22AADGYw+3CGpEhRolZb0nV8Le9R7JSdkpy4XNe5N4lzq+xrxXHqumw5VUnlR3ydayeyrmS7ZMuWFcuRIslKtFGmuA/JIWfFLBhggMG+fvty6+n37fM1QIADDAkRQ3ZXkThzvnP6dL/d5+0+/T79PDNEPgD4L//pP2P0+jVzXCjkgg0jfG/st8gHPvQh/NRHftJc09BQj7jVOjJALZmDE2hRW9MLI7Mm3wr/9Qv/Dd/97vfMcbFQRnu7BN7YH5eXZfNjZ1cb3vNeAUil0nFEIsGXTxAs529WNtQFlZaLFUSiNqjGtSMpz4tnn8cnP/lJczx240bwnvK9P3pUNtSwbzQ1SfDyf3zta/jUpz5ljrOZPBrrVequwnFHbP7eD/xA4DPrm+uCdbtyuYqwArnkylp6vcBqG/Plv11WSPuO8vzT33sCf/LJz5hblhYWkVEtN25UtTLE+UIxGDe5BterAfIjR47g/R/4AXPv4IGBwG6sX1XX59iPtpK73qyc/py3wJvKAi74zDgmqR2hD6oiaP5tIUIGO2Z/4F/r3nifIl8IUCsq2IiSmyt20SMUwqi4ajz14jQujS2Y4/n5NbQ1iY86eXQQp0Yko9HzY7hxVYA4bV3dOHG/gEuKUeCZc+KTRy9fR2+drNkMdzfh8ID4QGJGWmVIRAxc45Hr86UqKhGZl04vAFfGRMJwcnoJhaIAOArFZYRCEk+oS0dRH7NrPGUcPyprQn29cayoBGRDWoCxTC+cvY6JWyIjODDQH4Bor12/gWxWwFiDB0ZwkEBmzifTQL0NpRTLKIYEYVRJhFFRP1xGGBbuUq5GkFQffv3mCi6dv2Sub2trwcCggKgQKSNVLzZMRmOoVFVesFxFVMElBDONTUgdH3/8eezrP2SOhwY7cOmSxEOa6lM4OCTt0tVOYJw09tLCLUS1nNFYArF6GQfHb04iRX1UtsXAPsS1PxSKhdp4HU9AlUsNeIjlYOIwnFXgXTRUQkNagCmZzBqKKq+5uAoszkh8pr09jAZpapNfRGVbCeK6elHqOzE+i+ERkdQcOZLASkYBOsUQnnpcpAY72zpw5pjMx+KRKrJFjduEI4hJEbCwClwfl/n/7MISkmkBMHEOllsRG06Mj6E+Kf3wHQ8/gP4+AQwxt6deEiBOPF2H7nZBsVFiMqX1ioWqmJ8RgNfQYB/aWsRwDCfZtcmQedEUUI4KljPy3PmVLJ6/cNMcHz5+Cu0tCvyKAIpdxDNPfA8FjY+9912Poq1JbMiphgWrMedwsAbJ+Y+0NcFS2uwohwi8Epvk1sp45hkB8O3b14uuTgFHMs63OCfysgSTNeiGq3Q6af7NRKCRxQWF+L2m3oXz4dpsCSgokKuIEsIKWmWMsVCxer1lxIi8Mm2XQESBsOViGKGi2KoaA/L6bi5m8hhVYBm/dU7eJ/E9+rarNwR0yO+m4eFhc2zm9br2zjm4/T5qbkhA1dpx89YUVjKy+NzV043GRikPQaqKxTIypDndHM2612uMMVKtIKxzTv4N5ueoIhTWQkejyGgrLa0WcEslSrk5okXne/t6ezghNs+dmrqFmOZP2dl4QgH65QqiuiGBZp2eERtOzy3i2nWR6SRwsKVBpJOzq/Mo5+Waof3dGOwX0GF3VxOK2gmqTnsxz5y+y9NzZVy+Jn3y+s0xhFQSt2egHwdPyGapUBJQ7C5efvEmlublWaF8EUNd8o6cPtKNcFHm1dO3LmBfr7x3J04dDGRhQ6ggYd+LYh5VlTyORKuI6CZ0895UtKdXbKts0LwP1dbmGVioWrCsgQxrBRzwsCmIT3vGAh6sdpdNsZ1FiLvM2t/2FrDATsEHHqz2xnYKD1bzYDUPVtvFd9CD1V7VuDsdL3axpe4qaz9fuoPZPFjtFQbyYLWaSTxY7a7cjr/JW8Bb4E1qAQ9Wk0mzB6tJB/dgNQ9WcwGpLiOaB6vt8iDgwWombG2ZXWhtD1Zb3+c8WG2X30GfvbfAZhbwYDVjFQ9W82A1D1azG2Y9WI0+wYPVPFiN83YPVtv7UycPVrvLNvLB17s0nL/NWGCn4AMPVntjO869ClYL2LxJ56pbHbYi4XJ3VXLRzSrVusyp3AwQKNiWKZshOw6iUTKryUSYbGq2f3MXht0tnllaMawBTAvzs7Dl4F4L60/JrGZ3esd4rNu9yuUislnZacL8yOTGlE4k1+1CtTsxFxYWMKFUxaQDnpqV7V7ctW93srS0tZrdXEydXf3oHxg0x909PcHO6I6ODiR054jZKhKz+1RqkiFkWAve5/B6ZjVbr3Vscw5F7XZACFv5CnOvQ4W7Xoxuk/fFYVnzzGpvrD/Z6dN3Ol7sNP/dvt7Pl+5g4bcYWM2ME+oH6e9deSRrKdPnddBKhMMo664uuVeuunTpCigtxfT1r389kK2in7fvDHfx22PunLPB/f37a8xqTS3NjC6ZfNrb240cExMZM+rqZJcimd2UZBOqIBQ0qss67h4HnJWeWe1VXwDvH3bbA/v8vQXeXBZ4NbAa2dKY/uf//J/B2MLvBsvoQrYpy0pFxq5/9s/+2Y6ME3zfBB9D6xmqmJl7jWULs0xk/N1lTvrEJz4ByljKOFMK2K24mG7LSQYlywhFyST7LWUZl3ZUgbu8mAzV/+pf/StzN5nV7E50Mlpz3GRyZUN///d/P2AGYj2sTchy9Zu/+Zvmeu7e5/caE8dmWy/KWVpWLkrgWYY2tqNlJnPHdrJw/fEf/7HJh3az+bA81oYnTpwAWcWYKPlk2bmYp92R/3M/93PrZFgtWzevtfXlznzL4tbb2xuwXrHtbB3/8i//En/4h39onsX62jkOy2WZtNh2H/zgB801zM9ljLPfsu7YuJWk49TUFD7zGWEnIkOTK4FqmfxYLttGZAH7mZ/5maAXuAxqbtewjG78e/68MKD8yq/8SsBgzudYxjL+Zp/7Qz/0Q/jVX/1Vcz2fb23C9vzud79rzn/60582fYiJMpi2nKdPnw4kRJmPTW670zauVK3LPOdKhbqMa/Yatom1Fett+wnfR3sNn2nZmFgnWy/2O8v09q53vQvvfve7TfEOHjwY9En2PVuX7cxraBtrf/oJ9nWmz33uc8E6xOzsrGFUs/3EMs+9moSr2467frxDsJq9fC2zFrRjNBIFGVpsP4ro4s/C7BKe+paw+n3pv34J8/Mix5Y3zMmy5lTXUG+YtZh+9ud+FvsH95vjWDJWYzIz3wzKrOYYhJ9euTU5T2a1p58WNhFSJLe1ieTTyZPHkVcWisGhPhw7LoH/VJp9w66QcU1IpSdDkeD7hsQa9pugWCghpmtIZFWzfY/vxOc++2cmTzJqRCOy8MW+ZP0epaIb0sLm8uUvfxlk4zR2yOdRnxJ2HDLWWbaJH/yhD+HHf/zHxT5NpAaSar1RzGquhLErU/vYN76Dz376T03Z1hZXkFE709dZBj7+Vt8odQ/Hojh85Ig5fvgdj+DMGWFjIjt2SSVQ+e+YyoRVQWaXbeqXiol88hZ481hgC7AaV+43Y1aL0hWqvOA6I3AxQ0lr8igjp8w0ecRRVEaam4vASxeFKWf0xgwWVsSvFgtVRPRp9Qng7/3gcXM+s5rBzKQw9BQrZbR0yRo8EmncnJJCzN6exn37hdWptzWG3i5ZVWlpBNLK/hVCCWQnY8rnY1jNif+8eGUJt6aVQa2hEd3K3FPfwNVyAWqUigUs3pa4xO1bU4jG5N6jh0ewv78m55dTsif68mftGEFTqTQhmYdaW4QxaP/gENpaJR+uHqXs2pWJIUgVy5EKhIeN7FYhFNRHsblslGHs5iouvnTRXMO525HjMsYxJGHbLlPIoCEm/o0MVjGlOSqUgfFbIg/6zDMvY2D/QSlbfxuWlmQEnp2ZQqOy1h080AZV+EQhX0apKDahDy4q89Dk5G1ENeawr7sddUkpKTfyhyNaav5V2Ue2fk4LGo8AmTVV3ykW0MExiWVYWgGUZe3si2MYvyZ1GTl0AAfFzSOWoCShZDQ1uYipMVmTW5jLo6NH8jlyPIVYQupVKlfx9JMiYdmYaERPm1i6VFjA8pr0q0R9Mzr7JP6TLQHnLgrz2dXrNzFyRNhM08kUQvrc1aUFQMemfb1d6NfnUn7xe88L2+taLo/mJmGuSkRC6O8RRrqGuiimb4m8Y09XO5oapfzC1idlFiUj6cNlVLCiTGlLq1mcvyTMbQcPn0Rbq/RJNrmSr+G5p58LFIze+Y63o6lO+h6Z1ewaJK1ak6EtBSNiAWEUlPmMrbOi/XxudiaY848MH8C+PmEKjIQrqKqkZjRcBdUqTHmitW9gV+42XCkjalnEJAfz/1I5hKJOBEshsiHKP0w8ENJPQsFbzXciFDCrhUsxhKxGbBiYL0rfKEVDWF4UhrxQJIzWZmFYnJ1fwOy0zBsbmhrBuB5TOByyy74oFsnAKtaicu3sohji+XPn0dwmdW/p7ERbs1xDWVvLGjg7M4tKQa5vbWxAY72wnaVjMdNOpmzFfPDSGolyLT/7tWUWrEQiWFqSfG6O3cLinLy/rIudw+RLObTQ+TFW2deNjg6pIxP7ItPY2LyRImbK58toUAb0xqZ6dLXL9YsLlBwVhkWy7NkyDw7tRzopdWTRXSY8e5wpANOzwlh5e24WF29cMcf7Ro6hY5/YanoZePGyvHcLiwWURNEd2cV5HOiU8j90sgVKAojbExMo5oXKsqk5Hcgc7+tIQwkQEeH3tQ5O4RCZ8GzvZmBa2dHIrGYxme53CSsTKIWSWc16XxesZj1vYFJ/sEcs4MFqd9kQ21mEuMus/W1vAQvsFHzgwWpvbKe4Vxc7dgRWc0zMGEzQRx0gxTp5ylK5JqNCsJoGbkKUy9TjcqkULMhllpeCY0qCEozGFOVETCezBMxVVZudGvYWDFetlpHTDwXqzNv845R1swgCRzqCC8+3FaA2MzODxTWZ9JECeHlFjikTV1WK4WiCi51CDczFaAIZzOSrvz8IdETiMUSVfpcLYDZVnIAV31Nro3VjxBZglK3GEUOX7ObrHK/P3y6+uisSWyzMebDaG+tEXsPTdzpevIZH7cqtfr50B7O+CcBqgT+s3FkGlEEYNzBrg4Gu32NAI6TBn3g0CmVTDxYX+LyLF9eD1WzQ20p6GT+/AaxmA779/f04ohI7re1tQdCss7MzCBAxUGTBaoVCbTHDccem2luB1YJW92C1V30BvH/YFbfrM/UWeFNYYCt5OxcQZoEprLAdWzZKJdprGDi3AJHNZDl3YrQ7Se/xma7Uoh2b+FwLrHn/+9+Pxx9/3DyWIBxXxtGOjZT+/IM/+AP5ZqJ0iG78oVTgbvtPt45WlpTnKNu5MbG+VsLSShTyGltXHvObjaAMJl7jynm6MpQWCGVlFe2z7DW0pf2NNrPjf1eXgExssoAzPscC3RYXF4NvO7d9+O1o7clyumWz/YfPbWlpMdmzLG7fs9+jBFfZtmYZN2PA4322rVkuu7HLPeY1FpDIZ1lAFecxm7W7C+Qy7LTO5MS2He+18yBXYpL1cUGQLvDL2nJ8fNxIqDLRNi4gzJWste8V7WmBZa6d2VaXL182+VAelOBBplOnTgXyl7SZzZNAN1sXV26V9rP58r3YrMyuTVh+23Y8b/N3QYT2HbN1tGVju7iypm5/dPvJnXyC2zfdNmLZbV0mJiZw9uxZcynb3wLU+L7cyR/utj94xUt/lydo85TKmzILgteY6tJ1AXDtu996HP/jv/0Pc37s+s2g7vQx6ToJY50+cwYPPfKQOX7///Ke9dJ1ulRTIYNCsHukdkmxVMbtWwKW/avPfxEXLgg4IBFPobNTAm9DQwPgGhTT8RMjODQioIpkimtXtvJ3BqtVNkhwLswLsIMg5K986cvmmH3Abvzkvx999FFznvK1ds2MQNivfOUr5jx9QiIqwVECC5K6RvW//viPBkDYdGOqBlarBPtyXtFquykD6r6zfLD1dV/70lfxV3/2l6YsBK8UChJE5HvAIC0T3+tESoKRybo0Tpw8aY5/8u//NPr6xBdRU82C25h3OiUgBkq/RqyG3ytq7E94C7zJLbABrGaXgenNbEyfFghkQHm9C66yy8lhoKhApUyoHACt8ohhUgEuZ8/NYmJcQBLhcBKN9aLjWF/XHMwJr165hI52mTsdOTyM/v3ygFiYm9ilLa6NLWDylgIpiln85Adl8yBlPwk0Mz7BlEUQENyAXqoKAChXjGJiSnz1s2evoqBygcePDWNYsXBNqVp91/IVrOXEz1wfn8P5l14yx10dLXj3o+JniGFZXhS/1NGWwPS0xBCmb9/GqspENrW0oqdbpPTqm2oRo3gFiCouIkIXZqUzQ7b0QK6KALhjbcG/i3OlAKyWSicwfEhiFHUNIWQVUDg9M4HmpCDg6lJppOtESi+zVsbUtAB3Xnr5EoYPCPKrr68ZqtaIi+cnUSwI6OTIyBA621Se0shyq1xpNYSKgs/m5hYR0l2jDQ1xJBXcw3maZRLNV4jDkXzYlVa1nJmVHMZvijRnOZ/HEZVibGypw+1VGff/7u9exsVzUp6hoYM4cVrm8QMH4lCFQ1y8OokbVzTuUU6gArl+5Ggn+gdlHCwUSnjhGelM+WwBvd3SxyrllUAGtL6pFf37ZezIVoAXzglo8uLlUbztbW8zx729dabtmdjdZibFnsVsBgeH5V4qeT+tYLX5xWV0d8qmnbbWJgz0SFuk45QRlfJ0tDajzoKBHPKHSriCkI5T7M+rOQELEqx2aVTAaoMHDqGlWV4Ahr3WlqSfv/jCWZTyYuiH3vYAWhplrDT4HH1/5f1WYFy1IAVnXcJRFMPSf/jr7JIgniYnboKbk5iOHD6Evh6Zn9McqgRrjh2oPij5Kc9lXVSNCQSqKkgRVZRVprGCOCr6bcJlXlVnNZKalhOCZa7Bh/II8UfjqwhcUxlQRLFgNi4A4WQi4G9gF9QpG65cu4aVRXlne/r60K5SrbSh9XssrZVAJe/G6DXpq0888xz2Dx4zx3XNzWhpFPvXpRMoakxybnYKKQW5Dg3uMzKoTOloJMifYLWQOl8BxEr5C/k8iloISu7aNLeQw9SEAC5XM2sBKDCejKG5TcBedY11aEjLPewJ18ZEnvXy5RtASM7zWw/t+jYAACAASURBVLirW9qupTlsQHZMBNeuKiBvdnoKS0vyPT44sB9cA2diNWpcfLW2NuXWHzJ54KvfkA1Ikfo2ICn9f3a1jNvL0i7xZBNixvkB2aUFLE5Kf37o5AgO7ZcxIr+awY3rAnrjd3//kABz3/7AELpV7pk1skBGhAjxVVAj35uq9hTqwlog40awmnbWatiD1aQX3DvJg9Xusq3ulcWAu6yev22XLbBT8IEHq+1yg9whew9WEwN5sJpMAD1Y7XV+H70M6KsadKfjxevcOq85Oz9fuoMJPVgtGF9sX/dgtVqf2Q4D52t+SV8lg932P94/7Gbr+by9Be5tC9wJnMHfPVht99rYg9XEth6sBniwmjA8ucmVODTrAzZo5+5i2OL19GA1jUR5sJrpIR6s5sFquzeS+5zfchbwYDXT5B6s5sFqHqzmwWoerCYjoAereWa1e2ku5MFqe7S1fPBmjzbM61SsnQb/PFjtdTL8XWbzVgOrVRwpT26Q2JQtrFwJFu9rUgiE+JdQUZ20YqEQSIasLS0a6RtZkasx65BZze7oJKua3RmdL1CWw/KRV1DU42K+UHsud1ioZILrM7mT3u6mX81mkFd5iZXMGqZnZOfXzNwsVjNSnkIlgt4+YVMjqxplPZhGDh8OKIPjqWSw45tSBMGWFbN7034EkMz5lcgrypu+lrTZ4rfU9+6Y1daXxdluvEUhd3088mC119I9/L33uAXuuKN9j9bPnZcEO7C2wazmss1w1/xm7CWGQUSlpeORVOBujStVf3H+/KVABvRv//ZvA7YWjiF2HOE4YJlYyIxhWT66u7sxODRkLEumEMrIMFHWi3JhTPxbVye7NfP5GutFNLren9+JWU02dG3HyUlDb5wferDaHn0BfLG8BbwFdt0C2wGruT5zM1lpt5AbGadejwowT1sGl0HKfZbLYkVGqE996lPm0b/0S78UjIF2rOJ5MhbYcYzj2w/+4A+a610J0Y2MNa9HXTbmYb+lDMNNorb725VfdCUjrR1cNjErq8i8NzKKWTYvzgNc+UWbj2Xh4b1kkrPJtYPNl39pf2tHA/7Q7zPeawFnHFNdpi77DLLFWbYt5mOfxzzcdnUZxTaz+UYAky0P87C2Yn2t3Cf/Wnttxt5l62efy3stKxvtYBnj+NftQ7b/8D6bv2EtcmTYt5LRtPVyJTh5zsra0lb2m95tF9cerJctD6+1ZeC9tgx8vrUt/1qbsMy2/FbKlXm75XGBqrTJZsxqZOFy79/oC+ycy/UhW63RWfuzTm6b2vq77MDb+W7mc8jyx0Q2OjsXpg3s/W6bsm+6csK2PG7/XLepcAO73m74h53m6bIn2llxuVIO+nMqmcKL51402f75Zz+H0ZeumuNYOIFoQhgalpYWAknWH/uxD+P4KWG/aFGZI/MPMkMoJTOfadk+6GPsc0vlCq6P3jKXf/4v/xoTE3Lc1NiC3l5ZE2pvbw3WWk6fOY79A8KqkkjShwT6BYEMqGWZMe9sucZkVi5VarKkrMOiyB5Rlvaxb31bihwKBetnZD/88Ic/bM5T0rOYkwDbH/3RH+F73/ueOWb7R1RbjmtPDQ3C5vL3/+HP4JFHHjHHqYZk7evjVRQx7/gd+hrUNDdK99ox5a+/8EV86fNfNOXMZ6iaIF+SlPS0Y0GIPlNZNMhyePLUKXPNL/ziP0Fdg4AdTZ9Xn5bL55BMCOtevpBHMl4bs8xJn7wF3ioW2EJ0oxyqrUiIRKCmqiMQajSM5XypUkFWJf8KSEC4sIDlCvCtZ4SV5/LV22hQBsThgf1orRdf3doMzClr2nceP4eFRWGNOjhyBMNDwhJEubypm3LRrRujaG2Qd/b+owdwYkB8Wl0CiFq1N+RRVH63EqIoQuaFuWIIz78k+Zw7dwPtLcIS9Pa39aFdWdniVaAhKaw/uVIZpbj4iuUC8PSTwvY6NXkTp0+IHOTgYA/COodsSocCacXVTDGYy6XTKcSV3IfiMLp0BSplRpWpLhSpMagtZAuY03hIJl9GQfOnP+/rFJlCEqbdHJN4xcrSMqJxYcCi5GYsofXNr6GTVHGGzasRdcqyRsaj2zPCJnXlyihGDlmwWjKgS7o1sQIogxrZ7uosfVm1gJjKW4fCsUBylMxTIY3tREJlQFnWWK6ybridW80gkRK2pFI4hKzK/83MLuDmdWGrIiPV4eED5nj/YBduzgiz6UvnJ3DxnJQ5FktgnzKl3f/gMHrapeHHbi3hBe1vzfWdmFsQRrSefSmcul+YUCk7e/4FmVPdGp/CiVMyXjc2xRHT75d4OgXtniBp3vkLwvY0Nn4TZ84Ik99gbxoFHd6jIeDKZZEKnRq/ibc9cL85TqaiePIpmZ/kcnkcO3LYHHe0h5HW/pBdAW6NSf7dXe1obdYxK+woFtaGL5TDkhfTSjaL6zdEQrR33340K7Mah7qFWZk/XDh/PmBdfeCB+1FfpzGdCmBVysmwZofvEtu8LKxUZFbLVMS2ZNybW5SY2/jEWBCXGx4+gKaU5EmQU0IzWjcdqJYNoxpTuFqb8/BcFSopa0Q+7fcbWfEkUQ50TS5BLkfGZjkm6S5Z6ZgMW1tRO1O1BFUNJV8uysosWwlHQHl1JivpyeOpqWnD1sWUStcHbNyhSAwNdfJOsS45fU+XlpYxNS2sctfHJtDYKoyJVc4blcUtFK4gre9jPBZCe5v0+f2drYF/4JpxRZliyYqb1L5H+Uo712Jp81V5cNlIoEp5oqGQbSJwKdyuMVMMSokLzZq4teHMYhbnXhLftbiUwcDgiDk+fLi1xg7o9AG+ummVJJ6Zm8fFi+fN9e1tLRgclHmvmX9p7LJEBnFl/osoSxqvYdvNiPvH+dFJXJ+S926xUMGiNlcJkWDdgH4+pe/FUG8njhyQzT/0k5fOy6jy8ssX0dgiPvCR+/sxImq9aIgDSmBnWNWskDJlTAN95WoEqDhynnZ6zvHOdthQGVWVsWa+YZU5ronmyvN82jsW8GC1vdMW60qynUWOPVp0X6xtWMCD1bZhpD10yVsNrGYnfGwCF6wWtjNf/sBZkmUE4jzWcu6WyqD8J1MuuxYs/GdXVgPq/4izgGombZpPpVQIPv5KhSLK+jFUBgMOQnnMa61/jIbXS4jaLjM7P1dbyM/nkckJKG1xZdmA1JjmFxaQ0dlpoRhCXYNMNptbW4JFUC6KUS6Oqb6pMZC9MZMelSjgQtpmC9guaC2lC2fb7dKv5h/WAwc9WG0rIK9LcX9nON52W8Zf5y3w+lvgjkGC1/+Rr0uOdwtWow9zZUDD+hFMxkobyHLBahHEEeOHM91uFCjxC5mLNBcu4POf/7w5/vrXvx6A1Zi/DaJykcIGMBkEtkFFSkF1dctXMMFqPX2y0EUZ6GPHJPB19OjRwOdLsEu+drnY4CYPVntt3cl/77w2+/m7vQXezBZw58Ob+QoXKEY72Pk4F1vtOODKJnI8sKCruwF7ueAea3fm4553gVpWDtIFmXzuc5/Dxz/+cXP7lStXAgAKr7WAFdbrHe94h7nmq1/9ahC859hpA/kbQVG72Q9ccBjram27mRwoy+FKNPLfdsxnmTeTxeQ1dqzmNRaA5Z7nse0DRgJPAwC8z7Y7z9ljlsHm44LkXLlVlsudj2xmQwKebJk5h3ABWxY0xj5mQW8s41Zlc+U+7bM2ysW6IDPb/9kvtrLbndp9I+DMvd4F3rnHdi7Ge12woQtYtOVkGa20KK+3ffjVymvzd4GDBLFYCVH+buvO51s785kuoM8FP9l30G1TlseWwwX58djdKHEnG27nd/YLW/7tzGtYP1t+t46UybVyq3yuK4lrbcK2cvvGRpAa79sIstxOHXb7Gldq1j6LbWv7DyVQ7bz+299+DBWVcivlS0E7dnR0gPLJTB/6ex9CU7NuKilUgvl5VINxvIb9wq4hsc3t+16thvDkE8+bfL7wV3+D5WUJlre3dWJo6JA5TiYpuSvfHPedPoaDh0SiKEbUQ7BhsAIwUGb8U20ziwtWy2ZygS/iJ8/ykjzr937v9/DsU0+bY9OeClxgH//Yxz5mzr/3/e/H6oIEAv/Df/gP5tvH1isakogu15ysxNVHf/EfB98xyfpEsFT3aoqYd/wOfR3BatZ/fulvvowvfFZkQHOZHEQiS9rLvrPlSgW5kkQ+Dx06hHe8853m+Kc+8vdRCaAUbA+xA4GPEQ2yEri20/U3k4lP3gJvFgvU8LQBYmXd1jkDYrArpgTJWNaZMkrqi/KhKEqQNXLiSsYVrTY+V8VXHrtkzq9myjim8oiH9rWgsCpgmlQ8gVxenMfTz1/EclbWT1INLbWwQXYJTRFZp+9vjeP0IVmbuf9YOyKqOZekv41KHKCMAgpa5mIojiwEcJYrAY89LuCey5fGsb9HgCbvfcc+tCpmNVQooimlSIpYArdL4jcKUeDGVfHJ5154FikiKwA8+OBJDHSLdCnXnqoViW8kYrEACGLKZCWnHYAysyDQiYnzlpllee7UQgZLaxonqYaCb4dCMYPOVtk4efBAD/I5AQ/dGp/EjTEBUq+tFTF4QEBRfX1dSIXFJk1NkQAwx9DGrIKZKLc+rLKbPV3NFn8C4hITiutgGQsFle0jwE71I1mnKhEyut2yBgMpolSQsnHesaIylJMz86hvlbaLJtIBhmRpCZhRooDs8ioSuuGzvbMNySYBrFy6MolL52SMi0RiaGkXg+4fasb+QQGvrC0W8MLTAiTq6uzH4sK4PiuD+98mOq/RaBzXLkoHvXhpFKceEGBcR1c9FEsZAIp4filL6USRILx16xbuv1+AaL2d9cgogIly3xfPSz8fn7iJRx562Bw3N9Xj+WcFrJbNFHHiuLRLayNQVm4GAg2nJ6Wcne1t2Ncn8qbM066h8u2z64hUMSwUpE0z+RzmVB+3vaMDDWnp5wSN3Z4UlNC1a9eMBCzT6dPHDFiMiWE1G7IjAMyuWpbKNcKHaiSOlZL8wuHz9ozY7ebNG+jrFpBfX2+LQqhUPVTz50gd0oeFjNy2lf6kQ7GxqSJKClajICgg5awigZyG9JZXOReSezn/D+m9BN21NUt96+oIyRe/VC3nasA4IrciCv4jaFXBlJw/RFRWk/Nrfr8Ze+ZywXy7Ug2B4Hemxvok5tgRALOOHHy/pOpQjUr+S2s53Lg6ao7nF2bQ1cZNDMDA/l50tov8ZWNdNJAunZ6eRU4JMVoaG9HYIGjZkIlhqsR5nAA+sVUml0GZKGLjM+uM1KtNFvzKKylzyxRL1jZdXLs5g5cuSNkSyQYcPnzcHHd11oDI3JhRUvAc57MNSanXwtIszj7/rD43gTNnTkv+iQSskCmBdGWNwVadSWShlAhkW6+MAeevTZl7x+cWManzW3asvn37zPmOjjb0K/iMU7oGxS4SrDYqryCeP3sT+ZLMAwe7G/CBB8Vu3Y1AWomtaaVqVXxpOFRGEKOn1KrOw02Pt8cGrKYdN1Rap44VDlrMRwprPW5vHXmw2t5qj6A021nk2KNF98XahgU8WG0bRtpDl3iwmkygPFhNJk0erPY6v5zbIR1yFkrX7YDfYgHVg9Ve5zby2e2aBe4YJNi1J7+2jD1YTeznwWqvrR/5753XZj9/t7fAm9kCHqzmwWoWFCXjrUz6PVht+2+9B6tJ5MeD1bbfZ3brSg9WY5DXg9XYvzxYbbfeMp+vt4BawIPVPFjNg9U8WE3dgQerCUrOg9U8WI39wIPV9v5MyYPV7rKNdgo22uljXLmBnd7rr9/7Fthp//EyoG9sm3qwmoLVdLeNzPSIbBeEP3dVBHIUjpQnmdWyyu+bz2ZBCU8TZCgWatKf5dru4Gq5tju+as7b3SWrwQ5WSmraHbjc2RTIgJoNqfJVvri8FOzCXl5dNf9mmltcCI65YJpXyuBMpgKEdTE7Fg12NJ88eRIH9COPsnFtSs9dLJdqEgXRSPDcgsOuwF2uNqhid71s7MVb+YGNciRuMH+9xJHdveJCs7ZAb3HHgV27UDvJP++8m2DXxyMPVntVBxcKCLzfWD94t08nY5ZPW1tgt8eXnc43dtpWnJ/sRAbUZb1wJalcSSfDNqHbycIVMp/U9nTaYNf58+fxN3/zN6a43/nOdwI5JY5FlvVlYWEhGAvS6XTAdsJjsqsxdXZ1YUTp+48fP24Y1ZgoB23ZcOiDldwNunkvMNOdwGrusLkd29qx1F7rZUC3YzV/jbeAt8Cb0QJ3Aquxzu41mzGfbQWI5bUua9R27LeZ1CB9tsvotlk+ZBb44hdF8uzf/bt/F7DjkEHHsm0xD1tWMst88pOfNNd/5CMfCVjHyOxlWaZclrXtlP21XEMbb2VHW37axjJLGYk6q+myxYM5TrssXK58pyvBaduU2djrN8py3sn+G2VDXUYuWzzOLWz78vm2b2z8BnLZ1NbJGuq3lWsnlzVqoxlsv+Uz7Xct61pjcV0vOW7rSFk9VxLULZ+dHzU3CxMK01bMbbSJK5Fp7czrt6q7ZUWifVz5Trdutl5G1tDO40gloYm/23K6+WzVP3m9+15b+9C2tj/wr30u28R9rzebA+90XuzamGWxfYDPddnm3Lrf6X1zmdUoB9quDA28bzM/s11/5c4hd/37/U6VfJXfN5ORJYvk5/7sz81dmVweVVKNAJicvI2GemGd+cAHfwA//MM/bI4PHhT2e5uK1GEzUmIb3x1dr3IkgMms9lef/5K5/r9/+W9VEEqY1Q4eFOk0dluyqzHd/8BJHBoRZrVI1MgLmGPDjrEVs5ouyZC5Jq7SUXQTVm743//7f4/z514y+RiGSP3AIGPlv/gX/0Ke+7YHsTgtqgC/9Vu/ZRhgmOgHkjEJOnLNqbdX2FB++Z//H4EqQDxdk2lbt+F0ndVEReFV0w6Z1dzxwmUw5btp351vf/M7+PR/+f/MY5fmF5FUmddiqRSw0JHVQ4nS8L73vx8/+KEPmutHDh8yLGpMfC/iyrJJ6VfL1s3fuWbok7fAW94C7vvtHpv3WnwjQmSr4Xo72csqKCmnUgGNyEGoyeaqwIuXZC3/+dFZXBwThptINIaTh4ShviVVxvTYRXOcSsTR2iZ0OpMzGZTCIv1ZKkcwPSUyl+HiEh4+Jvc+el8rusSloZJZQnO90O+YJfqwlLOMEoq68FJEEnktJ8nKXnxJ1vuff/4y6lTi870Pn8CwZI9klYRfwrRUjcYwF5H8F4rA6qL4k9GLL2NuVmQfTx0fwakRYe0iy2M+K5qF9clEMP8xUuYqphqNRQONVcPqahg4gaXlDCZm5d7F1QqiSWF1SjfWWzJNrGWWcH30nDn/4JljaFHZx6WFZZx7UWT+Jibnceo+YVx+8HQTKsr+xTHFknoWizUpySuXL6G3V+zf2lwf+FWSm8WDteUyyrzJMMap9iJ7wuoqYimRYaU/T1qaOIoWljSeUw1hWWUrJ6YXsJyX+vYNDqNO23FqAbh+VdjFlheXkNDvgqHhQezvF/asl66s4qXnhTWtvbUd3b1yc6k6byQhmeKxOpx7Wtqlp3s/YlEpw8zcNRw9IYxlne1dmJqQurz88ihGTkjb1TXHzVjORJnTxqQMaJwuXL0mEqU3b1zHmfvvM8ecP1eURY9zqBs3RcpzdmYeIyMis9hQV4+FWWHkun1rGkOqxFOXDiOkChBkN1uYlXo11qfRZBm2AlvqLMKOr2GgqAuq+UIB2ZywnXHN0kpJcoowMyPzgcnJSdSnhUhhZGQQSnhnlIliqgKRSNTGwFK5FNQrFEsGDGcMEV27KvOKsbEbOH1S5Lbb2uuCKBFzKZPWzTBaVQN7RqiWoev87CdVZTylBykan8JXgkxg0pDZYhiLS1LJpaUiclmV/+a3D6RNK9UsmuolLtfT3YhmlQZGtYiqytcmIgkU1VjxmPQjpgJZxFThKeYoG61l8wErdqFUCtZ3k6kUbt8Wprq5hYVAKrSnuxX6emFuBXjxRXk3p29PYaBfWBuPHj2EBtV8ZXep6PxzcX4W5aL4q7aWVjQ3ip9h26nauWGzs3NIKkihXGPnDVXspqxafC8UCQdzHrLQ2rK9fPEqRq8Ko2RP7wEcOSplY3+36r6RCL25ZUmkbKvkPzM7Ca6lM1E1xDILkpHcMquxBOWgTauBvyoZVkopc6YAqAooXrx0E5fG5X2va+vAsVMHzXFfH1n7pI2mJpZR0HYPIYXZaRl3pqdXUCxLOetDGfzYu0SWdLAriq4uOc9pdEWlbCPhkmFXM6lSdmIFLssa+5++/CHOlGv6oNZvbycWKg/x6fttAQ9Wu0uL73SRY6eP2cuLCzuti7/+lRbYaf/xYLU3thftNphgt2pX21BliWa3Ho7dhSoXNBDoB+iO9qDvVioBnW61XEJIgWWcqNlF1kIuHwRhCFAjAI2JwDWbLym17WJ/lRKiOrnjR0JFwXC53Fow+Y0gFCzqJ+OJYEHaXfRlfiVdxFrLZbG8KtTeC0tLWFgSmmnSAmeyMtWbW8yiqGXjIlpDk3xME6wwNCwU0pSH6x+URUpObK1EQVQX13ieIDY3qGIX1F05m41ANNv2W513+4Yrn2ekU3SyWWtdXu3BarTCm4lZzYPVdstD7o18d3t82el8Y6dWWcewVqktEtBHuZJm1jeyPC7odrP5rlnw0MAvwWoIgMWZQO7z3Llz+MpXvmKK++STTwbBTxsI4Xk3+EyfbX0yA8MNzRL46uvfh9Onhfr8zJkzxu8zUQLaBt5Zj3hcPpTLVu9BDbUeTPZK67lgtu3Y1oPVtmMlf423gLfAW8EC2wGrufNo1x/bbxEG9W0iOOZOIKpXs+tm4JuN19sy8zuDMi1Mf/qnf4ovfOEL5nh0VCQ7mAiqsWMjQS/23g9/+MNGIo6JwGr7ncTyW5AH771bacjt9h37XI7T1p6ulB7zuRM7JutkAW0WhGafvxnTEn+zNuGz3Pw3AyOaYKFGolyQ3Ma+YG3F8ti60IbuvRtBSbaNXICaazsXVOReY/sJ681AExOvte3r1mvjHMiVyHTLudN+a5/lzolcYJVrZz5nY9vYetr3h8FLK53j2oD2t2V251lb9YtXA1O5LHpb9W17vysX6M4rt9u3d3Kdu8bA483Kxra29r3TO8Fnu4Ae+2/7PgUbAJ25sMsmuFXZ9yRQbQsgVEkD5OzXN25IwPjP//zP8dQTT5jjhqYWZPKyTsN35OCwBIl/5MM/jPvvlzn7RjyslUyiO9gKX1XWQHs+V8Rn/0x88ncfewJNTQLwbGxoxvCwSHpFIiF0dorM0yPveBB19RpQDNfAapUqg3/yfeDKgDKethlet1yqBNJU//bf/luMXbtu7uV7WtYgK8Fqv/7rv27OHzl2DDO3JEj/G7/xG0HA1YAhwqpvFw6hv1/klv7P/+tXg4BrLBUFJaBMXaJbb058vcFqLrByK+DaC2dfxB/+P39gyjY+PoGofizlioXg24v+ubVN2uWjH/sYTj8gMm1GjUob2P1elN9q9dwhxs7k7ZO3wJvHAnY1lMF7rRX/1uL1QKgGVitB1ssp21dQgNoaGrCswf6bM8BTLwjo6umXxpGvClAmGo9hf7cAm2LVJSxOi08j4OPwiEgqExBj5e3GbgAT1wUA1FEfxvseEt9FbJFik1DKrSCk/s2A0cMyFhQrxUBCsRpOoqhgNWIf5hakjt974jLmp+fN8X1HD+L+oyr5lwCqeQGrlSMR5OtEW444tflpAdZcHb2IQlauOX54GIf2C9KNG+jDijSJUQJR16g4LltgBwgQUuxErphDKC6+6NbMIm6OCyAjX06hs1dAGN37BMBiyjAHfPc7X5MynzyI/l6Rv0wm07h0QVAe585dx+DASXP80ENtiCsOaWa6iEJRvnOamurQ1CCe7/b0PFpapV2S0Qg4VjFVSgVEVY6Tvr9akn6SiCWD+XaG0tUqMVkqFxEPAFZVZmCu59CSUYDO9GIGF64LaGboyCm0NkvhLo3lMT4m53lDVPUpR0aGjVQh08wi8OxTIiOYiCZw4JBsJi0Wl1EqSVvEokmcf04AVd3d+7B/n0gxnnv5afT2STuOHDqExVmx+YXLo0g3CYgpWR81YBameCyE/h4BtxFotKQS27PTk+hXEFIkGkIyboHgwPyydKx8sYyGBlk7jEZiqNMBfnx8Hj2dUp4YH6+vVDIBVPLyjzAB9GorMzGwO1mrBNBImQk4pISn1L0WB2OcjfKo5rnRKNbWBCS3ML9kJBuZOE9hmzEZALfusE3Xs001zxJJIaQ80XgKBX0WJXQvnVdA5K2beM+73m2uSSejIHicqS4RtXuIEebmpUAGlPMezci8E9KXKuEq8mqIMqIo6BxpcTGP+VkpZzZXQTIhbVdXl0JYZUDHx0dRKogvGhrqQ3+vtBcNa+OElJMNKWgpSnl3laikLfMqeYlwFDHVhGfJcnp9qVwNNg8UimXMzAhYjd8fdpNyqqE+UJKcmS8F3/LFXA4HhgUEua+7IQDz5cvA+A15T9PJVDCHqUslA4le8wzB44HvVCqufZJ1UeAXI7VlBTvSrJyDMjkK88bCmaLce2n0Bq5dl3dn/9ARHDks/ZBdLabNEg3lEdP+w98KOgfOZbOBRC/bsKdHNjzQn9tvmGKlVFuPD4cddvMY4mpbI1GqLXTxRhHPXZS+tJwvo75FfG883YCJyWlzvLiYBcoCjC2WIlhelrvjsQak0jLfC2fncKpH+tLRwQYMDco8vL6+1t9ikRKiOn4RxBgJ5n60mZ0H8q89pvSqTeEAZByc8gd7zgIerHaXTbLbwT8PVrvLhrlHbttp//FgtTe2YXcbTLBbtfNgNcCD1bR3eWa13XrNdj1fD1bbdRO/oQ/Y7fFlp/ONnRrDg9Vq4ZDNgGkerPbqPWo7Qd2d9kl/vbeAt8CbwwIerObBah6sJgEqD1YTn+bBalv7dg9WE9t4sJoGzj1Y7c0xEfK18Ba4Kwt4sJoHq3mwQGQ81QAAIABJREFUmgerifMoerCasYMHqwk4zIPVPPPuXU0rvo83ebDaXRp7t4N/Hqx2lw1zj9y20/7jwWpvbMPuNphgt2p3t2A1dzFY5DglJ5dxrVouo1KSXU6VYilgPuP1dmd0qVAMqKV5vc2nRGkHu7unXEa5oLul8oVAHqBQyAXMaqFQBaWyYva5K0d3i5BZzS7eGzY13f3hyszx3SnoToqVtVVMzwp18q2pSczMCsva9NwyCkptzF3+dsd0d28P9u+X3U+UiTtyRGQhevv3BZIDhglBd8e4jG6yWCpI/o0yQ3diV9vKP7yCWS1AQbyC0/2VXcqD1XbrNdv1fD1YbddN/IY+YLfHl53ON3ZqjJ2C1VyZq60kQY3/1G3zkVAExZz4/7m5OUxMyA7Ns2fP4mtfk12ozz33nJHEYWL+liGEgTs7HrnMGPTJVibrwKGDePCht5l7SYE+MCAMmp2dnUE+LKeV6do4P/fMajvtMeuv92C112Y/f7e3wJvZAjsBq9EO1t+LdHNNPtq1kcuAvFMZUJdZzR67sol8DiX9mCjX9rGPfcwcP/HEE+skLO0YRfY1OxbxPitPTYahd79bdrfzO8Myk7lMzd+Pdt+OzKX9ZqId7PUcL23bsS02YyZzGXfYJnYMpzSqe737DeqOv/b6jTKM7phiy8O/dgw3TBjKiLBRos7alL9bqT4yrFo2O9rf5m/z5j28frPyuM9iHrasrIdrW/dZ22lXt+/Zurj1ZllsfTfKkrrXW3uyf7l9y9aXbbuZpKYrXcqy2HfKPpN1YBu6srab1ctludvYZ+z1tJNbh80kX1lftx+47HT2Xv7dbJ1gK3uzbIGckKWE0Yu3Yhl0+/yd2nEjI9RmrH4uA58r57oRlGaf6/a3PTO3cpYoLHMY62oZsGampvD1r3/dmOub3/wmpqeFfSESS6CibBmn738A73rXu8z5hx56CMlkLchkORMKhQpihtZEk9VbctZj+EsuK9JaK8tZfPKP/tgcP/fsi+juFlaJdKoeg4PCsExG5aEh+SZ47/vur9G1GQYQZRB5FWY1q/nkspqtrWawsCBMLZ/4xCcwe1vqy/clZtlQ0mn85m/+pjk/dOAAbk8Io8zHP/7xwDfynQ1XVdopBAwq+/+v/cbHA1aPN4pZbSv5Y9ffTty8hT/4fWFWu3zxMkq6psh6kVmOKZFKYv9+YV36tV/7NaQaVEosk0Oqrib95c4TqHLAZFgzt+TXq3UTf+Qt8Oa0ABmbxEeZLXXqKwy1jMWwGQIay6xWRBmyjlJEGDmIdN1MKYYZITnC2BTwzIvCrHbu/BQQFyBUKBJCc6P63soyinnxbyOH+nHqhDCE1ScptSj5XD1/BZWsSHY++tAJvPM+YYcKFaoo54QlqL21FSt5YZOiBF5VNS8Ng05UBpVoNIFqIFdaI656/MlbGL0krMYD/b148PSQOTZqfFYisC6K20JQhWoCuHFVnnv+5RfR0Sh+5uGHz6Bd9SzLlULArBYJVRHVNX5yIpEFi4nzhYABK54I2IauT0/jylVhessV69DXL2NKbx+gyqK4dWsNY1efNeeHBtox2Cd262xpx+S0jFmPffd5JJMi63nsyAGEVQzw6tWXkdVxbfjAPhw7JrGLxcUlNCq7GFmr4sowVKgUEDfaquwbERRVP7JSqiKVEqYrzh/s0E2Qk5XbY73LyuJG4ca8SnUvZQq4MiExlqaufUg3iH++dTuP+pS0L936xA1hSqNCc88+UbJpSQNPPS11HBsbw/CwSpe2J1Auy/lyvoKb16TPdLZ14NR9wr72d3/3Ahq0750+eQKrcgkuXZ3A9QnpA00t9Yhre8ViFQyqZHZfbzsiWstSPoNkQsZTjkF1ddK3i6ggmxMmsHgyBSWhM6uUSbXhzOw8etsFIM5XKrcmZa5Lp1ApyL1hslApyynIamf3uZIO1spVG5vLe1SuFBHV+FLBYQePJ1JCU0hmskwOlDNnSqYSWFyUF9Uwq6nseENDPQnGTMrni0G8jhKZZAMz9c0XcenSFXM8c3sKH/rQ+6QuRrJc3ve6dBJKpgZw/mMp4EDpbWX/oiSoZTwNh7CijqaMOHIaZ5ubXQb/MzYJxdHVZSVca/xXz75wBdPTIiV5YGA/hlXliLXO5cR5xcNVNOs8MLu2iKjoaiIei6OkZeN8g/NImypqdM49rflXcwWsaXul0mmktK+uZcvIlsTOi0srwZytrj6FgX6hBExGASXOQ6lUxVNPPG7ODw8fQk+PvL80gboc0+zalbC8OIOOdnlHUokIIsoiyXcwrO0bJxuuZcUrFgKWtVy5iGpE6js1NY9rYyI129kziIFBmTtlV4AWOUQhu4K0siQWigVLMohUMhW842Un3ksWN/sNlS8xZiueIBaP1DZNsYxVKcPKahbRpIwX1RjZFKXPnD0/ilsz8kKuFUOohOX6cIySxMKgtrSSx/S0rJnU1zejqVHeo+LSFPri0k9OHerEscPi05obASV0M5KgsZDEB6rVLCL6vRAy/a7GpgZl9eM5soZKIrOa595VY+zZPx6stmebZmcF2zMLEjsr9lv26p0Gjz1Y7Y3tKvfqYOZCmJy9VY5etwDQmFwJAC4iBguhlZocmxvsr5RKAVgtVKmiUlbAWbEYLO5SU9wC0Qhcs4u+lUI+AHKRRruYk6/FXCYbLMJFjIScTCLypQLKmj85iK2/o+RoIFFDEQZd5CN9rV2MD0cjKKkuxFo2g5l5ofqdmr6NhUWZBF27cQtrSp2cyeeCukdjMXR3ywfTmQfux6lTp8xxR3cX2jqEjpZ0wWW1oStFs25xP1Szs7s47QZqNi7E23+bBV3nI2AzX++CmbZQ2wg+bF75Jm0tC3G3b92Ox6MtC+2UwJlPrgP7bTHPfDPJgN5tO/j73hgLbBzf14GZNvkw2mufSvT96wFYtRJuBrTl/MT64Y0BNFdey2XDcBlC3KDiOkCYLjZEqhEsaWBndnY2AKtR+vMb3/iGaeQLFy4EwXxXzoryW7YuXIywAX+eb2qWD2WCj0/ff8YcP/jggzh0SCQrSIfuSjq5QWa3Z73eYLU3ptdu/6lbga23ymGrvrT9J/orvQW8BbwF9pYFXIAOxzN3TLPSlvz73ve+1xT8+vXrwYI4wVh2cZxBeVfW83d/93fN9T//8z8fANfm5+cDWTf+thkoam9Zx5fGW8Bb4K1ggYICjCi15H7LrAPtbfKNXy2VENI1m+9+81v41Kc+ZcxFgK/1pem6BgzofPyj//gXMDQkgINodP0WLncVg8FYpkRifXnWyTdrea6OXsN//esvm+svXhjF2poE2O4/8yC6uvrMMdehTp48bo4PjfQjJrE2IFSWgG2gRlkLgAXtTnk1XYzQGJr5qVKu4lvf+pY5/uxnP4u56Rk5X6kgm5EyfPCDH8RP/dRPmePe3l5MKVjt3/ybfxP4f86tizmJNueLBRw/fswcUwa0qVVAAKZRtGH4SbUV0/PrLQPKR7tgXGsTF6xWzJfwn37vP5mfvvGNbyJCCT0TsKwP1vMi8Rg+8pGfNucfffRRxBMCsAjqVvuXP/IW8BZYZwGC1cQfigvQd4fgIvVL9EXVsPgQ4m5WKgKsWS0DpaiAdRbzgCoE4qXLGUxNS27La2RqkozCiQiyRZG5DEULqFRlXf/4kUG8+x3iG1emgXNPnTfHifIqhrpFTvFtpw5hf7eCXQhqyAngqYgoogpoILYlrS62PkHlUsm/kTqLCkqYX8oiRiAPgPlV4IUXVNZwcgp9fQJEHhrsR2ODgFfSjQClQ5kuXhrH2I1Rc1yfTuDwAQGT7evrRB3lG5mq+UCqmFLSFhhBeT07xK2uZVAsKAIoFkGyXuq4VKniyqgA+K5en0MsIUCW/n3NgSTrzK0JLM1LGe47OYhDQyI/au5fkHa8ObaA8QmJXeSyBdQlNYaDArq6BeQxONSLBhrJjJUlhLR9K6U84jFBLVWqFcRCMphRJjoWEdDM4vwyWltlbYzJViUSKhuYB1PYIJakjpRQzKhkYaYSwvVbAsgrRpKob5I6zsyvYHJSwDQHhw6gqU78/PeeeBbHT4i09/7+eixKs+PZZ0eRSEh9H7j/CLIZAWA9/tjjyK5JPzlz3/3o7xd5wczqEvJFeW5XZyeaGgRsR/zgS+dlc2soXEFDnfSN1pZ6NCkgKRwqIqzyoNEQyRmkQxRL+WAekkimUdUBPF8uBmA1gs/sGMeYT0z7YbVSQkzHXAPispMAAgLjzgYq7Xt8ZjViZcTDIP0DE4kgEnaTBONMZUscEQrkOMvVEMKKRONchYxhpr6hUDDW81YrIekoZFu1WnP9zMIyVvhCGynYSAB2TybiQbyOoL6YvguZtTVEFWCXSNlJEd+RcgBiK1RDKCiqiDlbZc7J8RmMjwsQrb2tBYdGRFIzGQdKaqu1tVWMjl415/v6+tHbLm09vwTMTIufWZqfwuH9Ms/p72lFRlGfXHdOJARsWkU1yNMQbmhAPRSpzQ+JH7TtyJ+Db/kQMKvylDfGxoO15P0D+9BYL740m60Em5py+QwmxkWunbHDffvE57j7J2ZmMphSKczunla0t0qfLJdyaEwJsswA8tZUFjMaQzyusdACN+TIc3MFCqzK+WI5jGs3BGhL0Fp7h4C6zpzuQkxdUbhaCGRGzUYpvZfmtuqg7vydADwNbWI1u4qFBXk52c9bWsWnJRMRJBWZmC/nEYooWA0JzEpXwtWJBVy8Ju/+5RszKEXk3Uw2tCFdp2C1tUywQcXdSF4fKmKoXnxvJTOLxjrxaUcOD2BgQPIxSsYVsVUyUiV01hxXgxqq/rQFqFWjCCtgrrYlXsrq0960gAer7c122XGpdgwO2PET/A2vpwU8WO31tObu5+XBajVmtQCU4MFqpuN5sNor378dj0cerLb7Tsw/4ftmAQ9WE1O7rGkMwniw2vetC+7qgzxYbVfN6zP3FvAWuAcs4MFq90Aj+SJ6C3gL7KoFPFjNAkE8WG1jR/NgtV199Xzm3gJ3sIAHq9FAEx6sZvqJB6t5sJoHqyko1oPVjE/wYDU/idjrFvBgtb3eQtss347BAdvM11+2OxbwYLXdsetu5fpWA6sZ6mcLqQ9ofsW6gfSIC1arUhJU4PvcNVlWOuxy0ZH1zOUD2uhivoCqsp1VS8VAtof32eeSZtoyqxWLBRSV/nsjs1og+VOt7YbgrggyqjHxr2U+I8vB/KLsbJpdmMey7qKdnl3C8opsA1hcWQ52rbIszS1CM00JUEqBMo2MjKC9SyiAW9pag10nRUdaxmWnK1drTEUbmdLcPutK3WzGprbRz28uN1LbG7HV3uP1/sczq+2W3/D5vjUt8FYDq5FOvaw7E11ZLNfXmR1t6vMpD+PKUFm/xh1VEUuFb9gHZEwp50pYVGY1yoDevi27tJ5//nl85zvfMcfnz58PdreR4dKyoFFqzeZP9hrLrEYGt7p62TU8cGAIR5WR4L777sPhw+LnKQFtpdpYFyuRtdsyoHv9rfFgtb3eQr583gLeArttAReA7Ur18bn2u4Rj3e/8zu+Yoti/PDbjT53sDLZycDz+hV/4BfzLf/kvzfmjR48GVeDYZcci+l/L3Gbz2O26+vy9BbwFvAU2s8C6vWYOy7y91vhGvYi+K6zyu6tLS6iqJNYXv/hFfO1rXzO3ZFfXAoZ9zs1/4h/8A3P+0Xe9CzbQWizWWPU536+vFxYNfmJY5jD+tZKj7vcHvzPscy9fHsXf/LevmntvTUyjpOtYR48cR1OTMHlwHeq++06a44OH9t01s5qUT6hUWOavflWe+xd/8RdYXRKmHCOjrHpRP/IjP4Kf/mlhFGvtbMfEVdHP+9f/+l8H/p/XR5QtibCU06fvM9f877/yz1GnMnbFUhUxZeagud1gtduerxezmh37KB9s1RRcpQFXpnZpaQX/r8qAfvexv0NCWX8ampsCCWMyj/70T/+kKepDD79tfRfca7Tk3kV4C+wpC1RQqgpTGmXRQhVhbwqHyM5j2cKAir5H+RBQ0mPylk2rROaF0RxePC8ybUvLSVSrwoizlqsxIUUTYSzmhNWmgAJyeWHD6mxP4+Qhub6wNI3ynLAlHe1vwslhkf/r62pELK6+sVJESZ1RPlSHjDr08VtAdkFYi0ors4gVxWcO9HTiwP5+cxyJJpETQi7DEnd9Sv5x6coNzCxI+TP5QjD37u/vweTtMXM+u7oUyBfu6+3EQZV+7upohBURpKRqNifPTSdqcvCFfAkhpa6ii5+clHKO3ryJgSMyj2/v7MCashydfW4eN8YlFpFKpGDJIrMrUzh+SGwyPNCGdpXRZJMoeRmmp4u4eVPuXV5eRVebsBzFE0B7hxw3N0eD9bNSOYtkXNb5Y5Ewllbl3ob6pmDsmJqeQaNK70UjCcSVFoxEYEr4ZWwTqYrUaShcRUjH+mK1jJzKgFIO9PaCdJprEzNI1AvTW75QCdikjh4ZQX+v9L3nnh1DXZ0wRY0c6EFeuipeeP4KWG6m40eHjdQf05UrVzExJiykJ48dx+CAxGG4/lhRqVCyciaVyipfqM0HOLTbaEciXhMFrJZLgbRrLMKJik5W2O/0XShzs61lOyNbqrJzFasVRJXJr1QpBPMKKjdG1D5kI4taI24cZPUaZmelPylTWdGSmvIWpQ/zOGzp0chWpjKR/M0St7lzMWZd0fgd8w/ps7l+SdYpJpIixjRWlskVkdP3NxqNIKGSmryPMremDBGgoNesrCwhrqxvJG2w8wpRDBJLkxlxTn1IOEUpTXnHRy9dQkllZI8fO4QOasCq3xD5RpGmnZoVNq9EogmhsFxz7dosJifkXZ6euIb3PHxA+sOR/pqdlTmQ55dWV1CXFsYytsNmilM8V9I1bDNHDSn7XZixQqnAwuIS0srM19HRhLzqp3JN2jKdV8MhxGPCUMhzUWWVq1bY31VOdHEpWB84duwQ6mUZAJVyBSlllqW18xkpaUOqFsnLZbNIpKVszD+kNL/VcBzjk6IadeHyGPIFeVZnaxOG+yWGWcyuIBoVBrzm1jYkVT6V70VW3LZhUrOqRJymr+kPY2M3sLQs+e/b14sh9Y1RlBCG+PlcOYMIG5l+ONSI1ZKUc26pgqvjIgN64foMxm7L9YdPPYADstSO6Tng6adlXFhdnkdfr/jA3rZGtKvCVkddCrcnb0r+4TIeeUgUULiMsrIoTHutLUlElFmN3HE2Se8Vn2PaQhklw6F7NbofVO0tceDBam+SZvZgtXurIT1Y7d5qr3t1OKtNyjjRlsQpDGlxbdpMBnRd65iJZ02LPgBUlWoANVRKKOuEulQsBguNpXwhAAcU8tlAEpRgNSsbSppjC3RjPhYIQHrhkE7cSqViQNHL2ZS9hguODAaZCUipDE4UzXG1ioguenFhtKz1JVBheVUmSstrq8jxS4bU5NkC5hdkMsWJJye3TMw7kZSJJ2UYevqEkptyoN163N3bsw7QYBflaG+7UEewmgVn8Hd7zXr5zvVyq67NN3tbtvYhpH62dOruSl4NlObBaveW//Glvbcs8FYDq7nAXFcGVGjoaz7Z2oV+1fpwd+5qwGoayOK1HCeY1lZWsDAnFP+UAbULgS+99BIoBcp08eJFLC/LIqLrYxkwsXnSH9tACs/FuGJF+viBgUBeiKDkEydOmPMErTU2CsU8r98eWG2T6ImOS/dWL966tB6s9mZpSV8PbwFvgbu1AP2g9YUbAcw2T/7+xBNPmH++733vCwLwDNhbGVCOLb/8y79srvn1X/91dHXJQq2bOHbZ7waOYXactaDsu62Dv89bwFvAW+C1WMCuJpmAsYKxjCzyOt1LJ0So3wTlXB6XL1w0j/6TP/kTcD7PxJgqwbxM733/+/DBH/lhc9w/sB+cz79acoFQvM7O912WZ35z2ODiuXMv479/+esmy8xaIQguDg4cQDwuwVHKXp05IyCwA8PdQfB+uzKgtry5bD6oF9eiCFJj+tKXvhSsjbH8MZVGpQToj/7oj5prkvVpXD4n8nm//du/HchGc3yJq3wb17ze/vaHzTX/5H/7JUTjEpwrlCqIJ2T959VI7F8vsJoLUNuMWc0dN8fGxvFf/vMfmbI9//wLgURdQ2Nj0NaU0/qJn/wxc41th1ftBP5HbwFvAbVADaxGacKQAlyiBGM4UmgFDRCsVYGCYtjWKoAqy+HJZydw8ZLKwEXaEI8K+Gx+MYN0s6yRxOuTWBUsE7hyk1VJPlSWsa9Z1kXqqrdxTIFKDx/rwgglMA0wJYs1Xe9BIo0iBPSwWAKeuSDAlIWlLPKLAgIrL04hUZb1nsP9PTh1VKQkW1paUAkptCwWgir4YW4FmF4UeeXrN29hToFrqUQUEQU51SVDaG8XcFVfbze62qRsBkimaCDa0I5xSQWl8JoigS4KJCoWKrh2QwBwF66Moq5DpDAPHD2Jtnqxw61F4OyzUpfp6Vm0KbC4p70eJ0Zk/k8MmpWSpOe2gCE21ZzgRrC6mkGj3svlrKSYDQydWHnWSikHxcwgGomgUJR1NQKK8oqAe+rps2htkXL29O5HJCLjb0sToVaSWPKI2iFEqUcFrlF4r6B1L4ViyChY8MnnL6CggJVqKIrMqgBKTh4/hoEeGY+uXlvF+NgVc3zi+DHUpeW5N65NY3VNQHV9+7rQ3CAbS/nNNHZdZD339+1Dd5euz0WpPCklJbjcqJSaGAyQ1CnDumgIf7dAtCJBYCpvShnNvICTXIC1IWFQS/C8Xbcs8TYFDK2VCwHoLRWNIaJRN4KyQmq3BBGFAeitNhoTnGnBiIwXQedOkVAIkaKAbiJVrqdqHCfE+ZUFVIUDsBoVQHX6YID7Oh0zuDYXxG+lTpkvATtM5Qq/ZxXWY0liDYCe8q+SOI9anJd2WVtbCTYFNzU3BPM92iaihSghinkFqxEjdP2G+JDr166gvU0AZCeODyOVlLosrc6iuV7lyxFBVm0VQhITt6XfvnRuDMsKeivnl/EDj4iE6FCfvU/Kab/N17IZpFKCCOPcait8u42S8v22wNNqKISlZalAsVxBY6Pkw6nVxIysSU9PTwfzuvqGBrS3y3u0sLCM+UWJK3IjREE3QqRTdWhrk2uOHekMykPXWVRbrS6vIaybFno7mwKwZj6XM9KbUp5iMF8to/beXb0xhckpcRDFQh7F1WlzHCrn0dgsGzCGDoygQwk3CEDUZjeSmvb49nQJk1O3pF2WFpBKy4s0PDyItmaZGxNQmojIe10sryGsvjcSbkAV8s6yXpPSZXBlLIPHn5f3feTkKewblvO3poAXX5BvgVikglOnxJ+P7I9AsXxoigGjopCMG9dH0d8jQNWBfQ1GPpapLklXbf1bEZQuZmKsNQIrVRtBRUHbZr5tJZ4lC5/2oAU8WG0PNsrdFMmD1e7Gam/cPR6s9sbZ/m6e7MFqHqzmwWrbf3N2PB55GdDtG9dfuect4MFq0kQerKZd1YPVgnd2x2PDnn/bfQG9BbwF3ooW8GC1t2Kr+zp7C3gLuBbwYLVXlwG1tvJgNbGEB6t5/+Et8P2ygAer0dIerCb9zYPVxA4GzObBamILD1YzdvBgNfoHD1b7fo3M/jnbt4AHq23fVnv6Sh8A2tPN84rCebDavdVeb0WwWsAY4LDjBFsz2HzUE6jINioyqBXzwiNL5L+VWuP5UkG22ZSL+YAdjdKf1meFy1VHBjQf7Fois5plxMkXC2Z3B1OoGkJUkfA8LhTkueUCyyLLpnnDQqAyoJFoMAnNFgrI6q6ZLMumea7milhYlF1aZFZbXJSdXCuZtWB3BiXjSHXMdHDkkJGIY6JMRWu77FZIp9PBThOXWY1SpJZ5wew4Vvag9TKd6xnv7Buy1TWuD+HugNoY4DCrOW3HfQU2eWa1e8v/+NLeWxZ4K4PV3EDExlZz7WL9IXexWXZMI2ljfSO3ASqFfT6bxey0UP+PjY3h8uXL5viFF14w/9nzVhrNMqDxPJ9jd0i6vpfnbBnaOtrR3im7tIaHh/HAAw+Y4zNnzqC9vd0c83qb78b5tvvvTefiHqwWdAX/rXJv+TJfWm8Bb4H1FgjYqO1W9TsYyLL7HDt2DFeuyK5ipsFB2RH+i7/4i/hH/+gfmWOyyNhE9h87RnkGNd8LvQW8BfaiBVywWrCus0Fep1yUtSIyhdg1Ifq3v/qLvzTnKQOaXRPmG/q6++4TJrOf+KmfxLGTwnRcpFyXak3FyHhfljUhrrVYadFcPheshZCdzX5bbPSf9lvh2WfP4mtf/YaYtRpFIiFM+n29/QGzWkNDXcDo1bevMQhy75RZLbOWDWSkVpZX8ZnPfMY865vf/GbAmsOxIp0Sepyf/dmfxQc+8AGxWySCJx//njn+j//xPwas/eZ7qSy8J/FkAu95z7vN8c//wkcRjiqrNSXAlBrl+8Gs5vZRd6x0WdZsu7zwwjl85tN/Ym65fv0GYqqIwG8ty9A2MjKCH/8JYZgj63U8rowy7oP8sbeAt8AmFiAEQ/xk2HhK9QBlnlenEEkgp3Q6ZFNbFGIaTMwBF68LM9DLF8axNCsajU0NbYip3Nvt2QWUlbUo3tCMYkj8J9m2AsWUwjx6GiUOQNXP994vayoDHSE0RGX9PldYRbEqjGjRRDsWCuK7rt7O4e/OynpPU0sbehsl/7pQDmllROtsSqGnXVjQUqkEyso4lSuHkFXGOKq+WR+4nAMmb8t4tLw4h95WYQmqT0ZR3yC+N52sSUaSccqOXwhVAsbHXLaAoo5B8UQKUZXaJEHc2prkv5ov4NyVa+Y40dCE/sF95ri9CRgTYjW8+PxlpNRXnzg8gAO9wmBUR7U6LX8+l0VC5SaNy5dbhbvLOvUKoOEWI8mYskRChl1TFWiqZSRiUsf5lWWsUscVwDNnzyFdJzbs6ulDoSBPOHmsN2B+YgTBslKFyiVAGYzIOFah5iqLEoqjqN2uVDxLAAAgAElEQVTq4rUZXL0hzEwrK1m0NEn+p44fQacQ2GFutogXnhN1BMqD9nYJ41QmU0QmI4xN9fV1SNdJZaimk89KXTimpxI1niwrecnfwrrmxqLkVcqQMSW7FkjiL6s2ZNnHeJ9R/lR7upLihn2KtGWMNZVr8atQNIac1pc92UZZ2JMDNjLOXUpiZ8a+Asa2SDhgSqO1bZuWjPaR1CuGMBLawMy7pLLplEG3MR1KO1qSNZKyKcGc+Wv7PPuDtU/FUTCKhCOoWA1R80QptbtkaUpjMwXtL3XJZrOIKXsrY1+WcZBzwJjKnubKUZS1by9lqYBx3dy7urKIoUFRKurqbEalKpRi4UgVae2fa5U8oH4mhBgu3hDFo5deuolITGJuw32dODootqKSaEbbmvMOO8dgPLJBGdGioXAQoxO5UmXjYwNroj1sHwiHI8hru1MiPpGQuQdZ1iYmhOFvZXUNra3SoVs7OoMwKZtqdl7iimefOxcwqx05fBQ9veID69JATjsiRaJmp8TfTk2MI602HBkeRG+7+MZyuYJoVOWSy6rdyX4bSaAMKdtqvor5JWmjzOoK8svCrJZMRNHQKJKgdQ0tiKuyCBV8bXuzv8xLETA6ehO5nLyD3T0d6OiUe1OpCChzy1SpZFEfVTpNZBHVMlSqEVTL4qsR5fgih2PTwGPPiZx9KRwP6r64sohEVC46PDKE4UHxUazR8pycjyGEBnHVmBxfwejFC+Z4eGgfHjzTI3kWgaTKSUfCeYRDUjaCU2MBkyjbWmxVLlcNE6NPe9sCHqy2t9tn26XzAaBtm2pPXOjBanuiGbZdCA9W08HcDc44YLX8agb8mGIiTTMnsWYiUMijql8CIUMxrJOOcCj44EtEwsGkMru6FgDdOFl0wWrBQlcoGtC2kga5oh9hnLxXSU3NSXS+CDv3DEdiqOoXH+UQ8kWZxOWKpQCsls0VsKqU5YtLS5ifV8m5hXnYRU3O5qw0RVdPNwYGBmSidOgQenpkokTQmgW08VpDDc5FxEQiqLvb6VzmIZ7fzI9vB6xmPlyCttkarLb5OFGTB932C3GHC3c8HnlmtdfL9D6fPWCBtxpYzTU5624XLVzg2ka5TxestqryAFxUsOcZrLALHuV8AbdvycoepYKefvppc/zcc89hVHnBKQG62XONTI5KCtXV1YH/MZnglcpMR+MxpOuFsry/vx9vf/vbzfEjjzwSSLIxD3uvK3W60W97sNorX8A7gvn2wDvri+At4C3gLfBaLGC/UZiHK3Nt5wOUbyPQgOnRRx/FP/2n/9Qcv+Md7wg28vCbxwYzmJ8du3jdZiA5Aj48kO21tJq/11vAW+C1WGCrz3e79mNAR7rxJG6ixHIH5/2//X//ljk+++xzAUiL3wHvfOc7zfnTZ84gRW0flfTs6BaJtL6+PjQ2iuwTvxWqGpV1NwnSd+Z0MyPlQ11Zr5U1CcKdfe4F/K2C1aoVbiSUIFZvzz40NUlAtKOjDadPnzLHrW3RmpQmJYZ0bUnFs9SMzpqKY5x8roCE6hXdmpjEpz/9aSnD2bOBbBkDrBas9tGPfhTvec97zDUcC779jW+a40996lPBeMG5dSkvwctEKokPflDAbf/g5/4h4nHVP2OVdAnv+w1WcwPYFrTtggi//e3H8Nk/+5wp88LCYm2TaTgcrL09/PDD+PEf+7C55vDhwz64qL3M//EW2I4FavNGvv0K8K3kzX5zpmo0iaIG79coa8f/AXj63BpeuiRylpm1EppTskbS3dGCtOpTzq/mcGFOQMZrlQRKOXE0lXwZCZUcbU6WMNInYIu3nWrHfYcEGBIDN4MLmIN+IhwRAEe+msD1MQG3Xbw+hdvLoiE3cvggDvcLWqEpCcQV3ROpWOiBYG0yRH2wXvTliqqgxKKq8IFK0oorM0Av3s/E5aBAKrG6HvRjbchyVhUwPT0zh9k5QXaUQxE0qYxmc0sdFPNs/O5XH7tqrplbWUFrm9Tx+PG+QK7x8qU5zE0K8KUxHsG7HjxujtvqgZiVsyxWUTbiqoKIUtVNhKCSpwozyqueK78/LKY3XyhjdU0ald8KybTcs5opo6TgpBdfvgRex9TR2Yvbc7Jhf3CgDz3tMo4QlxR3cB0hBavRJiUdYAhWK+gxs/v2d58z9168eBmnTki9Tp84DlV9NHmOXhL5v+7OVrS2CiBGZBylutFo2IDvmBhSUR4C828L3uI4aCUsXRBSjEAUAuuCbzLpe2xyxSAZmUL7LJ63qoDajcz1BP7ZqhfzZVTK0j+jqSSWLaCwBOQyAiCqFgsGHMTUVJeyS40GgB3EwRKUpJRcc9USKjqHiSqslOeN9KraORkmXEeuL7EfVqxkZ61RiJ0McGWoIqpAMYKReA9ToZALYmuJGPOURFBaANwLVQLGNT6zrLE1lj+psqe5XCaYU8WiMRSJFNJEBj+mbKmKUEz6W6YM3Lwu4EXGCwf6+8xxS2MyAOrxrsWs9L1QjPM6ASlOL+Zw7abE5aam15BMy9xsZKgdB2SfsZGJLFo547UsbquEJeORg4MSr2tpbAhikpxThXU2Fzd1kptZVysjGzKBROl8xVIZIV0zph0WFsQvlaoVNDZJv00nE8hrv11cWsPyqsRCpyZnka4X2dMjh/sCEOFKFpic0z5TBaaphwlg9tYttDXIWvXJIwfR362S9MZHKQFItYhSWXyCkZCNyDWU8LXwsUqRG0SkXsmowJWZeLm9hm/9ikyHMTtXwOVR3VAXDqN/v8Q2hw406QgBZAtVxLVfJVkezSmOigGU2ScEINF4A8qKBZzPARfGxCaXbkziyvVxc0wJ3+OHRfrz/tM9KOoY9OyzzyGrc/ie7n04cVTAvktzwPcek80b9ckY3vn2M+a4sy2MlGLkOP0NWZ9ZoSSovI/hEP2ZtCn7u/UtWnD/Zw9awIPV9mCj3E2RdgwOuJuH+HteNwt4sNrrZsrvS0YerObBah6stv1XbcfjkQerbd+4/so9bwEPVpNPYg9W067qmdWCd3bHY8Oef9t9Ab0FvAW8BQRQYJMHq/ke4S3gLfBWsIAHq21PBtSD1STI6sFqbwWv4Ou4VyzgwWoC5vBgNQ9Ws9xnHqwm6CEPVpPZqweryWjlwWp7ZdT25XAt4MFqb5L+4ANA91ZDerDavdVeb0WwWtBChipXwGqye0Umd9VSbXdJZmnZyH8ycbdsPqPMaqVCcH2Ee0J0VTMRjwaMAWRWs0Ge3FomYFYjhbh9bp4saNyda/DwESR1x2icOwh0Z0GpWAH3HjGRWc3S+xqKNd0mwZ0oOWVWowxoRhH7lJfQTSrI5fOYnZ01+ZDm9/asyM8ZSmEFHTS3tpidvUz7BwcD6R4yrvX2CrVxc3MzwippwN1M3Dlg7OYwD60bjF25VYdlbSvf7vqQUsnul2Ab1Xb1rmNu011uxobrthJ4ZrV7yxv50u51C7zVwGqyk1ElZxz/xh2X7s56N4BPpgMm/m7ZK11mNf5umdXmp2cwMXbTXP/MM8/g8ccfN8fnz58PJJv5b8vE6e5eZLksOw1ZL1taLJV5KvD5lIO2HpSynw899JDJn+wOVpYtlUqhUWWgKw4ogdfdkTnMg9WCV9Z/q+x17+XL5y3gLbBTC2xkFA3k8MJhwzbNxB3eTz4pkjenTp0KviF4rf0GIvuP/dZxmYCYP1nUmFyZa7LV2LF0p2X213sLeAt4C7xWC7hgNSspRR8WsUwhZFNzL1LUwPUro/jEb/+OefzU1FTAKHb79m3DcGy/DyhbZebZkXAgnTw0NIRDhw6Z8/sHBoz8ElNjm+qLaaVKRQFIqcqdOTY+VlnvL164jL/+wpfM+cxaAUWVK93Xtx8dHcIq0dvbjfvuO2mO/3/23vtJjuQ6F/26qr0b772BW7hdrF+SWomidEmJpMj3xBuMy+ATSSlCUrx4L/Qv6C/QT0+6MlcSpSuKkq5oRPHSiCK5JJfc5RosvJnBDGaA8a5npn1XV704eU5mN7BYAoM1AHYzIxCTqC6TdTLzZNbJL7+vtU1zcVCB9sasVvd8uML08/JLr+DLX/6yuuf8/Dx8eS7ZrUUY4/7wD/8QTz39tDqH4mv/8e3vqPw//dM/mbGAxg3NrJZMp/Dxj39MnfPJ//rbDcmzOEl9sUGawkNiocYfHZ973Q/6wF2oJelxjcY4zaxG8TA9ln3969/Av32D7V+t1uAKcwl9y2kZr4985CP4zd/4sDqnu5uZiWyyFrAWuDMLaMIjcsOaT6ful4xP9J0ECsKbs1UFzs5wHP3k2XlsbvOcc2R4EAdGmFmtqxVwhURptVDGqRzHkC/N5VBeZ5a1Wq6INpdjPAeGOnB8kuMujxwJIRZnZ+SEcnDAN3JA7ErMlLmxC1y+yIxrV64uoH+4ReX37+9HD98GATEGGR1HlnOj5EZDWFrjmD1JdKYyXOYsMeeLEyS2rYQoCRPplpbaVPdt8pNsL2ZbKwnrWKFYQjrL98yXfMzMMzPQ1fklxJNc/tHx/UiShqe8y89eOaXyFa+OSJyPDw71YXSYxyxiF1uaY2a169NTOLZvkt93aBDtTMakxs96wCxK9aCCulRAxImhIrqbWt5TTke1wuPm/Nw1FES6cWBoBIkkMzCRkrbmwnrp5BzmFpjVad/Bw6D1EXWfuofhPpbvTMZDaE02WNZcGdRpzPfEbgEckPyqeq8I8NyL51X+zGunceKRh1X+6KGDEGI+tKaBSp7XjsJuAEcqlcYLV6RFXVLHkfvX655iWqNEaz8NdrGIWdegaq57wlYFD1FZh6FrfJkIkGnqimFJaZOb8lc9kizld6fvNlcGxc7WFqQTQg/lA64wjYViLi5dY3nKnZKH/K4w7VWKiIvMYkdbC7ra2IapVMQ8i8QdSsKKury+horMc5LZFrNutru9gYRQIHa3t6l1JUq0JqmZ4agN6/G0XCyhTZ7l1RuSo3FhwlJ28z3oORUxojWvbxK7GqW631h/c0OuYVZTMuWiVFGtVc0cwwk5oP9TorrT365lr46iyIzGI0lsbXO/XllcQUozNfb2mr6Z29lCUVSaugYHUZaXPHNxBgWRBg7HW1Gqchvoac/g4TGuF+oeOztcF75XM7FhqsPR0WF1PB6LmHVIr1oxzGpUV3olrO7XTNyaGOIcYeSqejQ/0XK39D3emFs6wjZX83yEpb29+tp51KRjdPUMoLef6y7mAgsr7GPXtnawXuT2H3KjyG8we1w1n8dYP7MIHxzvRzu7FkQUsxrb2aH5p0SuqwjgiRy8H4qBGeE4VUpMm0ZylyTPqezjRBGlm9GzfGD+GscopmfmEaGGSXOtvh4MjzC7GzGo6a145Bb1dH53N4+Ai4+446Izy/KdxOroVfieijEwysdLIaAgN7owUwDVK6XdnQL2jY2r/PFD3djdZOf+/PM/wsgB9ocTBwZRlWddPrtgWOhKO3kM9zHT3vufOQIJ0yOdbEjxBiQpK04k7BKLnrDlVQNEmuki+VVsus8sYMFq91mF3G1x7ALQ3Vru3lxnwWr3xu53+9R3B1iNB38aovWElP5vdl01GacZlGaiXPK7Bh9QcE0v2ue3cqjKQkq5kDeAs7pHk2L5oqQZtUwWomH5SKDJV6gBniJMWSATcwra6Q9QAmPpQBchDKLCb01gNT3pbpYBpeu8gD/U6OPJUGaHXANW29ktYLfEE1uS60ykeVJGQbI1AavNzMxgfoE/RglQoQOe9AFsNOo7Ow0Aom+gHxMTE+r8wcFBJOVDOZlM3hCrbW6HBvzX4G5Wk/1mgGBz/tbXNkcRb4womrGhCax243hhwWp36xfsddYCt7LAew2sRjZo9ina598MGtNgNTqugxnNC/W0sKEXN2ihoiIBtiuXLuPa1TllapIAPXWKg38EKtYL9bSAr8FqKtAlNPT0HA1Wo0CPDvbQggnRt1MiqSANKKDjx48fV8dJfkaD1TKZDNo6ZaHkJrCa0Y5gQ7y+SViwmrGJ/VaxPtNawFrg3WKBN/qWbz6ux71m5jUan7T8NY1PeozK5XKg7wVKzWA1ulb7zubj7xY72vewFrAWeDAtQJv9KDkuyVrxMhbFa2KygEf/r8vi9+rqKk6dfE2dc/rka3jpRQbvkn/T0lFKClN01GgDSyrFC13lShF1WfzLl4ro62Mw2YFDBzExyQtaz37wV9DSxoC1RDptJJ8I6Kb9ryPfBnTOtWtL+Nd/+ao6f2N9G/k8L7AN9A+hp4c3JPb19RgZ0M6uWEMP7A7BagRSo0RANfnkwFe/+lV84xvfUMd3d3fhiX3o/+NjY+r4H/zBH2D/Qwf5nK1t/PvX/03lv/nNb5p4mPpmqrLNW9pa8alP/bbKf+TjH22Aw1JRJWFFKaw1ztT/bkxvNViNvgObY1d6QZ2+sWico/R3f/c/8dOfvajynk/ROn6X5u+5T3/603j22Q+o4zFabL5F2V93qBkceUcX3MlN7TnWAg+YBQICbnCZFX5B4uJeUIYjYKwaYlhmjBnm1j18/4UrKr+0XkZrOwMmnnxsCEfYxYIgF7UqAzWu7ZZxpsKIqudfWUJokzeqp8o+RpJ8/JkjPRjjPdzo6iQ5QPaxbpTuIbKhIO02BknktoHpC+yvZqencPThLpXfP9mBpEi80Z5zDSaj0LZmTSN80+U5BqvNzl5BNs1jxyPHDiErIJswydYJ6qGcLyOSZBBJIKAUytN+bm0fWsLYzDHIZn0zBwITKTt0tEBU/nD+8hxW1hmolMy2IZXmc8q1ENZyDBYJR12UPX73elBEfy8DLMaGe+HIZvz164sICzBuon8AXVmWQSQMrxPW8qZl1MD3dBBF1eNzYuEsNFicfikUuC7OnrmAggBiDj50FG2CgAvHgKKg1c5eWsfLr51W5z909JiJde3kNhCU+b3aW+Lo7WC0YGs2jhhJbKoabIDVCAzmG3IDYOYaSyUuLi6iv5vrcbi/WwH0KJEcqKt9dUDgMwaZ8djB60SOqgiR7avX4TsCEqI1E1nXcJyIAbfROo1X43ev1kqIhvkBtJHfE7BONXDhu9w2qnCxU+L2trNbxMr6Bp9PqDfpL8loBH2d/O59XS0QzCGKHvCDF7m/FGo+YgJUasukEdLxxdIu6P+UBgZ6keDHIhoDVkkXEcDFK1OoCoC+p3/AAO9Wlq8jWmObjA72Y0DmPK7joiJgRAJN6Q2/xXwBra2MbCoUd819OjtakUnyGhclTwMfCewufYHG3LA0eiX7KeBO+lbV8qMEYqNnq3sQcFBk09nW3D7pfH2fWlBDyee6IJCQJ/O3lcUcCjv8XtlMB1zStiWfs7qCzh4GcaY7WrAq/e7izCxae1gCMpzMYGGZ62hiqA/72UVhczmHzU0Ge6XTKYSFlCERi6K3i/tjkfqBrEnSe0sTRjqTRDzM/aher5p1S1qr1PFsmmtFouKA4KOqnY7rGN9RrFRQlno5efoMMlmei45PHoCeDm+sVzEnINd81Ue0hd/XCxzkVldVPgYfx/bzWuLIQAhh8eGhgGLkvG4Zi4YQkfZGM6e62LBMTVnkU8kErgDaSKzXk0XMIBRBQYBf1xfXcUXAsitrG3jy6WfU/ZPJOBIcigCtr/pSj4lEFOUi+8NrM4sIitygE04Mo4PcR0YGMghJP617ZfjirKsOSZRyXa9XgOmrfJ/pqTnExP8f2b8fraJuPHd9Db0H2W9Qdz31MstSXz4/gw6xW5h8jgDjRoc6cfgQz9s72yNISl8jAVS9Xq0Ah1pe2aM5Mb+jTfevBSxY7f6tmz2VzC4A7clc9/xkC1a751WwpwJYsFrDXBasBrVby4LV3rgL7Xk8sjKge/JH9uT72wIWrMaLMxasJu3UgtVMh93z2HB/d3VbOmsBa4H3sAUsWO09XPn21a0FrAVgwWq/WAbUgtV4M5MFq1lnYS3wDlvAgtWUwS1YjZEpFqzGQBkLVhOWPgtWU+3BgtWY2dGC1d7h8dk+7o4sYMFqd2Sm+/8kuwB0/9dRcwktWO3Bqq8HFaymrRwoZH1DKvJ2zGpE6Wt26PhBQ/ozCEA0zJR8QtpLfnczBy23UKmUUCvzjgnaXauPKyY22YlAOy9qJKtJqe6ZHbiZVMow5dRrHirEyawofQMjCUBgOc2mEwmHzW5ZAkY0S85pKR2S33TCso3HdUzAbHMrh5xQNlOwta1DqK6TSaxv8e6MqakpzM0zkp+YdwIBHURiUSRSvOWAWBDiwoRAO30PPnRIHSeJCg1oS7VkzQ4X2iXUUOF0DDMcscEFmlo65BoZUzpfS5qGmo43CG4pUEr7mfX20Ubt0hGNAwsFtPuDTU47aBv5Nzp+9310z+PRzWC1xqs0djE3FafZfzbLezSXuNHamy119+9kr7QWuFMLvNfAajfIDcuuSLJVs08mdhnNMENsCYb5zHHN8eYFjfX1TWxt8A7Zy+cuYG72qsq/9tprmJ6e5nHB90GynZTSxKKgmTujUURk62Y0Ekcszlunstms+keJ2GmqIhFUqlawvsk7QGmMIqYGSo899hh6enjbHsmHdkoee2VWo52m76Ld/Tf43yZG0DfqH7eVSb3TjmXPsxawFrAWuE8sQH5Q+0I9tt1cNBqj9G+0+12zptEY2CznSf+n1HyM/m+Yr29i7LyVVOh9YhZbDGsBa4H3kAU0Y5me09Or0zEtA0pxoOnLl5VFzp4+g7Nnz6r8qy+9jFSK2T7o/O0tZtuiubz2melUCtubzKJB5xIrF6W1tTVE4iI5REz7Qp//xFNP4rd+67fUOV29PSZOE47FGooCTb50fn4R3/rGt9X5y0vryBGtj2JTG0CHfFvQN8CJR1nCrKenBYZMRFGRcaSBYzSapb6JrV5JkgmzGrG7SUzrr7/4t/jud7+rriUfr/1/xHEVozOlz3/+8+jp71X5lYUlfOUrX1H5577/gxu+mbTcW0d3Fz7zmc+ocz7wwQ+gXGYGmngygqo8NyKqBOqHpnTD58kbxWNuvmiP/6+UOOYXi0exuLCk8n/6Z3+OS1NTxg56XMtk0mas/J3f+Swef/xxdQ79nogzA8ovTJZZ7XYWsr/f1xZojmA2CkrNOiR+hvN30A+abuUJc1U9VEVImISKiGFqjeefF65u40cvcn8s1cIYHGJKtMceHsZ+VmZGZ4wkONm3rJc9/JRxDvjhCxfQ6nGsZSiRwuEe9l2/dCKJFiF1oqUBNyXsWYofjH1C1XcRdZj9iCQ+Zy7yPS+evYC2dl4HOHx4DO3tzFBFryQheCVPt8u3VC54p8Av/LPnf4SwksoDPvDkCfR1MNObl99GgmRcKMXjCMoiI+hGDRMkSddpyeSy52NV2LaW1jaxscljxIFDR9Hbx2PQxjZw6jUu9MraOrq7mS1pYGwC6Ta+Pyk+rq4ys9r1hVnUhWVtoKcbw73MEtoSi8MRZqau1rCIs5LfI1YnfhdiLKoGzKxWDzmIKK47sgmxJTGLVYxk9+QVz5y5iNwWszEdeugYsi08hhJxmQwRyFeAH/7kpDre1dOLviEuz05uG3PTPF53d6QxJONRT2crMgm+jxv4Zu3Fh4OIyHSWqdqahsK6SF4m4w60KmWlWEbE5fdSDGj6fIor+bJuQ4x3Euiv1QO4Il9Ih2RYA6nvODIHIPbQoC7MalViyVK3hxuJwBUmKt+JoC69Z6cALCzxms/C8hJSaX4v+harirpDpVhCbxe350P7uqAJSldydfznz1jqtO5EsW9sROUP74+jKGyFF87OoF7n/jI2NoKOTmbnioWBpU0+fu7yRbjCPkVrSJp9bWVxExsLvAY1NjSIvr6GDHZhl6+luYOeP9DfQoHrmthLtYwpyaqPjHAHjrohFEXCslwpYXeb512tbVlkUty/KAWiH0yx0rCWJ2paRyT2NZII5eSgIgxwdL4+XgsqCEkfLAVFhEO8bubXwthc4b5AhGzhMNtkt1DE2CQzaa3nA1y+yjKR6zs7GD9wROW3dgqYmmWbfODpY0gIO2BpZwskfUqppSWDaoXbANXVQB8znBHD7MYas5dVq2Volaf2thak4uykaD6m13yjNGeTPkU9LCzsjF5QR0m+2d1oDOEI+wFqydNXZlV+c2sbI2MsVd/SmsL1Rbbz0vKakUP13STGDvCa4U4eWJ5nBZFYOMCjR0dVnhQuiUmSkl+tYTfHcfFY3EWatC5lHZL6nnovWmcVhjzuitwBKiSNK2yFgRvG/DW2w2tnzmNzi/1JPJ3B4Ag/l1RCkimuF1qb3NnlGDnLp/I9q6U6VueZHS0VjuKhfdzGjh8dQyLB5/h+2aiYVB0XuyLhSnNyknxWZXhtDhvL7FfHRyYw3MN1QX7JE3a068tLWBTbEofzEWkPI8MZrKzwfc6dO40jh5mZuL83hZ52tgnxuYWIUVMl8idMK0puRvv5O+HM4Otlzi93a/x561WqXveI9+gBC1Z7l1T8nsEB75L3flBf470GVrstvfx9XpEPev8KNA+42PlWg3IQanzROiEidub/kyxnc/35Hn9cUuCJgGnqHAKWaRnQchkENFPHvboBpZVKJVQlWOVVa+ojiBIt4CSID5k+kjq6jEwbUfhWBExAdMrNVLy3Wiyv1xvnNDcnCqAGEpykMmr5gd3dAqo0eVOa6oEBPRAITZ9z/fp1rG2sq3NKlQrqWsOB5nECgCMwHATERhJzI+M8USI50E6hvW7t7EC2lT/Ek4kUGDxIwAhayOJwg+O4CPT9fZpE6fpoQM6Ixrr5fC05R/WpP7xoulSXr1QlqyrvzvKvmrZbl4C/DfWTbs5rOxLQbS9p7/3lxsCMAdg1ge2an98MtryTcu21/HdyT3vOnVvgjQCFd36Hd/eZ9xsYeq/zE1qoueWieuAYeWjy33oxq1yuGsBxLBwBSfTwgAFsizzM9PQM5iRQMX3hAhYXZOfXyooJKFJAQi92EYBZL3BRPi4LGslk2uSbF9OoPLrM24VdlKCgH2IAACAASURBVCXqFQ45aGlnKvP+/n4MDw+r/NDQCLq6OIhC44AOLBHyuGlYMB++9C40JlEi+Z/bpqao852AcZvv9063HwtWu21t2hOsBawFrAWsBawFrAWsBR4oC+xl/s94LZm80jRXgFl0j5Cs6E5duIR/+zeWsLx48SI2Nhh8RkmDk5TMseziI0lkPZcn6R5fYkvJRMJ8Q5BUqF/TILCQSIXR430zT//N3/oYnvnA+9VzWjvbG/Ekx4ErZXv556/iO//GYLWdHK2c8VydYjctbfwdcODgPpx47BGVJ2mkcFTiKE1z9jcEe6lFd/418BrfSf/9L/4c3/rud9RxAvPpb4vl5WV8/OMfV8d///d/H9EYLwYvzi/hf/7d36v8z3/+cxMz8x0fKgZFYIK+XnzhC19Q+UOHDiAa57iaAg6K9Glz3lTCm87cBKxpihd5tYb8aFU056KJCH7+s5fVU7/4t3+P+SX+tmPpT7ZVtVpR31+U/p//9/8232EJAUhwke2WxDdddfYG994CtwRWeg1wrWrnIoOooGo679wQm7/hRSRoH6qHEBIwB6mvleoMmKhGQoDLMekVD/jxqwyAeO3CMhYFUBU4AR47wVJ0jz3cjaxIs7XFgKSENFbXPJyZYRDD3LVVuCI3+fDkBB4/xCCqzhZA8Cog8Eo4xv12o7SOREIAaohhR+SMY+E48rw8gBdfvIStHb5/30AvDh9hIEVbS6P3K9k7KQ+paerlju9/9zmEBLzygacexVAP+/O448HVRqGTRTKP1jq0tF+I5P9IJ1NJeQbY3GbkUS5fwo+e+5nKHzv2MB4SBB9hgEt5RpSUSztIiU5kpqMNefGHngNUBMC0uLiMtUVGWBBAeVziTONDWVR5WUVJ2DVjt+CIYgFqqAiQKBKOoy6QtpX1LZQEIdXe1gkld6ekVGdQLPC6zejoOBICQKF9mxq+Qcsx56cYKLO8sobeAfa9AWqIxbkUGyuLcGVD/eToCMYEyEjgJwLRUCJwlB67myUii5WyIRag8V3Hz3y/goiM+wQmoZUnnQKPx4I62c8R+UU3JPBGYH5xG7393H6o3nWYjcBPrpx1ZfoaNnJ8n46ubuzb1wBjheVR16/V8NorDMiLxUJ44qkDKk9jb1gAndNTK8jl2FrHjg0gw00JW0XgpXNcjwtrm3j/Eww86iJslPS7106eRS7HYLgjxw6jo5vlXxVYbYvr5eSp1wwI+/Dhw0gIqK5aruDCaQbDHT18BKk0A7UJM5Xb4IZSrlUNQI2A9dkM1/vi8g4unOdraW3qsEiKx+PA9i47ncXF69hYZ9DS2MggCnkGHnW0tmCwlwGXlDQkLVB1JNK9nqc2/VIKwVVSkZTCYVpz4+vKtRLCETaEr9aluGwhP4rA52tJ/bQuPpD+aqXNpbWSAauFY0n0DHDfX17ZxPUlXpfrae+GV2DQ24GJQXiykXhjcxmdIv3Z35/WiqaoVMuYm+ONz9ROtZR8eyoD5UcELKsx/aSW2maw8VVD1lHyqgiJrmckmjSttlSpIqRfPnCwIzrBS8sr2C5w53eiMYRibIe6H4fjsZ/MbRVQqbCvO3pkEt3dbETad01yuZRmZpbV2islahsdrdyWBgfaERE5S68eGDAlKbbq+iIFVj3UVAiAu8bz8LmFZRSK3JbcSAKByLz29g8hJjqg201z40wmi3yewW3X5uawssj2PDAxhoMHef2zszWBQKRmiZBEE4wQWE5oShgoK2VeXgVefY0BiAvLW4jGGVgcjsSQF58WDVcxkOWrHz06hg4aBKi+IiHkxZH9+IVl5As8eDzx8CRG2vn8BHaRSemKDKNWYX8SjoUNmNVXa+Ds65r3Bt4ICG8Qv7BkfWP1lPoAJ6dhaHUzOWz/3LUFLFjtrk13f124d3DA/VX+91pp9hIMUs74AXd2Fqx2b1u4BatxB7JgNQtWu7c98b359Ad9/Hq7a+2dBhvd7n32Oj+xYLWGRfUuLQtWa7JJ05e//Va5Xe+zv1sLWAtYC1gLWAtYC1gLvPMW2Mv834LVuH4sWK2pnVqw2jvfae0TH1wLWLAaAgtWU+3XgtUsWM2C1diVW7CaBatZsNqDO615K0tuwWpvpTXv4b3sAtA9NP5dPHovwSC6/YO+2G/BanfRSN7KS0Su8+a21PyN3MysRrxbhilHMTML+xd8tQuUUqVURk12vNYq1cbxSsXIfRKzmmZcK+ZLIHY1Srtb2waZXy6WQDttKHW1d6G9lbes0DFftkgRC44vO3poZ6guG/01jGteg1mNdkxon0g7SnW+VGowq5Gsp6ZmJjpjLQ8XSybMu+wW8iiUeDcElb0s0qWlStmUgVjM9M5WkgfV0p99gwPo6GLK5u7+fiMp0dHRYaQsiMFOl635XZRMp+yWbfYVzXJ7aveSsLLRvhfNpqbq2OyfaOyqoON6h8WdMpPpXV17ZSbb63jU4Hm7s0Z/p+XXd9tr+e+sFPasO7XAgz5+3el73u15DzpYjfyo9sPkl/QufnLZxICgk95d5ZKOjsSkSCZaywjVKh5WV3mX34ULF3Bl6pLKz05dQUEkm4mJgSQ5lV/t7jR+m3bl6/tXqiUjIUOya/o4SVjr8YjKVaMtfTSWVWsgKWhKdS8wuwWJYW1khGn9x8dppxvvNKQdgmanmBM2vpp+c4QZQJ0n2wUVG+btNhzskVmtmVOAKNHfyWSZ1d5Ja9tnWQtYC1gLWAtYC1gLWAu8/RbYS3ySY3vCgFKsKKktniT7OH36tMp+73vfw6mzZ1R+e3sbUZHypOfo7wP6G0g8g9g6TAyh7iMe1vcMzLcCseAYJmViz5d4iWIOkzIMDg/h6PFj6rm//KFfxdA4M3PQHL0kTDAvvfASvvt1ZlYrF8omFtXe04X2dma8mDywH8cePqry2WxaK47ewL6grHCDZIHM0Onj1zBtADtbzFzyp//9z/CznzFDD8VuMkRzI/b51Kc+pfKf/exnIcQlWFlex5e+yMxqdB2x8agUJgk9/o4ZHB7A7/7u76r8gQMHzDcKfTNpBpRmWWq+wR2k20pqvgGzGslkE52HUiJwUNHMatEIvv6Vb6rjX/naV5HbZZsQ44+WeQ0CD488wmx2n/2/PoOuLmYQ4XRricQbNOea6fnv4BXtKdYC98wCbwhWE6qfG1o88bnoyKxmcuGSa2VLyuuYqiLjqoh8ZDyCmsPxmK16gILLzGGzq8DPXmPmp3NTa6gIo5Xj1jHQzww0PW0uWoVZ7cDoMDpZfQ7zV0uYnWFGHDcAeltZvu3geD9G+7icRCLkE/WVIuGswI/IC4fCqAsbTTGow/OYPoikGrXs3cZmBT947hV1PJXJYHh0UOUHR9uQFpKsZlFg0kq5dH5RnXPh7Dl0Zrg8zzz+CLpaWU+OWLcSJDmp4j0laAYvuMS4yS/pIwxP7EwrHgVh7iFSo//83ovqnHQyhUeOHFb5od4QtDgNSaRGw7xOslPcQVkkDkPRFEI+j2XF3TJ2iJaLfKMHtGT5ZdpbGm9DyyJ10bD0/BocYXKqqbUOLn80GkZO6W0C5UoNC6JAEHEjaGnhONmVy1dQLrKKzPve9xSyTFoEIsLKC9MbHbu2yG3jlZMvo6WN/e3o+BASKa6Xeq2KnU1uJ4XtHDpauMz7R8cQF11PYkLV7GjNsTA6T7fbRqsGKkEFrhiOFHR0LEtJiAsjqR+EURMKpjrJvEqZz1ycQ0d3D9utM442kQskxqZqgVnuLl2aw2vCfNbV0419B1gOcrC3E0lRdMitBjh78pw63toaxSMnWMrQjRLrKdfXtevbWF1l+/QO9WGYCaSwngfOTjMb1vL6Fp54eFzlE2GgLPSAly+dMXOFhx87gZjo1xJb1vwas4JNTU2jR5Qb9k32oy6ytvntHVw8yxLqx44dQ0cHtw9qFnNzHCsNRxyEZc7T1dVinkUkh+fOMGNcyAnj0IGDKh9PAhsb/ABSD3IdrpGeni6UisyYRXXR0c5zknQ8hjjRwNGzQsQIx2UI/DpcPQ8Rdjv1Ay1NiYsi2c1ImO0WKJFMkV9EGEFd59XP/F40lZRrd0sBltaY8THkRBFNcHnmr61gdZ3ZswZ7hxB1uI6S8Sh2doU5slbA0CjHa3s6I0qCl1KxWsCVK9MqT8ytrS3czl3HQSnPdrh+jdjLuP8OdrZhRJxdnBycUK7RlE4TVlaUggYXmtptIOzCND8tyZxnI7eNksSYw/EGs5rnRTF1hutxZ7uE9k5uxI89MQghQFSMb/kdqa/5BUSEZZD6dFLkR9vbMmhJse9qyYZJ3Vglku+s14UJT6mDCnOYCxTFb+TyBfgyh48lUkikeFwhUjhSFKVEU3Adyl9YLGN+7po6vr29hrFRtuHExAB6RKZZHZD125iSJGV/ldvdRSrJ9UgKstqGpEI6t8gPuzy7jIVV9jPVmoNYmB3WgdEudMTZViP9EaQz/L6LGyXUYjwuxDLAD5+7rvK9LVEcG2ND7OuPIe7K06jzhHhcqAdEPSdKV+qINL6bQvaNCDudqz2YFl5VFyp2QU4kMypZ/sGmN2kBC1Z7kwa8Xy7fKzjgfin3e7UcewkGkY0e9MV+C1a7xy19j2A1AobdCqxGkw8dXCzmC6iKZjsB14ycQ81rABdIBk4DvApFA1YrbO8q+U9KpULRBB0zyQwyGZ6YxIkqVxqOAnIJWO3mvmOClE1gNQrMGSrqMNG88mRkd3fXSHyWpew8YanDEdplAlroa52wa6Q/qby7QjdMIDENsKBAo56XVL2asVtLSwvaOnkSNzw+biRBe3t7DcCCAA8a2NHcR+idmsFqNwPW1PyH2Go0WI1mfZLeyLe8mTFir2CvvT7LgtXusX94mx//oI9fb7N5DBj47X7Ond5/r/MTDSqm+zcDcGlM0ONCOBQ2ARUEDiioRalSLmNnhxcrNta3sLjIgcbZ2VksL/JH5+bquvnwJfCZBo0RtX0DABdqLM7Uq0YelGRCtT8vFgsNkHS5bMBqpN1JQGM1FniBGafCsaiRn5mc3G+eS8FUDbAOuREzvtD1RIGvUkO9ufH/X1QBFqx2p83TnmctYC1gLWAtYC1gLWAtYC3wFltgL/P/ZrBadbdo5sXz8/P40j99WZXshRdeuGGOrKWaaA6t59EEUsq0sqwPxUg6O3mjXyaZQlgkLDfX1s1i/NLCIrY2ZEGrWjX3SSQSZkMKbTZs6+DF6V//yIfxK7/2IZWf2DcOtb5IwK/nX8C3vva/Vd6reEgLAiLb0YbWVl5UGxkfw6HDvNDb3dsOwcXdFViNgAOU/r8/+1NcucJ5ij1pWTSKB33mM59Rx3/jN37DgNXWVjfx93/9t+r4T3/6UwNMcWMuKhLf239wH37v935PnTM2NmZiS7TBVH8nKXnWZo2jO2k7t114uzV4zPcInsDfQ3XPQyjEi9MUS/ubv/o7lf/x8z8BScRRSqYTSgqUUjTq4mMf+5jK/9qv/6qSX+X0RkA1ZcnG21iw2p3UrD3nvrVAswxocyFDCPSieECbnZt+MxucKSrdBAmqM5jDiTjgngbsBMAcu0+8cGYbp6YZ5FGoReFEeCG/5pWQTvJ9UpE6UqLlOdrbi1SI++PC7FVEHAYBjA114tAkA6QGulnmkFLIL1KIhfOuC1GkRCQaQ17wA6VKgGyaX4Y8Rr7CABcnFMWUgIEWlzZQrIhMYXcbBoZ61TntXQnIPnisLC1hZYFlGYvbuxgbHlD54w+NKwCRSvWSkdWre1X1DErkWcqCzshXqyjW2Il4oSjChIIg1boosLTIhb4+N4/h/j6VPzCZNAAjAufFHAaQFco78GhzprJ/AhEtg0j3lX2chOnQexwJS6Kx2QT48aROq3UPvgRSi6UqfEJtUb20xI18IT3m/HkG4pQKZfT3cdlmrlw1IOlnn30Wra18LT1Lg3goHLeyymQCFy9fQLaVx82HDo8aec0kSZ2K1OPy9WuICiJpbGgQMcmTDGlSpAMJcKzBdm44aloktaiqDMB1v4IwgYAUxIPAapynmJ0eO4IggqrP4wiVl+Q/Kf3kxVcQkWcRG9n4GNcRzUk8kVI9f/kKzl5eVsfbOlrR3cv3efTIQegRpVoGzp9hwOXgQCc6ulQW0UgI23kGCeWLDq7Nc9sLXAeHj7FMaqEW4JXTSyq/cH0VRw4wis1FBa7Pva2Y30RGwIj7H5qEYIdUiFCXbXFpxch0jnTFUBCw2vZmAWdPMej/yJEjGBjgd6SlqFdfPanyXd0dGBxksE427WC3wH02EnVx/hwD3QjgePiQgNUSwNoat2GSAR0c4j6STEZB/YHS+uoKEhIT7e3sgCtI2FQsgu1ttgPNVfT8LRyOIGjC52uwGu/TlcoAARkFoBYQoEc6JBFiiH8gsJo0MRAOriQgUcJ/laQ/zs4uIF/g8g8NjiIZZ7+xsV7E6jrXdSabwPgEt3/C1m1sMqCwUNg2c6GRwQGzdleq+KhV+QUunJ8y7/jIQ4cw2cPzQCeoqbqnFLguanJ1tVY3MeaY6xg7UJ8Wbg+UKhXUxQmG4yQxrG6jpDBfeJ7ld3PbBUxMDqv8vkNpRMQm69tVLJNOJvmoah0dbQzCC6i84q9qpTzcENfdYF87erq4zCSz64YY1EXAQUPiEXYg5kTFq8OROTYVUU+dCGenR5FSBbg6y9KrU1NX4BPIi4CA3a145OFJlaelWw21rdF8L+A6ikciZo2j7NXgOoJ6dkIaRw3CR4sKNKZm6jh1ljeqb2yU0NvJ9z9xvAXb6wyS84NVTO7jjeQb+Ro2Cvy+vQMpfP97LG9a2FrFowd4DfZ9J7qRjvDbUN+MCOCyWC4hFpdSK/8q9Rty4Yi/pT9NM0vy3Oo+NyLSmolB9EAjp9k/b9oCFqz2pk14f9xgzx+f90ex37Ol2EswSLnEBxyZa8Fq97ipW7CaqgALVru7dmjBandnN3uVTOkf8PHr7a7HB51ZzYLVGgsoFqz2+t7S/H1iv1Xebm9i728tYC1gLWAtYC1gLWAtsHcL7CU+acFqDfveCbOaBatZsNree6S94r1nAQtWozq3YDWGjliwmgWrWbAa9wULVrNgNQtWe2/NiCxY7V1S33YB6MGqyL0EgyxY7d7X7QPfv/YIVqPdWoGwkcFvSG36XlUxoVHK7+wYdjQlCSpbCOo1jToHIk7EMIR51ZphWQtqdcNeQwxtWprNhWt2PUTcBjtaJEJUrY3tnbo+NGMOlYck1zSDGu0i1b/R7g/N7kNgNZKhoETlJYYc/hCsmfLTuZrtLJaIm/uUqxUUhY2Ndn96Ir0QCrtGYqFQLCK3w/enMpCMHKXB0VG0C8taf28fWuV4Mp4wO1Po/JDeXtLErEbv9EbMaqZdhtyG0kTTtfRsfc6bacMWrHbvfdCDXIIHHWz9dtv+7Qar7XW+sdf3JarxZj+jxw7ysdr3OoFjfGmt2tj1Szsxl5Z4Z+LszJxhTiA/Xa/x9sJIyEVImDWJWU3LgJKf1tLSBJjTu/xoRx4xqlGi8/X75/O7CrCs/b+oDBDHPLLC6uA6EcO+6QU+BgZ41+HExD50CU1/piXbeFaY5KoZrEbPMUyZzVuxaOi6HWDTMqvttdnZ860FrAWsBawFrAWsBawFrAXeIgvs5XtBhWVE6pHoyjQz8re//W1867vfUSUiFntiQdbz7kWZ7w8PDyu5Skqjo6PoHWC2EppzE7sapSzJYwoLy8bGBq7OzqrjF8+dx9nTLC169epV1ISJh5jVdOwnXyyYuE5HVyee+aUPqPP/z//6KXT3Mn3K6dfO4av/+K8qXynXDLN/NJVAOs1adwOjwxgXCdHxyQlEoyKldNOc/g3BaiLDh0gYLzz/grrnX/6PvwK9DyU3GgExUVAaGhrC7/zO76j8iRMnDLPawvVlfPGv/lodf/HFFw2zWiwVQ6nGjBqPPPqwYVYjG+pvsmZmNXXiXtNemdWaJVkdZq3wKjWEiXKI2FyuLePP//SvVH7qyjRKVfnOi4VN/K+lJY3Pf/7z6pwjRw+a761arWLY117/GpZZba9Va8+/nyzQzBro36Ak1uB2cQyzI5Vci2tQnuIw6i9I3YT9SRCE4ITZjxU9oCI+K+8DLzF5Df73D17DUo5/GBg/DAgT2Pr6FiIiEdiRTSAqrEuReh2xQHxgdQf7Bpnt6fC+DuxjFUQQWY1fE5lLpwpiXuKyJbCcY6alnXyAjRyzT4VcB93dfJ/WbASusLU5oQg8YV+bnt7C/CKzEJUqeYREHTqVSSr5PXXPnR2M9DM7EUkljwjzWU9b2Ii0BV4FUS0DWq/BdVl6j9w0sXFS2tgtqH/qeA3wxYbhSAZdncwAOn1pGWGlswqMDfchHWMbJmJ1ZBIMrvJRMfKXIRUEamKTaqpuXY+KTU3CY0R25AmTZNULkBdpy6WVTVSEeSvT2oqeIWF9A0np8frD1sYGWjLMNrS1kTPrHuMjo6AxktJAf7LBnFQmST++6dSVKYRFcvT4w/u18iGaBWhJrtPVVFp+HSFNN+oHRsq5VqsbiepINKpVPVGm95Z2GFV/hQkMxMYkL+8HcIWJM+QQsxrXLzFtXb3OlIDP/fTnIAlDSg8dPYYD+5jVrKM9DBmiceHiAhZIq5MkAtMJBD6zQz356DEEFWH9rAS4eO6iOj483I3+frZPxHGwTVqaaoxuwcwVlqTczG3h0SeZpYya5unTzHp16fwV7BvlOUwiGjKSiKlEBBFhb8q0xAw3KJGD/einLNNJ8c6nnniSy9AbNvKsO7kCzomE+oF9kxgaYsbZjc08fvSjH6n8vn0TOHyY51HEllcuccNyXQfnz1+QfARHjzJDFTmW5WXumxu5Lew7wDFOYjQTlUssLa4hSTq0tH7V04Jylf0JrctNX2LHQepBrVme15GEt5COKTYxvXxIiu/1gOvIJWbGQLNYEXOVdGC1TiVFU2xk/KxwVPPsMeuhZgFcXN6CXmbs7WmDFA1zc2soiowpSaJ3d/Ozcts1LK+wYofne5iY4HYSjzgoiK1ojipTMCWNKst7OHpwH/pSXDhqmmX5gaDEVD5K1DL1FKlW9ZDQKk3UsqU5kxKTL+t7oUjIsIjlKwGe/ym3PT8Uw5Hj7ECzbQBJDlPa3i1iYYFj5OlkBpMib5qIKJJIleZmlrGzwe840t+OsWGWxyVGvIjIEFNcXitCkcE101ut7pu844YhKqZq7pnjqsOly1cxd3VB6iWBffu4vY2NpSAKtKhW6ojSWi21B2JtrHIbW19bgVrDJRbArh5UpcI2cgWEhcUz25YyjINbu8DVOfZjU9NLyMaZNfCxx9NYWWdWv6X1izh4lPtgOJ7Fhcv8rEIhiavCEppbXceQtIFnHh3GBKv7oiUJxISFrlTaMf6QeIBDwhhHGqWNfCN83xzKZ0WohhMP3cC/diMXGz/Zpru1gAWr3a3l7rPr3gwQ4T57lfdEcfYSDCKDPOiL/ZZZ7R436z2C1dxQCL58iAR133yIeNUKSiKFSR+FBDSjVC6WDOCsXK6axftoE+CMxnS9qE+szxqgVi5UVDCTkq9ni2qSFVE0wGoyIjrr2oo6GEl+z8iA1kmbnWeGikJaJoYkCaqfS/IDWn6UziPpCUoVAuEJjzj9NeWMNABz1Afr8kGmniuT60g8Zu5TKBSwts4fQ1SWVCbNk6OODiMJOjI4hO4+DsS2ZrIm8EYAOFc+DlQ0Qn/83SQJegMopEkGVIc2fpEM6N2OExasdo/77wP++Ad9/Hq7zf+gg9WUlELTt5n2w36t8XFMCybmuBeAfCWlzbVNA1ZbXl42QDGSj9Z2iUWiZmyIxSJm4Yt8vPbnJBmtAWp03MjJxMIGMJfP542fp2eTJAUlAh5rsFrgh7C2xkEpkqfpEykF+jjv6eEAQGd3l/nAdSIN+nsaNxpA6ptXsm7TiixY7e3uZvb+1gLWAtYC1gLWAtYC1gLWAm9ggb3EJ5XkFmkZURyoUMS3/+O7Kv+1r30N6xILyWQyRmaI5si0gYQSgbHe/+wvqfz+/fuNBCctXOolIMo3z6TrFV7I3NzcxNRllrg6+fIrOHeGF31XVlZuiP3oV9zY2kR3NzNS/B+f+m08cuKEyhfzJfzLl/+XypeKFVMGLxQgk+ENL/0jQxge5gWz4488jFSK40Y3q2neFqwWDuO732b7/MM/fgn0PUIpcEIoC/rgqaeewuc+9zl1fGio30hKzczM4m/+ggFeZ86cgStWSWQSKIiM5vs+8IwBeHV0dBg7NG/AvKsY0F2C1ZTkqIAzfJLKkgXLl154Bf/zi/+o3oXqhUQLKbkRx2z2GR4ewBe+8AW2w3Cf2RBKIJzmTaq6fvmvBavdaA/7v/vfAhS51d7uxl1tjcXvGxe+NZCC8Fk3RhnYD/tBzYDVaMNdzRWZSyeJnAAgpheAn51mybwXTs+gAPZ1A2MHEXLZv+W28kCNy5YIh+GKn4nWPXS2iG9sDeHRCfbnE4NAF2NpVPja93ljID2+JuC23UKAizMs0zlzdRWByImmUgklz0ZpeKAdhw6wv40iBL23kXBDpTLH+FfWlnBt4So/ywX6ujk2k820oK2FJSxjbhhpLibojTQOyg0IPKedWoAqadCR3ZyIAVSVPB+7ghZZy+WxTragTfqFOhIJBqsRCExLUQ8PdOGJxyfU8XSM1jd4nMrGCCTHNgyB6ppjToEXGCAL+eRwWGrSIZAKr4eQbGsQkhhV4GJdQFeXp+extcUolUxLKw4e5eemso09/StLuyDZbEqu4yCT4rUItSne53evVEsEOVP5zp5ORBk5hrNnL2FH1naefuoEWkQvs1QpGBKDbCIFV/xtXaMJ6f7hCOp1vn+NniNrNzRWCr4OVI+O4JQI06dF86Lw4Qhwje5JQqDKDm4EnpSTwGrru9wGTp69iNlrDNAZHh1BtxACDA10IMN4M5w6M4eSzw9LZhLI5Rjs+PDRQwiq/L71ah2XvjNhuAAAIABJREFULvBcorUlgYMHeX0mGU0gL0DqaDSNy1cYlLaytooTTxxWeaq7xWtcX5fOXcbh/Qw2SidcdGTZcMlECGISkHKjdEesbwPPPf8yFzTk4PFHeU7S1QHIPl1srtNmXi7z4GA/+nq47a2s5vCT536o8seOH8XRh7gNEGZfLyPlcmVMXWRgWXt7Bw7s4z5FfAoUa6WUr1TQ2s2dNrezZdpJpVxEe5ZBkAPdGWxuMRioVMiDJN7V8YEBdItce4yQU5I2N4tmfa+lNYFElPtCyKkjIv09FIqANjDrZJa7QDLlXL9+QFBNDbyLEjyMy0xrjKKlmkxFsMNFw7WFZTNPGBoVR0THr62bNcZsSwva2/m98vmKAvNSornK2gb3F4pNt8t7Dfe1IyXumVRRSwKczeV3qWOp8zPZlJG/LJcqSMm6oiqt9DW6fyByt3S7kgB/dysBvv8Tlnnt6hvG4eMMdqTnbOfZWefLRczOMVAs5sZxXPo79R1P3n3l+gKqeS7/xEAXhgdY/tInYG6E22G97pu1TSfsIuSwPZVotLwjCfHqWP7GThVnLnD7mZtfRFb86qHDx9HXK6DDkDGDmqvGtdwzyeIuc5nnZqcQEwAfbcYIiwTnlZl5tHey3x4YHkWpLPPAWEi1Y0qnTl7H8jz/5+HHx9HGTRi5WoCwgAgJw3vuNIPbFuc9bHH4HiHPQd1jcNvEcBK/8jRvUKFxKuqz/4yg0jSfDCGkpWlDYYS0ViutszbPgfn2Nw2+zeDyG6Xq32gc17exf29vAQtWu72NHogz7uoD9IF4s3dnIfcSDCILPOiL/Rasdo/bsQWrqQqwYLXb0fvcup1asNo97r8P+OMf9PHr7Ta/BavxrjELVuOW1jw/fKO+0/w5TLtc38l0Q/l0lOkXFMDKgL6TtWOfZS1gLWAtYC1gLWAtYC2wdwvsJT5pwWoN+1qwmthCvgksWG3vfc9e8V6zgAWrUY1bsJoFq1mwmgWrBRaspgZAC1bjeYAFq73X5kO3fl8LVnuXtAMLVnuwKnIvwSC1ePnOrkW+5ca0YLW33KR7umHgE70yX9LclprB4kGosfxNQHLNLkY7AzTFc1Crmh0K+Z3dG6Q8NcNNoVAycp/hUIPhLKSoyRpyaVoqzq815DvpOYaZhpDtsnW1XKHtA41r9XHqR7qczcw9xOCjzyFZNr0Tk3aYalk6YlzT7Du041PLw+VyOcP6U6o05E2p+A150ITJx5MJhGnLBU0wSyVsbW2ZvJH1jITRKRJyE+PjGBkdVee0t7ebXcbECqR3HDvEv3sLZjW6xvh62v4gzGpEuazr9Rcxq+lGs9fxwoLV9tTd7Mk3WeBBH7/e7gp9u8Fqxpff4YvcuX9gn+zXaw2/RD5KdpORX9L+llgECru8O3VzM2d29q0urZrxolm+mZjVtLRPbnMLFWG+JJZN8puUyH9r+Wm6Npvl3aMkc0D+XflLJzD3pzFKn6/YN/U5roNwlHcGEruC2XVYKhrpz/37D6K/n3e99Q30G18dJUkFGUhp59oNzJfiwx3y07ebw1lmtTtsnfY0awFrAWsBawFrAWsBawFrgbfaAnuJTzbLgJ569ST+8Z//SRWH2L800zHFY6qkDUVz574+fPCDH1R5kgA9fOyoykdFIlK/S01rodH3hWhKUfzFsOzTnFtCVrPTV/D8j36sLn311VcxN8uMOxSPaWtrM3kdo9p3YD+OHz+ujo8Mj+Fnz7+o8vlCyZS5XK+hvZ0lrobGR9HXxwwQxF6mmSfumFlNPoC9QhX/8hWWHP3Wd75t4md+CMY+H/vYx/CZz3xGnUMMbppF6cKFi/jrP/9LdZxkTzWzWiQRMTKgv/zBZ/HZz35WnUNsdvobqPn7741ZyX5BK9ors1rzrUS+jahlysLA9+Uvfxk//E+ur2K5pGRQKRGzmo7JPfHEo/jkJz+pjnd2tTZ9X97IWnFjqS2z2i+oRfvTfWkBAqsJXY8qn27D1MNv0Z6bRDeU/9FxA4rfB8xg5AdV1Ot8T+Kk2RH/GYt1YI4VFPHjn1/B9DIzQpWdFHakCNtFDyGH4yjpZAfCItVXypURKnP8pjXpoKudGbl6khV89ClmrOzJAgkmWVMhEcflvkokSCtbzHwzv7SBmXlmqNou1TA+xnJybS1ZzF4+r/JR18Ojx1jirautFXpoIHk67XvLHsnjMWtOKOwaFkyKxGsPoUqo/+MBjkijht06IlI2umFNWJrqJDvZJBGga6VQBza3md1ne7eMrQ2mM8rvlnHm7CmVJ6nHj//mh1R+sCeKUo2dZkskhEjA15JiDbQYaeDAF7qteuDDrL+4ZC8uNMnzaUYxx41ih82PixfnsbScU3lafxgc5bGpvSuLLiaNArENXbxwReVj4Qj2jbM0aioF5He4bAsL1wz7KcWtdHwrmoijVmYetMGBbsQjXB4nqJixmMb9uDA2sbwpt9WKV4cjkjhEnKWHjlIdWM/xPddzO6iJ1mDYBfYPMwtWOhpSDHiUPJovCBVeOJJAXa8FUV2INOHc4hqm56+r84eGRxChmwHo7WmBkGfh1JkFVOq8PtPV24XtrWsqPzE+pBjwKJG5Z0Xis1opYmiE44vpTAI1Yd2rVoFLU8woVigW8dDxfSpPCkALc9yer89ew/uffFTlsymqd74/AbACKT8ppmvCprWcj1MiP9rZ1Yt9E/xcIiDV63XX53dQrXLF9/Z2oq2V32VtbRcvvciS4kePHsbkCMcmK1UfcdFAXVhYx8ICs1uNDo+hr5dlYfM7Pgp5ZpYq1Txsldmgy2vriEtn62hrR68wrrVnXexI+19eXsT6KsuXkzR6WxszeFHS86u5+Wsm3z/Qg+Fhfi83FMAJcfkduBCiMbXUpd0Y2cp1mVnNq1XhBSIRHo7BETq+Ohz4Mq+gdqHXF5bWt43KUTYTx/XrXM6rV+eRSnHHGBweRirFZdgt1BCP89yDXOTCIm+aDlBH3wBLo7alQ4iwW1W+ZI00KgHMXp9DQWLS3T2dGBEJ+7Yk6Z7y6ZGA3lcaAXUPLXWKOirin8t1F6cucRtu7R1CLMFlm19eNBK3pZqPtXVeV6RyTo5z2wvKNcTAhUs6Pjqz/C6TQ11IapnjahGOMKgRi5xuhzQP1OuT1LupXar7ByHDuHZhahaXrvBcOhxNYGKSffLgUKupL2pGreLz6bdChW90bX4GayK9SgR0fd3MatbV2Wk2Y09PT6Ozq4/vOTyCEjl1epdkxNz/0tQOLggDaCSVxsij3M7buwCuCeDKAvDqC9yvt1eB8g4zyaVT7djOcZ3GY0V86AMjKn/icAxdUR772mJ1BFrOWB0ReWuQLUXai/5qR0Z12JyXMlCBGwyp1ACa5UE166CVBtXm2utfC1bbq8Xu0/PvfHHxPn2B91ix9hIMItM86Iv9Fqx2bxs4gdVuld4IrBaiYVcHC2l2pKls6zVU5SOGJEC1fOdubtdMTolCl4AGlAigZnxTEwUtaZYbMFnIMUG1sBMxxxVtriz2V0rydSIv0ZABbYDVmoFoJDHaCNAFN8gG6OMUyNMyoAQ2297mj2mSJSCJU0oEsNATcJKK02C1lrY2c60Cqwnogcqg5e2U5JxQSFfrdWRamb55eGAQgyP84djV1WUk7To7O01gNRqPG7Bas69QNtMRUvqolsmvAqs1Mdy87hqxWzOQ4u1skXsdj27FsPuLykcfNHtJewXb7eXe9tzbW+BBH79u/4Zv7gxnj+15r0/TwOA7vW6v/ddo1dADfN9IBZCv1WPE6so6NlaZn3tubg4bGxxIKOwWDfCLQGjaJ9dqdUMlv3DtuvHP2m/SX1oMq3kczKAy68UxAq01A5o1YK5aLTdo0J2G5EwkFgUFDCkVC2UjRVool4ws0NDQiJEEHRoZVotBlJLprBlfmmVAmyWqLVitgcTbc9u600Zrz7MWsBawFrAWsBawFrAWsBa4awvsJT5Jsb3cBi+cf+2rX8X3vvc9ladNIa7ERegbYHCQ9XuefvppfOCXn1X51tZWpEVqk/7vyWZGtZHkFjgNOseEOQKzV08tHs1M8cL8hfPn8dz3f6Dy586dQ0rQE7SZRW8kpDyB5igdPnwU2zleDN7eyZt5fbFWQU8PL7CNTI6jo4NBb7/0y8+YMtwxWI3QaCRRdPU6/v5L/6DyL7/6SgOER2AtuRkB1T760d9U57i0RiZrXidPnjIyoKurq2ZDECljCdYCH/r1X8WnP/1pdS2BvvS3FP1fx73eabCa4DQQCjtYWeTvvz/5kz/B3Awv0JarFbPZM56MmXjYJz7xMTz++OPqnGxL02po0yKg+vGGZMFqr7eJPXJ/W8AzYDWSvHOMoJyLG+KWDdXKxjo4NXcNulISkxznr/s1EECYEkXiiy4vlu/Uwjh5lhfvT19eQqprSOU7hgZxdZnBEK+cvgi/zmC1jpZhxEMct67la4j4DNJqSVXQ28VQruF2D//lBMezs+FaAxhBi/7y2V+oAdPXue9fnrsKlwAdBKhta8fBgzwukFrn2bMMBlqcvYqRXgYlHBgbQ7sA43bzPuryjpE4xW/UKYi4YeMVdnYLSIv2p0sAApGT8+s+YhENRKjCEWCfE2mAEjySHBVJyzqd6jBwhEwv+BMFK8wJ4K9Q8HDqFIPV1leXcOQwg0iOHTuAlMhQ0pvGfIlR0Z0IEKdu2rAPgSVqPtuzRm1Axs2N7W3sFrlO0y3diEb52qvzFSws8pgbjjhIZdkQmWwc3V3sK6MusLbK6ya7uRzaWxio1N+fMXKoO9slJadN6cqVK2YT6CMnjijAlCqmD9TLvB6STcbBwDTA8z2EBQTDoA627U6hjFiKwSK0bLTDmCgsrW1heY2ftbVbRFlkUlEv45dEUpNkM7Oy8T/w6whEEYhkA30NVvOBbS37uLqFy1d5HDl46CFURaY2m04pKU31XtM5bG5xIxge6cbmGrfzdCqO/h6upEQc2GQFRSwtLKC3n8f6RDqBaETG7qVtTF9hQEwqm8Hkfga+RGPApbNTKj83cwUf+qVnVL6zLYuQ1GmI1o7oRNWOQljb4fawurWL68vcL8YnD6I1w88iDFRS2s+VqXkkBFDV19eFTJrbwMbGLs6e5rZ34MA+jAwyYLFaIflUrrzlxSUDiJ8YnUAqyfevVUkOlt93twRsCoh8buEaKiUG8YyPjqG7kwtB3UZeBfPXlrAlwKnJfRNIiiR6oVA1bWnm6pyZbxx4aD8GRZIyCOpGvhO+YwB5pIAripqgPhsWn1bzyko6lJLruEZKlXR/SUaUUqXe6C/b5QIScdb9pXni2TMs7To/fw3dXexPhkfG0NbG7ZMAndvb3LYr1SriSQE5ZZKIJ7k9Jwk4KHOwtbUKrou0JUmm0pogpVQyhn4BY/V3dyDpch0RU2BYCCW4StiJk5/W4FQPEWxKH0EkiktXGVy4urEJRLk8Nd9V8rGUvJqPclH8iVdBfzv7532DPehv477fliDbiugugeJIL5qSNrLMB+sCYg5CjplnUvt0ItxWV9Y2leQqpZbWTmQzIv3ZBMWiFqXlfXe3PSxcYx++sb6KuEjDjgwOoFfm0vGwi2qVfd3a2goozk8pnc0oCWdK8YgrXh4o5oGleZ6fn70yj2ILt8ns6DBiHdzO6ZEv/3ia37GURsTn+7jhGAoVrt96fQ1jg9z+n3ioHSfGRPa6leRoxZ7NoDWSXyZ9aUoqf5u5JY01hvClDl+NvOQViYpAg9W04DHf1qY7t4AFq925re7rM+0C0H1dPa8r3F6CQXTxg77Yb8Fq97Z9WrBaY6JhwWpN7GxvU7Pc63i0N+gZ71TaS7Jgtb1Y660/90Efv956i9x4RwtW449sC1bjdmFlQN/uHmfvby1gLWAtYC1gLWAtYC1gLdBsgb3EJy1YrWG5N5QBtWA1C1azLsZa4JYWsGA1MosFq1mwmgWrWbCaBatZsJoFq9mp0s0WsGC1d0mb2Cs44F3y2g/sa+wlGKQWL28nIXWfW8KC1e5tBb0ZsFpQ8xAIy1rdq5qdF8Q4VpVdGCTrphl06LhmsmlmVqN76N1e+XzRMN+EHRfRKCP2I27ULNTTPbRkG9FYk5wbJZaCYIQ65UPSuOjeGojWLPdWl905GgSgy0A7TLX8AB3TzGpELU7MbJSIIU7niXlHM6vRzict2UmSc26kgZjXZSZmNS0tWvV9EHsPpfbWNnT1MG06sal19fKOmJGRkQYNdyzWtIW4iXWWdhc1a1BoWmFFftcAcFlmtRv7mwWr3WP/84CPX2+39R54sBrtMBP/Q/T92geSDyc/SGlhbgHXr/MuSGIGMHLMTsSwl9E4oP2z5/lm5x35Zs3ERr6tu5v9J7GbaRZPr141TALEnKC3H9PcWI8LfhPDqKJBl51mtCdZn1P3AlN+YsbUPr+9vVP5a0rjkxNoaeHdW+lsK/h5DDKzMqCv7y3N3yf2W+Xt9ib2/tYC1gLWAtYC1gLWAtYCe7fAXuKTFH45e+qsesiX/uEfcPHiRZUnluOdXRbqoRjJRz7yEZX/9Y982Mzf3XATWwExE9xiD1rdD1ARtpt4LGqE8SqVGsJCrRN2G5Jqq0vL+MH3v6+e9R/f/g7yO1osCCgVmJKF4kdUJkrDw6OIJ5hJiJjVsllmoClUy0b6k5jVMsIA96Ff/6Aht79TZjW/xECE106ext/83RdV/srsjPluSGbSiFLMB8DnP/95vP/971d5ej0tA/ryyy8bZjX6HtIxuapfRYSoYci2H/41fOpTn1J5+ibR70j/fyeZ1TSTN8lM1YQZKBKPYm6GmWn++I//GBU5XqqUEYnzu6ezKfT0cDzsc5/7rIqJUYrFtRwTMfZVjN3Ujzcky6z2epvYI/ezBZgNjePNFIdwjBBixMQ/1N7cZt9odC6JXlL/UFfydZSI8acuEpMl+jnK/u3U3Cqef+GcylecBB55+imV7xgEXrvAvvGnL55GvcY+sF5JI1Tka1ORGFpSwrKT3sbBgxzPfv+JPvSAqYESxJxU41h4zY+B5PoobRWAqWvM6Da9MI+Dx1lOrqO3BVkJnZMVFmZYTnHm/GV0p1k68ANPPQQhFFMEQc0EN8UKM4cRFjgRZaYc9W7CpqbCMkKJRqEePdwQgY5X42vZ73I5VRxIONrY5Ox3PDiG6cfziA2Sn0P33Njg/0xPXwaEoeehQ5Po7+H4kF+vIk0IHHUjD4YeiuL4wngHJwRPqKtKgQdPWPGuXLuG9Q0uZ1fPMLp6elV+fQNYWuLjtC4ST/JLhhwPYXnWYF87NCHlpUsLWFtdVueMDg1icIB9bLlQQUsr+97t7ZJZ62jvbDXsa0T6GReZWkdZiNsbxe8CqQw3HDWMcfRrUfRTSQp1WZjMri6sYCvHbcx3wvC1VGitjBMHmZlvoDOLjhYey0gi0pe1G4rBGWY1MqG0mSvz2zhzaUadf+zhR4wiApmgr4clvNdWtlEpcf2OjGSweJ3jkcX8LkZHmF21LQvoZaLLU9cNi2oiEUMqww+bmlrAzFVmjRoZG8XYOF8bTwAz0xzXPPvay3hGZED7uzsRJ8owJX9JsUa+T6EW4PIsn7+8sY2NHNfjgUMPqb+Udrd30N3J7X/q8gVTnqGhAaSE/SuX28KFc9yXJ8aHMdDL5aG1PnoeJYqZRsTOvd09qAmDmuvS3ICftVMEwtJ1rlzfxNoq98GD+/ajJSPSriUgLqRac3MrqEkHm5wcQlhIo7Z36ljfZNa6+fl5KHUgAI898ZBhPaxRv9NMhzUfrkh50vKZKIGrvk6sepSIHSyqKf7goyyVFPgOImF+AfJ1NYcbXLFSRjbOdqOSn7vIbFvLSxvo7WEGx57+AfOsnbyHkydPquP5YhFPPv2Eyg/0JSDkd6o8daEOm51dwG6R66u7rwek4EFpK7eGvLx7OFTHw/v3q+OxUEgxHKpEf6X89cBDoP12OIpduX81cHHqwiV1ejiZVZKllEhCVytSEuvez194VR3PxCM4PDGq8odHMmbkQLWGsDB7EVWdmc/TOqowI9b9xnopxWQdaZ8BSFdL6t0PjDxoEHIhxMeoeuQFpG1HgM0NfoH5+evICe1kT3cXJie5bOSHjBxw0UM6KWNE1VOMjpRozeCg2I3WAfS6QXs2jZrY55ULi3hxidvnctVFx8hRlSdCxamTPL50pHqAKpe/UCgjiPFgWa2vwytw/314Xzt+80muo6H2MDJRPidEfk7Y0ZqljVVrCjQjpjq1kYwMd7PMK/Fjar45EvNmHxsiGmSb7soCFqx2V2Z7711kF5je2jrfSzCInvygg9WICLM5vZFk4RtZ2S52vrn2RyAzbXMCNd0KzEQfPWahPQgaYAKE4MnkdHcnB08oXP2ah7wEI/O7RWxtMS01gda01AA9R+e9imdkGAjEpQNpiVjSAAIooKbLRtTPET1R9UnHnmd9NJGJy8yZ8uZZaEy+arXqDbKkGjxh+HxlcqSPl4oVIwNHYAkNpGgGzBE9uAZSNNuPpCwyAlyg85uBboUSf5yVKlUUy/xBTx8S7Z3MUd3f34+BIZ5ET05OYlgmpyThEJUAJAiYJx+vfING4M6XSb3jRhpgi6ZzGczHfY9sq8uvwX5326pu1x/36t/oE/jNpBvKc5Ov4Umi1Yp/M/Z9s9futXb3ypz3Zst3r68PNdNP30FhmkFRqn03rZrcamwlH6kXEMgHNPsxI8fsug1f7XkGQKxWZmQV6ebn6gWTEIUjxO+QT9XA5VxuG4uLi+qNrs9fw9oaU96Xy1UD9m3JZE0+FHKN/1RgaJEKoPtVBTBNizDkcynROKDBaqVSCXWiPFeU33VT/kQyZsDNVH7tn+me2s+TuISWzIlG4saX0iKZtk8ymTYyo6PjY+joYB/e0dVjxjK6v14UCtSkjT+CYwqMzXkVBG1alTNypUrhWSQWKKgpiW5zK3+r49V0WkTTvN9B27m5vdzJJXv153dyz+Zz7PfFXi1mz7cWsBawFrAWsBawFrAWeGstoOMiNNfW81l6gp4vq41+Eoc4f/Yc/v3r/64K8Oqrr5pvC7qHniN/9KMfxaNPsKQjyW9GY7LC+QabmG7+XtQSbGruKq96wxd90AR08wNs0Wo+gP/83vfwz//4ZZ53131kUry4SAth6SSzOdM3RqZFFjgjUbNxhmTgukRLjMBqw8Mcpzl89IiRmSNZKxOjoh9lNY9AWs1afVVaESYgyPMv4M//6i/5DZwQCgVe+KzWPTwmkpef/OQnceLEcXWcPqn0+37zm9/E97/zH+o4LfBlkrzCXKgU0NLB5f/MZ/8bnn2WJVYphqTrkebXOuZDx/TmGjHl7f80V8gt66z5a6RxO79OcJVGXX/7m99VP37pS19CrczX0GJzSzvLrhHw5qmnGEDz4Q//Gvr7GZwh6+18vlc17/L6gluw2u0r055xP1lAScIJ2It6xA1gNWFkNOpiUnCP9BUJ0BClv9yPStUSIiIbV6lRHJpjIeFUFjkJJ/z7d09jdYtl0SYPH8boIe532ThwSWQQv/Xtn2B9ie/ZkZ1E1ONzyjs59HXxc595qhMHBVuTcXJIk64ggSciWdSrHJ+uBwlUPO6PJ8/NYnZpReVbB/pw9FEGoZJz066Frrp0koEL69cWceIh9oE9rVkIflj5wsDRvqYhpeerDevsmAKEDSjgBlW3xikGmsZF8BAWFBuBowhIYpJI+AUk3RliwAGlXXbbSCWBrS0uz9T0JXiCapkYH0RPD29sRL2EuGwwD0plhDRATcWE2D67+QJqAodLZDIo1ViKsVDzcXWO42drmwX09B1gm/SkscLYDFy6NIPjJ8ZVPr+7iWKe67e1JYXhAZaxrlU9XJtlUNf62jJOPHxM5dtbWw0QsMk8SnLQ97hm4tEQvBLfM6Vk/ZpUajSopVJDTYBrNO6UxIQETnr1FEtkXl1YxdHjj6l8OBbTCoeYnV5AMsTve3T/MNIiHVgt5ZEWEDPJn1ZFLpDWQ6RZYXU7wLQAvwg11dfH48XG6jpWltlunW3tcAMegw4f7MEWTw0wMz0NAn9RmhhPoChSjJubRVy5wrZSm2EFXUVyqdEEI7Ym9x1AXx/PH8hKC4sMoPEqebSkGUTV3d6CRLhprUZslS/XcfHKnDpneXMH2TZuJ5mWNgO2o3hbUlBOua0t5KTPHji4DxOj/I6VaoD5q3yfnd1NdLVzPHKgvxdelfsjjfVRASGlk2lEpB3WCCgmeTfOUsGUVnJlrKxwP03FExgZ5k3BpISqJWW3t3IGUE5zCsIp8rOA3M62ytO8JiY6ptn2NghuDTseUNxlv1QpVVCSeZFXLiGbYXv2drUineL6ctw6tMCv6vtSTgJK1QW9RbHbhuRiAxBEwKC6gOGUH5CL6T56Ce2ll2dxTdrJ0MgIxid5jkddVKvU0vLb4hw3GiLl6JP1ulQmpoCKXE7g8lmWHN1aW8EjBxgINdDVjZDP1vXrFUTFJn5QQ6HEoMl0qgX5MgObAjeKusMgv2oAAxQrVIH1HN9na3Mbm+vc3vZPjGHfMNuNZoNBhWfKEb8KV4PhaCOHxJXrtB4oa4Z6DUC9703rhI7LleqTLLKWCiU5S/GHZM5cnusxt53H5SkGgcWiKTNn7u9vQ0LU2wlsptVQSQFa9wqa3+ZJh1bAown5LmhtyRqfTGvPdYmH50Mx/PNPeWPMmYUSkGa/53lptEV4Phyt01jFDojAu7s+r0unsyF0iVzy5vUpTLbxt8B/+/hRiLIuKqWCWVt23RBqsmYboQbsyzy2earbPBcmt6jJQ5SYswarkcfkOrVgNWWGu0oWrHZXZnvvXWQXk97aOt/r4p8FqzVGBdsW994WLVhNtvo0ffXTRN6C1fbeltSkqwkcc6v+uFf/ZsFqd1cPD8pVFqz2i2vKgtX4q9aC1SxY7UHxabac1gLWAtYC1gLWAtYC1gLvJgtYsBpgwWpNLdp0tJ5WAAAgAElEQVSC1d5N3du+y31kAQtW48qwYDUGWFiwGoNCLFiNIT0WrKZZryxYjdqDBatZsNp9NH15x4piwWrvmKkf7AdZgNBbW397BXNYsJoFq72ZFujXa3tiVvM9D3XaKkG7BuoBqoL8J2Y1zaZDbDuaqnV1ZcPIaNLuWy3rSYh9nfdrPnZ2eIcOyRjonZ5hJ9Iom+835EHDUXMOyeTpnQD0t8G+5qgdpJSSqbhhx6FprQ64EvNOXSi26Tp9nBh2NCtPvlAyrEJqt4jIjNL5miVot5A3bG3N7GskG6GZfqgcJZEQLRUK2NrmnSblahUF4u+VfUmpTEbl29vb0S0yoKOjo4ZljY5rOYpEOtWQRqWdqrIjRsnYCWgscIiiV5h7mlh7ms+h52m76V3Rd9umLFjtbi333rzOgtV+cb2/3WA1zaqmfYD2A/T3VnORZuYE6uvNu7C0/yHGBV921AZNbGrEmrm1xXTw29s7Rgq5XCwZ30vManpMIf+qyxCJxBCP8K6u5t1e5aqPijyLftMsaLQj1rCjNY0dJPepz6HxQe/Mp3O1Pyffb5giwiHDjhaPyXYw2v3nNcbNWCxh7jk0Mqx8NyViVkuneZcWpYatGuwK8WjM0Is3yzXf0Cr01rMb7sEMDM3JMGU2HbTMau9Nv2rf2lrAWsBawFrAWsBawFrgrbKAnsMq+S2JK9C8X8+XKT6iYyfPP/88/v2r31CPnp2dNTEJivscPnxYHf/EJz6BfQeZFSZGrPh3yKhm5tSSufkyzfGiQh7ykam+JYR56KUXXsTX/te/qquvTE0TN4TK0zvFlEYcSblF4EY4huREooY92QsFhiVibP8kJibG1DmPPHoCySRfS+xFUdGvIgE5T/Th1LeHYvtRd0VumWmL/vIv/gd+8KPnVL6to93YtlAu4fEnWILqj/7oj5AWdhZintCsEl/5ylfw3PdY3nRhYQFpoa0oVovoEkaZz//u5/Dkk0+qc6iObmbPoOPvJLMaG5trKbexha99jdvJd77zHcOs5kbCiBNFEW1WcoH3ve99Kv+JT3wMXV3CuHZDxd+axU3bWozeWNl+g7ZmzrMZa4F7aAEGqzGzFMuAsi9CEIEhEbsJLFoTtqdIjCLj/GOZjoX5WpKvFAEUxZo0Kyxc3/nhObR2sTzl8ccGUdZsQ3HAEYWyM2fXcf4ksyuF6+1wq9w3E2Efk8Ps944dj2NkhOWVsyghZZhjYqhW+KY1LwTfYbab+eU1XLrKTFd5z0fPCMvbDQ53QBGMkX9YreLSqdP8rFCAZ59kJs6ODLFi8jnKk4T4P36ImNX4WUGIxDtlNCC7ScCHQu6eMITReZubzJC0vr6Kzg62w/joAAJh5CfN0AaLY8PoShpPmMOIua0kEsaJVBT5XT6PfLJXZwbNvv5utLaJT6P1ClkTiBDLlYw1pGlaLDD7zub2DrbLfK0HH2MTEypPb7q6yXaeu76GAHzPzs5eVIQJbG5+ASMj7Ce7OpPYFRau+flZtLWw/SfGhhGIBOHaygL6ZM0hm84Y2VB6Cz2e0nO15F+U5FNFBpT4rGqa4cwJISIMTMR/RWxsupK05baLwM9fYXDJ6sYunnzf0yrf1g5o0rG5qz7mp86o4wfHBzHUxwxhNMTGpE0qjQKhyfNJWloeRYxTl2dZ3jRfLKO/n5mxSqUCpi9eUPmd7RyO7Nun8vsnJ7AjUqQzM1fQ1c12Gx0bhBbx8XxgTtoqxTJ3d3kNx4266OtjprpeJSXJYLJSNUAqyYNMuVxETKQ/k+EwfE8Ys0hhSPQyq3UHZ0SeslADBkd4XtHVngD9n1K96iEk8y6S8jxz5rw6Pj42iclxZiWkfrO1yetphcIuNCtVSzaNiFCH0TxHM6tF3IiZs1VLVbMul8pGDQfUbrmuJEgpEftqRyvHNUmFfWNtU96xjL5uZncLxxwjqUndo1jkmi+Vy+b+8bRrmNu2a8DmOrfntZVN7GywbSNOCP29zDA31NeFzlaueOoLtHbJyUdYWOJczdYqvJIeuO+wgCVf68BFINKN1HQ0TwWpIwthFuavLyMv/+kfGUJ3J19LPvPakpRzdR3ZBPsKik93dHOfCkWBXWGJW99YQWGT7ZNJxjHay/bpbc8iqtm26lWEItzDyH8XSLuSfF0yhigxN9Jza3XUpMy+G8XWNneq+aU1bO6I7G8ohN4e7iO9JJvLS4kI0zuK06c+azpzCPDEbhVpU3R+zCH78P3LlaLp8EqtinRZJfkCPvBDjmF628z9/+y9Wbdkx3kduHOe7zwPNc9VGEmAgkWRIgRSbdKk1aQntVqy9NTutp7aq/sP9Frtbnv5wQ96aFlS06RhybQ1kLRsUk2ZAimKpDhgLKAG1HSrbt15yLw5Z56TvXZ8X0SeW6wC6haqhAIRsRZQ5548Q5wvIr6I+GLH3mVcunzVXHHt+jJGRqTdHTp8HEND0kdUqz0ktS1MjPaH/FRLjekaZdBtOancATLVKXkZSeFYlsbOxt+Lz99ux/GXV4Qp7exSiHM35JqdShKzylDIrjTRFVvlSyHyI9JOh4YzWFqUPFeWV7BvUOrbRz5wDMfm5WNZPFZyGr22kXBmMkzQPeWD61LqRI+jY0seqwMNjIeyfIV9tlTPrOaq1Z4PPFhtzyZ7f97gwWr3t9w9WC0yEYiAa+5k5bcDx9zf0nlvP+12dYtyBXeSXnW2jfWBYghDtJs6gW510KjJYLC6veXijAnEQOk1pqWbqw6IxgGyBZCl09mIxFtf9mB7u9KXi2j3ZTejsqEMtllQVafd7rOgNWpOyi0W67ng4vDIoKFtNoOUfC4C6uqDtAxYgQMzM6FpOJk5Bh2tNEI+n3fgA56jHB0TJewsCIM0x/bbKWdqwWrMc0cnhbWdKja2ZABbazSdDGin1UZSA5x81+CwTJhmZ2cxNTNtjufm5jA2IROjkfExN/CPAvUSEfu0g37Z3SoJaP9msNkCTfbqzxkMiKa3k93cq4yjHRDfa8t7u/x4GdB7tez9uc+D1d7ajgasdqvWw1vc8hMyoJHVn2jbsz6fPof+mulWAGsUBGwXpoxEs2VPjEhbsp2JxA0DGH25z+r2NmoqP7C2uuHkPhnssXnIZ/MOEMaFrvVVoTK/ubjs5HDYbwyrxOdAaQipjEQyW52e86tRHxiVjaYcjwVG856MUorzmTYPBChbf97pttxiUTqbcv1UIV9y/Q7leaLgMwtinpyewrD67bGJKQyqDHR0cY8yoGoqZBio0vI1jPR3kAG1Rc7visqD2vNRP+dlQO+Pb/JP8RbwFvAW8BbwFvAW8BbwFuhbICoBynlDFMS2vi4ArD/5kz/BN/9MQFTcjGjH4FNTU/j5X3jWnP/kJz+JQlEW2sOAC7f9VZ67mRva4fKdNu0aCTM7IO71kNANHltrm/jmf5O8/elXvopNlQfl5hEb3+J4P54UibcoWK3dCzA8LIuUB44exvHjsuD9oWd+BrmcLOYFQX+zTyIZQ08X8s0cy63893DtTVkk++f/5/+NpVUBguQjmxCp9vcRle/8zd/8J0b+09gq7IGxL6YvfvGL+O63/tIcc7NnPiPAlGa3iVkFf/zP//Sf4OTJk5q3wM1j5GmSGAOz85jo+bc8vkdmNfkIMcQPv/8DfOUrf2qOz507h66CWgqlIlTtEIVSHh/72MfMNZ/5zKdQKEi5cE5r656V7Lt9fr0M6F2Xqb/wobDAbrAaF7ZVW66X2A1Wsy4zxqV7AcHE4oTIyg8d9NAOFICbSKCuGI+bK8DrF6UBf/uvX8WJ0yKddurxIl67IECfWLKHJz4gsedEDHjlr8U0C29WUF+XGP/+2SE8/YS0x8OHCMoQUIuBuoQCasnEcwgUXNIJW+gpaKbeCXF9Va6/sVzBmkrajU7MG7AwU6tWRacmYLL9U4N47LRINNLLWWXOODuCmDCQhbHAgNSY2C9EwWoWqJfNJNBQNbYrV1ewvCzfm8mmMDcv3zszMYykPjNlUBK2I+G/6oj5XgWRELTQC8T/xygfqr6xUqmj2xNfTb+VVqRVjDKtHdXFjCehKnygYl+goJtaq42FRQHzXV28jhOnT5jj0tAwsnmJgS0tVXHlmvQdudwwBgdks2R1ZwepuMponhlHUyVKf/ijHyCmZfHomROYGJfr67UdZBWMwhgZ41TGhr0ekopY7PTYt4kd0knCfqxkc9tt9my2uJFT7k2k+b3SvydSCSfXWG0BL74k8ojLa2WcfuRJczwwnHBgNeIHX/rBX5nzsxNDOHNM6ufcZBZJtS0B2zb21Ql7aGvnSvDPm9fWzPVr65vYr8Cv4eE0Lp2/bs6fP/cqjh4UOcuTx44iEZd8EgRWKIptBwZzQE8aTCKeRQxyfrPcQLsj9b9YyiKvMUWCFwnhM3br1xK0gwDphGQ6RSHAuhZG2ENa++sglsSNFannrSCOMQUOspgtLIvhYAM4MutUXbz04llzPDExhdnpSXNcKvTx2O1uH5tkeBYsCLXXl1zkGhelTJkISOPaHNPg8ABiKjkaT6eQ0LhvOpk24B2mZjNEfUfWwTi2yVhwfzKGVNbGlSnpLdeb/Oi9xGEprhI7AbB0XfJw5dJVB1ZjzPfEEQHtzc8NoaAA1hbX6+oil8k1TJvnbDbv8illIJYjmDKm/jCGBBK2jNh8tSmzWld3pD22uoEbe6TzGeKDTarUuljR+HS5vIP9MwfM+ek5bkJQm3SBlTUBtBH4OKSy8sePHEBRpX6zxDQR6cc8hh2k1Cdw/Y8QZaZO0EBJ/WSz2UAvJuXC9rRZlmvevHwdTR0Ujo2NYHpGxqWsMxZWRpn7hJJyJIkEJSpPx6g1BasFHJfaTR00hPoHurG0gimTlA1VkBbHZf314QRaodhtZXUdZ984b44vXb6OwoDUyZGRKWRUnp4x/riC8Ei8YddyKbVZ0rnAzYUrgAKvjx8/iMP7Z8xzUrEeutruUqxjFtDc6mG5K33Nm+vAn35L2vj16w3MjAjiLGjWMT4oH1kotjEyKYV64OA4Ll0U2dx4L4tORQBnmaCNj39Y3js1AlicXrfdQTop32sAbHbyEdAofUlocwET64XWjcD0J32QpZX29mA1Z609H3iw2p5N9v68Ya/ghvenle7+qz1YzYPV7r627O1KD1bzYDVbY6KgFg9W21s78lffPwvczYJE9G17BTvev5y+O0/yYDUJ6niwmtQ/D1Z7d9qhf6u3gLeAt4C3gLeAt4C3wPvdAh6s5sFqpg14sNr73RX4739AFvBgNQ9W82A1D1bzYDUPVvNgNQ9We0DDjPf8Yz1Y7T1fhH8zH+DBavfXzh6s5sFq97NG3ak+9c+/FXW+5oTManZHRjyGTl32Q3TqTbN7h4nMaknd1UJKa+7WYFpaWsbWttCzElFvd26SNrdQENpc7ri1Emy8zx7Xa01HT0w/Y+8lEt8ygbWaTXfMZ3UVjc9doo69JpNBNicQ/FKp6Hb4ph2vKzc4tRwjGll27G7NXhhDQndDkFXISnASPGEZ1FZXV2F3E5NhzUqgMr+W0Y1MbHYHAZ9NBjZjt1odO7rLhueiO5SLA8IGx53Io+OWZnoa43o8PTuDgeEhc41lfzN/kOVId8GQojcqD2rL/VYZiHuV//TMaveztb7/nuXBancqc/HLxu8+QGa1oNm+vXxwb7e8sl2coq92zF4RqVDrY5hnMpTVa7LrbXtjE1Wly9/c2HYMlJbFzPiuRMr5dkpMb2t/sb626XxsOpVyrJa5bAGUiGEKkXTHto8xfVOn474rm01HfH7/mIxr9ruYH+vPu0HbMZxFmdVKxUH3nG4vdH1Ttxu655D10rJpjk9OY3RUaNlpt/4CXxwJblPmbk3u9+OuXaWtv11t4MYt67d3sWNGd7dFbuxZ5juzx3NvWjd7Hc/vdby6Vw+31/zs9fn+em8BbwFvAW8BbwFvAW8Bb4G7swBjJDbmEJUB5fFrr4m81xe+8AXDksEUtDtu/P7YY4/hv/vUJ835Rx49A1UcQqvTBsfqNt3N3NAyq0WGvMr1Ik+JTp8MQ4yOu/nDlYuXzTW/82/+DS6+fs4ck0WCzCpMxeIACkUBpSWSaZd/skgUCsJyRIkoy6z2zM/+LYyMSMzGEO7oBzAOZeNnZIJJkK6CrPqVKv7qhe+Y4//4pT9EsyPsOzu1qpNVnZiewj/8R//InP/4x5/dJV3XVgm53/7t38aPvieUR4yxpVSvLoyHOHpSmHj+yf/yP2FmRhb8GF+zCgeSV8loVL1ArHcXaY9gtZ7KTXFc32kIpckf//Ef4+tf/4bYpFZzzGqUQ602hLXl2ImjeO6558zxM888DcMSw3hfhOHaMmbfPteeWe0uStNf8lBZgGJ34hPIDuZYWMLY7pCQlZMz7F9yfStsIB4XlpcOkqgrsxpdw5q4N7z8WhmvnhdWs8uL65g/ICxTEzPDuHhJfDiZLp/5GZHdPDAPdCTcjx/+ZQur14W95vEz+/CxnxW/PWrC0RLbDoM6wq6wdiXiCScLyBx1VJ4PyKDRk3tXtlu4clXyc3O5jLLKMo6PDePEEWE7OzSbhpJeodXYQSkt/lbiZMJ20/sJZjVhyqFMZ6UsdGrZXA7bZfE/V65eQ6Co2wMHDmBY5eHazR6SPb0+E0dKmbHIhNQLxc7s75LKAGf0/wKVgbOLD8YQZJZShqd44GRVRc7OSpTG0epIQQa9JFRFE52QjHNiTzKrVaoij8j1gNOPCNMY3/jSa6JGUCnXMDQoawWUmgxasvby+COHoaRFWFrcRK0q5wdKeYwOq+pMjsxNYhPKYlslGKqbpFVGtktlHVWIyabSji2PfUejLbai0gwZlpjS2RymZoTZaGR0yMkFshu+dl3Wka5dXwKSUgc67R4CpdNMJeMob8lzMvEuTh4RmcsTh0ed2GPQboHMpUytdhuhPieVTuP6ithqeWUVc3MiLzsxkoESkuLKlYtIJSROeWDfPHJpkf/rkoHV1iU00dE6kDSsSWKrVhvoxcVWlPcMlSOsTgnHUNa1Mrms5d8z5VjQomZ5BdrXm1PKWtfsBqSfM/e2AzJomUOTGkrGRGLYgvZ9jBCvrErdSCVzyOfkBVQad0xOQX/sYUi6tK+Px2NuTNJsttyYh4oXaa18+VLesaMVi3kX+0wi5VjKatUGWpo5jinsGp1R2rBjLWZLfRTzHCqFYDseQ0vbCWVOb14XdsDLb15BqyqMgPOzczh5VOr5xAiljSVxDNOoiTNqt5tujS6bKSCbFYatVCrmWOhESFli6vSkVvbdZEyZ1cj+ZtUw6UlaSnq4tlXGwpIwL1bqdQyOSEx3bnoOBaW5Gx4AFjckdzuNuovpbm6uY2JEfODMxAC6dXlZo7KNVlXqHp15TuXdJ2YmEdfBbNBrYkCljckiF1Pp5Eym6AgZb67sIKbMZ1NTWXeehGlJa62w3Ve9isURtDWfzQ46WamrJAysKavc2tJNDtjN6amxMYyLUzeMh1YymMpVlvWWv1k2OCpFWea55fVtDI3KmDMMU0go655hv1OtXyoxqzsxzJ2vn5V+Z23pBtIJKa/HTh/HiWPCYJdPxxEqs1rcKH7JtzSCBOppYUZcrAJ/8ddi21dfX0Gvow2p28Lp49LHHdpXQKEk/urQ4RyuX9e2nEvglZflveuLS3j6pFz/6PEUhlRWlU03l5EGmaQgrdoqkcgCPX0Xs2Ur6y5mNd6llJ6mV5f27pnVjBnuKXmw2j2Z7f13k19Mur9lvtfFvzvR39/fXD24p/UHDfKOO0lS3ikHXgb0rcvmTvbsL37vDgneKhUpHWkf0MZxVLMqA+QoWK1eKYukGQfLqTQ6Kntw48YiCDpg4kCYIDJTzhx0K1gtlys4Kc9MOtcHq9Xr/evjCTcQNkxgmu18NodiSQYpBJJZKQAOZisVmZAxAEYwGlMiEb8jWI2BPiYBvMnAn1TkdgDL91Kek4kDcwIimEihbGVA+S+/k4l1217PQXz0Xg6dmUipXdHreW+taYmRgVxB3jUyMoLiwIA5HhwecoA5gtVsAHJodKQvCRqGDvSWzuV3gVEsYGKXbGgi4YB0e/c/Xgb0rVug//WtLHA3CxLR+98/zGp/M2C1mOVnVyPfrr/gOScb2un06b9v6a+tb6f/26lIoIh9RLOhwNxqdRco2QLWKlvbDrzb6RBkLL6XoGcHuqVigvpbLny1Nd/5oREUijKLzGQYiBIf3un0gdE8b8G4+UI/oELAmAXtEqhmQdJyTgMbCUoryMJUsTDgFnk4UbfvIsDafjsXWCygeXJ6FpOTQoNO3x8FqznJGlKuO8mKPsiY91ib276C53aNt1XSyLYPZ6tIg/FgNe9/vQW8BbwFvAW8BbwFvAW8Be6HBThW5rjajknt2Jzj6P+m8prPP/88KBQm4/EOJiZk4YfSn88+KzKgxVIBXZUVi8o43jovvN2WSjNLsJsoI3syeMopf/bXZxGjdKbOIXLZNBo1WRD93d/+N/jut0VGM+wGKG9J3KhQKCGpC2ypdNZtQukgdKC60akJHDwoi+g/87eeweSkfGM+n0GXi89m0TSBUOXeOE/IKCBvY3Udv/1b/4+55uKFS26xv9aou7nCsZMn8L/+s39mrpmentpVdK2mxLT+9b/+13jpBz+S/IchevreXCmHZ37uw+b8//A//rLLP+NhNvZmTKgL2PcUy98jWM1+AEFrqzcFiMB68r3v/cAcc56ma38YGhmGWfwH8NwnfsGB1WZmxt1G1MBq5xngyC3zo13W8mC1Xebwf7wHLBA6sJqJJiuoiz7P7V/kRjYnA0rpOmkvjV4LMZVaC1FEU+PZBGBcviKf/p0fXMLCqlwfS+cRxsWftDt1F9tAL46pcZHdPDg3iwnBLWDh4gYSgcR4nn78EJ48JeeJGwrb8sxeLI6Y6rTtNOhn5Hwy2XZgIPrXABLn3mnz3fKc82+WcW1BACLpZAJnjs+Z40P7sw6AkghbyED7oAgquRfroqcgBm6mDrUP6qmEI59z6fImri0KOIa+fW6/gCHGJ2Mu3s/9llvri+b86FDeALvM9QlKCopvT8cSSFhgWhAH+J/xqYSiSd/Hn7uqNRhQAlUBKAQC2rWFVidEtyvXx1IFB1bjWxpiNtRawLe/8z1zTIDWY08+Zo7nJ7PYlC4LN26soUpjm42iq8jGJR72+Jnj2L9PQDasLjZe1WnXkdI4Ui6bpaiyXkOwmhxz82NCgY8Eq1Fuk4nrPS3tu9nvdNUXU1L1yrUFsVUqg5lZAatl80UUSwqMywBt7aRvLnewqvKXK6ub2FiXj+Gmz8kp6U+3t9YwNy73njg8h0FRRESSgJW4SpFSVlFlDRFPoVKX+ryxuQ2uMTGNjhad7GOtWkYsKWs1+VwBsVAqdycMEU9aOV2xn3kXcuhpfaMJtPsF4m2k05KHJNLoaB3g8CKlyr0sw5T2lUnWTR2HEDwfi0m57zSaSGbkhl4qBlUHNUMcpxYbA4yEpCanKM6iUj+Q4El9F5fbrOw48UFt6rhqnbTAfXb/raasyxmJRht/JTCoJ2DxXLYvC0vfY6Uzq+Uqmg25l+PBiQmpYwzPBrZyE7imgEJm0cbwmwhR0fVASt+uLW+Ze5cXl5EI5SPn52YxPy1gr3xfaROdoINWU/LGMWeXaEBT37Io5GWDQS6XMAAopuiWXcqGKu7UgJ1iPW2zBlQkx/VmiLKOD1c2t3FpQfzARnkHs/tkvPfIycMoafly/8G3vn/RnK82Gzh67LDkOZ9FUjcPNHZ2UNeN2GG7g7iOUpkfC/YaGh3GmNb5bLqHISuUSr8RSKWnHG1X61izEUKrD7KFODpK1hFP9NsFnx+z8M5YEmFXrNEIE+jq3pDVbWD1psgNb64uAx1xOiMDJczPyLhzamwYKa17yVQcNvzc6QWurHtxrhZLHaNvqDakXHLFgisLunhVIgWHquvr4mfoN86/8bo5nh4fwdED4vP3z02ioO0d3SYSKqPJ9QHFfCKRyUHdJDY6wKJUJfzolW28elbKjuP/J0/LM5/76BByCvpke1pU/1lpAX/2LQH+tusB9gnuEc88OY194saMDTLaAccJulYJVANa7lmp7sh407xc7qVS6G4ZUAtWu+V6udynu7CAB6vdhZH8JW81OfTWuRcL7B0sci9veXju8WC1B1sWHqzmwWpRZjUPVtvd3mJ2Z9uDbYb+6XewgAer3alqeLCaB6tZxrV+K/FgNe9KvQW8BbwFvAW8BbwFvAW8Bd4NC3iwmjIJebBav/rdlsT59soNHqz2brRa/873lgU8WI3l5cFqUms9WM2D1QgQ8mA1eLCaB6uZzewerPbeGtE8iNx6sNqDsOpP4TPvaTfWT6Ed7tcnebBaf2H2bmzhmdXuXPNuBard3p6kUu1Hme7ErObkI1stNGuyo6HdbKGxI3Sr9doOslYuk6xj5DEmWn51FasrsoOS8m6WvYa7cCzTWD5fdAw3lHizu1/5r5Mo0N0JfA7PWUac6bEJx2QzPDLoWHBarYZjOyMVb7Um9OIEayWVgtZIsSlCnu+yu41Cg5QXpDvzYyVN+bulOeYuEgv8ouynZVOjhIQ9TsTiLj+UzCgWBabPf62dk8kUyjuSN8OsVhfb8ve0oeXmjqSck9wolEpIpgWNTxYf0pYzze6bx+Cg7CiJxeMub4l05rZMSLShzQPBbPfqx70M6P3y/O/P53iw2p3KXcFqu0Rt3r6ORNu18QWRPWW7WOl0d6T53crAhH05y2hfYSjdtY/gzrs+21lfCpPnrYxmpVJBVX1agnKZugWRvt/6bUpnlsuyM3d1adnR0JNZzcpojo2MOrbIRqPl/PnOdhkNlZken53H0LDsvCMDGuWJmMisZpkfKMFpv6dQzLn8Gypz3f1H/++Y24IA3I3GxPxmsuJv2Rc4+ZxE3H0L+wd7b6FUdH5+enYec3Oyk4s+v2/TOFIp6eHCF9AAACAASURBVF/CTuAo47mD9Xb9L3eq2XujcqtRVt3ofaw59m+7g/Dta45csdd+4G7GaHf77ttdt9f8vJN3+Xu9BbwFvAW8BbwFvAW8BbwF7mwBjvc5rjZj2AiTO9kR/vAP/9Cc//rXv45cRthoGDs5evSoOf7VX/1VPP6EsMJ02l0kUkJxQEKPO80H35ZZLZpVTmn0b47irRynYYhW1rF0OolQ6R2+/Md/gv/yla+aOzZW15w8FvNeU3aWdCaH0VFhDekl445ZrTQyhLk5kTp66kNP49Chg+Z4cJBxLJlDkIUibAv7CMezVgb0+tUF/F//xz8357e3KqiQyofzjELeMUE/+sTj+Ke/+ZvmfMGclw8j6U1TKXf+5b/8l3jlRy/q+cCxuM3sm8Hf/dxnzfmP/cLPu1jUrTKgUdPt+fgemdUoYfrSD18xr/ujP/ojXLhwSWyVTCKhDEicS2XywlTxub//WXz4wz+r1/D75cWpdBQhd3tgnHyTZ1bbc9n6G95lCxCsplp0jOSEEodg2sWsZpUkY23HxNZEA6GyQPUw4FhnyKBz9nXhoHn5jSsYmhe6mNJoEVevXTPHV968gkxKlDyS8SwSgfj52fFxtOtr5nhqNI4zR4WJ6tTREYyKmwfoz4U+BslMAk3N243VBlZuCqVbKtnD7IwwZo2OjBoxNCYq//WU7YYho6VlYbU6d+51JFQ67eD8BCbHhCXrwMwE4moeFdA053vxPrMaPYJlOAuRcmxAl6+Wcf5N+d5OL46Dh4QJaXouh5oIAWDx5hKaNaHcmZkewcyk+P98JoGEMpAlTe7l7WEnRFIZyBi2s/0OP8/G3rqGWU38FAmdEsoEdn1lBavLwvKVyg5ickbY7CgaUFa1wI0t4KVXXzLnd3bKmJkV1v4zj5zAoDIAVSvAtWvCJHTl/HmkQllPeOqJR3DwgEhhkonMSprKv5KfoNcBbFww0V9DiMdTRkKVqdnpON+byeZdP1tTZiteU65UsLS0ZK7n+kM+J5mrVKuYmBQ518GBHLTbN32ZCjFgfb2O8+ekLxgcGcHEjFy/tnITmZjQ7h2eHcPMqNQBsm1Z+VfqOQZal5hne9zp9tBWyj72vwS5iB26QFLaQsjv60pfQ6aq/pJYCPJeMZH9q92UtpBJ9dnOyjt1dEOJZWbSZGiTtlNvAmtloXhq1CoIla0qFXYdQ9VQqQjKIsr1bbQsU2yKNcuq73SMBCNTqZjGgPloMpnlUN5SJQnKhqblu4qlHDLajvgEO2agrGiE7My1BV5je0d+qe3SyfyVUM/B3Fj5VzKRpSh5a1jNWmg3pVzS6ayLfZJVzcZ6WSr9MR6lPOUN9bCNjkqg8gm1ijACVst19/zxkRHHXsbbNGwq5aRtsNFsoMXCUbnkXFZAjdkMWQn7ChkpZYyLx3qIqywvHakjc4gxb2KJ9fIOqsoYFyYy2K5KXHlxdR1BTwpjbHgMp4+JD9zcBH7woozB2r0AZx47Y47Hx7OolKX+3Lx2HR0ds40ND2Nk0DL5BVjbEDYvSoiOTYuM75H5CRQhjT+NAGEghRp0KOGqLGuk0dMhEH2Lkh0jNFLLUjc4VAqs3GQsA8swyVxtKh3ZuTdXsLUu67QDuTTS6hPCVsOwnDGdPLYPHY2757Mpx25LNsam1m1WqpitcEj22yD6tBAsqZoO1a7d2MDiDWG4rFbrGCyJr9g3M4nZqWFznE+xv5NvSce6RnqTKQzJNip+IJGO6dcCZdaFjJTR2Ss9fO3PxWfWay187JknzPHHns4gpXlgtSCjGtPVTeArL4i8daeVRqEha7NPnd6HM6el3Y2OULxaUg8VpJTpjfK4gDKrRfpqc6GV6ibzqOvTWduUTdOTZqhF9/6PB6vt3Wbvyzv8YtL9Lfa9Lv55GdDbA63ub6m8N592J7Da7jrWB6tFQQmmI3ZRPi7eywCzXa87sFqr0XRgter2lqO7TSWTaOkAtt5s7pIBtdJpHDRbKYJ8seAGtpTddD4l0QdRkVbbAgL4DAssK2ZyLmhKiTcLUIhKvFHWs2u1BUzAUMrTgBV6MvDh8zodGbHw2A7qkylKy+k17b4EHsFn1iYEaVhJO0pIOBnQeNwB6QhysECHdCLpJB8oFVGty+yY8gxdpd7md6Q42maKx9z3JtNpR7fNoOa8BhsOHjmM6WmZ2JFq29qBeY+Wtx2YU27BSuPt8uER4OJb1Xrrd2TifXvmnyhQxj7r7mUcNQDwDh3cLiDmLjJorQN+kPiuOjcPVruT+aNgtbu30t7Bapz1yfO5270vVXnnahH1ewSmMfFf+i8mgnctoJmk4OwnmKJgNco422BGnVKhTZWOCHou4DGo8p7yzLoBO1s/aWVAR6ZmMDgkk1r6ZOt7CVaz/Qt9oX1XLt8HGRvJHCeB0weu8dogkAAM+xwuNjGlU/3+JZ5KunsJvLP9UTyZ2AVW279fKOMJJO6/K4FUWsFq7QAWh23AalZSQsuD9zJoZcvlVrDa7cbffI5NHqz2rro3/3JvAW8BbwFvAW8BbwFvgZ8aC3CMbOMHPLbj0HPnzuGLX/yi+c5XX30VCZWi47j18ccfN+d/4zd+A/sOCEiCY39KJTGZofht2bn6sp5RA3IEHQVtuN/uAFbjONoCC6hK1dPFqtdeeRX/4fl/L3l+6WUM6LyDgKiOapUlkmmMjMiiXSydRIar1VyaGihiYmLMHH/gqQ/ixInj5nhsbAicFzBR3lRV6SSLOrf48z//Jv79v33enKpVG2gqTQTjYSWVS/vUZz6NX3juOXMN5zdpnTe02yGaDVnc/Rf/4l/g7EsC/GJKqBEfffJR/P1f/kfm3LETR115ReeIdzqO2vktj+8RrLaxvo4//fJ/NY9+4YUXsLUl80jWo1JeFnHT2QyOHD9mjv/OZz6FU6cEUMJ6YkOTkT2sEfHX2+XYg9Xuukz9hQ+JBQhWExCGkQFVaTwjA2rbHf0YgylGrrGBjsrG0fO0FKDQQQk7HXGsb1xs4dWzAoxY2a7gQ7942hyXxoBVOY0Lb1xFbUuf2cogpiCJ4XwGW2si0/YzH5zBz3xA/N5EltdK/CbdTSHdk03TDK2quhpWt3dw7rWz5nRtewenj580x0cPzdFhmUSFwqrKgCYzZE+S82+8cQnljU1znEkkwZg/02NnTmBAZezM16m85m6wGuU4BeRB6I2G8o2s4uKK+M9r15cR0432Q+Oj4EZ3phs3FjA/J6C6qckRjI8oQITOJ9DvTcSRVj28eC+OpPZ3Jj9aRiZCrv1aSFlSu+YQdpDkhwJY2trEtStSAPVWHJOTh8zxyHgWmyppd/nqkgNmhbEuYvqcQjGLWQW4jA5nUa3IesXStavoVKUETh47iJEhAVF12jWkM+IP8zm+X8FqYctI5THFkwLDk5SAxaJtbpXd5v1caQglBZdQwlWx62g0uw6sRolVbiJlWlldQ7MpoJPhoXGMDEl/OjxE+Ul5E/Har7wioMbxiSkMTcq929sB2jsCppkYzODglEo9pkIEXSkvgsC7EZunUgIC49epWiliYYgUNRu1eHYUZNMJ0kioHCQ/O7SfHiOjnawLbW00sXBVwH/F/Dh6cams2+UV1BpSdslkGtmUynXHM2h35fpOt4aU2jmFLtLaZkeGB1Eqyre0uwGaCqbvJeKgHDhTo7mDrIJvBktZFFW/kJtnL14QudV2K3BECoODJeTytmGErn2l0wmMjkmsNLrWZ8BqGjOMJxKIqRRmLNZGPiHfSOlFKwubjCWQiiuwD3Enwcm63LEFyTUrlYXt9rqg5K15bzLu1vFqzQayJamTFFANddzSbRNWKvmnYrqF6HK8pkXHVTrXwDiu67TVX/UoWSv3cmywsCjgWo4xB4pSHzLphAOr9cKOi7/G4wmXh0qtgZb621S+iFDb79o2sLImDZIx7oNzsua2vHwTNZUsT+YyGBkX38jY8/qa5KFZb2CkJGU9OTqMvAJ8ueS3uiWx88sL15AqiG2fPHMQeQgIMocO4qGuB4YE9IsviludUzMuaiGmdbKLFlo9BavFCDuU69thEs2WONxGkMGNFQHIrm1VXZ2cm5hAUetbc2cbKYJY2U4H8ihkxLbFfMaBTdlHtXV9lWVhw89dggIV1Fju1tDWPiiMJbGyIeO9q1dvoqvGHR0dxyOnZF7AMncjtm4X2YT4tCw3eyg4jFf11CZsKpm8giCDKropAb2t7PTwZ98+b44Xrq7h0899xBwfmgQGFemcy8VQ07K+uA5883XJ2/p6F/G1DXN8YKKAJx6XTSlHjpDdUP0ktpHVds1ScWC1Xua2O2/oYtirS6KHla/0Ck9qknv4x4PV7sFo78dbPFjt/pa6B6t5ZrX7VaM8WE1mux6s1m9THqy2u3X5QeL98jb39py7h2HJ8+8e7Hhv+Xl47vJgNQ9WkzrgwWoPT6v0OfEW8BbwFvAW8BbwFvAWeL9awIPVPFhNJ+T9JrAHGVAPVnu/eg7/3XdvAQ9Wo608WE1qjAerebCaB6tZ7+nBarSEB6sJgM+D1e5+VPHTdqUHq/20legD+h4PVru/hvVgNQ9Wu181ysgeWIk3x0ktjGn9etZnVouytjAPNvZEVpeY7pLgzolGVahpubOgsiU7d7jzqReo1IEZPMhuFLK8bG3K7gAykPWZe+KOgYZ0/5b5hsxq3EHKRJmJmPIf97o91HXnQqvegGVoazZqu9iAUinZNcCdqdxhYo+tlFvPbqc1v/R3OZFBp92W3VJkI7NMOfVGy+2QDbv9HcSUK7DfQlYgK4HXabUNyxATdx7b3bhk+bHf1Wm2sL0tNlnb3ECzbaXryOIj3z4wMOBkQDtB1z2/1iDlsVxPauWZOaELP3z4MOYPCIvP5MQ0BoZkBwfzFmVLsjKmtK3ND324Y/2JMPuYB7xNIrNaL7Jt+O2YzO4ebOSZ1d7O9j8Nv3uw2p1K8W8GrNYjK4IWwluBm6O/Wd9IFrM13TUWlT+mL6SPY+Kz6aOZarWG86uZZMoxn9E3pslRT58WiztadrJpWsa1WmUH3IlnUsCdj+IfuLuzqLvz6Oc2ycdufHjLsVpyZ6ftX+j3LMtmtxM6CU76xZ4+k1JBra7kP+x03XkyYiZ1Zxl9p+0vycDg5E2DwH3XzPwcDh4UWSBKm0ZlQDPK0x8E3V1yzBH9AQfM3M0AF3O7dI19IyxqUUY1W6sifAK7KtoupofIL3sdz+91vLpXn7XX/Oz1+f56bwFvAW8BbwFvAW8BbwFvgbe2QDSWYMe/nA8kVVrr5Zdewu/+7u+ah9y8eROpuMQzyDDx1FNPmeNf+bVfxdCwsol0uk6+iuzJBWW/uJtyMDMAS1IQBUpFjkkUY7mJoixiJDahghLT9mYZn//d3zPHf/6Nb5ixOlN1u4qBohxTG6ykMRWyJyfSEmfK5nMYUXnQJ558DEdIuwBg//4ZI3HKxJiUZZnvdbtYW1k2559//vfxg+/9wByTKdrKqjLeMzMjLA7/7H//37Bvv8R4yPZvwzONRgctZaOmDOi5s8J4xHlMLiMsGj/30Y/glz73S+Z4VKWcbrVrFHTIsr01Bnjr9bf+fbv5u0ZufvJWloXaZHFxEV/4t//OXPPyy68idOzeMUyMibxdKpPGMx9+xhx/5Od/DnNzct6kSBnb+SgZ7G6f7nT+7b7O/+4t8G5agNvUxHsZTsgIs9quXDkZ0A7aocRaYvEMWsooVu2lsCThZvzgxVW88oYw/QSJBH7uuRPmeHIWGBW3gc0WcP6ssOms36ygU5NWHjZqGC5KjPyZD87hzAG5IYZ19JRpbDAxilgorDb1BtDWZ5J05qUfC8PNhXOXcOSASEKfPHkUWVVOY1ehpE5GeaSgmnZ8O9mWmBavL2P1hrBYPXLmDIZLKulIhjkrr0n2MjUQGc0CZTszxJ3qN/g4sqsxbZSBawvikxcWbzpWfa4hPP74KXOe3ZWG5tGodtCpS4y/kElhsCAUSdlEEk1VlEkmU45Zh2xfqoxqJCY7SvNF6bykMmyVcgWU65LrixdvYLMsrEjFImVSpa/Z2trC3D7pC6amkqjsSBldvXwO+ZwwHh07ehCDRTnuNLsMvpnjkcEiqDbDFHSbiNtYF6iaI3WMkqShrvNQRtMxXfViqFHTkn368jqqValjheIAZlVatBv0kFVJ5mqzh0tXhB2NUqGj4+K32b//9fd/ZI4nJycxPyMsSpOTeTSFRAzNRoDXz54zxwcOHcT+A2JbLv3sbMp7c8kQ+6ZlbYfKDc2GrEdlcznHBtdkP6OsdewrulrWySSgJF9odYEG6fxM3rpo1mWsQrnARlfWtTJZqh3IzeXtOhDIeKDV7KHZlvwkkl2UBlWCszgABFL/KU05OCyVO5EIkVdWVF4ZdKTsCvkUlHgOrbZINjKl81R1kGOeT1t6sTBAU6UJGXdst6Xxl7eraKgRKQea0I9stxsu3snyH1Z2vWQ6iaSyCXKdyq4LUXY7n5NGy1qUgBQMZW9bSnUYi6WQTMp3dYMQXRpS1+vsmIrjlL5qUcfFLDkGq6nSxk6tisKwMKsl0mmklRHNEAgEUudJYJVQisJYnOuWdjTH2K3Yx9RT1Q8OewkjK2vyFgLnL100x0NDAxgbFVa5UjaNuLIShkEblAU17zLylfLeLuLkMtNjKzgKIzW5KU0f29s7qKwK89b6+jr2qwR8YWgANa2TjJFvKzXi5NgoThyZE1slySosz6GPsiySF65cdapLjz16BKMZ8QMp482lXFLkHVP7kL2XbcDkn9K0obR3Mp11lWkyls4h0HsrrQAbm/LicrWJlXVpO6MjY5hQ5uBiDlAXAppp/ab4xpvXr+GpDzxmjrPpFDJWk5VrgOrHaDE7JmTvtdXRtpkqYkttcvaNi1hblw5pZGwS8/MyZi4N5t14nqJSWauAxe+xzrrbdOP2dDyHvK4Pb28ASmZnJFC328pomCjhr18TSeIXX76Mw/uEsXIwn8LJ/cLsyPH5xQWRIj17vYzrNZEW3dgKMNTT9dhUiCceEz/2xJkUCtqvZWI7yMXUuQScB6keMxnfLFMjv0O/hf1AL8KslvDMasam7yR5sNo7sd57+N4ocIGfEV2M2gVEuEu5uPewKd6VrO918e8dquS9K98Yfaml5bfnbl0wf7sM+jq520K3ttcoWO22x5Ggj6EGtjTKlEgLbSccoqcTrFgQYntTBmiV7W0QnMXUbbXRUDlL0t26xfswdICDnUrNSMSZ67sMUirVbzbvBsvMw67zOkMkTbGVyDTjVZ2YlstbLsDGwaYN5nHwbWU38/k8sjqZKxYLboGfeSTrmvNz+kyCGCwgrNFqOtriaGCP77KypNVKzUng8bvsN6YSKRf4ZB6sNCfBENs7MuK9cXMRTQeSazsAmQG36WQ96PX6Eqjd0L0rmU4hp1zCnFifOC0T69OnH0E6K4Ms2mBHy6VYLDogBcvLgtU4Ueho4DPFoHPUt0ePo4BHHZKS1tz6oFtlZG3bjMqB3i1YrT/g5fD3rYON0V931X/S5Ufy74EPb+dNH/7fH7b+8U6gn3duSQ23OZ2b3WMxPv927eut3mvbnllw0sUBgrHsAkUUxGx8qZm8M7jVdf6QIGErtcngmQXmlstlE0xjov/jPUydagNJDYw1my3XL9AfWv/Df4sFDVpEAifMpvWljVrdyCEbn5bOmYUMpmQ2h0Dldpg3C27jRNn6W/YnTvI4mUBTA3itVtu5OvpJ+lOTwh7aXYkUEaBs6e9Z1hkN5LAfsfmnz7fgaekjJJ+zs7MOrEYZUCuHwPcEqjNtgi9WRiIelb3uS3+yvPg95nsZbYskG5S9tdytTyb473bpjiC2yCrQHRSZdj1ur+1xr+3C++y9Wsxf7y3gLeAt4C3gLeAt4C3wNha4M9rI3Hjrz3Zcb8ahdpOLmU/ISPSVl152YLXVpWUXy+F4/zP/vQCnPv6Ln0Aqa1EMXIyVjSEcr99p89Kusejb5PknxsK3MUG303Hjd47Z/+Df/7656ktf+lJ/rhDGUMzI4lOpNIi05pnj94RurmFWKNvJND09iQ89/bQ5PnLkEHIag2EIoq0rk+lcHj/8zrfNNV/96ldx6dINc7xZLrv5AecYH/3oR835X/rsZ10MKUNpJjVEvdZ2Mltf+MIX8F/+85+a6znPGRsTCapPf+bv4LN/7+8+sCZgQCS6+TMemWdwabfblvmTieXpol230UQyLeX+/Beex1/8xQvmuFKuIh6XeQ0XX+0c68SJY/h7//Cz5vzkzDiGFeDIvy1oMgqui8bnHthH+wd7C7wDC7hNwXexfmZiAxr/ofgZAWum7vN/6gPNz9Yf9giQkXaXLaSgeCdUY8CPL8r5r333dewomIwSbc99SABDxw4CdQ33twNgVlwIqE73w++Ij9pZ3cQTp0Tm+NSRDCZUwS+FDmIqAxr2AgQdBbHFszbMBILDVOEQlxfW8ealS+Y5A8MDeOSMSP2ODiQQKtIkl+ghpusPcUo3Koik3ewgUORXrlBAS2UlMwWVPSS4JyCASPJPdcCNsvQvtXrbgUIy2SJyeXGmdEk13Qd54cIilpcFnJFKpXHk6BlzfPBAzMkRLixUsHT9TXN+KJ/BfgXRDpYKyCnyjsVSrglqJowlENfubnm1i6s3BDwRBi08cUzsn07EkKPmoRbnlSsiz/fq2XNI6zMfffQMVB0axCPb0CDjbuVtAfClkz1MjAsoZ2x4EKHG4Qie48ZIJvpJu8bC+tjUOhOLc/1E7RhPoqXIqXQq7gDfG2VKfAqwI5no4eA+kUllraTkJ1O12cXCorCgbe80kc4IsCyeTOHsGxfMcatRR16/94MfeByH5+Xe19+4iWvXBOh25OA8Ds8LuCcZD22YDHEeK+DDbDDVtkR5QYtgYpOoSLGD9TmlgEhyBGxtih1y2SRWl0RGM2i30KjpWla3jVJJ7DAxNoyi1i3aKpuSTbWDgwMOjBUELRRLMgZgLJBgN6Z0OouUjaF2OigUJL7IKm7BcwTl2Bge9/cqVtAseejyj2nf7aZclU3HDdDJfFcXaOnN7GZ1CceAYeLqFChzmVJgfWVrE5mUfFe708TmhgDyuMbF8Zmxc4axUslnMZPB1JiA85o7VQRaibMFilL286CfCIY9eyplnksRJSpXcR0xpuA2qnd2u+LHkhnKbsoHdII26gqCZAw3rwi+QYLr3HivvynYwHitXGk8iYAoUJV7tYA/2vDNa9fM+eHRIRT1mblkEnn1pcxB0JHyMgBTHV9xozTbLRNry47ameuL9tu3drr4/vdeMtfsVBpg+2Q6fnQYFy/KGumVK5cwPycbD44dnkNRlTzZ5OxyGodKVxdummsWFm8YICfT44/sR0ydJkFZEWVaa1oQI2a7EnobC4Qt1+pOUrYRdFFTmdRuLIGWAjTLlS0cmpF3TY4WYZd7eyHruRhi8cYSlhclbwOlImam5PrR4UHkMgp+5fDfSmEyhq3HzbADxOWDl8tbuHxZ2nW5vIPREXnOgf2HMTAo9Y1Sw7qcDE4v1Pygi9/algKoUCdYCymfTGGmJH5jegjGFkyUcc4ZeWMBHZ5dEF909tISrt4UkNxOO47ZfQKYHhoax41F2eS+vdNBGBNnUS63MDo0Ls9p7GCoKODUpx6ZwFMnpTR4Zawrz0wTOKdyxjAgNy3siKwwMYaBq0E9pBRQ3i9d+Qaf7t4CHqx297b6qbrSg9Xe3eLc6+KfB6v1w1h+YfMnwaUerEa9eg9Wo1fzYLW7gV+8u/7fv/2tLfCw9Y8erCagWw9Wk1mqB6vdXw/mx3T3157+ad4C3gLeAt4C3gLeAt4Ct0WHRabJHqzmwWp3aiUerOb9h7fA3izgwWrwYDUPVvNgNQWGerCaB6t5sJoHq3mw2t7GUdGrPVjt3m33nr7Tg9Xe3eJ72BbjH7Q1PLPa/bXw3TKrWaYWw6aj0Pwo20osIm2GbgcxZeKh9MBOWQAK9UrZMeWQcc1KYTZqNcc0s1Uuo667SikHSlADU1SeMmYh9ETXdzpOvm1sbAJkpGHiTiC7izIeSyIumx5QLOYdNXCU4YZMN3b3JemD7b3ZbMbtIiHTjWWqMbTFujuYrGqWWY0MO5Yljray13MHq5MKrTYc2xmlL6wdsuksRlUigsxnZEtjioUxbO/IrpbN7U1UlfmMjEX2vbFEoi/Tabeu8IY4qcaFkptlaNl9SMltJeeOnjiO8XHZETA5PeFk7Pi9lmEoaHcibENJUJ7C5C3KlW5ORCPXEYneB86sZncR2j1Cu5QfdjUaz6x2f33Iw/y0h61/fHBgNVsKfSmIW8tlL8xqYS90fmyXrGS3L/0SZUZMmK1N0vY7rZbz4ZTZ3N5W37W56fwefbz17WRbsxI1Qb3ldhdGZWaSibTzk/TVlgWTLtjuLBseHnbXbG2VnX+mtPKw+tV2O0CrLUAxPsf56hglc3QHXzLpfF08ldzFEmevSWczzpeyjlnfHnT7DGf0nTafhWLfl7LPsn6702m7987MTOHAgQMmb5QWIljY9GWZjGNFiDKr3cpMafujoBc6hmPr78X/3z5FNzDsZjy4/fW7+n3PrPYwuz+fN28BbwFvAW8BbwFvAW+Bd26BPTKrOToIw29gZcW6Rq6J6Xvf+x6e//wXzDGlkez4emhkGJ/73OfM+Z979ud3Mat1lfGFsZU7Mqvd6QdrgT3uQ7PzBN7OcffXvvY186Q/+IM/cPOYWC+OQlpiNoMDw47NmTpEln2EcyTLBMZ5yc9/RBjRnnjyDFShSJhBlP05aDXxpf8gLG5f+cp/Riwh7AvNTsexJzN286lPfcqc/+QnP4l0bjebMs/TZC3VCfvyl7+Mb37zm+Z6xslOnz5tjj/96b+Dufmpd15H7vAEfpZl1Oj2AiQ1jsf5hGVISpg5mAbrekBnR1hMfud3fgff/f4PzTHnjtmszI3IWlfIy/FTz3wQQaYyLgAAIABJREFUH//Fj5njkdEBxzzHv+38jHMyOw++FxnTB2Yc/2BvgdtYYM9gNX0G5/Q9246M4pH8YNhknOZlX4OC5GM1BcRcXAa+8QORVjy/WkGQHzXH2+t1/OyJR8zxQB7YaS5KG8w1cPCQ+o1eD1feEPap8toWnv2QyPIemE1gWAizgLCNpEolsk8IjYAgWz3VR/QSSmGqG1srA29elXfVGhXMzQk714G5URQ1GJGhuF9X4tzxbtfIBJrUDg3bvTmfZexfDNFFDC2V4EQyjbhKLq5tNnBNmYEq1QZUIAbxRAqU52TiGsPhI/K9+RywsCA0a1euXke7Ixman5/HsDJsbW8uoVUV5qSJ0UEcPjBtjnPpFBrK2h9LpBBLyQczt8siOoAfv3YJy2vyRzGXwsyAPP+jH3qEoX2Ttjb7zHAX31zGyorIth4/fhxzc2IHw/CkLD5kKQtDkb3LZ+MoaT4p9dlW1tJ0OuOklo1st1KN0XzWJolkn9m02ui5dQNSOmlVMlKoSoCFK5cXcGhepPQK+QzSqkxQbxOQKExv61tVJLPSh+byBcOcydSoVVGtiB2mxodxcJ+wT1W4HqJrI/tmxzE2KCxHHBlYWVI+oa26iUEvgZiqDZBoq6EZpS3VzFjZKGOnKmW6sVV23zs1OYmSMkglzdPl5mQihmJe+uWBUg65jErNoouE6lwmEj0EZI5S9bGkng/I1KXsgNlEDkkdI1XrdWQyVhI04VjraHurxEBVRTvMITuYCjSYd1jWq1Sif55v31HGtVw2jiYp5MgIGI85FjqymuVVnWinWkYpL2XBuGOtJkxRzU63rxLRCV2slzafHBT6RLL7WSnJHcqV6ngrlWfc1VyCcrmCgZz09UMlilWKPXudLmIJpRYMk+iqdCmXtXp2aNDroq3rWmTGopQpU36g2JfTbbcMOx8T22+gXGPNMEDPjj3IYqtGrNRbWFwSVsip6XEMFsRhpRFTD0VJTaCnDHBxu6hoNh130dO/6QJa6mfIttbQhreyXsFrZ6+aZw6PTOHYEWFJDNrAq6+8KPlEiFMnRWp5bKzgyrGQ67M5nr94FcvKVlga7K/jTU5kodUT7UaAUCtBLpOBGxKy/arsKZdo7VLqlesbuHxNfOzN9Q3sqFTr1Ow8jmp+pseBYEduHilxPVPKsVKpO0WTzbV152Onp6YwMyN9hxnV3WZpMGAelR6wl4yjR21nsi22u6hsyboB2T+LlMul3YYKrtOieIpl39yuhlhTpZbtcg0Vakqzv2i1HHtcrNPGx54UWdL9ExkMKXtit8N10b6G6FpVxpzXt1v47qvCtHfxZhXJgkgqF4fnsL0ubaHV6GJY88YebHNTlMBisRZKaWG7PLYvh6fPiB32jSVQjCszHztjW/nYV/e0z0rEYBW8g3iArnbYMa7femY1qXTvIHmw2jsw3nv5Vg9We3dL72FbjH/Q1vBgtftr4XsBq9m5biIKTOr2B90Eq9kRfqNeR7UinXarVnUDGQ7KLUiL8qB2ILyxteUGPuXtHXeei/tWOq3ZbPdlLtttB1AbHR0HQV5MlIhwQIF8CTmdTJRKBTeIi4LVCCCwAS3yZdugKT/RgsaiUnQG+qUDUubLgg9anWZECjm+C6xmwQTNessByBigtd+ejCcdQIHvHBiQAVoqnlA6W06eNlCriT23yhVnK0p/Whm7fLHovj2eTDpb1Rr9vFEO1NpqanbOgSQOHj7gZCEyuZyjBZcBWISVUCd8BK2587cC124rA9qfYN1RBjTynrv1bxZw0Se09mC1++sp3ptPu9v6Y7/uQTOPPmiwmgEz3SE5sNpbSEo4wFMQ7AKrORmVsA/kpY+MArysrQmitUC0jY0NELDGxH8tcJb+1oKSeT2loE1qt2H7Fb7TgWW7PScbynstKJlyMFNTEjgcHh51vo4AOHsvZW5GVOqmQglmBUPTZ9trGK2JLkhZkHEs2Zdv7gR9X0cQmL2G323vJVjNAdrS6T7QOZ9xfjIKbm406u76yclx7Nu3z3wLF7LsN7LfsfI5LN87ySjbMiJc0R5b+QY+04PV3ps+zOfaW8BbwFvAW8BbwFvAW+BdtcBewWqaWYKR7NyHY1NuVmT6+te/jj/+0n8yx9Vq1Y1b5/fvwz/4B//AnH/yQ08hacEHnLtY6aW3MMTbzrP2CFbjqzjvYOLY/9VXXzXHzz//PM6fP2+O40ggGZPFtsmxKaSovWYWd9ugLJ+5JpkwACsmSg89/cGnzPEvPPcxFPNy3gzUFYSxunAd/+/v/Z45/Z2/+itkc4r4SMRRqUoc6JFHHsEv//Ivi60++IS7lwA1m+dsTp8N4PLlBVy4IPJqjHkdOXLEHJ84ceTOQZO3sPXd/hQFq3XCLlKKtuCnqjqokQNNq3Qay/m1H75iHv/5z38e166LvBTnWvmibEo1cbKSHH/yM38bH3rmA2LbfMrNt3i9nZ+x7Ow8mPM2z8R8t6Xnr3s3LLAXsJqZ92sm2daiayVW8syEZHUjORu7xVuUa4BiQvCdH1/Bt18U/zB54BiywwIOO39hARmIT+s0G2h1JK6TyfUwPqZgglIJaSuZF7bw4adEBnRiCMioTwt7NQdUDcIQNeqO0hcF8X7b57XqsjoxYGFZEC5vXrmMnD7o1NGDGB9SCUI+gusOZnN3GxmVXaakcKhAJcbC3YbKboAudeRop3TKSFEyXbh0BavrApLIFgcwPCL6pt2ghwUFsW1tb+PYMZEiPX16yoFvFheruHFdJDsNMKkjMa1CJoH5GXnOoflJlKwv7gXg5namXiyFQAtjdauJc5eum/Ob5SYKA3Lv8FAe9XWRQ50eG8LsnGxsLBYIPDKH2NkBVpalXJaWlvD0BwWITAVN14WyDmhsPpkIEO/Jt4cUwdMNmwTidHUzPvvrpMoyBmEPrY5cH09msF2WPuj6jWUMDAkgY3xyxOWHKpKbm/KN3/nOt7F/VkBms7MzmN8ndYalcPGa5Hlx6SZyKpM9MzODsWGV52sDa0sizxe2W5idlJhfNplwYMTSQAJBTN7VDpoIFSGVSOaR1u9iznWvvwHR1RpyfbPdwvqmgPzqrTqy2hcnknHEklI/B4slTI1IWyAITDFpRkKWfzNFYeJsZhag0wwIS5OUIXGBHreicdZuFwWVRuV4iSQL5lu6AXZUdzaeSKJUEpRNSIBpTb+XcVMdGBXyWRSy/S2lLQWoNZpNI9vJVCwmHQiPzcmB3rodUC6RKeh1nFRiIp5AoKCioBdDUnVzu72eW4OKhx3kVWs2w3W4mJTdRjVET8F5lPddWhLQ4erKNUyNSx3YNzeOobz4FsqkJlReltLDlC+1ydozSbII1e/sdFqu3qZYKPoxQdB2UsjcTM21IaYawWNq23gyjp262HB1dRn1hoCN9hNsqpuFe+gho7Y1T7BoTfoaW686HfRs5hIJBHo9s1JtCThpaW0LN5aFuGPf/sOYHpdKs3Cjhlde+rE5Hhwo4YknHjfHIyWOHeXLOWRcXBaA6WuvvYZAQZzHThzH9LTI+BI81tONHJXNdXTbAt4dHR7CxIjIsxLwZ4GMrI8rawKi3a7UUFeAWq0ToFKTe1OFEub3iZ+ZHAcEusi6AdSr4nS2NrfBeDtTPBZz64fTE4MgoJKp0ernLZ9POhh12yDepGUkk2k01R8mkinXXtiOtAma61R9F1vbbVR13WBxeR0r6/ItbCMjY+KLKCO/vinn15Zu4oTG1w/OTGD/lNiETYLyrkysp02dG9R6wA/PiX/73itXsSq8KUjlx1C3ks0dYLgoz0lruzHHiS46dRmvFlM7+OApASg/cWoaY6Kgi3jQQtz2xSaor8ZKJEzbZgrjPfQ9B4GTUmdiTuRVrvPp7i3gwWp3b6ufqis9WO3dLc6HbTH+QVvDg9Xur4U9WE0GXB6sJgNSD1bzMsH318O8u0972PrHt11EeYfm8mA1md17sJpMvj1Y7R02KH+7t4C3gLeAt4C3gLeAt8D73QIerObBavfYBjxY7R4N529731rAg9UAD1bzYLWuB6sZH+jBatIVeLCaxHc9WE0AwR6s9r4dIu35wz1Ybc8m++m4wYPV3t1yfNgW4x+0NTxY7f5a+H6C1SwzWa/TRk/5WTvtNurKA92u19zOWSLKuZOWaWNtzUnFbVcqfbm3Vp/Jhn7GMqvV603H0MN3WnYcSi1YRhk+18qojY1OYHjEyoNyt0qfY8burCRLjl3Yz2RTjubY0PtGGNRsHggKsfdy16bLW7Pmrmd+rAwbWc/sMXfgRhmM7K6Ett0eZXZAJByjWzqRxE5dbEXGomZbBmjcVWCZiphHMqExDQ4OIa+7k7g7yu4qLe/0dy5nslnHbMStQbOzQnF7/OQxHD16VJ8z6PJpWer4A22e1nd5ZrX72x790+6vBR62/vFvEqx2q2+3lr2V0dCejzKE0T85pq4wRE93Wdrde7crJesDyaBm2dTInmZlQPmvvYY+xO7657me3a1GOWblFyfzpr2m2Wi7/oJ+3cplTkxM9aUduqG7nv7cMmJSzthqJjQaTexov8NnW58f444qpZWnv7SsaZTwcRKfdvu/kVXo71yM2o07ea2fJyMa/2NinxKVjbbvaqoMBK8ZGxsBd5PK8ZiTZi6WSqC0J9OtzGrRcrDlzR3W9th9h2dWu7+OxT/NW8BbwFvAW8BbwFvAW+D9YoF7BKuRlSOhlMAcB3cawtxAZrI//9qf6di2zwh84tRJxxZ24pHTbjxrpdLMWPgtbP6286y7ZFaLgkXsPIBj6rU1YWH5/d//fbzwwgvmOBlPoaMMPUcPHUO+KCxoZt6jTBipTLrPtp9KYnZaxvuf+fSnMDs1aY5JQhLT+da3Xvgm/uN/+JI5v1XeNgw/TGRe2KlJTIjSn7/yK79ijkfHRpyKZqvZj12RWU0faSThrBTUzk4VA5TOMuxBXSen9SCqcxSsRraIhLJDcCZlmUJMfFf19si4/Z/+QFj3vv71PwOl8pgMo7eyWFAeanR83Jz/1V/7FZw4ddAcU+LNJpabLUc7N+NvnlntQZSyf+b9tMCewGpUFeurmSGhHjJOxiwjLqmsauqHu70kQmVI2qj2sFkVCqP/74XvOrnAjz7384597Y0L27hwbcVcw9izDYHEgi5aGp+eHR/CE49I/Hj/dAGTovqIAcNeozJ/6DMebW01ceOGMN+Ut2sYGpIbEpkMWkov04knUaZWJJnVLl9CuyUSbEcP7sepQyKlNz6cdVJ38TBAmhRCylXTUfaaZKwvd2gkgNVJkIBr4aYwe7382utIZYQ/6LEPPAFVQTSMkwuLkoezr7/uYkUTExNG8pNpcjKF9TWx88bqCnbKwgQ2XMrj8AGJr48P5Ryr0E5lG8UB6SMo2bqtDE8/evksLi+InQ8fexSnHxNWHgJ0NlQf9M3zr2JYWb5OnjjhSHm4VLG+JnZ++ccvYmZa7p2ZnMD0lLBqpROOhA7ddgvkgWKiJGCCFGwmP3G3btCLx5BUJipGoZotiUUlUnHUlbXr7OvnkVJGzPn9B9FTZqmdWh0b68Kkde3adSSUeZRqCIePik2Gh4C1ijzzwsXXkVHKspOnjiKtbHPk3Goq81PQ6mJYWbjICtaRoQT46HZK+sc2AieDGwQxNIWUCjuVJra35I96vRWJHZJtSza6DgzmMDUt9XBgOI+YsoWxb7IynUqkJu/V/3hs+jIdmLRJIxaXBrm4vISk2md4dNRd02i2sL0j/fja8hImR+S9++Zm3PhmYXEVm1tC6zQ+PokxZSNbXt7GyorUE8YyE1qfp6YnsW9OmKU4DlrWur2xsYa5fWLzwaGi42bKpICWrj3Vq1UMD0qdTEVinxzz2Fgs3UfWMsBx3KCxyUwMSARaGPEE2l2pS+1YDF31S5cWGnj5ZZG8XFm+gf2azycfO4H988JaRy6pmNIqkpF21zhPWdao+mm7eIaLKSbMlGQjiaSulZiM8QrJRCfogUpETM1WC2ubUj8Zsy4q/eDBfftQLMp6WqfdMepG9vk2DMxYrF17ZAw7pkyxzIPVN+Fb2iq3ul7ZQSMUm2TyeQzJsAskJ7xwXpgsw24HBw/KGGZqMo+WMiZubFSxtCJSuRzPjE/IWHFiatBJPG9vt1Fel2tCSiIrY2Ihl8HYsDDYjQwOIq00gPSBltlxp9FCXCXmAySwtq2Sr+0A+QFhbhsoxjGorGDrG1VwfCYvi7mY98jgEIYG+r735k1hqey0W0jpe0eGSyip0lXYY6xarEVlqa7SvsXiLHcpL9ueeMwmtb4pdWxlfROXL4usaiKVwcCg5HNiZgLT02Jc1pNNIX3D5soarl8WierJkWEc3ifsjBMjecM4Z97F4afWVbZKzT6+98oa3lyQPqLZzQA9YQ1MGdZGuZnyyjPa4WVTXWyvCztmfXsRpw7JGPWZDxzD3JiMY2PdNnJKGWdqTF8yBaGtxqbe9us0pbLNvZJdn+7BAh6sdg9G+2m4xYPV3t1SfNgW4x+0NTxY7f5a+F7Aaj2VkYvKgPY6QX8w22kjVKpo0hm3m0KD22nU3cI/dentYGdtZQWUi2NaXl11zyENsgUcEOxlgQ61WiMiCdp01xPEZqVF+V1W5nJ8bNKB1SgDGmUfigIL7PWlgYKT1Ox2O06mcysiURodqBLcYGVA600Z5DExqGafn8sVHHAhn805kES3GzrQGCUQnJxcELp7Cfxb3xL7EOQQ6CCUg1YCE+RdSaSzQqNMcEY6K4MpUnbbMq7Wa25wnc7ksLoqA1va3lJvP/bE4zh16pQ5zwmlAXoAxpb2OfxWe/4nAn5RicGoDKgeM/5gJx9eBvT+tmX/tJ+0wMPWP77tIso7LEQDZoq0u+jjojKgUfkTB3IiKM2208ixOafnOWm3wDIGL6xP5r9W1jMKVuN5K3PMf62f5L0WvMUJf5Z6AZws0ge2JWjERR4LdCOw2QZLJiencfy4yEvMz+93IDaCfm3+S8VB13fwvoou7FDeoKGBGfpat3gRj+0CQDswWjzet0kEBMa8W18dBfbxW6wcM0F1FqyWTPWDf1FJ61arL808NDSAyUkJQoyPjzvg2sAwQcPWa/YDYNGy5Xfbb+ec1x5HQXVeBvQdNi5/u7eAt4C3gLeAt4C3gLfA+9ECewSrUUKJieNRC04Kul00dIH2t37rt/CDv/qeuYYLonbx79HHH3MArLkjh8BNcUxRsBpjH7E7LNu87TzrLld7ogC1KHDEzmn+6I/+CF/+8pdN3sJuD4GEuvChDz2DsTFZfL1+/TrWdUE0k8vCbvzj2DynUqGf+tQn8fijJ+Qbe8CNBVlU+8IX/i2+/a1vmeOhoSEnO9UOuuCzmH79138dn/jbH5cX09z22275xkpFFulLJS7Ay+WtVoBMRhbA2p0HD1YLLDDCCBnJIhxBcgkryxUD2iovdfbsWfy7f/e8uYaypSPDwjBk8q3xRdrkxGmJV/36r/+aARcwEUjj5kOR+fCu+RABK5FNR+7h/sBb4CGxwF7AavSQim0wuU9rW0uCGmz6i0FaiLxgC2m04uJDNuvAaxdEtuy7338Rx4+JL3r2o4exIWFiLG+08aKCqFa2GkBX/Ea32sKOxu8P7xvDxz960pw/cUCAFUz5JAEJkocgoN+Wdrq+XsXCgoC6NrfLqNUF3JBMZ7BVFVBCudFFV0FOW9sV1HSz4VAxh4+o7O+xg/OYHlURxt7uxXwb9yAuIKaSoIQApKzcYQy4dE3kO19+7Q2UBgUw9MyHHzfydSY/GfopOV7f6GFB/TNj6IyTMz35xLyDFVCNL6bXJ2M9pOKSi1QsRCohfSLBRR3dpBlPpFFTUMuLL7+BC1elLA4cOo6Tj+w3x8Qi2X5tZXkBV69KH1EsDOHUyTPy/BSwsS525vNvXL1mjqcnxjE9JYAV4kQUwwMimK1UXzwVR0X9ajKVdCCYRru/sbTV7iKblbIr5vuQrYWlGi5fumLOt1odZPOybkCwUVqBTcNDY2g25Nt3dmrQrg+Hj48jpyCYS9cW0GwJMOv4sUNG8pOJEnsZrbcp5JCzMnntftWm6mRdwogGFmnbwtpSDTduSPlub1WRSshFhVwBpZKAWgaKWYyOCkiRebHjlkSsi5TKO/Jbugqg5OubTQU8NWpuPWewpBkwoCigXJE6fOnqVXS1Y56cmkFWgewM61n5witvXsTMuIDMHjlz1FXiG4tbWNK1muGhUUzPSj944/omrl4VsA5jkV2VKZ+ensSjZw6b8wSiXX5TGvDNpes4cfKQOR4aKDmJ0kwqgUpZAFvbm5sYHxXQD+OXdjMv1/pEslHexfZpjns918bTqRjSlL81KYZaR2zR6sWhOExcvraNH//4JXP+4ptncWBevuXDf+sDOKN5I0gudIQSfeAXW7fimgxw00J4DPBekfhxAiutHKeRpZTc1FWK09gkk0FTNw8sLS9jc1N8TtBtY35EQEXTUxNI03gG0EYgmryNY1Qr0WifzfNm7KTAX17asdqlYV9qvNkJ0CuI3WgPfbz5e2NN1g25Fmc3GHPt065nVqp1xPT5E5OTGB9X+xPkuC6+ZX19HZ2aPGdifAQ6rMNOZR1J9TmzM+MYUnnTbreFVFLKqM52rz42jCewvS2EGOVaG4F+MMs9kZR3tVoNF+ceGhhGoSC+lwrHdiPE1kYd166J/yFgbnBA2hc3R5SK0uBTyRh6ClDrdlooZOS7wh6BdOYQ7TCGWFzKotGhHLNsFLl24waWlgSseezEKZw8KX6SKrl2msI2mFQ3xX9eeVUAZO1mB9NjAsqcmx03MslMvM/W4EoPUPw2LlwHXr8o77q5WkUiKX5jbGwSalpsbWygkBavMz5aREv7svWl6xi00tXH5nHykPQX02MJJwMaj7UQUxRk3Dh5rd0cF/dsTY972XoppneUPFjtHZnvvXuzB6u9u2X3sC3GP2hreLDa/bWwB6vJIIigAg9WAzxYzcuA3l8P8+4+7WHrH992EeUdmsuD1WSa6sFqFsTc35XlwWrvsHH5270FvAW8BbwFvAW8BbwF3o8W8GA1s2DkwWp7r/ysOh6stne7+TvevxbwYDUPVvNgNQ9W82A1gdh6sBrgwWoerPb+HRG98y/3YLV3bsP35BM8WO3dLbaHbTH+QVvDg9Xur4X3Clbj2y2zWjLCOhNlVgtaTcesxl20oW5J4nnLxBO0+ow7lAElaxnTtevX3TWJeMpJeXK3gZVOazRajtWGQcM+u49C8XX3hJUBLeRLSCu1tOy4VNrrWMztciVQjbs0DdBhoODOh2Hg3kt2H5sHPsfuyoyyCnXDPjsaGX3szjJu/LC7hrPpviQoEfSW5aiQy7tdFX0mHaBaruDmzUWTt8WVRZA6l4nPswxnxYE+k1A8mXTPpAwo/2MiA5DdjcvdTptqc+7IsPk8cvwY9h2QHQqHDh3CtNKI0za2rvDaqJxClKXJbdk1FaUf2SYptzkVqb6eWe3+tmX/tJ+0wMPWPz5osFqou5Sk+fVbW7St7WqvkeuiDGFRpi5puPIsMqsFuvuSvteyY/LYMqvxnJV4pq+wbGpRRjH6RstMxt17hazsxCSrmpWQZp9A38TEHWb2+sHBYSdbzF2e1g/zu+xxOpV1x/TZO3XZcZYvyO5Sm5xPC4MIq2WfnS6WSPR3M8Vj7hp+l5MHDfrX0y9a5gT2P45FISE7Epmi307mTnu+WMxjdFR2VpJhbd++feZ4aHTYudJYrOfYwm+t21Fmtdv5Ag9W8x7SW8BbwFvAW8BbwFvAW8BbYM8W2CNYjQwJTJRcs3MfMoC068Lc8K/+1b/C2ZdeMcccv1pWYm6as9KWUwf23ZZZLej1pdxu/Y63nWfdJbOaZX+OMnBxvG5jTt/85jeNFCgTGToySWGP+KVP/5JhfWZ6+eWXce7CRXPMmE1B2VwY07LxzGeffRbPPvshc02rFuKv/lLY1D7/+d/DjQVhgxgZG3GSW5zrnHn0EXP+137t13DkuDCpkJDEqQlR7lNDYiTlIIsaE5nULPtFvd5AiVQUTHdpkz3XmcgN7a4w5SSSKces1mm3kVZmbQaIVheFCeYb3/gG/ut//Zo55vwvk1ZZrqDrWLnn9u/Ds88+Z675zN/9BDr6YdH43K3zXZudn1AFeCcf5u/1FngAFtgrWE1F+AwvS0YVOBJoAD2lCEOIAEIj04znsaPHi9vAd38kPmpjvYyPPvNBc3xkDtiS0DOQBf76urAznl9Yx/aS+PCg2lSeNOCJk3N45mmJYUyNAsmYXJ+Oh6AUNFM3SCGVEmYdiq5slYWNpktZNGWgCeLAZlm+ZqNSR6AMcCGSqO+oRF2jilCVTCg9emBOmHLIeGSl+mgIG/fgV6e1/+p2KEUqbECUs9woSz7PXbyMVkfumD94BNPTkk8qUFo5unSKeRaTnD9/xcW39u+bwcF9El+iJKJTcjN9mzjiRI9MZuJo+f9QnXUvljAMQkyLS5t446KwlDWaIfYdPCL5OTAMVZJEs9XB4qKwha2urCGXlW+fnpjGmDIGlTJAWfOZTYokHhOZ1CzbEBmqrNtvBSGqaiwj8dmQP1bX110crlprGClKpmNH56CmMjJ6Z1+7Yc6/+OLLbq2DEqmzsyKTOjc1AFW9w2uvbWDh+iVz/vCxeTz2iMiVltsNlLeWzfHkxKhj/6ISTzom9TabKCDe0Vy3Wcfku8isdnFT6thqZQtrKxI7ZDzSykMODw5ieFiYwwq5LIaHpL+mQmFRSAZNudVbwq/EoqIsN1O90UJS6206FcfOjrQpSnGmVH5yfn7OsTTRNrafvXJtGevbUhilwSFMz4gNCwVAVVJx9dqCaSdMx44egBJpmbq3eEPjoK02DuwX6fBKLTSMo0zJWNytoRXyWTz++KPm/PBADAvXZG1taek6HlX21lwmaSQnmXL5DBoVkSLd3FrHqNpn0KgQSYPJpFJOOjNXGXaKAAAgAElEQVToxZxNKMto18QSyTh62r9ncyXocAPXljpY2xJbpdJFp+jz4x99FxNj0r6e/sBJnDg+J/mhTK2uFHXCAG01YjKWcWxhJE+zvH4mh7aRkz1R2zjZYy3JWq3RcnHcfDaNmpYvGRKbDfE/w6UiZnQNsFgquQbc7QaIaYNhK7YSn7Ze8F4SJKa1njBfgbIkxoLQjHVMigFNbYP2GTxNkrdAaQCr1Zorx20rs8mx3+g4hkeFhY4sj7bdlSsdLK2I6tLG6hoO7ZO2dvjQENSV4srVZTSV5Wt+fhJjOv5sBeK/TR46ITJZYQuj2K3N33YlxOqa1J8by8tOpnNyZhJzM8IQRrVUOy1glreVqa5R23HKIgOlHAYKUtb0n5aVLqraSg69pC1II1EqTw3jKWd/EhWeuyiMkhcuvoljJ4TFk/HykREpAONXO7pZOxYgrQ6CwvOb2+KHr1y5hpxSSh46OIs8KeHY3hNWUBaohUBHy5REoq+cF3u9/OplNDtS+6am96GotJCt+g6GB8Rys1NDSKtfWlvdxtay+LRkLMCpo9J+Hzs97PqIOCjHLG2EVSTWs3KfKaCn9Yd9RbRTMVf7tFcLeLDaXi32U3K9B6u9uwX5sC3GP2hreLDa/bXwXsFqDNrdTgY0bHcjQLQ+WK3ZaLiAXK/Tl4pjsNJS3Ja3tlDWWdXSykpfyjOMueAlv9oOiimdaalyGTS0gcNeL+YGRwRXWSAX58ittgw0qlUKmMvIloFDK9NGsNrAgNJkF7Lu+alU0oEeaKs++KwvrxnNAyU6uzryJHjDgjkq5aqb1BJ5YIOf+VzRfePI0KjLc7SUK1vbRkqC6fULr5tJPVMsnnQAu/HJCQwODspt8WRfkpWyChqxTKcyTh40Wu7dMHBAE6P9rnY4efIkTp8+bR45MjLibBJPRgAczEdU+lOPo1J0vN8BKSL66w8GrBaRGb1DU+lzDd0C6CF9fORb7hTkvL8t0D/tQVrgYesf33YR5R0aw0p0Rtuc8RW31Gv3d4w03OIPuQgTlba8nYxKt90G5YqZKLtp5Zt5bEFp9JFWspPXWf8clf7ke+w1zAtBcCbPBNup5CXlRK0MaDKZdpT05nrqHbBPaLQdI2ahUHJ+NQomi4KGi6UhJw9KH2z7lFan7QJs/G6bNwJ9bV9Dv2cXr/i7vSZax3it7XfYt1gafcRCd699BvNPMLTtU7LZtAukcfJ98OBB842j42MItIwSZjLdXzG8XRnR997Od3mw2jtsXP52bwFvAW8BbwFvAW8Bb4H3owX2CFazclqU67Rzn3arhRQ1zRSsdu7Vs+aYsRI7XiYQy4LVKANqV317kRVCM859wDKgtoiNBBJX5HU+Y+cElKr84he/aM5fuPAmxkdkEfof/+PfwJEjx8zxf/vzv8C3vvVtdy832zARmGcX2p988kn84idEyvP69Wv406+KtOgLL3zTzVd6vRANlUUbHCrhs5/7nLnmE5/4BPJFWXQ3KSID2mpKrChDnaPbgNEklhaNiDzYSs34mMkiNxbpcjPnQwQzMgWtEN//7vfN8Ve/+lWcPycAGm782anJgjrvtbGuU4+cwmc+80vm/PGTB9G1snqRzaTRL7o13vlgv9Y/3VvgnVng/2fvTZssSbLrsBNvfy/fe7nvlZVZa1dXd3XXdPf07AsJUoQwAEYcDAWjScZPoiQjITN+ovEnSKaPpImLJMiMJqMkAhgCJEBggJnBYJmt9+mt9jWzcl/fvkWE7Pi97i8qu7Irs7urtwk3635RkREe7tc9brhfP37OUcFqbfXPBANkrTReWAc8C2ML0SWqh/Ebr4x7TXEKP79Rwc/fFrDRzMwcLpwS8FN3FyioHtvkfArXFN/w1o0Oli4Liq2318TxUbn+i5+ZwzlRGkQm1UIpL4v3fLu7viA1en4WGZVdY0zCAi8I9rAuqhOGaPfkX40O0FT0BN2E4tOwtbGH29cumWue+8zjOHFc499hH7BL12a3sCcQImefwPiTBfISvKt2W1rZxdrWtpQ5lcP8ggALvGQfD5NKccOh1HFxcQcrKwIaS6CLzz8n8fJ02kfSbtAOeg7MlE+w4lIZxp5SSWkLgtV6Cp5rtX0sr0kZFpdWkcmJbz9x5hQUk2YATCwH0/Z2HTevCvCLsby5mVlzXC6WMDooCCzu1XcANa59OGAN41JSGcqQthMCCKYE6+q6AKS48ZTfCVPmdsfF3kYnJjE3J7KJBMY1FA/52qs3HCDpxMICzpwRIBrlRz2128pKBzduStsVB/N4+qJ8KwkaqyiwplTII6Xt1UMPaQVWJv0UfJXgZLiw25KyVWpdXF0V4M52tY5mi2s9QLGUxdxx+S7PzI5iwMmXhkhr/i2fYBGNQfoe2nUpaDabczKp27ttVJpVc54xuUZTQJM3r113lF+PPXYW02MC+qGEbF6aF5u7Pdy9K+8XP1ELpxbM8WAJqApOEisrO9jeEanB8+fPGUlXJvb5u3dFqnJnr4rTZwWQ1GrKmIOJALydbekz3VYT58+LNPb4WAorKyoxubmGC0/Iy9nudNGoSV04lkgpaLJa20OJCDqCAnM5t27GYysdy00CKe1MnW7o4r5eOoOGxoY7fgKdQCpw+doGrt8WNqyTJx7D3KzYefF2BYWMdBrKB0+My/ueI6GEVB17rRoqCk4NwwRKBRk7pbyUA19SkVRNZe6ze7T5a1W+KV9rY6L83dsRezJ+bTcUz05OomRv0Hg0rwmSnlNirPcCNJV8I5NLo6eOo9tqY4AoLAIQ00kkrb+KjpcTQEf/TSyS9TlUV7XvMnF5u7vSLhzvcD2OaXhkxMnmVpvA1q60abXWQLUuNuR7empe+tXxWW7WFhvevbOGTlPqe2x2FGME4hkJ1ybSVvrTEEmorHOQRFd9L8IUdhXIe3vpHmptGU+efOwMhgdV5rUNdJriTPd2d1x/KBcHMDst7cWi2GEm+39T5Uq7vZaL35ezGSQD/cAEIXy7VpjIgeBlU8cu8PYVWQu9dPkKvvFrslHBDM01wB36PQzkpC5ZL4QVkt1rNNDoiD3fvnQV+Zy017mzJ5HNWOhjgJRunKizDftKx7gqbh4/eeEy7q0I8LQ4OIrpKXkfR0ezOKPfPiM5reUhJnRNVJ2xdOsWRkfEJ3/22WmUFCCbRBcpgsoNWC1AKgpW89WJ0FfZ8nwIG0ukxJ++FIPVPn1teqgaxWC1Q5npkV30cVuMf2QV1YxjsNoHa+EYrCZo/xisJjOmGKwWy4B+sB7mo83t4/Z9jMFqfWBcDFaLwWoftHeIAcYftEXj/GILxBaILRBbILZAbIFfeAvEYDWz+SYGq723NyEGq703u8V3/WJaIAarxWC1GKxGwGEMVqMHjMFqMVgtBqvFYLUPgwX50zriisFqn9aWfUi9YrDaR9vwH7fF+EdtjRis9sFa+L2A1SxkPxn5YgbdPrNar9V0MqD1Wg0p3aUQdNpOHq5ZrfVl4/b23Pnt3V1QUo6p2/EjspiBY+hJJFKOES0qD+r7oUPpU07NSkrUa03sVYTKVuD3fWY1ew1ZcOwOi5TSw/LqYrEvCcpnWZagZrN+PwuR7pZqdzoIdPcomYaizGpWJi/wfbfLg9IGtgyDpaH7mOTsTt56pYrlFdmVc3vxLvhsY59e4OpLJp7SoDDDcUNdvdmn+CVrEFM2X3C7g5vtlmNQI5NavSlgtfW1TSgbOS5cuIDPf/7z5vzY2FifMYg0wrp9Zb+UQmj5fffJEMbMah/sexvndjgLfNy+jx8GWO2gOkd3lkWZ1ey7vF/a0rKsMT+7976yu+d8INkw19dFsoXH9noylkVBQ5ZxjeC06HnrS/l3K/2ZoMyl7o7nrjfrM0dGxhyLJK+3rJx+L3TMA9ls3jE4Mm9bHtbL1zzLg8OOvYz+nIxwTK1O27E6sPy2zPSjlsUtlUm7/KNsbVEfyDztd4TfFLuoFWVW4/MssyaZ1SxoL5NJOcaAqakpnDol0j7jExMg+yVTlFntHVKt+kpEmdWi9o6Z1Q7nM+KrYgvEFogtEFsgtkBsgdgCsQUiFjgiWC1qO8aImDg2z6t0zr/85/8cllltdXXVxSfOP/mEY1Y78fhjEtRgbIMSbxp78JKMBj6YYuCh86wjMhNwPmDnAZxPWAY4sj9bZrUXX3wZs8qy8I/+0W9hfkEYZb77J3+BP/j9/2SOq9UahoZGzPFAjrEfYXfgWP9rX/2KOX755Zfxnd/59+Z46d5dnD0rrDObm+tI6fXH5mbwj/7xPzbnTz92Bl1lUEtHGNT8HiWodOYWUm5KbMg5AecR+9OHwbIWauyNkoBJT6iBTBsqy9Hy8iq+/2ffM+f/6A//2M3DGN9aXRfWGTJXHz9x3Bw/9/xn8au/+qt6PmVJuR2ryP46ck5o517xxpZ3dIH4xMfMAkcCq4V95h6+9TmrhUlmNZUYg+ehkRTmpD3k8KaEb/D9l27h2l2JhTz/2acxqO7hxquXcWpMGMsWzkwjr2rDt5aA228K02F7YxNnp+Wazz09jHkh9oIX1JFQKq1kIod2V2hkyEpmiYvIKuQnJLZRzFOAThxBo9FCpiDxbP5VVfIMG1pH/7G52sKlN1411zzz9HnMzUoZgtBHMi0VSHoJBOpzAvSQ9OU8mWu6yuCfIC2PMtbs7HUds1rXD7F4Tyhxzpx9DBMTYreuD/jKELa318C9ewKe2N1Zx+eeVVm6sTIo8mzKgx4aGl+nXGNW2ZLof3ZUT7RUHkGo/jCEZ9i3mO4sbuDeskjIJTI5TJ8Utv2Z8RSUUAztNtBsyA1/+f3vY+muyOQ9/9lnMDYkLEpTYyOYnJDvjhAKiZ3DsI2E9hPfS2OtKva5cXcZdxZlzaE4UML8SWn4VDrr1BTqzRYuPiXlYTvmVU16eallpK+ZJkbHcPFpuZfMeWllnCoVKH8pbH9UuxmfFInDZKavdlDM5dBUCjvaKqe6mGSf6tSl/O12B2sr0omvXr2LZFbyGZucwdz8kDkus9ravuwLiaTcS1a1jvYssnxmqHNLRrSujyVlAqME31BJZG07PR+vXpZ6nTqz4NZArl2+jEA7xLNPP4UTc2Jn2sQuh7SaIa5fFxa0arWOkyeFgmlktIzNTWHSWt/axNq6sBV+6ctfdsxqlZqPO3ekj/lBiHPnxear6zUsL0kbLSwsoFGTdaHK3g5Onxbp2PEhYGNLjL61vYbjc8IUuLOzBY5dmCbHR1EuSd9utZrIZ8UO/E5mSMmnMqNNHb8ZNQrtq4xddpR1L5HLo6nsd7eXdtHqCPPWrTub+Pmbwvx39sx5/J2/ISx3HJoMaLtQjZVStUw8ZePNW7UdrG8KK1unHSCdkXc8lcxhQGnrikWu3cm9tLeVXg19jnU0TzNulONavYIdZU9k+cfHhR1wZnQInqV5DHroWjWLXA5WdXav3UOF9Wd/Lgw45Y9Oo46yFmJssIwBpTXLskC2EN0ufNLA0YeE9IPiRDiutKyHbKmuyl+mU31JyloLqOkYr+MHaKnMKBnjQnWm6VQWDaXpGx4qw1Pp552dFedXZ2ZGMFYWgg4PVEBRWfZkEpmEnDdl6IjhgjCNNZUZvXztBqZV7WPm+AQaDTHo+or4J3Ov7yOXlTqemB8H24CpUmmg05Y1ybDXw+6esDbW61XMTMs4+bET80j25BovDNB1EslZhKRcZD4t4OoN8W/Xb97C5z73OXM8OpqDJUxkyXtdJd9IkK9SCtH1PaxsSP5Xr97BGF8OynE+ec71t3avjXRK+m0nCNFUO+RyHrZ0SfWl1+7h6g3Vxk7kceqMsBiefyKJUTEhVraBurzWGBulPeX4yts1dFvCcnfm7DROH5d6pUCWR3l/04ZjU84nyE4YZVbTdyQGq4k930v61ILV3osxPs73RBcyH7SoedQJ3FGv/zjb5pNYto/bYvyjtuEvGljtqO27/32090elx/YvctvgjQVH2Ta879k64ArCoC8DCg9W5oEyoHbw5bf7MqAEq1nwQbfZcOCA6s6uO65VKn3wQRg6kAGBCLbcRipAB4C5XB9YRqCXLTel4mz9eb0rf5iAl5CBVafTcoEs3mfv5W8fwNFf1i+XSw5wQOCBzZP5REEYFqAWENgRoY61gAyCLhzAotsv233tFXiuDCyPAzR0AnR7MqjkhKZaFQpa5kcABZORlFDe6HQ6i1RWBly0oR3sk/vb2rPVbGNuXgJ+nDgRvMZ06e0ruHnzpjnmhOeXfumXzPHkzDSmdVA5MTMjMzEzEQ+RcHzVQkPOZAAc2l48tsARz+tL6fE6W//9ABdrZ2uDh/kVHdeasISNpx8Ujz5I9IIB7od9z476Pj6s3Pv//rDn77/+UZfnqOXfX56PWlb1qPax/eiw9d6/WGL9oenbD5hR2PfjsPlH+3/Ubx9Ur/0yoPvByHxu1LdY/2TeZX13eRz1dQR0UaqZiZP8TtMGmWrOp0XBW9Fj3mMXeVgXK3lJf2CPTf4qA13dq7h3kNfY/sMFnomJCVMGgsD6wLi+5DGDKFbWs9vpOf/JhSUHOEtlkM9LYIbnnNyn77v601eTUp2pF/a/O8l0yn0vjBy2Rj+i3xpK6gwojb4FIZu+kAjvs4O1dafTdt+XMOwvpMzMzIAyzMb3Tk463QaPTkojYLSNtYP9NW2XYfDDSm5YEQyBaD/ofYz2+WifPYz/PMz1h+3r8XWxBWILxBaILRBbILZAbIHYAh9DCxwRrNbzZfzJ8Wi7Ias9uXwebV1Y/e53v4uf/tWPzPlXXnnFbaD7wpe+iH/wD/6BOT80Poqk6sZ1un1WMxtfeJCVPiiw2oPAIlFJUM5h/uqvROLzd3/3O3j+s7K579vf/nsYKEgM5s03ruP7f/p9c/zCCy+gXJIF14mxcTeH4Jys25MVLW7S2dgQYBYX8i0wrljivEfs+d//D/8dvvwVAbdxrpbM2FUsLoLqYnzknLnwiAC9R9H7elpHltnXhWFuPg30+Ac/+HP84R/8kXn0xsaWm68YyTyVauL86tRZAUD83d/4uzh/XsB8rU4XOQXzPYqyx3nGFvg4WOCgNTxuKbRzeb7qnYosfueLKae/2Gq24A8IoOeeD/z1ZfEVP768ivU9dRBhFhM5QR7tLd3GeEbOD48UceGrEjPe3AOWLwlIYSBo4SsX583xE2c85NPqf7wmqjXx+cXiBDSkYuLvirXAzl4DE5OSfyHNhXoBFgQhNUFl5Z+Rb8peMqVTfM/l+NIbd9CuSyz81MIs5o8LqIipG8hFjU7DIV8IQsgqIGNleR2+RopHxyaQ1Tq2A0pdSh61Rgc/feFFc0x/ZUEtU9PTSGpse2Njw4G3wm4Dn3laQEjjowSraQwG3CypcqiJJGq7EltaW9swwCWm0fFJHJ8T2xI7ZyU1iZvY25OY+qtvXka2LDGw4bExzAruyID/3nxdwBN3b12HFwoIJp9JIOnJcy9eOIdjs3JvJhMio3XvBk1Yn5zNDOLGmoA8XnrtCmp1OT519gzOnJX2HcgAm4JpxEuvvoXBooDhGKOaP6aSpgBe/7mU5/qVq5g/fswcf+3zZ2DFqhPgpn4L5mNbqwx02JdbJWCvraBALj8RlMe0tbUB2p2p1W64TfSl/CDmpuRZ7FGq5od8CdBsQCnAQkGQTQF89BTIeG95BRPjgrJMJtK4eVX69vK9TTx78UlzTMDQzZU75vjytSsoaj4ToyNo18Uos5PjuPjkGbFVug+6ajVCbGqZa3u7bpxD+U4LGrt+6yYGlHBgamYaJFxgolxkuyU1CNnvqEnL2GQAXLtyxRxTJnt0WEByw4MFJ7NLDF1DO1Or3cSoAnRICGFjn6kIcD3o9ZBNqZxlMY+sru00e13s7EodGa/NZOXdZBlzijJjT74nryPWK8Bf/UjKdvXaPZQGBBCWTqQxMy7saF/7wiTOiIIi0qHIf5oUsP0kxpzLZNx7urG9i1pbfMXde6uoaMyY76UF5w0VrMguUKt2US5JXWrVNvZ2VCa12x8nkKihVJC65FIePF3XCoMuvIz6wE4bnoLMKr0Ab6n0arFccjHdV156GfMzUyafJ06dwMiA5FlkHFbX7kzsPy19z7cANq1y9McOsaNrWY12iEsq9buxs4u54+JnxqZG1GNKn3/tZQFEctN3WgG7kxNlTE9K30igjV5bUFSUvkzrZoaBdN7ZudP2QflPsVsLGxtit1qri9NPSkx6fWsX3FjARJDk0JAAvyYmppDW2DPXJ3e3BZSWTnN9Vddg21w7le9CvpB1ssXsF56C1dK0T1LXMJGAqvKiEwBr6wL2unr9uiHUYCqVs9DhNnrdLhK++C4uj1JWk6nd7eLGLZEJ7vRCDA3JOPz4sRkktWytbsOtV+dzRRCwzERRZ0vicf3OHn728mU5n8jh/IWnzfHsfN9H0TbXbwiIdmriBB5/TPzk7dvAzRvSRnOzJVx8UoCbg3m2n3wLkkEbpYRKf3YBrQqSXFeIZUCNjd5PisFq78d6H+K9MVjtQzT2h/CoR70Y/yFU4UiPiMFq726uGKymOwJisJoMpmKw2jtemBisdiSXe6SLY7BafzUnBqtJ14nBajFY7UhOJL44tkBsgdgCsQViC8QWiC0QW+DjY4EYrGaAB3aTYwxWO1rXjMFqR7NXfHVsgf0WiMFqYpEYrCZ2iMFqAiqKwWoxWC0Gq8VgtRisFo+Z3s0CMVjtE9I/YrDaJ6ShDlnMGKzWj54dxhYfNdPPIZvVXXaYOkXzfDdZ3oPefcves5/FyrK/mDztpqswdMxqBP3YPMOu7+ThosxqzUYDvu70bNdrjkGnsr2DHWXrqe7tOYaeQrHYZ9/pRRm5PLfDlMw4VmrN7joVG/Tl56J2IGDLD2RnCuUPLML/IDavkHsMlDWnVCq65xJ0YfsPg24PYlZLpDx3LwOZdvcKf609U4m0Y/3hjlHH7tPps/tE2Y/CboieLzvFqo2qY/3h7hi3YyuVdAw9+ULRyaTWGi1sbsruBrYhmYKY2q0O5udlt9TJ06dc2V566RWs6w6gwcFBt2Pl+PHjePzJJ8z1pJy2jEyF4oAL3FIC1DH8GKmJPsWcZVFKJvtSeszrYcxqh2Uai5nVjupZHs31MVjt3cFqdKOH8enOr5KhUHdh8dce8+9R1kl7TGa1qD+P3mtbPJpPlE2N76j1aTy27zh30pH9kmljbd1JdvLv1nfxPnsvf+15sovZ8nB3qj2mn7Byz7u7u04ueXtz6z4mS0q+MHHHlmEYMztDM65slK6JslfaMgR+6J5Fv02/w0T2TZsn/ZNjegsCZ1vmYeVHdyp7rjzpbJ+hjffaNmJdrB1zuX7+0W9TlFntfr/Yl0a1lOwsZ5RZjYyWnvLEm+9Xsg+3tc+19TDfuHTKlTnKuBYzqz0anxfnGlsgtkBsgdgCsQViC8QW+FRb4IhgtW5PpY5SafTaEsNIkyWtJ4wvf/6DH+B7f/xdc3zlyhUXa3n8ifP4h//wH5rzY9OTSKm0UJQd7EFFcXOcd/sjLzoky5hjH0ml7pt7ReMSt27dMo/9yU9+htOnhOXrueeecRJga6s7+OmPfmrO/9mffd/Fw8bHJlw8LJH0nNJApbLr4iiMM9l5Ri6fwRNPiOTQt//et/CkskoY8FyERa2ntk2pdJLrj4es86Psv77KpZl5oFJVhKGHOzdF2uk/fOcP8OO//sk7isA5XFolyY7NH8OXv/plc83zn/8sRkeFqYWqD5T9i1NsgU+zBd4VrKaiICTM6TaFiiqdYxxW/HCjC/SUNe1KFfijFyQ2/NrNCraaEiMJ/AzGlRmotbmOaZXbGxzMIjMs3FjN+g4ybWEIOz09gC8/JTRfJ2YTSAZCr9Tz20gmRMoTiRxuCykVKpUWKjVhuGm2VnHipLANzU4WQYYfJi9IIp2Ve3tIo6XMaiYUpr692QiRVKbJfM5DJmlZcDqO0iqRSlD7Q7tDEvdW5LnrG9voqtbmYHkYQ8piRYYeVTXEzk4LCWWZWllZwdraitin54O+mInrEKWC2GSgkMbZBWFX6oUNx/JP5shCVq7pwcPSokiL3r59F7OzwgTGMkyo3CprYRnFOh2zGiG26nj4wY/eNMcnTp/H+LjE15cWt3H17TfMMaUDHz+7YI7JpBb2hK1nZHgAeaWu8tBFUvmYekEbfiD9JJEqowux+QsvXTUqLkzTM7OYOS5rBYODwjBmnru0hxdfFOY5xqueVCWA8XEP9+7Kc69cvYQBZUV94swsjgueCvmkj0RSGc68LHxf+l43iLADstn0m7W6QUlW+UbsVneRTkubDo+VMToqrE6D+RIGtK1DSnBKlqRWgqq/Yq/RxvauMDORVS2TlzJsbO4gq0xag+URrK8Lm9Ta6gYef0zWPYbGkvjTvxQZUJbhhNpkcmwYm8sixzmQTePCOWFWGxrwoIR9oLBPvSpsUq1mHQMqtVkoDaDTlPMbW5tIDyjwbnAYadIIGulPMhHKi01GP6v70+lStlPf8VQKGY0R0twpu15n+quYwQ8DpKjFSj/Q7rrYZzqyThP0+sy1hVzOPYtjjJpK2dYbLSSVPYtrTb4uvuy2PXTz0iepovrii9LPb9xcRRhIXbqNFkrado+fnsbnLwib3ewYoMR/hjzK13GjrNdJZertHvyUME6tbJDZS/KnKkdfgWMI88eErm1ybMCw0jHVal1w/dHYMOmhVBTmszzfY5WqDDptFIyvpJxlD77apRkAXY0fbzfauLUkz6U9i0V5X65fvYK5KWEuPDM3iyHR2kUh6aHXEJavQj7Xl/o1VYpQybnjPrMg5YBtW+/WWrh6/bbUt17Hgo4zJ6dKRpaYiaRwr70qcqvGLxWlb4+ND2JsUOzf6XaxuyWMX51WDSPKLjZYLiGZUFn2wEMyIf6t1w1Qr0n56bty1Gvle31jESsqkcwY/+CgjMFy2UKf6XBgAINlabvVtQZWVholSGQAACAASURBVIRtkapU5UFhGuPYrTRQNMfZtIeBlDYYO62WIQg9w6jGFCaBnV35lt29excZHfdOz0xhvCx9g0+kwK8c+6C/Y+I68NaOMq5lSshqGzFOb5nVaHFr9XarAap4MXU7AUL1V9uVDl67JGP+1a065k6cM8ePP1nAC6/JR+7uvSXsbMm7+cwzX8YzT4o9X38bePmlV8zxxFgOX/yc3Ds1mkBGpZnJCldKKrMa2Sdb2sBk5YuZ1aQjvI8Ug9Xeh/E+zFtjsNqHae1H/6zDLHxHS3FUmbNHX4OjPSFmVnt3ex25P1C2UimtowG4KBjCPFGlx4wUnQ4ek57nFukPAqt1CGJQ2bhmNSL3trPr9N4ru7tuYjc0MtKXwkyk+0CBdNpIXTJlMjlX5qi8ZqvVD+wZHfiUSiOECQdWy+ezoNyaTVHARx+40AeW5XJZxwzEAaDLkyTSSu3NX04pxU4huipQHgWicXBvQRLlYsmB7RqNiHRdu19+TnBtW3ZbfSBIq9VAoyGD7r1a1dnN90MnCVoeHASBZiYlUw6sRn17K0VabdQdrfnc3Bw4MGZaWVlzoBOCCVvKvU1g25e+9CVzzWPnH3c2GRkb7cuVen0pQUp0WEYlSoU6GdCQ8nn9qKntc8kkgYb9vq1YwUM7B0ed7PWFGA8jYxd9QFQ65CCQ3FHfr0NXQC88LDjP5vuoy3PU8v+ig9Vcuzgx2vstuP/79aB2jNqQPikq0xztH/adigJhuQCQ0oB9FBxmXq6IbKX1e0b+WP2/3+s5ICwBZPzP+Jm9PXe+WqkgrTrHLJfNhwAv61v4a31p9DvCSWGpJJNUnrdgZT7Hgsy8MHC+kaBke/3IyIiT16TPtNT5/LXP6nX7Mpr01ZQLZcpm8xHgbMItiNGW9rl+ENwH8LJyott7u/eB1SwALQo4M/5fbctAiAVS75cBfZDktAmK6HeEft3ac2pqCufPy8LUsWPHnKyzoVM/AKxmy5CIAJejYMQYrHZUbxZfH1sgtkBsgdgCsQViC8QWiC3wwGlNdN6+z0QEEDElOCfRBVeZw8hNL//sZ/j//u9/Z47v3bvnYj9jE+P4J//kn5jzcycX+jGqdMqNkT8MGVC7EYZznX7sh4uZEu/hmN6OsdfW1lAqy8L5wEDeLRKHQYirl0QS6zu/9/u4e3vRHA+Xh90ci2N3u6mwycXsssyTjFiZ2nB4pIzf/K+/bc5+4QufQ3lUVv79TgdJleviPC+wknORRWhz4ccBrKYyoLJRVOJzrVoTP/jeD519FhdlUXN0dNzNz4rFAoplWSh97nPP4de++WtyzfgQmi2VlMrlPw5V1HaLf2ILPBoLHLyGl4BiPEBlv6SFOqQSaCtQ2M9kUNMF759dC/GHP71qCnl3G2gECkRrhSirzF+nUsV0WQE0hSQ6XZGQ67Y2cHpSQAZfe+4Enjoj1wyle0hA3sdmu4VERuT/1jZ7uHpNgGItgzwT0EA2XcMpBasRXFJWgBpD6J2eOKxEZgBJjeU3WgTfyDelXEwgpSAGj3KXCoTt+S2EGqPiJr+u2qHVDpHNiV9d26yhUpU4OtcQqipRXRwoY/6EgF1KRppN0k4lxPqGyt5VK0jqeghlBEeHJdZeHMgglVK5Rm4uV/BH0ksZcJDJZ7fmwB8Eq+QHpDzDwyOwLryjMqc8TxeuSn0GqPDqZUGKLS1vY2lRABOB38bpEwJ6u/DEWSh2F3S1g6q72Qt6SKgkaMqjAKYAKQjMSChQhi3nKVhtca2K9Q1pr24IFPS7Njk1hJziKHZqwNuXBECztLiIEV1z+MIXnsKIhN5wY7GGmpISzI7ncXZabk6Edfg9BWOFGSCUvuSDMUW5l71kfUMi+7uVitmob2ySCTGicpaj4yXkBAcCwoPyCrzjmgkBkkw71SaSGTFErRng1TevyQ2pDE6fEWDZbrWGpSUBw01NjyOdkeduba+jkJUHHD95Cq+8Ifd2ej7Onjot149nsb4ksqTJoIcTx6bNcSlL2Ut9FH8UWElAWMKugRBgZhc+Ar/f2B5BaSqb2CFwR2yVTqUdgInvUV4lOPk321d5V58m4P7zduWLbRoEkn/GyIAq0DMab0546NkxWzIBrjExtTo9twZIIFFFwUzr1S6Wa2LzW2st3Lwp78sWdWNDlRbNZjBWlmsmSmmcPSb9f2G2hJPH5DylZn19x0ks4ek4phcCXbUn5XqrVXkX1tfXsboqz2IMeGxMZI4ZQx1SUJTvB/DU/gx3ZxXklE0l3KYCj/Kjnrx8AQK0LFIsmcO2rmFu1enTxNc1Om1nEwLdBgek/Dn4KGWlBUYHBpBSEFKSMs3mrCaVwQUfrMfR9Xm+mRZsV293sbwifWy3VkdpSCRiS4NDDlzrByEuXZL+OTU7g+Oz4pcoR2vTbqWNjXUB3dYq2zgxJ75ueLDs1usoV5pVMCLD2tz4zZRMEfolaWl9CzvbAkqmLHuxLM9KeCTNUKBegW0k19dqNezV5Hra365PDg0Vkddl2v6sgM/sOUAkz9vn8thKQm9s7OD6dfl+jY0MYVj9cC6bQlZBmZTqzWi8nGucHvpSxR2tF4lA7LoKleYzuhAYBiyDdLhuow1P0a+J7ABur0jFXnnrBrIl+cY98/lZXLolIN219U1sUAuXYN/peSzMC6jxyuVdvPG6gNVKBQ9f+YJIiJ5ZGMGwdB8g6CKnZeAaO7q2I9JnqfP9GIzltbSfuJ8YrPYJabIYrPYJaahDFvOoYIUYrPZOoMwhTf2RXHbk9j0iyof5x2A1AVnFYLUYrGZf8his9t7cXQxWE7v1IZP32zEGq8VgNQMQ1ABVDFZ7b34mviu2QGyB2AKxBWILxBaILRBb4EOywBGZ1WKwGhCD1fp904/Bah/Sixo/5tNqgRisFoPVYrCagMJjsJoifWKwmukPMVgtBqvFYLVP68jng6lXDFb7YOz4yHOJwWqP3MQf6gOODGb6hCNyY2a1d+9eBF0dhp0pKie3X/6TT4iyxZgnHsCsZvtf0OnLxkVlQMmsVtcdTPW9XcfQ06z2JUEpMWcZbtLZrGOmGSiUHDsO0fuW1YbMXFaegbtRKVPHtLdXdTteyapjWXkypE/l7gWlALbMaiy73SFLoJpj6PE7fXnNhOd21PL5tgypVMKx9RhZPfI8c7AcdNFoCLq+Wq26cmYyWQwPC1Xu+OiYK1u93nR1J724Zd8hs5q1SaNaA3fb2jxJo8tUbzWdlF6367udEYPDQyC7GlOpNAiyAzE1mm13PVnZLNObLRevyeVlhxPTtWvXYCUuJiYn8dxzz5nzTzx1AZQFZeIOaFtmyoAGCpZkn7K74YxddFdL6JNZrR/xjkoWJrSP8Xp7SZRtzRXsAQc2R5/7kdTHRZnSorccJBSx37c86D06qr99tzI/6G+HeXej9z3q8hy1/L9oYDXah/t1HpQsYC1qk6hMiWGpjLwLDzrmuQdJ5e73XU5iOOwDoXhf1Lfb/OnzrN+LShvTp1o2Ne5W439M9K/tlvgcLwidn+G99rlkIrPSmfRb1pdS6tOylJFpzO56o8+wzGrcdWXLyR1elhGNFOv0+0w8Z8tM9selJaHdJ5uBTalkGsWi+K+hoSF3TCZOm+hXLUMC87NljjKr0U7W97a6nb6sair5QInVaLtR5sb61fuYOL3ggfKvZuNUV3bd1moVV0dKnp47JxThZLXMF8UOUWY1tm9UBtQek1nN+eRI/4qZ1Y7qzeLrYwvEFogtEFsgtkBsgdgCsQWOyqwWtZidjzMmxHgI09uvv47/41/+a3NMqTXHcJDL4p/+039qzp9/+oIbj2cHCu44Y6VBH9AsB8393aWHjIO6+FYQRNiZ4crAuUSUZTl0vCcJsJ5MnPdsqvzcf/yP/wkv/USk08imYdmoOQew8yGy9Od13tPptsB4DtNTT13Af/vf/H1zPHP8mKNM2c+sZoMnZu6orNnmpkPW+VH2ckqgMeXyeccmcumNy/j97/y+Of/Si685Zh3G7yyzXSaXxcKCxJz+9q/8LXz5q583x5zTNFrCkFTIFRxL0Megqo/SjHHev8AWeLc1vID0Q8pcb2UEeaaubF1hDlhWtpsfvLiC770k4IamV0J6YNIc71Y7GFAGMlK1zU+LtOVwEahsCitPt7GKi6eF2fGXPj+P4+KikDKsasKD0+iFaHYkbnH11hY2NoVxjSz5k2NCvTVY9DFcVClDdJDylLWo2cWSMgmRTWb2mDCH0Z3VKhKLyqY8eL4cF/MZKFEjEProqhQyReAC5ZnqIg0vLSxZtSag5GtoNn28/fbb5vwiGcJGpF6McaeVYWhsfARjZZXJY/1VWpHPympGJMmqNnbMvbR9RiVNQ6Swti2ykncWl5FVlq+Z2WOOhYiqq2vr4htv3bqBiXFhhzpxYsYJBFYbQEVMhVd+vohbN4VVaGpiFM9eFKnK6ak0lNTJsHrZWHe92XAsXFReqDZlTSAIexhQGdOen0C3K6xI6WwG1ZpU8tbiMlrKdDU9t4ARWcZAk0RgSuH16mtLWFkSRsypyXGcUF89kEvBCgFQlXA4KX2A7Hu+b0uXQ8COadYoQmxuiR32Ki3sVcS3k2l0ZEwePDySgKpomn9b1qUwbKPkiYG67QY8T/rejVvrSGTk3mYnjR//VCRTh8dm8MQFkUxlHj97QRiPZmZHcfKEsCV1u1WsLN80x2NTsyiU5V3Y2W1iTCUUyWTXkSKDrHWjBamXMY2ueySNGG0E6a+g7YBMZtrHkEmbvivlCdFVm3f9HhjbZEpn+X5I/p1O777YsFXU4DvS//4FIFMWk1mb0Xz4FDtG4rKLFRdlf7D58zzZupg808flubzXSuW2u11UqlL59UoPL12WeOxmDdjekXdzY6OChLJSXXj8cTx+UljB0kGAfELZp0YyGClJZ8qnPRRUZpcVcWs7Hv2YlifjUd1V6mVUhqTdNze3sbUljICNehMz6rvI5DU6KOxWZthopVF9H1YGlWRrVjKST2mo3TphCm9dFxbDpY1NzM2fMsdtP0BKGe8mxobhd1XOdWkRgyoxeer4NIoq59rrtpFOKzPWuwzG+rLFwmLHlMpk3Tu4vrWHnV1x4q2eD0/7TzKdRZvasIZZbRYTqsBMFrrle8JqRsnZjMrD872cnpB+btRn1dB+z3eSsoxPs48ycZxrVbV4qXYNw9CXMux80u+sLOnOXgdXr4qPKg8NY1jfX7LkWhZJrtVp+Bu9TscpVFHGtliUbwHb2XKLmadoORu1Du7eFWbHZquOupN5TWJiQvznzOyUW09gfDyr0qKNDpkmpQfxtWtpoXe3tlDISl0mhst9NsRWE76y36UHRlDR7+kLr13HpvrJhXPnUJbHotkF3npTZJRv37jl2p3vXKepPi2bwOy0ju0fP4n5Sfk2mbdMPzCZpO9YEql8k1RWv75nl+fF6fAWiMFqh7fVR3plDFb7SM3/gT/8qGCFmFnt082sdlSwGjvkfvlPnouC1QwYS2cczD8qA/owsFqjXsfejkyMKttbLjjXaTQdyIxgNbtgz8GvlY/MZvJO+pOBKwtiIFjNAiCigAPKgNrAIUELFqzGfCxYTYY9fVpVu8DPfB7ErBaQmlmTAWApJTHBaracPGcnvn7Yc4MmAj8I1mDiNZb6dmJsAqQPZ6LEngVM9Dp9sBptbuvYqrfQ08kNyxlQz52D5Xbb3UtQhS1brjCAbE4mfwRqENQm45+eAzcY2VClVk9lMw5IkU7lXD6L95awvLxs7s0XCg5ocursGVy8eNGcP3Z8zoELkxz1KbrMyDxY+t0IKBBB8j7QRl8GtA8EYb62X1ka3oc5zg8CrMaB5IPAYg96Px5Wnvf69xis9l4t9+D7Pszv437QmmUViILSjgq2NhPEBwDajB/W89H8k0EfDHoQ0I33RuUh7YIAwbVWimZjY8MB1+ibk7rowYBIFHBn743KMUdlSemjmK/1gaOjGqhIp53/5/VWOjNX6Pt8LvJYKc2cylIwH5bRgtRqtboDkPFa6/MJ0rXA4qhvz2XySGrghM+1vtcEhKxstAkEyWy00W71AWEBfW//2xGVZ7VrQvy1dSHQzpafC1A2Tz7Xtl2hkHffHcqAWkAeQX1nVKJgYWEBZV2wymbTzq/SV9h8+O16EFgtlgH9YP1JnFtsgdgCsQViC8QWiC0QW+AXzgJHZFaL2scujraaTeRyshC1eOsWfvtf/+/m+MqVK315zXQKv/Vbv2XOf/Fvfh09BX6lclkXQzKApwPSBwVWs9lzXB4FpdmxPP9u5xki2SmxGbORRIEj3CDTqcti6l//9Y/xZ//5u+aYC6vVPVmsZX4d1fDjGJ+L1XK+jQtPP2WOf/3Xfx1f+Pzz5jhF7TMNZYa9HrzI3MWWmYvUH2ewWkVlpP7g9/8I3/1jsUm91kZRN0x2Ol0nAZbKpvC1r33FXPON/+pXMD0ri6wdvwcvITE62jylS9ieg2kc2EXiP8QW+ERa4OA1vAAJdXztbgfpjADCOoyXaxi76wFv31Jf9OoV3FxWabbcCLJFeac2d6pIJeXeRCqNx8/KCvzkOHD1VYkH57wdPHtuwhw/f2EcpZSu3ncagMZXmr0Ulrfl/LW7q24j9KnT05jSPdGE4GSsdGOnjURS4ta1RgdXFCCyU63ixCkBiByfm3Qwj6DXRlalLdOJ0IFvKIPc06s8Aw4REABLIlAOkZKzoZzd3Rbu3LljzhPoYmMwlIErGhQHMDczjeNzM+a4XEgbtkxjHwRI2yUlAxJSqcReG34o4JtsOoeKagouLq1gZ0/XBNIZnD4tYCnGjW5cE+DF3cXbWDg+a47Pnj4FVSxEoxOi3pU8797dxj2VrRweLOLxs2KfctFz4AaqEtpoVafdRS4rgCfGuhZ1syfjQ3YDqdnUqTcM5DMOBHZ3ZRcrm9JPKJ05Oikyl1ShbmmzNxrA1asC6Ln09ptQfA4+89QFnD0jdST+KEF5VPaftIeUJ+Uh8GmXmqJG9nMbW+uyXlRrNLFwXO4tlcsYHpG2yBf6m9mpkGfXXtIGECb5dP0moGC1ty8todESkBCxb5euCKjusXNPu7WsueMDuKTyoGOjWZx/QuQRc7kelhZFwntgoITpyXlzvF0HFPODUq5fnoxnexv7BssjLx77pNuLT0l0jd0G3W5/Q3EqgVDBbWxEC1rqBRQwFKCYl0zDtjB7Wrsr7zJjkRZYyTi0hQESqumexWdqITi+UH4Fc8p24cCA5RR4ZH7sX0QwlolX2GO2nQXc11ohljalfbthHnuKkL185Rb29qRdnr14EY+dFN9S2W6imJHyT40VMKAvUioRIqfarh2fdTSXgK+yW+eJxL+TqaQrZb0VYHVd5DIZw64p2HFsbBTHpqTfjowUkVOQJV9jn5qoppG6SKVk/JZIeWgQ5UULZAdwY1FAuuube5g6Jn2gynGsgodKAzk0KgJU7bSqGCtLHadGyu5ZorfSb5n7AfXRgbX8hddyXY+JwFf7Ljd7AZZXBQhVrTcQ2NonU5idF79h2kh9/ubaHrjBm6lcLGF2Vuxg3kctBJfuVEXZACYHB8RALK3dgMEYdqggqqzxq1IXlstKanbaPna0rXd291w/4YaLwWFRVclk+mDHetN34EKSamTz4v/z+SymJuX7Mpg2vVhSIOA1c2gAyWI3bvSwaxf0b4NDAk4dGR9za6HG32tGfBUUt2yst7krwMq1lSWUqAVKoPDsBApWTzcM0FUgoJcpoatSp5du7eLKXelvYbqEwQkBs7LLXr9y3RzfvHENgyXpDyeOz2FiRIhEyoUcrl0SkPS5U/M4f0bqy0v9jhQ0neg6/x+GBKfaOc9BlBtqnPjnQAvEYLVPSOeIwWqfkIY6ZDE/zMX4QxbpkV521MX+/YWJgkGOCgx5pBU7IPOjtm8MVpPRRQxWi8FqR2VWi8Fq79/D/SIyq1mrxWA1BcV2uw44FYPVJEgWg9Xev2+Jc4gtEFsgtkBsgdgCsQViC8QW+AgsEIPVjNFjsNp763tRZrUYrPbebBjf9YttgRisJu0fg9XuGjvEYDXpDzFYzTL/xWA19ocYrCbvRQxWk7XQGKz2iz1usrWPwWqfkH4Qg9U+IQ11yGIeFcwUM6t9upnVjtof2M2ioD3LxHIfG1CEJWs/s5q7vttnjonKgFb29rCpOx12NtadfEKv1b6PWc2ympFZzR43G305OTLm2B1AuVzBgSGiMgzZbP6BsqHciUKwAFOhkIP3ABQT62vrQipka8cW6V99pWbWX+bDnVCWWScqA+oludOkYZ5F1jT+Z4OblnFnZGjEMatRYs8yD7UabfdcPtMFREm3nRIk/dBQ2V3Dv9tdLdxh6mT+uFtEyxqEnrMnZTrtbuR8Xiiymbh7w9a92ei4ncLc6RuVDtzVugyPjeLZZ5819547/ziKSq9M6VHLNhf1MwGphHWXR9DxHygDatjpIpIV9rkpyzP+EH9oY+i90D+yDKjt/9Fu8VEBWY/63Pfyvh/y0/KeLovBan2zWWa1KAua487e53cPMjbfJ8deGWFEuy/PCKU73ZzzYxHpGvpJ+35FfR2ZH62P4uR+W+UK6JOs/+G9OZXcIbOa7GiSBRvrf/hrr7e+RyaIgcuf561MJ/O0zJEsj2XNJLOaTfwO2Lwo5Wz9J89bxkrfD5zPofymlQ3lN8ImAuZs2dKJPnNkNB/6OsucwDJbGdC1zQ3nP7lbOVo3y8RGZgXrn1k/MiMwsSy2zPymRGVSbdlKpWKEHa2fP793lP9kOnHiBOhzmUqlAVDmk4ntGfXP9piMlrYu97XFvj7npMAjW/yigMuDpHSie7oOc/17ciTxTbEFYgvEFogtEFsgtkBsgdgCHw8LfABgtW6ng7SVY9vdxR/87ndM3b7//e+jVhMGDsqQffOb3zTH3/77v4mE1Q3y+hKcH4YMqDX6fma1KKu1nVd1/Q78QJgwKPdk+T4CnywmMmq+9NZlfOffS32vXLnqmNU4F7KsEmRbJqOzGe8PlvHL3/gVc/zNb/4aitSLYzLMLNoYZLOPyn1qoT9+zGoRRQPfx8svvGxK+ru/8/t4+01hmMjnSsillV2pVkdRFQgmZybxq9/8VXPNV7/+ORfj6YYdx/rd6baRV+m9mFnt4+Eu4lJ88BY4cA3Po7SZxGZa1FZLC31ZO0iAjGpMJK165XVhwFreqGDhlMhH+kiBcVqmG7c3UakLnVGl0cLEtMQhhssJbC2KrNuJqRyePSdMbKdn88iFwpAUdHvoqaRjs5fEK1eEsWxxYx3zp0XG9+ypSdjoczYMkVJ6rkwqi7a6NPIbXbkp9165ehWFktTlwlPnMTMqzDRJspppXN9DB72OlCEk+39S4khtP4HVDWHqWt7YwcSsMHUVhzKw4fxbt5adisDM9DQGNZ69u72J7Y11c30+m8KwsuOMDpUxUhaWoGzaAxnYmMw3Qr9rrSBEzxeDZtMpxwy0VQWWVyTP3UrVsWRR7jkIxObjY0OOxa2QSyJQlv8wmUKlIXlWak1cv3rZHHfaLTz/zNPmeGZiwHE37e41UC7K96Ln+2i3JH+yx23vyrpEgWxh08oYV0oqB518WZTcB2S3WloX1qjrN+8iVxRVmAufOQEyqjEtr+5iWWVAK3s7Tj6vVMxjgZLVAGZnZ1HShmcEq6msbOtrW07Bpd2oo6xtPTo0jONzwhTFT5wqDZpPnSU84nn9tBqGpFC58zrowoPU/fqdVdy9K+VfWau7Mj/z3HO4c3PJnL/4mWOoq8ZqJt3BsRnpb7l0F62W9B/G+dJZke3r9ELkqVWo/FI9XeAIe11kVVGGLIdJVZq5T5HByn6a8pI1LSLaGUobkfHKsnCRxcwOu8ii1WdW2x+h0++r1WfkO+IxF8uUxqf1B3D950YHdWRiiwYELctX6CRBAzLDKSueIavSx5Lljn2Fia9BQ4YwePvqNlbWhAns+PE5jA3Lu7m+fAv5pLw7p0/OokydWPMe8d2RFt7cqaNal/INDRcxqnLDCLkhWvLnGpfIlJoKo6NOpNnuYHlJmCCpZmEZuShDOTEs8dTyYN4xI/L99ayMrN9BL5A8c/kSVH0XVN/ssKJ8j3Z2MUZ6QTLtbW2h05aX4eypYyirlKTfayGn/YSWdCxo97U673ons5qtG3+5RmeZMvnvhrLBdWkr7Xu7tToGx8VAK2t76Ok1YZhET5kdS6Wy8Vmm/Fs1dFV1KUs2Me17+VwC01PCTFYu0Hcpcy26yOub1zMswJJPKpVFg1SVZCZb30S9KceZXB4jo8LKWRjo9ymyEu7oWmKz3V/z7CLApqpwUe1pflZYymaGB1zbcf0ko3RwyYhik2Eytsx/Ib2AjLfZlbkmy8QzvvYZvpYV9V1L99axuSHMc5mUh7kJqfvc+AiGcxrtZh5ax1aQQpCRTegbDeDtmyLxfGN5G3tN6WUhv06BPKBcTOPUgrDZTU/moaR7KGaAP/lPPzfnhwoFnD0p39mFuQx0uddwtGWV7U96j5WRtb1Z6hanw1sgBqsd3lYf6ZUxWO0jNf8H/vCjghVisNqnG6wWlQYzH80HSMhFz+9nmouC1ezfjKSjBsMIwLAyoIYi1krRHQBW29vdxfqqDAS219ec3CfpZG1gslGrOUAABzF2UX97a9cdDw0NYW5OqJmHh0cd8IKAAwtQGBwcdsdRcAYH955yHpNe1oLVTL10MhG1m6G71XpRhuFBYLUo4I1/93WiiUQAX/l0G42WA+QRXGGDmoOlQSdXx3st8KLb7gPOCK6w5znCsnJy42MjzlatCAjDBhpoH9JnWwAcJ6muDyRTGB6WgdjwyIgDtezV6n0pOpWr4DUEWhR1Us78bitVOgeS586dM/k8ceFJjE9NmuPJqSkQMGL6V2S+Q5CcnVGG3QBhpLDWJtJe/Ztst1XV1Yf6Tfu89wJWs5nvZ208KnDsoYU8xAVHfeZRhOAc1QAAIABJREFU/f8hivC+LvlFA6uxvs6HRIIONKIFq0UllfeD1R7E9Bk9FwVwRv12VMrT+CcNUHhBX36G10ffL9uw9C1Wdnl1ddWByQhas+fpVy1omM9ywNwgBBebmAjosqCuaDDGgHfVr3IRxvoiPtdK5vB9t/cQWOXkPgt2MgYDZrPfgoSXcoA2lsWW0/MSLk8CcC04LJo/r7XXMxxngVwsD8HCTM2I3CfP2+du7mw7/096cdu/WQZbZv6mVROAIDMLXGNZ7DXdXl+ymflbew4PDzn5UX5T7LeG901Oil8laG10QgLDU1MTSKrGQlSWKNrHCGZLMKBkgpQSODD9MQarvS/fFt8cWyC2QGyB2AKxBWILxBb4hbTAEcFqdg5kxqN2pciMQ3UxqdvFCz/6iTHlb//2bzspn0wui/Pnz5vz/+P/9I8xPiULV8zPzRseIH1p2+RRy4C6jSE6z+FzO702oGARjs2TdvGsRwlRkaK7e+M2/u3/9W/N8Wuv/NxJ19WbDQwUZYGcG5S6ugD5mWcv4lt/79vm/LnHH3NrmgQw2E0rOGyQ5KDdJx9aR2bsR1YLb1y9hv/8h39sjn/205dB+SgmSqZa/TlKxc7php1nn38WX/rql8w1E1NlF18K0HML8JQwS3ti5xis9qE1avygD9kC7w5Wk9hME1z6F39S66XR0Xf/6s0qfv76JXN+dGQSX/mSLJAT22bT4jKwKWERXLm1iL2WxBCazT3Mjcj79YWLJ/DECYn1FhJATuPfCS/tZPvqAfDXPxdg3OU7l3DmCQGrPfn4SRQ1Hl8OM8i0ZHNfNgN0FBvA8i6tCUTkzbffRL0l0plPnD+NU/MCrvLQRlZBHomwC89KcyZSCCHAl716GzcXZf3hzvIGVNkP41PTGBkRoEmn03JxndmpUSi+C7s7HYT06YyjtBrIKj5gfHgQpZzk79H/6DUEjliwnZfOGcCCsVuHblsbIMHvhDmNegu4cUPss7m57sA6T5x/DNNjkj8TN/wz7exVsEG0DMGCp06jWRcwBIEWU7qZcXJs1EUh00kPqkqNZqOL24sCzCI4rDwoYJ1jcwsoDUnZcikgUEBbwushUDlXSjDvsDEBvH7pqgEwMs2dOG0ARExvvnnNbT597OxJlHTT6erKsgFMMc2fmENOw3u7DZZD8llfW0KvLR1ueDCPk8cl7jU1MuJgWoSipNSezM6oVRpgE1wdO14IryB1Yc4WzrFTB15/XST5rl5fxOiIyO199rNPYHtDyrAwl0Pa7sL0gSHdM9ttEfAnORGg09OFCcbvMgpMpPSrHecwzqhYNRNntGMVL5FCQlEzfNUsEC1hhGQlMR9PwXYiJ6tjJJV1NGWInOe6lgXEC3Rd7BwEvYjEZz8+TcoGOwQwOduxizWmOUfj6lWsqwPbAYEehwk+VWyizaA1YFuoPG7Sg2K6sF3xXZ9hTDSZkhrXdjfhd6Vvn1g4hlxK+nyLRA098TO3l7axSkSQ6RsFnD4m15TzHtJ6vY8Euhag53n3Fd8CUre3q9jZELlGvu/FrDTw8MgghhUcmc2mkE6JI2TcNIT4pY5PWKy8y9u7bVy/uWiOm60OLlyQMeri3UX0OuKjLj51DgV9fau7mxgaFNAkY8CZjOofGwhhH7x/P1jNmdP1AUqOJlNiE26EiN5pj3eaXWxVxT/cvbeKXE6eNT42AwSWdQ+o7Ukdb1y76Ug8KGOazUjblUoZzE6LbxwaysFLKPjM8zFg+4wZx+kLk0ijo8jW7Z09BAkpZ7E86PoAL6XkJ9Pq5oaxHVO+OIDBQQUf51N4+6awRXLz+OSIAO/mp0dRVMCZkY1W83iB7+L0EoOXv7C06q6Mj2372ic9AhkVhF2tY2VDQGY7uxW34WF6agwnZyTWPj2URkbj5yn2dH1/210PbR1zd1PAdVGIxStvr+L2omy2GZ+exvycIHOnJ9h35ZosTab+3+twPiBA2LXFZUxofS9cmIHu0YDv95BOiY+ip0goANe+f2qK+OcIFojBakcw1kd5aQxW+yit/8E/+6hghRisFoPV2AsfFGwz6HQNJkVBGDFY7Z3MajFYLQarffDe/H6Ww8Pkf1T/f5g83881MVitb70YrCaAsxisJoEKC4CLwWrvx8PE98YWiC0QWyC2QGyB2AKxBWILfKgWiMFqxtwxWO299LoYrPZerBbfE1sgaoEYrBaD1WKwmrwRMVjNMp/FYDXTIWKwmjFDDFYT/xCD1eKx034LxGC1T0ifiMFqn5CGOmQxjwpWiMFqn36wmu060b4RZb7h+WiwLcrkE5U3sOcNg4vdYRFhVuP+Crebo9MzC/JmAtHqGDpwpmqlgtXle+Z4Z2PTgeESQejkMrlDyJbv8tWrblF/Z3vPMfeMjo4aOTSmsbEJx0xDMISVliuVBh3LDuth2WsoIZfNyS6JVqvhFBP496iUp7NbhFktnU7tk62Uq6ISbIa5R+ve7jbvY32z7GhkkbP2LBfLjlmNDECWwSiBpGPZIbDBSvK1G013fiBfcM/i7oReT3YoJDNZ99y9asVQfTM1mk3nSRLpjGPrmT0m1NymXSpVV4Z6reGk/TKZnLPt1s42bt2+ba73UknMzcsuudOPncUxzev4/DzYBjYFdtdboi9LR6r3g5nV3K2icqFyq/2zBx/1mdVChJ7sNTlod3VUxi6aI6+/n+nKRuYPuuMwJTvaNfJ8u1eGz33349BU/DDXH60c7/XqjztYzfaT6Aay91pX3ndYZrWo/7XPM0x+ltKaTAN6zPNucxvZCCLXuLUiUl3rrh+/25fLTIVpJ9Np3oEIc6T1M/QtVoLz5s2b7n1nGS0zGX2+lfgk+5g9pnyzldTkr21vsgFEWdOsX93d7bNjGip2ZUPg9ZYZjOfsvczTspQRN91s6a4iz4OV/WHenY7skOK93GnGxN1VUSlPW99ux3ffF/o0W7Z2s4WdPdnZRECdtQntY1k/o/LKbBN7L8tvbcVfW2aet0BmHltZZH4f+tKlvrPD7OyMY19jHu5bkEg4Fsz548cxoSxrx08cv49ZzbZvVBaWjAuW4j9mVns/b3d8b2yB2AKxBWILxBaILRBbILbAfWpF1hxRFvV9JvKVISyV6I9tU5TBshpOIXDlkjD9/K//8/+CDWW/4HygqHJs/+yf/TM89qTI1fVIAWQZ2BMeklb+ad9z7yMRexDA7qCmPIB9LMouzVu7XdnAmEpbbhNhVkurfk8YBn0mlWYL6aywayzduI1/9a/+jTl+6YUXXbyE8418Qa7hs5JZoZL49W9+E9/61rfMcaFQQFLpffxOB0nLLBeVAI2wobyjiodgVvsATBWJR7zTyJVtYVL5wfd/iN/7HZFD3djYxMS4MOfVag20lf2C8b7PfOYz5vwv/8rfwey8MF50eyFSGVuZHnrK70LmnT6j2ocXszmoK8XnYwu8Hwsc9C5GxFJcnJTP8bwOPE/ivW2EaEFisTs9D6oCh9ffWMGVN8XfPn/xGcxNCXsN36ZBUWxDJwTa+nq99hZlFIU6ZnXxFp46KaxU/8VXTmNcJR3JKJRS+eNctoRmT1h8GJl+5ZKwmv3olZ9h7pRIoT391FmMqxbasJeGb0PUPSCpxEMEGVRqYoGl5UXUauI3Tp+dwzGVuuv4VVC9jikLyi4Lsw5Jlix7GWUJm0rx1Oh0nSTo0vI9x2I/PT0Jyn8yjYykkdO6U0XPHpP50VO5z3Kez5KYa6tZc9xYmXwRNdUL9CnZuScVW9/cRiotvn1iahg5VXJudPn9kPK/cWkV21tiq9HhMqbHRAFldLCEyrYwQl26dAn5osiPPvHkkygOCH1Tr9NBISN1b3c7aClr0VCp6D7XlWoHr/1cpJbXV3dw5px8T8+cnUBPw8ckr6tsXDPnj8+OIpOX/tMLk04i9s7KLm7cFvajdq+LwSHtP2nGq+T6qYkR5LVeVGa17Fasq7p/rK3XsLm1aq5PJQPMTEo+s1PDKBWkURNh29k8l8ogqUxXrXYPe3ti6FYndLZN51NIqW35dbZMeOxFL712w1z/+utv4PSps+b42YvnHdMbQ6lklmNKBkBB6Zs6zSbyunbkd9tIqp0p2WpjnxJzfNDHNeGYRClTGZX1tAxt+9feUnbRIuyrOHDBysbzuKZi+dHIs2Tje2QktZKjXJWzMqnC2yYNHJJBTZ0HY5RufSTqUCJMsXKtfEd9Sm0qm5TnZdyKQ1QG1LRlQp7VC3oIfLk3wzU0MS0Ytu12VTI40XOsXflMweVZ7wVIpiSmu3ivhhu3pP/nMx7On5L3YrCUQj4jDogrjR2VvKRQoo2dc4hp25HkWq26jNkoU1vdEwYssjEWC5IPZUjzBekEiXQCuay8X+1uiKSOOUkqePeu+MOx8UkMD0sdtzabaDWE1WxqeoxUjOY4nfGQy0iejWYD9BFMtEe0x/RHKxHGMnONXNXpdpDUODfPVVV/l4oj6Zx01lqzhXtbInd7a/Eecll51sjIOOpKNRYGCVAWlGltdd0NpcmQOJCXchYH0hgfFz9DVkHbl9II0GqIHy4X8k6OttvroWWZcVMZpJRFOEhQClZafm19A3fuiSQr/fHMrKw/HpufcIbY2Ouh1pN14+3dHQyoc5+bHsdIXuxAPjxbnrDbRD4tjobvQVPLQAK3Oj9ilFpu+qipPyQj2u6O+OTl1TX4yig4vzCLeZUqLueAsr77Q1kgUH/uBW1kdUzeg4d6T0pBIt9VaXa8/MYO3rosPvyzXzyHx4XPA/SBO5uyXuH5PQQ9ZX+stnB6TvzeSz+9gbSyMn/us2cxbr/FvTYS+k1PJxNIGwvQZNYK8gzHcmf/Gf8eaIEYrPYJ6RwxWO0T0lCHLGYMVutP6Q5jiwfJrh3S1B/JZYepU7Rg7yYD+qC67wexRfO6z1foyCqV7NMWGxlQSz3c7TkQQ9DuIlQpzK2NTWxviV59ZWvHTRDTHgEHMqCr12pocHZKatpbt7CzIwOu1ZV1B5IYHx/HqVOnzPnx8UkHSiCwwILVyuUhByDgdVZSjeAoB7xL8VhpYSNgNU44bMyP8c8+KKGvDZ5Meg5kYKToFKDGQKNlzanU9lx5CGKwMnmU2LPlKRdLjvpW6GtlwJXP5h4IVqvu7qGjs+8oSI5BPQtWS2UJmJB8dvf2XNCX8hIWeEGQmQWWEaxmJeoI0rATXALkbDkTqT4ApdaoY31TJg3VetNJUIyMTeDJpy6Y8xcvXjRAQmv7oKcBXQ5gNbBKiTzbXgz09jToS5CKBZpkchnHUB3tj5bp+UEvolUWjdIj3w9W6/8lGsaMMuS9A9ymoDcrYSrPfbRBUCnPYcBndgLqccYlRQsTBx87oz3a8n8cwGrRIJ/1T7b6D7JstD8d1Tp2Msk8LJPa/v4Zlew0QGENCKQSCXfMQENUXtmWk+F3X31s6Pvo6SJP9F6fYNm2glaDFLJKh51Kp1CryqSc4FX7XrM89EdMt27dckAuyinbd5PltMApXku5UKba7o7z81xQsj7E+C+VAKbfs89iHhZ0S0CY9QN8lgWoiRyzTL4IIOtLn3qgjLF56zzPLc7w775Se9NvWIAsF3ts/+Pz7beNFPEWYEcfY59LQDVlPpk2NzcdAxyBedZvG1p/DdLwPltH/tq6G5+s7yDPNzsyITaLTpYuvNt2+XOhzt577uxZlyff4wdJox6bnsHJM6dNnpOzU8jmJYhCfx9lQrXPSkRkgRjksMn2L/47KtXqIhaR4Ii5Zn9H1n/f5z8jVx1iLeyAHOPTsQViC8QWiC0QWyC2QGyB2AKfFgtw/GzHqnY+wTkAN9gwcbxu5wf/27/4F3jlpZfNeY617WaQ3/iN38Av/8p/ac5n83m48a1HaS7Jx8R37GYfL+HiUmbTokqOmvFpNEDwICMfNIj1+iqmstlTLvThI62AOcaPbAyhVa315zeZDJZu3DTX/87v/B5+9rOfmWOW3bJOl0oldz1jSZwfMX3l61/DN77xDXM8d2IeXR3Pp3XRXCqvq58sT+DD2pxzjGjM72F9Khp5MLJiOpGWjZ9S36h5RKpMDMp5CAGJkoL+zZzX6px1b6+KH/3FC+aKP/vTP8fysixecq5m25r/tnOvhYXj+M3f/E1zzZmzpzA0WpbsPaCtm5gy2RS0eREGAOXW4hRb4ONrgQc7IAtkiZZ7/5X997F/Fc/Z80mKBHYldu6nk9hLiZQbRfSuyn5xvPDjV1BSCc6//aVn0a6Kf/7piy9j5jGJ4w6MDQgqQGX+/vL74rtaW8v49S8KePT5JwdgX/eev428LvCLRxDf1QiyWJfQP15/6zaW12QD9cyxaTz+hLCjDQ9HI6oBEgpwyScJWJB7b95cdKCWs2dmMTQgXqiHBjIKUNuttjBcEiAL/cCrr0msOpH2cPacrPwTs2aVqJeX111Mi3GXyUkBws5OT6FowVIRYAT9KmXnmLIpAjikdbqddn9tIV2A4utw804V2+tWdrCDtEpqDo0PY1wl9gjMszKKa3tt1Goihbm+fA9FjZePFIpobEqbEiAyOyUSmelcFvm8AHrSBFFY5UYDNpRcW90OEgocIdDo7l1pjKXFNYwMCzh49tgoahIixL3Fm2hWRC7z/GMLODYnoC62qbpb1FrATQWrXbn+Fp757JPmmtGxMvJF6TSUtrSg4WbDR9CTdYmBPPDqK1fM8fb2louNnTo9j4U5KU86RSlJ+aYnPB9hT/pnIVcA5R6Ztuo9XLsroJBLt1cQJOS5C/PH8NSCAOZyCR9p1fUM4WN3V+J8tb2K+86ODI0ip8hBAwdTGyYZUletvoRpof5YJeWpjqmYTNODYUf3rxvs+3gegES1wD5+bu13TZ5vb+BHzj6X4xz5x/2ykOyrGg8OfUMpIQbl//TmfuZmc7Pb1JxkW4mdg64vstwmfw+JpNTd9AcFAxGMZVOt6SPDF1clC+07kvRDJBwgjhXrl6elANBekpYWJ0JfSCAn08rSFq5fu2OOl+/dwdNPyRrgY+dOIpsRZKKXSsAWY323iaUlkbslwYWVs+QjU7bq7Ac78o6sr2xic0PeL8Z9LzwjIM5CKQPtzveNeQhqtOtalB0vqOML/MiG8VTK2dPGwY1NOO6NtJfdyMFxIOPbTBxL2g0Y7AMOmEUAblsBcOlkf1O23+2TS+QLWNoSH1Jt9tBoCdIqm81jWKVvCRjd3JZ8VlfX3bplsVjA+XNCQJHi+qfaamdrB6PDAqhKpgiClD8QvGdlTDm+jo666g15brVaw+q6vHeZXB6BJ1cRrBYo8DRXLGGACDHj04Crd+T6VquJ8VHx5xPjBaS0y5SygMDogMCvI+VJRwn9AJm0fHeavRCXbwug8PbyNpq+WLHnldDu6jcikcT6+lVz/tTJMSQVMT0zNob5SVnDTPmAKnOCe1BCA78Gmn4VSEiZQ28AdQW0sRv9xY8FEFweGcbf+roAoDfqwA9/+JfmeLA8hnJegHq13TbOnZXvTm0vxPUrPzXH585O4vmnTkr+6BhvykSgW8YCRuWM/p+/0aj8AatY1oVE5gvRucOBAX/zlE9PisFqn5C2jMFqn5CGOmQxjwpmipnV+oOrowRyDtkcH/hlR23fGKymYvExWM30xRisZl/JGKwmljgqHOtoLi0Gq73TXjFYTSagMVhNt2DFYLWjOZX46tgCsQViC8QWiC0QWyC2QGyBT4wFYrAakIjBaqa/xmC1T8xrGxf0kVkgBqvFYDUBEcZgNQGRxGC1vrOJwWoxWC0Gq8VgtRis9sgGYIjBao/Oth9ozjFY7QM150ee2VHBTDFYLQarsdNaoN5B/mB/v7L9hrtH72Mn0l2TZKmx7DV+u4VQWbWa9ToqyuJT29lzuwA6jTooL2dADJWKk2BbWd1wzGrL91adnCVZY0ZGZJJHBjXLIsNf7qBgmpqacYxl3L3rpE7R34mQzpBBTQA7UaY05sN/MxmmH919xh2lffaayA6URJ95KMrEQykIuyuWO1vtLlHK4Vn7kEHNMhiRiccy/ZCO2LKjcXetlfIks5oN+gZBwl0TBVumspm+DGilYpiCmCjfaaU1emHgmNXIsGZ350YlU/1u0GdFCrhvWOD4PT9AtcU9eqRRrhkQHNPOXhXnVaLjmWeew+zsrDmfy+Qdi1Iu3WePK5WKbkdYIp1EV3dYc3dJn1lNOcQju3uZ50HMapZVjddE/dv7YlazbGX7PXz4aHfu3s+s9vDPy37msAPvIOua9O6HZ/o+rvg4g9UO2lQf3eS2n1z5Yabg/iLbBgd9i3ne+ZAIzXqU3eog4PRBzG1R5jPu3vJ051omzCBNmR0F69pdZteuXesze5mdS7K7ir7KySVnMu7dp6+yZaLvuq0SwHtbm87/0B9HmdgsW5g9Z3xFpYK1NdkFSbCa/RvvdQxnQeB8NenZk9pHKcEZZU6w13P3vLUn/XyxKDvuc/n8vu+a9HX6Pes/6WMsuxvraFk8+WulTnmtfS6faX0yd/9Tisc8K5e7T3LUD2X3JXezNpt1c8x8bJ8gi6hl32SpLJPAifl5971IpUnRrqyfIb9P0hsnJydx4rTsKJydP+aY1Vg2a4coi9u7MatFZWFd37bb6GJmtYe97vHfYwvEFogtEFsgtkBsgdgCsQUeYgHLLMGxrI1/cNzqYjOe5+Yi/++/+3/w3T/+Yxk7tztuzP7Vr34V3/r2b8j4d3a2H/vh+FdXdznvd3OoyHiWTNT2WSmK5yiD8zvkTO+nDHO1qittwsBAn1GFz1LyF0OeYhk7SGjTawqrcrag1ERksLi7hO9973vm/F/8xV84Rh/OQ+w8g39z7P/JpJsfzM/P4+tf/7q598tf+yqKQ8orkfDcXI0xJjuf6LNSH71rcubRecAkmSQs1jz7+RusugDnnNbOzVYdSWVuyeVzWFuV+d+LL7yKP/qDPzXHt2/dMxKqTLRDWo85H52YECak5z77DL74xS+YYzIfpbIaF/LIviMsF56VQjXsbj4ShhkmTrEFPq4WeDhY7UFXmKiABqr4d6cWeB+zWoAUZENcN5XDLsRnrYTAq29KvPbS65dxclSYcv7Ol05i8abQar3yxtuoJSW2sdf10FUWJb6PjW2JJU8VPHzrS8KktTAJtKzUXZaxW4l/tMMOAn2u55XRVcmzy1erePOtW+aaeruDk49JnPjJp6cxoKxslC4dVE+zu9vFvSV5LmNVkxPCmDV3fARpCJVNvbeLVFL8bKeVRlaPV+4Br6vU6eh4EU9dnDPXMCzWUMqm4XIabSky3n77KrZtHacnMDMlbDfkrSqXhK3HxFe0ATKppGMYos+x3zjfy+ONm8KmFoR5TI+Jry4WgJVFsfPK5iqGJmQdY/rkCFTNErk8lFcKWNmtYuX6ban79g4yKm/3+KnTmD8ujHSZTBLW1ZFbqKMMZD1ybZGezMRyWANJ/F3fkwrfvbOCalW+U2GQQlJZ37IpH7MT4unL5RyGysLilkn313wo43n9lpRt6d4tPPUZ0bqbnxEWIaZKp+LaJZ1M4949oci7ff02wp70w+mJCYxNSv6MqeVy8i2gdKeNwZIFzyr0MAanZF5Y3mni9WvCnvXSpZtoKBvfwuwEvvXlp8z5wXQXBf1eUJui05OYXLvddPHRQq7omPbY2vcrD1nLkYGr/0amXCtFI7Pvwmp0AIOaM5ZpBP0XTf+gl5/sYxpfBGU2IxJAlGBk8nhOzzMbsixK6jPDyb8ftg7Av0sfEEVx+Z52u4xyS7+iQoMu2yCV6TPAsehWx8FDFxll+Mv6ITxVwoA5pxX2QvTYudguVFqy+SMFXT5Eda+F7TVhPtvb28Hx08LAR8lZSqua8gSACovg2rU7WN1YN+cnJsZxckFYrHLZlOnHxgJ+X4Cm2wS2lY1sc2sHdVV7Wjg5j5kJIb4gm5qvBSLroi4Twu+1QV9g7NPruPFP2iibyHk/CKGEjAiTSVAak6nSbiGlrHV5fV95fmtrBwmV6aQccKAavfms5dfiVXwxbEcJqQMsz/KSqKjspp+kOpGO2tgvdNmKdtrckm/ExvYWhkriV0dGhlFUCWY2z+6mrM02mnX3vgwNlTFEajNNdkzYF6Y1FUa9Lu8aFZ0qe3I8MjGNgUF5QKUeYFXZ7HarTdCzmnbJZLC+LeybXHk8MS9MbyeODzjmNhM7t3yUnRqKSqnXabXgKXNbre3j1rL4nO1aD8hKHZOZcSTUJ1y7VsfmhrCgTYwn4bfk+uHcAOanFsxxMZdHQaU/h4aSKJTEziHltrVEHgbQCaVjVevAj18RieSm38VnnpWYPaVCX3zpTbVJiFJh3hx3WkmcmJPvy+5WBzdv/sQcH5vO4cufl+/sYDGLpH5D82mujKicqLGBdCZhsXwIs9ph/NBBrNLmKZ+eFIPVPiFtGYPVPiENdchixmC1WAY02lWOyqwWvfcdALWIln0fBBTAgoOI53ITtU7XBSN7raYDq3XbbTRVX71ZqTlJysr2lgNUEcxmA5kbmzsOVLG2uuGADhwA9aU5sw5wMDg4iLExCW7Nzs65Y4LAHCgtkXbH+ULWBTsZILMACE6GLFjNDPIUrMRDC3Todtt9cEDYp/3l3+01iZTnZN2Yd1QG1IIhGNizwUWW00rLlQaKrjy81spj1CvVCIgkcPcyfwfay6TdYHmvUnH3rm2sOxty0j86IRPxiYmJ+yTtLIgk4fWBILVGA/yPKVcYQEYDsDs7e7izKIOyq9dv4sSJE+b4ySefwsmTQl87PjaBcllAJAO5ARCIwTQ0NOgCkyD1sw02h2FfKjTD9lJ66whC7aDxVhSsdp+k3QE39IVsORnrX3QfuO0jBasd0vmrjMrhr+aVMVhtv73eD1iNeVm/GfWf0UUDkY1REJINNByy0QzZtk5Mo6BS+hsLOKO/ymVkEplJZBD25FkEir311lvm+JVXXnHSnwwOWcAWpZUtGIv5WFka+lvrWwjkunHg01MfAAAgAElEQVTjhsmHEgXD1G4AcPz4cfeO08/ZPOmTrV8lUNYC5jh5pZwzEwFYNn/6fmufWqXufCzzdH41kXDSmal0f7ErnaU0p0z4ogAyBm4chX3QB+B6CuTj9cw/Wt8oZbstD4O1UbCa9dU8Z68R/y8B1EqdktASmGT72DwZJLPfgnQy6Xzv1MQEKAHElM1FQLo93y1k8ftmwWrzpxaQUz9McKAFq/E5ts8lUiRrF//Z1SAmj02QWwMY94EjY7DaId/G+LLYArEFYgvEFogtEFsgtkBsgaNYwM5XopKP0ft//Nc/wv/5r/+NjKN3dtFQ2SNurKMUKNPf+KW/iXRWF8wiG38OkrCJzu0oR0mJsoemByzaRPOJPjYKIul1eiAgjslLJbG9Koumf/Inf4If/vCH5thu3LFlsHMmI6OpwCtuvrQ24hxubk7AFn/jb/0Snnn+WXNcHpIFOCbOP+wcJVo3zgnsHOuhddYl5K7GWxh/edDaVdR69/89QE8lX/msFPWmjJRYGz/4gdSdEqgbmzI34rTEznvMXLYtcaahoSFcuCBSXF/72lfwzLMiO5hK7y+NCujd1xhcXT/qdrPDWCa+JrbAo7XAw9aSowA1s0ytN0RlQCldmPJkE2InSbCaIBSuVYAf/njRHK8sreDZM6fl/Xp+BFXBBmB1s4OrS/KPW2sbWN8VQEOn1cD0oMQnLp6ZwDe+qPHdEoEM8s6a2Lm+761uG8n0O6USax3g1p1Vc/2V6zfQaEu8ZHR81G02TyU8lLICPlu7t4xaTfInUPXMaQGdlAfSCCF1bPkNA7ZiyqfLTs7y9dduYnFRdE9PnjqGJ5+S+HQ2R9lOqW8u08cI7VW62N4RX91qNVwImesBC/Pie+mbU/rt6EPAJJra0UwrrQCXbwmwplLrYmFGynxiPmWVJPHam5tY3RFAm5dNoh6KHQhCPjYnQLRCJoNES8Bkvb3/n733arLsSK/F1vG+vPddbeHNADPAWA5FUiEqLhVXb1KEgr9I0isjpAg98U26oRfGFS+JO5YcA8zAdwPtu8t12ePtPudsxcrvy9y7ClVA1WCAGQA7JzC1e59tMr/M/HbmlyvXaiKlMfLrl2YdSMgsUairG3CNQv12bzBAV7VOKTk40OA45ZItrrfRBO7cEfs8fLCBdFpAOauL87i2LgAy2kf3ShpYhMXGeAPgSMkHuJm+oAiXqekJ5PMqGTkUcBMT439Pnki9t5stzEwIscDa6jrGRhXQQ2CLVCmXBJBVYA3j8fw3E0NUXZWG3Ku28OF9yf/vPrwN2p1peW4K//F7AlabzMdRKEo7NNuJfQV5xChlqCAnnyBEeX6MxnQbugnAsj2yHyBDDawmDIY+ayzxGTJ88srPTlYjlpKeuh7hxyj8qTKd8QR8BTwxt/ZyI8+o5Y0P+4jrsSlqUgCpwVOOrwgMBn0nOxg3sVKVbuz0DBhKKiOBpoKien1uElZpSPYpXURJxvrIqQnT/GvNSeSWBd6xXhRBxurv6oijTxtbVBcxd4q743gmV9I24w8x1PoicG5rS0BRd+9vYKix9um5aRRUpjOd9jGi7WF8JAtV+jWWbLbEcvQ3DzekrXa6npHdNe1qaQ7jY7r5gFhBrYssNxdrAxoMtHGqPwxAojF42n+HCcJdxVa1Xg9eR+6hBKgl7igfHCKp4NHpyQnkDPANIHBN8fwY9Fl2cWQpguW0vF0Shmj7TGRSjrih3hygVpdxV7vnwVMA3MAfYnZawH8TI4DiyjDoezhSwF82k8agJ/lcWp5DJm0BUkGl+n4fCa13QupszL7dYR6l/aSzeZCcwuRhAFRqKsN6VHFSoeVaHSMTspabLeQxr5sWRkoErUrT456REW2GMXStWjV6/TagRBJtz8e+ooA7fgYZPsDIsAL3RPkTt259jMvrMoa+cnUG8YG0n/L+AYYtqaNBh7Kb4iBmZwuYntM1lmwYKJaDPxAQXrsH3NwQv31vaxvjNCr96uVp3Lsv4L9bNzeQz4rNMcxgqGs1Q6+GVlO+0WOlIX78A/Fja0tFdBpi//FiCiJLTJ/GvyHiHQfxNSWV539aOm3AEYHVPstq0e9fpgUisNqXae0v/l0RWC0Cq4VbWQRWk8FOBFYT6b0IrPZJHxyB1b6479I3jVmNlozAagL8isBqEVjti/Ms0ZMjC0QWiCwQWSCyQGSByAKRBb5qFojAahFYLQKrfdV6bZTfL8MCEVgNiMBqEVgtAquFvE0EVhOgWgRWi8BqEVgtAqv9kQZiEbPaH8mQX/RjIrDaF23hL/f5EVgtAqv9scBqJ1vuMV+hqGvfD6QhY0P/GLOaZY4hsxplQZlajYZjVuvUm04KrV2vgfJyTI163bHIHJVrTo6tUW85JjYyjQWScIGUG5lvLNsN5UHJ6sNEpjC7O5U015Z1Jl/IOlBFOp10bD1nMav5/tC9l1JuNg+DoefKzp0ETu4iFch0clertQmZiix7HJnVLPMQ2XHCMqD2OMz602t3QnJyQ1cWAhMdm04qYEQjs5q1Lf9ayU7a0F5Pu5V0dy6ZkiyzWs9wo0tll6sVlHUX1eT0DBZU4vOwUsUHN4Wx6c69B87mZLa7ckV27V25fBULCzL5LuVLbqdSsVhwDHZu25Qy/jiWuFQyJNUa2ikb3kUbaqx+iBno4sxqAff2pzKrfUkymmGmt/N8SS7q/8+16+I8Lz7jmm8aWC3MmsZjy1hlpIQtnbrZ2afMajHuy5TjzxqL8Ro+z/oNXh+WsLSLPzw3UpTdQ9xw1ajJrtjt7W2899575viDDz5wLFzsl9zBbv1kmPXN+iuyoNn30odYdrSDJzuOHW1tbc353mq16spDZgDrT8jKtrUluyApg2mZ1XiN9Zn0n7bv+4OABa3bDRgrWUYrr5zkbjyl+iSLmLUJfXhKd/XGk8ljkqADpaH3aX+tC/pyW8awHI+pO/U1zJf1mSJXIzsr+bvNP59hmdXIBkEWNSba0j6Xvztp0WTArDlSLDqGgWwuoG7nbjZbv/TP67obmsxq+WLAJBcui2NNSwT5NxKxWpYws5otg2kzoR1VYT6FszZaHWdXCO/u+hyOI7o1skBkgcgCkQUiC0QWiCwQWeBrZ4EwWM2OWzk+teP3h/cf4P/6P/5PU+6Pb94K5keJOF599VVz/u///u8xPS+SY8O+h7iOx80JHdeTMSKhElGfoAc7RrWmJuYQNizFdYrlPTPGlxWzfDHnrud5w8pi2L/IciE37zzcwBtvvGGOf/7zn2NvT5h7GJOy8wnOhyyjBudLNvbDuZGNY3HeZRn5r964jv/pf/mfzXOu3bju5kNkZQvLrVrbhuND521MnwWasTbm88JzBbKqJV1dDNGoyhz0rbd+65jV3vzt75AryLyTLBh2LsWqsnO7q1cv4/XXv2MuYZ3nCsrQNvAxpBwa2XcSiYBATbTKQsU7B6vEeY0RXRdZ4EuywFn9LpBaC8mAsslrvgyLkFNAGcJXmbB2LIua6tV9sA38808/MndUjup4+brIkz11aQJzQnSFkVHgsRB+odoC7j8Sxq/3334LyzPCEPPq04t4fl364+xoGv2Bxmb9QLaP5IpKdA+Sxgw1qMq45kA1Dg8qFTy4LzKOm5sHGPSlz+bzRWRVecBHH+PK6LayOo/pGfEbifgA/I0pjgQ8jesk4hk8fiSyoTc/vO1iXWtrK5iZFdlNuomJCWHB6XZ9JNU+2Uxgz1qzZeQGmRivWVwQFpxUMhXE8yg3rIxWzHlXGSXLtS7efP++ud7rx3F5SeTkLq0WUZas4cOPbqPeUbWSkSLiSiNW79RB1Rem65dWsTalLD58vrhSlILPDryBBzKnmXKlko5V66jSwM6+MOSVKzXE4sLMVBgZweV1+W7mUkBNsoCPP9p2MbCxkRHMTYitpibJLiXXPN585GxOls9sXp5Zq3nYUzm/yYkZJyNI0rzdPWlM29uPkc1JO7m8vo7RgrQlkv+oUrRhTDs4kpc1GjWMFITpbWa6BH2VIRbzlAWt0wd2j4Qp6s7jbTRUu3ppahw3ZiUOOplPges7TGShMmxjWo+WTa3d7SCbFsYs37ARhb8j0iPJsBbE5MnMepogthTptOS74NoQMbuGcJZqi3mh2MrkUdnyuOZ2TOJcDUdGPYtnM33NscQR+Cn5l1Yr/YVl9JR1if3GLpuk4zHHyzQc9JzEMMdlQ2U4o3RvIi31znc9eCx9ZHv/CNm81OnkVAmz2m6z8T6y+tQMbe8UcpgvzShNrn3QA3myJPXIBqjvJQueZRSj3HpfS9zrD+Br29476OGDD0Sa9qjaMZKTTGMTozg8Eqa0dHqIhVllulqaQF6HCX2/D1+ZETPpHGpNsds773yA/V25d31tBdevXTXH2XTCGTqdjCOpzxGGNSlXLBF3tqW3svH+vhESlvZT93zsbos8OpkH+8pexnHgqMbyU8kkRvPChJdOJVDMS79IJOIYKpNbknlQG/a8AQYqhTmIxdBoShx6d/8AZR2PUZVkfErUTTjGtGpSxSzwYEP8RrNWRUFZ5Rh7tlK8M5MlDLQtJTAM9RaWTBJbm2UvpodKqGwu252VmPdiAV0EGRUPjoR17KjawPSMrBkWR8jOKM/c2jxCt1k1xyuLM1idlfi3iK1KD/D9HpIqWTtAEjULcEwGvZpkgLffl4fev/0xvv9DYfCdm4k5vsROd4i4fo843Nx69MhcMzWVx+SkjvPTA/jUhjUvTiM2kHZFOdAn2ojf+3gH+4fSR9avPYXDQ2Fue+vtm8ikxMfCTyCflTodG80jm5Sbq0ebePFpYfR88YVptOtSxrFSAlmr+IX+MdliywopfuIcY+CIWU3qIEp/vhb4rAXSY/JA5yjGRa8/xyOjSy5ggYuCFcILkxd4zZ/NpWHlbuPvw1KVoeOzMnxcl/7Pn/fyovX7eZjVzrKZAWSoqRgwsrKLBKs58FbPc8CsMFitWi6DMp9MzUrNUcTGBn13fSsE5Or2Bu48GYMdiMH33b2cANgAJ3+3gAMCEmzAjwMxKzOQSga05IVi7hhYzV7P59mBm8msDgr6fS8kteYdA6tZulvawMmh+scHEfYam0c+OpNKO5BcGBiRThJsIcEAPs8Gd/1+MFnx/QAAF5aZi6eSri9Q2o6ANSYCJgiIY2IejioygGKAk0FRJv61II96rYGYUrqXKxVU6vKc2bkFrF+RIAcn9Ddv3TLHdx88dPWSSWedJOgLz77ggGtjYxPOtulMwh0nM+kgYBmSR+Rg39Y782777HEpjqDvHgOrhQKXZ4It+CAn8xoCW1iu80/1ducYCH4ObxmB1T6H8fTW4+sRwb90ivyJF4Svv6iICPtR2EefBlYz3ym3GnKcic3KOH5aqcNgNdsv6B/seZ7LZyXo0ig3sfdEJsEPHz7EnTt3zDEBYxZARqneCQ1KHRwcOEAwfQ8lQs1zGg0n00zAmV1U6TYb7l6C3mx5Sfdvy0LZSisBzIUWygVY/2MXYQgwtvnnfdZHsRxDpYn3egNn23Q24/LPfLrATDwAn9EPpJQ2PSyLQ1vxW2L8npliK5V5LOb8zFmyrcxjWGrTHrPOw+ctDXy3z2+EULTzd3uN+W5qptMh0BuPrc0pA+rqt+c5YDeBhZc1WLK4uoSi0prb+/gu+53hsZEBVT8YBlCebP/umgis9vmdTvSEyAKRBSILRBaILBBZILJAZIFPWMCOUcNjc56zY29usvnlGz8x9/3jP/6ji7VwbmDHuv/93/0H/OAHPzDXcFwcs9pmXHnV8XWPm1/sZhPGU+xYeDhEzMYZOP8PLx6fcdxXqSYDRFOAApeIBz2ZUHBcb4ELHLs/vC+LWwSoWelPLkbacb1sqJEYD2NPdkMl52N2gyHnWnYzEecudu6VyWbxvR9+z9z7vR98H08//bQ55hjfbjKyz+Xfi0iA2soK5qOcLcg8Kbwhi9iT8By30xT9NpbFyjwdPHmC//Jf/tWc/8UvfoajI9mUyiVxK0vX8YL50OLiIp5/XmSPXn75RTz//LPmuFiShTymwWDoQANx6tNp/GYY2owjdfvFxmdchqKDyAJ/gAU+C5R2/JFhHxWAVwhJs+CbMFhtGIsjZqT7gOoQONCYx3sPgJ/+WuJA5UoDi1OyWD6eS2N5fsYcX7qUgLo0lEaAbdlfiN/95iauLYtayesvz6CUlr6cTw0QT8jG8GQsCQ0rY3NzF2MqfzY6nkUyI7GQgd9y7jONLIzUH4C93Tr2d2Uhv932kFbdR0qoTU8LKKFQJOJAYyrUg/MlShePpeGr366UGy7WxXjV7KzIWTL2bOPoBAdbv7q4OI9iTnwF92f3FbCS54ZBrYR2r+3WPdImriTXyzdL7JxKxKGqeqg1PXx0V0B4nfYQaV13SPpJVCoSR2ccaloBcFOzI4hLuA07u3VUVIp0ZWEWV5cFVOfTveo3KJdNIpmV3HkYghKMxm4dD/tlef7u3iHKdUGi9Y1anQCM2O4Y92O6vKovVWBioyYAjmatifhQ6iWbSqLWkDji3tEWRkYVSHfjGsbykjcCTVqCGTPgNl0qwO07u6g1BZ03PpHH3IK0E37jNPvoDgLpz8PKAFs7AgyqVI4wMS7AxEvLc5iblPwYwJJ2Hn7qtehgsVXFEZNFYESDXHnephVJILWV9UxwvKBtptPtmbUYa5/Tlg+JCwstTUhhTTormhy6BIwNayZOjjfCl4WOfV1c431Dvdd8bxWQRBNY0A/VXhWbZLBgdunjJOzOxkrZXhRvZuxn1TgzScCukBkz2xssaI7v5FpcRtr/URP49VtCVvDxgw2MTIkPWV9dwAtXBdyZi/eRsWA1f4j4UJFHXGOxHcyojOoYI5aAKvQa+NGASDxj5hiSdjNAgkA5AWCxXQ/VD7z/0R5+9ebH5vQglsfc0qoek3BB2tXy4hRWl8fNcakIpOLyNgI3c0TBGeBTGgNf2kP5qIUH9wV4erC7h+lJ8YFP3biOCe0L7OOFrObf2MppnQYyssZVSVvpIY79soyXKo0Wjg4kLs4Y+fiI5G1xfgElal2yLB7HXuLEa9UKCkTVApieKjpAIasqpbK5IRigeWNNx2aHRxW34SFXKGJqRsBqGe75NkcA92E8eCBOf3tr040tx0aKSKp9iNPzFVKYCrV/Ax7WfMbZYdymEa4bS/+Nx3iHgh3p0vS99AMWtMp+XZFPgcnY0ZGUfWt7A82GrFuOFTO4ekkAbWuzY/BtYH/QC9ZOkXTPZ/m0xeCoDGzd3hGb147w+vcErEaAdyIplkgn09AqNc20UZfzuSztJbkmrDJudUnZxgfiT/tIo6F18e7dLn7/tqyR5krjGKhE6faTAxSVJCSRSOG5ZxbNNZPjgCqO4s1f3Uc+If3ltVevm/bKNJ4DElphCSelG4zH1XLHQWznGQ9/xkYd+9yvy9+IWe0rUpOfBe65KPjsotd/Rcz0lcnmRcFMEVgtBE45g6npz6nyL1q/EVhNBkQRWC0Cq0VgtdM82RcbzP2mMatFYDXpZRFYTSaXEVjtz2n0FOUlskBkgcgCkQUiC0QWiCwQWeBPaYEIrAazoBaB1Yi/iMBqf8q+GL37T2OBCKxGRpwIrMbWF4HVpA9GYLXAF0VgNWGLi8BqEVgtAqtFYLUvYpQWgdXUqn8IuOSLqJCznhmB1b5Ma3/x77poe4vAahFYja3yPCDTi8iA9rs9t7tz0O04GVAyqx0ps07tsOyYcjKJuGMja1IqtC34d+4GsjuhuAPG7jxlXuw13OFkz5M9jRKbTO1217GmEaxmWXzSqWCHJqm2A1m3+DGGtjCrFUnLmXo9S04suxwcm05IBpTMavZ81wskO7kr1jKu8VmWDS6bzriAJe9zrDhD/9huWHuezGo2cUdXpyO7QmgP9/xEwDDEXbbWhtxlbGVSyRJk5Sj4+4gi/GlDu1Os16Ukn+yGaLRbaGm9kDp4cUWoaXuDITZV2m9jYwsH5SNzvtPugqxKTM/ceAZXrwp18vT0LLJZAREmUzFHz50vFd2OadaJLQt9lN0VbOUhzM2x2LF265iBQjKgx9jXznC/ypAtjwz9IxYxq33uD9Y3DawWZtgK+9WwDCjPD0Nty9ooDHQLM2CdZP90rI2hXeTGV/ZlfyH7e093X9aPatjVXYq7u7sGRGb6cqPhmCZnZmac/+Q1R0fSf+lTLeMar6eMKBN3/FtfNOz3UCrIVh8yMtqykKHN5od+1/qcsH9juex52ieQdaZPEP+QzwUsmPy39QO5fN7IRDDx3l5fwGF9bxgwevrDkCQod92KNzB+WDdCcsei3e3IRSObH/rmsKynPTa27Ym/pc8Ms9zZziLfE3kBad8dHfwxMDyZAWTskUqQXVJ3B3OHmzJfklnNfteYYftdI0vd2mXZFTu3NO/8Npny7DNPMquFmeJsPk/KgNrzkQyotUT0N7JAZIHIApEFIgtEFogsEFng81rgtPjkydiTjZ2Qtevuh8JG8L//r/8bHm08NsecZ1jmsNXVVfzd3/2dOf/9H/0woD0J05/4Q9iYSSwdoo8gC4OyRJy3XH3VQkvqGJ33eZ0OUpkgplTT+dNbb72Ft956xzyajNacWzGF5zqcP8yrjOlTTz2FH//4xzInSKXw/vvvm+N///d/d/Ebjv2tvfpk2/eE3eG/+eu/wo9+9CNzvLS0dKw4YRnQ85bTXGemS1ZWyQeVE0zivMWxyoWeSFoPS4vRH+KRSiaFWeX2dg+QS+ucLhFHLC6xJbJgZzLCBk42tddff90cX7myjqlpYdbpdvvIqEzeJ8oRMatdqGqji/88LHA+sNpprE2BlN5xlv6A2X8YS2GgzGokpXmo0pPvPxji3Y+F8YsMXCllhYkNPYxqvGV5YRFxjZOPFfJo1iQmVDt4jO++LHHcV18sOAameusAqaTIn2XTaWxuSZz8N795E/Pzwtzz1DPrGBuR/k5eoT6U8Ws4RDourGkpZIQBzLDYwDEGFcl+pLf20Aox+tCXiN/w+jGo0iN29xvY2n5gzqfTKZA5jSmRSGNvV9jgKuUqDg/EJ09PTzr2tWIpb+4x+UknkAx9S6zsIOUIreyxZfXi9WEFacoj2t8ODwbY3xUbUu6vrpRBlLm7cl3i6ONTgLpDPN4Y4v5dYYeanxnH9XVhqMrEgIKExowbbg+U3SeZRl9ZuHb3yrh9T76Vh+U6pmaErWdlbR31htQLlRWszOjKyiI0hAfzWdNGebTfxZNN2eRONtBmW6Sr5+ZGcFXzPDszbeRXmVhvGZWioOrnxx8JM1O9XsX8kqi2LK1MIleQ9pxMpp3CAdmgOtrMH24McUsVIKjCULQyoBOjeP76JXPvxGgchRCDlN1yTXt3tP3kE0DWKUx6hpWLaRiSbYXG3XjekHzpciBDhWQsPJmMlLZdMjxTiCncX4/33SDua+Rc9PHBexh7U6Vc/U3zTGY1ZUUaxhNORZMSqK22FLjV6aFclfri+CGbk35RLOag6oIm7xq+RKfrozQqz+eyh6pqIzYAcpq1XDrgJiVrKVUamCjBqsqc2Djw8Mvfyjjn9uMtTM3J+OPqpWW8fEUYDYsJYS1jMs1X5XpBhjW75mIo4MQWPqUt1T7kjbRymT5Z2SzrrWlzsk6YSuXRV/u8e2sP79wU/5YqTCI/Jv7noHKAjmroPvf8VUxPKWvawTZSMelHV9YWUIA0rKbXQlL9UjKRQLMucd8H9x4YdjWm0dIYrqyLwtDCXN6wnzGR+M4y8/VZEhpVVV3tWmKn7+ODjzbM+VqzByopMZFZdn7GxrYBqzBJMzUa8pyd7U2MKsXW2sqkaw/DPtWkgobpqTNNJoM20+2HZOKTKegnQuwu2UerA7c2yHHcC88J61iJvlH7eNfro9WSj0ohl3D5j/MpOlakpHsgKksDiG1ppoGyacaQdn6StWkZIvmIrUeiedxsdJyCV6lUQF/XYbe3HmByVMber73ytHK1kbFSK4Lv8vk+ZXRLAhUrJ/q4ijtv/97ce2VlGS+9ckXqKB7wJLKotge3WsCIklDSwjFffGnc72iL0ZuVjQ+xDGpaFQ/2gd+8KWymh9UmRselTRbHS5helO/m+DjXQ8X+I2n7VQPe/WCA7Xv3zPnrV5Zw7YpkopgGMlphSWdBuf+s9fyYshLKVWekiFntU83ztf3xouCh84BG/pjGisBqf0xr/umfddH2FoHVIrDap33cbIs+2a6CgfzwmAyoA1KEZEDDYLVGrYayBvPqRxUH6iJYzS78N+p1tzBfb7QdKI2xRbvozoV7K4dAyUpqqTOtrKyEAGFxt/DPhXwrHZFMpN3HPJmKu2OC06z/lb8yTDFlD8mABr08FBjwA4Ba2At4g14gCToIZOxYDrujNpVIunIRsEF6ciav23Pneb2TEG13HLCDQLGwDIO1D8+FJepsngiwsMA12rDZ1neF5DfMbl+lLM/lSw6s1usP4enIOZ3LoqTgNsqEdroyAmy12i4ou7936PI2OTntggFzM7MYGZHB+PjUGAoFGXyNT006uUDm3+aT1PbWVgS+hOXqgvoKTTRDZGGOiTk0NTzppc8Gq4WvPIvm+4tlJnOz53N+WsKBq/PccnxifJ47LnbNNw2sRuuE+91pMqCsI3tNIpZwdOFnsbLxGfY5vCZ8bP1t2D8wsLS9KYGiRrUByunYfIXBTGFfF5ZGoGwwE4FSFuBLIKwFsdFv2MWiQc9zPtbI8Gi0h9IL9hoCv2x5CcSyACwCw+wx+3d47Gsn9ASMJnRBic+xQC6CVjNpCcb0hwP3jajXm6i3BKxMf+lknVMZB1YTMLEC1/oxeBo4IWDMgmH5Lpt/+mP7beK9p53n+yz42EhIW6p0yuGoiwiznPJb46SNUynn58OSoPlCNpCujiecPCtttrwm1Pazi3MYVZmEsG+0wD9ewwCTfVfYxmfK4EYyoBdzctHVkQUiC0QWiCwQWSCyQMafcq4AACAASURBVGSByAJnWsDOV8KSlOGNObzRXRNP4HBLwARv/Mu/4p//+Z/NMecqdhzLTSoW2PS3f/u3DqhVGB0NVlmDUI6cs4sxBGnoOP3ksvSZ69DuXpNRyU+7jYyuMnFTzy9/+Utz/l/+5V+wsS3551zEbU5Jpdx8iOCzl156yVzzyiuv4NVXXzXHtMndu3fN8U9+8hMHXGPZ7TyDWTlUvb1r167h2WdFLpN/b9y4YY5z+SwGqkvHPGRPbP757KZqd/VQbs/qrlHaKYh7DDT2w7xZOdQPP/wQb70pC4E3b950m6SSyZTLP+dpXJRmWlhaxNqabMD5i7/4IZ55RhZH8/mswxOYMNwZ4ZbjgDzJM+ecdtPlZ5czuiKywJdvgUAo7rhgrfM/5oJTwC8M3LngZsh7+UGMuRfLoKtIhK068O5tAVvcfHCEnbLEa48aTXTaot2YjPsOiDA/NYOija+0mhi2RXbtytIofvCagDPmZuGub3g9EHRgfE4KeOc9AUt99NFHbpPy9RuXkJWQDbrdtvmPifFXK5GZTueQ1oAJXbMF0BjwR1zy7KGGeEJ8bxKMHUssmSAHCyRqNBmrrkp+8gmUMlbqMgkNr6NRb2LzsQDaDg73XJxmff0SFpcE3Mas2NhVKptCXEEP/C1cd12topZBSqmMYJJrC1Je2sTW6ea2h9u3xLf7wzjW1q+JPRcYs5fr9/b6eHBXpBVXFmdw/arkh1CPTFwu6nhN9LRtxLNZ+Aod3N2r4vYdkZ+u1Xu4dOm6Ob5+vYRDMQlu3tyG74s9Z+emkNBn5gspjI0L+IP7P3c3JZZGcJs3ECDU+voCLqv0HvNjYSFcGvBUY+/e3R1s7Vhw2yyuPSVgO+KU2wo0YSxvd1fu9v0U+urb620fjzZFrnFzewt+X0Aho8UM1uYE9PbM1VXMjcsNbCOqimnqy8qwxn0fWZUpRL8LX2UiRSpcQdLcrKqNJm4fIhnCMCStZ793Zn0lvOn01IHC8f4agqJh6PpyIKstNSLp5FkD/DHnY+irdKCHBFqKgqzW+zhUyddao+nWXji+shtvGZe162P5UgZWKZ2P3t9T2xYyri97rSYyvviKqdE8inm7YXjoNgNQJnKgoKXd2hAf3Hko7eSghvyo1NHsxBjmtNuNZxIYK8o/qGp5bN+u3bjNNmjlFGMxJ7lLUOhx0oEAUeipXG8qnUNP0XOb+x72FdSVyGXRUD3Rx9t7QEr8xszMGDCUxnp0sI1RRdI9feUyxhUQX222UNK1Kc/zkdRMEwf1+IH4t8cPNjA1KeV97ukbToKTwFoCtUzdGQy/gvBifXjanusdD2++IwCmTG4M83PSR5aWRpyX8TySUMhz6PIPDsQP1yqHmJsVwNPSwih6FiRnNjvL9V7fd6CtVCqBhGbo5NfEbtzuGt1n6VOxRAyNhvR9ElrYtsTN6zam3mxU0KzJ+LZUzGFEbcU11bh6u1SSoF41hPGZ8vy2N0CbKDK+kb5ZQaP11gD71OckyLXWxuETOc5m8picFnnZ1dURNxT96NYjDHqyXvHC09cwUVIZX4M8lZL2Bz4GdlNEDNhvyHvv3b6H5oH4qFdffhH5ohgunoxhoANNYjPDXdzamQ0yaSVQY32kdSEtSUCF+hk/kUVVfdpRl99Ccb637m1gYlpIPObX55ApSj4XxuI40M0wXtfHqCJMia98R2W7s0kf339Nvhcs6pjukUn6gxMANXnmSTzR8X+fNZg2tx4vuJ76Ov6JmNW0Vi8KHorAal/H7vDllemi7S0Cq0VgtdM+aidbbARW04GPMviIfSKwmmk7EVjti3PwF5QmjsBqn6yK8EQ3bJ8zwTqhRwTTrPNXcQRWAyKwmowrOLGPwGrn7zvRlZEFIgtEFogsEFkgskBkgcgCXy8LRGA1YT2xc8QIrBaB1b5ePTwqzUUsEIHVIrBaBFaLwGrWZ0RgNaXFi8BqpklEYLUIrBaB1S4yorr4tRFYTW12UfBQBFa7eGOL7ggscNH2FoHVIrCaARydAoo52ZZOkwElYEvZlc0OqTCzmmOj6bSdDEO9WkWtKgjzVrXu2G6SCGQ9+buVPNs/KAeSoF4gkUmWHwIimAqFkpNSWF9fd2w9PG+ZcriLx+5IjSsVrblZ0fc8pKzncabJQG7TMv0E+6l4xzBgUUKAbOeuFstwNkQg/WkDlLwzfI3dhSCDU88x6HTbwQ5iXm8ZfZq1umMdq9QbIGscE5l1wjKpti7CjETc+ctdUkyU87M24b8tyxo3CeRUYm9mZp7bLMz1fiyBge6CYZ0ndIsOJTCSaYH4Z/N5QxnOtLmxbd7B1O8PXd6mJ6cwOSlMeNefvoaRkZI5npmfczuATPvQLXCUu7C7OaanZTeJSXEyTskh/9pj5s32ass2ba4J7jx2dIxZTfh95ZmfYAE/Dd4UMaudYVZpM3Y3tl4U9jNf1ljnywar2TKHyx6WYeR5+xuZ1ayJzmJW470W8NTteqdKBvMay45GyZmPbop8Tvmg7Noxd0XZHXZ8l+1f7KOU7bT1ZVm56Esskxn9kvXnYR9FZrUw66H1J9WQD6ffsu8KyzHz2LJd8q99F/1WpyuMj71OG9ypxRRmZaNfT6ouBG1ivxdH1VrgP7td5zfSmZzz1SyftXmr00evK9sUaUObH/pbm2f6zHDZrR8m29xp0qX0VTbP3JEWlpMOvgFDl7dMKuWYz4p5SlDI7rBCMWckj5iyqXSISTSF+SWRdiCz2vjkhDmmPS1jRVgGNJEKmDvD7TBiVvs0zxX9FlkgskBkgcgCkQUiC0QWiCzwx7DAaZKUHFu72ExoHpPNZNGtCrsD5+L/8A//YI5/9atfubgOZcLs+JesZH/zN39jrpmZmUFJ2fbNCUtZo0xe5lS/h3hGmRhCcSDzvtMKy/iWMh/w54TV7BkMcFdlyyh5+eZvf2vu3tnZQVzZiTgut2XnHIBzMaYXXngBP/jBD8wxZUDt+D3JOYBOUj66dQtvvPGGuYYsZXZsz/iLjb1xrmLPMwb2l3/5l+b6559/PmBnTqWQTF1w+xXlDIyxPMBScJAFQ2Now24XlYow7lDp4D//Z2G/o4Tp9pbEgVgmy2TNsmezwrCSzmaRLQnV0nMvPI/nnnvOHJMpL5uVfDabXRRIxeIYSiQ7jPXYuRTnYNZu8tduLO0bqbkoRRb4c7QA41LhOXg4kng89mivCl/tByxEId4hKp4wjs3kxXJ40hXZtcdHwJvvSH+8/aCMji/x2ka3j6YnzDQjxSySyjK1MjeH+RGJ0VZ2nyDRFQnLv3jtabwkpIcgEY8qEIJu1OZur+Lh/fdummsGAx8vvfSCOR4djaHdlKvu3rkFryvSe09dv4bZcYkB0wYtIXsCXYCSqZn4VzIjFEkxdNCHHHeHMQw8kVEj61mlLGVPpYHiiGU466Hfl+uTiRxSMWHVIimTJXLa3dvB48fCDtVqNTE3Lyw+lCFmTMamnsa/ydbjK2vd0I+hWpeyHJbL6A/kvZlMChPjkjd/MEROWS2pMEqJU6ZadYh6XWJdjMMNlHUsn0uj25Z1kquXl7CyJFLIA6+HjMpfdgdd+KqAMgRXUKQFVVoDPN4QxqCDgwZGRkWKkYxNKrKAmzdvO0nlxaUZtFsSp0fMw8KilJ1ye5apjtmyLHeptI8c9Ug1dbtaF10PD+8Ko9v4+DTSzs9nMDUhmeZdbWUFa7QG2Ng4NOfvP37iZAGX169iqDLTd+7cRqsh35fZiSLaR8Lk9P1vP4/ra9I+h70hEvqtzGYSrjfEWLm+0lKxsu26TyoPKEvZ0Bu4b2jS6Buqmg4GRi5UXhAo7sQNO5Vq9YWVPI8NGE4yqwUR6OEJuT7zeK03rQBnV641pVx+4ujqezt+HBUt1n65he0nYsNyuYpXXhZ21Xq9g1pV6pRxSquEFGebVdtSyraqrGxLc9MY0fbZqR8grRKHizNjmJuSsQrNN1RZye5giLhSeLV8YPNQ2sBRvYtBQnxLwh+itSMMZNOlLGZ07WZiJIusfpZpTceWasZgIV+nY7ZhjAypZ41b1Gv6cXT6cg3dh69VRMKxx2Ie3Hm0gRnt13sHeygfiD9MxWKYm5J1pfmpOYzpeIPNwXZ9kuha/8y31KtS3idbT1A5kn5K23zn1RfNMUmxVEnYtS+eH2CIljJZ1ltd/PZtkfq9dPkprC5LrNewAyobHI/tewlce3BP5E0Hwz7WV1fM8eR4HG1xP8hmAnZJrzdENi13h78tXUO4IWcoD2oTLd/qCEVbLptycpyVWgMPHggDJcfVdhzbbjdRVN3f0ZGQCgjH2Np3zHKaLsyZdQ9974BgRG0nlC8+rAq755ODI1Tq0rhjwxh2H8la5bXL1zC3LDHvEkmTtUBPtpuolcXXTY4VsTQjbTUe81wMnoPFofYdup7tQ/En77//IYqqG/2D776KqkokF4oZxxZJa7T1e8Tlzp7aOZnwkVMmxlwSSFmW00HfeGImP5VCQ8vOEpHYj+nNtx8gmRPZ6+JUEQc1+e7MLJZwZVkkoe9t7CDtS1nG8xn88g2R2W1Xy/iP/8OPzfHsGDCu3wL7TmM3M3g4D7Oa5Od46whRhp5JL23v+3r8/dqC1cKAgy+iqsKLSV/E808+M5IB/TKs/OW9IwKrhUh3TwAlTquFPwV44vO0hovW70X7e1hmLiw/d/I5dvCbiMcwsNODYQDeGnqBXJrXbqGvE5pWo4FDBUa0aw0HUMilkg5wUCmXHVDgye6BA6V12j038OEAnIAIJga/LIhpeXk5BFDLBXKZPR39mQkr2W50sEbKWnucjAfBwmQSpM5lCoMPUikdHZhfgkkJwWxhkIo97g+9Y+fDdnTByz4nRvIsBm4tAIKDXwsEsUAOXtNtBdKotWbrGGDC0vUyz2G5QPte3msDewxw7u/vm58IdMnkJXBYzJGWV8oZT6QdWI2DXALHmPx4Aj2OninVUCxhbnFBbJXJOYDa0VHZSQce7h3BygvmM3mM6CR+YXneBFSZpmdnXd5KJcqP6uSDE3SdGBGQYeuLIIyEBp/Z1a0NY4m4o7o+BlQKzSE5QbJjsfBA3lA2WwCcBkWt7U77Vp4EIdlrTwKx/uB+ewJEGmYGO+2Z8RM6GZ95/ZkQvtO9FIFEtszHgC/DgGWQd4blLy8C3vo0n3Na3wlLyJwFfvsywWqfNj4My26S2tz0IzKf63cqDFYTgJq0TP5ugadh29JPEEjFRF/IhRsmgkUP9wV8RhnQ8VEJdLFPWd/C++y9/GuBWcyjBUvRl1j/w7yFpTBtXQx6ffdMLpbYfIbrJQzOIxhsdlaCZwTZ0o8z8dkWaMv395XBMh4bIJuTyIYFp/GYvsEucBEI2+zY5wQyyu1Ox9kwny8GYDj46JPH3rx3iL4njiFsY+Y5LPdp8xm2A32mvYbnbX5YjrRGFGk/z5PZbtg+g0EgC8RgqJOojsdB2n6m6ZlJ9y3jQpFtW7y2OCpB0ImZSUzPSnCRgQRbXyJ1KuUKy4CGfcZ5wGphf3Im2Nc2BhOMDIH/Q+ejw8gCkQUiC0QWiCwQWSCyQGSByAKfaQFO3Ox+wf4At24KAOKf/umf8Pvfi8Qkx9R2vsLx7re//W1z/rvf/S5eekEWDtOMHdh5dAis1e910KV2mZFhSgfympQA0zgH52Cx8JxaAVuMY+1u75h7b926hbc1P9wo1G4K+CCVSaOhi3/ZXBCL4jzsO9/5jrnmhz/8IQguY8oWcm4vJGM/HLcz8ZggNaaf/vSnRlqPiXMPK2FmJDg1z5wb2Q2MKysreO2118z1lBvlu5nCoLVhaEffMSk0xvM6sjoX54Yhu9g/GKCqC7T37t3D22+/a65h2Tc2t80x5xkdBfYxX6mUAM44v3SSUlNTeOEVqaMbT9/A008/bY5HRwtuM1HY9EYG9BuygGYMEaWvtQU+F1iN8RGLM4jHMVA/NvR9JFTauDHM4G5ZLvrwfgU//4XISs4tPIXuQGIqtx9vYmFV4jGV+hEKClhZX1jEZE7iT9WtfaS6Anz59gvLeP4ZAaNQ7UygxOKmbZzto7v7+Pije+b88vIKnnlWYsNcz7eL/f/p//5PuHpF/N4Lzz/nQA8jGWBnV+Illb0DTBUkFrI0X0AsoyCGeBd28/gQzIss/O/sevj4IwFVUG7yuRdErjSV6WOg+pSFzBgUDwYW1cZ+W+0B6nVZT6jVqogrWnBubgZFlbfr+wN4CkqIxZPoW3BYtYlHW/It2N7ZRcvI6VHaNIHpcQG6jZZyGJ8UO4+PjSOrYBoui+zvy9pE+eAQ7737tjmemRjDUzfEPmurc0iq7GkMPSPXytQd9tBRyblBLIFkXN5FF1nTitnYrGJvX5BxvdBm/9nZaSwtSgyJuAnFbOCdd9/H9s6GOf8//oe/RV3jZPnQd7PZ8pFNiSNmOfb2Bfzx8ce3sLUtYLXXX38Nq8sCpmn0uhgMZT2hmE2gqw3l/qMqNh4JYKjR7qOigL/ZxSWsXhZb7ew0sfFQpBKnRguId+Vdz1xZwvU1uSafhCNDOCbdOewiGVN0CQs4VIQU86JAGX4yPQtkTCcQi+vGVQPvknokaC2unS1OOUG1OSg7aVEz1vByh/l/SQY+6o7tLzw3sACXOIUS7bpSsBrh9TtIJyQ/BEf2k0JKMCDITB/53s097B9K/Y6PT2BtSQB8xNFYcCGlI+/cE9nZnd19FEYFBLO8sISjJwL+W56fwZwSCBQSAxSzUr/TY3nkVBaTD/R1jBFLpdHsKSg8kUBNZSjZc+MqQ3n4pI9HNz8wz0kOPLyscuelUtLFX8dHE44vgm+MqxytCYwfk0xVE8aCdQbfjxlAk0msFwXhsTfZ1T5Gx5v6j9bQQ6Uu7ee99z5AKil+bGluBZU9iaO3633MTS2Z44mxPBYXrJPtYLwo17NV9BUsSFe7pYDLJ9s7mJgUf0W/MTMl7a1Pv6f9KJtOoK/yso82d7C5K3W3tnYNs1PSBvh8VUg2/7Y+s1ZrYHdHxlfLK0tYmJX+zmbUUl1Yrsfm85JnDtkS2uCcXQ3QLdgsH9N1PpPPQTC+6g2GSCSlLR6WG7h//745JmHF1JRIWBIURVAzE30S383Et/va+BjnTri11pRbK+C6YlPl4x9ubmNfQZNjUzMYm5B4NjfC72+IP4kPfJTG5b1LKxMGjMzE6mw2xG+nE0MszUr799oNDIZS8WZdISEOt+fDAeMazTZS+qDSyJgD58XpKyzYcRC0woOjFqoVIUjJJFNIKdNPKZfGpYVRc77d9DBakJs7Xg+++sn9dheJhPTf37xdxe/elf6YHs0jkZXOkyoA3/2erIXy815XkGWj0sXWXfmuVQ+28eLza+b49ZfXMal9LePTj8lzWC9pdeicE1nZ2Qw/iseS9TUnCDesu/qGjLUjsNqJZnHef0ZgtfNaKrruNAtcFBQRMat9vZnVTraRzwKnRmA1GegReBCB1SKwWjg4GoHVBNATgdXOHntEYDUFs/rBbsQIrBaB1aLRemSByAKRBSILRBaILBBZILJAZIHPtEAEVjMmisBq0lIisNpn9pjogq+QBSKwWgRWi8BqEViN9HURWE1AlhFYLQKrRWC1CKz2ZQ7jIrDaH2jtCKz2Bxouuk0n9J/QrvtUy0RgtQisFm4gJ8Fq9reTrEV/DGY1yoBaJphsMuGY1aqVipO0297Zc8xqrWYgi0kmHst2Q7lPy9YzNzcXYgOijIBsMSJ7kGUVgh8gyfOFrNuZm89n3a5P7v4kjTeTkRBVKbpsNhMC64QsF9rxEbZnu9tyDDdh5iQeW2DLwAtYcFgm+w3IpNKOcYe7A+z1ZEdzEnXtzjF2IsvuwzyHvyWOZc3rO4Yh2nBvT7hpKeFgmY0oFZhTmtp6s+MopOuNFlpK3R6LxzFUauZcIY+JadkNMTIy4tQims2Wkxx9cPehe1cqkUBBd/guLS/g+lM3zL3zi4vmfiayCwVSqr7bKcw8HmdW+yQ9dMywLsl5braxBIthav2zmNXCZIxCYRzU5mlAYNr1PADh0+RPzvXJ+hRmNXv/MbnJ0FbkMKuaBHs/+W0IS9CeJz9h/3AWs1qYHS1sn7PuDYOZvmnMamxetlo8r39sd7zdHSN1J7XDayzDGX2bZZckq5rty/zbrMtOsVw6h9GS9Cn6BCevvL/vGBDpS+wzuSPf7nznLnx7zPvtNfxrd/HnMznHmEgZAytFyrZh/Qnfa1kSFxcXjVwlE32/zT//hmWLbbOfGC8532uCu8oWxnZiJV7I7GklcHq9wIa83jIy8hvhWMd8sqkJqK7d9hyzGr8PNg88tmWhzay/lTqQHUxkNnAsmMPhMTbBmO5+5bWWWU3kR6UiuePMHucyGWfnkWLR2WdqesL5vQQCP8M6yZdkl9bY1Dhm52V3G7+BlmWC5bBlIUPDafOKiFntPB4vuiayQGSByAKRBSILRBaILBBZ4EuzQBjNEQNayr7w01/8HP/y/4ncJNm87NiWsQN7fOPGDXz3tdfNNc8++6yT3TTzS2VsB3WebCiIElQuLsS5gcYVYkMMlSmnWi2j3RSmlnfffRu/f1PY3ba2NtBR7bpur+3mEzrJMX/IeGRjG5Qr/au/+itzfm1NWBJsSmrMCQP/2FyH8Rkmsqr9VmVGyehmmUJkc6XEqzjutyz2nC8tLAizEd916dKlTxxznueUAEKMzAzkdJS1YmtzEweqiECFA7J3M5HxbVPZ1Mz8Rg3KZ1rpLs6jyILCxPOWQe2Fl1/A+vUr5vzUzCRKRWFI4qo15QOZ4vGYi8Fw6hcmsjlmuOgfkQW+YhYIuzcehyOZx2RAVXpS+obO2slcY4Mk8Th6lDk0XEQDxFX9ozrIYMeTp/7rLx7jzk2J9f7w+69gRhTVcOseUFHmod2jPUfHlPHjiNWEPijdaeLpFWFj+t4rC5ibl3ubvTZiGVHj4JW7RxJTeffdW6g3hRHqpZdfxCVxPyDB1527Igv4/ntv47Vvv2yOn3tq2RLZgKGV996Wa/Y3tvDKDWFHW1uZRCKrzGopz8jpMQ2RRq8rsZDHj8t46833zPH80iy+9bLElUeLMXT7yqCZTEJJ6IyysZXqI2GmEgkZljpP6Ywy2QQyygrZ6beRUtnNTt83knVMj7aeoNOV54+MT2N8QiQF06kk+k1RLmk2aqjWJCYXS2QwvyByb4sLYwG7WwN4cEcYjIq5NBbn5DljYxkMB1JJgxiZ1cwhuugjpqxyA6TQ0RhhtzNESVnxeN0DIUrDW79716lhP/vMU7hyVSWwyaikz9ze3sXDB8Jktn5lDUsLUtkdv4+EL8w8fLQNix9WfGw8Eha93b3HWFqRPE9Mj2Fcpa5jIIuS1Fe3G0hIc/ngwQNh7CNT3X5ZGJJiySzW1kUSkZ/q6pHYtpTmu8UOC+N5KGkdYlT10PZv2KDsRyLG9mi5/yjFqkylPtdGlCXLyEmLfSitGEtKbC8eo211422IWS1J2jCrMUm5VytPaRYL5DnHmdWc7pD2ThuDD3o727JVd6BiDZV/mJKguKu0eX5X6xD7t/w4lJAL9x8foam6qlPjE5goCTsX1R/tG1rtDjZ3hPlva3cPno5zCrkCMpppyiEWlI2pkI4ZRjVj59kJjJC6zhRvCK776D/Q0jr1EnHslsXOtbaHiRlhF0v4wKPbMk5o1ap4+tnr5pjCEW0hn8VoITAbVVsz9vGGmUsrxqDYAnY6a2Xzt6/qI/GEUfthGhihYEk9+OiqqGMPQ2zuiR2arT6mJtUJehm8/4604Ua5j0vLwvBKARDPEyatTnsfizqOmpwoQgmzMPCAQ2Vl63W62NVxEdcSl5bE8U1P5xy3Xs+M66RddXsD/PzXMoZcXr6MlRVZQ+MwrqaqvIyLWzY7mn5sRGLno2MJM3xlKld62N0VxrX+oIeJMWEXm5wYQUkdHGUr7fdiaL4nKg8aizv+uj7Z1FSpqN7uwetrn/X6KFeFAS6bz2FyQurXSLHrt4PLbXYo7Q/6iKmTTVCpxamMhCRHfaDWkr72eHvH9f3xiRnMLwtjIgn9kvr8J9u7qKse5+TUDCanpf+aMqtMJwWAS3lVrPE6wEBagfFtjlUsjp6yA7a6fSghHUZHRtBRFmcO5Q+r8tAnh7vo9KQPlstHbv0kl8khl1Q5+1gCSwsqnZzL4Mqq2N/kDWK3lh/D0Jfv1Psf+vjlb8TPVzseEjmxSyIXw8KyxPKLpQLYD5malT72NqR9NitPcGVdfOxf/+Bpx6xGa1AlRgo8dMxqlAS3zGppnR+4zB3Tlgqxq0XMaoGJvspHkQzop9feWVJcX+U6/yrl/TzAiXB5IrBaBFYLt4cwoCR8/hP9WilfSTlqh+OxYRBgowyoAze0mk4GtFmv40jl6ghWc8CsRNyBAxr1upNX29s/cvJ29VrTLcAzABYGq1kZUIItbNCOATILODCSCQoU4D4We0zK9ED2LuNk1yi1VqAsA2mm83lklLebAzQLvEgkAgAB6aftM1kmew0H2RY0EAYQ8NgCHQhWs8cEN1jAWS6TPSaNFwacWcDEMBYH6YHNwKdadTZnXpwMnM/5mwxGWFYrEUH+YCsDenR05OxAW1opur2jMjwdeO7tH+CgLBP0ZDqFTEEGX5lsFnkFxFCS1Ura0c5WmnDr8SZ2d4VymsBBSooyUbpuYUkmDUsrK1haEgpmnnd2TiVdfli34fNhli97nsHowP5BsJMWCGO/nNxnCMN17PczHX9wQ7hfnMVaGD7v8nXOj8rJ3Zf2trMgyQb8dMqzT+LU7NxP5ybnzM1xZrVw2cNATJ4/CWTjC05Kdtr7j7XVC0ajz8MESXucBO4xP2eCdULWSF5QJlUmgpJOfotPkwFlZdnAJOdQYSkXy9DNuW1XZZS5CBGWp2S/ZdrY2HALCHyG7YPjI6Mg6JWJPsMuOLAvWhlQAX5JQML4OpXc5bH1jfwtDOSyZYm/VQAAIABJREFUx7l0FtWyzKzZ163P5zOsnyFozbZ7AmGtf2Ybsf45XC7+nlU5iuIIFzCUbr7fd0AxfnMsWC3cpxh0tHbmeZv/dDaQNJW2Kf6wa8BtFkAWyDGzfNbH8jtjbS7yNjIJpv3sNygsuyl9QWe+Rk5UJrvHwW39QKKU/jMvE9+xkRH3DZqcGnfAtXQi6crFMjnJ5rES5jSgOD8/70Bv4W8Nd27a/nisz57R68NjwkgG9NyuMbowskBkgcgCkQUiC0QWiCwQWeDzWsAH+iqjaUBcOrHd2XqC//qvb5inUxbTxhW4icOO0zkGn56QBe/nn38ezz33nDmmLObMtCz2jIyPoN6SRVZKM1lJKa55MnbBVK2V8eDeQ3P86NEDbKncGyXPNh4KCiCZjKNYlA1BnKvYxW+zYUcBWKvrl/DCCy+YK1555RVcWg9AagNdFORCu5XkpBynPeacw0oy9boe3nnnHfOcN9980wHmOCex8Z7wnO3k3CW8aWh5WQATYbBaeD7N2ICVOj3Y23UbdijpaedG3KCEmNiKMSO7+YjzSavgWigUjN2Zrly54sBqV69fw8ik2C0s99kfBLG0VFL1mHQOH7vgfPwbomSkbS/681WywB8GVrNupg+fWn8KhG2rtqWfjCGhgaPyIIW3NiT28G+/vY94S+LZ3//OVahCI8otoKwSfsMUwacCij3c3EX1vgA7FopZ/LcqT/by81lkFCdQ844wTEn/HSCJD+8JGO7f/+0DZLLie3/8ly9gTtTb8KQG/ObN981xt3OE1779LXO8Ol2Ep2GzgyfArQ/E38Z7Lbx8XcBSl1fHEEsJcqEfIwRFyu75SRxV5OZbtx5j47HEmF988UVcXhdgB+28uyN5412UPLTJxj8pgZcPqaTZpXtv0EVcg8L9oYdMUmxIKNPGjgBxbt97TK1Rc3zl2rOYGJdYGlWQkwqMGHRbOKyKbavNBpIpMSJj7ROKuuIZzwIvhgSsuWyi01d0T4KbIiV3HoZodFQmcpiEryAqAuqsTB7DkS1F7hAgRBsx5XIZLC+JHcbHYu7b+mRnE2WCFvmtXFvAzLSAFGteA6mY2DOfTKCuGLC7Hz9CpSzX5wsJvPSqAJI8v4OExhT7SGJ/X9rh3kEXhbzU6fxiHKrAaeLy734owL6P79xzGzCfvrGGacHGGLBaQSuGEU1VAkSvVXexVq5FBGA12kYK7xGZOFSDJorQajGfLhvzb/X6SKflqyUirwpWA0sg36EY5TotWM0cax2FPzQWUGp+Og5Wk9ric1iQAFzV10HDYBhzsokGuDUUAF8iTtiagLl5ZlMwVLh1dxf7h9KuCukMYqpPOT85irVFAf1MTsYcEGdrt4WHW9Juq+UaLi3IeksunTAAN/Mu9DFWkPY8M1HCiAKAWNa+jlUYR2x7UprecIg7j2QsdFSu49LVa+Z4dqaAo13pmw8fPsbyqrxrajqJg7LUSz6bQlFRV712E5MquZsiUM9KggbhWpVVtTH2OGIarOT6BkFqTLT4QO9lDVpiDa4B1Hxph94wgUxCGlalNsCdj6QN99pZlAoqJdnz4PVFfjGT6eGZp56S/I8kgj0OBsgmdmM7uvnBLXPMWPi4grqeeeYZFNWGXRPj1+sTwLvv3Tb/8GMpF6umNGVf4/2MK1vp9omJCUwpDop7rZt1sT83UVSrEoMnWM2uW46OFDE9qhvVUyc3LIsNE/GEkRE1Ze8P0VRnsXtw4EgniiOjSKjTz+RyyKqfZJO14EL6z6Y0Q/S9Nkby4t9KxZjDGbK5WLwUscNt3TC+d1AB38eUK4xiXgFbozkgpXl7slNGpS4+sDg6gbEp6cvEZbNrm8QidfSaXAJxq4Ha52YJeVAslQTXTJlano+yguFo430FCO7uVbF/JBqcR5VDJKmxaeYIHrh+wRT3E0jFZf2zflQVLVbOKYoZvPaabMCI+X2kYvLQOHLo+NJ/H28Bv/h3af/v3dpDPCfPiaWT6A2kMRVHMpifFn/baR0grn4gnWggk5J7f/DKM3h2uWSOCSC27WowGCJtK4ZAWAU6J+0mHXOHeaP+PdbBTvdp7p6v30HErPYH1mnErPYHGi66zVggAqsFUI3z2CK8ePtVAFqep0yf1hUuIgMafk4EVtPJSgRWM80iAqvpcC+EbovAajohiMBqp36LI7AazGQvAqtxN2cEVouG7JEFIgtEFogsEFkgskBkgcgCkQWOWSACq7l5ZARWkw1nEVgt8hFfFwtEYLUIrBaB1WwcPQKr0RIRWE027UZgNQXmRmA10x4isJqAViOw2h9/9Pe1Bat9XrDIZ5n6ywbMfBZ45aL5uej1n2WPP/ffL9oevmj7XDQ/EbNaxKwW7mNn+YNPyPNdgFnNa7fcToFapQLKfDKRWc2+j7S6drdmp912x7V6y7FzVco1x2rDHZxmV6fZ0ZBwuw/I4mMZfUqlUccSxN2mDiQR4y4kAdb0vEBalExpFixs2H2ysneHO3YDKttkiKUmxCTHnbkKXAq/q1DKux2vYZm5MLNav+c5ZjXuSHV1MPSPsbU5ydRUUJZUtuAkH8rlsrMJ7WMl/8h4Z5mTuPuVO12ZErG42wlLmQl7zeTYOIq6I6PeaaGtTEKPN7ewrTTHqUwapVHZmZLJZZFKy06KaqMJ2p2JbEF2h7LfD6Qptra2nTxoOpc1wDem2fl5t+uWkhVORjCXdQxDRpJVd2xR3u40FqW4/m7KmEo7amNuRAwTd1m2Md2gqG0p6A1hiUZpZ/a305nVwv0ozDQm98rN5wWjh9nRTmMAO4tZ7eT38hTlz2OA5rT24/N+Z08ymdm2GmacDTOrhSU+w76FdnBMgYaJysp+BHTEZ33LTjK62byfJSEa/saFn3keGcSU20N1XgsdZ3ELv8+B1UK7w/vdodmZb9uX23UV2qnXarVdPz3JrGaZ0h4+fOhY0wgIszvZ86mM85n0D5ZJkf3d5oe7iqxPYL2E26hlfGQ5wuxctr777UCOmbv77c599n3bf1k2y8QWlhANM5/x+fZdPG/lR/t+z7GUcVefY6OE795l2Bbj4kPol1wvNW1KacFJR56W35ivjMpXiN8K2pzNf9gGYV9N5gbLHkDb06ZMLLstY5hZjdTbrZYwX9IfB/YcuO8RpT/tNyufDaSoJybH3E6ufCbr6ovlTWo5U7k05heFbp6slJahjXmxdcT2f5r/OU/7j5jVzt/voysjC0QWiCwQWSCyQGSByAKRBT6/Bfo9mRdyfpCy1B+Ul7ovDDE///nP8etf/9ocb21sOgZ2zm/qFWUlSSQwNyfyOpwXTVh2hETCMauVRgooFSVuEYv7aCiLw8HhHraVieTwaB9tlfskk34xK4wIhWIOXWWAq9UrKBaEzWJuaQ4Li8Ia/8Mf/wW+9S0BZ2SyaVg2NY7R3ZwjEQOZ05jSVg7UMFUMkKTOkskc0GoK+8L29jZ++sZPzfHjx4/Nf0xkU7OxIj47zOxvY2y8LjyfO8ZObdmASIVBqmrGwLJZ90zP66LXU0afwcDN3VlHds4XSyaQzQr7xdr6Jbz27e+Y46vXr2JMZapyxTz8mDwnkQqYow2TnLJAhOcfZC0P/1sM8ukpYlb7LAtFv/+pLHBusJrLYCDf5pPWRmnBev4AHcqesR+lCfOQVr/Xi+H/+cVNc3z3QRXjMWE7K6VKGC1J7HZ+rYS0EE1iZgl48EiOH93cwsGdTemzM5P4a2WLWVmiFKWw1wwTXVQphUiflhjDzQfCTvSzn7+NIcQHPvvctzAxI3GXemuIj26/bY6LIyl866VnzPF0KYEDZYr66IPH2NuQuP61tTm8dFWYbBamU+hDfIVneM0k3tMa+NjYFnWBN998H/mcMIG9/r2XMKFklxRyufmhMB5Rt+7VV4ThkgIClmymWm7DutjRkZyTW/X7HlIuPuc7tiHEU6DqCNO9hxsYJoRuaGXtGkZHlbW/C4wqMSTPWFatZs/HviqUtDstjKkqyeLUqAo9ysWpkC5sy1NmtVQMQ40l17sdVEiNx7rePUStrqw8hVFMq87rSKmIrOB/QDW+TSHLw87WJuDLt6ZYyMBXybxBv40pNdzq6jI6kOd7gyEGfanHdmOArUfCznWwt49xvf7S+hLGlfHIMIzKq1DudHDvgTAn7ew2UcjLt3hhYQojQgwExuDf+1DYud5+512Mj8m3+DuvvoQrK/KdHUkDaQ18ZxjTUsagYb9r1oCYYsmg/ff6XSSUKc0bDpCOS1tivmrKDMdj/UyB7FCJlNBeZUwbU0lQwxuoMVryuakc6jEJk08wq9nSB5oePGPj9kb6c6jPjKdcRJjd2srUJsgu5ksbi6US6MWlz7KWH8nQBr9+5zE2N6RSi9kMBi2RHbyyPItnr6vk90LKsZySuO/ejpRxZ3sXEyoruTRfcIxZ1UMf/Y4YaLSUQ1JlWGqVMrI5aQNjY6Ou7zSaXXx0RxjCKHX7lDKQzc6NYW9XSvz+hzcxMin5n5mbRrkqfTafS2F+UvrsoNPETFHVemJDsI5N2Q1Dlsr+UqlImesIXLfKJ4Sx23gnmdR8zTMfEWZWs+xrtGGnJ/anwuWBShh7vRwaDTm/v7eJdELyubo2ieefFmY4kst1mmLDiRLFJyWRJbBZl1gvJdqbOk5bXV3FyuqqOU+xJtsyyE440HWP7d0nONwTNi+Oy8bHxFfLep34FjKadZV5cW9vD62GMuoV8hgd046EIdptqTuv18XClNBaZlIJt24m75A8812WCZjMau2OgOSOqlU2OnM8MjGJlEpVki2yq5LHBFZ6KgXLuH6jJo3S6zQxprSQi7PTxr8wUW0rQ21P9SdWcrTZHWB3X/wDpUj5PvPeUhpxdZqs26F+75gt5oOpWu2j05Y2nyQjb0/svzg7hskRpQAd9jCgXqv9PuqCUN0bohkX5zhMpvHh+/K9297ad1LauXwSc0vSbkujOcwpW16zKz6L6WDXxyNlWe60K/iuspDmsj3kEsoYhxE0+9K2OYX4ze/k3v/6y0P04/Kh8vwY4kol1/UqmJpS+V2/gqevqs+cy+HBnQ/M9UuTefzwxXVzPJ4LfEu/z7mSdUh9DFXl5ZNLfXbdw+jsSob4N5IBVVt8xf9cFAx00eJ+0WCmk/mJwGoXraHj11+0PXzR9XvR/ERgtQisFm7RYXAJzzv61BjlFMVW5q/78g2PyYA68EpIBpRgtUFPBgv1ahX1mgyympWak42jxrkNpHU7nQC41u2DgUdzb63pZNdIs/tEgVOtVgCSIOhiSgdos7PzGBmRgQCDd3Yw2+v2nVwEJR9sYC+dTjpAA4NlBK8x8ZjXMRUKeWcHDjsdCCDBya8Mygi0CIBWaffekzKgTlav57mAopFP0GCh1+05O9Cu9vnFXN6BORLpHDxy6ho64rYDT1Aaw4L5OG63+SkVAplUnrc2518bIMxmMo7CexAHmj2ZsD58tIGN7S1znEylUNKgI6m3U1r2o2oFeaW1JSDESvVRxs7a/3D/CE9UEpSD4qOyDHIJkCN9OxMnPLYeiyMBmIb2sfUVCyHPCESxAJc4qX51BJ7NMw8y6EslCJAKWnsYrGYfxd8dwGsYOo4FdS2gKPscP9QegmefJYt5Xv9s/TInZMG0N3g+j04Dop1WPpfTU24gSPQi6ST4ygFiQs8OA57C/iQMdAuDgcLX8Lx9x0lfdIyZTAtq+wrLEAarHZc7PB3adx6wzkVlQMM7v0+THjX5DIHVBj0CSVXOYcj+KH05DPij3KQFRREoZQFnBEsRvMbEa2xfJliNkpDmOf2hA1fRZ9rrWReB/HHO+Rb6GFs3tK2VvOT19jyP7bsMBbZOdOg/nN/LZFy/4ETWyoPyma2W+BOWcXRUglK8L+yLbH/s9DpB4DAWgFPD4DkudJA63fiQYjHIJyehWsl8r5OczmWRSctCysjI2LHvWiDxfJw23bZJ2t/Kp7JOLHCNQDRrKwHkKTe576PHMnAi3g8Azfy2OH9LWU/77chknB8jWI3U70yFbM7l33ybFOCbzKYCGeWlJQc6ZB25vhE/8e3WDn+e9h+B1S7iHaNrIwtEFogsEFkgskBkgcgCkQU+twV06mYWcQfyj1QqBsqbMd2//xA/+9nPzPHv33wLXMRzSaV5OO62m0TMvJyr0mZuEGyS4iaPdFriN57XQ1dlmHyfYDKJH8TjMaRzMm/g9NNez9WdRkMWCLkA9/TTAsJ46Vsv4eqNq+b40qVLKBRlYYxAtSBuFMh9cryeoq6ReUGoGINgU6SZW4d2120/loXqra0tfPjhh+aYC6UWuMb5no2XsIzWDpxr2bk74yM2RsI8EOzG1Gm1kYpLfhg3snM7Ln51NZ7Hcth5JOcko7rJcWVtFVykZVpaXcHKoiz0FkYKSOvGxnwhg54ni6PJdOJM1jQr+ce8JbUuAut8+tEFwxvnfWx0XWSBz22Bi4PVArSLAb7o+jJFMTtDiRsl4yn0NGL4qNrE//urj835h4/rmI0LcKF7UCMC1hwvrM4hOS2ghPn1JaxeEh/4/m93UVPw2Ytrq3j9eYmjU6Wv7YtcIxfW+xB/mEAJ20fiA9//8AEqdXHQ8UwBHfW3Ta4D+NLfZ2Yn8eKLl83xVB7YUwm2X/3iQzQr4n++9+qzeGpV4jqUhGspUmMQSyKu8Q/KYD5WBNZv3nofhbwAHV584TsGnMVUqXh4sikovGIxiW+9LBLMxOHaOBPlnYcKfpqdHscIUSUG5BFDSi/yMYCndvYGPg4rUt6tJ/toe/JtGpucxazqno5mCHqSRLVpVZxDIgsc1qSMO7vbTjJvfWXRgbFi3gApXXTgt6alCCYv5qOmUnd7Bwc4UpTfWGkSnZ68YYv2iInd1tevYHYmkD3NK3CN0oWHu/Kt3NneQK8jII/L66u4cV3swxJ1FblAAGS5LLHGjQebqJi4HzA+Our8/MR03gB5mAysUtdMqj3g1h2RZ711m4Bqsa2JUfblmZPjJfc9YnxttCTAjvXVaUwpDoe2jOv3QurWCk2HdaQTBlrG1DMrUxZwliT0y5wv14DtHXmv1/cxNi5tm3vvkwoWyaY8pB28sI/kUAqTRAYxXxsWC2kBhecEq9mY22DowxvKTT1viHZLysL85LJCJjBRAtJxaSddr40axBCDVAqPFaz2q99vYPeJgJwIpJnIi1NYmh7B4pSUK5eNQ1VnEUsCDR1TVWoEOYodLl0quaLcuVtBtyntYXJyHG2VSr935zYurYp0+LUrq7D4KCpH3r8r0r2Me167JmOefA548Fja5M3bd+Er+nJ8ZhzNtjy/kE/j+iUZG6SHwIiCO9lMLViNYyF6GvN8/k+BaIyvJ7V9yughBLgxV0tiv5W/Q/T1evpMX9th04tjS+2wd9hBtx9Ij/fbAhbMpmOY135NcGQqIUZcWpg2UpRMHFMV1S9t7uxic1MAnVxvnJoSSdbL60tOopdDxpz2x1qjj3pVbMIx1fi4xMU5ZGwrMKt8WAttWq8iplKni4vzWJgXxDFbVLkieeY669S4xI8zqbTbFM9/J9WncTxpAXOeN0BCZdcrzSaaLWV38+POh1PmteNJn8pm8qjVJXNZjp2Hcn2v20ROAb4LM5NYmhP/w/bA9s3EsWdG5V955rAiawLNbteNM5MmLi4djDg1q/ZZbtJviq2ODsvw1TdmE0PkE1LXqwtTmNf2n/AJ2LJgNVaWgonpl9VD13vAr/5NgN0H+1WsaTufmx/F9Jz4K0rlsp2Z97baKLFA7Js94OOPZI36/qPbeO27AoZenEwh7UvfzMeyqLalX8cywEf3zCH++SdNHNakAbU8IKVKxbXGDubm5Xwh38NrLwko7dIK8Oufyxps63Ab/933nzXHK7MkVJFnsnqsH4vF6AOt16EXDzuqCKxm6sM/76qs2Pcrk77oYn3RYKaTho7Aap+v6V20PXzR9XvR/ERgtQisFu4BEVhNJnkRWE0GShFYTXtHBFYzhojAap8+XojAarKbieArO9aJwGoRWO3zjbKjuyMLRBaILBBZILJAZIHIApEFvjEWiMBqGEZgNYlFRWC1b0y3/yYUNAKrRWC1CKwWgdUisFoEVovAahFYLQKr/WlGfV9bsNqfxpxf3FsjsNrns21Y/uw8TzqvDNx5nnXaNRFYLWDROY8twuDBLxpI+IfWafi+85Tp097zWf09DFYLH4dZi0wb/gxmNe5epWQaU7/TdjKgrUYDzYag4hvlQKqS19jryRBmmXha7Z5jrPF6A7czlKw23E3KdHRUcaw83EU6Oyu7GObmFhxjDXeLWqaxo8OKY8cplvJOam1+ftbdS0Y2Mq0xGTvo7gzuug2kJ2Pu+flCID9Kdje72xSkLbayCiFpNvoNJ2nn9U+9xh8M3W4jvtPufs1S2lJ3cKRSOceCFo/FnA1pH8uilIzFnTwcd8s6Kbp+wDZEuznmpMEAPd09gVQM7Z7U48bWpmNE8+MJpHICTMnmCiD7GVMmn3fPYX01GjII7ba4Q0iQ/OlkCvGE7F75+O5d3Lsvu3K40eiZZ2RXMpnV7M7c6dkZxzbEunByrpbDXdnsLIsebWNtTonRgFktLDUR7MpKhVj0pL61B4VkWPEJsJrKC/oDx5AU9h98v+1rYaaxMBPYp/ZTxdD6Sm9+8tqz+vFZ35eTfsP+OxHzETuvpugpGT6NWc0wEYZY78LXnMaOxrzYa3ivY2cM7Xznq8NShvY4zFZ1li+3NOAns38eZindQPVpVXXst0SctOCBdM1p/tr4Ut0Wa3qE1nWvO3DSvbSf9SFk7LLMardv38aDBw/MOzc3N9019HmWhYv3sc+bftfuBMyU9foxO9uM04bW/mQ6s+9lPsOMaPYaMqNZ31I9qB6T17R9k+U+ze/x2ZaBjGW0zGpkRLN+ib7a+f9O08n4UvrSsSrGYq6dJFIplwf6XsuaRolh2w5FglkbeiyQe06oH7J+PtxWwwx/1lZWWtn4q+HQ+VvuBnUMoPU6Orr7lc4kph2MzARWbjWVSrjy9ns9Z3/KgFopzzCzWlgGlP7M+v9sMXdMBtQ+39CmK61cWAb0OOPg6c06vIEhYlY7d9ePLowsEFkgskBkgcgCkQUiC0QW+CNYQMnRzJMob2PS0EdaJUE5xH30UOQvOTf6t5//whzfv38fhyotxPG0ZV03rMfKCkZmtHYzYHm2LMzDYR92XpDJpd0xz1vmmHanCV+ZUUZGi5ifE7nPa09dxbdeftUc33jqGkpjwhATZqPmHCahzBOcKloWN8qD2kTmOBfDCOnBnWRls5I9vbbnWOU4L2T5me7evYtHj4RVyM4hbX7s3MjMF5V9PhznS8aTiOs8lfJWdj6RyiTd/KzZabt5J9nUXnlFpE4vXbmMpSVZhC4WyVonZQvHP/icgPXheGOh5CeTMGirHNIxVojzNa6IWe18doqu+vItEAar8e2W54THx2JyIVku6w95ihuJmchn41i7KI3Wl3jtBxt7+MkHysLSSuPby8+Z8yN+EvubIrlY6xzAK0ks9MpzV3Dpikgl/vKNW4jty3N++MKLeP6KvItdsTkUNsdev4NSVqXx/BS66p8bHQ9V0i0xNt/o4MmesM7s7JfR7ki/LhTHsLwszIuz01mUD+VdH390E2PKqvWj717FVE4YlfIJH3WV3otlsoYhionKlwdVoWX7+N5D9DrCxJPPTqDdFAM1a20oQQ9u3FjCjafEF5ERZ2dH7i2XD5FT6eXlhWmMkcrNMGmRPEvy7A26SGq8yCObZlvydlRt4KAiaxqt7gBZVRYZL05gdULe5XWBlHwK4CcoxSggrVu3P8RYSeLoz9+4gYm8HMe8IdIqe8d4TEvl8JreABv7woj24NFDzI4Lk9zlS+uGNY5pY7NiGEeZKKtn44KjpRGsrQnTEj+fDckCapVDNOpSR2Q0W1sWliYqW6sSIBptYe9kOtjfw2hJWILW1tZQLEgZOx2y7ckz946G8DUGnB0BHm1LI/7NW++hrlRRSwuz6NaFcW1xdgrL1JhlHkbTUOVAFFKAivkhPhgiY1t6jG3WxvPUqEY9NY5BXCiGeAUlY5niSOKJtrF793ZxsCff/Vanj5ExKcvq6jTW1qSSsimRApV7+4hrUCxNCVDbH/k3TE4kRVclCP1+hbRCyWvUVRWcRDLj5HqPjpp4vCEsXK1mDwvzwl52+VIRaUi/MMxqvqyx+OkEtqR74Te/O8LGhsgXjheyuLEia18r0yVMFCRzvV4DvjKS5kezpv0x1Ty2IbHD5HQelYrkmcysdmxw+dIlJyv54Qfvo6hsUt966TksLwgtWLcFbD6UmHQmEcPVK8LMx1cqGR+29hrYr0lfi2UTqDX0OO7j6rLWezqFFeoZmv4OZGyAnh9x/ZCzPoN4/hBxbQ9xw6umUrDstbaQxlHqg0IsU32qHWpj9ZDEnrbJzd0yPGXRGylNoFMVZruPbt5EQhndFucnsbgo/W56ahzJuPjPbDzhmoPnD3B0qEyEj3fQbIiHXlxex8qy1CPto0Iq4FKjbVZU4vQ8yTPj1m12PiN5WXbjNMrCF9VvjI2NIKdjRN7FtsI08PpIaRm55maVPHx/4JjVwso9fa7D6LIY++iOMi/Sv3Wcb+8hkZT+Pj45i7FxYevk+LCrbHmZdBwz41LG6Ykc8uqrWTt2POYZeWVxFix3U9cY+4NgfY+ymIeq19vqDnFYl7a6f9RAu6M2z+QxoSx044UcCkmx2+xYFmPKWhfn6m1fZbITcScl30UcVW0nrJ7fKrNarz0A27d5ziwZIqVmBn7D3Vup9lAqyreSlf7xHanft955E8+9LB/Lp6/MYExllDOIo9ZVQ6RS2BbCNfzs123cUU3f9iAGVZNGLNnE+rowI46NxHFpXvz23CTw7m/kXfc++D1+9C2Zd/BdExPi90hkGjfSuWQOZW8JM6uFF/us82LNRDKgUiNR+rO1wGfsds6OAAAgAElEQVSBVy4K4Lno9X+2hjlnxiKw2jkN9QVdxkFKOH1Wez6ZjQisdtwiZ4HV5MMnH7QwWI0DH43ZIRYC9xCsZgEHlAHtq6wCwWoEozFRBtSCHnqtplv4pwyoBa4dlWsuwBVzRMUcuFWxsSET7idP9hzIg++0Enjz84tucEcgAWXzmMpHAUiOFNBWbnJ1dRnLyzJRmJycREYnr2GwWqvVdKAZgtlKJRmU8Tn2mIE52678WCDHdlIG1IIz+iEZUObf+ZRQpJY2t4NNAlF8BQum03kHVsuk066OaD9rQ1LXWpm5arniZB68TjeQiMgFMnO8r9URinOO5SxYbf/wAEdKMUx9e0upnC+WMDktg9aZuQXU60rRe3SECjm3FayWSslganpyCpPTQg38u7ffw/sfCP1urdnA4qIMvlZWVnD5suy8YxDUBptpA1uWRDLpykuwi52Up7IZ12Y4xwyD1WxrZ53aOsqkEu4aSn04kMogkAkJg9VYF/Zez+u6e2398B22bnksLH0ykQqft3k57a8FjBCsZmUwTqp4ngaEstK1QTk/+XQ+x4qLxjll/gPBamGQWTgv4fKaNqQZD18TtmFYjiUsAxo+z+ecB6x22viDtrTvvjBYJ7xa8mkVpr/x+eHyho+PfWt0EcAsCOg8wesMnD/kfbbN0HdZ6c+33nrLyR9z8cECNNlXFhYWTC74Hguqouyyld0kTbntC3y2bYvs73YRgf3IAW1NAEomefRLVqaTvvfo6Mic79Q7Lg/Mi80zn2n9P89ZkFnYhDxnwVVWYsb4itC99EOxpPQdXmP7PsvoZGxSmWPyo5QfZiJYzfW7wQCkOWcKA0mZR1tHPO98sgG3KX38/8/em/RIdqTZocevz2N4zGPOI5kcqopkV1VP6kaPi9ZDL57eRgstBWilZfdCAhoQBC31B7TSqoFeNArohSC1nvS6mqUiWRyTZGYyh4jIzMiYJ3cPH+/1h2PfZ3bNoyKTmUyymsy6RhBx0/26XbPPhmv22fnO8QYebeBLndoyEKxGmVUm2seC1YZR5OjXadtYljrt5ud2q+VsVcznjZQp0+TUuANSE6Bsk5FCLshcWuZB2aK0O9vfAt1Gxk4Qg/P8Mfg0YM0ErPYUgz65JbFAYoHEAokFEgskFkgskFjga7PAUVvkexh0ZtMwHCKTEb8f9052/9pq9XDvjoC03nnnHbz785+ba+6dGPjH5K+LKbOWCiUf2ZvJRow+m4weyDHQpNuTQ2sC1HIFOQErl4uYnp0z1+fPn8VLL0mQ3cUrF7Go63Eu2S0AjuUMtQyUCrVuS4LPHAhMgyNNOcM42Cfrfc7vBrqPMYF7CjLzFdFYjUFX9i4Erl2/ft1cE7jG/5m4p7R7RD8wyt+X0ybdltif19PTAmI4c/YU6vW6uc7m81hYFDucu3Ae9brIV9XG67HsFKvry5p6QTQ25nVAb9IJMh98bjAC4/EhPeZRj028MwGrPdlGybf/dBYQsFq8Cx8Fq3n/8sFqVmaR84l2bnrTbegtP3p4IDJwP79xD+8ui17g1MRZ/NFL52T81oC9Nan35t4+BnUZ47Nnp3FIehcA//g/38Z8IGP8T3/zdczruXxEacWC+NFbnSNUAwGmdDtAoSYFome4DfEbEWpz2JG5++FaCyvL6vtvBmgrAotzY68v5cykW3jpFfEBf+/aEqop8SUXkUazK/nk8hmo6iYoCRfqwXyj1UanI3bb3xlAsTFYu7+FnAJNXnvtPBYWpZzEnX32qcikco49NS/z2PxcGdbbQtOnFbREX6+dogiTSQUKRBumsd+Q+m7u7GN7V4A4/dYQp8flPGGiVkFNskc7Aj69LQDi5Qd3MDctdn7t5SuYrahUXB9QlTzzzCNt94MucFtlT2/cuIE/++Pfl0y9dyLl4Gys+dbWofMX8qzl/DkBCM7PTEHdaihlKU0t2RzsNjCu+o6Md1V1Sjx4eITdXek0tUoWS6fEfz9WLvLRJrVaBOvJ9cr9Blo9aYvKeBkdvWflwRb2muI7LJezKAfa96bGcPq0GMjgXLQ8bPGqBbuEbQcMgsrJmh+kAkSKXjTindouHBNdBT2nUwE+vSH+uZs3HmAYynv8sHWE3kD65OnTU/jt3xagSblgxUrZ/qFbJ2T5NnLB7IpmlCrHL5sUG+tksFpf331BkHMjf3e3izt3BXC2t3toQEBMF8/OYrwsgKcgk0IzJe9W4jG31D637gLLy/JbdNqYlu6DK0tTmB6T8dLrNjiwzPXY1AwGas/tJnB7VSR9i5VJJzF5996Kkz6nfLk9e9na2sTaAwFBvn7tKk7NS7+NugM8uCfriqDfwcsviQxopVrGQOeokABNRdjtHR1iX8FqBEmemZV1xWSxgKtLUvdqGlBFU7O+s5LHfZgZyNxDadAUpO0Ie0+rpGPA0Rt6Uq2+o9NhckJ0I+msIQOHIbbaHjTRUJKNTKaGg3WZWT/78AZKRcnzyuVTWFyUCZGgxlDlg4vpDIWCpWwRYWAyP+zuNHH7rgA9B700zp6Rc63FpZQLfqCsrV2rEDe3s6NSno0G0kpYUCz5hBh56PGk1MFB3QiJFPswv0FPKk+fsT0rl7MvuYfB9TYRrGaVYTi/rlMumnNp8wjZvHSsHmXiFUhHkoqMnunt7OyiR9Qi55bpCZyel/FVSHEuEhv2Oi1MVAWAFQ11ojBrywC9oQJDU1mEQ7l/t9HBFw8EmDtI5XGgk+DuQQt9og3ZT6pjTuq0Vsw6GdmxYoB6SSzK+c3ahAEnPMuTPDM41JdoPwrw7s++kLL1I/zwzSvmenocGAylXuGwhWKg0p/mLFquW23gzn2pz8/f/xnOXxV//OtXTmOJHYTjgucJWbnuDAPsavU/uLGLX3wi7wLkCpg/LWOhWI5wmi9q2pB7nSPpe+OlNHbl2BsfvH0Pi3V51/zwB2dw+rQA2rjNsLK53B5YsJrY4MTB4OkZE8Up+f+6LJ4TZjVt72/7ny8D9zwr+OxZ7/+22+fLypeA1b7MQt/s9wlY7dns+2XjPQGrJWC1BKymm6EErPbEySUBq/2yeRKwmmx+E7CabHATsNqzrU+SuxMLJBZILJBYILFAYoHEAokFfr0tkIDVBEjhpwSs9nRjIgGrPZ2dkrv+aSyQgNUUoJCA1UwHTMBqCVgtAaslYLUErJaA1RKw2q9uTZaA1X51tn6uJ30ZeOVZwWfPev9zFf5b8OMErPZP2wgJWO3J9j8erOgYhhitcJyqyUpe6ud+FKqJcPSY1ew4N3EOej/B+k56jDKXDLcyUVcdhD2hLm0eHIKMXkxHzRYaTYmo6h910Ff68l6n75hm1je2nCyjYV1SGjdKeq6uivzDgwdrToKNLEJLS6fN52RJK+QF4U9pObLfMHU6ZBKSjfJYveoY0aanJx2TDRlqLONRNIxl8qrVirNDoZBzEabjE2OO1Ya2cVKbnvSBSNHJQozXA43IGBh5U7EPv7cMRmRcs/ZknpYVyY9+FbkKiTLg95YVidE/Nk8G85AKl4n5WTt02+2YWa0wyqzW1igJMiJ3+lI2MgYdNiTSp93vo6PUvcVyFQtLAvKjHOiDNaG0fvTokZO4IDNQtSKRQdNTU5iYlAiCd977EB989JG53tnec6xC4+PjRkqC6eLFi862ZB3Ka3SzkdPIiiO3XhvD1IxGJRSLzv6Uy3PMal4UCe1g+zAZ8hitZ2xIGUfX/8OY5Y5W1iAU3/5knrKsUXyOz9JkMtR2yajsh40ysd992d/IK/Px8RqdMH7tc2y+/i02+tJEhml0SRCFSGn02agQwZeVTOaPx8mAWkYrH7xF+RY7HzHSzc1NEWM/NNKHUXI2cooyuDZKyFCua0QkQ/70mlTX9tq8C5w8cVx+A8DVsKVnZVZjRP7Tx3KrZLDHJHciq5wJWVGWypCsh1YiZeii3Tk/WGYyjiPLIsloSjs/cK6wTGNkh7TMgqyjZUQjsxrnPibeb/sq28dfu9j24vd2vBBwxjFvxnu77Z7LqHwrKUMG9OlpcTBQitTmz/stsyPzs9F5/MzOUfzr9xPbYqy7raNpT52IWVfLajbCrJbLolQSNjITQWYn7nTgxmN/EDNcHh9H8Xj3pJk9yWbma/Pk+8XWhWWx87zPNsf5ta9Moq2jRszgmM+jVpb3Ee1k62ikmfVdwPcO3zFMZDIgYydTLh3PLZzT8gURR6iM1TC3MG+uyaxWLArjGud8E0XGoU7qc7XJV2NWk2gschzEkVnxtTAf2Hs4ST75/medZ758JkruSCyQWCCxQGKBxAKJBRILJBZ4USzgZO+4DfAqNbL1tWxDEWW0hBGea+t790Sa6p2f/R98+umn5tr6PnhNhraoK0wYlvWd191+L5bgzGSQUQlLrqGnZ4VR5sqVK3j99dfN9eLpUxgbE99GoZBxLGJcg4eqq5SzOnRG6quNkspp+ewFBKHZdfrj/Ojc+lrmA8OQblkQjm9S1SZkbrP7SP61zGpkXFtfFz8Nn+Xvz+znZMsYrwlbw5kzZ3D16lWp7+KikzflnoySVMaeHiu9qa/uuXu9AbIqU2V8Y2oT40exfikT2CMeipQnp2Wqof4JsodkVZeOn9sqP+7a5PWiDISkHi+kBU6SwTV91lIJHa+1jnd+baU/2yEwUN8kx8KdR8KI84/vf4r7DfnBzMRpvDwrcnsLFRh5RTNfVYCBEMRgqwVsbgpr2kfvvovXls6b6z/53SvuYf3+Hip1eRhZjtAWdiW6gqtyadji1veFSahQKaOQkTmERGoDmW7x6BFw746wB23v7SCKxM80t1DBtdfEfz9VD1AM5fNCOo9OTwqazeWgRGbY3u+gUhdfSKYQeycaB/H8cPPTI2xuiHTp3GwVmYz4w4rlAOtr8vns7DSuXBLmOSqA2vdOr9tH3rJXkh1OpTDTuRyyBSlPvlh18m3tHrCxJWXe3djHtkq8VUoVZKltaJh12uj0pY0KlQzOq/zl2YUZqKIgNUedb4wuYNvWjT5w94FIZ17/7HO8dF585GdPLWFKme14xGAZPUkctPJQ7Hzz1i33fvyj3/9dTI6Jz9sQGem5BP1x1uXcPAJUHRR3797HIJIyX3npNKYmRVGmOxygq9KuhWIO1z+V84GtnS6298TOwyCHCVIU0VaVLFodKc/+7iPMVMX3uThdNzKcTGRCssxw+QAoat9Ok00tUkvQX2Z9vUZOUDp0aHjwpF7sal0dL9kU8OF1lU9d3kJ9QsbCzn4Dqw+FmWxquorf+z1hSC0XgaLS6wV0MWu/zUb2SeY2KOGU8S/77xp6sSXxbyxdQt4rKWfGSUC2O1QHkj7zaGMPocpQVit5XL6kDF7lDA56kg/NOtDzBJK+WgbBXquP9VVZ55ydH0e1IHZoHh4gyElfnVtcQFo1VncaHfyfj26Yz6sTM7Aq6+uPNtFWWcy56VksKVNstZLDjRuignP+whnMKY3bsA8sfybMar3GPt58ReaNxcUJ7MhyDKUycG9H3u9bB3totCWYl+d4c1PS7nNjdUxVpZxk06vqHEViKTsemUOg1HZkvBsqsxr1Z4JI6pum/SjXapPPFGUPQch6m5K+1CaNn1lYAS300NLzriBTxs2PpG+0GwOcPiN9ZnG+6ljN2JpHSidI8ZyCytNznVksy5owFwS4eVvm1bt3HqI+If7yl67MoahSlUPjm5eOzqY9PJSxQzWorLY1ffzWX57PZ1x/60YxP2eWZ6Ra7244cPMJFVxidrEQaV040l9u15BGcUQ7MT9vKjsv/1R07jrsALeXhWHxoNlCk7RinEsLBSzMirrS6cUJwzjHNOgOnERpjgofOi7CqOfWyWRWc2dTCNDsSp7317bR0jatTswhUGayjZ02Hj4SezYaLYS2vaIIcxPiOx8rZjCnc9TC9DgqRWlfVi9S5rYolXbzKj3l//DTO+ae5kET3/+eyIBOTAUI0tJPcpkI/UiZnoOqG79b28DmljCcffLZJ7h4VfrJ61fOYVLjTIKwixwnM/YXhGiGMrncfLiHf/hAmNUytUmcuyrMl5yDVWmZtKPYXZOz63phHEYBGcDb/2MZsyVhi/y9H1/C5UtyVmC88aGcsXNp7vYSPHOTn5oUy+nyN1ZCNziZfM373Yt2mYDVviMt+k2A1R6X54gMls8L/h2x1UnFNJSLJ4AGeK+tL6tqq/uYWx9vga+q0fYN2dTShD5t9kMMR+zj2+qk/vCs+R93RnxZfz5e7u9an3xcXzteL7voCB/T4R4HwPAl0rhCtPahY8l3pPkH/A4cQElQFWHnQXmkG6B2swXKfzI1Gw0MdcfaPjpCqyWbm6jXByVFmcJw6A7yNze2sbcnC3mmHDmuucjdOzQSB0wEq1mZvKOjDiZUR31+fsFJfJZLVQfsyOUKsfMsPcDEhOyyuUCzAAuW34IJCFaLQSGTRiKUaWpqwoGosrlYSlJ+qxJyUSwL6MvM0XHY66vEXneAUBdBBHlYEIkBtA0EcGBtY+eVGKQZgJKrTLzXtgtBVyyTsVm2gJwueHmPBaPQCWjryHZ2knm9PppHsQzoUUcWj7TNQB2Hnf4ARwpGjIIAhaLduJewsSHU0pvb2xAwHbXrJzGlmxLKpeZ18/TRR5/i1m2R7lhZWXVgHQJZFk/Jou/sGcpLSBuNj0+iOiYbOOZTVPDH9OS0cyQTCGIBOpl0zrUR6+2kaQcxaKZSKTuQh+KGpLN520zaKXb6dkwfZaJch5UM8WUKPf+GAkdiGRKbt8FcKYiE0iAWY+M/l8N34JzxMYWvAetoRkGabSf/4KbOOiooreEAproZk3siRLrA5wbC5kSZXTvefYZFH7Rq21OedvIsIn1QSpcz8oW6umbhHJjM290b4KwCXFh+XVJzT2rprXltpW/NtVJjRxwfgW5SuR3T/Pm+tfYZAeh486GVLzb2foxXm6/fDGVbNIW6a6bkcTwf0ubSH4JUygFn2QctuIogS2vbbjuWOR6rjCGlD2c72rS3u+8OW+7cuePmN25erUykGUd5C06Kx7I/h/f7PaR0c++DCzkWbNl86VXmZwFq3HDbPu/LKBOwFSjt/lipipkZOcCh/LKV9fTnLs4rFqBm5hA3p8VSp/77heOXczRTStvWjUcLBAxi8C7vt4dNgdU24HwYxQc1HL92XjUytQpy7YcDb50Wz9U+sJh9wM6NLKcDHPf6bv40bJRH4oDhX/seGQxCNxf1Om1HxS6AV+kzlHVOq6wR+8j4uDg5CP6r1cQpGGRjEF4mlwYBa0zVWt3Jv/IQqUhPH0fcgAdlGrlsZIhVosNjAY8UsOo6nV6MjoVY0uCxYDXjWJeMpV88C1htdA550ddvx22d/DuxQGKB744F7NzP94FdY9qDftaCwHK+B5kIMLfvas7r9n3Ldyrfp0xLS0vg+52JUt4nBb/xt88SBHg8j9gP8exH9359/Vbyn+H2f8ck310QkxfoxDzsb/nX7UW+O10gKWligcQCv2ILmPiqZ3gm/S8WmHawt++Ca3g4aj/nPLx2X3xII8GY2XhvxOARO29zD8PAOaZareZ8ErlCNgYHhDHgzK65n6HYz36rf/r0FL/uq6Qp90POv8XDTnUajARLer4i2sDu7bhHdO4E//nPEtV1rKx++35d109hjuSWxAL/xBbwQS0nDCAzvvSekbFO4TtJ/QBoqouNfxVLgL//X+8im5HD+2K+gGZD/LK5XICCBvxOTs9jXiXtHj06wqOH4osNon38wW8JcOf8mXEnt5dFBk31HSJVRFZ9Y3TftRWY0u/1MDWhAZh9ykPKwfnURN6BkDgNdRUo3Bv0EWod09kAGQ0cLmb6yIYiGVnJl9Cm/iHrGxUxTInf670PPkdDgzF//w9+AILFpI7x+4Jumf198bXv7x4YgAzTUXMfGvOHK5fOY2lBQDMm0E/BScxH3VXY3+/hZ2+LtDT9TPmi+KhqE+OYUQnR+kTRPZjF2t0QnxABEIdq/2Gqg/qY/HZ+bgJT4+LbLhfyAhwzoOoj5HOCZMkVAxUXFHXMrQM5S7l9dwUHO1Kvy2fP47InTWh9wKzGprjvsbnXxu3bt8z17GQF378icqvjpQxaLTlj6VEIsCzgQsZb3v9cgHHtwyPUpqVNT12YRyYbAy8olMnE9/M7Hwl4onWUwtam7HE6rQ7GFCA1OVnE7LyAKpZmS5hQTBFzsGekdFVZXzjduVaoMMXaK6BZEDY6LjwJb4LBLCAsQtoB6YJcBmo2fHFvE7fvC3DtsD2gxriUP5PGq6+J/N/5Mwriox0ob3ogHWJ99T7S6qvm2mBqQdjgipQdFLedgc2F2rfL+QAZ1TQdDLpIqd+a3A1BViVfM8ADwY3j0xv3sbGlZ2KZDH70zy6bz+sTwM3bAgC9/tGHmJ0Q+d0LZ66ipED4UoFjQwbAUbuB218ICKbbC1AqCZBobnEOZy+Iv/zRThvX70me/FVO0Xm9dg8bq2KfPLJ469WXzfW1y2XcVfTZkMAq9dHu74TYuCsApkrYwW+cl/MZyqpKDwD2ekP84sMPzDXBpleuvWKuDxsdrG8LeLGQryCXlXOkMwsZaPwu0iFQUuDgoB1iTEE/xWwK0UD6v4HhOMdlgFTastHGkuu8z0p2srNR7p3JgOz1LEPOG6Rv8xzis1ufm+tabQL1muzri4UAaZ18eTR22BA/a7O1h0JFemttrAiuC5kyqQwIKGb69JNVrK3J/DM1Wcer12QM1itpd17RbR+hrHNLahii35M6FvNF9C3ZBfu5LsJCgr30OvbWCkSy25aCHh0eIKW/rdeqqJW1z9O3rRKcOe+cgyH6FkDGv3btzZl8WfsG5WJDJdk4e/YsTi9JXQo5OKlcHjvaljCQOp3gKG1q31/83AIlOT4GerbW6faQzss8yXtteZZX97G6JvPS7PwcpiZk4K2tbSITSJt2mofIsuNwvpqfxeKczGnGO61+8R4PgPS8oDvgGJT31L3lVfS0nHOnZjE1oxrY3hzFmHDteli5s4PlLyQwJjUc4uolAWu+fGUSOu0hNegjl1LwLiI0+mKVtU4OP7sjn/+vD1Zw+XuvmWueQ/ZlGkBrdxuUH2aKwgx2mmK5QauJ6UDeLz+8No+3XlegXhkIj1RqmYDVlBK2HEXI6kAiiHnoLMqZUlJ6mAXBuS7ZL55jbe/l9q28TMBq38pm+eVCfdnh0LM4Sc1g5UvAOxD+MnDSd8RMjy1mAlZ7cgsmYLWvt4cnYLUErGYcq275mIDVOMISsJrMMwlYTbZVCVhNNjQJWE2cNwlYLQGrfb0rsSS3xAKJBX7dLJCA1XSdaU/DPNZRfuMzySZgtV+30ZHUN7HAN2OBBKz2GLsmYDVzkGkPU5+1n3wzvTXJNbHA01ogAaslYLUErJaA1WS+SMBqCVgtAavJojYBq8mckIDVnnYt9dXuS8BqX81uv/JfJWC15zN5AlZ7sv0SsNrz9a/jv/4qYDUngfcYx5YPmvZZlB7HrOYfSvAeF1kfxTKXUdh3DDqdRtMxZvXbR+5Ao9s5QkNlJfn5iESmhjOtLD/E7q6gxIfDmJ2g1SK1t1DBrq9vGrpcpsODIyfrOTM9j7k5iXyp1yccCxHzCUOJlKmPlzE+Iew1ZOixZWBkj2OP85jV5ufnXP6VSsnJ3pG21QJ7mTelD5jCAZkFxZXG/CyrECU6ndynJw9KKdSTmNUYDeAf/jjGu5B1UUa6vndPELdLNogZs4intyxHjHKwDEDMw7IHUVqxbVnTEDoZ0HAYIaUUXoNoiLZG2JH9KGuZ1fJFPHwkUTYPH0n0A9NkfVRiNa2RL1ubB3ikURJ37951DFL9KHLSFJMT007icHZ+wbCrmbabmHTRzZQitAxPrJ9lhCLTTywRGLj60s75vES+UMKjrAxtLJaN8OJfy/hFliJrq16vg4HSnfV7kWOP43Mt05WRKHWRKjG75CiTY9xGNKsjGzXPFbsRfKbN66Rr+Tml/WxeJoJbIyDY0zQwxUiQWKYxym7aFDKOUTPNDYcxs5rPdjoMRhgwbN/z5VKeRs7PEDppJAvzGGH58OhG/b7tH3i6QnsXwjSiUZa9cDRPLzrIznuGUcxKFZORboSvPf7HScB8yoDaccEi2PE7yqyWcrYis5plXGEfdG1ECmZPXtlWJx/kHCsbx2BLZWzI0LKyIpFxlGWxrF0sCyP6mMjaYmU3WS77Wz6/pxK9jJ6x491QfqvNOWf7rCZuDglDJyHqs6ORbc3OsRwH9reT1Uk3Nilbafs/627nN59Zjc+xz2JZfFnSuD+TpVIjcyMyXso177XvGrbhSe9CRrza+ZNRaPF8G4cLmf6j/YTRc13VHOh3u/H80CfTpzKfkaVSKciZn+sP0dDdz/axz8obZjgp85EnaT3sxfJCpC53LJ5h39WLMp6UQGaampk0DA5M6VzGRPOKHdLIKAVktTbumNUWFuZRYnilspM6Cel0zAznj6cnM6t5FGyOKe2k0RhH0fHbwJtnno4Jw8bdSd5fth85XoLvGjPuyRZMPk0skFjgu2QBvg/tu46sM6urq6b4f/zHf+z2NGRcs/MZ3w1Wmpv323cj3+H2XfFf/st/wVtvvWXyOc6m5q8dRphiTwCN+SxBx9c0T7t/tG1h7z/OnubLv/vv7e9SGyZlTSyQWODFt4C/5+C1P3cdn+fs3GvX+Nzn2LU/v7OMmJzDnR/FM6G/x/02W9a3g62zLa/PfGnndtrB3wd/m+uWlC2xwHfHAv4+e8QTrxtiI92j1fHuJZv5UPyXJM/pqv9vrwu8+7FQnP3ivY9xYU4kNc+cnkOYFYaeta2H+Py2So9lq7h4Rthc9nZ2keoJF9LUVIDf/KEoW8xN5tCHMLhkUcQQEjDe6QP3HwgrzMOH6zjcE8agXDqDM+p3v3JxGjUhkAIJfLLKpBVGHYSRMNmEQ2pAqLcgyCFIi++E3DthV3zI5XwZLWUJ6ljPPFwAACAASURBVPQKGEQCarlxawX7TanvlVdextSMGKLX5/9SX6qMFItiK357KMcJ2NvdRagyowvzUxhXFntz9KAmp0LGoQq7bG7u4vYdYdChHDSVDUw+zX1s7sj5QyqdwtLSgrleWJyHEuAbF6gSGGE47CGjEoT5dORk/rJBFtmMGIhMQzxbZGp3I/TUh5ot0j7y+VEfePfdm1LHKMBMUQq9NDtuzjuY+kEa++r6ojXeeee6+fzs4gReOi33jJcDp+zSC9LY6sqDNx4dYvOGMI9evXgJSxeEwYi+NytLSsvvKnPe3mEfYzVh97l9q4VHD4WdC4MQeaXrqZezuHRRzmQunykj0Iwo3un7hmPVCvqM44Mrqtwwjfh95CkmCVuQjCOjSqL6uDy3IIka04OtDm6sCJXZo90GkJEOWhqfRn1c2nRugSx8cv/Gw31srcn+rrW/g5Iq1vBsYHJa2PhOn5rDlYtyLjFeAIaqrBOELSiJlfr49CwIWXQG0ie7UQqqpIrdJnBnVcbF3fsbmFyS8VsdB3a3pK0PHq1itipSkpOVGRQC8QdPTtdQkSIgWwLu3ZXxePfeBppNee6F82fw+vekj7H/fHZXZHAHVHooyD29boQj7TS1XAnnZqWfTNaBfkbOmnrpAI2B3L++NsDOijDqzeQDfO+U+CDJpHikftBHu7v46U9/aj4fm5jEW7/xY3PdjwKsrImhb9xZwfScyCCePTuBtjJLtQ8OUUlL443lUjg9LeDOejklA8WkeG5kH3AKMQGFluUers3s3fK9SkN612b9phLMEWe9gcyHVHIZDqWfpFM5JwNK9sGbt8XON299in4khf7Rj9/AvDI1Dgxvm9jq4BC4/YWw2W1uruPqFWFrO7M0japOFhH1ZFR9im7qQPf49P+KugXQ7g/Q1QOOKJNDqFSElL1VoSXT/xv7Mm8/uHcPQz2vu3zhLBZnxccc9vqOWY3MjlZlR3gLxTc7GA7R1UOlw0YL6yoVzfOA2WnpcHOz05gYk7Fj8tXzW2FJ1PHonQnTf219xTwfHarfmHdaT32/HyGM5LdU+t3aUXnQR+uOOW9qegblqvRnzovqpsdRM0LYU4nSfAZFZYJMpyIUVFWFZ0itnvSbTC7AnhBW4sade3i4JWx/QaGEySmZz8uVqjvLbRwcYm9D3k3Ng10UtX0X52Zw9ZywHpJgn4xtTKmwi6qyoCFN1jop83q3gP/9hZTz7z94iOUN+UG1MomqakJnoy5qRWkLKqzs92QMdo9amNB+f+1UDX/0u9KXSLA57Mr7iIyqiGR+GJCC1TIUjjCrhU4jKTvMxcxq7AQeQaHU5MVLCVjtO9KmX3Y4lDCrPbkhE7Dak+2TgNW+3ongaQ8bfBnQZwGrmQWdh5RxMoJGtiw+fvbvcZ9HsWylD1ZrHzYckCLlya6R3tY6/0hTawFGPkji1s272NmRhTDXbFZyp98f4FB5nXd39x2QYntr3x0ijdenjJQaE8FMsRRdH0dHsjKZnqljekYWXASf2fzHxqpO/oEyevZgiqAmC9QgSMg59oYxUEyAaCrN2ediyG6eYtsS0GbBDSMOVAKJPEkGC+w4LgPqnIjDdAxWo+a8bbthfD3imAzDuF6IHAjG2p52YB72MK036KJHTTmzGMwiZ+mJ0wG6+nk6k0NOATRcAN5/KBvc+w8fuXxq5ZoDXtCWgd1xD3Po6+KLB3720O+g2XRyhGT+JhCG6cy58+56bmHJAdRmZmYdaIYSgs62g+GIDKgFiBCsRmAIE2VdrdweN8N2cyzyiAoEjAaeDGgPA21ftrMFTvmgHALhrJNbJP9k7LDP+IChwMpiPgbZQcZx2wcoWWjbl0A4K2XIa91fGZVNbi7M4pSysJo/n5tWRJvZsimV+TAaUPzTTVJukzf0+nYUuedSUvakdHydYHOMBjHoh/3ar7vNx59zaMOnA6vJE+w447XJ28mAjs5VdpNqgGv61fH7YwlRI4gqc84glnVh+Z1sbhRLWMrcJJuedBDEIFRPJtIHb7FfWGmZQbvvDrF5AL6hGyBKHBOkxuSDwwi+tfMY/9oDBN5jgb+cUx24LZNy/Z8gN//QOW7rGETLfPwDalsv5mlBw7SB7duVXMU57ei8s/nzYN6ONX5m77f1Zr18O/jAOZbLys32+gTbSZ/j3GzzIV17LMvbi0FpUQxQ63kg4OOHSNaBwajehgIED/b23JzD8lv75LO5+Llh6N4R2XTGtR2lhWzdpydjqehcoezKRg0MOy+1W0337iNo29qc7yCCZ828ND3h5sxMPuvAarlcZgSsZmXnCFazUj0+6Jy4Tv89bsddAlY7cSpLPkwskFggscATLUBAuC//afcxBBrbdybnXF8+2r4PrTQoH8D3hn3PUA50YUEcoz4w+0kF8UH+j7vPB7p904ADB5A+tleM9zHxwZMPVk+6W2KBxAKJBZ7XAm5/5kkn+/vv4/n785K/7zzJz+bPV48DAfv7jGf1nT9v3Z/l9379vko5fcBfDCx4uvCUZylncm9igRfaAn4A+YnDhygnK4Dmibzx44z4RfaOgFRZEEzrLeDv/vvHcr22if/7j/7QXM/PgKqdJt2+f4hffPiZuS4U6ji7dFXuf7iFgy0BUvzge+fwysvihyhnIxwNxF+eTueRVQnOrV3gw+v3zecMOk4puioYDlDQ9d9rr1zCtcsCYGq1QpTLWuGgjZQilVIpIxBnEiUch3pCbgJvQznIz6fL6OkBf4S8AzSsPhzii2UpQ7PdxO/8nkgWEmRmFcz4bz33N6AxVdVDv91DpSS2rVQyyAQCHqIMXdr6ZU2wqKDVVlfuo1YXkMfM7DzGxsSvv30wwJ17AmJb39xw/loG9r50VYCA1XLJgH2kLnGYbxT1QB+sKeMwwFFL0FulSs0EKjMRO5azID/+Wz5Gs9lH60jQBNuPttDdF/DEWLmAqWkBGGVLVXRSglAgLuPjTz8x15cvnMLStARCFnND5DUInU//bEWCzZfv3EcllDp+75VrGJ8R0EOLNtQW2DxsYOWByMvuN/o4d1b6UiaddlKAj+5v4/7dG+bz6fEKXr0mUtrT9TzGSxZE2B8Bq/nAtRGwmvpZeSZjU8rzXxOaZHk2+Y4LtO48hlFlVzQHwMqG/Ovm6gZ2GurjzxZw0BTrTs7MYqBBrPu7O9hXMoRCNoXpujRk82AbuZT89uzSJK5dFmDZ6YUCSnYs9ylHKO0r8bFizx4CtPpS906qiFBBIYd9gtWkZrdXtpEvi3wnj12GfWmXfNRGPSdl6Dd7CELJh5KykwuSf6lCsgB57vXrt3F/Wdpobm4Kv/1bInVaqwdOwrIThWiphOJBZ4BOSwo0VixiTpodGESYnZL8Wett7Yhf3D7EPice2mFmCi+dkfLks0P0s2KIVqeP999/31xPTM/g9Jlz5pqyvXtq8//v7Xdx6qyUbXFpGgcqObr96AEyoQBPF9h/LgkYaLaehgmGZxqZO6njKzOK8fNqX2GfsusW+c3IDKEZKRrTANQGTu7cSGpqIw0G9E/L7c0j4DMFdH50/SPkFPD3e7//W5idk/nzsNlBWYOIOfaXVwVAdu/ubRSyUs6zZxZwfmnGVcWeiQWpEEUFV9FX7foPJ4esjGueZ+wfyXhYWd/EYUPmap7X5W2Ac2qISCU7U9EAs+MqxTs/i7wasT/owEqB0lZDI2grMMDDlszDO/uHaOg1z8rOnxZAc7VYcIAngjh5vsaUDeLzrmEUOT902p7/OVxwDNTu6/uuT9VfBWS3OgPc/OKOyfOo08WFS9JPqvU89PgQtSKgx3JGwtgKjVYKKeS1f/AMLdRA/lQQIp1RsFq6iK7Wd/n+Nm7eE6Dt1l4HQ8gAyBarsOdfnaMmor6041gpg9OLMt+eXhjHRE3GDk3f12lq2B+iAn2H8utA3t27wyzek+NS/MNHm7h+V0BmuXQBxVBsmA7bqFip30oRoSK+h4MIOa18LdfB//XHIq17bhYIO3JmTgAihnpmN8xA8aUQGVALOXZQcWQpOKogWnm4lG10fOlnL8ifBKz2HWnIBKz2fA2VgNWebL8ErPZ8/ev4rxOwmuy4E7CarL4yCVjN2CEBq8lMkYDVZFwcB9YmYDUY0FoCVpNxkoDV6OTwo7rjlYaA2xNmta935ZbkllggscCLYoEErHZySyZgtRelhyf1SCzw3bNAAlZ7ujZLwGpPZ6fkrsQC36gFErAaErBaAlZLIwGrcZ5JwGoJWI3u1wSsBiRgtQSs9o2uvTTzBKz2q7Dy1/CMBKz2fEZMwGpPtl8CVnu+/nX81980WI3Pc9H6wxj04YMc/HvIPPQ4ZjXrOCSzGhkEmHIBoxIErh0Oeo7J5nB3Z4TlyzLQ3LxxZ0QG1LIZkDzKyu3t7zVHmNVs/uVSzbBmMU1NzTg2ozCkfJtECozVS5hfsOxrsaQdJSULBY1cYESAC8IYejKdsdQdowxiBgNeK92zoXGKowbsPWRW8xnUXMQHo8w0KsSwQDmZn1FWKsdQFcbRIowS9pnVrA19VqdgGDONBanhiHSg7WvMe0A6MxMN10BXKYl9ZjVSEodK3ZvLF1CsSvQcbcvoMqa19U3X7mT1soxQZFbLaahYPlfFWE2i1cjc9PChRPbtHhzg9u3b5nprc8e14+Kp07BMQmfPX8SpU6e0facdqxBZmVxbhDEbH9mbLDU8bUMWI6bp6SnHZsTv4whrShZKBJZh+/OuI6VFJquap8Tk+jb7jq0v+6PPrGbHki/LiFTMujfCNBZkRpjVbCR4JpOOGfLIrKbRKIb9S9uO99rgIcPUoRE6GQSwhNiM6rNBaqMAr9SIbKXth/mchmcem5h8BVH/q4GRptXI0Ih0z8pAlsq4a4YGkfqaKZvOnfi5oebWggaMmdFIGUrWWjY1k4EWhF/7fkDLpmbGhMe+5ursyaoaZi8NJfEY6E0fcPKyw1hakfc7+eBUKpaL7XQdkxZ/Z+9hfyhq/28cNLG3J5TTa2tr5n+mzc1NN79xzrOSA5ZhkPf4/YRzrZ0PKQfqWM3SIhfK5DPB+BFmJopK2fjIKHbSgTM/t3O4L4WZQ87lS9Y0mw+f72zlMauR+cv2f44PK2nKseC/24JAopN8ZjXOG3ZuHwyjEWY1a9tuP56TKe/pM8/Ytmb97PzW6XVxoFLU25uxnDRt6capJ6NMO9syF3J5176srx3vs9PTjv2xVp90THuUAXUSpd2OY8LrtFsuHzJ62rYen6y7tssWcsgoTbzPrFap1p3U9eLigpsD/THIOeAkRsMErHZsEkv+mVggsUBigSdYwL5XfeYzsgHb99LFixfdHP/qq6/itdeEWYH7EF/K+x//8R/N5zbanNdvv/023njjDfM534fH91xfpWH8NQKvn5VZzV8LfBUGHlvm5wVHfJW6J79JLJBYILGA3Ssd3zNxTvIZnZ/GUj5L5UlzGudIn7H665jDn6ZcT3vPCLOI9yOfyeYkH+Px94i/rzqJtflpy5Pcl1jg19oCvpPKGmKEJYhAJsusFutTGn9HWmTpNppdZCpyvbwD/M3f/b25rhYq+H/+8IfmetAeIltRn3SWbD/ih6tWA6hbEx+8s4ndDfG//skffB+nRK3ReK9bA/GXR2Ea2Yz4xT/5bAc37wgtzNzCacxPq7Rce4C7t4RJK4s+3vi+AFDmZ0pIDSWfVNBxrDZkuLGqBpSIiIbibKePz0rFhUijPxTf44D+S7VROwJuKxPVZ5/fxMyCMFGVixkE6ms8OtxD51BZbYZArShydZVigFeuCTNQJkvbWgWUFIKU+p96Azx4IDZZXrmPl166JvlXaihVpJwsCiVRmXb22nj0SKQVt7d3ESm1ztTEOBYXVE5xooqSMqWlWBvtA0ahY6hyb5kAyw9EHnH5/n1kVdGkMl5DsSxMOdWxceUCAjpHwOaasOk8Wn/o1EGq9THQV8a0u3+IUkVseP7cWYyPSSHIAKQqedjcbeOzW8JgtL+9hd/+wffM9fzMuFPv6IZAU0l5rt+6jZ19YdU6deY81rQMY7UallQ+st1o4+GqMM8xn2tXRa6OvE1Z9TsGqZg1ikxqVq1EruMBcZJvUpjXtO04VlRmxDCrqQRhZzBE3yqLZAApMXB3HXj/hpxX3L6/aaQxTdmKVWRUjpZ7vd6R/KJWqeLcGTlT6jbaCFrSRuWgi+majIsLZyZxdl7szP6PUKQhU2m2g7RvczhERxmbuqk81kRtErceHmL7UMCLYVDB7o5cFzIpFAPxE48VU5jISx/uN7qIjHoPZTereO0H0jfYRrvSHXDv7hoergqz2ni9gDe+L8xki9N51/cOe8C29pMHey2sPhA2wXSUwem6PGuqEmBxVuqVywCbKpv40Scb2NoQlqlL507j2mUZF/msIWMziVK295R98NTSGWTzYgfDXKUMkT/9+QeYXzpvPq/WxrCrikqHO1sIWyK1OVHK4a1XZD45NVeGqvuaMajHUfJATVHUR0r7APtJqGcj5ms9HJH+FasfWekVnlX0+zJfZfOst9SL5Iebyvq2ubWP7T1p38N2yzGjnzo1D30s+oM+psaFpYzjbHdfjHLUbOD+vbvmulYp4dIFYRys19KeZLDYkanXo1KOlKHb6yNSJkgyLz5Yl/a9vbyKlmpPVqtlnD+jMtCnxqyYDu7cugeoROali+dQL0mbdrotdy5hGII1f46uVlcGxv7hoWMLI2tXXTWec95pS2jUdOSdZeTjdfxGw8jJoZpzGh37v7S2tGc7PBfSvrGyuonlFZnoaxOTuPaKMPPxVjtmmR3ln5m2NtbBM2WmYiFr5h2mqXoVeXZeMxLJwyjjesATqFDlcXsZbKgM7kNKIe9I3z7qDFGuKttoMY/xurxzZybTmJSPXX/ktXlFe+R9JX3RDoddhDpH9bIl3NPJ6JMV4H//n89NPrlMEdOq/FQvplErSUa1WhlBQcZ4pxth8760e3N/DX/6+8IqevlMHsOOzEu1Qh7hQPp2OkNGUjtPUixX+jbXF7aYaTKrhZaJLWFWUwMlf74NFkjAas/XCglY7cn2S8Bqz9e/jv/6mwar+cAF7gEe52xzQKs+ZRN1dREN3ME8ZUAtWK3TaDqgAxcIVsqN91j5nIOdbXd4T6CABTrcu3s/loMkHXbOAsgIOBPk+cF+y4HVdncOnQOSYDUrqTY+PulAAPl80S0kp6bHHFhtaoqgJVmY12o1RErPTZDGIJTdGWUbLQis34/BKCIfqWxnmYwrg2x4fhmsxrxPAqvxOTFYKgarHZcBtf0iNYhlIm25+B3vt//uepJ8lWLRASAy2cAdoHWO2iOABss8RADZUUcomAnwsIAnLvSHGalXsVRGeUwpxYtlHDRk57W5veva5WD3wEnmZbM5lIoCoKlWx7C4KICzcDB0bb13eIBPPrluPr9z+54DxJCG3UolXb76Mi5cuGDumZiYdH2DC2RSsDNxb2KlB9OZVAwcGQ7BxTzT5OSE6xud7lEMDut3wTY2dR/E7eWPSZEclc0H5V/tYSD7aSwDGgNA+Zl1kGdz8YEk2/wkqSQCdGw/8eVxM9msswn3Lz2lLOeYCCNZsZsNh66WDUCwILseUrTbROp531HtvqDTyANN2j6ZyejOSW/0QWonAda4YLfjyGwCPcCZ2ylHKYRD2ZRnCTS0CDEP3EawmgW6BcZZZfmVLexOCmRBaXyMc4DxCwWo+WPEzHU+cM3jOrYWMj1cN9w+6NOUNSu2CAjuJAiONg8jN4/xcNratpDNOXsyH3v/ztYuttbFWXL//n0necx7rPQw5zDOR0wGSKrPYlv7UsL+vGHbcZgexrKV2azrY/xdDKCMwZSUIrVzrwE7aqOKJK7Y3H8H5VN5V06OM9v/fRlKGY9K9+/JvPJzO58zf2dD42SSDWU0TLlr/91EB5zfPx0QDZ6k6TGwmrUJ62XBavzbPJLN6O72trO/fbeYMgxCZxPOh7bMBKvZerEuFgxYq1QcoI2bUgL9mMJOx9knE8QAx0G/69plZmbK/bZWr8ZzNWWF8/Luo8RwWoFr5cqYA6tRBtQCE33pI5/tfsTxlzCruekuuUgskFggscCXWcAHnPv3WolsgtLsnunf/tt/i7/6q78yt/nSn3zH/ut//a/N5z/5yU/cO/bDDz/EpUuXfqkIBlxt1xfeAYw/xz9uX8j53t/DPe3+0X9X2nWH/cwHZJj34wnrRP8e/53zbQNvfFl7J98nFkgs8OJawO51js9Xo4FbMaLE7m/8A7YXaU4zPoNjEs7HW/95QMsvbk9KapZY4CtYwFH+H5Pacvic42A1cUYRCjCAHCpvtnsY5MWX+dnKDv7bP7xrrl+7+jJem5dA7N21ZdQmxYc04wEp2l3g3i0Bpnz43oeYV63KP/mD151sJYuoCp9GZq0p2Ay8/e4n2O+Ir/eHP/4R5ibFa0Y1wbs35BD9i08/weVz4t/90VuXEFKL0vjMCCJRxxp9eQoOM4AQ67AIWEfxZbajPpodyX9rr4/Djvh3i7WskzZ7sB7i9h0ByaWDIQKVEE2HPVTUXzJTr2N2XMBG1VIKp5bED53Jhg4Yx38PFHzRaDTwcG3d3MO/b7wh4L9coYic+rSMOKviCeki09hu0CV7946AUSr5POp1aa+xagGFovjOM+mUc4MywH2oEqtc7n/+hQC8Pr15Cz0Ff5SqFUzMSvnPLJ1HrShAk3IJ6IgLEhtbIQ4PBdyTDiIMI/E/tZr7mJqeNtfTc3OgQhwTy99U3MIXXzzErgabT1TzeOMVAQ+NlYsOMsmq7ii46t0PbqJ5JGcjr3//VQfO+OTjT1BRf/OrL11GTh2q6WGEqbr49vhRpL7zIOg7kBklPhkubNOXg9V8sBFLZ4FH8RkIMln0tF/RGn0dX5sd4BefS/nf+/Q2ahOL5nqv1TfMTkzVSs2dX0VhiDNLYsNCCEwMVe6wu4tMKH7Ec4tVfO9lkXQkNjDsSluk0kNBBvL5yKGl4/dBM8QHd0R28PryNlqR+PkqtSV0mnJ/OZ9HNS+olslSGgt1afexIlQcF2AXnxEcIA6awM6OjJ37y/fRO5JyXjq/iAvnZR4Yy0odmI4GwK72hzvbLfz0PRlHW2tbePmUADrfvHIOZ2YlwD+fT2FbsHP4+QcPsXxfOsSpswv43uuC3OGRkD0tuH//EJvrMo5eeuky1L2Lh+tHGARS3w8+/hzjM/IsBikfNaW+xLUNmgqeG7Txg2sCVrt0to6Klpmd0y5bKAFsp9V+v+eAm/TV2rMRs94bFQqWyqjPmX+5FqJvlomBwikFijX7Ie4sq1Tuww2kMtIWEzOLmND5k2VoHEgHSg0HWFyQsU/V247KpxIztfKFAFt3t3cwPSVA2/Pn51BQWVij9qnHh5xPFD+Jza0mtvalX/WjFI5UDpISoBbExqDnqy8J4jgf8D6p3/bGHrotmcTHayXMTIikbD7DkxVJBPUNHZgvcAA1SnDa+blUyCAIVeI25RNlxCBRX+6TYLVQz6nM+llnFBID+GdQgT2fCgj1FEN8cW/NnAUwzS3Ou7mLTz+S6Q07Ow3s7Mh7p9HcQ9STcT05VsGSvgdnpurIs3HM/MPDKbmHQe5QyeB0ruxkpgni3DtU4o5O5ALGiV1UZVfkAraxNVx82kuwop2T2Z41OxiiPjp8njF6GTqM8GAP+Ou//YX5uFYdx+sXBJB38VQKRe0Pg5DvP/nt8v0t7OxIZ9rdWseP35T37A+uLaCSk3sqmcCokDHx7C7SNqXtIycDGrp2N2C1yBJS8LxO6/UC/0mY1b4jjZuA1Z6voRKw2pPtl4DVnq9/Hf/10x42OOYhLgp0Ye6zBPn5+u+jBKyWgNXofE3AapSaTcBqnCd8x3wCVtPQnQSsJnutBKymG8EErEZD2EhoXo8EiD92GaS7cP3+y/Yjx7PxHZnJIdrXu9ZMcksskFhg1AIJWE0A8ycdIPnrxASsloycxAKJBb7tFkjAaqMtlIDVvu09NinfC2WBBKwmJ/0JWM2osSRgNTJkJWA1znEJWC0BqyVgtQSsloDVvtkVXwJW+2bt+7Xl/mWHQ896AOSDXexBty3si3iwlIDVErDa1zYYnyKjbxqs5hfhccxqPgsUZfh8ZjXLAEDWNHtNGVBK05kD7HDgmKUoQcjIJabG3q5jWeNnVtKOVNqHDBMxzFUaGkAkfLfn2G5aza6TCt3a3IsZbqrjqNclaqBen3DXlUrNSXwunZrFzKxENDASwbJeZTIxI87BwV7MYBT1EWo0AQ+urEykYSFS1igyDFmpuFKxNnKwY+1L5jN78OWzEPUHXcdUwM/je2JmL1/KIUdq166g6MlkF7McxPn7zGq1ctmxNOULWWfDfjdmBWP0cKiU0JvbMePdUacdS0xGpKmW2pTKFVTqEk0zN7cASusx7R82sa7RNA9XH7o2CoI0yiUBBU5OTmN2VsKByLZm+/dhq4lPP/3UfP755zfQVZ71IJN1TEJkVqPsEtP4+IRjPKLUoGWiYp+x7Ec+KxUpoW0bVasVxw5FGVCfOc+yAzp2MGW3ssxPZL/qM9xQmdVslLXPoOa3NT+3jFn5Qs6xXvht7Y9x1sUmlsWWjexOlg6e93fIA29kW1sOaMjxm9GQNvZJ+1xfCiqTyY2wZ7mxrDTFzHP0EDJm4SIcxUYzPY5hjZGGSsh1TOYx/i2/j7grY7RLOoa4+L/ldyc9y/xWUbi+3UYOVB+Dmolnk1HJUD7LAnj5d6jzznFpS8cK5smADnp9bG1pdE+j4frYxFjd1Z8Sn9vb26a+24+23P07Ozuufdlelo2Ff23bkZXF9km/PKy7z+pn57F0Ppbf5fe2//gMcyyHnTcoSWpZxXiQY/Mka5gtg8+yFvWGKOYlaox91bKLsZ/bceePBcNqpiwx/jzms8dIP1DWOiPpKw3o/5bMav5Yc306iGWR+2Z+lrHp92F+ZsG4xGQVowAAIABJREFUZFajXKgZO42Gex+xjLY/tVtHjvGREg9O8hUpV1+y3zlJ0yBw9xw0jpw9GWpr+0yp4LGypWNp7OnpSZdnuVqK7UlZYQ2FpQyoZVYrlWuYnZXoaTKrWQlR2oMsoGbceFTkdiyaNk+Y1dzcmlwkFkgskFjgyyxg9yt8J/NdzMQ9BllRmU6fFtkNpr/8y7/Ef/yP/9Fc811q537++8/+7M/M53/3d3/n7n/nnXfw5ptvuveVXxY/8vjLysjvfRZU//pZZe+e5lk+u6tdI5iodI8Nzubj+4d4j73/aZ6T3JNYILFAYoEnWcAHn/lzzknzJz97Gpljf1/5NCxq9n7uE76J+fZ5eoCt79PU41mfw7y/iXyftRzJ/YkFvhMWoMvrcTKgj2FWi5TmP0IGPeVU2gkj7HTEY/XzT27jkzvC+vO7P/oRXp8T30xzaxf5ilxHQRrb+8KE9OD+JlbvCrvPoNPHq5fEn/qjNy6hLgRMIJuLkrqjOwRu3xZf/jsffoD5C8Iyde21KxgqWQxZYA63he7m4/fex8KUMIG98eoVFIREidoISGldzNxs/Y2+ry4N7HfF95/K59Ebik/o/kYbt1dF5uxokMMwK0ww3f4AKyvCRrYwP4XzC+IXoTxjWWPiqNRYVTamYo4MQuKrTmcHSDtHSQodZdw5aDSxtS1yckZGsyRGKZWrqFWlXvRbqzKb4WpSdzC6bSDr6jNEoEw2RnYzJw1vfDShXA+iAN2eXG/sHGJ9Q3yEYTqHyWk5o+hFfaxtiRJDY3cfL58TlqlieRy1KXH0ZHNxtyKhVl6Zj8vFAEdtlTUsFl3X4yerD8RPtvzFHVS0ja5dXEK1Jl7SSjGHTl++4HGD7bZr6xFWde/TH/SwdEr6w8rKDYxrRt9/9RrqSoEVUrPQyl9EPZSUYU5Y9uLGHzkr9hiwRmVApc8/jgmU7+G+KuKkswXHI7Sy08NGQ+p70M3i7oacQd26v43imDCiHfUCpNIyXmZms1DxBayvHaKYk/5WGoaYVua/6dwQ2aGMi6WZAt64JrKDE1Wyx6kqT36Ibk/GRSo/hl1lNfv5jYd4/4609aPGEK1Q7HzUywMD8f+XcllU89JXq/kh5sck/4WpEqraXtxuLSyYj9FqR2geyBi/d/cOatpBf+c3r2Fajl7QbbYxmdKxw3/rUcNqP8Tf/+xDcw8lI6+p8s1vvvYyLi6q/GgXeCBubnz42SPc0fE4OT+JV1+XPrAwl4aS6OHBw55TqVlaqjp7rqxuo8k+AWB99xCFktRre/8APFtkWlqYw7Cjco3tA7x2Weaoc6cyjnGKwizazd0cw3uikOpEllmKs46VVGZv8xyjHoWUZfAyfH3aJXkc1tdzBrIcbjdkXtrabyFSOeZavY6czi10Kd+5Jfbf2VzDhXMyF104Ow4lZDRzw9Gh1H3l7gPH4ra4OI+ZKWV8ZBf35kQrLXpveR2bSm1XqtUwpmyRJK7c3RO/RKPVxOXLojxELHC7ITY82N9GWbVFTy3OopQVO1AZKK8SzymE6Ou8ZNZ0qrFKdjZ7bsKjmrQyPpLewiZ/PIYE4KoPnu3g/ANR7F/PmErp79mIllUlyGGg3HybOw2UKtpxM8A9ZbY7bB0hoypK9Me021LH+lgVCzMylqcnx1C2qkJ8jvYHnj/ntL7mkErrSEY5fZWBIy7uMXHd+b1lXhySFFJv4nSjZHzo9SK02tJPJsdLWJxU+dFU5M5IU8UilBgOW23gv/3P2+b+dDqPq8pIevF0zFDY7VCxSuarz2+tYGtX7NZqNrE0I/n/1m9cxeVT8p7KsL56lstzSLs+jxCCwsiSIqS0/wdIIzW0dIU863PN+sJeJGC170jTJmC152uoBKz2ZPslzGrP17+O//pXAVazzwj4CrOrI68gIyCqQSwVl/KkJ7kQ8GVALVgt6nVjqbiw72QoWwf7Diiwv7+HplIAE2zUOJQFSKfTc5Jq/N6BinpD99vDgyMDmmCaGJ8GpT2ZKANqwR+UAbWgmNpYCXUFWlEm0gI1CEKz8m29XizfxsXu0L3844Uwf2c3UqVywYGlqpXxk8FA3uLOB6shFbmDJv9zLvROOoAq5kuunAT4WZsHw1g6iGWz9crnsq5slVLBlZk28iX5LCBjY2srlmptNNFWIFq310Nf61AollAeE1DgzMycA4K0u30Q/MK0sbbuwGpczPoyoOWyLELHx8dd27XaXdy9KxTqN2/ewsaGbNAPGy1MTEyY67MXLuLs2bPmeqw27hbCU1MEwMnmgDKdboFm5JSsnGvg6pvNxuw+BAvGdo6pjf2IY39MEFQUA9oiDzAUS3yyn1oneiabduUksCeWTRyMgBftgr9Wrrjy+zKgbKt8SRaVbCs7vtgHuBBlojxlVmVzWc6sAtcM2EgdBvliyW3aBODyyw4A41pSlEtKF/TMf4Q9Y8TR4G2wAh+sFk8iZv9j1YO5nlbvh784fiJYzW4iCVY7QZ7S1N/VJX4WcU8umPUYkG5EVlLBc6Tpj3RXwvnAtjWlVH3wlh0vBH0S0MREZ4EFy05PT7s+cPv2bde3dze3HDCXeVjAE8FPNn//gJcgN/8wxJaHf22f8YFi5VrV5WPBYywb+5L9LfuMBQdT8tjWxZcKZX+zcrr+AQydT/Zzzq927jX9zZP+tG3BZ9q5yJ8zfeCayIOKoyiXLTiwmv/e4VbrJGBoKh331dA7MPfHjgGu2b5H94X2n0Evfr/w2Q44u3/gwIUPHz508yFp6u2cyXa2bUeqc2vPdle1BFiXVCqWTM3FoNVqpeQBE0vx/FAuONtmC7kRGVArx1wsVTGjm3KC1SxIlzZ0wE+POjUBq8VzUHKVWCCxQGKBr2oBu+bie5rvBaZXXnnFvd/+zb/5N/jP//k/m8+5DrbvSa77/tW/+lfm87/5m79x7+F3333X/J6J7zr7Pue67CQmMz84he9CB1D3ZN59EDivnxU8YZ/r7zsfVx6uG+w7n9d2fcE87HtyxJEdhm79+1XbIPldYoHEAokFvk4LHPexHQ+COv4sPxDm+G+fdb79OutxUl7WZ8b3he/H8PdfJ/n8RgPWRpk1v83gvG/ankn+iQW+sgWOg9XswbB3QDw0gmTxcfnAgdWyOFKJNB6H390UP8P/ePsjbDTlAPuf/fgtvKmxE7kQyIhLBVs7QwdWYxDx3dsr5vPpsTG8+crL5vrc6TrGBS9hZNY0HhHElfzs5wIIu3HvDq79UO4/c24BvZZ41ujnWLsnkn/Lt27jlSsCLjk9N4uxilSOHlcLBPEhIyZ+Th10YRpoDhTcU8whVH/ewRFwX1QTcXt1EysbAlyjb9iCFV66chHff0mQO0uTQEHzTPeBgtqXbt9sVuwWpXp0GJrrIJWGtXOre4RDRSp1ewN8cUvqnkrnkM+J37pen8T8tDyLRwmKhUC3BYypDU1QLRE1Bqg3QEBJSPWhDtTXGIUBMop2ef/j29jYEt/5wplzuHBRzjGYHu2rvOPdu8h1NRgzCjCsil+8MjUDi+ug7OB4Vu4pp3l6IdedYQ5tdbZuHgK3bkl7tfcPcGVRwEYvX5pAJiN9iXKsWwpA3N+PUC4LqKhapfyelGtl9QEePBT5yNnZKs6fEjDf/MwkaiUBRRUyBYdFYcx/KmNhIbF853GCFAuk4O8tIEnuOQms5swEmjVUqdkIAXbbUpcvHmxiZVMAHzutFLYa8vlWM0SrL3mWx2aRzUvjzc7Qlyb5rq0xeFmuyykgfyj9c6leQDaSgPHZOvDWKyKXOUczWRdglkAWAZwF5TweCY4F797cwMcr0tY73RwOQ/HrN7ppZLNi53RqiAoHMZ+bGaCkxAgT5aKTuA0HDSwuCmnA4cE2iqol2W83MVEV+1+7PGlkNU2e3R7GVXKUGMmu9tUdhPhsedXcs7WxjaUx6XsX5hcwOyZlW3lwiDv3pR+urHew05Tr+lQRr7wqQJlTC0Wkte6b6x2M12QCKhbgwGo7u03cXxfUWw8ZjE8JccHG1i4GCnI6sziP1EC1M/ttXD4nZ02cn7R7ot2kpKPap5KDYrFMD6H8JBPnm6E23i+DIa10LE+snXPYzVGck/qaTzc1wDAtRuwhwJ6ijbb3QxSK0lEolfz5xzKv7mw+xCtXRV721WunUasoUDU1RDqS+3c2e9jckHMDTkME6DHVahY4BPCRGleNnb0DtIlcMvfUMVaX+zo9YO2RgNXWNtYxNiH9pzJWwUD1Rw8PdjChZ54XlqYdTI+BeHUOaE3WbsYXofXlV05idRAZ6VAmWkynMfPvvv6jNxiAAfxMvv8hFUXIUz+TQMx8zgGXh2xDCyZLZRAGUi+60RstAdquPdrAmp4HEnhN4DAT19qLardCIYeiPX8YDjCMpAz5NFDWoG/TypZxw1aCZR8O0FaZzn4qhYEO/ojXCphutQc4akvn7ncDDHTeaB8N0OALiu/N5j4yael7s5MFnJ6XfkuQdESEG+fD2hiGqvO61wZ++u6y+Xxjcx+1kgzIxdkZVEvS3+ZmS2bOZSKG+tZtmce6nR42H8nc+9b3LuPNV2UOD7tDlPPSn2mD+DifAft2YiKQ2i46+BwBhaeGwYlEK/L0FyclYLXvSFsmYLXna6gErPZk+yVgtefrX8d/nYDVZIGWgNVkyZiA1RKwWgJWk7FwfG5MwGpAAlaTDVkCVpOVRAJW+3rXY0luiQUSC/x6WiABq0m7W6BDAlb79RwHSa0TC7xIFkjAal50izZsAlZ7kXp4UpdvhQUSsJpphgSsJv7LBKx2UqA0gTDx+ygBqyVgtQSshgSsloDVErDa17SIS8BqX5Mhv+lsErDa81k4Aas92X4JWO35+tfxX3/TYLURyYPHMKuJ/KVG9IQe9X8Us0ORWc1GcXabLZCxhynsdmKmq9BjoGkcOna0vb1dHCiFcalUcTKgrVbb3cPvbRlSIE2zoNkz6Vg+b2py1rHOkFnNMhVxw2MZtpqtfZTLEgXT6R459i8y45BRzaZiURD+hsXGyacNXRmOjpqOOYnsQpZRiVEPFjTjR7OeQFhn8rfsV/a5sXzFcATl7j4fBq7utLFl8EIYt4XPrJZJBzHrW7noyka2BMv84Mtlbu3sOLmjfcq5diS6od3poKMyP7lCEaWawP2LxTLIbsREOl3LotTYP3R9gHYoFqy8JdH74q6YnJw0/5u26A2wxjAmUlHfuYvlZYk4uLe86qTu5pdOYUF5ryvlmmvfhYVFJ8e0sLAE0t+avneM7cGympEpz7GjDWNZWzIT+W13kiQ2bebLuVpmCUr12d+yTawdhoictB8ZNmzkNZnzfNkkn1nNltOUXyOMyFRhmZxY9oOmRNNQEpasU2YspAJkleKZfd+WjWPc3lMs1ZAKJGrDZ1Zj2eP6jjKrjUQlaXQeKbVPlATNfDmzmsiAuqE2Aqh5XFS7fRZlHG16nEOd5XXseia6Sp1DURTL5g5CUFpSOkpcmGI2EzNEesxq2UzGjRfm/ThmNbIFMnHesHPUJ598gs8/+8x8fri378rPecP2fzKr2URGN9t/dnd3HRuJP055jx81b/vMxPTUSH/z+5Jl/yLry/6+lMOySfKah9DHGc/4OfuR7QOlXNnZgeW3fZL9zWfpszanDewz+Nen9bdjgeOC8whTPld080PcQ0RJwGeesfXKMkpLOwdb0ZdMHZE+1bDeNMNrdTImXbm935fK3d/dc8yOq6urTrZ1e3PLlZ+MZnb+7HU6bq4bpjJuXqrk845hhhTqdjxOjI85tshSKWakK5TyMSveY5jV8oWyY5Gcn5+D7TfM22dW80Fq1o6JDKjfo5LrxAKJBRILPNkCTgI6CNz7lnOtlbufn5fIcKa/+Iu/wH/4D//BXPvvE74L//zP/9x8/pOf/MTd/+GHH+L11183//ZZRP31FtcBh4ciL+Kv9/nusRLQvmz4iGR3FLm1/FdpZ/s+59rTZ2G273D+tet0X0abawK7DmIZYzbhmIn4q5Qn+U1igcQCiQV8CzyNf2zEx3WCI8ZnUT9u3VEZMvmW9/uf+3P9t611Yob0UX0ffw73fR62/MfrmMh9fttaNinPd84CJ0mAshKG/d/6oGKqMV7ZTymPtqtkQ4M88JkQIeEnf/8ujlLiO/nxmy9jUmUuFybyGBeyFSNTqURXWH8E/PR//YP5PB318Od/+gfmenwMKAvBCto9KlTIdbMH/Pf/911z/XBzB4uXRGbu4pVLqAl5E6gu9o//+2Nzubu+gX/+J39krmcmgKLmSTIZFXrwoEhK22Ml1Wgf+9x+iIOWMiQVs7BKZSSFe/cTUeB4tL7lWLvGykXMjYsdliYrODst/rTFqYKTTTQzYFoe1ot6Tp0yk82St998PkAKA/WnhgY2JfPm1m4Td+8Ic9L62jZ4BmHynzuFM0unzPXUuDD5mMcEQ2SUTQ0Bva8SRMl5daAqF9Ewja1tOSe5eXsVSMuZw9mLl1Ed14zorpIsQcm5w1VhY2q1e1g9kPOKg04Xs7MigXf14hzmihqw2d5BuSh++r3uEIcQ+yxvdHDzc/GvVzJp/PClc+b69AKlZqWTHXZb2FoXFrTV5V00ZQuCxYVzOH1aGp5sVk1lP0qlWshn5f6p8QpKGWVI6vQR9aQGxUoJQyu4pwxoWjXHmsZ/Px6sJjY5rsZhqZ8GqVi6ca91hM1dUejZOOhgS2VAtxshthpin4N2CodtGZT16SW0WmLPIJ13SjCddhvFgpwXTZaAUEj9MFMF+ofCcjRR7OF335JzjLOzwFCPkVLsItqMfIodv3c3gY9URvPOxhG6KWFUyo3VcWdV+kM/ClFX1q4yx0RHnpUd9lEpSKbpYIBJ6o5S3nf5C5w9K+xcl84uuLGZDlvoHwmL25npGSzUpA+Q/Kql/aSZauOwLedpHBSTBWFKK6TyiKgDCeC9j5fx2bKwQzUHRUAlU2dni3j5qoyF07NFrK5KR1m9t4b6mORTzGUxNy+TUbUCvPvRA3O9e9DCK98TWduN7dD5vKcmSu65+VSIM6ckf7K2tQ+l7dqNA8fONV6voq4sbnTzppTFiv7QEelhqSH4qXA9ynj0mdVs23EoDrXt9rsNpFTPeIg8lnelLT6+vopSSRgWm4d9bDyU86tyPo233rhkrs+fKSCdkjJn0wEyOppJ+La8InSRO1ubmFeGsNnZKcfqR3IzO/YN36YSYxkFS6s0Y3zeUq/OIMLmrrR1N6TkpdSxVi2inJfxGKRC5PW8rpjLINJz3ZzHzt4f9BFkxOZ+GAMlR+3y2WdVo3poR8vWafdGzrUsA30um8GE9r2pyTqqpBszbF6h09QMUhn0VR56GKTw2Y075p4v7txFfULY/mYXF1GpquTueHbk7MhOKfzL+dfY3FDAybw0HITIqMRKOpPBMJAGDlPD+Jrzguo67zU76Olc3TrqY/dAzkL3D45w2JB5stMZoGsrP+hhUqWQJ2sFLHCSMAQjQCYr42hiegaFsjAOHvSAj28Iy+D1z++i3ZZ3E/05Vb3n6uXzOH9O2pFDVI/3cNQC/ud//8h8funcHH74hihLdRshpid0nhySoVHypMxrvJrw1ch5b6w0FTOumZ+9kCkBq31HmjUBqz1fQw1U19nmMnqQ/3x5y6zyuB3N15D3ryALLgT4+rfpseADX5j7Gcp1XFL5y/rz8axPAl48w+N/5bc+jTOOhbIyZ5Q4s9eP60r+AmREDoDLuBNEq/0yUFfegRKGYQz+8MA3bYKcWrJRSIWx/Fy/FwMsekctB5jY2dlGqyWLZSMRqQuWw8OmAzDt7ws4hylI5dyCKB3knfTnzPS8A09krDY5X+BdSnxK/t1eCz2VtuThT7Mli2sBcsiCQmT15IW/uLgIXdMgnR6VUrALNwFbyAZuamrG2dAHzaRSo+AzWxdKkZ6U/Pt9+cVeb+BsTrrdGAhy5AHXYmlRqjja9iNgwoJLCDSxB1BEDlnQBuU47eHYAQGFXBWRorrZwkFLeayDNHLq/chm8zAAELaLsbnWJ4yBLwQ22T7TbnedZB4XZZRLNCmdcQdrj9Y2sLYmm/JbX9xx5c8Wiq6ty6Wqs/O5c+fw5ptvmvtnZmZHmB8GA1nJ89DRycj2+zHwMYjbhbaxB4C0uQUM8fd55Zlm37B9iflZwI0vuUib23HE59q+wT7lA6fi38b2KVMqVKU3+VsLRqT9SHXMxDFrKaG77Q4C7UOUqrTDl/dbJzrLYjcXmVwJQUb6tg9QI4DQlof9wgHdIn9OSDnb8rdWTpWbp77upDj/xHKQo8xOdj/kg9UESBpLJ/pOcR/M5w4EgpRrO3uQzLqMjrV4TLFOGbVPtztwbcpFeUfngV6nC8q1MlVLRYRaHs5htg9k0xk3dlhGO14IFiSgzIyRRsPVvVqpOADTZ599hs8//1zmliCNjE4oPNC1ko48fPalOf2+ap9l62mfZccp++20Oquq9TFXBtbd9jfmbQFq/GuBdL78mH/QbYakNpjfH2qlMZenAaHqvMcyxEDMeD45LjPq5iJPVpV1tzKg6YCgK9ko++Wn88aOKb88ti+bMT4cunahzXy5Xl8GNFeQzWI2nR45dLL5U+7z4EDeN1tbWw6s9ujhmmtTX3q1226PgNWsNGdVn2NsmeK7zcpVj7nrarUczw/5uL0y+SwqCgjm3GPBprl8yc2BdFDaZ7EdnIysH7oss6vMGw507X3o1g7y7hNHjr0evc/+y18/yP2STn6THc8j3hjzmxd9/XayBZNPEwskFvguWMCuv9xaWQttQVpXrlxxa7R//+//Pf7qr/7K3OGvDfmO/Rf/4l+Yz//2b//WvXN+8Ytf4Ac/+IEzg78Oeu+998znf/3Xf43333/fXD948MCtzc+cOePeG//u3/07/M7v/I65x76Pec11yX/6T//JfE7JUbu25XPsu31nZ8etwbnWsfMx3712Hfcv/+W/dOVnXv/1v/5Xk+fbb7+NO3fEocy6WOA91wUWhEcA3/e//31zD9ccdv/xXWj7pIyJBRILJBZILJBYILFAYoHnt0Dkaadxj22DfOm/lz23F8NpAFTdSO7p0g+nW+edAfDffir+iXc/v+/AaoVMBsW2+E2vXVxCXgMAT58dg7r80NgbYOXep+ae07Nj+PEPRKmCLjJVaTOgMhsSur7fx/vXr5t7rt9YRboo8na5whSqNgB5MEBjT3xg+SDCy1dEi/T7r46Zg3omuteGoaB4hlEHOS0QA2z5H1M/HCId6EF+s4sOdUHpV+tRelD89CvrO3i0KXXf3DnA9IT4j1+6cgHzqmPa3HqAQVOAIKdmxnB2QeUyiwUMFYWXyWc8IGCs3Mh6K/YD3X4Mtmv1gMahWGVncw8PVwSYEvZCTI4LkGKyVsLViwJaqhj8kbRmf9BxgYT0Q/UGqgyRLuDBg21zz607q+iG4kE5c+4SZhcE6JMrxH4VYt+KCowIB0NsdOX++5vbODyU4NPF2SpeWpTflrMhIj2v7AYF3NuW8ly/vYZwIJ3p1cvncEEVRzudHjIqWdjFEMv3pE0//WgFuyoJWitN4MJ5ad9LF8ad/GgmCJEK5KwgQ9lTbdOMkdFTBCI/yyjpwS/5oka9SiYj41PynVlWutF+q/5lKyMbEKwm3+22+3jnw0/MdaU+i7EZ6bfErynmBD977zpabZXMSxcwoejObLYI7ouY6IuvlgR00m13MVEVab9Uv49sKKClszN5/MZL4ts7M0MQaFw+O5KifgpNlSB81ACu3xNQ0Sd3N7DfUfBZdQa31qVvj03OoFoQP2ivdYCCggiX5qcQDeQs696dW5iZkv7WauwhE0jPffP1S5gek99ur99DfihgnWq+jIW6jt98CmWNs8oWKBAo4Js0UihCxmCvm0I7kusPPt/E/3hH+nxp7BTOnxdg3NwMcEWwmhiGTXx+Q/rz+toeFuZkbO7ubOC3fviGXB+00KZ2JeeKSg1ZBeQRL7O5IeXvHDUR9aU8L1+ZQ1nnEKobbq/LHHLvi1swEpKmH57BwqyMcR7TBNq3AkQOrEZ4TkqdwPTzDhWgI9eSzHmpnfiGQE8lRHvoYahI2zYC3L4vdfzi7gY2tDylwjhqFQ1Un6hhoi7jKxM0USpKfedmJpHV/swWb1DKlOPx+scgeYGpy+ULqBLRp3KZ9HvbZM8N2GOd7Gani7RKdubyGWwqKDNfTjugGe83oC22aSc0BCJMxUIWquppzgIf4zZ2z7fzIj+gGm6gQGSabVORmGxb68fgGLLnwFP1MSyys9AO0yUUdLjzmfaMjr8rFOQctTMYmrM/po2dXSydPmOu5xdn3YQoZ0dSvFwWUAwnyEFw1FDQJ8GmiiCuVgoY9OXzYqmAFKRj9aIM+irP2gmBjV2p6drmAXr6/t09bGFbz6CPuh0MtG/w7DNfknyquRxO1aUPzI5VUSpKJVdXbqKQl+vxyTrOnlky12zZZcGq4RfX7+HOA5lvxydncOasDCoeAVS0//OvBZQv3wFW7t4393SP9vAnf/iauZ6bitu63xmgpM8NrJaxPM71f64xFI9nfD9ZDep/Ol++ZvYd+5OA1b4jDfZlh0MngVWeVDUz2Xs0Do9nRnkxun8CVntyR0/Aal/vRJCA1WSBnIDVZP5MwGqys07AarLhSMBqMt8mYDXZCCZgNdloJmC1X16HJGC1r3dtluSWWCCxwIttgQSsBiRgtRe7jye1SyyQWCCxQGKBxAKJBb5JCyRgNVo3AaslYDULzoxHWwJWSydgNdMdErBaAlZLwGoJWO2bWoklYLVvyrJfc74JWO35DJqA1Z5svwSs9nz96/ivfxVgtVhiMmaEMpvKE0Co0SCMpRLhycYNY+YqMqtZGdCo142ZrgYx6r7baoJydExkVmsoEn5ubgFDhXofHDRgaWQJVnMscMOMQ++XijXHLlMpx6w/ZPCyZWA+TeWxpgxopNEKPqCBUp+WmaaVArEiAAAgAElEQVRcLjqJNzLf2M8r1ZKTECVLjmXKqdUq3nV9hFnNtieZ0k5qy16/M8K2FUtMxgxqo+0QSxwyEsTapN/vxkxC/YHLs+ux2SEKHVsC2YwsExKZ1RyrQ5Bx0RDNo5ZjVtvZ3cPmrkQb9QYh0nmJlhoOGZkiG81UJmafqpUrjrmN5rYsR/v7sfwr7ToxIRExmXzB3XOw38D2tkSv3FtZQb8n0SUMSHMsZZm8q+PZs2cdsxolQZ1EYz/ub6yfLYMva8toFMsgQaY3/s/Ez6zdyRRhbUWJUUrAmk1Vp+PaWhi8JJomlyczn4Sd8C8lQpmYjz38ZBksWwelAO11pUAZRAEmsszdrlAPkwnD9kOWixK2TFGf7G4xU5qtuy/LZCJylDlsiDQiZfYyDG4aScF7KO/KVC6WkCtIOAc/t7KhgWFoE0dLOpWGqrmCTM49y2A3jJBSRi7Wd4S50covkgpfQ2JYL59BzTKrsY62vXjtZD0RS/Gyrr7MiS9DaQqpkXG2LWh7x1RHpo+OAP4o40jWRKZKqYwB+fa1fe39hVzeMZP4zGqN/QM3z5BZzbUvo00bEnn36NEjbG9IpCdta/sJWbF8+U/LfMbf2XYkE4lvB/s5mb/s/MY85heFjpzjiRTapm9EkSsP77Xl4bVljOM8cJJ8J39v7cYyWMnLybEplyfzsH2VdfL7rS2z7bO2Pew9PvOfyNHKGOFcYVkx+bntP93/n703j7Usu8rDv3PuPN83D1X1auqqrqG73W0b220DTvILJASBFIHjCJFIiRj/IHIiIhBBCcpEBgQJJCCkJBKDjEQgQYAZ/PvFEDzbbXfb3V3dNdd7VfXm6c7zuT99Z62176lytbvd3cZt99kIv9Onzt1n77XXHs7a3/6+YYQN0fMmMmv+ZDwkR7n5A33K/Crs7yr5ysN1ZGBjogxoVObN+iB93t7L8cDmKcqAGpsdmers1Fir0XCseDw1a3bLhvUSvyIFvI1d1UrJjTPs+8Y2k0xPmBejzGpkVHwlzGpOqi05OUDixviYWc1cMP4bWyC2QGyBV2QBmweijK+cM4xZ7fz5825+/pmf+Rn8i3/xL8J8Xymz2uOPPx4+zznZ5gHONz/7sz8b3v/lX/5lt17g3G7lWF1ddfPM2bNn8X3f933h8z/1Uz/l1gWUsP6hH/qh8D6Zz6KS39F52eZMrl3cOiuYyNf/6q/+qmNW4/eY5fmRj3zEzfnVatXNyVy7G+PnmTNnXF2+7dtEHipOsQViC8QWiC0QWyC2QGyBN48FCFZTppyQxkdZnUIZUEkiAioxgyDCdVPnGTxlsqGM4B/9hTCoPX1lC6OMsCvlsmnMZySmlUYXe/vCRrawsIBcWt41GhwiDYlfvvudD+NtD0v8lRHEexRXtDwk/9nYkVjsxk4XdzYlTtNqJtCsC5NWq3aIniqUlAtJPHrxVHj/0YuLyAsxE6plIOcLDU6ANgKVg6QAp7FnjUYe6spqc+36Bu5uy3tHfgbICrtVMldBj3qPoRxbC4vzQg915uQUjooSGkZtoKNSfbRDtSA1y2TSGKeEAas7GKGvchNeivfltxR1MVoNtlRU50gJ0TDsAm0VetnfbaPbMEaxHh4+LcxbU5U0fKXYGgV9MLYT5k+2PJVWHCeyGKvW4Beeu4n1LWHWKZQrmJkXVqqZuQooNsNEU1bUfQb9IRpKtUf1uNFI6LyqRR8VZdjqdw6Q0Zju3mEHn78uMcjd+hArx6SNHlopY0oZ+xh2biiv3GBMaUPJs90Agp4YqNVoIRgK61WxmMTDZ5RpzBsh6UtMmpJzE14nUupFmNX8KLNa1OOkjpKibP2vgFlNf0W3UOVYDHzghet3w3/JFapI5KXdD5qAkiXh0rVDvHBZ5FCT6QJmZ4QtjLFIi9eSjatSEqY6SuzQLkypxBjpofSv5WoSb31YDgufWfJR0CJ7QYfITK1SEmOVeW0OgdUtuf3czV3c3pQ48f4gic2eNMYQGRRSEoMvZH1UlVJpfi4JSuoy7e01MVYVooO97ZBhiemx88dx6pjI4CaGTcfQlkEG28re5KeGmFuRgs5N8T2yzzAeDpBPyB6I5xVxGEi7P7/Ww8eeE/a+9iCHnO7/nF5O4V2P6f7DqI2rN6UvNDsBRrpHMep38OgFkftk/DSvDj1OJJEWhVVQgfXZZ6+E1/xOTauE7qMXH8b8lAwidB0VSMLq9RtuLH3o5FEszsneBT1nPJD4fTDsomAD0Jcwq+melZe4h1nNSbgm6CfS2D2vT13J8LqPJHbaMsZubDVx7ar0qZnpZczPCatWIQ/U9mWMXVt7EYWC5HPh4VOYLclYTYJHk33c3NnExob4arFYAL+Zmai6lLBY/pizgfSLZEgQJH416g9c7NxPZbQVRZazfqhtOhqGcwNT/XAP3Htlmp2ZwsyUlDmTSoTqH0zR/cZQVlUt1B56GGo8e/dwiMFQ+nK93cPq3c3wut3vu30Sxp6PHRMmv2IWyOswwKlIh1tkk5Nr1qg/VHWrpI9aS8aZnb0DJDLSvpVqBapoGlqjpvLELJb528H+Hg62ZH4ku96xozJHnDy+hPFYxqik72OkzGqUdjXWuGYbWF1X5sLb29g6kL65vXeIgUqVLa0cxbKyo+VKaRjBaDULSOsCqRHnJ7HPC5eewfy8jCHHTxzFbEnqstcM0FN7fvxzt3H1jkwq08vHsXxEBv3RAOioygvZHIfU5abNtw/APe7QtoUM/tp7L8pvy4CqrSKXBDLadl7IrKYDx3ji89xqV0LPsPNYu3xjUEtpY9z3JwarPdgub7i7MVjttTVJDFb78vaLwWqvzb/u//UbAawWLQPBaiYhk4gCsMYjt2kTBatR7tMACuNgAhjqNOoRsNqeA1IsLCy57/lGo4XtbVkMNpstt4gaBxOASy5bcuUZB74DDVBC1IEMdvcdTXan0wKBaUwGWuM1F1aFoiwiqtWyAxPkchl3PT1TdVI309NTDmhFOT8DItA2D5ZSnQBrovYk6Mg2xKJSlcNh393nv9tvCA6LSk/au4LhRPaOG2WWZ7vZcKAN5mmbUekk5fZUsz0C2qCspwFN+oMhmhRKJxXvzi5ubwjLXbPVmYinj/nxLQsogtVMCmh5ftkB+AjsMKAM29NAOZSeNLBOvlR2NmQ8x4A4t+/edaCQ/cO6A9kMBhMJ2uMrJ53UECVBJ2C1gQPWsE52n7Y0e3LTLiplaJt4/GsAndDe6jOj0cABH6OgIspI2vOUWzIgI4EmUTsbaJIbg/Ze+o+B5AqZ9ERCtD9Ar/+lYDXautu1D5HAAd3YtvY8gTQG1sllssgW5AO0ywWvfvR4DNboR1g2lUZOPyKr5TIyKu9IqUSRd+VHku+AUAkkMNaPOVLhkxo57FPeRD4y2g+i4CT6ZlTaMtouzp8jz4S+rOX0/MREBjQCyowyq0XHUC7PrU2jsqr87mipb3dabQdWYxsGRv/d7Tn/YVuZr9IOtvFLXzb5ztrhoaOPpwSX3ccocD6QSSXddRQExvwoOclEIJr1X24CR8F8dp/9w2w4OzuLI8eEWrpYLKOvkqzRfsc8DVxF37N8WKeJbOskMMT+4QCUxQgYN18B7SVj8qQMAjiTj6HoOEbb23jFawcIi4DbpD8qc+SA84t8MrFNzTcIVnsQqJEgNOtf/ksA5sK+rx/3qUwa3b4FMyagXpbBfI/AROvLi4uLzm6UB7VxiRvyW1sSceqo5DWvByOROwv7Qo8U7WJTtrvZuVIuOl+KyoAmUhOwHcFqpYp84HIMMaruTLbgxtj7ZUBjsFq058fXsQViC8QWeH0swHnIxnLOqzdv3gwzptylzUv/6l/9K/z0T/90eP+VgtVMBpR52nqQc9Ev/uIvhvl8/OMfxzvf+c7wmocybN3xu7/7u+G/MXFNbVKbBKXZPMb5/ud+7ufCZ7i2sPmfIPNPfepT4X3Ww57/ju/4DiwvC+g9KglKedPTp0+7d/3CL/xCeE2Zj+/8zu8Mr+fm5pxc6e///u+7/PlOA9L92q/92uSAzOvTLHEusQViC8QWiC0QWyC2QGyBN7gFAqJBtIz3yYBqTO6lwGqNIUFb8tMrd4E//L8Cbnju1iG8vKC0GE/Kj2XDe9Rh3FdAEiePryBQ+bPdrSuYr0gZvve7vxUr8xJ3YYRPw3lhDMNtYCcI0JB8OoGHge7q89zyjgJu9rb3sav/0TzcRTIp+VdKHk4dFyWM4ydmcfyoAjUwwkBBAzwobTJ2ScKxhgJMuXF9Hdv7Ar5J5/LITwmoLleooKtl2N1vYuOOxKQXFxZwekUAOgtTQMqkIXt9ZBIS7wEPECtwaux56Gg+B60e6tR/47qdJ3DTAhIKVQE1H4ZDzT4EWJQUeFE/mADXCMjLeBL7qZR5eFP3GcaTA8UjgtUiMqAGENk+HOFQ9SkPG23UmtKO2XwGy8sCopotpzGv7+11uxioZGqQjMjhJcZO9rHfbSCfk7jvlZu38fTz8s2SzJfxjne8K7yeqwC9hgGqhri8fie83+2PMB4JcGpueglLc9IuQSiHqoASf4ClebGV7weAJ+AJ36MtLZboAwrIk0bQg6IRsKbcjyQFYPHOvXspJgM6gRBG91KGno8DlZgcJlK4uSaAlUS2iGRGYmlsZsUrYn0bePGy+M9BrY1AO1gmk0U6IYZmTG2sQMD9eg1J1eQrVbLIJSTmPZcf47FT4uenZ1IO+pImdGisTjb2EfgCmBsijboOAxt7wNq6gMDuHPRx41B89bAVIKegsalSHum02LxQSGAqBJcxLsjD+2K37U3KaAqZwImjVZw7Jfav5IC8jhsEHe6p7OBBbROlGWmvh1bmkFXJ2l6/ibQiN1OZKvZUHvHpmw18/rqUbecwQJeoHgJSH6rg294h/Q7DBrbrUrZEKoPbt0SmsJBJYn5G7N/vdTA/L7YaDIGMmASNDvDRj31a7/dDWWKmcw+dxOmTEttmjW7fkArcWbsL5QDAubOncGRR8s+lRNKYyQ8G8BVg5EWINzzuYxjBwn1gtQGRnxwqCC5VF+5jgJESCFA+VEeTcPy4syHAr3SmiLy2BYfyO2vSFi9efhZlHSy+6a2PYUr3YQpZ7sVIOYfBEM9eEsnag8N9vO3tbw+vs7k0iknJVMC94vcpeEgaoJnziR78J5CuNZJ+etDsYf3Omjyf8LG8JHNEp9UM/5/p+LEllAvSAJQD9QwAx1iH2i2R8DDm/gt/O/SwqTKjl6/fwa6Oz0hm4CuYrFSZwfScgqdzVP6ROpbyE5lO9MfIpSTPmVLCAaSGgwCMgTN1hwEabflxo9nGUAPg1akZZLLSwPXWGLtb4g/7+3votGTMLOayWNYyzExVUVTiBaqlphKK9mW9dJwJ/BR8nX/7Y+DutjTM2sYeXri2Gl7vHtaRLoiPnb5wAQvHFEzG/S4F+84WgQX1Pe5gbIoL4JnPP4OpKWnHM6eO4Mi0jMm19sgZ5WOf38EzN2UcQK6KrEoPt5s1DBuyB57GEFmdkJp7NQQqk83Yy7ufPB8+Mz8NzAl+GAXWl0wSocQtgfJaUNbVgIkE+UWQaTZqx2A1sWGcvoYWiMFqr834MVjty9svBqu9Nv+6/9cxWC0Gq8VgNTmtE4PVVLw+BquF/jCKwWqhHWKwmp7si8FqoT/4MbPa67sIi3OLLRBb4E1tgRisFoPV3tQdIK58bIHYArEFYgvEFogt8CotEIPVaDjyxMdgNWK4so7NKAarRbpUDFaLwWoxWC0Gq8VgNcRgtVe51PoyP4uZ1V5/m35VcozBaq/NrDFYLQarvTYP+sp+/dUGq91D+RqhX2YpJ2xeEyYqnjIxppyQSMdOLARDx0LUrk2kHsmsZowEZFYzZgBSh5Pth4nsRMZYUyxUHetPq9Vxz3Q6XXefioMmt8drYzBqNjou/+EwcNdkWavXBbUeZVYzKt3wAzqddmw38wuzqFQEOT8/Pw/KfDKRWY0sWExTU1WQ9YiJrFjGmhOVPYyeCqJ8pKUos1dUBpQbYhOWtcED7c96RaX03PODvmMhioLbBr1u5P7QsR+F0pCaokxIoayntanno9OX0zcbW9tYW5fTfDzpYLKSPLnV1WfIrEaUP9ORhSOORYnta6xRZGMwxjse2CALGVN5ajoE3TAxT2vftTt33PNrd9ZdPvQNY106snwMjzzySPjblZWViZ9EpD+jsphkgDIWKDIoGaMF/drqTn+wsrFtR4GctiCzWqMhfktKaycrmfCcjBPZ5RxjXD7r2qvbbTt/JnOFsa/Rx6Z5LI+nadKZCUPVYMLsxT5kbE88jWgyjrRBRo8Y8RnH8rV/4Bi2ZqpTmJ4T2x42muiPxBfNfuF7M3lXZvq1SVKR5SoqaTqRjKT/yOmYfn+IdkdOwQy9MRIqh5ogTb0eR0wl0u7UjDf2MVCpzWF/hKHalvcJtGESaVHxPV57yqzmJ1P3yDua/7NPJPT0E6+tHSl1au3LZwlws7rbmEP2D6tXoVSg0Gj4TK/TfSCzGqtkLCX0bWMK3NrcxOam0GFzbLN+Ol2ZjBtkQLQy067G+kb2L5O+Zf8wv4q2E8tobcH7Nq7S3yj1wJRMZ1yfZf2sr0UZ4Ph+Kxv7nNmHfy3PaP6873yvP2EOc8xxPAyUy7m6RMvMdxnjF+tq9Y2+R2R55dQYWRuNZY2/NdaagclnKAumYyzLTWRMeVrW2p32dHMEmSb1VFo2n8NA/Z9U4JYP5yVrx2F/4OY4ju1OhnU0YQQkcx7HMiZOg8aMyFPJxrhW13/nM1FGPcqAmvzx3NyMs/89ILNMCuWqnFgku6dJu6Yz+ZdlVuPh4Kg8bphJLANqZoj/xhaILRBb4CuyANdbNndx7r906VL4+yeffNLN5//+3/97/NN/+k/D+18psxrzt7md87ytlzlP27o4WmAyov2Df/APwltkSbP14O/8zu84tjPes7mLa1tb4/D+Bz7wgfC3H/zgB9069E//9E/dOppztq1Hjh075vKnDdbXhY2Ac5jNmWQgtXXNJz/5SfzYj/1Y+MzTTz/t5jfKkj6oLl9RQ8QPxxaILRBbILZAbIHYArEFvq4scL8MqH2XT3hMhFlN7yPpGGUoPzjQkO2zN4Hf/7Nr4UOX77Tg5UXmjLGM1Ehik4V0EieOrYTXF88DB3LmG8987jM4Oifxre9/35PIqywjpQsTDBwwThBhViOxksVOeiAVgSQqWQbKDsW/SgSGrY06dnZlfdjtHMBTXb1zDx/HmYeOSdlSCQQaYwvGgWO18QhjE7IqNBojeBoLzJd8eCbTybW1GqjZAq5fEWadQb+PSkHYa06uTGNGyZ5GZNEfGftRBnsHwghVqs6h1pIKfOHSi7i1IZKjiVwZubKwuI28BPqq+0glkvqB7CEkx0MsKNObN+qjrJRKjz+yiJy2UTo1dBKQjHUmk1IBRqIo0Rfmk8yho/X1U6HKZJj2a8CqsoI1O01kSOUWKlsMcGZBWItSfoBSVWK6lAvsK0sT44u5jLyL+zPb28JOd/nqNWztSfmXjxzFmXMiy1jK+9jfkfsb23u4sS72DDzjbgIWZuZw9qHj4f2QIEuJ2FhcVWuE51PO1VgDx6REk8owqWqC/sfkloHSyEAXAahNfng/s5rmEO5PGMsafVkVHbhfodKue60OrtwQZqkRUshXRKYzXSghr6qetHNT7b+62sbWjtgqlytiblYciCqSBwficHe31nHYF1nAucUKKipxW8kMcP6Y+MxDi0UUVVRwFNRRZMOGfdpDTxnmhkEKY1WPYOlr4pLYbgBfXBVdw7X1fQzbUq9qmVKwcl0opkO2PckTuLuurFedLtotkZE9c2oOj52TZ2ZLQFr7y84GJQPlXS9c2QJSUt/z549jXpmxur0ufJNizOXRUla2jzx1C5dk+wf1bhp16qkCOHusjHdfVMa4/iGQFdnHdM7H9l3Jv1xIY9yX5/PpxGSvDGPMLsoeGl3kM0+9EF573hhDVY6htObpEzJu+F4STWX22lrfQZZ0YGSSO7aAae3vtHZKXS+Bl2dWg455UjPKaoqxkhx7NJ9BMMTQ5BS13fjMhOsMoOLy7o6MvZ3+AH0GgnW/sVCWPa4zJ+eQ0MGrkKfEp7yzNwZu3BI52rU7q5hdEF89deo4yknRSeV4af2LdTRJ0FG/55Q9mp0hakNhBAxZ0JQlkXGF8w+fDe+nUz76qqW6OFN243lUBjoYD5DU+vqMqes15ZfXdqXDPPPCdaytC7VmJl9EeVbmoFyxjGRaZVuTCVBBK7yfTiIZyH6ON+xioSo+c3plwbFUtjt9pHJS/kZ3AMNa1Jtt7LGz8l25PJJpGed39/bgK/0dmfBs/KdySUn3xChjanVJkcYyMiw5RZ9w38RkmidSwvVWgLoO1hu7Newq82U78KAKpegOx6hMSXsdX8w6mebpEuApC+alF+4CQ5X4LCbx2FkZSwuZDJo6lj53q49PvCD2vHrnAF2Viq4UczihEqLLU3kU1bn3NnewtS19yvfSuHheDhM+fDaNRRmKQpHTrPIAetxsDXTAChtBnuGwO4jYJJYBFbvE6Q1ggRis9toaIQarfXn7xcxqr82/7v/1VxusFn2fMr+6W18JWG08GrgNjebBBIjGRacDWIxHTg6yeXjgrimnaOCPdCo/kRPt9Jyk2mAwdMCFfi9wQIR6re2kQkmDbACFTGYCvOh2+2i3ZWIPZRiVnjta90wm7TZSlo8sYmZGQGmnTp1yYLVKteQATAQyGZgpnU7dAywzIAj/TgBruirRl5ptKdto19zssQ0fgtui9reyDoaTZ0b3gLH69wB0nPRkMJG68xkYUKk+5mdAkH53sqkljL+yevEoK0k0ID+kdvfukQH1dDE4PTWLoQJJEuk0pqryMU2AlKXd3X238XV4SElWWcCyrgaUKVaqDnAzNTWDkS7q725sOFDIlWs3cOeO0JQ3m20HtiJAzmSKymX9ElWwZVRi0mzCjTjzSYK0DHzJ8pj/8J7lxQ06k4bsdBpoU0oWAliKyllaXaanJ+AkA7HweQIlDaDJ95j/EBxJQBNTJpVGuKi+T06RcpyWPwGitjnZ73dBCc+wvTwPDY0a7e3sunZZXlzCsZUT4TP7jZr7kGIe5m+kPrf68q+B1TLpnAMb0W5OAjiRCj8qmSjJajKg/WAESi0yEaBmQSl+VBjFM69HKocwGgTuOvpMFNAWBauN+Vv1jSgAMQSrRXzbfC+VSLrN2NCmGtXhb02alqAuCxQVykVXLwKYzM7FXN4BVWkza8ed7W3nk6urq27zlh+T1vbcoDVgK8GjXQX2sTwTUGDC5UkQlElJEmwWlay1POkL98h0FgVQm0il0VVZXtbLNpPZ56wuHAPM51k2y5Pt7kBp2j/Nr5wEWq0TkeIduA18/tb5Z2RsYT+b+EziHjCc+Z6Me9JiB4d1EJDLxD5i/XGE8QPlRCtT1QlAbTSRoo7K/oaZ8auVH+vZjMXakImUjfaxTfjawaEbW1h2B4gcy5jFRN+wvp/PZh3Qs9Xp4+5diersbmy4MTbpe27MmZmuTuaa5UVnc4LVLH/KgLJu4iNZJ4NLsJpt+M/Pz7k+y3ZL65gsYDWxZ4T9HsED5r3wmdA0Ui8JR9u19aJ7/2qMJfK8/Psrow43KnIr34MlHR785nuDlw+S236p38X3YwvEFogt8GotwPHe5kaCtP/8z/88zOq7vuu73PzzX//rf8WP/MiPhPdfKVjt4sWL4fNcY9o3EOdmA8bx32wNS/CYrSP47z/+4z8e/va///f/7tYL//gf/2P823/7b8P70bW+zAWTsfbv//2/Hz7zm7/5m84kzz//PC5cuPAlJuK6weZwWzdYuWwM5jxt9uG64x/+w38Y5vPhD3/YrWs+9KEP4W/9rb/1apsg/l1sgdgCsQViC8QWiC0QW+DrzwJcfrlDy5RNlCqowplchyAUWacF8DAI5Gs78BOoq/7cJ79Qwx999Lnw/mYziURRgAK93hCltIAksn4Sx4+eDK+X54HargCJVq99Em85J7Gi93/3E8gpsIbKakkVZAsVw/Qjn78aKAipM+4g0MKOA8bbBEjBeKXFBBh6Ij4sLPNojPUNAQwtLyxgdko2y6NxgrCminEivsMAHO0uY1mSTyLDGKNcM1aR0hACl7OKhcCNG5toHQroamlpGisrEofOZhhHl4O0lLTrtOVlmWwZB3UBTzzz4lVcvimSkUEih+XjAuxYPLKMg5qAMw5293DtioBpRr0mVpbkUHYuMUaVGncA3vbYw1iZExBGwg/Ag+hh9YI+khoTpaLkUKUV08kMelr3/oiM+JM6dhVE1ekF2NsXpOGd2zeRUvBBOZ/FSQUjHllacghHhjcV54DOEPjCF54Pf7u/s40jdAQCqk6fcOCMQimLRkca7OkvXsZhXVpnZnoB6ZT4UsIb4OiiAOOW53JO4JMEAgWt1/17Ry42E8acJnsfJr8oNTWvmUjiRp/lEw+K8YSHiRXcds+1R4ChGHG/3cHVG7JXUGv3kczJfkShOo/ijDxDXNKmgjipoLmzI/sSlHrMFRUkNCJwUuL93X4XBwoIm50rIUdAIn3A7+HsMbHPuRMVVNVvkwiQMpBTCDWS+vJX0T7QNfBlF7i9Kza/dXsLTcF6oVyqYmFJypOvULJUnrlycxNXrwoIJpkuIK/yiBcvrOCMdH1QbXEk+DrsbBxgdkZiijfXrsAvSinOnj2NYkbAOu3DAeRNQHUqBU/Bbf/nk5ex0xdE2Cg1i6078t5ccoiHFiWfVHKAsUoSB2MfWUUyltMeDralLeami9jdEaPnCwWcPitANI43N24JWKdcLmHUkw6QzSSQNhnTNmPPYtxep4+5KdnrOXG0gLwCg7itkFFnTCcI8NJY5kvIgN4PVjOkMGVDOf6GZaO7WYMRvKvtxUP/6ZTYbbfRxo1Vifs2OwNUpmVMLpamXAnvOSUAACAASURBVGMnE8CwJY1BAN/0tAAKm31goPPCnfXbuPTii+H9d77rbZhVUCx9ySKnhPr6I/G9bqOJhoJoD+odeGU9tJ4r40A1XxmLOH1S9n+mykk3lnKs9TQfHqY2kB/hnXwHU9RPh4GPtT0ZS3dqHRw25XqczCJQudJWt4+eAvUYax/rXsSw10FzX9o36NRxYknG5ycunMHClDjZIBij3pOxKJHJhNKkTPvNAZ69dCW87g9HmJmWcYyTxdEluebWj/lAJjkB0Q77DjMczm4F9ZMQS6uV43ZSEEoXs505okgDc3YY6GjXDXwcyhYyNg/62NiRMWG31kO7KwVNBCMs5KSVcmkPVZW77fXrKGWlvZK9fZw7JnWfr06hoXPlRgP4iy8KYPojn30BI51nKR37TefFz6fyQF9lVblHsroq893a7U3kVer0yXeexinpUvAHHVR1DA9lcFViO0R+R8BqfdfI9DGti2TxDZliZrWvk2aNwWqvraFisNqXt18MVntt/nX/r2Owmhw7icFq4hkxWC0Gq8VgNfmYiMFq8uVFsFkhBquFjGkGIIvBajJfxGC113c9FucWWyC2wJvPAjFYTYLyMVjtzef7cY1jC8QWiC0QWyC2QGyB12CBGKwWGi8Gq8laOgarxWA1+kEMVovBajFYLQarxWC117C2+gp+GoPVvgJjfS0fjcFqr836MVjty9svBqu9Nv+6/9dfK7BaVKoyes1jBVEZ0LFJCg7JXibAsvrevmP0IbLeGHd8b+xO2df2dp30J0/iG6tAu9WPsEZNWMFSZJxKGRd40jHQ8Hlj21pbvetkEFOpjCsnUeiDgZyiCsmXlGEmlAXU8icSvmPHWVicc1Jrx48fc/cpB5ovyOmwKLNaMplwIAkCaF4Js5q182A4YbeKlicIhhGWtYgMK/yJVGiEWY3ylJbIJmVtNDKudtadR+Y0sd7GtNQNT6yIfZLJTEQGlCf75MTB3sEh7mzK6bNWu4uxHnuolKfcualEKjOR9SwUXT61WsOxqZHZzvyE9TX2h0Q64xiDyKxm6bDWwO6uyO1dvnodt2/fDq87nYndCNZxMojJpGOBiDJLRCUUo5KF4akZRXREAS60n7FekcGKNOdM3W4TZtOobCvrYuwT9BNjKYvKNvZ6HVd3vtMYraamKyjl5XQJJT0zShlPP3LMZ6mUKw8RKJQUZRp0e86GlNk1Ji3KSFm9Tp48ibNn5bRgZzBER08tsR0GPNKnEgJWX/5Np+XUD8tvDF7CSCf3eW0+xvf09Dill04jnZU+wt9GwUPWplHGQf671ZH2szz5jDH/iWylBHj8RNrRQ0dlTElXbe3tR8JhZPsoF+QkKRMlHkO7DQYTieFWy0kOJMlOpXT8ZAuxfsE8TLqR76UMJNP21hZuGYX32pobT6bKFTduUO7VsbI0G47RjfUyP6FPWr9g3iZRyr9mE+ZjbHzMLyoHnNSxkWqa1mfJAGPscRxfoxK3Vh6+19qdeRujS9T+bAdro0FrwqBJO9jYHv0tbWt2Y36uj0fal75hfUMkyuREUrc3CJn6mKIyZjztZP0rytZGiQrzg9590p/W5mH+PNYWnkBMufGKU4H5GO1sbdqo1Z3fst7Oh3t9Z4coO12UoY3MaiYPWtvddcxwJEs0W83PzTi5ZMqAOpvz1J4yt6WyacesVuQpTz1y/FIyoMyDDJ9MUWY15/ixDGjUFPF1bIHYArEFXtYCNh5zjrH5iuuCX/u1Xwt/+8M//MNuHv7t3/5tfM/3fI+sM4bDexh73/e+94X3f+/3fs+N8Z/73Ofw6KOPhveZt81FobR7RtZZnLdt/o+yrfHf+D6m97///e75v/23/zZ+/dd/3eUZZW22OZnrgh/8wR8Mn/mTP/kT981E+c4nnnjCld9k6llfWwNyLjQ7ROvIdUaUee7f/Jt/E+bz8z//82598e/+3b/Dj/7oj76szeMHYgvEFogtEFsgtkBsgdgC31AWMFqeiDri2AvA/5NEXjW5FpY1iVsMkML6gcRF/uyzl/HUZZFrLM49hOy0SO9tbtXQqws7SyrwUSkK+9eQ8VpK9IWMazt47zuWw+v3vPUIpjPK+MLYcF+5e0aUKVRIWYZMUBIz64wbyHoCMKI43Ei5fgYjH+NAY/NBCr6y2DPWboflyIZm0KQhq6HV5X1j1afggLHXNLqAhiBRKlO+TqyTTj+Yj+vGjQ7WN+Qgc7GYxfEVqXt1KgNfy09uq6TasxcynEmmB+0Al28J29P12ztIF4SF69iJFZREwQ/Xrh3i9q2r4fX8VAGPnj8VXudTZDmS2PnSTAkVpX1L+CP0h3I/8MZIJTW+FQzR5cvDWHseY41rkjlOl/zhHsWEA3nCNbZf6+LWrevhb8fDLuaV/Wt5fgFFLXOQ8LCjDEDrmy18+tOfDp+vlLL4lnc8El4fP1JGqy9lS6UzytUGvHBjF7euC7vYkaWjwFhYoBr1DcxOy8HYh04uo6AsXMNuD/mMxFa9cfLeQhtzT/hX6eM8clWZ0JzY9cFpsk/xIGUaYx4M7RDuacjLaDNyaTH1RtyzEEPc3TtErSV5jtNl5CriG4kCoGRY2Nxr4c6GxHQDJFCeEqY0qvjsHSrF2ShASpm0SoUUxkNhV0qijVNHxGfOnFjAvMrwlbOUhpQypJI+UipfmPA9x6jX7gBNlQHt9dpIpIU6yUMC2YSwoFFootMXprH+uIddVaa5uXaIvQOVXEyVUSiKbR+9OC1yrWSl2jrAsKEKKM0Wihndxxi2UVgUVqry3DQOlNGttr2HxZK09cpyFX5SfOD5GzdRXDofXmcrKdy4Kfkf7PVQyUqZ5+aq2K4JVRS/MY8tCRPbdB7Y2xBWrZlqDjtbwkBG9aKjK4vhdasToNkRQ8zPF6EuBpr72mWRyNzZ20ddfbtQKOH8aaGPO7mShKcuNur2UVRJx3zaw1gVXEJmKU2e58Mx/EVkQIXfT/0kCDBW2VbSqhnjI7Mw76S870jHFva7vbr4A30tUxAf81M+9tR9GgcdoC/jczGfwIXzMg6TXctYwQ57wB986PfD+2fOPoSHzzwkz2dSyKlvcyQZBzImd5sNtGoytteafWTnjobX2VIRA3aCUFK5gVJB+PJmqmm3O9Js9NBVxalKMY8iFTxCGdUA3Etiot3MJsNxEh2Ib7RHQF1ZvsYpIKMMfI0OsCfdKGR43FCVEfR7GHaFjY/SlKeUWe3cqaOoKN0ZYwsD3V9qkdFQNXrvrm9OJHpLJZw4ITaZnpDWhX4xaItN8ukUlOwyJDJlPD8sc6OBk8syV1Jt1JgsaRCbc/tBH0PdHx57PrrqA4GXUuFqgF5KNjwmMjJeviZ95NaNW8ipn5HVrjQv+5inTx3Bux4Xf8gHAebTOvZyj9eXCYZkiX/2tNjnTz72OaRyMq7+9W99Bx4WN8H+Vh1eQsaBIyvzaChj4he/uInVNemQ73nyIp64IJ2/4HeRC0ure79DkU8FuRN1jmb1+s6jo8xqUf0U/dk3yJ8YrPZ10pAxWO21NVQMVvvy9ovBaq/Nv+7/9V8GWM2Bq8YT4M5LgdXGo8BtnnABRylKpkG/6wAWhzu7oHwdE2lmDZBBylyTzzvc3XEAJkqwGahia3MigUf5TtuoKZcrTgInnytPdO9HvpNvu3N7w+VJgJrZjkAXUoCHE3hhIg/Kz+0JIGayQTQ9U3VlJpigUpFFN0FIDpxRLrj7BLrZRlBUFjJKYU1ZT0tR2w5HE/lOblIZ8ILgs6hMnvst/Huosd0zo4H77T2U3JH/IFjNnme9HVgtImmX9NMT2Tvfx1gXNbVGExtK31xvtDDStUwqmQkZjZj44W32KRcmbcT3kJmCifUyaT+WgR81TJ3+wNk8ClbjUnlPV7+UATWpviirFoEutrEWBZFwU838h0AX23CLgofqteZEanA0csCaZJIylyqHSolJ+1rx+kjqB2tUFpPlsbajHJ/ZgSBJA+tE2zeR9FyZQ3BYQoIZBKvlGJEJ6fUJ4hFDcyPQQEVcgZvd+p2ukyglEMv6FxfLBu45d+4cHnlEAhUEq7XU5uxz7GNh240nIFTaLKEc/FGQXwhc048JlsfqyPc4KdhMFoWSLLRpH/MxbrqafZi/tUtUijQKVgvHFOX+D3+nXxbpTBEjIrIiMpW8Tnj+RG4yAlYLAV73gNWkvnyvydG2my0nUZrIphxwjc+YnQlWm5mRjw+Wi2BAptrhofPJw719t2E7NTXlxqhofz/Y3XGgNPoXn2Mi2Mvqy3YxuxHAZr7Ncchszn5sz4Sgz4QENTu9PoYKSmU/s/LzWbM532VASdo2KtMZBQtGN+qt7byB595Ln7cNdOZnv2VffxAglf5jG9r0ZasX62QgyEQyjbHjXA+rFCaC1R5UnsN6zY3h3Qi4MDoOh/5s2hG+h6FGR4f9CcCatrI6sh9NZHYnUqT0E8uXZbf+2Ot03HzXo6ytjodBbyKvTBlQm0eWlxacL3E+snGJcRP7LcFqVX6Nh8HXPDwF272UDGgMVpv4SnwVWyC2QGyB18MCNudEDz5wDviX//Jfhtn/63/9r928R2nQ97znPeH9VwpWO39eNgA4B9oame+yOYHzqM3PXC/YvHTt2jVQtpOJgDkrH2U2P/jBD7oy2PwcPRjCtdj3fd/3hc9QptPqSLDaW9/61vA+3xMFx9l3Euselfu2byyW3e4TvP8Lv/ALYT6/+Iu/6JrhZ3/2Z/GTP/mTr0ezxHnEFogtEFsgtkBsgdgCsQW+fixgYeBwg1zS2OdWuUEgGOmQmDrvGaiiAx/XbktM/f9+5jK2OxIjvPhN70ZGwgT4/DMD7N4R2c1j80cwWxHwwdXntxG0BSRxYimNb/8WATQcmQlQ0Y3zJAvTl+cxSCKUCmPKUuZNYmbDcRuep4e+Q5Y4KcPYIwBCrj0/FcrmMY3GYyTCjCnnOMYo0HyGQyQ0npdMptFpyf292gAf/nOR2iSsbHpGNteXl6dRKUv+pWLWxZAw9FGV0DxaXcAwRcNxD7mSxE0LpZQDqwXjNpIa+xkzgJ0ShMXQS2JL8B64uraHjT2VfRwCszMC6FlbvQkvkFj12x47i8fPSIyTVrJ2ZGmTCkZMh22qcfHIM1sHu9jclHYcDD2kswJWSCTyqFQE5cQQq54dB8PCZa0ja9RUN+m12sgpSK6cSiOb1bokKA0rdbl8cwAeiGF67MJJvOOCSAROFQmAEh/b77RxOJLY4XBcwNqL8uNqsYhWazO8rtduYXFBDs+cObWAGVVx4KFgbyz3vSAdceiJbGKo1mlIIsoXOrBalF9PyiuJ1oyC1aKwPXsiIisa7qtMgBW2t8BDzQNPfGb7oIX1AwUSdcao9aS+PeQRqA9s7ndw667EdIlim12UWC/PNm/vym8TgQ+vK22a8cfo9wQEk/T6WF4Uf1icKaCUl/wLWQ+NurT1KBggmdC4fiaL0VDK3Gh10VcdvnSyjRPH5P5UOYdqUfyh0QRurAkQ86BVw1gl/4bjKp5/URAr9eYYni9teuHiCoo5lWu8u4ZySoAyy1MV5D2TbgSCqgDyagPgxqrUsd/s4qE58cnTS2nUD0SS8rC9j+Pnvim8zk+lcFuwZ7i9DtT2pQxT0yUHpOu2WzgyK6CZlYUCWvtCOJBJDFHIydgyMzMNX4eZerOFKZWDZEjcxpBMCvj0J+Q7lweZswXpj5XqFM6ckPGBQ8P+rgCVGnsbmC6JT87PlML9FKZXClYzYCXBuFAwa8hTYG4YVaz1+uiPpL8k0mmoci/qfR/dkYDD9g6B9U0pW7vZQClt4KEuHn+rgK441Oo2WzhifOpzUt9mq45HL14Ir2erFZT0ED1r5DgJeYBagafd4RijvNh8SFlnfajZHKCug2OxlEcpJ3Zr1muoHwqybG66irkZmUgIFAyU/IJkJJbP2EtiSE1mhZ+u70lfOGx3kSvL+EOV5fUN6RfcxzAZ1kImhem8NPZ0MYmFsuQzXUghMVbg3WAALye+d9APcGtVfH7n4BD5ggyC1ekZlMrS1woFYGNDZUM5nKtVxqMBuiq32ms1kVCJz3wmgVNHpY5ZgkeN/CTc6xLjcnqwOZdd1KZrznqbCsKr9Ybo6h5FozfA3qH4f+2wjbs35aHd3QOU5qT/nnv4BL7tSQGeTnnAtI5vo04Dvi91aXkJfPQ58aUPf+KLyCpY7a++5zEcU+Dp2uoNjLNiq7OPPAzFjeP5S0N85jOfCu8/8ZZT+Ka3SH+fSfWRhkxsSZZ3oIhC5Oiw4X1Wu6eAS467JgWeiIyp8uA3TorBal8nbRmD1V5bQ8VgtS9vvxis9tr86/5fx2A1WWzGYDXxDC6koiC4GKxGtrwYrEbfiMFq8sGRiMFqoR1isJqMmTFYTewQ6ImxL1ljhHFDCQBy/Ta5fvBaJnrmSp6X9FLhx3tz0dPbevPlvkfuL0F07otev76rrji32AKxBWILTJguY7CaHkqKwWpxt4gtEFsgtkBsgdgCsQViC3xlFojBauFBjhisFoPVHtxxYrAa7RKD1cQ7YrBaDFaLwWrSF2Kw2le21Hqpp2Ow2utjx696Li+3OfSVbgDx+ZfK8xtxYykGq315F43Baq9vF/5qg9Xu6aNfKbOaN3asNr1uG626IMx3t7dxeCAnKbxgjJlpQZWTVafVEKrTvZ1d1BTtT+nC2qGg8Xd390HZSCYyH5EOmalSqWJqWk6CVEpVZHJycoH/bsxb29vbqCnKnewBZFdjIkuBseCQqMpYC1JKF8xnaGeTUSMDTklPCpAVrlQR9LtI3cnpAF4bYxzzdKwIRp8enua4l6mO0p72LmtXMh8FSlVM4NmETW0igRr1ATIbUMqOiSAMa7972IC6vQlDTzo5YZgLJnKiZPAxlqAoK9igT8k/8WGePPCVkajVaWNnV04NHDYbGOpJkwHZ0fQYGPPLKNU1bWg2Z/ntxBN9wK4H/T4ODpXCuNZAJi8nPqZ5wkyZzLKZPPYO5L03btzE1pYc6WGeIz3dMOoPXDlZdmtfMkNEmdWMKeIeZrV63bFP8TRPVAbRWCxC9qmkQDHI0JfNyqkEsknZ86FkpFJ1899y2ka9fscxY4T+qkx3UZ8My6vMe9lUGjnlg89Gyh+VayRLn9E3k3nD2JgGva5jKKwfHiKTkXJSaurxxx8Pr7f39ydyvfWmuzbmDCnjBHbC02B2AiUq3UgabmPn4n2eB2ViLK5YkaMgUbYQnrKZMM+lXRtFJSajrHhRn+HvbBxIpfMY6OlF6yuhr/pkT1SpUD8R9j0mtrWVM4GEYyZh2xoLHW1ofjI1S+pzqT/7pskTF/J5JwPKvm5+2Gm2HKsWfcBkOsnm1h+qfEKr7frazvam83/6jrG18XdWH+Zj1xzTjH2Nz1pbsMzGRhmy4ukpoSizGvvjhNFw5E6kUs7UWL74Lmv7KFshfcA26Jm/k2odJVyezN/6Gm1sZaPdjFmNdo7KgNrzUaZAXhuzWjKUbxa/FbYwuQ48Ad8xMW/HCkl6cWX35Dhk9eW/m7/x/Z6OJ5TAtXOZZESz9mX9rC+TPdQY6aJ+2Kw33Luq1apr6/3dXdy8KTTc/eHYjXvZRMLZLZ1MuLYms5pJyiaTExYd+BNJUzKrTc3IyaxSqRBhVsu5fObn590cJDYU/4/KgEbY718GrCb9JTxR6IBrcu/+9OrAavare+nFX+575P53fyN+UzzYyvHd2AKxBb7WFpiwM0/WRJyHPvCBD4RF+5Vf+RU37z399NO4ePFieP+VMqsZk5n9hn+5jrFxjnPdU089Feb5G7/xG44pYS0iOU4Ja5sDKQP6v/7X/wqfZ9ktH35L2fcK5zpKhzL9zu/8jpufn332WZCF15LlyTnY5lXOMzY3Ujb7M5/5TPj4b/3Wb+GZZ54JrymDbay1s7Oz2NwUhgba6kd+5Ee+1k0avz+2QGyB2AKxBWILxBaILfCXZ4F7cTjudNfYG2Os7FNk4zJJshF89DSu1up7eO66yOd99LMvIEgLQ8y7/5/3hERoTH/yxy8gSzlGAE++9QxWRPEMf/anNexu3Aivz52o4Lv+pkhYTlEKrS+x1XQyBYyUWY26bhYkoSRlUpnexj0kEhpYo0yeAe/GjK8oU4vvI9D4HFUlxspqw1i7f4/knpRzNA6wvSVluLPZxBcvK+vYOI1iUWIFqUyAXkf2DchAVC5KfDGdyiIxljJXq9MT1QF/gGxOyjk1k0Uu7YT7KAUT3s8mCujr3sJeawBfY6UMd2+rLOMLL9Zx+85G+PzBzjYW58XmT779Io7O6/fAgEKtEpcqZhJIhRqnEjuPpkZXMr18/QZevCptcVBvYXpWGqnf95FTJq1qdQYJbXc/wXiSSq8mAuSKwo5DKc5ZtQ/bLiCzGdnCxsCqsl69cOUQ9Zr8xze/62EsqzxlIugjpfW9vHoHdw6lbCdOnUXWYv8BUKsLi96gt4X5OYktzU7nkVDlhvFwjGxKGI88slBNCM+onCiJDIK+xEEZW/LcP1CKcZIoucdEodDo/egByEmWfEJ1H8dDx94kv5Y0RhKBJ/sJlBTcVxnQzYMOLt0Uxqb1vSY8Lf/AK+KgIRXoBWmklPGu1mqjqyxTSzMzyKraR4a9dChcWlQMmpkSn0wmxhgOxJ5JP0BL271WO0DXpFczWYyVUmw0TiCXFzap2SkfTz4me2WD5j4Cle0bjgK0erJPEiR95CuyDxYkU1BXwtWbHeyq3uTKyjwQSD+6s3ody7PHwutHHzqCY8rS1+sPsD2QNr2918bGrrA6lXMFnFuR8hyZAW68KNK3vWEfK6fl2zZVJptWeBnKqD737LXwuh+MkC0os9eoj4LG0R89s4JBS8rfb+7hLY+eDq+5TdBqio/1B21cPCv9iz1nX7YDQ7DaZz/xhfB6ZmYOG3syDlSmpnHkiDAFMta/elPK0Krv4ORRuX/m5DKmcjLO+GPuIZgcLeutcUgvCY6zTPQqYwKj9KWnMsfc1Bir7OMoGCGZUEfP8DfiA0MEOFSVmuYghWZPmMPWt7rY3pU6UuFpYVrK027s4pHzZ8JrCmgcCrEd2L0PavL8Z576NI4fPx5eL8zPYbYse54hm6PubZLJMW2Sjr6PpnaAveZEOrnT7OP6DWlHbxxgVhnU+t0Ogr4w7S0tzuHIgrDWpRMJjAOVMB4RWCxlI1vhQUNsmCnmsLkthb51ZwMDtdUoALp9GQMZN1jSPIvZFKo6XhUzgKrRIhF04Bvzop/GYVd6f7KQRbMt161eHwndE6u1+thVH2Cg22IU3AM2uU8yx1ld5udmUMyLzbOJMaYLyvQ57iGwTcxwkJJnOG54as/An7TLQWuA1kDqNUokUGtJ3e9sbmBf97FHoxQyCfFh7kPOLMr17HQW54/LuJ0fAfNZnTiHA4y0vfrJLD57TdriLz59GamU9MH3vvs0zqoMKNV/b23LfHTk1JIbY7n18ImPfz68f+H8MTx2TvrgXHmAMqQjpTlZ91XTmsxqnvgnm23oa1sjQEqZL53vy1PfUMkLbIXyGqv1lYKlXuPrvuY/f6VglK95QV+iAG80sNr9pLHRzbrotVUnsi//xjDxPRp+b4wivZFK8dU2zxtt/Hml44N9A3AZZX3gpZhOotvF0U0V0jrbBj/b3GzBzQ1bFFCaMFBwQIqrGJUpDPoT6bc7q6u4+qLQeY+DACtHZLYtFfMY6IKdII+dHfmQ2lzfcKCBwSgAAVNMBwc1bG0JNXOz0UZaqa7npudQqspCoJAv4eBAFsI7e7suH3m51JSgCgM3yKa+fEjyOpOV63Q240AGBHKUy7pgP3LEyQJy8WVgtVASUYEUIaBNwW0EHxgIbNDtYagfOlF7CvhD6thtdyZSie2G+y0/QE1WhwCngX5k93pdV35uall79bpdt6EUBfH4gefa0fcm11EASihPqetvykLWmgIWZPsbAKjeaIBSoM6e+tFGEMieLtYInsmr5OLCwoIDc3Cjy4BB2Wze5RkMR2i2lXK903dcyKy7r7J3lAS18ty5vY7bt2+HZeCGWVLtj2AMgumYCK4y0An/WvlZX7vmfXvGNuH420wm53yAG5IEUTLRd5xUYnoiJxrKd2oZyOZFqm9JYyQVtNjrdVzfYaDEns/ncsjlZMEY9UmOb1nNU/xNnimVJhK03W4bNaVvpl0prSpvDZzcLf3TgFOUsuWHHhMX0Sal2u1M6sW246Zn2BfSaed7vLb+Qn+MSkNFpW9VmRP8hpqdl3cRwGT2JShoIulbnkiaRuQ86W825tD+BiRiHjYOEqjJsYCJzxSL+qE/O4ucjg/tdhcHCpzlZunyksgepNMZrCm1NP3I5CYFhCp2Pn5sCUn7OmP/VPlalsWuo5KR3Ey2TWC2o5PL6vUdWI19vKW01KT2tv5J/5mbE1sxD+vLbIvohrCVjeOSAe+Yh4HVwnLpQqY3GDrpXtpsInNM35DgRLQdae8oGFEdOByHDBzGcpn9/eEEXHV//7J6RdsxKjccBZDx2SgQgOyITPlCCem0BCCjm/bpXNbJhvLfnMxoRB7U5IitDmZDAgu3VMKY0U4/qZK7kYBilIWOwF8rG9vIgWt7feef1o/5LgJDuXHP1OkNnW8X0hNJ5fFo6MpPsBrHR+kjeZdnMjK2eKQp14AiwWoFnY9KlbIDutG3bY6wvhX28Ui704aOFShxLyunW1vQJrpYYKiQ/8fEW3Yt/y0PhcoOeh1o4DL89/G9QNcHr6XuBatZW8V/YwvEFogt8Ea1QPQ7iRLgP/RDPxQW9fd+7/fAcZiJawqTuY7Ka/Pfvvd7vzd85nd/93ddFQkOM3l25mlrAc43tl7+iZ/4iVCqk4kgMFuDRNcsu7u7bg7/nu/5HvyP//E/wuejcp1RGVDOw+973/vCZz70oQ+59Qglg97ylreE922twOuoJCjXxLZ+/Cf/5J84sNrBgWyOMLFsZgeTS+f9n50r9wAAIABJREFUX/7lX8aP/uiPvlGbOC5XbIHYArEFYgvEFogtEFvg9bdAFKzGa/sU9voYqxQXoWp9T+ITfWTQ4Sk9xhUA/PnHRJLvU597Fn/tb/7N8LpQKuGSxtqvXroGvye//fa/+u24cEHiPZee7+PSc0+H1xfOHsGTb5N4WDIYopJRYIE3gm+bCGMCzqRwIRTI10Nw3thJwsk+jLGxB4CC0uSeBpO9MTytZHfYRyopG/YjJNDqSfw7l8liV8EZf/Hxp7AjoWc89PB5HD2mspgpSuLJhvrG+hYO9uQhf5xEpyHlrx/WUNvfDq9npgs4eUJAP0ePlHDyhMTYcrkUEhDAR3cw5mlveZkHJ+EXqqFq8fcPgfq+5H/z+g20NM596tgCHj8nIJI5bkOY7Gm/A0+lOVPUqCPoT83U4/tCGccGLq8KsObFW2t47G1Pyv1GgGxeYkLNRg/PPCXyna3mHk4el++LqVIS3brEpFeOzeDsowJ0K+Sm0RpJ/HI0Au4IphGf/+xtLMxJ4b753SdQVoRIp9uCl5AD+J9//jY+d0mALJXKDFY0Tnx8eR7Ly2If4n0CSJzex1AhfnyZh5Sv0nLjyQHhe/ZcaRxP4tO+1+cJGikcUyi/xxhTAgOT4QPBQ5Ii2LewXqoWGAKYKFUYZhH2G/ENhNfyK26vdAZikyBRhK9YSuLRrqmG5dUbt7F6V+w5GOXRaKvs7MoFNHuST2vYx2AsIJKLFxZxXCV3M8EQnbY8Uz9oY9BXwFOQRItaiARcHdZR1/2Nw04TA928nFlaQE/jZs3+CCvHT4bPL055OCLuie7BKk6fEh/L5ngIVmLz3F/pRICkJk346aeA67eEICJgW/iCrspmPMzNSF9YqiSxoDKUx5cL6Cp2qz0Cnrsm+3WeP8C73vVYeL29McCLz8ke3UF9hDPq88srQFHtQLDa//lTOaQ09DLwsvKueqODckEqszw7hemCNMCJJQ/zorAKdhU/EDDNTDmF2YrYn16hisHhdU0lPq9fv44763IoeHphAXMrAnobJ3N48cat8Hprex3nT6+E13/lnaeQ17hmPvQR9ZMhD4Or7GMii2FC3kuzKoRHY5xSznvQk+F/2/jGcU/anYCqscatWwPg0rX18P7VG3fRHcgz3GMsqh3OnDqGY3Py3kqGY5m+akDJWMn/+toNXF+T/a4Tp09hRYFrKW676oZL1vecsC630Jo6p1BpmPuqTHv7W/B0/7BaKWJxQRpgulJGMSftkvAD+BoEJuDSwLIhwFTNEIR9VF5Qq/dxd0PqyH3aNLWLCcyanUVZ92R8Ejso2UUu60PPUod7wr7tlYXNoPZknRLiMxwvxxaUTgI6ReDF6xu4ckukrncP6zi2IsBrHhLPEHAdgsNmsDAr41sxR5leqQD/8r/t2tfXskam98FtFNvL4pC9cyj96NbtTawrqJowRu4VhnZLkEZBXsAY/KlTJ8LrdHKMXFbGzGIqQF7BqckxNVblbYE/QishPtnx07i2Idcf/sgXkE4shtff8p6HoN0X+QJw6arMfdW5EnS7CzTHH/2hyIA+cuEk/to3yzxypAjkIPsSeQKqBwpWG3NuEjuETZpUaWAQ0KmAdWcRfe4b6E8MVnuVjflKwSivMvuv+s9isNrrbOKvNhrrdS7uX3Z2X23zxGA1+1SIwWrhhB+D1cIuHoPVVGIyBqu5IT8GqwloKgarCYtLDFaLwWovz3wWg9X+stfM8ftiC8QWeG0WiMFqEoyOwWqvzY/iX8cWiC0QWyC2QGyB2AJvMgvEYLWwwWOwWgxWE6BEDFaLwWoxWC0Gq8VgtRis9pe3FozBaq/S1jFY7VUa7iV+FjOrvb72fKPlFoPVHtwiXw1mtagMnDH0kAXcGIDIrGab04NeB21lZlqLMKsF/R5WjstJrulyFYFyh/dbLVDijmnj7m0nG1OuzjrWnO2tPdy+LceEtrZ3MVTa1nyOLFNyomdh6ahjYCJLl5WT5TLwBAElxrKT8FOONYCn/51sX7XopPGiMnlzi/Pu+XQ25RiYyDxgbDaUGiwU9JREuQjSnzMRzOPKM54wCUXlPluNumNT6/ba7vlMKu3YCXjywBjaGs0m9KBbaHtrC7IBGaPbyI4G8KTMBHuIhO9PpBK9iYRoyJyn1O2NeguHDfmAYP5Wx3qzEWG/G6KnzGq9Qd+xCpEBzaQ/FxYXnW1p/1pN8sxnC44FgmU39qxWW+iUmfhOY3Yg3bOxKFFOyCSF2t2+e4b52DM8E2KsR/wb9WHz1aicZZQFKiq1SVsasxp9x/LxU2lnE+afTsspiaTnO6nQFH2Dx1+YRgHIrhb6Q3ci2cm+Q79hqlQnTGM8PZZRZjWy9BnrVbFYcEwZ9BPSijPt77NfGL312LG10a+nVX6XcoEmJbl5dxPb27vhb8ngYe1LXzX/4TvtPtvT2oL3zA58p2OcGgxcX+sMRihVhGs8n82iq9KN49EI+aKcdqmWy0hnlT2LPqyn7RKUFFeGsH63i0PyHofsg20M9bQRfb/VNma1CYvVVHXO2affH7lnZmYWMKtU1L6Xwurqapjn2uo6Aj1eUi5Xkc/KZuwj584graeBWFdjMqGsVZTJzPod7UNJyLC++fw9zxtTHf8asxptO9azg/S36G+tHdknDAhINhVjSCEozq5peysPrz1luPQSSSehGx0fQilVta34rZyoirL6sX1tPRplVotKxCZGCVcGMqvZ8yyvXfO+jQOhPK7KBLNeZhP2V/MflsOY1fwEx1gZS1nGCaNhyuVJGzifTKdcvehH9i4Zc4Qynsxqu/sqS53wJ74kPdT1BZsjuMaIsmZavUYDSiTraWLPc/2uWa+7d/H0mZMbjpSf/d3mmsWFOdcfya5o7fLlmNVMWrcyVXXMapSFNX9w7Gk84TgaubJFmdU8Zau0Oj+YWY1n6WTSiJnVIg4SX8YWiC3wprOAzX2cG21uuXbtGv7u3/27oS0uXbrkpDMpiWlrOs5tUfZNe54SnTbuklnNZD6iLGhk6fzBH/zBMP+PfOQjbh1Kic8f+IEfCO/zG8Wkp3/sx37MfT+RWe03f/M3XTvZPPlKmdVMlpTlt7VnFIBMqdN//s//eZj/H/7hH7o57e/9vb/n2Nq41vyDP/iD8Jlf+qVfct95//E//kf8+I//+JvOh+IKxxaILRBbILZAbIHYAm9iC3wJWE3jdqE8nbBPjTwPPUhspuulVWASIK/SRz4qLDsvXLmOb/nWbw6vFxeTuHVL4ujba+to7wkTzFsfezvmlyQGefnKJtbvivTkWx45i7c9IkxdDMUXjKGKsm9OGYKEQQokCimpJhotESJ1RwwHrw/f8WEN7wk6G7Nas99HJi3xvwBpNAcSR0mmkrizLuxWf/bRzwC+xNIee+JtOPGQFi6UIRS/CUNJusmXzwDXX5RY+/Wr15DWOOKJlQUszUoMibJ6pbz8IJtLI1DupMNGHw1lveoM+hgry/7s3DRyE0I0NFWer10Htm6Lneu7W5guyUMPnVjC8oJKYSbJtKTqGlR16cszDBkZs9fQB9brEpe6u7uLq3dEOWb5+EWcPCnMN5sbwFOfEEBbNhXgsUdFxnGmlEB9U/ZDSpUEKkeljkmvipbyK+3tAreuiK1uXruKd79jKby+cK7oOMu6wyECX+Kd19f6uLku7FmVcgnDQ4kNTxUSmJ+T+PT0VB45lVVN+EMnFZfgO8dKWTb2QmZ9l5y8D/3BFEcGE8osxiJ1I2NEOT9tlwHS9zCr2VYGhUr0TSEZkKf4lkG3gXTSZAfp79an+LSwNLX6lEcVH6bsXk8ZtshEtaa+V2v4uH5T4vRkuOuqPl/PG8BLio898cQMTolSIjIYot9RVq1GgJFp8VL1QbcyDupAV+OF2/Ua1vfFtuNsFj3tPcNkCvPLkmkmALIa18+MGjj/iCgSVSoJDEfiiMl0Btt78oK9mo9GS9romUs72NyScmaLVbcfVSonsCgkTVgsA8tKnDSdA1SQCP3xEHt1GR9SpSSOnxK2qme+sI4XLsl40mxlsLQovnTqDDAl5E3Y2CRzo7CdeekixhmhXDustRH0pd1z6SSqqmC0MJPHosrR5pJdlLNSl2MLeSwp6xi3+XoqQZsaZ1Db1z5+5SryRWnH0swMqsekYjT9c9flmZtrqzi+JMxh73mcsq1SzpLXRsox8A2BpHGoZUIGSyZ6zgOZ1cj8FR34JEtlVRMfoPKlkrWh3geurUpbr2/vYayqIYlMFgvLYrh8OgmvJWx5s6U85kuSjzF88XqvXscnnvpseH9qfgEnHxImuWoh59gNw1+p/Ohho4sXbsu+UI856Z5eilLCOqixj1dVTjSXZZ+Vjup7wUTu0yfhlqlrTJQ2hFVNSkhFzE5T+ksY61BWs1Ihh6Qyoo2G3HOQfFIhrZp02vFoMBH7TfqTzsyG98VBx2PfhLEw9ICmyrCu77SwviPzxWG7g1xJ5gsqmnR7yuCIBApKO1bMF5DJ2B5dAG8kzGQL03nMV1VVi9XS8SqMees1p6grN4Wdbuegjk5XxplSsYLZaVUPyqdRUKfhlhYZIMP6JoFcSljNkpQ5DbTjjdIcAML7rFc3JX7bRQpryhL64f/vC9jakEKcPnkWK6rde/oMcOuW1DGVSyGpLHHXbw3xsb8Q5tSTKwv4G98qzILHF4AKZK7JoQ9/IPMvAv0hr1n3lLSjrEHs3+6VsdYHviH+xGC1V9mMMVjtVRruJX4Wg9VeX3u+0XKLwWoPbpFXAlZzUm6RLAhiMGBKVAaUGxT3bIArIMYbBQ4gxUWJ5dltN0M5NKZbN2/i8qXn5S3DAU4qnfHS3AJSCu7BYACTiLm9etNtyPjJrAMw7e0eOhnQ7Z09tNsysRNwZoCGmblFByCgDWyDhWU38A2BJgaS4ArIAAek5TWwyMzslLsuV6tObi+byzjQWLFccCxKBCREAT35vCxActn0RApw0HO2igLUEIxcGRq1Q3c9HPUngI9U8h7Jxb4C4A5rNQRj+SDjRprVhZKaBqAhWM2uCVaLAiycpGMm78rPZw2sVjtsoKagw6hEIIGABizrU1Z1KIumdrcTyhMxEVxk8j+UgjTACn9nMkHZ9L1Skga4abSaE79KTEAqM3PzbpOQm3gTub2B80+2s4HVEslJu7CuUSlbc3v6hvk2n7HrKFiNNqPfMBmIhdfp3ES2jwtx+y0piE1SNpNKOeAawWoGXuy0CVqSj87hsO+AJlPVitv04wrWNhj5LW/5E6xmEpCU/Wy1ZdFNIJxtoo5GwzAgw0Rgk4HVKC81VZFFfW2/hoM96adRthD+t/kz/1rfoR3MhlH2LP7W+j7/2vjjJdLIM0IUUiGnnBQmP5xM1pD3R/rxl/QTGAa6wg/G7n6v03USsaEso8bLEqnUPXKcZqtCoYK0SnkGwQRIVCnPoFyVYBKZsPkxy3R7bcP5G21V1P575vQp5HPSl9nHzQ70X/Nh+oPVnZvTBAOazQ3cRj+1MYfPG2CR/cPApszfNrfph9Zn+fFnfTaU1s1L0IVgJ6sv/d36TjiGa7AtQ/9UUFJUyisq5RkFMPH9D5IBZftGJUSt7ySDpCszy2+AM9bVykx7UrL0/hQFlfJ5sxVtaWA1eJStlI9L+r7ZpN3ruvzZD4zNjjLE5reUATWbsK2s/9JWXZWf5jjTVLCjyVlbH7f2SngTICkBYc6OwURWNWofgimtX4/Gk/LkUxMp50qp6ABq01OViA0nY1QUrOanEq6/lMtFGFhtenbGgdUIWMiprzL2p3ExcHyOgiweJAMa9ln7Kr9HBjQGq32J48Y3YgvEFnhTWsDmNI6hts76xCc+gb/zd/5OaA/OYd/+7d8eXv/P//k/3XqN923e4Prp/e9/f/gMwWqWnnrqKTz66KOyVkpPvhv+23/7b/ipn/qp8D4B1yad+dM//dNu7OfzV67IrtTDDz/s8qS852//9m9/SVu9UrDa448/7ubeaN1tfmMZ/tN/+k/hM1w7UKaU6fu///tx8qTI2TD93M/9XPiXwDZbP//n//yf8Y/+0T96U/pRXOnYArEFYgvEFogtEFvgTWqBKFiNu+PcxGYimEcPcROs1vUk/tQbJ1FTsMXWAfD//rnI7e0eNvD2t789vH700Ry6CqhidiMFypQKgIYacfnFW+h1ZdP67U9cwENHZSOaIVzFXAHDNoKRvIzrVcZRmXw/4+QYw701B0LiPrf9x/BesNo9unkSuGv3+kimJY419lLoqbzpCD5Wb2+G9z/xqS+iWBRAxvLRk6hMK4AjC5Q1nJRJA3197YiqkmrCT3/sGawsyaH4hx+aRV5RH5R+66puYi7n40BlRq/evI31LZGxo7bp9LyASBaPHkMqLWU+qI3QaYpB8+ks+k2NB9f3MVWUFxxdmsbclMULeXhcNv59L02xuPCacUeCWZj6QYB+Wgo9SPr4/HMCSusMM0j6AoBoNYdo7gvQ4ehSFY+cF3RPMQv4qlE69nsIMtpeKKOpNnnx0gi3rkk8fjxs4Tv+hqzJC1m2t4BjiOlIJgW40BoBisEAVRvrd8SZEsM2sgrym50pIq8YhnFAmJXYJ+PnqMEYXnuUt4tuvhq+kRsQDqw2AoYqxciAlT4z8nyMPPXJcRIjBcAR2rK5KQeTm82Oey9lLacq6hs+wSWSZyoRuHhkNp2HCSQSs9NVuw2JclPU2whJtEzytQF87mmpe705RqDyjrRzviCN9553zmJRgSmEPRoQM/RHrXvCB3ra1vWuU/zDYQu4ti5gx83DFjZrUq+Rl8fsgoBLRp0BUocq85cBzl8Uf5gitlRtRVzSlWvSX27ePkCpcia8vnp9F/uH4g/ZfAFpxZqkUgMU8lLJQqKPYyVpr/lyAX0dcwrVHDJax/JcyYE1/+Izm/jEJ++EzweoIp2SuP6FR5YwrWC1tbuTA8h+OoephXL4zNZOgLu3BFzbaTRQyUuB5is5LM5Kfzm6kEdqLOCqk8emsDAtPlnb3sa+6puW8hVUi2KHbruDYknGEC+dQKCSqQc94PKqoJl29nZxcknAuG89m0ZW27eIAZKBgnJYb42XU3TUgJJsNgOL0bsmEN37wGpuE5qEGCaXTG3O8LXojoGtfWmLzhBIUbeWNvSAvI5jjRpw8wWRdZ4r5vCI7pFS3lZdLwRWfurzT4XPtEcjrJwQWdjjS4sOrDYOxhi3pV4HtTZuUv+T9cjmUS6IPUvlPAoKVsum3Vl2qZ+iQT1/BF/rxX2tCUyYri0OzYPYI5Ww9D0SlUh9mUwvI6qbwekkoRmFz2q8eRQMHIjNZ4fRRHlQzzZHwtnFbDsZoyhZW+9IZ2t0+q5fe6kM+iZry3h/V8YE7t9YXL9VO0A+Ie1y4cxxnD2pMsocD3Q/0/MpeyqFHo489LRfN1p9B5jOZLIgUJqJ1Uqoj1FVWofDMIeMJ/NFgiDJoQ46wwzGOi9QObiblvK0kMR2W+r78U/dwPPPyliRThVx/LiM/xcvLjvykU6vi1FC+tGVa3fw4mUBMU+VsvjOv/6W8Pqxk4TryniSQ/dlwWqUIvdisJrzx5e9eKPJ8L1sgV/jAzFY7TUa8L6fx2C119eeb7TcYrDag1skBqvxIzgGq9E7YrCafHLEYDUBqMVgtRisFoPV5OM1BqtJhCEGq73RVrZxeWILxBZ4o1kgBqsJaDwGq73RPDMuT2yB2AKxBWILxBaILfB1YYEYrCaxhxisFtohBqtJr43BajFYLQarCRAtBqsZTC4Gq9EfYrDa67+yi5nVXqVNY7DaqzTcS/wsBqu9vvZ8o+UWg9Ue3CIvBVZ70PgSsp4qyp2bMY7JCRPpTL4lyszj2LkizGqkZjYGl0btAPu7Qn174/p1x6zmByOcfkhO9xxbOoIij3xxEvY8x8i1evO6u97c3ncn8TvtPjodARnU6s3wdA0TiZhSKYG2pzITmcJMLuvYqghUMlYksu3YZkuvO3Cnb5LpFGZn5RTG/MKsYwPKFSaSi5TfNEar2fmZEPjDFGUkIsOQyfgM+717mM/IghWWOQgmDGc8DaHn1SgD6pirEJHqS07kLNlWPWVWI2NTfyCnvchq5BjUxpM27fcnrEiJse/aiPmYRN39cpz9oZyeaDbaqOuRPDIWGVNaq9NGvSEofbJGtLrSFmTFMraz/cNDx9JUnZ5yMkhkODJWqnRywlTH3xsTUi0ihxqVal1cPuIYLfisSfv1hxPGL9rAWC/IvMXfM0VlK6O9JtonoixT0XZkmxjzk/lR6G+pDEZ6jCoIhhNWtsxEppAyoNZfSHmsCo0Y9Luu/M1m3f22XCw59qx0Ij2RNQwGrp/SB6emBHxG3+73xQd4EMVYu0I5SD3twnarTskpp6WlJczNiJ8HgyHqenqLdjOpKuZpfk6bGFPd7u6uqwvzt/7ODUzzpSgoMJPLoVzVk4C5PPo8VsjTfO2OY+Prdyb+Q+Y5e4ZlGyjL2rDXd/dTfgIplekkO5tJi1IqdKAng8jG5ZhMkHRMbIV8ZSKd2RthnRz7pOde30RXj+IUsjnk9KjMzFQVJWWGI5OZ9U36nfk5/cLu0w7Ly0LXTqYrYxEh26CNOeJvE/lIk4il7aNSW+aXUVZL+pExq/GvPcO8rY1CX9eTYqlMFgk9VheVweUzUSa8qCSu+QDbMyqbG2VkdM+PU25MYP96ELMax0aTvBSJZBnz6ZM2XtFO9luWy/PkI5WnqQbkGFfmP+uDe4cHru/QZsasxjHf2r3T6znJMfqtjQksp7H6sf0PVB6UjGhWHtrTxhYyqxkzHPtOVAbUxgIps0oLkGlSpU67/ckYTmY1y2dhbhZkaWMqFfMRBlA5yRy2YXoy5pNZjXVjqlRKjlmNjJUm6cv8MnpqT9pXRrnBcOTmPtrGzePRU2z3MasZXbsfnmiLZUDFknGKLRBb4M1sgeh3ks2N/+W//Bf8s3/2z0KzcNy3a5PHtLk2evDSmNj+9//+324N9cwzz+Atb5FTsDz9a98Q73znO/Hii3LqmmuyP/7jPw6vn3jiCTdncg587rnnwvuPPfaYW4t993d/Nz74wQ+G90OGDD3a/EqZ1YzpLfr9xPnTWLDPnTvn1h3vfe978Ru/8Rvhu8gua/M53/vzP//z4f2f+ZmfcXPsf/gP/wEf+MAH3szuFNc9tkBsgdgCsQViC8QWeLNZIGRg0o90Kgv4JlnIGLHEh0bjpGNW68J3zC7P3xjjjz78UXkmSODkSQE3fNPbjyKnLC/TVUDFxkDxhCuXhUlrbfUqZpT96x1vO49lleHrtwdQ5T0kKAGmTEs+i6gxVHgpBMp2E0Yp7mHTeRCzGuuhVDPh2yWu0x+N4CeEXSZAMuRwYRrCw9auKD1cfvEO9nc1DkQJ1JEw06QLwPIxKfTsXNXFPNLpLIZKs/bJj34Kb39U2OZOrWQwVIY5Ck206lLOTNbDFy/LHsXa+iaGSss2PTcLj7ptXId3u+ionFyvP0RfJfYSYyBFljAAJ44s4LELysqTBQYdiYtn0x4GKqVKVq+kL8xGDLsM1STtwRj9pDKiJSlMKHZ44eo2nn9e2HG21w8wW5VY73uefBwXTgrjDhnCqGwTXvsjDNV/xshhTxnjPvPZdRzsSmz+zKkjeNfbxSM2NvawvSX593oeUhlRg8iVZ5Esic35v8vKVpXiHov6VSYzRlIlFINxz0kHJv0UfCcDSvtFnMMxq7G8SjVGoUXdD4k+SsXUgP9DfxgnEGie9PMvfEGY5+6ub6GrbXH8+HGcOy9SlRUJcYepPxqD7ExMVOxQgjykQlYneWaIAdqUvCXr1chHoGx/rSHwhWflmbXbhxhrX/DGDSzMS9ne+54VFNW3MxiAHExMAchEZZxcnqttFyOM1P/JR7fZFDa11e0Gnr0scejt2gDT8yfC6/Q4i1Jf8sn5Ho6uSNuRMFBVW7G5HeDS5Vvh/dt3D5DLihTm1m4L48BUVUpIK4PUiH0okP6FXgPHVGHloZNHMTMvkp3lmTQ8U3NNUyFHHv+zjz6LK1flt4XCEdRpJADnLp5FURnCrt+4g2xOyhz4Y8wsiFRovdHG3dvib4NOFzMlaaiMN0QuJf5/bKmMUkba4viRKpbnJNPa3g7urq7JezN5nDl5Pryem/ahhFmhhKKqg2JtG9g4ENtSaWN5RpnbZoFpbZZKku9WVr/RREt4nEgj8IQ2kJ4TZQh7WWa1MfdLxbE4poEboiEjJtBW2UoSBpr3HzSBnfpEOvP6Jfl+n8nn8M7HHwmvS6SOVB9LZH1s2J7q2qqLAZ89cwZZLVwwDJDQMaHb7mKkDeknksikpTbcGrDQb9gVdCwKghFSWmZ5p+5RhJ1FH/ICJ+/L2LwxIEYFS9nlyPAWJtuIlv8yk8g/WZ/yqaQi/06GNlOKYiw+paowXigUKuNSl/3aGNc8oKVso9uHPfhpGaTojzYb0c6HB+Krh/UaNrdF5nh74w6m1VcfO3saD58SkGju/2fvTWMtuc5y4aeq9jydeerTfbrbPdrdHmMnAZM4Nw7TFyIEhO+KUSAkfiACkcIg4AcCIeUHIBIFFIkfV4iARIgE4UJy85GEDDchOE5st9vuuU+fPt1nPmefYc+79q769NS73rXrOG2TWDbYcS2pdaprV61a9a53DfWuZz1PJgR88Z+M59qYSbcfIJUW3+gEloQuYovT1k7ZTzMsRDY21R51hWkYlrvQR7qvspo5BIa9jE295Uk56/Cw1ZRKffbiNs6dE9bP+p6PipErHR/NY2pY3ndvdwuh0QG9ubyJel3u9dDHD/+PN0XH33tfDnkIW2Q+bMPtmc49LgNKExuZY2FW0xlEXJBW6uq7JSVgtZdZkwlY7WUa7kVuS8Bqr6w9X2u5JWC1O9fItwNWi8uAxoELFuQRDiQj+RSVV+OxZRigVJ8R5uY8Rxfvd7e3LFjtxvw8rly8EBWUYDWVASVYrTJUlsEziH/aAAAgAElEQVQzlbLSnwSr6WLIwuKyXQzpdiiXKe+7V2tgY0OosQmoUqm40EnZhf98sbAPGKGLS3HJto3NARiO7zc1JXzGU9MTFqyTyeUsIIMgMQUHzB6cscCUQqlkJzW0nwI+EAykOWkblYDsRdJsMpUR20tP5XdaFiDikFpagQsp174Xbe/7cm8EVjNU2sxTE99F67TX7Q8WjiLwh1wX9gaSr7lcTAbU70HBapQBrbdkQh2XKaTc57aReSVobK8hgRC4jgV57NZq1mfKQxVbfi7EKRAkm84MbLUPrFa3ZY7LdFaGRmJgtQHlNAFOWr+0WZ969yYWFJf4VDAQ7ROXBI0zZqgNWY8KwIrbk7/zI4ip5w/qiP/X/CvlgUwnq1DBK07YRzptAjbdNgiiYdqNbGnouYtFC0gqFcq2rRGoo/7DhcyxcQnY8Fgn/vydtMpR2Xo96yf8vwJl+HE/d1AAVbubVdSMvCltoAukBBSpJC5toEAogq4UMETQoR7zvRWQRN8PDa2/63qYmJJAyHBlCKQrjp67vWNlPbvtDjrGnxmB4cc+E0FC2o/1I5+U9+J5SvYypUjHb8532z46XWkXZBPU+vXcjJXCTHk56yfdbt/68Pb2ri2bF/UhUkf5fBbFkkzqaQ9t1/RhBauxbrXPpJ/EwWoKUFtfX99nq4yRP+b1qZT4UlzmUkGA6lNWmtl1bV9Em6vfsgxx4KAFHKfSSEUfvNJ+47LI0ckYaE3LoNfEwW1x5q04eC7rZAfg5phMZxw4y/fS8hDAp35CsJr2RXFpXQGVmoBH6KBjgoW8Vsea3foAqMpzCqKlxKuVRm23LVgtbv8IsGWCkZvVLWwY2eLtGKCQ9aZttlQoWmDZwYMHbT02agPp0nhf4YSh7bu6vYEfEqymY8fM1KTNs5Af2JDtNw5W0/7Hy6SQM9oLw8MVVAxQdWxi3ObJvHPkdX9B6vUHcqX75Ly9AXW7Blkif6Aig5lYJWC1bzFnciKxQGKBN6gFdIzlWKRzpXe/+90WQMZ50yc/+cnIOo8//rgdB/h/nTtwzH7ve98bXfNP//RP1pIEq508edKO1Tp3oJymfg8REKbgMz5fx1KOmefOnYvupXSnzt1+6Id+CH/1V38Vnec4qUD3bxes9tBDD0X3yjeHzL/4HhcuyPfc2bNn7Qafd73rXfhf/+t/Rec5HuuGFI75H/nIR6LzlAlNZEDfoI0nee3EAokFEgskFkgskFhAQr4KViNwh5KEURqA1XoRLEjiT4yc6eL3V57Ywee+9ER0PpUuIl+QReW52QOR/CET4wEjw7IxcGmpiuvXZM6Gfh0P3y9S8d/zyFFUDAiJ8bOcATwRI5DyzAJ1yBi/uZUyd2YjIZEHA+m3AK4FpQVw9b1i4AbmoPE8Ah10QyIBal3zA+UWCWRj2t5pY6cqx622j+1dkbNstGvoG2AZ41Ij47Jh/NiRY7htJEQXFxbxPx59c3R+cpQANSk/wyZNs8k9DNP4yhPXxSRuAUdPHoqODxwEnjPAvq89+XVksgJQOH367gj0xFTb3cH6igBoJkcKeOub742OJ0opdHx5WCpNEIMYt8PNgL4cZxU1ZSK+BjKDDgI0qfUXSQQ6uDkvvzz15Hn4ZsP4ww+dxoNnZI0inQ7RMHF3xoYCU18Eb9yYF0956unLKGTFfx599BhmJRSLZ569iCuX5d3brRCptNl0PzIG1UpsN3bw2P33RdfMjORh9uxG3xGhkVDMpz1SGkTXsMpVajOCulEK1KTQxJPCyMdjIBgDaony0MU8J4htpOVGb40FZvDM+StRjstrO9gzKJWxiUkcPiYAr8npNNRt+RRbggBIm8ZDYE86QmAykN9B3wBEWk4Oe+ZZbYdyenLJc89X0WsI0CSDPZw5IWtWb3/zccDYQYGLkicFEhXaxHi2kXlFgK4530UWNVO63U4Gz17eiG69fGML+bIAH7Moo74kvsR1s6ERie0dO11BSbCLuH6zgfkbIq+5W2sjk5Efgp6D0SEBn02NVeC5soYTdqtot0RSsL23jfGibJg9deIYpg4JmLJUHsBLuaozvyiG+/evX8CaQYSNjR/G7WUp2/SBw3ANqGjx9gIOHJTnBq6Pfij3plIZxb5iqFBGJS/9UnV9HXtVAeKMljN45E0iY1rKhZgeM3HrFAFrApLrdX2MliX/MtuaAaH2XWBZqgjXlhqo+eJj3NhrFEfhNHcwZsBwB0dzODQm7cJ1A4RmE30EIvVMh+imQNlgTS8KVlNYVIT8MkoVhAmZzrHTg5WMZPe5vSuFXlhewaJ5r7GJKdQ2xAeG8lk8cFr653KBG8ykBE5KRgamS5ev23W/ubk5DJel7thSNAIc+CHScW3OwavYI0p9aqyXtU7ZS0mhbYPavuV8DKzGV3XEVuz9FdrHJs2Yc5RLSJITA5yiJK5FbwV2HYZymWpbml9Bw9RLzqYkH8ahFcrd6XINzegQOw6qdfmFgOOOL9enS2ULDN2u1dEwm8eR8uArmK++h5mK+OFd05OYGTc2dAK4fQGrZT3HltOnj6TEuv0oSK6AM4HSyQ8cseXY8TJWopqXp0JBEBMInjJAUoQ5aIdFwKVR8I6gwCLUDVy4FuBrT8xHxxsbDZTKMtan0EQlLeUM/DqyJQGA1jsh0mkho6jt7OLN9ws5zNseHsdwRnwvH7bg9g0QLQ5WYzUa8HQY9VamLVg4ninUd9GfBKz2MiszAau9TMO9yG0JWO2VtedrLbcErHbnGknAakACVpPeLwGr6Y6StAXrJGC1BKyWgNVk7IjPOQksS8BqiFjwErCaBAkSZrXX2qw3KU9igcQC/x0WSMBqCVjtv8PvkmcmFkgskFggsUBigcQC3yUWSMBqEp9OwGqRHRKwmgLIErAa/SEBqyVgtQSsloDVErDaqzvfS8BqL9O+CVjtZRouAau9soZ7neSWgNW+fbDaYBeXABTizGrxXCxDFRHyPUGtxyVkeKyMPqTDtqxUZFYzzEZkVtupCvPZzYUFXL9yOTomBfPc4YPR8czEFMoVs5sjm7USkLcXFyzj1PUbtyzjWrvFfQUCPNrZrWFxUWiFq9HuBEONTQJmQvW5wyA3kOMk44GyCpCtRq8hsxoZopj4HmQBYBodG0YqI5NlMgkoc4/f9630J+VMjxyRHT2V4eGB7GBMbocSkCr9SfCDsgq0my34hhGNrFhWIijgsVLokklO5QJDW2bWW8+wSbW7rZj9nX1AE80zDlZrNlq2TimzqMnz0jEZu57dfbC2sYVWS9D4tIEyObS7HewY+TyypO3UxIZkudJ3pAyfskkUyyV7HLdDLjNgFaKvkbGKqdYYSPLFfdPvBZbZqFYbSB9SLtIyaXneQEo1cO3OCIJwlA2Df5WBiTvF1M+jXWN2t+OATZD3xlmptI2wPJoPfy8UZbfC5PiE9SXSK+t7kVlNfa/ZrGNlRXx4u1q1+VQqJeurQ+VhWzaymynbBpm/lCmNuyrVT+hryrLGd2q2xJ6sk7yREZybO4wjh2QXYXV9LXq2+r/KKfKvskBRekptwrrbMYx6q6urtu2wTSmbB+2hjGspLxtJQjGRoYryrkzrq2uoKRsft+K4srdmqFyxEo3FfAGU5mXyO13LxMbdVXp9oVgeSIX2AstkEjHrGW7puIxsq+UPZEMjeVzZuUk5YGV960WSskYqIJtGzugq0CbaD7AuyDIX3dvpDPqcTAZk32KipLC2BbKwKStYvC8qFHL2WWQuURlc3heX5rRMae7An/kMrZc4myN9U9npyFDmGhYx1pG2xxdK4sbzUf+Myz7Tl7T8vFb9P58ucI9s9L5xBkTpo8yOwohRUvaE0Ze0H+b1ytgXZ6phH0NJhyhPLx2x5Kl/ajlb3c6AcbPbtXbg7ifLYMNduGZHKvsobYN8JvsvJtKCbxr/X1tZsXVK+yur2dTEpO3zKQOqdbS9VbX501bat6TcgdRyPxzUVzGTsW12cnzMtpc4sxrbr9qWMqDqb+lcJgJfM42ODu9jVtN+QJj/dLdXdKnYLRRWHU2af5yTnV2eZVdNmNUGxkuOEgskFkgscAcLrK2JnMSZM2fsuPHOd74T//Iv/xKd53hg5d/DcN98U5nV/vmf/9n2zd/85jejvJg49iib2uzsrB0/f+ZnfgZ//dd/LWOj69r5BZ+l8qDvec97bJ6UG/34xz/+LaX/TpnVOHaqLDwzU/a4H/uxH7Pz4l/6pV8CJVGZ4nNAjmG/+7u/G52n9KeORWRb+9Vf/dXEtxILJBZILJBYILFAYoHEAm8sC6hcWpxZzWEMzyhtOB78cMCstmOYhD77b9dx8drtyFbjE7NIG6WHwG8jMBJmqXQWOcNCRGb5jRWRCzwwUca73vFIdPzQ3cOWM8Vv+8ikJN6cJoGaoyJ4JIyRGE8UiiHFD2NPLomElA0usAxbJOdRNh6G0bhGoKmv8ewM+Wck/24QRoA1poBMNgM+LCvDxyz2jHhHrdXC7p5w0Ny8tYLtqpHdzBWBUMqWcly87VGRCxwbAtpCQINKAej6cm+jEeDCVbm33gaO3CUbeGdmgWuLErv6j298HUNkG6PE6iOnUDKEPiTZOf/0jej8xuoCHrpPGJFP3zULB8JiRXYiyj1KotybpPpuzyqLdPsd5MpG6rFcgmNkKCNCJHNDbQdYuCKsS9X1m5ibltjYPWfvQteoaORLQ1ZecHHJx/nnhG1rZWkTh4/Kez366EEUDO3SufMXcf2qxJ6DXhbZvDCrufkMWn3h9NnbXsU77hVmteOHZjFsJDZ9v4d+TyqjFMVG78Ss5ti6oGeoC1AIM64M6Bj2NZJHOYY7yXGpIziIV4WG7awfprG+Ic+9fnMdlLuLypwtYe6UMHIdPJKOJCGZtncomyfHlRQwbVTvJouAUUQEwhaQMjFgrwQjkIn1FjB/U+596pu3EdblWaP5Nt7+JmG2u//uAwhMjJMxvwFDFVkS5V64zFtin/1o26fUdQse9gKJ1YVuETcllIwrN5q2vXcawPwz4mNpyiN6Qkt1/J6jGJ+RfG6t1rFp4tC+H8IxijLDxTKOHhZ2pblpIGvckDKR/Y68S2uvjownlTo6OoLiiNRjtpS2LZDmu3hF/Pn8pQX0DJvU6ORhXL0uPukHOXR9eeG9xg5OnhZ/S2e76LalvjLpFIp5YaQbLuXQNf3Y0uKqvWZ6tITH3iYypjtbZKCSGO34SBaGAEukXI0zNRuACeNitwnML8k6xvzyOrrGzoyJZulPBMXWNpHriW+fOTqF+05InL5STFktzH6/B4rcMjmMnQ+6wJhSLf0zusT4fpwSx/STZO8yDJR9x0NXmSlDoLotTnl9aRUNV9ry1KE59I0sLKUnp4xMc8ZjLECexD5B3er2+hY2t6Ueh8sVzE6LTxZcbi6WlGY/bNY32NtaJSGzniuZDiSa2ZfrNWE4AIxG7duMR/K7uSdasxEfZht3rNcMyhD1oopBdfYLQsdMq8YECfECk3+K8qARnyhZxBz0jVpPn3KcnmEFczysb0offntlDcvr0pDShRJCo77jk+fQGDFHBSyjNOP2+xg12sZj+RSGTP+Qc8lOJ/2/F2l6SvtlzMQx+rv9iEd0wLWnG7rR68GzL+wh8GTAoAk8yCDkog+3b+jyKHNsuPB6noPtrrkmWzBXAzfWgM9/QVgwlzfqOHZM+rqhQoghR3ye45KXl2f1kEU/lHX1hfmbGCuJPz/60EHMjsp75YMmXNP/ROxu2ilHhJhyTQAfrqlfJ2FWsz76ogd2Ef8/v/S74ooErPbKVmPCrPbK2vO1llsCVrtzjdyJWe3FwGqULdO0TyaMH5FmMs7frTxoDKyWdj0EZiGcUxQFqexUN0FZNaZbi4uYvyr0zV4Y4MCsTEgnR8etDOhouWyBJuury1ZChh+j/NBmqtdaCM2LEay2sCAfZASrqWxcJybLSKlGLXMcaEXQiQIL6o3WAKDQ7VgwFumDFfTAa0sVmWh7nEgaqdDjp46DEj1MBAzowhQBEwO82QAIRdsQoMREMIRKOjLOMJCwHEwgA787kBEitbThA2Z9WfCBO1gEI1hKARaZmERgt9Oz+TRqDVunrFsLhgsGAETmrQCRtY0qGoY2nTZUMBNBaQo2imQ96zJhJIBNy8aPM2vDYmGfDJL6Vcp1bGCG9lFACYFDWrZoemd8bK9WG8jwNVqW/YgyoBZ86aYGtgI/OGRazLLoghsBQwrKYd6ULWRSUA2P46Ac3qtgNbaR+DgdZ6JS+3CBcWJCPhZ5rcqe9vpdW0fdVhO64Lm9vWXLTDCPtVsut88+Cr7hhzHfQdulghf5rjpxjsBqxt8I0FG5yampGcxMC4Css1fD2qrQcPN6BZwxbwUm8pyCZlguXUS9efOmBa7RrmNjEtShfRQAms8ULVitXChaUOPm2joabfkIjpinTbBtanwCGQOq4/WegtXaHetjPXJJm+sL5YrtE+izXdNf8YNG64hyA47xgZ2d+gAQ1uxYIFcqlbbtgu1lX/syMp1xkBkBanEZUPUl2om03EzsJ6ws8u6uLU8csEXZRvVz1q3myeO4fG3ch7Xt8K+ep9+p7/GcyqpGvxtbxQGXPI6D0aICmwXwODDO9mkxwBntqvPyYrZky8D74oBOLSfblravOKiLeShYjXmqv/EvaeOj8kSSrPK1zuvVnp3eAADHutD8CYbUMjDSEJdJVZ+MArdb8qHfaDXRbMsHcXVz0/o289PyjI+O2X6DYGYtM6VsFbjG+7WN5AzIOSp/aiC9SrCa9j/DlbLNn2A1W2YSqhtfTWdTNs9sIYeC0WEYGxvB0KhQ4Y+Oj9l6F7vJR3BsSI8+lAd96WCssXFUA2hLwGraCpK/iQUSCyQW+FYLaD/KseQf//Efowt++Zd/2V74O7/zO/j93//96P+cyyqQmOOWjpmcW/z8z/98dM1nPvMZO4f96le/igcffNCOwyqjybmkflfx97/5m7+JrrnrrrvsXJLP+uAHPxid//CHP2xB1ATFfeITnzBjQixgHQzGGY6fP/mTPxld86lPfcqOFQTPaXlYfp2T8rp/+7d/i67/gR/4AXv9z/3cz+FP//RPo/ME6mtaXl7G+973vui/n/vc5+yYyfJSFjRJiQUSCyQWSCyQWCCxQGKBN5QFFKxG0IACB0IfgQkgc6HdhyzMM0qxa3BQ//z/XUC3J4vQZ86cxJiEAyKQR8rAlnqMO3bkmuWVVazfFimx2fEcHn9U5N2PzgBGURNu2EXGxA/8bhvdrixaEzKQTslCuJdO2dhCLwgQEhERqd8FMOqjUeybcX4mLufref7fbqJMp2BwNSA8RCUsO0EvAvUw5dyM3fyeTmWIA4gSMQu6J2+3Dly5KusMK8vr4AZmpvHREZw5LbH5mUlX97Yim+E8XIzYbAXY3hGEwtX5FXBDINOxUzMW+LW0vg3PxKKmpooWjpFNA8+dF7Dg2vJNPHSvAAjuOjiJkACo6OU9bPUkruykSmjsygssLSyBG33lhz6GRsW2+UoJx09KPptbfSL35F2GAIOvw8LVZWQcAdycOnMEfSIrorhdFg3z2PPn1/DccwJy4trFQw+fjo5PnshaIMvy8jq2NgQMlEkNIZMX0FKt3cbKlvhJY2cV33ePyJsenppASfAPUZ32umJnugvXRKJEIKKr0rEOAqIZo9iSZ8GIrFv1gQjtaPAe9BmzXxke1zSMU0ozkHx6zMf4wOWFGp69JO+43Q4we0zAgrPHCtgzQKgbC3XUdqWcQ56DwxUj53qgDIPjgpvpww8FIFJHDtsGnHF+AVhaET+8cvEaSo7kc2omjR98q8h0jpYcuEYG0XHSA0heVFwD6HFYYAPm80IEBujpI4vtnrxXow/cNO5wa7WPtgHw7Wz20doQbctiLovVLbmoOFrE+EEBJ3X8zgAI2PWxckukaVlf95+Wdbbjh4CSASkWUgNp1GgTq7Enq0LxM52wg3ZfYq6rGx2cvyTPXd7cw+FTd0XH41NFXBH8DG7c3MHOjhGo9ICjx6UzyuZ9pB3xfwJ4xqnBG8nXAgvXDMDo9hLGR+T643dNYczIm+5UW+h1BNRVKniYmZIfDk6pyCKwulzH+prks7HVwkZNKt5HBn1XQFSMQTt9KUMePiopOb7nyATuNWC18dJArjYIBt/pBKt9KwyNd78EWM0EXvt+D25ajM58jDpltHFYpSq36i00jEQvm3qtamxFkJkB9bKCpial4eULAlhjand7uHFDKsDvtHDC+P94sRABvpgKBF3tA0NbBKVtd2EQIDBlZruM421sPJhkGpKlAOa0EG5ov/2juIhp+ymX/Yz4drsXwODlhDzAdBXR5miTKW/V+Ab/poxsaCHnIZcxpAEet8RLPTnBQEI66LvYq0s/Vt2to2VQgV6hiIyRRnULQN/s4a77QM0Al7vNLlwOIJRb9RyMD0v/MDmUs+3FIWAyMELN3BxodEy5iV7fl/F60+sZkLYCAAlLM4DUqBczYwHtado+17O1inzHQd34atfLoZeSNrjTAj77RVmjW1jaxgNvkg2Nc1PArOmTRyvApgHmUh1504Bfr15ZQN8ARt/x1rtx6pDYMB824VlN7sxAspkAdDNg7wer3QlaaJzidf4nYVZ7mRWYgNVepuFe5LYErPbK2vO1llsCVrtzjSRgNX4rJmA1ekcCVkvAaglYzTAyJmC1aMBIwGoJWC0Bq73WZrNJeRILJBZ4LVsgAatJ7SRgtdeylyZlSyyQWCCxQGKBxAKJBV7TFkjAaglYLQGrRQDHBKxGprQErMb+OgGrGcBTAlaLhu9sAlaL7JCA1V752VwCVnuZNk3Aai/TcAlY7ZU13OsktwSs9p2B1QZo+RibWlwSNC4zF4SWyYb3KXsQkfXKPJTNZBGa7S5hv2d39Fc3uXNHaILjzGqdRh0zB2RXyMTIGIZHhqLjqdFRyyizvbVhd9/XGh0sLanc5260eYepur27j1lNmXhanQFbGBnOdHGJZVdWG7IdKCtVs9XZx6ymzFJkr1FmnZGxUcsUUC6XLFPU4bsOW8k/sg4o61W92bB2a9SaCFVqsNOxsoxkMwgC2daSTrmgrCOTS6Yx3RnX6aJt+Mv7gW+ZkAi76Zuda8xDWXnIqqbMam6Mhajd6lr2hrA/2A3BOlSmosAPbJ3SZspgV92poWYo1/mOyt7E5zcNMxZZ4mrkZKa8o6lzHoeuY9kYsvncPv+xspV+944yl8oMxXxY58rSVKvX7bu02wPGJjKrqU+SSUvZocLAsXT2LL/WKX1B7ca8lZnphUyud5JijEsc8ndtF8xP7XPw4Cymp2VnE99VpTO5e1L90An61vfIvKbynXHGKy/WHllXugOFu3uUyYnP0PLzXUjhHNmfDHyGJp7n1cfGxycxMSZyt3ub67i1KPIA9EllAmHe6ktkk4qzrOmuwIWFBcugxmv0fWmTHUN17YQOZqdnovzJvKb1SGYSLbOWlX+FHUr2qfD5yjIVl47lb6ms7DZNZ0ivL30ZmdUsm1eP7IDCvU1f1n6v0exa9rJmo21tmI9LnbZ9kAGPibK/6gPcpaj9Bp+jbHl8Dy0z+w9lVqP8qb4jGdO0bHwvrTvPG/SltIlKixJcqH5Av1U70D60BRN9QX14YmLC9lERY5lpm8qqxuuZn5aTf+MMalGGxmdejFlNy/9CZrW4/8eZ1eKsbJZtsd+3/h+XCuPv6m/MT/t5Am2LRWG1ZN723f3ugNY8COx5ysZaNjXfH/hDt2vb4OLiIpZWZKcSI2Su8bdOa8CyyXpTudJCzmg/cFdjsTjor+oNywRJ22j5S4WCrZdCacj2gaVsTJY6n7O+VCwM2hrZNtXfMrmBbDGZ1ZTdc3x8dB+zWpwtkuMHU2B31AkFefy7wsqAxjZL8fKEWU1bQfI3sUBigcQC32oBZZW9evUq/vAP/zC64POf/7y98M/+7M/wrne9S+YO/kDSOS7rzXFC5S+//OUv2373s5/9LCgzzXTq1Cl7/t3vfje+8IUvROc5/vzxH/9xdPzTP/3T9rlf+cpXLHvZrVu37HhIGdCPfexj0XUcb7Xv/3ZlQJVZLZrTGfl3jjc6RnEeo/MFzns++tGPRs965JFH7DhMWVRln6MddO5DZrX3v//9iZslFkgskFggsUBigcQCiQXeWBYYqLBRs03e3elZthvfcdGBMKyQN+i2iIzgH//lCyiWRR3hLW8+g7sOy/nqFjAq4ZKIzaduwvwLN4FFw0Q1ku/jex48Hl0zO0qlQiP/Z9iXeJ6xqL2aUHWFrodSUeL0hULWMqt1/B4cw+wVCcGZZ1H2U9nU3DCwe+IcHqcMxY3noWekHn1KKBrunmbQR6MjDEnZTAZhU+JwI+WiZTna2OkhnZEYYa4A7Am5Eja3uvjav/97dDw5Po7JMTHE3KEJlEkpFcmDdlGm7J9h6qrV5fj6whLCSOIBOHrsEIy4A9ovYJ9qCKkZOu0uLl14PjomI92jbxVG5NFyBrW6SLNRcq5hJN6Wd5u4eVmY2DbWqiiRJokx0dESOj15gbXqBspDwkicy42iti310txr47BRwjh9bBSFrJyvd7dRHBc1C9ZUVfZf4qmvXwcZdZhOnDyCt73tWHQ8UgZapo5azS46TalwEkC5hlxqcamFK/PPmueu4YcffTQ6Hi8WMVQxMVcPCPrCpNXz20gbnVeXlFmmtkNyDBlmNQrj9VTCj/coDocZKGUTwWomHpVyVFzQqG7Ia0X8ZL5pIlt14MK8sCJdurkC38inViYP2HdcXdtCPivqI52tDQx1hXro/sPDeMsZ+c6amPAsk9Bm38HCrhToa+c3sLEt9tlcXsPcsBjozadG8fhDwgTWb1XhpoWRLpLJG6gCmhIb/b8YoVXLsBW6uRRqRhpyYR04f1Ua9tp2H8hK/rvVPRw39T5UBp6+IHW63ahhZEpkW4vlEoaGhF4p6CL5scoAACAASURBVLTh18VBj0yN4t7j0tamhwCjhIlUCFBakqntB+h2DDNflqyJUjEtdFDryLvfXm3i+qL4JyUNp45K2SZmKMEr+Tz1TBfLy0JX5WU9TEzLA9LpFty+9CGlXBYnT0iZqc745NelLq5evY7ZaVEiOXliDMu3hUmO7TWfF8OlnDaGh6U8cwcr6Jn1tOtX57F4fS0632gFqIyL/Oix08dh1Epx/XoVW2sr0fliKsTJOWlfRycrODIlbZBuzbUYJkrRajxbaMzEPpH6cXTE9FIyoOYSrolqX+e4lqWSXW3KyFC2HeC2kTZeWN3G6rK8SzaVBZnZmNKeg1Mnpf1OTjgwpGMRx9hzFy9G59dWlnDm7rPR8ezMtGXKpPpj2tjKJSRYGdQcqu/oe7nROp28I9dJpPxkQKTQZXQ+UlKRH9hTD1Sg+mzZ0Xk/6MDvSz6ul0FguMbanT58Q6EZOml0utJv+MFAHarbbdv13na7hUxW+uShYg5zM9K/ZdMuskaCkwxrQaRHzX7IseyAHO9MN4OuCxjiUfQ8oGpYJ2+u7WF5zWxU36sh35V8RtMe5g7Is07MTWF8yDQSv40wlPUWl2u0RtqVlhjYMOrtxHBh3673ck0jxQHKJHuNPaOSJnJvxF/niZ/vdHpoBrLu4OaBf/t3GVPOXVzC2QeE7ZLyvgfM0gSZ1S7ckPfaafhYXBLHWrq9ib5ZQ/6Rx9+Kh85If1gIO0iZdUKEfKZ5XzIsamdBlRfjJxTn/m5NrxhY7Ts10OtdNvT1DlZ7rdVXbM3uOy3aa+P6VxuN9dp4y5ddCg6eb6T07fYPyqzm9/uWbpWuFO8f9Tg+DPHcAEg0AADFAQqcrOi9WS9lF+8JVlNZtI21FQtWW7p9GwvXr0k19Xx4/BqJPp6GMHtQJpgz4+N2gb/bbtrFls3qnl0kaTY62N2VifOt28tYN/rk9VoTDeXAdmOAhi4BYYNogMrYEFCioJxGs22BVgQoKBhldHzEyn1yAUklDiemJy1Y7dChWQsQIT26vjulHVXCZ3N9y4IVaLNOR2ZN/UgWSCZKBKw45kM5kmQ1dPAsj8o49rpta/MI0GZmlfl8Fj0z6WC9WMCH48aAGoN67La7A5BW17eAGwK/4iAppYCnzTttmWDyd11oIijENZTxBOktrwlV9LZZ0OKxm04NZElzWfsRwDpR8Eqv20GnK8EJ2s8CgPyeLQ+fq/VIcKECgAjWsfKdQTgAW0TgS/GxjJux19A+CuzgX/0ooS3VniyXAm743Di4U+0TZ6WKAGEGFMXfRwylNYFbeuxmBnKELJM+l+XhRJ2JNlR5Qean7YtSsArQiYO7mId+NBAo4/dkQh2Xhoz8zPB8s5z6EVApD6NUlFnuxtIt7G7LRJjPV//ZJ0UaA2kRlKblobyTLmCyfag8LvPyDV1yNp1FoSAf0wRaaRuM9zNxmUjWSxwspbblM610bGrgV7l8EfWmtCkGkDRx4q9ATOahtqo3BuBU+o/6Q6FUiUlGdm2dNloNZHMSpGG54v3nADgIW9fMT+3A+rcgy1ptnxTm4IM4sPXOPiMuAxoHySlwiv1T3Fc1HwLj9Ll8V5XT5YdofMyIA8ssoDMcAFh5Ts/H2x1teSewWtbL2fbCviFev1oXAn6Vvo7PvxPoWUCWco28t6ERb7G/kmAt251eU281LXCT+al92Cdpvbc6HeurbF+bm/Ixt7Kygi3j87y+b57LJ2r+9Emt37A/kGDms9QO9HEuvjPpXx4PVypWTrcyPJAQJVhNU9pzLbB1qFKy/Sr7Ay2Dl3bteFQoF1EeksDY6OgwysMSPKYMqLZZsb8EqGhCyyQfs3+8j9cPe1socyBdp8p48D8DSY8XXsv/x+cPcV97sfnG/jy+ez+C72Sr5FxigcQCr20LxPuwF35v/cZv/EZU+L/927+1cwECzHV+ynmfjgUcq/WY8wLdzMLzHIOYOFZp/83vkiNHjkTnv/a1r9l5wcc//nErl0mw3MmTInnz9re/HZyPMVEaVL9pCFbT8f/Hf/zHLViN4yoB95p0nOS4+hM/8RPR6X/4h3+wv58/f94+i+O6zvs4Bupc9I/+6I+s/ChtdeKEyBj91E/9FAjoY/rkJz+Jt73tbdHxv/7rv9r8/+RP/gQf+MAHXtvOkJQusUBigcQCiQUSCyQWSCzwCltAJTijsK9ZJHY8br+UWEgrDNEOZfG+47h4/tqOzNP+92dx5Njd0fFjj51FbUeu31xbRCkrsc/K6Cx8g0zZqgLXzgm46uh0Ht//PSLnN5QVkAsT8V+Oka7b3qnjm+fOR+e3tms4c8990fGJEwcsoIG4G998vhNfoFJoPnXozAZ2MuKkzRIN4yY6T84WCuiZ841uB9z0zsQI3vquAFn6nRDNTdkETRQCY85M+WIBuaKAANwMJTblEoKdLl+6FB3X63vIGATW7OQ0ZiYE2JfPpmGWH6Lru0afr48APbOxlzGzdEZAA4Qh7DXEPlvVPdycl43znWYHOVPmQwenMTcr+VO6zjFyb37Kw3JLYueZfA5PfFXmwzeuLuBd73gsOj52JIPzBsR26eol7Bqd17vveRjFrABrqmvb2FmX+Prh2WE8/KCAe/qpADUTUiKsYOmm+MCTX3senbqAhx55y1ncc0Zs1e2HWDf5pDNF5DMSTypVYEEwq5vA5qZ8m7hhGw8cEynVDHEUpr5SVPNzFNzD2JBBXdGJDeKMQI6uWXz1gxR6jjjK5k4L60bastl1MHVQQGO+D/htiWFPT2QxajAezLLZlPhTpeiibkK8K1sEZwgg4+LNNWy15Rq3OIwwK984XT9ApSDv2N7chFsVsODp6QLe+Yh8Z911OAOD18JuCJxblLq+tNjG8oaRo3XSuGtcDP2mE2ncI0VGxmmjYzQXPS+LlAJZWBTlgqBp9DhFKVO5t5cGlgSXhYW1Ji4uCrHDTjOAmxfQzPb6Jh44KSjUqXEPV25Ju/Dh4tqiyH1WRoZx15ysoS3fXMCZwyJRetdUGockG9AaBKkxRXgbVwBGXBpoG0RPOg/UfFkHcNJsUGK3Lz85j1RB8k8XcnAF64KhCeB56U6wsNhBoyn22a7XMHVAjkv5EE7XIEn7fRw9IiQVbDbPnJNn7Ww3MDoibYcArXpNwHaeE2BkROpxqORhclIcIpP2sboqoD0nCJHx5Hyv7+HEabFVadR6JBoN4NmnxLabK7cwnBU/fMdb7sOpOTmmkrE5jcDvodeVtsM+SjuXlwarRZebZAwd6VyaU4oEjbBJg/XVppPC5XXp3+ZXNhEa2d9yaRh7e+LbjfoeDs2I3U4cH4r6aKaCA6yzUyfg78oljI8KEPDkyRO2nbIW0gbUleLYYvyTxTItFgTPGYxZtE5slrLA2+qmDIwTVCqyhlPIczO4lMFz+8hEEGqCSNtwDNDKcyi4Kp3F6vo2NrakTuvtLlbYwUSg54KNozNe8dhjEh9oNGs2dj4xUkYlL30+hzRvnxSIlIHlNcNXlH+jLW/W99IojhpQcgp4/rq0nfnlJeTLEjs/ODWDblXO04s2l0RW9f67j+LUEQFlNms1FEqy/tNvNxAayeNUJodQB54IyGiAfcFAMpUI0dAM8FFM3dSvLPUquI31orXhWglXN13Grhkgm30HiwaI/NUnr2O7Ju91ZHYGcxVZf7jv7BCMuinOXbiJ6wvSuawu76KQkUb70D2H8b0PiZ8MZ3xkQhmbXALVDBCQ1dYxZaa8s9r8uxllkYDVpC19x+nbBaN8xxm/Rm94tcGFCVjtNVrxr1CxErDanQ2ZgNWo656A1egdBJ4p6CcBq8mkOwGrJWC1BKwmu2k459QgYgJWkwhDAlZLwGqv0BQ1ySaxQGKB15EFErCaVFYCVnsdOW1S1MQCiQUSCyQWSCyQWOB1Y4EErAYkYDUBUSVgtQSsloDVErBaAlYbjvrDBKwmELEErPbqTucSsNrLtG8CVnuZhnuR2xKw2itrz9dabglY7c41omC1HllVDCz6hba6I7NaRN9saEn9AcgpzlD2YsxqCPqWXWxzfRVVw2Rz+9Yt3Lgmu4ooA6rMaqOVYRw+IruEjszOWnYcMqspM8D2bsNK4+3tNiyz2u2lFcustkupyprsUGi0BtKQlAFVRiWyByirAIFKhZKgzVsd3zIG0B7KhjUzO23l/ChvQ+YipvJwxTIYDA9XLKsQZfeUFYl/62ZnU7PetO9FBgVluuIuIpX7FJS92DzlOXANrbawdhlWMydEOtrxws1LA6auPvoWaMLyW+ac/kAaj2A1yxgUY1brtgcsU2o/5s9rlVmtttdEqykfkUzKOuYQdW/KQ/aI1Q2hsSazmmXGSqcs01I6m9nH3Kb+5KBvd1iQeYL085GfdAcSSla2LtpBM5CmjTNykVY4zsw0YCYLQBlUJgL2lBmOvhBneNL3Yx3pO/JvHEyt7xWXUIyXge+k+dOPlOkinR/kw3uVfYrP0jKwnpXJifa07HGNJigNqOW3bdZ1B7TOMeYk3hfbyLOPGU79J58vIJ+THSvV9TVsV2XnUafZRs4wrpXyRaE9Jm13OgvKEDKNDo1Y+v7d6g6ahilwcmwCI+PC8pHxBu/b9wOQtjnyW8oHm205Pd9Hpyv1EvJcxKYF5CkrpTKglL/05F7+6phde5l0GqmIch6RrIAyljTqTbR9I9/pD2RAWW8Zs9uOtt3ZER+jvXPcPcXn5ou2Hfl+z26KqjVqtr5eyFBmpZCzWcu8SPY4rXcyqFiWr1YrJlNLaVp5XzLiab3T95WpjuVUv+cuJO27mL+eZ3nUf+hvyv7I35WlL86sxvNxdkAtwwvZAeN+Hr9G3z8+FqSQ3ifbqr4dZ/CKMxfG+6gXMtXF89fdW+x7XFf6PeatLDSkKVe78a+VHI3JAbNH1fKzrtS2ZLXZ2JKtSpvVLezWZPdft93ex+qnecaZ1di+4+e1flkGLX+lRGp+2b01PDoxkPuMyblm0ykrrUtmNX0vMm9+J8xqw6Mj1j8TZrXI5ElKLJBYILHAy7bAS4HVfuEXfiHKl2xncel4vYdMZ3di2+RYp/MFjufKUsY5gs55me/hw7I7/Pnnn7fjxvz8PD70oQ9F5z/xiU9AZdg5P9Xx54d/+IetLCjlNS9fvhxdz/NkNmNiGfS7ShlleZ5sxr/4i78YXfOpT33Kjudf/OIX8fDDD0fnOY7q+8bnxd/4xjfw53/+59E1n/70p6Eyqfx/pSK78x9//HG85z3viY5/7/d+z7LKkVWN7GpJSiyQWCCxQGKBxAKJBRILvJEssB+sJm9OZjUyfTF14KBpGFnIofL0RYnVff5L/4GTp0QO7MEHj+DmvEjIXb38LPzGlmSUHgZKwnS7t9tFd+tmdPy2B4/hBx6V88M5yuwZZhcnRNPESkMvg0vXRefv4pUbUXyMae7QYUwblrKhMRcNCU+D4TgjCILdrQETmBsEmJ6QuODU9AQcw7DFdTll3gpSHqp7Er+/cPUaNncFsDKUH0LYEDt0W10bO8wVskgXhL0pU0hhbEJYcCanhuEZhRKuITBuw1TM5lBMS/nJMBWo2ipPuBJbDR3fMqsxtmRVNxwXNUPntbvXRnVDYodh4KJcEJnRmelJjJSNjBoJlQxDm59OoW7ifJRj/fLnhKnu1vxtPP7Y26Pju08XcXNJ4k8XLj0PNyXvNXfwFIYrEpsMOsDNq1K/fmcL9589FB2PHCijZZjtyKrz/Hl5l29+9SmUCxIffduj9+PQnBzX6jU8+c2nomM4WZTLwtg0OjqBrJEmzKQdDA3L9SMM+RpbpRDCM3KBfFPXqMIIo5D4D9czuqRIY5ldD15KbM4rbm0K78/1m6vY2pXjHnJo940srOOhRLooSqNWsjg4JXU6XPLQM2xqVE41boKri11cWRRmqZXdDtqGYSs9NIa6L+VZWlnHWEXY6UbSHgotaRfjmQ4ePi3nTx4vQIuw2e7jqevCXHh9uYXNbYk7FjMlHJuQ+PebjqdwXMyGjFNHxqg+REyIofiAF3hWBpf/t6xELrBn6I/Wdzt4bkHa11qtgUYgdkhXxlAakQdsbWzi5AEpJ0UVLs8LW1KmMoKVTXl3fndODAu4p7OzgYdPTUfHB4eBScOClqI5VA6Sr2TaSL8foB8IgyAZCluh+KEfBqi35H2feOY6hsaFhbHnZLBRFxsePTmBG9Kd4OLlKrZ3xBGzxTwCSPvtdXcxPSxtpJzPwTGymM2Wj54vVsnlKsjn5JhN5etfvyLXl4o4eUJY4rgkUa+J/7daW8jlpF2fOnEX8qa90PZDhkmuS6lNw0BG4rvnzglL2erSIkqGVvGt95/G8Tmz5sBymHYU9jpweoZpMmJvNO16n35ETLtZpRTFFIMUMasZarX4goxZw4reBSk8dVPea2FtBy2j0ZvKFNDtyDMoA3rXUWnvp4+4lr2Sr7e+KXVx/eol5Izc7fHjJzFk+g16lNQiEPo+fKO/2+O7mJi6k3Jg1HojhjWzJBMVfc3IZW5vb2F8VNrjgelJa9vA91FMia2iPs8wjfWQws6enF9Zq9q+vdMLMTEpLH2M5Tca0hgWFm7gsbeL3DDXR0tlqTyqwOqYwv7HMVIgQUDeRuMzhpWR1zfaIRZuL0f3buzW4Bst2H4qg00T4++EwIE5ibEcPlREyTTOdhW4+pz0z8fnJnDmuLQj9DpI58ymfqpbmTXPwHE4SkSXkC1PC8pyGfI1c0765EhdJjC10eeamPRRLlk4DdNh1AA8Q5Xp5NAxjKr10MG1ZcnnX7/0LBZX5d5D01M4OiI+dt+9h1CckD6EbmSGcdy47uP2vDBlllJdvPtxkf8eL8Cy4rkcjD3DuE9mNbP65XE9WazwXa1fl4DVTCV/p38SsNp3arGXvj4Bq72y9nyt5ZaA1e5cIwpQiyTOzAfTC6k8HTMEvVCISynIScurCyxxgAIXLhQEQKpt+1vQt8CR6ua6lQG9tbhowWrdZgOptDyRMqCH5g5Gx8fm5iz9KyUvVVJzZW3LLs5Ut3Yt0GR5ZQ2bmzJ5364Ozm9t7w3k6hyCUGQQjgM+eC5XkPMdglrMhJOAAQWlHTkyh+PHZWA/cuwue75SKVtAQ+gE9n25SKMLNXv1GnqGHhqBawFwI0PDFkjU7XYsCIlfz4H9gg6QMhNqz3WRIud2NKnPIJeXiQyJxhXA1O3vl8/TuiB4Qhem+t2BDGK72bZgFy6qaZm3t3b2ySb2zMR2b6dlJVZV/i4qhDugZeci1saWTJx39natfVLZzEDy0vPscwma0fm7TNpMYKbj2zI3Wy3rY56XsscEyVlgSrdvF9BoB00EtyhYxm/7FrhDm+h5TpbjcpMKACLIRIEj9JO4rGEcDKfXd1ptu/AYB6xk8zm72BgHxqVzWZsnFwwV1JLL563fElRTq8sH397O7h3lF1kWrQ+WJWP4oeOSizxWW/GvgkQz6Rwyxsd2tjaxUxWgYafVRbEsAZJysaKs0Ui5aWTz8lE7XBmBa+71Oz17zcjQKPJFmYxn04N377Z6tk7rezUQ1MnUajTtccr1bHvksYIgSbNPO0b+HzvOpNKgHzD53Z6V8SXgUheK6ZPKwp3LDcBe/H2vIR+v3U5vHzBR+wFKyKpv1BsN67dxKVICg9RPWIfab8RlTON1xON9EowGjcXy6IIzQXfaZvks9bGovzJSpFwAjgPCNE/2b7oALXLD8nFDCVpNvFaDcPGysI/Xfj4OxOSitL5jfIE6LuNLLQfWGROvUaAn84kD3bQM9Fk9Hwdu8p20ffEa7X8Yb1RJX+at78i+RQF5bC9qt93a3qDfiJWf76ugxvX1dSsDeunKZdxelg9cgqvVPrSnlUN1XPteKjca2ZbAblOPWoc8XyoUBkC0kXE7BhUzmUE+OQYLTSCnVLDn220l8wa+HRnQoZFhe68AbVWMYxArUYBoVGYD+ORxIgNqm0ZykFggsUBigcgCLwVW+7Vf+7Xomr/4i7+wYKw/+IM/GACMvYEMNce5+JimYynHGB0v+Pvf//3fR3k+88wzdoMMWc30ev62sCDSJ5///Ofx5JNPRsf8RpqYEFmHn/3Zn7XAsr/7u7/D7dvC1sDf3/ve90bHHGN1fI5XNecgBJrpc3Tu8L73vc+OUSxv/F4tP8fIa9euRfd+5jOfwfXrIqWxtLSEN7/5zdHxj/7oj9pvqb/8y7+04Ly3vvWteOwxkUNKUmKBxAKJBRILJBZILJBY4I1iAQWrMTavMXu4fSvN1oGLuvlQb/SBL3/9RmSa56/exENvemt0fO+9Odw2wJHF+cto1SSe1+1lsdsX4MvK8iaKocQUf+SxB/CW0wIgyzt9ZLImUhb00YPE+fqeg9sbAji4On8Lm0bKjcJgh03M/tSpCbgGa3RrtY2FawI02V5fQdpIYR6YGMPp4yIlOTMjc1WmerOFdF5ULrg+cW1Z4sdX5xfs+bmDh1A04LZ2rYF2R2K8lFJkjJ1pa3sboSuL9+VKFt/z1gejY75FSqXWEMA1wBFurlQARNj34XpmI7bbQ99UBkVYB3ESD20jFdpuhei0xVauk0UpZ1Q6DCiI55lFCAFshZk0BPpEAABw5YK84+L1RRw6IECce05P2hjqRnUHfQN4Ghkuw4T7iZfA9UsSs9ytLuFeo0M5NluBRK6Aah148kvz0fHCpet44B4BGL39+46hYMq3s7uLJ77+dHS+2eyjWBaQE2NaflfyH66UceqYrHuMDQ1iSbSlawA7xDoN1pIIyjGIRUZcTXyp2evCMWC17ZaPp8/Ld8Hyeg2lIQGCFIcn8fw1+U7p+F1Mj0lB+90aRiviWGdPn4TZJ41cFrhyTerr8sI6Vnfkuc2QUp6ynpMpj6FjCnd7eQ0ZR9ZMZoYqSDelNrLtLbzpjLSLhx6owChhYmF1D88tShu5td5BrSnlKWUrODIu+Z896uKEkQEtpPtwXI3X+XAMqNQLMsg6cj2XugKDBWWocK8p/nN7axMXFqQt73KtxciVlidnMTolG133dgJMFCR+y9D6+UuywbY4Og6jLovdag3pQNB8o1kH33OPtOuJPFDS0C/XRgzpQYQ0MvHaPhfHVbqUkrhGSLDR6+H2ioBHL11bxcyRs9Hx1l4TbdN4RqdGML8g/cP8jU1sbRsAzeHDWNsUr8ynHeQ9Wds5OjeL6q602dtLyxgdER8YHRuyrZSh/uvX5V1qtV3MHTSShUNAsyF11+vtYGJM1ijOnJpEzrgo97Qbvgqsbvool8V/vDRw7YrU6e52FVMjYtu7j41iTvgnUPRECjRKnTacnpEB5ZqHawBGph8yV/3nf8IBeQJtHI+Fa8y4BQ/PGS3Yxc0Gtqpi807PtRKTlWIJB40dDh8ARqV7jmBSjZbYf3lxAfWarKtMzRzCrAE4cpnGQJBAgJdvNGj7jguD44pBTblxXqSgmeod4MJ56c+vXruMiTHxq3vP3oOpcQGupZ0Aqb6Ad9OpECkDGO3DQ8v4fL3dQ7cvjuh6GbsmQxTU1rr4w9Wrl/HIw9Jvp1Ncy5IGHPoBSqY86Vgshb2PBc56iCRLI7t12b+IDVc2t9HoSCGoDLphpKVDL4W5owLUPjKXQtrgDrdXgcvPSlzl6OwYHrpb+s9sumfHuLDdgmPWjVmGXiDvReFPg+OFWa6NzguQ14wFCBH0xJeiJXmDAvbcNsB/mix4N2Olk303ixtVaRef/cpFLCybNnXoCOYq5vjwEEozYqxsWuS0mS7dAJ59QkCxnZ01/Pz/lM2HUxUg75l+m3216vsSsGjJbQZQzUQGdFBFr9jRqy0r+YoV9EUySsBqr6yFE7DaK2vP11puCVjtzjWSgNXk4z8Bq/HjLwGrsZUkYDWZciZgtQSsloDVZGdiAlb71vmDzB0SGdDX2lw3KU9igcQCr74FErCaLAglYLVX39eSJyQWSCyQWCCxQGKBxAJvPAskYLUErKZ4oQSsloDVErBaAlZLwGoJWA1OAlb7r5oN/rcxq73aL/hqg+HeaGC1V7u+wtc7gaGh23217fR6zT8Bq/3nYLUXkwHVO1/IrBaXObPHYThgt4oxq6WdAdOVEwZWmm17a8Myqy3evIlrly9Fjwv9LnKGpalSKGF0TFD6s5OTVsaO6HSVeLs2v4hbtwQZvrqyYWVANzar2NkRZD6Z1apV2XlBZjXtoyk9qWA1MhMpMwDPKWMT9wspkxMlee7ErDZ39AjGx4WOmcxqyjywW9uxEqWUlts0sqcRe5Th1s2kcpiclF0k05NTyJvtUqTMVklQYVYzUpWBD8+wRvGP0hlHTE452VYR+F20urKgRIaD+JikjAdkXVB5obA3oDXvdQcMZGQmijOrqc2FaUm2KzTrvpVY5Xtbpi6EyHCrk6G4re6I/clspOxEbozlJ1BKZMPuoyxf3IrmeTI55TOV/YjMavqsOLMaGfH0PJmxVJqo0/Mti0UqNWB0C/zAMjDF2aoI1tHdc3F5xOHhYeszZMyKyyWpfSLWLvM+ZB9Um8eZt7jVQhmw4r7nZdL2ufS3CSMvS/9Su1GWSSULt6ub9h353lrXcflR+jPLzcRndbuyU6PZbKPVkp0mvt+HY8aSTCaHbErYsKpb66huibQA81SmNzJ4xRmwWFYm/h5nm9MyK/MXr+G50SEpD5kFyWTFtLlZhTJHUWZWy+l5aRTM9jkeazmFIc9QdeeLtu3wmjCUXTNkBWm0ZCdUs96yNPSsX23vvF65mXm9tl+/248YApn4rsqs5jkpKzMal5hkm4rLd6nMFetuakp26nGXojJ+0ZfVT3hebUj7qA/HfYZl03v5XMteGZO/JBuX9mlkXon7cJz5RJnSyKwWl/WMS9/GZTf1euah1zB/ZRKLM43xWmX16zUHTGlx5jbmEZcrtTLE3e4+RsB4/no925Myq6XSWcusxt+VbYabjdVWZFXTemlxZ5xhEnVTA4ZFPl9Z91iP9aaR6IGNSwAAIABJREFUnbh0EfOGtWZlackyzImkpvS3ZPXTctL2+i7xuQdtouUvF4u23yiUBu2FzGqaT7k48IdcNj1ggvQ7g34s4w0kRCslVIZlV+Do6DDK5pjntL7ibJE0AXfTMemmQfVzaZgJs5raIfmbWCCxQGIBtcBLgdXe//73R5d95CMfsd8Ey8vLdq7BcSg+3mqeL2Qm0/GWY9ev//qvR5d97GMfw733irQT2dN0jsB+Xcc0jrs6N+RzKP+tScc3jlGaf5xRVOcfvJ7X2nHMdS1zK3+rVgXITUlTTRxr46yiynwdZw1mefV7gmOSypIzD50vbG1tWbvx+jsxvSWemFggsUBigcQCiQUSCyQW+K62gJJSOdxcLRvE+LdngvJdpLBnWGr2usD/+cLz0TW31+t46OG3RMf3nuWGZLESszDkOxE72zVRmcO5p6oo9oXZ6/959ASOGck8dBrIFeSOXqcNLy9s77Ue0DKsMySMWl6VfC5dvIqeUUeYnp7G4qr80Ou34RmGrdFKFncdEFakQ7PjGC6rIgij7RJva/d7cI30WK3dwzfOi2z9TqODw8dOy70zBSi5F0OXRuwDZNuvyX5TbGw1sbYmZajVt3H2rDDiTIyVUDG0S/2gJbRBjM8x/mrk6sg2FVJjk8kN4Rh5xCCqB+WS8QZyb0EKruEqIluWCTNFfGPKntXr+0h7psKyOWwaKdLQc+FLyAmrt2vodyRGe2h2AiOmLnhXLUayUxUiLexut1HblrobKadw5m6JNYY54Joh9rqx1MY3v/ysvEq7gx96/JHo+L7TOcuoxG+Tprl+a6eGQkkYqlKpPtbXhZqvkM7i8IFj0XHa82CJhGLMarSMLktGjIAWcRkgNAxULSq+eMIktFJt4BvnhPXNdwo4ekzyz5WBz31JmNVWN9YxPSG+R2bAlCMO/dB9d2PGyM6Ojrt44gmRtFvdbME3bEAtZLG0KQxPPS+L0qgYlHVSM2tElXQG/o4YtOC28X2PSBnuPZvCyqb4wDeeO4edtrATbe656PUN81ymhPGitJFTcxWcPRkdYqoINAxbYdYJkTGiixlk4BkWOkbZ1ZMosVhrixO0+n1sGBnEZphCtSX+2XYyKI3Id1ez6WO6JAxhlSLwH89IHD30CuiFUp69ahWBYR07MVPBYw+KzOKIB+Qc49uk5lPqp3QOSqtFGV7PkQ6oy7Zg1gTqnQDzC/KsxdVtHDv9QHR8+eYScmX53qx3Qizelu/EwCmg2ZEO69ChUTz7/FJ0PDs1ia1Vqd+z9xy1a1lrW60Yo1taZBTpDwVgfVmilYuLiyiXxH/Gx/Io5KUzGqq4KBfl+snxMgyJWLS3duGmMKgtr1ZRrkg5/b4TrRsy8Vtzxqw3zkxWcNgw5JE0T+UyXd+HG0gdRetwKeUmU0HE6KcXSYOVVH5b2ziC69h+j2+nyqEk2dsy/f/tnQDzi1LO6m4bqbS0Tca7lT2ulAtx5pjEgKn0aQQjUd/bw40bi9H5VDqPY8e1/Q7GghT7N9Nh0ZKUw2RqdoGm6ejbvg8vJX7VatYtY/ryrVuYGJe2cPrUCRycFsOV8yyDdFguegghvtpHGh2z/sklFkNMGfXbSlDHJZmtDfH561ev4J67pc+vlNyIGYzJb4do78m6YimfQZYOEtWLowSO+5jhuGSpa91khlOiouoe8Pwl6d/WN6oYM/3JzMws9sy6cbe1i911WWc+dWQGD94tbKBkT4Qnxuq1mkhF0rBs1GmEpk2Z3j46HdWvOcFjx1OOsxRgGOai202nkHJ9OJB17MgxDLNavxsiMLK5fqaAtaZk+sSzS7h+W/zs1PFDOCbL0mCxWilxpnoQYK8u3nFzfg8bt6RvzIYd/Mg7xTcOTwEFz6wFU/rW9NVkAYxNSRIZUDHv6zMlYLXXV70lYLXXV319p6VNwGp3tlicWc3Si78IzWAcrLZvkvWC6y0IwHUHgABOxY0UGofqnhE936luWrDajfl5XL10MSooZUBHRnXCVUIqLZPAci5nFzeGykW78P/sc5dw44bQJS/dXrVgtZ3dGhoNmSjVa00rD7pba9rFIoLVFHDA67T8XGDJm0lHoVSxwDWCTxSUNjs3iyNHjkT5Hzx4cCDXWMhhe1vkR9fXV7G2JtGAlbVVu8hD0E/Kk0lfPlu2QJaZmRlUKkIdns2kkDIfB5HUpyMTBzeafsnkqM8PCDN1iOQRDccsQT66MBXJ3+mHiAGv8d7a7p6VUmX1qB3S7gAoQylGAqOY9vbqNs9Ihs/ImHLCyN+Y4sAaUqWrlCrtums04QkcUtBGn/7Qk/fqxEAqvF5lQAlWUwlLXqfv1Wi27YJb3MOHR0dtnrSzBZD1gn1STBFAKZJM9dBty0cbF/DuJFMYB6sRDKSLevQFBYHxXl0kJAjQyv7pzNRo18cXOtXfKFlpPxQYlDJAN06+GfBRHytW5GOddq7XZYK5tbFmAXxxYCLfWwE6BJBpPly8VBBPdWsHW1X5AGIbUf77XLYAAmSYtrfWsG0kXFlXuvhJO2g5CdxRYBZlpeLAtHifoMBBnhuyYDXHAjp3dvas3K3jUD5YgZMDuVsC6fQ8AW29nkz2WZ+UwpXkWhlc2kB9xm93QHlIJpZXy9np+KixnbzAh1mn9GMmthGVRUy7ns2HgDZd+GW7V9sSxKi24qKs9hvsW+J+okAiLvzq4i/LFacF1zbCOtX8+U66WM081G/53DhwSvOJ3sX0w3EfJCg0Ln17J7BavM/nx3EcgKhtIQ5WE5lOqTu/MQCJSj1Jfx6XE+X/tUysL22zPKdgUD5H7+W7qPSnfDwPRihtd5RyVVvRBlrXhdJAk6Hb69lnETio1zMPrfeFxZtWBnTp1i3bH8YX0iulspVDiwMBwv6gz+E7ah0NVyq2vXjpnH0vgtUUDDpULtkyu7ENCQrCjGyY8ax9SkNlUPKTaWxsxILVykMVW19xgGDc5tFHs34dmxYU+fyLcHsnzGoxIyWHiQUSC7yhLPBSYLXf/u3fjmzx4Q9/2H6v8PtE74kDhuMANY57Ogfn+fh3ya/8yq9EeX70ox/F/fffHx1TEtTOnWP3vhDcpXMT9u86D+JYqmAylZrWCtQ5Gue8Os6/EIimebLMOtd4MRDeC6Xm9b3iGyv4jaEA+zignWWJ2+EN5WTJyyYWSCyQWCCxQGKBxAJvXAv0zMq269pYby8M0DfxYx8utk2YbLsFfOrzIs1243YVBw+dio4PHRqJZAKZJkeBYcVXZIBbgifBN57cwlAoC//vefsxHK7IeadTR6ZgQAbdHnxP4ie1APAMGoIROMpMMp17ehVXL16IjrnxwCH4BcD9D5zBgwYoNlIBMgaRUcyGyKbkBQgMyxrd0HZAqU1Z+N9u9fD0eZGS3231cdfxM/Jes4Bn1iAyboCgJ7ElmsyoTYLLDUbxHgs3ruL4cZHXnJ0tWDs46CLoyQtkU4MVo8DnRkt5ScaqlU0+ZDxGgYMRzMRo0blZuCqT2mc8WWxCjBs3n8tL+vBcAdYEGQ8tc68PT0P88JtAry02GR5KIWPsXO90ELryn4Vb67h4QYA+Qc/BpFkzOX7XFA4flDra6QVYN4b4xrN1PPu1Z6LzB8cq+NHvvy86nh4BGg2RCCwU8hYksb0LFGUZRiQFmwICy6VyGEoL0IfhxL7B6IToUewuOs+/5hUlA01OgJYvazI914WXEt+odoBnLxnUZGoEFaNlSBzZsxfkuesbyzg4I88tZLkhXwAcUxPDODAlMfJDh7L4v18Rm/CVUnkBdflOHgtLkv9WvYHysIDV+O2zR6QK45K9HlpmrWOokMKbHpC1nZlp4OpNAdI989y5SJo0yr+TgRtIPg6ycAj4igBYJbzpfrnm2Kx6jICdFDzE2jd4m8hbFOZEH9lryHqLl8+jY+q6Cxfza2K3G6vb6DmmDdYaODAi60WTE2U88U0BJG3utpDOGKChA6Ra0q7PHhnDY/cLWK3sdpBxpN4jX1a93lQOXVM6emA2EqgFmp06vIw4RLvvYf6mSHmubtdw3ACJzl1cxE5d4uW1doDNbWlTkzNzyBbkXlbVF78gdVrMFVFdk/o6dOgAjp8w4L8KUDX4nM2tEC0j7xuEaVylbiHrtNvHzJQAXiuVDIZKEqwcG8kgl9a242Ekb/oEv4P5eQEkNZpd5PNSno2tPTSNZur09AHUdsVWw+Ucjh+S/E8eymPU9JnpwEcqNIjRaF1Na9UZIK2iu15I8bF/U3CMmyGKs6oPRD2DAQHzKQbjh+U624KAKRdXq8jkpPz8Tm8ZMKLb28M7v1fiAwdGU6iYovV7PZx/Vvrk3Vob99wrUo8jQy4cX6BHuYw3kOjt9LFpQJzV3Tpapi/iuNOhlibVd7hBzqwncK1I+59SsRABfpmKOQdpA1Zz0EfPSBgToBaatk9vaRjM5F6th6FhI1WZAgxODFeuXMFoRQakfC4Fz8TD/UYdnqmL8dERjBgp0lQmbYHLBMIFcRCe6YZb7RCK/ajt+bh6ZSHKf3W9iryRb2bsXNcEyoU0cq68+7GDozhmUJBu2ALfLUoOV2NNH5jKMkAfneavCqSmyWw43+Vvcm/I/t/UO71Kxy8ngkKLTzpBD5mUtPdofDCarE242GjLzd+4uIGnLwrieG72OCYz4qtBfxNbvoBEd9tttLriP61mHl5X1hWHci7e8eaD0fGpw8Cw0UAN+g04Zlxzvay+bXSdenkiAyou8LpKCVjtdVVdtsN6fZU6VtqEWe0lqy4Bq93ZPAlYDUjAavJFkIDVErBaAlZLwGr8AE3AasJGmYDVErDa6/abICl4YoHEAq+aBRKwmgRYE7Daq+ZiScaJBRILJBZILJBYILHAG9kCCVgtAaslYLUErJaA1ZCA1RKwWgJWS8Bq/9XTwf82GdBXW0ZTWWNeLYO+2uV/tcr9cvN91d9XeSdfbgH/u+9LwGoJWC1mgW+3vcTBarow/0JXGsiZDR6wjxkqph9GkK5lioqxtES7igwCn6eVWW13ewubRv7v+rVruHxB6Mvb9RoOzcnup4mRMfiGOQm+b1msxkYG0mlf/8YzuH79enT97VsrllmtVm/CN+xflIOs1YS6t9FS2lXATXn7wBnad8eZ1cYnp6FsPGRjUiatsckxy1ZF1iRlGHA8x0rdLC3dAuU/mVbX1xCxnJldCZWyYcEZmcLwkOwAIrNSsSRbOIr5HErk0Y2kGzNQWUwn6KNvJEE7nRY6XcMdzp1oVi7Tt9KQe3WzRcVUoTIPNWp1y8hFfLwyGLihY1nB2s2WZWNotTqWqYvMR7QpU7cVWNuSCUHZHiiZqMxqZEvYM+/eCwYMT91+TKYzdm/kY2abQSbtIm3Y9ehfyhbW7vi2nHHZwbGJCXsNd0UoUwR3NsT900pYhmnLjBVnYKI91B/ibA9xuUayiCl7Ft9bWfS4o1CfGwY9y6iUzgykZvksy4zhD+xGuVJlwCKzmspHzs4d2ie7xLpnWl9Zxe6eMPmxbhVsRDuprVjGubk58bGRcbtbhLK0q4amP15msmfluX2N7aW2B7ZVTcr+xWv0HXms5w8fPmwZofh+Wgber+/L+s3nZHcY5UfVJ3k8YI6KyPOjayj5qAxquVzBXkNGNJUxJRNbVvmh4aJrpAj4/K6xFZ+vTGBkO1OZWsoEqzxVHKjEeuBuIqZoR4zp1+L+EAaOrS8yq6lMLRnBtK9gv6HMc3FmtThjCetZbchr1Pci+VGzRVNo+mXXDFlS9DzrXOudz1GWkrgsV1wWNs5qQmkDZWOJg9X4/Dv158wzzqymjGVxBhSRCZYF7X5rcMznxlnc4nKxOq7Q/soAw+uVWY3PjbPNsb6Z4sxqzENZ2bb3dm0+9E9lkCH7mPpbvUnGTdm1FK+7qP0ZNsrt3R3LCkkZ0Ntmmy6ZaVRydLgykANmOTV/SgBr4ntrvYyNjFjfCFVyglTm2axl4xkZqlhb9fyOzVP7Quabzqbse5WHKxgelZ2n4+OjllmtVCnbfFiGuA21bAmzmq2m5CCxQGKBxAIvaYGXAqv91m/9VnTvhz70IczOynfMtWvCCiHziMCOn8xHx3nOTeJjfpxF9AMf+EB0L9na7rtPGBHOnTu3r4xxWU+dl3G+oGMO89b844zDHMt1nsDvk7isvT6Acw6dI7D8Ou5xnNa5wAslxrX8zMMy2/q+nQfxfXWcjDPD8nqdJ8bLnLhkYoHEAokFEgskFkgskFjgjWGBAKEv8Won7dk4uh/20Te0ZmTkUma1jRrwf74oDDHPX16F6wl7SqFQRs7EUKdHhpA3jClIeehkhd1q/upzmKtIQP9//sB9OG6kJ8ms5pq4GuMZbSOtyKjytiEYurnmY2VZgBSMC+9siloDGYWnZg5Hx2RWe+AeE9vOUjJNajCNJvJZibFlvSBSumDa67bgpYRNJ3QzuLYoceyrC6vIFUXb7MjcCMYrcm8uDXhmLU9idZJ/qwlcvy42vHrtebzlLWej4+nJNMpGiMEjexSlQMkiFiNEomqpkzZlCMlxYwTQorzluawLGEk7182gb+jow2CQEcUETGg+yqPfE8O1wi6DOCYfFznHyNiRscywDXkpSvdJHKnpt+AY+b+nnrmCK1dkbWFm+hCOHhFGnImxLEaKUrad0MGKYTP60r9vY/6crLGcOTqDH3pM5N5GipR3lfcqZtOgVB4ThTbShk0q6/rwQ5F9LDh5pANZr6DwRS9j4qMR346+s2eZ1bj+o3VB07TMuzvpLAIjgLlSB567Ivk32jmEnth8e6+NIBRDdP0GpsaFAejQbDlaJ2La2lzB+LDEvebmJvDMOWHqavE2T+xZrIyiY1iLltd30DDsUPzW8cwL99o+tjYlju6EHRw+LKxaU9MF9CFsZ+1uDfmCrNu02h7CnrSv+p4fxeGZ0uk+Tt8tMojHjhYwZBgNvQDoGKWfbn0PBSMdODpUxFBJHDHl9tEzvEV9pNAybEY9MquJeXBhfh21lrQRKqOEvjDD8Vvz4nVhO9ut9zA2KuxuRw9OIx+Ire45VMH9c8J6VUCLerCSKWnwHDkfODm07XN5nawvdfw2vLR0Ct0QuLkk7X1lu4qTd4vu6cX5LdxalnYUeHksGm3gXL6I0UmRpj00l8cz3xR/3tuuo90QasdUOsTcXeLDh49mYcjOsLjSwtq6rD80Gj62NyX+XSyWMDUhdTQ6lMfhQ9Lgy2Wgvivtnctn7V2jT9zrYHtLYr2VoXHL9LayWoVrpDynZ2Zx6YIoPDmhjxPUQgTwwOkpTBpBjkxARjpjN64NGB8TbjTj/1FRYpKfUS4Dlj0ex5ZO5Xnmmui8+ZEu3DQ/LG8DX39GZCivL64jUxSf5zdy1zDnlTN9/OBjD4kNJx2kTD5uEODiBWHcXFxex70PiDz0wamsZfPKuCG6pu/a2tnBypq0he1aDaFh3cukc/bbnzGDQl76rtFKHkbJOZLWpaIIUy7jWsZKh75taBh7YQqpjDSMuLTx8souqJjExHWadkt8aXXlFjKGaiyf9ZTHEoHfxIEJaYMTY0MYGTeDlutaqcpOxF0mbG0cXZaWpSFtbG6j0xYDuUihq2rPSKFUlDbO9aG+WYccquRQzsr1I3kXQzkjyU0aTKOx7eSVshToO2n0HSOfzfc0/Q+7G6MmHQ0bO4bVMkTe1gVdx5CmIZ0CMp6sG+fQQ8YRsJrf7iKVl/zrYYhqT8r29NVt/Ov/lX6glB9F2Td9GjbRyUhf4RSySOdlPdDDOJpV6U+aW+v4wbcfj44fPJ3DmJHWdYI6wsAoUaXyllmNT1RGwIRZLTLbK5u+XTDHy31qAlZ7uZa7832vdn1ZkeRXttj/dbklYLWXtHXCrPYi7cqMLgNRyUiLbd/FdwKr7WOOjMmAvmg77Q3ACil3AISKg9WuXrmCi8+dj57d77Rx6vSJ6Pjg9AF0ujJ56TYaduGlaCZJ0eB87nkLVru5cNvKfdYbLYTmI5KzgnZbJrDt7gAcQ5CeLtQQ5KELNfyrQKvK8KgFq3Hhx8pl5tL2+kw2axeCWF4Cf5iWVm5bsBqBQWo7AoeOHpGPxWNHT1lJ0GiBR0FamZQFqxVyWaTSMvntdfgBJx+X7XYT7Y5MZDhBzJigQiQbahJBY3H5P10IosSnAjs4XdPFpla9GQOoteyCUtAL90mLtpoyu2s3epZGnItPmj9Badm8TEg5JipYjSBJLQ/Bauo3TmwxLQI+mhldOuVYsFr0/iob6ndt2Tpt375LNp+3gB4uvlk5TncA6GE+WgYvGMiectFMF/cIwtGFONZ5HNCjAJ24DCgXAOPALy2nx4lnRiaVnIBr/o6bsmUmoNCCkHTWzMlpvmjBKxPTUxaYwrx8X+xPkM22AZNxwVL9mcdavyMjY1aylqAdK5W4t2fLvLIyAFOyvvKGytlBYCVHaQ8F57HeFOhDvyX4i+n06dP2g4bALb1G/UDrcCAPmrELmNlMHq22AZXWW/ANtToDYO2OfKTygymTNbT7oWuv8dw0CkbrwIGHTlc+dNhv6OItbaJ1QblFXVBl26RMLxMXeFX+kO+ofsLfKNdq38P0LSmlT4+kcvcGtNHlgTQkF3d1gZc21Lpm3mrPyclJ25/Q16wsbDAoA99DF35ZTm07vF79kz6p/hmXE6UvqD/QDq4BY6Uz3j7f1nzi0rdxyU7mqdfEJUFpF10wj0t/Of4AlBmXzmQ70HLGF7bjgDPaQPtkPiuev8r4wvGsJGjUD5oxjKBPBUoyHy2z3x9If+7s7VlZT4LP4kBAXieV7aBv8txYW7PAg2q1atvayNDwPptYUGZ/AM5j+RUoOTE2ZsFqjpexZabUNQGwTKPDQ/Z8s1Gz9T6QuuXHdNrKhlZGhiwNOsFqFSMJSjlr/SaJAxD3jdcR0Fxe94X09HJ2f0pkQO9kleRcYoHEAm8EC7wUWO03f/M3IxMQrHbmjMgVPf3003auwTFYxzGOBzo34bwkDjhTO1Ii84Mf/GD0X4LV3vIWCTR/+tOftnnGNw7EAV4ch3S+w7mwjrcc5xQ8z2t0nst5oY4VHDv1OD5v4rtrnjrOsTyaB485zut7xSXh+ZvOPTnma/7M0wK8VTvJSIYnMqBvhBaVvGNigcQCiQUSCyQWSCwwsECA0KC6nJSL0Gyc7PYD9CgzxngoMqgaDNXaDvBPnxWpu0tXN9ELZPE8nSogYzb3lfIZBB2zwdn14Y3J4nersYJ7pgXc8/9+/z04JngkBPU9eGZRvN/ro2EkCK+t7mF+XWJyy1sN+F0JIMzMzGCoKM/d2trBpUsioVgp53H8iMg1nj09ggOCB4hgBBFYLMJoNJAywAKKSnYCifP5YR6rVdn8eO75BaysScy7WMji6AEpcy4VolSW2EmxxA2tkv/ubhe7exKP73a2cfasgOfKxRBFVe9E34KW0hFQx4g09tNSQNrHHwBMqO5mwmfogXGi/5+992y25MiuxVadquP99b69hx0AM0MOyeEj+V7o6YMi9LsYwR/BL1RQokIU41EUJfI9zhtDDtwAaKAN2ty+3h/v6pRRrNo765we9YC4nAaIwVRGIG6hOk9V5s6dWVV7r1xL44JIgbJzLIynPJ/IV3ADXHgqjed6Qwx0Q+NgOEY4kDhxzs6hoLHzbNqCk5O+W1YKlIRk2T/u4EQHfn5uBdWK2J/ghpzKO56FKdw9Ej/56bs7aOyITOR3rq3h999ej44XKhbGQ0VqeIyhap5hCrSXQgeOArbSlD30xM7E640y4nxBJJRqNEFt2L7K4U2pIzJuZDJMtFpb/+fZXg8f35f46/bBCE5OwIi1+jxmatIvmqPbFbDF4kIJnYYAIu/d+wUurkpfLly4hEFf4nadro9GS3JH1foC6gvSnq2dMZ5syRyplMtYVElQjuHZqYC62t02ZuYFnbS6XsfMvLShVGTORbrO8HKoIcJ2E3jyVAFVwzaWVwVAs7I0g5z20e8O0W1IHwO3g6W65EauXJjDvGpMWikPaUU1jpFBR21IQOoDwaDik4en6Lsyv9okHOiKtF99toaDU5nXllPA6qqAUa5fcpDqiu9dnLHwqoK60mF3Alaz2BHx+ZFVwCAl12evMxCwC0sKApAa+sDWvoDMnh3u4LZuoDpoDDEYSb+GY+DDj4VEYjh2MbskY1oqzaOle9877QDeSAE0KRdjlXSszJRQmRVg4t7hEXYUYJTJlZFz5Dw3sI8jRCLlLAv43jsCzmMK7NlTASzOVtMIegKqy9I1Va1x/cI1ZLIy1w5PBshkpL/0z8dPZYx6rTNcXJFF8Dt3ljBnwGrjIbIpnS9ElKalPeCmY8MAEoFmvxisptglue9UbZ43v2TGsmUknofAh5+K4R49O4adE0BnEFImUtqzsVjBW7fEznTBQBejXNrCzq6AtO7df4yL12TD24X1IvIa93UQwNX2t3p9NJriS1yf0llZY0meUFaEL+1MsGpUPAELs0QrgMbOsxn2RG0VgRylZz0SXaiPjTwLT58J6Pbh50+QsuVC1UoFhZyMC4FblYL41Uy9jFJOjtMpD1A54ELBgZ2VtY72dBX+R6CnP3W8fyY2PDluxIDgYr6GgsprlgoEj2q/UoCrSxpTeEbw1Qkw8QFvgFBzTVaB7VXQZ/RUM2K/tlF2xcjnM0ls2+x2cdKQNYfSvnYoPuyk7WitYalVfcxWZI0tpSh7Ldd0h2NkC+LD7WCMvkoGPzrx8df/t0jlws/g2qy0ulp0UViSxShTqcDKyAOYOLvtz6X65x8/xA9el7X9+2/UsaRAcIRdhJ48CJ10Dr56KNP/jvpPAlZTn3mZf75q8FMCVnuZozVJPr7cq05dLWFW+8pM+024cAJWe/EomPeqBKwmL2IJWE1eghKwmmGzS8Bq9IcErDb5rEzAamR5TMBqnBcJWE3mhRUFAszxi981puKeMQAv+m2063bymfscED6+1PSvvwlvlEkbEgtrRHhsAAAgAElEQVQkFvhttkACVtMdw7pxJApiOprVS8Bqv81TI+l7YoHEAokFEgskFkgs8GtbIAGr0YQJWC0BqyVgNVlMErBaAlZLwGoJWC0Bq/3aL1df+gKJDOiXNtXzFb9qsN2/sVlf2c++8v4mYLWvbOy+CRdOwGoGbDGR1XtuXKwJ6ps1Qt37EoHYdHvSdLo4NT1fwjCuQ+ptUz/6q6xr0Y555UBN2YCvtOatswaOj2QXw6P7n+HTux9Hx8HYw2uvCiPBxQsbEZMYC2UrYzYmBDFT2ubmJh4+kt1bm5vPQEk/lm53CIs3jHbopzF0dRtA6KDbF2R7EIQxG83a2los60nWpXRWQEuUCiVbF0vGcTBif5QhIDSUzUEQMwOQVa3Zkt0oR0dHODyUXQONRguVikD233rrHbz1nbej49dffwtjVz5GyUTVHyhTWjhGThnk8tlMzDTm+yOEhoJ8OIiZ1fj7YlFpr0v5CVsSkfDKVhD4/oSZbDSaYlYDHN3R0G42YylDMjCY33I8DatTs9lGlzzh3DUz8NFX6l7PHcMwEkWsDjnd6WBZsQTqNLMaGawM4xEZwfIFaX/ELKXMaimLsknR6WjPiZGD5M4a15OxIEtcj3zvUXvc+F5kS4qlEqfY0VjPsEJYU8xq9JO8sXm+GMtKUnrSSExOy03WajOo1mWHC18eD45krJtnLfi+tC1ikNIdH2TSMOxK3EFimJxOG2dgW6P2D4ewHPFbSmXGUpK1ifTttLzmwB3EzGq0D32XhXPFjBevwV1npj3T7Bn0UZad7d0IgMNCm2W5RS+SEMhhOJD5ks3mUatJf8m8YWRPyaRhJCwpU2XGlKxvRzrH+RtznqwblPxkqVTrWF+XnXGVSi3uy+HhcWwf2sT0hUlRI+lIRhGzJkxLPbJ/Y6V6H/Q68JStzo3WAKWoztHX5Pjk7DTuC+dgqNsmrYAzXHaj8D6/zADG83YqG58ne4lhL2Mb47FOpeI6XBsN6wjtMbcgO1nmZiaypATxGGnm8WgMsiNG40IZBu0L55rZ3plNZ+K5trK0jLTuGstlsnEddziK5wh3XOnSiEIhD7KrRb6RycJWRr10ykZKfSCXzsTHrOPo9bNOOrZV6Pkgm5k0NADlUVlS0ZyVtZd9Nz4wPRemmeRoZ2Mf2tswwLCOYUrj9Qyz2sj1ol120VjYNrLR7iZhMzRsLZxnI33uUO7VSLWSWW2aqc7MR7LZmGdEpVaFnRYg79nxKe7d/yw6bpw1UalK4KRarsTPPvpnLGMGK2ah4Tpg/JZzZaYmO5uymVzM3sddXYtLsrtqplqL1zq2xzwXeB1L2XQjn9f5SIa++qzsBJxbnIvXDbJbTlgMp3b7TT27yWr5ImY1XitQps9UmIqPZZClmLZMn5Nxf3H5ZRnxBKz2KwyVnE4skFjgG2mBLwKr/eVf/mXU5r/4i78AJdFZ/vRP/zR+JvC5Z95J+Xyafn/h+wPLtBQnn4V/9Vd/FZ3/8z//c9y6dSs6/rM/+7P42cVngnnm8F3sV7GRmecqn1HmHZBtMPflM8T0jW2cBqCZgeDz0rADTw8Or2FYfSNpEleYrKfvNS17zmfwNFtx/D7+S+9Z30gHSBqVWCCxQGKBxAKJBRILJBb4yiwQwFOJMYeMS5SNZOzZ8+A7KqNm5XEop7HbAP6XvxFWlcfbHaTTKgOarSJjYuEI0W1JnC+0R8hXJLaRdTp47YLEp/+nP7iCDWU+G3eayCmzGtmDtk5EseAnv/gMp32J4S1vXMb8okgfzlQtKLFaxEK1uSmxmc2nj+G7Epu/dW0Vty5LnCPnuLCUCayQdTBQxYhcuoKxctm0yGqmDDcnZ8DjTYmVMmbaPBIWpeGgi2xGN56Xy5O8Qa+BuVmJCV29vIw7tyXW6ETcO5N4VYosaoxnBGmkQrEt0xg9rdJ3A4Qm7lKwoeqpMZkS63OIDJsa4x9mG54fuvADyWNQDi9lKcUTbJz1JG79+NEWdp5I/HiuMoPXX5EcyNLiLFxf6lCJZKyRlXymErP1MEKpIXhkMx4Kyvy03XXx3q5Q9Hx4bxeG0urVKwt466bYv17Jonkm7Fbbuw0sLV+MjoslwE5LO9OpBspZMUQGDqyhqGik7BRGhoQOY1jKgGAFFixlURKVlKg6fIuMR1LIt9RR2+4fh7h7X8bx3me7yBckJvra61dwRT6hUKkCH3x0GB07mTTaHZF0fHDvPr771lvR8a3rizGXUbcFPH0iLEqpTB51ZQ389GEbnzwQKqH52TncuSQMZLM1CyZ8ORiGqNRl9GpzscorBqMBzpryjTYe2Ug7Em/zXGB3T32y38GM0nDNz1TRPZP6Iyo3tIQNLmsPceOC2P/1m2uYq2qCIxgiRUnOKDKdwSiU8z0feO+uMFS9f3cPI8jk9MIA9ZrUT6ctnLZUIrNUxbzKI67MA6fbMt/rmR5++Kb4f87qI23paFgeXJWtHVt5jFX/lb4c+sJMlk6ROUzu2x8DmzuSN3i8/Qyvvv1mdOwGjlG1Befpzz+UvJyTsePY5M7uKQJPGNo8P4uUUjNValk83da5PGrjylWRBG12znB0Kve6cf0WSkWJuTYbI+w+E38oZNL47juy/pDtbnv7fnR858YGLE9swhyarWxea0vpmOHvqDlh+9vfD3B6IvdqHO3h4rK08+1XL2FO2bbSoYtsSudvFJdXLeF4tkeT/F9lVuOcNSyDv4qVitODkquRbS3g06cy1o93GxirHPNg6AlrHGVeL5ewoERvazXKzspaXS/m0dB15t0PPsXMwuXo/MrCLGZUzjLr+EwCRuej+2rO1ocNR8eI7ewos2A5R/+T+456Hop58dWcPWFcG7tjWMoimS9kEOraRUnelCrSuAHXc5kXDx4+xfpFkZTN5Sb5NwrmaNPA8L4q6EZymiWlO6PF/UAWlJE3gqUMhVyjAr2vC0qRirX7Qw95lVQuZGxDBhex76lAVbS2j6cUyIysajgaQJV7AcuDN5C57xQKcR8HXgDPksY5dj4e62Y/wOMnQpO4tb2P05b81qcMqC3rSb5Qwqwyoq0sFbG2IM+1mUIaqpiN0dBHviDjddzvwC/IwB8NgL/+e5lHgWvjlQsyZ5cXM5hfU0exga6uvVRT3hSFWHz6wad487r4/A/eWsG6HML2KQOqG9LT7Iv6SRCCeSKWbzWzWvgVoZC+KJAYGXVqJ78MxcstX/X1z9var8jMcTPCb7Wbntfa/w71ExnQLzT6bzpY7cvN32lS2V8yhyabI4FsczxVJfqo0A+LiKZZAWrTx+Zhz5/x3x0jh8f/N7emFveUlJgBEIyGbnzNjGMjVO5Yt99BUylZ7939CB+8+/OoVaE3xvrqSnTMpL4BzRCI0GoLCGx/7xA9BfdQerHfkzcoAm/2FXxD6cB0/EWZwkCTJ7l8Ge2OgG9Gng/K5rFcuXoNq6ur0XHKycSgkxTlGhUgQqnNaUCekWSblkQksODoWEB4lBccKdgu62QwPy/3un37Dq7fuhkd37p5BwOtw0SQkXckIC2jwuUEuVWUm7bTacHV9hBENFaaeCZ+8rHsptAks8xVZzAaKVX32JvIC4ZeDOZg+w0Qh0mkvT3RPKesoUmcMUHV6chH7dHBEdpt+QhrNYZQJnN443H8UsaEmUmaEfxjEnQE3phEFhNrhZJ8BVAG0QCz2JdQAwlUnw9MkGZMSVnpSxhacBUE02m10GhJIIQAKQNGoT1NUo5AEdMeAoq6XfmIGQ292D6+H8KMaaFYRr4gL5u5bCGWnuR5My7FYhlZrcMPdALHWHzXj+1czD8vwxdVUPYJA2wi+M+A1dLpLLJKc8zkn5FRyhB4pIVJv3ZPXnIJDjQAPoLJDFiNNjRgHR5X+LUfgc8IvJNr0f60FwvnFIE8LBz3adCVATYVCxObEDhEX2ehpKS57507t+LkJ//dyHryXubdiD5ufKBUKOPSJQHSUa6U0rYsHB8jp8u/BqhUq87EYyo+L4GofL7wS+we8kHpjVy4IxkXSgGHoZzPRCAhAVFxnhrQHm1rgI+BN5Gyte2JhDF92cyXsRs+l7w17cwVC89Jphpbca5Pyw1ndM6W8gXwNywO6f6VSpuAOZj1NpSAFYtP4F1KokClQgEZ9ZnZ2izSChItZHNx/U6zhXZP5mzWyaJcliAWmbpNe2rVKihpzBLxZemzwKZELyWKo7mQha3o0TT/6vs06/v6QeN7k7WFIFgDTIzmuwJS6S/GD5moNv42DeabTrxzrE3yfFr2lNTklmPotqcA1myzfuFyTMyaQF/q9GT9p5+b8xxzcxydV/BroVSOjxunTZyeyhwh8DGdnoD8zDoThBOpWYIITZvpP6bvXOfKRQF9FjITwGW5UIx9hqA7M685V4yvcg5l8tJfXq+kfOGU4SVIjYXPTTMv6jO1WBKD4/kcWEzHjm40kZ19/l0i1HcGvieY4+gm/0r5Va+l52eeTpjV/jVbJ/+eWCCxwNdrgenvgC/3jfbi9k0D4E2NL4phnX/9/HrtktwtsUBigcQCiQUSCyQWSCyQWODfbgFiATSnHGmtpX2J31DR00iw9VM1NPQT+d1HwN//VMAlu8cjeAosmJuZRyqQuBc3FaQ15uRYY+QtqZQNTvFHvyNApXdeLaOaFiRCLuUSVRIdO3YOB6caZ+31YGVUHrFaQlYBbflUDrbmBEchoKF2nBx38PBT2ZDeOTvA7WsS83v91Zsoa+Z/6I/haUwrtLI4HUqsq5hzsCu3BTEz2nwcnQF7+2KhDz/8EEtzAqJanptBNpLnBBZqOeTTUqdSsLCyKHEXb9yPN2zaqTTGocRUxmMbJydi562dQwyp20a7DUcINQY2MzeLmt6rWHJiybYy8TzSTERRyUBimQhHyOlvKQE6VECe5RTRH0scrtsZw9WYNOvOVgR8UCLIQ/MqozE3gAsoJNqLayTqSAKg+BkKhaZt6W8bRfxv74o/fHhvExtl6eP3Xr2Mq6ty/aELfPJIpCQPGgPAkfYUc2kUUhJj3ljM4vq6xJascIxxXxpUKRdiwFwU+ovbMAHkEW81Vi3VITeuqn2ORsDekVhrZ7eBxw9EorRx1MTGogCq3nh1AzdvSJvtDPDuZwJ+errbQKa8GB232gMU0xKz/OPf2YCqd4ImOJOuY/tgiGcnMhZPj7o49cWG9XIFN+YlfrxUtLEg7gOmJExeqztsom/AgqkUjhXlQbY/I8fZ7frwRirDajvIadyRcfNOT3ImIWF6Y4lDL9XyWFUZ0AvzFWzMSXs4/sWsju/YR1o33vZD4F8+FWDZzz55isZQ+psv5bG2IMDK3/luFQ8fS+yOMfT5ecmrHB4cwlagZCHt49XrMsdLWQs5WzduOylCEKPzIz8Ec2cshUIaaZVxbPQ6KBTEBzr9AKdNsed7H36EuRUZr5t3NqC8C8gXgB3BkoGh6k5P2s98y71PBazT8zIYZBW4ZuVga86qkLOxUBcQWDbrIpuTNWqmXsBI5YaPjzr4XKVjl+aXcfmCDN7iAtBWUGCpSCIOsedJo4vZeckrMi3I9rFsbwGKD0Sv08L+pgDdrm/M48qq9Hd5tohaXokvok3jmkNg/DdGnE3HTV8cs4wAaqa+3P5fLb7W59wsKuj2kx3gSJYoNFo+Ai60XJ+DIS7Ni28sVsa4vi6dHI5acDU2f3AywN2HMjHefv01XFBAUjDyYWVk3AM7RE9JOQICrqh7rNKulMOM7tsGhn3xbYJvbV2MCPatlmRO1cuTeZRNAb7mXlx3GG9UQyqDfV1vHz87hF0QEGfKKZvlJJqLJv3FZbEslwf32CuWGwTP8R4s/GvkKYle9HW9jTadK3J2FBAILnZjDMY2SS7GyDXHyPyDk5H5RQURwt4i+zD/o2QakTyIPqVH7jACkEZtyLL94ntt14ulZrf3uviv//Un0XkSqhjyh/nlFbjqTIOxi9OmAkzLFfzwd74T1V8sA7YuoATIltSH264LSwfm8Qnwv/7NL6L6zH9fWBN/WFrMYn1FBpuS3B1ZivD4aQP3HwpI+mj3GG/eEnTw7712EVd0PYQ/BAL9Adc2tRX7Z8fw4G9vnN5KwGriLF91+XUCqV+mbQlY7ctY6Susk4DVvtC4CVhNX6ISsFrkJwlYTT5KggSsFtkhAaslYLUErCaBjQSsNgViS8BqkU8kYLWv8N09uXRigcQCv5EWSMBqv5HDljQ6sUBigcQCiQUSCyQWSCzwjbZAAlZLwGoJWC0BqyVgtQSsloDV5FGdgNXEDglY7et7dUvAal+TrROw2tdk6H+v2yRgtS+0/G81WO0FTGpiLH4GC2jJiuh/J6hoIz/HfzPHX8SspoD9iLRNN0VF6nq+csSOol0IijanvKORzhwO0e8IUObhg8/w0fvCrLa3s4uKssUU87kJs1chGzEgsTy4/3nMhGSFYcy61Gn30GgL2p+7Q1KGcSflIDQMQCkHHaXHDeFgcUXog69du465eaGfJhNZS+lZm412fH3+mwHgk+GgkFOIP3f4qPTn6fFxzDjFXWzGJpT5M7JAN27cwOq60BzXZ+cnEpbkTVdbpTNOzPJVKhVQ1N0KZOjxlV1pOOrHTFT8ne3IOHLNp2RgZIeeG+96ILOYYTMiw5Rh3op2EChb0lljwjJFpiEjw0eJUSMXtL+7hwa3VnCHxWkfli07CCxSBqelDeVSNWaD43nDOkZfG+t2CEr51evC+LW8vIr6nCD/c2myXslOnF6/GTOriXykssRxZ4RhVut0IpYklqdPn8asXfx301/2wzCrRcxkygx3sH+KPreXRWxJpKTXHVJk7VKmKzIhGTvw2LBM8dqGxYr2MywZPE/pRJZqpYLRUNrM+xrZQTJJGSYn+tq0FNPMzIQhaVo609RpNlpod6W/A3cUyz6ybZRyYslmc89JQxlGjrSTjecUr20Y3Q4OjkCWQhbKgZq2kUXMsDTx+oaFi6xPpg4nv6lz6dLFmCWLLICmv6RoniR4yZCnu5OcNC5duhLdlyyHxv4cO8NGdnx8GkuC0s4Ot9mpxKphq+L9jf0p7+spp3u/PZGCpe/E0sapiTwl2bIMi9s0qxzbYOzGecd5wsK2m+uM3CC2ybT8Vr5UjGUfyexlrk85SiMPyjrTUliGRY/9MPdi/4xNeE/j874XxP2dZuCj75g2T8tx0d8NexnbWdU1dq5WRbk8AasZVj/OAk/HiMeUipQ5Djgqi5mJ5Hr12cE1R+1DymhVgY7kAAxzJNckM6fq1VosXTrsD2LZzVajGa+Ho8EwpuvMZ3Moajtn6zMoV2WHbKkyYdqjzYzdyKpm1rRp5jY/DGOf5/PEMAt2et3n5qaRDd0/PEF/ILuKOlNMbLSt8fkMqca1754/njDVVaoxmxr9J56D6TRoO5aMlQblVFm4xhg53Uw+E88Rw7DGOqm0FbMt5or52JdmZmpYXJTdppxHZl6UK6Vfg1ntVzC2Tr9XKCtrdOMvUc7PDPTt3bH1JcyVVEkskFjgG2aBX2Y++3ViLAmz2jdscJPmJBZILJBYILFAYoHEAokF/h0twAiZkU1kM/KBxMsjKiBP4pRd1HCo3+A/vQf8Xz/djs53+mmkNU42U6lGiiUsveEAvrLLjAddXKxKDLsQnuEPfiCsKm/cSqOorF0ORhPmHisDh1T8jJEHFGSRuAj5i8ZQ5hWkYAuvWMRSltI46MAFHt8T+cXj3R0szUrc99qliyjVlCLGTsHTWLKHFM6U1cyDjXc/eBDVb3eGyOck9tMfhdhrqELGyMV333g9On/9go28MhIV01AxUaBcYJJf2pmilpwG8ykN1+iKpXePOmi2BBzD80bpgYw5PY3jdodDuBrgYjx0eV7k2+ZmithYlH7N5clWJTF4mxKZU6KdI6MOkspjc082SB4dN+EP5HhpbgbrSxLLKeTSk7wKRXCiswCboiF7MOzPeGBUwlH0/5Gtgjz++lOhpPt86xCvrAib2pvXllHR1MXAA3aUta7jAe9/LOxlwbgP90wY1xZLIf7g7Vei42uX1+JsURQX1PYwrWMYqhCOYaVUAcK2MLQkPzCEg1OlCtw9DvFU5Sn3dk7ROBbfLjoZvHb1WnT8+u0SloVoCR58vH9ffPvBThvpkrBkhcgipzHImxeLmFMBknJGAB0sx03g8335n0+2T3HmCVvS/EwdK474w7XFPOaN9K3bA3yJrxfKGdgaKx2kHDTH0pedkwEOzsRPBkML3kDi2aOui1CVbDg+tQXx1Wq9gLSyMaXGQ4yaIjdZz6Xw5jWZd+VMCvWCDB5TPIHOQbZQVVLxL588xeax+Ek66+CdN0TS8eqlDPaVZZAx93pd7ttudzDsCw1XIZ+J2QdXFgGxApmiJvK1VKgdD6W+77txfmbsjZFV6WGSqrXaMpD/8t6H8HX9qc/PIZ1XJqfV5Vj+tVoHutJkHB2HuKfrgJ+u4cATnzxujjFoyH3na0W8ekPmUcR2F+raYo0QqB7w2ckIz56IFGytvIj5GYlhX9yg7KyMS6GUxrGuD/c+38ZAxy6wcqjVl6I6/e4AaZ2nveYBLi8Js+Dl5RrWVM61WnCQU9moSHFEpxrn2XnlD88bKyCjF0vX9TFSvc93H5zg7lOZL1TwHattswhwdUlGdWPBxtuvKUuZ1cNYx2jvqIu7D2XC37l6G5eUPcsOA6Rz4sOB7aOna1TXTaHVlTactVykM7JwuJ4Lz9Nc67iPIbVhuR54GczXhb1vZcFBTdwQBWeSZfb8wUTh0LJxREZHAM/2O/jJu6JJWayvRNKY0b0CK1Zdmq0XkddnEEWNLM0T5p0AixXp+2JtwrIG5ghVHjTSDdXnC3MVY13Dqfxk0hhM/5E9UgoXXGXUs5m7NiLPE4o8y6IGlqx1VIPyDftaxMMmcX03+is2fPi0jQ8/lGdZqVTBG6/cEPtUuD5K8awQm1uibnV60sYrV29Fx6uzQFHXdj6+jFxp1x0jlZF7kYH0//i7z+S+VgpL6g/Ly2WsL8gCR+ZCI81M5eCHT4VB89Hnm1hWpavff/MSbkk6XGg7Q6XyS1vxc5OS1I4+Xck7920tCVjtaxrZ8y6O521Wwqx2Xou95PoJWO0LDZqA1V5knl8PrGarLB0f3TH9NL/9zPNqCqw29ik9Ji9B2XQaKT32xwOMVMrw6ecP8cnHH0R1Pn/wEJ7KXFphgAWVNmMCfndXPp7ee+89PNuUDxcCPyjfKM/UIE7wu2M/1lTPZvLIqfwcZeNayk3Oj9HZBXmhu7BxKQZAdDo9nJyeRudPTs5isBoT7RNZNxsFfTFnPQP62dnaxkA/OglOMgCUixsbIEiNZW1tJQYTVGozIFCChR8ZscRkqYC8Xt9xKMMn40gbO0ozbaXCWBaT/8Z6UocvWWKTbquLjCMfEARRmeSY745i4AvrG1BXo3kagwK77XYM8GI/DNglktLrSJCg3RqANOosfIk3PkDQzKJ+aVKe0nz0s46vgMVMOoeZWXmBWlxYRqUmHy4Md3ikno0+BNvgC6GMrx8D0Qg8MlKSBHEZINfmplBMGzsY+xvwBs8TjHV0IuN7eHCK4XAUHRN8xTFj4fWNtCJBIAsaPGBwYgJgsuHoSyLPG6AJJfkMIIkyoI2GfBwQHGMAWNPAu7E7AQ4SbDY/L4EKgsMMOIkSnYeHwqt9dtZET9vpI0SlJh92rG/6yX6bsXbdcTx23jiIX/zZRjOmBITt7wsdMO9l/Jl9NX2hlOpEQtSLATq2Y8XzolqtxIDC0WgAAipZ2F/zLkI/jeeRlcLKypTsr8pQElBlxpRAOgNGJECIUqks7KsBDEXSserzBKoaUKOnY2v8Jz7veTE46exsAlriHDTAI4LMjH3MOMh1xvDiDxTSvstHEttswGcEohlg37RkKmVbDajNzjAQJXOW9jDnjW143oAkecz+mbYRwGbGolQsx+sMP4BMHf41/aUE6jQAzoDV6rVK3M56pRqDL/ldZyRHQ89HoF/l0fee+jwBmfzQYwnGXlw/koHQZ0QxV0S7K+vbeDSCo3TV1XIZKY22DXo9NBVs2udcVt8eDQbwNDKQy2RQqsiX7+L8PGozEiAsFsX3ozYEk/XfTk/sSRsb37BsO/ars2YjWgtYOC+Nv3HMXQ3uPtncxkglpIdsjwJkOb/M2mIFfvyMGAz7sSQuAcrGBzjMBqAZjYP6KsFqlICV+VuJf5tKO3F9Pj8NYLFSL8c+ny3kpoCkFSwtSQCGksoxILKQS8BqsYckB4kFEgskFvj1LPBFYDWzTn/ZO7wIvJvIgH5Z6yX1EgskFkgskFggsUBigcQC3y4LMGpuEtiMEuV9RRXZPuBJ3KgTlrE7luDwP300wj++J3KK/XEWlYwAL3KZLMauxOG4Ad3TxHngDrBelDplp4c//D0Bzbx6YwJkIZBDQ7FR4t7TQNDAGyFTVPk5JwXPyISFNrK2AEeI6Rgousq2AMWJod9ooqyabbVyMQZdEUzgxsl+Bw2NuxD78/EnAnQ7a3ThpCT+NwocnPUFOUL5wqVZ2ahbz2VRyUpcaracRVUBQJQADVUSkXKanoIVeuMQe8eSsL/3+Q7GY4lnX7l6CYuzcq9S2Y4lDneP2zhpCEJkPPYx7Mpvu81T3Lkq8qZX1pdRV2RBtJE/OivFVSyEbwEtBTlt7ezA07zB2tI8VhZkw3LKYv5E7Zyx402gDEPZ0syoGGlCSvI5Cmk7HWfxv38oG5D3Ttr4vdsb0fHrV3OxfF6XcpzSfJz2gQePn0XH68tzmHGkoTm/hY0FGdPlxZlIEi/qh+cja3IRBKuFAtqwQKihxuxho69yeIMwhSPFHT3ZG+DJ9nFU/+ysC0vHYqZSxhXdyH9pJYVllSnkbbYVq/l0r4muKz4/GE3s7wQ+rqyI3cp55jrEQK2+i88PFLR30IRTFYKCOzdLWNC4ZpmXU4KFXvsAgQJxiuUcCrMSa7QKZXRU6rezi6MAACAASURBVHTrcIRjBWwFoYNhR3IIzeMGctSqZZxytgInIz+o1crxRn5KFPbbArSyxiPMliR+3G+e4vYVGaNaJRNLHxLrd6xYkXc/OcOjLQG6ZUtZbKzL/F1emYXviU2ebe6hkJe4aLlUxOGBIXAYIatytK/dnsGKglHIa2D2n3qjAfb3n0a/PT7cx5tvfDc6ZoxZQ7qgWq3JRz1+dIbjUyGRCJmPUsTi7NwcsqrXu7xeVg8AjprA/Qcy7l66jIOB9H37qIezXclvzBTSeOXGanS8MJfC2JXzY6+PmTmVf2142NuWNc3yHYwVsXXz+hIW5sTm+WIa3YGsD3cfPI3lJpttD7mCOBa/16s52fzu9c/wB98VYNDGQh4zYlpkQoAYnaj4zLnp+YyZCfpvX+LPefEYJmbshin0lAji/k4P734qYKZxWEToig3Zj0pKxnp5JsQ7r4ufZ+0xRioDvX/cx71HMhdWF1Zxe01+y/XZcsSHh3Bj0g+Cdw+OZV53+iHyRVkHMrk0Mlk1BFyMVTo28NLI2QqKymRw67LE7CuliTQnV3nmFFiClI22PiQIWHyyrc+4bB0PHku+d2dvP45t12tF+JpTchwPeZWitn0XNy5Kf29cmkfe5CuCASyD6iXRhfo/AdsGCB5YZrWS/OUEkkbZ4gkc0azh/GtgF0EYROsdS5R21XWvw4ed5oVSqRz6aqrP7p9ga1dyDreuX8cl4SyJsGy+3ph33DyWJ//dj+5jriQT9eraKlZlKUIhA2RkmUFnNIRNbVvmGAfA3/6j5EBPWy4uXxMw6+yMEwEGWbwRSQPkf3JlYEeWEzx80IA9lOfaD99aw3e0bQSwwlL9UYdzXBrKp0NWn2znBW1qr38j/iRgta9pmM67OJ63WQlY7bwWe8n1E7DaFxo0Aau9yDwJWC16aCdgtcg5ErBaAlZLwGoSCUnAahKcS8BqEqhLwGoveH9ImNVe8kt8crnEAokFflMskIDVflNGKmlnYoHEAokFEgskFkgskFjgN8sCCVhN4AQJWC0BqyVgNVm7ErBaAlZLwGoCUkzAarImJGC1r/a9LgGrfbX2ja+egNW+JkP/e90mAat9oeUTsNqLzPNywGoENEwzqyloPdpSpUB+uB6l2QSVTSx3qPSyw0EnZlZ79vgR7n7yYVRnb2sLZDpiCfxxLJ1J9qWtLdk19rOf/QybT+WYrF268ShiNXKUdcn1A3jKuFYuV1BXacX5xWU0WrL7oNXpx/Wr1SoyWaGdJWClpbzF7mAUM/04qRQyyirEHRmGCYlrbE9lGcns5Sqb0zRT2pUrV3D79u3o+jO1GkYqZ8kmGhYr1x3GTDmVSgkpbnfgTofhRO6zUMyhXJYtH5VKGbn8RBLRnI8YsJR+PUX6XzUQWYEMc1i/046Ze8gQZBi5yIRl2IbOTk5iqUfDyhSNC5mBlArZG6ciRjsWMhORRYqF7GIXL8suM9rW1f7aZDlSl6T9CirtVy2VYzYmdzBEbygvpOViFk5WdgGkbRtjdTiyNPVUnq9HGVBlbyIbnGFvylOmU5m6eDzQth3s7WFrR3amHB81MFQmv267i4bKuXZaHaSUqW5hYRELy/KRhNBCRvl3HTuNtB7PzMxidV12Ay0tLKFQEF9KpzMxI9re3l7MEEYTGv+h/c0x5VMNKxKZ0Yx85NbWDvb3ZacJmf+MTGFtZg6lijDS0f9jec1MJmbloiym8TFKknI8WHgfw7xF9jcjs8vxNyxTZGszbSOo0dQn25Nh9qIPGjaw8ZgBJvGHSLZSJV/pF8aHcrlM3MdsxomlS+mDxg+rlXp8r2mmt1yuEDPGRfNdd82EoYXxWHyPMr6+bl/k+p/SnW68v2HjY3uMjGmzeRaPC/s4Lb1qbELmLdN+9t3TPubSxQmlte7UYhvo14YVjeNo7NYfTpjbxmaRVGY1Y0/e3zC08Nz0O5xhYuGYGD/hrjfDMBdNTcNTblgWo79O3C+yfXGNYMmlKTcsu3LIAmiYAkM/AFngonH0A7p9VGhPU4drjDnPNc/MI9ZJZ2VdotxnbyBzedDrx9LSGUpfKisb5T6NVKiTsmNWs4CMbrpa8DWH0p6mnYWC7PBivybysmZl4a5TJ7YJfcqMKeWgDTsa72n8nHKg0/5v2C57AxeBrp+BP5Gv5ZjGkrWjYczSN3KHE9bM0mRcyA453U6zE6mSL6Oiu9XIrGb8nxuYzVyOJJ714bq8thSPVzo3YfLjPF1dlZ1lZII010lnyDgoY8fdW9O+NGEBCp7zYa0dz+PJ/5vrTMmDnlMG9LzMQ8/vSf7/tSQ5kVggsUBiga/VAl/EfHbe9e1F9RNmta91OJObJRZILJBYILFAYoHEAokFvjEWIFhNIlryFZwLlHWGgXclOumigq2hcL78tw86+PFHEiNsd0PU8hIjcWwLbl/os/xUiDAt8dRKroAcdSApW1nw8Md/eDU6vnWVjCkSNMilQgRjZc/3LaiIBqj65qiUJO9uIgJss2GmIdlOQ6nhaqWJHCeZWnIaAHGYQzA6djavL33hVsGBxpUtO4teTzYPuqMQY2qQMg46DNBXGbK+G6DblA2n7ZNj2J5YrpQJMV8X5vr1tXnMzUvsM5vNoK+5iJ4b4OhM6n949zFSjsTGfv/3riOtTPr1ohH1RMSuZWknyd21uSNsNJ99+CEqOdns+fqtW1hfEvuTcCxm5bFjAq+IJU1J4tDqePEYVcoFVKhxF/14/JwCirmxHwZwVOaVNh+THov9chxYOnYHfQt/84Eo0Jy2+/iD12R8b6zbaJ2JDfdPWrj7VJir7j87gK+j984bt/H2TdEInMmRaU+un3MAS+Op5BGyVCUFoY9UnOdhoEl67AU2Br4wnPVD4NNNyb3c3zzC7on4c7ZYjGPA2YyNHKnHIqaoFC4tCANWKQ9kZVgihrs9ZQPa3jvBwe6O9PHkABlb+sW4Y6kiYz0IUtghbRxl8hp9zK1diY6/9/YK5pSdbu9xA52G5ATm6gUsqCZolhKQGistVoAHIj4CuqO6IQZD4HBf5lfz+BSLM9Lmm5erMOI7dLXDY+lvbzDEkLq4tGc2jZmK5HNaJ0egbC3LjauXsTgndijmZT6wfPSpi/vKfpevZjHyRSHm4qV1zGmO65//5SFSllzz+tVVPLgvLG4HuwcxO9qta5ewsqKKO2myNKlMcO8Q21v3o/pHB4f4H//z/xwd16oFKKEVuh0P87NK0xSpUkjbPH8Ua8G6votDVa3IFytYN3qTVE96LPfab46w05Hr9IcWOqcyf9PBGKtzEpOeqVvI5WVu5gsZXL4kLFPNJnAgro1mo4uDXckH3rqxgo1ViT072QC+JQY9bQ3R6Ys9jxo9NJqyMDFvUFdmuwxcfOe20Emtz6VQNl3kXDNB1CBAqPqs6XTKhLClIV+inBePYVSaMoUSZOYA260A//gzGaORVwR8sdVsoYhra7Lm5KwWblwWHyhmIi6z6LjR9vF0R/qeTWXw5jWlj4uUpeW8Cxe7B+JX9x/tot3TWP7cOqo1WRNy+TTyRZlr6YwFm/qZUYx/jKN9WQ+bR4d451WRBJ2rpVHMy6JJ2cxA12c+UNxQxqjrWrGf87H0Tz+VZ9nTZ1u4fftmdLwwX0fjRCah5/bQ74nz+cM2Xrsh+cbXb16MfIjFDl04mosIfYoJSxtCJ2NWrviePB+xpkU15JlmuOP4N5Z/ZZ+1Ev/YJkdh8Z7yDx23DysjY0EZa0oRs9z7fB+tnozFm6+tYEGFYZg2U4JUMHW7eyg+/4sPPo5VcK8sr+DOJckxUkU7r8/f1qCLVE7u1XaBf/yx2O3h5hluv/ZqdEzWt6FO1MbpCbKq5lKfX47ZTw8PuvA6Mgf/+J11vCPmlCeswZmkw0helIU2Ec+YZqPTE9+iPwlY7WsazPMujudtVsKsdl6LveT6CVjtCw2agNVeZJ5/O1iNQAiTOBewmjx4I3k4BVfxca1qnxFVtEm6pwgWGarkZbeDQUdeNJ49fYxP7/4iOj7a20OjIS9KBKtduShPzOXlZRiJR4LVnm3LA9m2M/HHUyTNpol/gjrMR1WtPoeZOZH7XFlbR7MtbWg0W9GHg9yLD1950YgkJvXjbzxy0e0LdzV9KavgJCaZjB24xvaVCpyAJE9BMwTDGDDNxYsXcfOmvHCVCkV0+/JCRxCMAZDRtqWSfFjz79iTDxqCh1oKoqrXq7F05vz8bARYYyEAaW5eOGIpA1dWO2SdCYCJMnZNvuVHwLIpsFo6EwOSCC4y0ofNs7NIElLqd+P+lopF5BTY540CUMaShYCo58BqV5SCdnY2Bqbks7kYdBKBjQz4LySlt4xFr9NFX+lo5+dmUOCXKj9WsjnwI51l2B/ENmR9A4jhGOUUKEb6e8tI1lopECjEQqnWzWfypbOzs4eRSv6N+iO0uvpB2e5hrC+8lXINtRl5qyTtuxmjfL6IdE5etCnduX5BPnRm63NI6Qc3JWiNvObOzk4sA8qXWgMooXyoAZBVKrVYGpJ+YaRvt57t4PhEggq97iAG9KxfvIRCUXyA/mMAWAQ5GVlSfmcRjMNCiUwDbCLgyQB3+v1h/Fteg0BLlkqpHLdnGuzFV3lzHYLVDIiq3W7FdOcizSm+Qb8w6wDtV1XJ1wp9ScFSnE/mmgT/mUQuJUCNX/lK1R5dVAFx/Mt1yIBieWzeeygpa445r811+Nf0kXPQyLNOy56yv0dHEhXhPDC2mgYq5QulGBzGfzdtzuQJKpVxIajMgKXop2aMOv3ec+DC2J653HNyw9PykdMgNuM/+Vwhnr+93mDShkxmMkYMTKqdCVYz8pT0AbNGZWwnlvUkTbenc41ru5H7JF0/JSpZCpzLekxwYF/nr2OlwP5Hfc/lp+bXAMMIzMgAnh9fM52y42OuVwbEx3sZ+VHKjJrrww9ifzPPH+MPxg9pb2PPcnUCAKXNYn/wp6Vgz8C1m2VnbzcG7NrpHNIqXerYdjxe9B8DQHQHBBPL2uUHXgziLOTy8bhMg9VYz3wQz1XriIC6KvlqgKGBNQGQTYMyl1YX4+vzC9RWQC3n+oULIuNBOdB4Tum/R//wBWA1Y7/nwRNToDRTIbpOAlabNkdynFggscC33wK/KpbyYgDwl7NHAlb7cnZKaiUWSCyQWCCxQGKBxAKJBX4bLBCBkLSjjBekPYndchNt4Mk3eD9Vw67gcPD/vHuC9+6K7GOrO8blNYlHlgsZ9DR+3B500CJVGQEE1RlYCtpYrDr4j/9BwEzXLgGOgrQKGRuhgtUYJqUkIctJO8TYkoQ6Y6CWxv7TTgqKN8NwDISKuYrS27ppLjUkiEyuk2VsKZTrcP+igb2NCWnQ4E93MEBRZfsYW9KwFHou0NZQRLYQ4bqiMh4CblfijsNOA3nq+BHAVCugoGggO53BwGycp5xoW8BY73/0ED1XkvHf/c4tXBJVSeRSQEt14zr9EUpl6VjGBtoSysf9jx9i1BZIyeuv3saFJYnlRyFQA27gJkQ9ZvdU/TICvXAzZFQCF7ovU/+aeAv7IW0LQguWAnEYfvf1ohmOl1wF240Qf/ueyKfCyeIP35T40HqNG/Xl9FlnjMcqE7l13MZgJJ0sZS1cmZcY3rWVKha0v7kc8x4yeAEogWeEaj3Y2hmbbfSlThikMVB9Oyqe/kzBlL94sImjjvx2/eoVXLomoBbdYy9tyABjlSAMhi7mFsWeq2sERkn7GZ49PNKN5ycHODgSIMvc/CIq85LzCZ0cjpsSz946PEWhrGCyG5dQUtDh/Y8foHkqc+fmtcv4zpvr0TFVctsqXcqpcqigE6QBVw19egpsbQpgrttuYqEmMogXVhawVhM7cE9+U/1ke7+Bzzclf8X82OryUnQcuCMM2iIReP3SGpYU9La0YENTOyBHw8d3ZUxHwRBtV3Jli2sruHThenR89+4mswvR8cbaAj78QO5FUFdeJS/zWW7mNfMig2pZQaJuE92+5Hy4cfgHv/t9ObaAHQUats4amK9LrmljvQzlEgDxSgac1/eAh49FjvCw2catO69FxwStPlLA3ycP9nA40AXFLsHriYEsd4CZigzM8lwOi4sCqFpcysXzqNkC9rdkXjTOOtjfFenSW9fXsLQgfQkxRDondsiUalClRHT6wNaOOJA39mFrjiJwW7iyKmN3cTmHqgIHrdCPwUnML4UKxIym8Tn1D8+HxyDhhsxHy8miq3P/dAz8/Y8FrNbpOSjlxX9W50tYEtVN9BqHWFsWOyzNl2J07cjLYO9A1rrjwzN891WZI44VIJWdxHX3ziRf9P5HjxFCxvrVN65D04oR84jZqM5ldDgSX2o3etjfk0nSODzED96SnOdiNYeSmWzBGL6C1YJId1PGiD3t6hrLPz9/X+bCs51dXFM5y3q1iJNDASb63hBFzfWNek1cVRnQmxtzCJWAwoYPbthmGXseAkvW7dBOxc9Wgk5Nz5kuNGsyn1+WPqf6fKboc5YA64oCxYiDNuBsWtvXq4qctdyr5QOPtiTn/HirgY6Cy69dWsWiYMzguS76gSzKbjBGtyfPxCePNtE6lGfKan0Gf/I7b4k9Z3OolDTvypx6Rga+E1j4yXuSJ/zg410srYusLfNm/YZMvLPGCVMoUcmW60jlxOc9L0A6lMXuP33vEr4rmF5QRZty1FFJ++gZwB9C5NUnJ9KpUu3bVBKw2tc0mudbHM/fqASsdn6bvdRfJGC1LzRnAlZ7kXkSsBqtkoDV5GUnl4DVIjskYDX5WEzAavJxnIDV5IsmAavpTr0ErCYvEwlY7aW+wicXSyyQWOCbb4EErPbNH6OkhYkFEgskFkgskFggsUBigd9kCyRgNUGCJGC1BKyWgNVkJUvAamKHBKyWgNUSsFoCVvs63u8SsNrXYeUp5pGv6nYJWO2rsuyXvG4CVvtCQyVgtReZ5+WA1ZizNhKQBDQ4yuISfWLq9xVlQGNN0CCMmdUoQ2mY1bafPcW9ux9FDT3Y28WgL0hyGxbW12WHC5ljHj9+HB1HMqBbspMlhA1Ht0wUi2VUVOKwVKqgrDTQtZkFVGqym6ZQqqCvbGrtbg8N3WLU7fZjdi6XMoK6y4mMU0Yqjqw9hq3HCifMNwS1GHa0brsVM+70eh2Eyh07NzeHNd3pRtYrw+rE+xiGHl7fMB5RKtFQAJPVqdWW3Qqzs3VQLo6lPkPGIIH4k5lrcVF2SZBZxzBXkcWNY8Pie17MLOV57kSWzpu0gTKghmnJHQ5jaTyyWxkmuWKhgHxadl0dHRzHtiIy3/jA7Ow8VtdXtM3zMQNZMVeEze1oESteGj450iOmNMp6yu4Dsn8Fep79MwxSlB00UoPCvia7ADx3DE8lFdlfSgCa84bBjjKFhn1td3sHWzvCrHZychZLlAZeGLeHjE20EYtl2TE9veNkYvvTxxzty+zMPFa0v6V8acIgZXH3l7Bz8a/xEwt2zLxF1kBK97HkcvmYqYt+Z1jZ9vYOYlY8XsMdy4vqyvoGSmVhfaP/GOYw+phh9hoMhrEUabs1YcjjbybSltwxJI7CaximKMo1mnHnNQ3zUzptx+xW0+CVwaCPtNqEc8X4A69n/LxQyMXsgGRWc3QrJpnJDDNWIV+Kmczoe4bVjPYxhe2NGdSsicwl22mYzPLZAjiHWcguZxjUaEPDcEb5RyO3ynaaOc62mLk/3QbawNjBdgwRMv1kwrZIvnVTh3PaSHZSHpPXYjlrNWM787fmvpzL0xKiRrqUbYtZKsmqpdKQViwyQMlgN56/vJ5ZTyiXbNrD+WTaUyyUY/ZBPiuN7Ca3F01LfxqGwrTtxPOLsqFFlfHla4iRprWtVMxuSAkKX9dArj9DleLlcUrbz/Ukq6xv3F06Xcf8lucHyl42dt0Jm93Ii32ANjT+w7+xtO6UPSNJYmVSpF3NfCTjpJlrz7a3cHQiUtT5fAn5guz8yudysR9yLMwcGfV7sbysOx49x6xmpF2jfahqB/qyeS4U0tmYWY1jZfyWa6RZ93jeXKc6U4nH1w/DuL9Ly4u4du1a1E6u/+Y6Tnpqz9Ov3AU42VFn7Cdz7Fcwqz133ghcxNPyJR981dd/yc1NLpdYILHAt8YC593sd14Z0BcZKpEB/da4T9KRxAKJBRILJBZILJBYILHAuSwwDVbjV7DtiuqD7VgRUwrL0KliWxmb/u6nu/jkc4k12nYBP/zejeh4rgq0lBHqpNXG5r4wrBTzFQwOhc1lrZ7HH/9QYu0by0DoSsyskEkjUH0y1wU+vi9x0+3DQ7QH0h4nm0auKDGScqmGQkbikZRKDEys17GQ0ZjuXCmDi4tSp0LyGY21p5wJk1Bghxi6QpV278Ej1MsiPzc3u4RsWmOAaQuPVC6tO/Ix6Ej8eKFWRbWkzGcIUK9IDIHhjyCSaiPRkI2xxjs9y45Zrz6+9wy7+2KsuXoFb19fjo5nyrlY9tQNYpI4kIhsd0fqbz15jMW6xOZvXL0YSd9F9yJ7XHTE+4uMJUvKZqxbYiyFXCqO4o39PsJAYs/ZKJb9IpFVin3K9Yce2emkv3baihjtWB5utfDjz4SFaHFlGb/7itDE5S0qRYjTdEdAw5PrOPkMNKyMs/19zKbFB25fnMVCWeKcKctHKBR4CFMhHGUSCkEZUOmlTdY3ZVYD0nA9iceTfOnuY7HV+/efYq8p4zW/toa1y8Ksli1ZIEseS70EbH8ix3tPDuGoTOGtG+u4tCFjyrBhX7Vym50OPKW6cgoFuMqARd9oKYvbSaNNakKxycI8DpUq7Wj/AB3NsawtLeKdt0TRZ3EGeCzEbXj3F1vIloSFyEUKo7H0l/mknirrhP4IFdXnm6vksFoVX11arMZMTjuHHu5+LkxgZFCqqc8Mel3kUzLW5ayNcl76ePXiBl65I9chIdXHnwrj1Pb+Ho7awqyWLZawsizMeY1mH5WyyGWmnTw+eO+u2moS9x0Ne0gr4+DqyjzmZmWDdq/bgB9IXmVhcQ5Lc3Jfrh/bypQ27LaQV8Wa129fx/KC+B7FNIbKzEe2xe19Yap7uLmFy9dFjrAyW8D2jjjoe58+hV3eiI5HnoWmqvi4vTPMRwuDsILNzkobajN1DEjZxva0XexsCftX6IUIfWnzjasryGfkeDxqIaeqPPXZJWSKGgtNkY0vqoJ0GlAyO5wdPcP6gtjh8voMZoq6bngDZEh9GEkqZybMaudkVYvaauRE5fb/SgniPFiYstFVRqsuLPz8Y7HtwYmLyxfEhtcuAA05jZPdXSzOiy9dvrAA/p7FGzvYPxC//ejDj/GDdyRmXKs7yKm/hUjhSNWnPvjwMXoDyfXdvH0rZuQKUoz3yxrS7h6j3ZR4OeVt0ylVlEln8b3Xha1zppCCUTYOKG1M+ssof2shTCmzGvMtOpcHAfDRXfHtR0+eoqRSrYWCA8eStbFeK+GKqjf5owHma+In9SyQ8sVPLHigIgoLc9G+LX7lWpSRjg7R6XvwdK1IkXFtrDLTgxF6+uxjetHtSd4mdPtYqkqbL67Ool5SRyDFnC2LuxuEsG1pz27Hxd3Pha1wc6+DhrJ+Uqq4DPFVJ9VHmJH7juEhnxM/7Lb7aOjzaGNuFr/35p3o/EItjUJe7OAGI/iOULR1PQsf3JPn8k/ffYJ8VdhVmTdLB9LhVvMUDc1BRXLG+uxgXmKJiy6Z1b5/Hd8V10DBIp+ntJNt7MfMauRv1GfHVA5KfvXtKQlY7Wsay/MtjudvVAJWO7/NXuovErDaF5ozAau9yDy/HljNJLStwIrBEwSWvQisJpJ88hCmq3oq79jtNDDUh//O5lPcvycv1Id7uwgDedEg49fysoB4CDL4/HOhP/6nf/onPHwkFMN+YKFQlg+IWnUGs/PyQbaysorlFQFLVWpzSCugbeyH6Kms51mzhZMz+XhqtTrodOXlazQaw9WXHYIZDLiEiSgjr0aJOgMcIajJgB7CYCJ7SjAD5e5Y8vlsDEAhiML8loAtA2KgjGoMlLEpqykvHQTZdPVjaH5hNpahJOCEoDZjn+UVsRVBcTNKRU0ZTVMIWjNjl8umn5ObNCAed9iP2+CPx7F8ZK/bjUESlOoz5XD/EOOhvGGGoRWD5+r1WdTnBCC4ML+Eqn6QlQpl2ApOInaj05dgSbvRRn8kPLvpdDaWW2V7DXiOUoCnTflAaTeasVxgPpONdemXFxbjsWucnGJnX740+51uDCBrnp5h71De6gkaNAA4RhJy+kadyxVisBqBjEaWtFqpx0ArvlBSri/ysUoNS2r/bDqHto7XSbOBM9PmdjsGbBEAZ8BkGxsbMShTPobkY4JAqcNDofQ9Pj6JwTH8/5Ty8ZdrsyiWJEAispvy22l5x9PTs1hOdH9PrifjxRdqeZEnmMnYmX5rgFwEHpk6BFARdMlCwJkBn429USw9yc8PA1Yj2CaT0UDFaBTPEfosgZYspCM3dTgnTPtpHzPvCCQz84XgqmlA0qT9E9lNrhUEu7EQwEowGgtlWA0ojXPczFna2NiZNjdtsFMToJ6xF//STjFYzbbjvvO8aRulLE3imnYzkqwzc7PxfQlWM7K8tLe55urqKvgfC21s2kmZXQNy5YeFAfCNhm48FpxT5jpcHwzgiSBLM75cYwxYLZcvwtIPWTuSTpYP9JRlxcc8H3G8cx2uVOLz5VIJtbrM8Uw6HdFsm99mdF1K26kY9Bb6Aca6rvLYgEop75vJyUckZZcNqJQAUwOY47PDzNPRYBj3fTzyYE0FACYSnxNfItjLgP8Irov9djyO20MbG1Dps2fPsK/zLpPJI6fBJ4LVTImkohm9jRgZJ7K5I3cY25kyxMbmlAE16zz/GrCaTelnA4bLTwCF+WIRs5RP5of+bC1ekwnKjX3M9+PrUwL0zh35kCX41dQhmFaHLorWxsfR/De9CSY+r+uB/EsCVosHPDlILJBY4LfOAueNnyRgtd86F0k6s0xgxwAAIABJREFUnFggsUBigcQCiQUSCyQWeGkW+GWwmjMWcE/KDuEZaUW7gKcSEsV/+acHePBUkuLLC6v4z38kgJucDfQV0MZc/eaRJK1TVhaPPnwQHa/PlfBHfyCJ7aUaQTGSmC9mMwh8ic0MhxYePpW46dbBEU47AibwGTKyDBAkh/FIYkitbh8eNdOimJmFek7ixlfXlnDnsgDjKnkboSeJcNvxkdJ4oR8GONOE+o9/8i9YW5W+XL18AzkTyyeA6J6A5/aPTtBtqlza4iKyukO7lEnhlduiZ0ZAmGNLTCOAj0BjHYRcKQYG+0cj7Kns2qDdRf9Qrl8vl1Cbk/h6oVJFJF/HuHK/h1ZDbD7oNvDqHQFnLM/XUDZap0Q6KNiFIIaRarBx87WtMRjKLJp4Swhu1pbYkm35hHNExzxvxbqDtLeC1fwUfEuAEVYKOFJ/+PCzx9g6FZ+5dfsGXrko8avOmYuDAxnH3aMWnhxLnUJ1FnWN543bx7i+JICJ71xfQTEteQzf92ArmkxaJedDuLB0Mybj6E5oNkk68EOV4eP9jqVflBx9eiz5jebIg6+bfsNsDtzQy5LNVOC35benO4dwe9Lmi8sVfOdV8dWNtTRU5Q/E/dmqKknpvZ1DySc0mh1ApUsdOIjimYxZ5ov4+SdCgNDqDaIcAQtzFDeviXzhyooNxVzh7v0teBqQ7A9dpFSrtVQqQC+JMBijWpaxWJ6rYZ4aepHEHvBkW2LvO4en6A7FbnNLS7hyUYBlw0GA7qnU6XfOYPuSV1lbXcKtG5LLKpeBHQXPPd7cxRH7FoGN5Bosp40GLl4U8B9j67/4hSD+mB8w8WDGjk2uaW15OQL9sZwcdeNY+/JKNQYnHe/vot8SkNxMqQivJ0725u1ruHRB8g/EhTVbMgcZd9w/lrj7gyebuHLrzeg4X67guClz8LPHB3Aq0q9GL8Dh9rPouNs4xGxVfGB5oYpqWYBBhVIZga57EVhtU2xVq1SxviKx0quXHbTPZH3r9Y7hDtU+M7OAIzkH2DmcNsQP5+cz0DQkzg43saLgvKvrs6gVxIeDcS8Gq3HzfqC+HZEYnHMv7fniCUGsYkFZZCO/2IOD9z8Vadf333+M61ffjo4vbhRQUv/f2dzG/IzM0JvX1mMyh9B3cCLLNv77j36K778liKSNCzOw0wq+HI8wHEvHHj05xta2rM/FwiK6mjv1rRFSjupipgbwPH2mpBwszMjavjo/j0uzMn/zacRyscyRhoH4dmARTiZ13MDB1qHc66w3xvau+A/zJCWdU3MzJSzMCRhucbEGR/ubcwATneeplM4d7tU2MOARc7Yp8au2C+zp2nh82sNQZbWZJyFZBkuz20dT5ynnStiX/g5bx1hUMOWbNy9hY0X8iiA6Jy15kna/j3RRcq/H7RHuPhWjP9vr4LApYM1CLo8LM7JW5DIe8jXpAaVHmctmIVjtTO1wa+MilqsyLtUccy5icz/lYWzJb7u+gwebYtufvP8QTkHlejdWMa/u324OcNyQ+dsdBTjryXw8OztDISXr0n/6/qv47jWxVY7gQJUoDTM+BtSAjYqDgsoNc139tpYErPY1jez5FsfzNyoBq53fZi/1FwlY7QvNmYDVXmSeBKwWPZwTsFrkHARqJGA12faWgNUYlErAapwXCVhNPowSsJp8UCZgNfMuMQ1iO2e05twvv1/19c/doOQHiQUSC/yWWOC88ZMErPZb4hhJNxMLJBZILJBYILFAYoHEAl+BBRKwmgBfErBaAlZLwGoJWC0Bqwl4LgGrJWC1BKz2Fbxw/YpLJmC1r8nW5w22nrdZCVjtvBZ7yfUTsNoXGjQBq73IPC8frMaNTJQGZJmWAeVmG8OsZocBXJVuJLPaoCs7a8is9vAzZVbb34tlAYu5bMQSw0JmnIcPH0bH//AP/4C790SzPQgyqNQFPT43vxjXv3T5Ci5ekV1OZMMy9NDD4Thm5zrYP8HBsfABc/eNYS0aUFZSWYKmgVxcSw1rEVm+XKVKp2yiYT9KOxOmJV43ZjJLO/GuFpFHFCQ6GbwCZZJjXcNKxfu3lZaaQLKh2o0kSGZHDNmtDNPbzEwNZOhiIcsO2XhYFufnEZCeNqJLnjDxlEtkvRLkPNmkDOOUFfqxhBxlQGN5xMFgIgGZsiMGJBZvNAYZn1jINmTaQ9Yww2a0tLqCFWW5I1uQSehR7s+wXlHq1EhYFsqliEmPhYx9hpGITFtGqo+7AIxta7XacyxlZhxZd2tLaNB5zkjjkRHJMFodnZ5MWPHCML5vuVqJGZjYRt4v8rGFefB+LLSfYVcqlEqR/F7UZttGqyOBlqfbO/Ex7Wz8in0ytlpfvxCPHfttntmddi/eAWfGgdcslyvIF+WFPZ3OI5uTnUf0KfNbHhu7HR4excxqe7sHz8kmGnlBSpoafyDLlwEv+uOJzCLbZsaRu8nMeLnjKTapXDaSKWAhe1c2K7tmaH8jqcndXkam1kmFMRsfx8cwpfE3ZoxOTxvxbi+eM3XSzkSWlPcyuwJnZmZjf+CmxoMDmePb29sxW1sqNbEVx9cwq7Gdxn8QpiaMXMXiFHuc2JqFYxhLkaZS8XF/NIzrk43O+AapzA2zV7PTjtm86P+mX1euXIklHTnuhuWOfTfHtL1pZ6/bj4/J1GjGlDaZSJpOWN943rDxZTLZWI6T9jf9mmaJm07AGxuLH5Zj9i/awcyF6XUym8vE6xv90fjktGQn+23mMueHWUt5PWOTaYlb+hHZ1aJCXQXd0cn7muv3BoO4PZEcakXmC+euqcPdrjFrYxDEa9GTJ0+wvSs718beZM3PZjIT6dtot6TswBp0O7Fvh5jIQ/PVzNiOzGrPMQLqlrycbaOg2xo5bqY9pUol9hmyaZodkQdHE2ZE1/PiOXv16lW88cYbUXvMMzNaH7JOwqwmnpKUxAKJBRILnMsC542fJGC1c5k3qZxYILFAYoHEAokFEgskFkgsMGUBRulVFS3iLbF8oUez7RQ8X2JsXeTwSCXt/s//933cfyS0S1cuXMT/8EOR3uu3Bhi5EqO9fGMBDZWJ5DawH/2XX0TnNxZr+MPfFzamhTIwGspFS4xNBBJf7I8ckqlEhexdrsqxpfMZUBaOhcqdPQnr47jZRSor7fTcASxXWHNWamVcXZcYajEjiissJK3ylc19GHjYOxLGsn/8bz/Bq699Jzp+9fZVjLX9x03g5598JtcpV0D5Rpb5ehofvyfnj/ee4T/8/jvR8aX1OYSh/Hg8HsFSOUg4WZC/LGoDbaqhpZODMfymdObk+BgnekwQYUrpvHL5dCRHxzJby2NemXJq5QzSyiqXsgNQWo+F/XOVKS2NPGw97w3HCFWlIxMxiymTGUawILH2dFTXbBTkscTvh6GDQJl1+Ksnu/Lbf/nwY5yqnN/3vvsWXr8i48h0gyp2YnN/hJ/fFUnK0MmhVJSNmX7vBHdWpV9vXl1F3pFYF0IfocqwDhh/Uka0AEGcZ2Cex+TdophXKE4zRiqWwnRtYE8Z4O4+OcXTA/mfzhgY6K2GfQt2qAocloVMIHUWygFev7kQHd+4WENZCOAiy4iHAR0yJylzW3/oYYHMWmQFqwC+mDNi03sgirjYPGzgcF/8jWpAxZywhTl2HoOB+AwVecplaQ+VVooqfTs3X4tlDc/OjjDLm5DR6moNu5viP2PXx67Godv9EbJFrXPzEm7fkjaMB8DOU7lX8+QAVLlhoRKJyXFVqlX0RjK+e/unSGfkOtev5WJpy3v3HuGVVyX3tbYGfHxX1IOOTw5jeUHGQMkMxpLPlRB44v8nJ2dwbInZX7i4ik5XGKEOD56hqEyENy+to3W0E51/5doGLm/IXM5nKFsrfekOu3iyJayEDzd38OpbP5A61QL6Or9I0vhMyLPQcwOcHmiupnOChVnx1QurS1ikFivZDevAp5/KGthpD/HkidRfW1nGG3ck93JhDXj2WOzWbR2g05QBnp+fx1hZoEaejT2Vf7144TJsZWEc989wcVHixJfXyyjqWheO+zEbnxNR9/3bWaTOF08I4CnDYnc8gqOMhi4yuPtM8lF/+3c/w+VLsjauLi1jTtwBz558jgVxedy6dSGOkWecHIZq/x/96BPcuiF2u3GF9pG1pdnvolSQC3EtvP9A7NlserEqlRsMUKzIwr2wWEaF6Kno2ZRGOS9MnFSWTesDLJMi85i0h1LCKUsneSoFV9eHkW/hwab066Q1iFi/WErVCpYWZN6VSxOGNi4tpi+1IhnUpHiDHgpKWVnIcG2XdnrR+iNjd9wNsbkr8/3Z3gkGrkoYO8xjKLNauwtfGRmZX7VGKqN5sIXZnHTm+29cx+0rooKTtl1wrWdpd7rIlEV1phc6eLQjrI1P9lo4asj1C7kifvd1USri1FKTRyu/6cvWnovth8I4+OaNa1iTSyJv87kpa4uVpiyxPAt6fh6be7I+/POHDzBOyYR8481ruCTNBNPubSXFIx1dQ1lXd7Y72Hogz80/iZjVZA7mwj6CQPKZJMEbKktoiBwKkMXX/jXmhFz4m1teGljtfJP/qzfIywhWvsxWntc+v1x/uj8v6pt56XmZbU6udQ4LJGC1LzRWAlZ7kXl+NVjNyK7xV+Y4iKmnRTosluoLrAlQI5YUA1KhFSfI+VJskvTh2MVwIB/N3nCA1qm8LDx88CkePxA68sbpCZYWVGown43l6gg4MGC1H/3oR9h8Ji/CpKvtK3Dq6rUbccJ+feMCbt55JaqzuLCMw1N5CTo9beL4TF7A93aPYjnIvf2jWPKSXNKUjmMhMMIARAaDXtxfAr8MqIJ/x558AZEm2ABEKOtpAED1SjU+z383QC7eh0xWLAR9GaAPwQkGrLa3t4eOgp88342v6fvjGMRAgMuVK0KVTgnBWZXgnK3X4QfyAeQxkqClVinFfSTwzICTCFajRB/LiGPUUinSk9O4v6QvN+CJdMqGr6ANgmkMgKYwBR4iwGl9XaiBV9bXYrDONEju6GQCViMIxsgmemM/Bp1QDpW2YKFkn/FDgoH4McJCCVQjGUk5v10FndDOpg5BJqZfBJcQKMRCgJEZF46RqXNweBgD8ggINCAzzg8jVUkf571Z+O8GBLl9cAADMCEgyvjMtAwobWN+y49hAzYiIIl9YGk22jFQjPYcK0AnZeUw0pdr/s6MC21g/Pbg4DCSwGShDKgB2fD/jRTp/Pxi3C+Oo7HJsD+AQ2557dfCggQJKONpxno0GsS+VKtVUanK3GFb+G8sBF2Z+pTENWC1Qp4gKnHKaZpyyneaceRYGzDZw4ePYmAQr0+/Z6HUrCkE/BDQxzIYuvHY0RcMsJKyp8Z/BoNRfNw4a8X+xrXLyGXWavV4/vK6BvCUzU7kNafBWJQBNXYmQPPy5ctit9mZ2A6dfi/2ZwKkDJjy9u3bcb/Yb+Pz9DVzX84dA/5zR+MYODgt98m1x1yTEr0G+MUxL1ckwJDL5eNAGusb354Gq/EaZh0zf/nbaXnNaX9jHX7csRRLhedkNycyrxMQKkFpBvjI/sWA4CCIx4t1DJCL/TBrFMGUk7HIxs+aaaAq56mZ+/QZAlGN75t7+WEYjwvBiwYcenB4EoEcWcisZkCHBBya+QXfmwJuToDLXG+nZUBN39kGyqmyZFMpLM5LVIHv12bu50sTGVCu56aPu/t7cXtKlVrcL65Lb78tdPBcH3LU/lB1jljuU4MFcq+JDCilHcxcYxuMn/D5NV0mYzf1sI8/q5+r+hL/J2FWe4nGTC6VWCCxQGKBxAKJBRILJBZILJBYILFAYoHEAt9AC/Are6yf2vxeTyvUJ/RceLaAilwrhQ+eSXL6H3/yCbZ3JJZ5ZX0d19clJnrr2iy4yZnl4KwDT2U0LaTxk7//cXT+jduX8XvfE/YmJ9VFJiVxuxzS6HQlHpwrzMA1WCkHOFFkEIFqnrazkAM+vSvZ70a7BVtl0crlDBY15nFpJY2M1h8PQhQLEmdgdHrkq6ykbePTxxL7/Pn7v8D3f+cPo+P19SpGCoB4stnDo20BrLz11i0UVQeulAaePpQY/9bn9/DOGzei48X5CooKMkjBR1/j7sVCFb2+xMbT+WwMgCD4ZqxJfeLIFLOEvhvA07xbJmNDMUuRzJ2twLJ8JKkn1yQ8bRQKQCG0psEuNuxAwASZVCaGoXkU1VRZPSsVxJKmTrTlfsJqH6p8Xm9swUtJzJUKhfefyb1+8s/vIqPooT/5w7dREwwJCnlgoDbs+cAj2ZeJg0YbNQWaLFRsXKrJuCwUQtgp3fAejOGr7yGVhoaeIzk+3XMfsRVQ3E867yKdFoDIwBtjqI4yThXgEMHC2PAY+PiR9GvvZIhTItY4drtnGI/FcbOpABvzAsi4daEGeyiSoG+/cgHzNanDXxnrNLou7n2+KU3wLbxyU+QOqSboCm4EmSrwVIEam0eApjpwetLHkYKZ7FQGaVscq3nWQlYJGWqVIs5U/nV9dR6VmsxHyiGuKMiv2Rxjc0uMe3h4DCctY818hYkrLy/VsS7TLoKbeDouYQD8+L+/H53vj0ZYXJc4d2vooTMU27a7I8xVZY7fvlZHT3210xnBUdDYwmIWC6oQ+uTJCMWiOEE2C5ydylw7Pj5BNiOgk0KhhG5HJnazdYqLCsTxvQH6mje7fmEVzUOZm6tzZdy5Lvk6jmZBhgjbBzt4+ETqBJk81i7ejo7tQg5nClJsDIAff6IAwTAVg3GXF8qwQsmJ3bqxjJrKF9JvHwhfBT75ZD8mLthYI1hNSC0W5wCDgwpcYNARP5mpVhDYAr45ORthy0hMnjUxUxeA2p3r67ixIT5PjK0/Ej90CMz6/9h77ydJjjNL8GVGpNZZWldrNBpoSBKcIUfvKN7e2Jjt3dr9l2e298OdzezszOwQFJCN1lpUVXfpykqtQpy9+D73zCZBEBgSTQ43/Ad0ICoywuP55x4Rnz9/Lye/5QToWEPbdVOThcDy199wCTDylVnmODgZSbDm0nXceS7j28efPMbG+tVoezgI4CgZlxaRtbLMSS4tVTCni7XZRs+25AaePH6KUkX6zmuvbyCfkf7IkevU+CInXahORkQy7Gp/qdQA5VuC3EZPQgmNkyH6GofFdBpzOraTa2aMgcfe2BJ5KXbUVVLaKEzh4FRtgndPsLwuHYPPLjPGcltT2+iPaG+tc5qBj6wrlajkHEs0ZArbjAlBIg1f89WtEDhWUnWzD3T7ctThcRPjsWyTGOrxwRth28FYbalTXh/zRbmbc4sVrCqRLlpz7uvNpxyY8bnpJdAeS8c47gJPnwvxa2d7D3/ywcVom/oXvnIgeUlT58ePm2gfSEUvrq5irS5tlHNDOAlDVkuir+T1AQp4cSTH/NO/fYoeB5JoXnQR339f5mAP9vtws2obnQL01jEeAT/+p8+jY946u4S/eFfm1NxRC66GP5IeBophAhkktVWdYELg/FWcoeik/4FKTFZ7RY0Vk9VeEdC/rcvEZLWvRD4mq30ZPDFZjajEZDX5wI3JajFZLSarSfYsJqtJYiYmq0kyICarTd4fYrLab+slP75ujECMQIxAjECMQIxAjECMQIxAjECMQIzA7zMCMVktJqvFZLWYrBaT1WSUj8lqMVktJqvFZLVX/c4Xk9VeEeIxWe0VAf3bukxMVvtK5GOy2pfB8+8nq/FsRqlFVaujC0xvU1VXCenwPEq+ChGE1plGWW3U66JxKJZmVFZ7fF9sPTvtJtaWZZVEqVh8yXbtyRORq/7kk0+wtS0rVjp9D0NdrXP+3EW89Y5YoZ09ew6XX5fVHPXZRRzpco6nWzt4sSurLZ5ubeOFSjM3Gk30B7KshapLBV2JILaAKj3cnti9DXt9jMZyPFWBjLVfLpMFlaNYqLZVUAY71XFo5xadP03rRln6QvUlo8BE9SBKPrNQtej4WDSSHz16hJOGbPNYo/pGRSqjnETFK2PROD8/a69VLhatrWrKca1qUaVUsKt7RoOhVQjjQjij4jMaDuz+5knDqhxR1SgdySFTmrmGpDY2VauM2hNXERkrT9rSGYvSpdUVq1zFY6mWxnJ0cmz38/6M1ea0ahQVj4ytJ9W2jGIf752rlVioUmbwpJrY3p60Nc9pVMHI/DeWhWxDo7Y1GE9U63iM2X/SaFj1OyorGcy9wLf153PWqKNRne34VO7r+cEBqIbEwroYBalUKmPbcbr+uVzBthEV96aV1cz5qdJF+0aW3iBAT5fJkWBklKKmlZ+4csqoc+3tHtj2pYKSwXl2dt6qQBFng5vXH1qced9UCWOp1spTaliePc/MTN0qq1HBi3L7LFQIM1aqtAalMhtLuZS1VqGRPWVBVngRB6P2xN8Zu9g7d+5N4jAMbZsuLixbPHlfjsZnwklGBDQWxoNRw6Lt6cQWVpdKRavwxM6WZVrlq1AoWtWxaavSZHKiRMW2NXEFJ2kVqqbtU2fmZm0sUcmPcWzqZlS1qKy2uSmWDA8fPoz6Pwv7irk2Y9woMvpeMKWWl/xSq03anhqVr2kb0Hy+8KXKaowj07/4O4MV95l3SqqwmfaajjceW62Kchj7nac2xDzGWnBGf5XCfaatuW3ukdeZbgtTn0hZTR9CndOWPZ6KZeYeGTM7L+QZQTVD0y+clGtVG6neaJTkqKxm+ub0ODZNVqOCpBl7WV+rRhZMVDa7vY5VTyQJeGL9ObGOZZ+bnRE970ohj8U5USvkfZn6ZPIT9U2ObaZuj548tspqldqMHfM5JhhlNY63tNploUuDeV5HT/0psTSznwqd5l5Y31hZbSo4480YgRiBGIEYgRiBGIEYgRiBGIEYgRiBGIEYgW8ZAX6vm8wUP9tdtYRj7sdXlaBeAvj0vigh/cuPr0fqOizLszOYL8rH/sJMEX4gCj37pyfopyTH3B/46OyL08lbr53B995XO7NkAzlXcmAZuNa2z01TWU3OSSEV1fyJfFdUDAv3HhzgwT11PRmM4EYKY7RIC1BXi8k/eOcqVuZU+skX5RwW6uIYlRfmtu/tyoLBTz6/ibMXxNK0XKlj0Jdz7u0fokfvRCrDvb2BkiqH5VzgyT3J+b14cg/vqCXiynwV3lBUbSiQFagUGK3rtrckT1woziKfF9vBYjGBpErc8LbVcCRSlzMeJcynuFr/ZOihkJIfJBJjhOpo4lNVTa0VaSHoqWUazUFdT37s+1aLDE7ahTqtRX8LFelhr4k6GTtaQj1P30vCc2WRKXWJbqqV5I9+/DNsLktu6c9+cBFpzf2MhsDDp4LtQbOHw778gTaD770h915OAQvaRGXHA0KV/Ap8DBMSP34yyzSnbAdiAcuSzk5s7Fj7QM1sqRaXdSW/O0LKWtzuHANf3Bfnm/0m4DtqtekBe0dSz0TQw2JZLnZ5vY70WPKmVy+uYLYuDe+NhkhpbLc6Azx4IGRHKga9dvE1ua880GpIG3luEo8k/PHowMdQrQDHvoODfcnfD7oD5NMiK0QXmZN9cShZmK1grC5Ba+sLKBQFk1bvFCV6FdLF5PDQWhl2ej2bI19dXkaZ8n+c48oDjqpSnR4eYXNV5jEo5HX7nsyPPT84QbIg7dL2HBx2pC0GAw+jlsT5n//RVZREIAx3b53i+EQW4F++dAGb67L/2TMPxZLkBctFusLI/ufP921elvlcm39NBMizgsz3lx3oEILTw31ktPXee2MdNVU+Y5i3mtJex40TtHrSN6tzK6ioe8RJC9jZk1GtH7i48VTm1nqjMUJf7Eo31mZQVNW9M2cKIvXFmBnQylS2t3b6ODgUi08HY5RUVXG2msM5eoECOL+RRL8p18qmXah4HAUBsSvQ4vatPYyHUofz6/PYWBYQ58q0WpQLJ8MhcpQO1DJWuUuOG8YVxv7xN7jBntNTNbVUOouWJ6pdabeCIx0o7z44QLWqClgOnamkE+bzIeo1qX+tnEIxNVFNO9qX/UdHp2h3JE7eePMCMqqCxjs1gmVUsXy2JfHW6YYoFgXo2gxQVktKijeqsy6ePT3Fs6cylnrdAd66IMG3Ml9G2fqqDqHdNFIQG45k/PGTafS0L9y8+wK5ksw1eb6PovYv1/HhJOVqnVYTB2r16yJEOSd9aqFexJwqHeazE7eVcSKFgSqAUbBxVxX+tl400VJlzX7fj/pVVB/4qGlw5zIuKlmJgdlCBovSxSOrUxXrBAK2jw6CVJpUa7J+4ICKZyzNAfBMldW2nr3AyoK03dJyFVntR7RBPjiS8fD51i5KSRnzr146iyXt43zGhb7egONHtscRVm4Vp32p549+9ggPdJ58fWMZ33lbrIHHfQ8JVbukheiuXArdDnDjo4+i7XfOLOGvvytKbNlwCLdgHE5GGGvQJ5IZa+E9TUOJldUEz18o35SM9UtO8xvbHduA/sagjE/0dRCIyWpfiVJMVvvSUZOv/9EfEtTwnrLy+lU2oNNn+3mCmpn8Vgt4eXhSJ1oPjMhqXXlD7nWaONoTMsGDu3fw9PGDaHs07OPiObHMq1Yq6HTka4IWeIZAQwLH7p68ZB2dtDFSL+KNjTN4/cqVaP/58xdx6bXL0Xa5OmvJajsv9vDw0eNo/51797G7L+ehT3lSvzpLxbK1g+QkvrH4pDWcsZVsNk4RhvpmpSQynsdBAnnVI+dLf0XtCF977TVs6lcDiSPGHpGkimlrvJra55EEZqwYr1+/jp0dkTunPeWMEh1ICjEkg3TGtUQHkqWMDV+xXEQuLx9zxXzB2j7WqxVUVZaddnXWzjLwIzs6ljDwMepLSqLX6VqiD/cZQhjt9aZtKw1Zjecwdqj1udnImpSFxAtDsml12tZqk9c3xJRsIW/xp768IQCR8ES7RBZiYwgoCwsLloBC0oYhdpCcZEhaxMpYfPJ3htQSJid2hLy+tWTtTuxfeX1DsiH5yXzMcZ+x9UxlMjh/Xl4GSWjrq789rR5pIyp1Praf4wVXAAAgAElEQVS4ETODG6W3jX0n62au1W51YQiaJGvxPlnOnTuPXF7elo9P25asNm3hx/swdTs5aVgbTdqJmvbl9RlnLDMzqhWupDpjGxoMx5aoNH18qVywOLMfGGLi4uJCRGQzbW0EjWmlaIiG3FefEZvIudkKyvxy1jpM27BaQlKnZ+OT5D1Demuetm3dGIeGjJgzkt1KGDWEyK2tHYsJ65vLygcEx78JQWpibUwSmKkDP0xNvDGWXFde3hMOLY+lvzCGTfxPx/C0XWa5WrExNvTGluzIeDbEr8uXL1ty561bt3Djxo3o/CS2mWNYF/vuOzVo0+7TtLuJZf42nSYpUMYB9stMVpIQtAENdOBmnzBkKd6jIVpxe2InGtoYJmZmP69lyJ3cb+xl+a8Zozhm2H6USNjf8rqmP06PaazfS9af1s9SiMAs7dNTe1+ZXNa2I/ussfHluH2qSR1iYwhneRJ5NQlBLCfEsqRtU5LVaCnKctpoWKtQ3oslwCG08UmymsGdZDVTGC9mPGQ/XlyQ/jZfr2FlUT5YeT47DuRyFp9pS+Jbt+9aS1+Oq8Ze9tKly/jOd74TnYdktZTab/w8Wc1WKCKdS9LC80a2jYhHTFabRinejhGIEYgRiBGIEYgRiBGIEYgRiBGIEYgRiBH4dhHg17nJMCe5pFAt3rwgwCghpIG2B3x8T3Lq//Kjz3HxnCzQvrQxh1m17nIRoNmSPPdht4NxTvJt3b6HnXtC6Hn3jfN4+4qQA1JOA1lHche0AR2MdKI6WQYn/Fl6wYTQwFTS1p4QPv77P/0bSgXNbcwyFygT7ccHz9HYlXz/u29cwftXhcRAgoshgTFXcUivOebRc1k801n067fvI5OXPCXJE522kCda3Q5S9N6kRdqFs8iq92E2CRy+EFJR93gf331X5gE2VufgKq0i7TCHFO1Gu93Fxx9di7brM0vYWBdrNlqXGo5ZgDGCyMKTJWH4M9H/mWl8/musWtlyY7JrSOxjfk7JZOMwiRO1WWRecmNeFuYz9xToAls6uhn7V5LBlIMBZu+Sao8In2ahcuUx0hhpHotXvPZIrvvhhz/B25dkLuWPvrsB5TqicTrG5zfFT/HRi2MckvEYEfVKOLci5LaFInBOLefWqmkUS+rv6DrwE2pBG5JoIohQC8DY+aWzSZSUeEHHWRrisTjwESj9sjv00R9LLL04GOLjG9Je2/tDpIti/1eozaBYEzJfr9tCJiHkpzNLVSR6klM/vzGHJY2xnMN4kh7T6XTx9IksEg8CF5cuSm4+kwYePBCC18PdE/gVmZe4t3OAoSc4lMqzaLcEQ1p/liN/P+bqKkgraW9xpoSEkoeWlgtQZ100WkMklBi0e3iCjp6zNxjb3N7cbA11SZGD3J+h2pLuPd+G/hS1mTp8tXnd3m/Ay0q+PFHI4Om+kGlOTxvwu9Kv1xbmcP6s9LvjgxDbT6WvzdZmUatI/b0xCV9yX7VqFiMlep4295FXW8P5hSrKFcmLpzNJ7O5Lv66UC5GFKsvHP7mJotrLvvnaWbgJ6Y+FnIuTYyERDscjJFz5QW1+Bb52knuPOth6riSb7Cy2j4Tc0xr04CSlXVaXqyir1+PszCyGajfcak/sJvcOm2g35VqZjI862ZWRBWQK9aKMb/VSBuvLci/kyRqyGnuxIffcvg3s7sgYmHXGWNB4u3RmAcuzUn83HCKjrMxkwkWgBNZEgnliweTbKCSrjehlynZPOhgqEWqMVET2ZNna7qNxavpvFp2WHO+mR8jnta3LKcxUBJNs0kFbOIFonPRx7+HtaPvt995EQYmMuXTSjj+Nho+PPpK52W43REnnM+tzFcwtyANmdjEJdRDF9u4A9+5IX24eH+HMkgwE5zcWsDgnMZxyfTiugOiHAUZK2A2dNJ4fSmP/7PNbSCghm/Ny1apcK52iJbHcY7vZgpOU2E6GIWoFGaNISl4k2zBq98mi+zEcDEIZw8mPu/VAgPjk+j2MfSW6La2iVBZiaCIRYmFR9tM9t6xk6KILKFTg1Q3Z1O834eY10MMRfCV2j+EiTEl9yCV/vi+kw50XRzjaE3JnbbaOvPo0dwbtiOjKEvpJXFqRsevNC7MoaLxl3RAItR8lfTSVaBu4M2gNZcz88NPneKR97eLFi7hyXvDhtPWekjXJ0XvwTPpdrzNA70jYoG9tzuPvvi/jCTmMOuSzweDp3AJD0HAApu2pY7JaBNsvlpis9kuA0d3fFJ+fP/5XBZ7yRL66EvFfvz0EYrLaV2Ibk9W+dNSMyWoxWS0mq/HFLSarRQNETFaTF3ySvcw7UExWkw+vmKwWk9Wkb0jSkR/xk2JStd/WK+63ff5vq97xeWMEYgRiBGIEYgRiBGIEYgRiBGIEYgRiBGIEvh4CMVlNJF9isprES0xWi8lqMVlN+kJMVovJajFZLSarfb03qV/vqNgG9NfD72v/OiarfW2o/mMeGJPVvrLdYrLal8Hz77cBDYLQqs5MK6iRYT2trGa2A29KWW04RK8rSmnt5gkOXohc+KP79/D8mVh8IvBw+fKlaLNeq1plLCo9GaUcrkg6aQgrfu/g1DLYqa60tnkm2k/FmXPnZYVUvlDG0Ykc32x3cP2mrCa49sV1HB7LB7HrpFEoyyoAqk0V1QbUSSThqZz34f4RHjy4Fx1DJSTHEZo7bUOTkaAtFdpGKE5JdRulqLfeegsXL12Ijgn9EKctqQ/vxVglco3W4qKsbFpaWsHRkawc+eijj/DwoayE4j0ay0uSSAZDYelz9YFRO+MqrWJRVz3Mz6JQlBUi1XLF2jguLcxbVS1/OMLpqdTHG/StYlCaq710GQlVgoxi2aDbs+pBtIU0ikH8u7FZpDoPreyi69L2Tm06ud2m3izbotm0akxUPPJCwZDqTkZhyOV6LF9WS1FZjap6LFQaMypTVNQyyl60GzXKRlTBM6pIxMcoBvHc1RlZPcFrGXUl1v/gSBX7jo7s/UZqQyqbS5xMffhsDXVpDXGgfSML7Vi5sojFR4h2R9poWunKqDhFf5hS9mL8dDvyUc7YMEp+VIcqa3xGNn8Zwfak2cFgKKuTplWRppXVTk+bVqWv3xu+hIPBrVKp2fsiZi92ZGUWlz0anPmvOT6bS1sFL9oImjhfX19DpSpaxWwXs3qRimim7ajkNDMrKyWXl+atUiDvyyi9mZgS3EZW0YqYHOzL6g8qrJm2kJiRVVSMMVMftpEZN3Z2XlgFLN6LVbFK0bpXfkuymmmbwA8nKmjDsd0/rcyXdDkGGFntI3utSr0WKeyxTNtT5ouFifLZeGT7C1XJjCUrVRiN5evNmzfx6aefRuehsqTBh8daBayka8fk4XCi1maUzqQORdtPp2OeCmujsazUC3yueJKVRynXRdIRAl8mnUYqrSsrac3JMV3AsitM+70e2h3p17QFzquda5nKajqG0EaTkt4sTjKJtCq9FQsFu83j+7r6j8jm8jKOsQ7T1zV9djQawlUfibHvWXVGtpFRfTs5bdjniFHli0I7DF+yxDWqcmwv89sGlQt70n8P9vetqhkV9MzxXDlqsB6OBrYOtEueqNNN1OYYF0ZZbXF2BmvLspKUMW8U6dxMxtaNYzDHPpYvrt+0dZhfWgRjheWNN67igw8+iLbZjzIZVU7lalPllk1ayzTfLyqr8b5jZTXBJy4xAjECMQIxAjECMQIxAjECMQIxAjECMQIxAq8KASrPsNC9wNW5Hiq2DFVZpzkGfnpLlFH+9cPPcHZTVFjevrSGNRGyiRSREmpVOUgCbRUIe74b4tMffRId84fvXcEblyTX4qAFNxRFpUwiifFYJGUCFJkYiraZoVTxKSANPH4qedP/8c8f4s/+5H+Lti+fVx9JKmbt9HH9o59G+9cXF/DHH0iulEvRRpq/zORT1lqUmYlj+m3yt7sn8Hy5gWZ7YFWvmPtrdSR/P1Ovgs4tLLzqQPPryXCE965OlNXCsdxXAr7N+x4dHeOf/8eH0f6VlXO48ua70XahmEI6Jecc+j2MjaIS7f8cwYTzS462C5FJUSrOaK/p8VRA87S9Wv0xdvbVgvPgCOOOtF2xVI7sEllK9boRYotsNvMKI0V7EopJ6Pe5ajA63kukMUxLu7RC2sLKHMtPP/wxrqxLDvIvv/9WZH3KQmyfq/Vbow/sqlUi5w/yqni0Wk7gfFXOP1cMrFUrHJouyr33fUCnT/D4WQsnLSFPeAkPlbrE0vxiBVVV9qrnJgsPvRAUh4vKzv4AH30u8z/3n56gUBUbx43zGzgjUyY4PgKaJ2IvWMwk0G1IPuzMch1nlsQ6c6WWxVBz58wvHijOp80eckW1FExksfVc8sc7xy1Ul0V5jgpzLfU+zOZLGKsi2rDbw4zaem4u1fCmTCmBLoMqeoVKGVBRPHSHQFJTpacdsf1jOW0Dpy3JjzKfV9b5mZm6C3UXxKADPLgv80vM75eqomz0lOpLOenMy+eL2FOOCqe0TvcEt9bJES6ck3mzfKqAcVfyrFSWap3IfMKQqooj2aaymutK5dIZHxtnBMPV9RJUrDBSdXyyLbnPdneMmarMjz15+Ai+OscgGGNuRvZXKgUU9L6oBOZBAs4L0jhuSme493AHewfSB5GuodGXmBgEAxTzMmcyN5NFxpHjM+kCQl/mE3r9BJ7tyDiTz2dRqUnHyGXGgCf9KBWOsVCVtl6em4GbkHusz2VhDEjYDJ72zX4feLEl/fFo7zEKjuDzwTsXcHFD8M8kPaTVlzcdqTe+mgW07KeBzitSk5C2wSzNUR9JV5S6tna6+OjjR9F2sTyHQH2Lu/1DJCFzeqvLFVy5JM+F+UIJfYX/+c4pbty5G+1//4N3LZ7ZbEJ9t4CTUw///D8+i44JkUVCHyTFSha1uqiaLa/PY7EubUGNPXVnxWgQ4Ol9Uax8/bVVa0mcSYUwpsfjYIyhKqshlcG9RzLnef3uU5QqEpMcBOtVUYZLpwOoURRGgyHyWZlHSgYhimo5XS041nLUmZqk9hJUhZR6dkPg4+uivPizT28iSMh4debsBcwvioMRBRXnZfhEhkqcKnNKYTcVWQPF0FQEEBh34aoNNA28A312+wkHCUfqTwvoltpYH5/28eihOGaNvQCjpMRed9SD50tbL8wt4eKGDILzRSCvcZtNeUgk1cfXodKpjNWjZBVHbdn+5x8/QWMoNb18eRkrCicVFj/7VO16WwM825XnhZtwUaf0JI9fqeK//InEWDQ+6bODwpi+3jxF6mJlNYmPr1W+KRnra5301zgotgH9NcCLf/rNEYjJal+JWUxW+zJ4/v1kNU9llnlWxz7BKMM6pbwSEddUhSUiNMhT3h8M0O/JA7Z1coL9F/KgfvrkIfZ3RDqWH36vKamrXq3i0SN5Ebt7964lD5EA0OVbJl8wj5vwQ3l5JEGhXFESzNo6NjblQ6RQKKLTVQJQs41r18VW77NrN9DUDwiSW2bn5CWFRBDa+LEkAtZe6n+0f4T7D+TljpZ8Kf36KxbLcPVllhP9afNB3+/bD+IrV67gyhX5aM5n8ujrR8NgNES7LS/a/f4Qc3Pyor26uo6TE/moIlnt3v070TbJQoawwmsZAhk/NEcqO86PeGNRNzs/C1o2spA8tLosH8TrqyuWGNFunFpSVzAaWhJPfspq0B97VmKbxC9jzVmfm7NEGRKJjJ0oiRf1uhDCSOSqqt0kcT4+la8tEkeMbWJEtDMfBOm0tfZj/zXPVBLUHjwQSWL+1hCSSOAzxBHuM3XjMYacQsKJwYrtu7GxEZ2nVKrYjxgS7YzVLMlhxh6R5BVDbGIdKD/PwjobUgvrcEbta9lGhrTXHw6RUo1wnsO0CzHsawyPRxM7WWLI5AkLtw0Jhsdm1bqRNoaRtDw/Djzfvtjy/MbqkWQ1U4dWqw3eDwuJcKYObCNjiUiylrFhZWwf7stHQyGbQ0lltYmxOT+JmoZ8R0KaiclLr11ERiXCeX4TkySbGuKd4yZsnK+tLlkCJe0RDRmO1zFjSK83sTTlPZ0cS/ywnQ3+xOnoSDIwvO7amsR5oVREvy8f3Lu7e9Z203UnMUY7UJL1WNiXzT0yMAz+tAowxDhaghoSHr/dgmBCpjTEuNmFeaytrdn6mBgm6dHEPG1ADcGU2BtCJwlIJByxfP7557h2TT742C7sSyz817RjglRZJYQ1Gk17j6y7IUsVCqWXLEQN2Ysk3U5Pvl773V4ky81Ckq6xRc6mM0hn5QuFrxue3m/06qF9lmRWjmUsJI/ldPysV+sY8euI7TUY2mNI5DIE0Hw2Z8/PaxkLXZ6f5D4W7jd145iQ0o+qZHISh8THWL6yj5M0Gl3XG1uyWm8wsOPD9Dhp7i/Cod+3sZ3LTkh+J8fHuHdPkkkcBwy2oTe2hLbRWDBgSTnuVF/L2PGK7VyvSYJnYaaGtRVp62m7WDedteNVt9uzFrrXvrhh72VlfQNvvvlm9NurVydkteWlVeQLxqb2y8lqjEcTMySbmtiObUBt88UbMQIxAjECMQIxAjECMQIxAjECMQIxAjECMQKvDIEg0IWEoQfHeM4lXAyUNNAYAD+5JZPN//PH16BcI1y9eA5n1cZubamK2UXJF/ou8ERtBz/+bBtHTyXP9xc/eA+XJV0Ol3ZzajHGvL6blFyFF2QiMg6LkxNiAgstQe/ck4n/Tz65jh/+9d9E23SU7Ckh6fQkxK3PhBi3WC3hB9+RRXa04/THOj8AH05KJsv5M3WYjLb1NOChQyVbEI6BWTiZCDFQolLCD+CP5Nekia0qmalaTGM4VmvOwLOL8k4abfzoQ6nb+sYlXHnjXLSdTU1oKUx1SRaLRDeSSKQw7eboYkBaOIbqWZhyknB1sWci6dr698fASVt+zVzhYyUnnbY76HlCOCvW57G8KovuF+ZyqKidK+3n1IkxmpfQ08NLJtBV/syxB3xyTwg9P/3pR3jvjOQgf/inVy2xoD8CDjUG6H63p9vNFqD8HKyWgXVjI+uPLehBIoGhWtp5TgLPxXQAdx++wH5D5jEOTk/gar5weW0BtbISQdZnMKv2l8wmGn3+owZw7ZbMBd17vI9CRRgil6+sYV14azg49PH48eNomznggz2ZL1qbn8PrZyTX+9bFVXg9uZmZchGjocTVw8fbeLIrxJ12SHaJzEuk8mV49FwlWcoL0OxIRJ+0+nZeyEUC59dkXujNi2VckEuBxEFfiWhpxoniTzc+XTtr45fHt4bA7qGc//C0hTAhcU5Smsnjcp1wsyH17w9HKJYkJ33vyTOctCX6zr12AeoADHIzr312S+rf6WC2LkIH/sDDTFmYKa+fq+H5M6nog7u3sa6MlaX5EsoVqXSxnMTamhDC6Pbqa6R3Qw+9kRCSHjzcQVLrnM9mbX6U8wTnzkmsnraaNu+eLzM/L1gdnACHx9Lau7ttPN+VOGF3TaSFxDP0epgVblgU8wVlaIaeA28s8dNuAz/5SObuFhZmsHFW8FmczyGX0ouN+3C1ozKHPRjKfGO+UEG7J3U4aQ+Rywv5L5t10T6ReYPW8Q7ySRlLP3jrHC5sCJ4Zx4vISizpJPvohKz2LbqARv1jRM/GSPTAt+N/azSAk5b22t7p4h//u5DJ3EwZYbR4Huj0DpFUW9XN9Vm8f1XIwau1WWiaHs+3m7h9X8iOb7/3NnT6E8bsOMKkF+Bf/+Xz6JhioWYdePxwhIEv7ZjNpzE7I33EZWdQ/DkN9NOfSN1ev7SKzVVpYI75lqwWjic2oKkM7jwQEur2XgOb5+QZwfXqyoEEpyfKEpLR7LPhUHG62Tz70kkSy8wCfPY5afcwlUaoTFKS1R5syYPk4bNdjHzpj6l0zsY5+/TMvOCcSoUIR3LOcNRHmTdBot5MCbNKCucZQh0UEsmxTJbw2cVKJ2T+JETG2jeTsHt4JO3b7vbQHkms9oMR3LQcPz+ziLqxFh0CM3rvbsJDEMiYlkwlMNBWG6EC5Z7hH/71EXZO5QdLqyvImkXrgYe7d0X8pDcO0RvJveQyeSzQ75TjzFwe/8efy72XeWMm0H3A14cQa66cUsQ2oBFUX11istpvFp/YBvRXRdzv2N9jstpXNkhMVvsyeGKyGlGJyWryMhKT1aSPxGQ1+cqIyWpm6UhMVmM8xGQ1VTGMyWrR+BDbgP6OfQPE1YkRiBGIEYgRiBGIEYgRiBGIEYgRiBGIEfgPj0BMVhOiWkxWA2KyWkxWi8lqMVktJqvJYz0mq8VktVfxghfbgL4KlCP5YMNf/3oXjMlqXw+n35mjYrLaVzZFTFb7Mnj+/WS1sUpty8uC85IlqFFqoTSoURuiyk7oy4oSbzRGryts/ObxMQ52xQb0+c4znB4Jo95BApsbshqoUirh/n1hgH/xxRd2LKNqDi3cWLgqaiLpO7BKRTOz81jd2JTzlGtTxzfxxQ1ZjXLj5l0MdWXW3OwC5hZkJQXVtlKqhUw1LqM6Q5WuZ2pXSqUqYz9H67ZsTggu9SrtFIX0Q/Udo561sbaGy5dFWY2KP6WSKAYlXAcNteDk+fMFYcKzPo1TUcPivdNGkYVKUkZRjP9v1K0oE29UmkTxS9ZHUB1pbl7UmGiReeaMrILZWFmxClJHe/vY3pa2oLKasSMsZrNWbSsYjq1KHJWnjKpQrli0x7x48cIqeBGT5RVZhkTbO6MI5aRT1pKSpCiDT8JJWpUsnt+sNuLqGKMCRetVKuyxUEFpWrnNKGzx+WVweNkK89SqrFEF7PIVWWmyuLhs1bN4/sMjUbNjvcx1eS85VXii8ppRz+J1MjlpL2JGZTAW1v+0JaskOr2+Vcyisp1RgCMxzpxn0B/Z2D45aVibv2nLUc+bWApSUW+kqxFdqrbpKkvGhbHPZP2nldWMwhxtQM0x00pvyaRrlZx43aba7C7MzqGgVoy8runjjDfTLwqFnL33q2+9aeOfdTDqgGxrY6dIW9p6XWXNlxZRqQhpku1pbUazWYtJp9Ozin2ddtfeF+/DHH9wcIRbt6RfU3HNqGqtb65hqJLlh4dH9jxUVrMKc9mCVRms1eZs/0q5aXv86WnLKnJxNaXp426aNrWSSuM9GiW2mfk5rGj8E2djrUiVL6OsNg5824/4e8YHCy2MTX+5ceOGtU+laqFRsON9m/p7Y99iS3U5c37Gv4lh2oCa2Ju2MR0NPXuPjEejPsh6mDqzb1m1uaiGUnhu0++mFYV5fhNj9fqMHaMYjyYGqCRn1eYcx15r2s6Yfdnc47StJ69p9ueLeduv+azgGGRi6dIlkcVnH+VYzMLnhlEQZP2t7Wwhb3F4+vSpVQE8f+6SVbnrdbtWWY1tbRQch73uRAWt17GYUDHOKBcyxieWuxXk9XkxUylZZTXGiTnGSWVsnNPG1yiMXr9xy46f5y5ewnvvvRfdFxXW3n1X7CuWFldQKMpKMSc1UVbjSi+DOVcl09I7wsQf237NcT22AZ0K8ngzRiBGIEYgRiBGIEYgRiBGIEYgRiBGIEYgRuBbR4DGb6qsMx7DVUGfwMlgqJoyR33go9uixvSjn95ASh0X/uj9t3B5VRbZUdiqR8knWh8yl3AiOfgbt5+gSGtPAH/7F+/joqSGI4uzRKgT4UGAtCO5uqGXBJXBWBK5ifLZcQe4efthtP/4pI0/+oN3om26BhqSWbMJPLopufx6LoWrl+Ri1cJEtMXzB/CMklwygaFaoWXSRYyNehnV1IzkWgJQE4foOmouACcxsSejCUBCrfEc5phVIcaDjwGlbTgX0aKVnuQOazPLWFiSeYNcmipzRqFnBEQWgFTDSlmhmWBMfKSN8pkUciqz5vJfVUWipZuXkHx86CStQhunHgZi+oDdgwZ2DtR1ph9iGMi1MqkUZorSjvOlNM7MyzwDbRKNej4PVXE07DEe7onc2ccff4w/fl3Uif7yDy+CbcDyZOsANx6KMlnbc9DyJFfE3NCK2ne+sVbF1WW51myOEzoKuuti5MrcxSBBW1Y5571HTew3Rano3tNtq6jHOZWkNszSXBWr8yKtNldNQZ39IlUydezEg0cv0Pcl0FdWF3BpUxqs2wpw74nMURyeNLGrP1iam8V5SvhRWe38AvI6L5Q2Dc2YbHSx1ZD6H49TaKo+3YBB1ZMGmJspQ4XVcPv+U2zvPI/2Z1MO3ntDvD9/8F4dVZWdYtbfDaQzOMmRzat57LGR+hYQ0J1CXX8og3eqSmzHPR8Ntenc2m/g+ERaL+G6du6Fcbu2JoqGxPju3afRdjpfQqUmynBDL8QRvUA5X9HpYzSUeTZadC6qq83SzAx6TXEi6bWOcWZN1K3OrM9iTm0B02lREYzqAB8jSDsGoOWrtPWT50fY35Mc6uz8AvI5aceRF2BmTn584+YOCmWp8+xcydrm0tSlo2qIjMGd5xLnR0cdZApynsGwgZUVwW1xsYTZuoxLnfYYg66c/+DIx4H2Ebg+CgW538WlLM6siMpatZDEQG1tG8en6Gnu/6TZw96x3lcijVJFYobOHKlQYqOaT2ChIvF2+cwslmelPqnQR0al8zg/aSgVzKF+28pqRs2RdpnGvWkQjOGHMia82Ovixz8Vt49RkEFa5w8TLtXjBJ+FuSw2luV+F0szVvms0wI++uR2tP/spQtY2xCcaZYy8mVMG40C/OTDL6LtSnkO774jjkTtLvDiQPrIUeMIap6C0chFIpAYKJcK8D1R7jy3OYfFOWlrqpQ56h/JJ9xQ+zucNO4+ElXI/aMuLlzWcTgfOYFGhc1pVNaIgGmLkPa7alBEFbwMlc1UWTPJB0I09qYxVlU89vojHQ8bnQDjQO1oh7yGKF8mU0m4GdkeewOcHqrj0eEB8pTRBHBhcxXn1qVP8VlmxnwnwSvJs4PPmkBtOpFIIcmHp5aeGH5xd6R6KsdPyrSOn+sBBZWSo5JZ4IkiYOgG6Abyh8CZAdVWWf7xJ/v45J6Mb4l0Db0TGeYAsTwAACAASURBVPOJT68vsZFIZZFTFUbGV1mflaulAP/1L8SZZlHVMKPzh0N4qvpGZBzjxDNFM5qeC/pdc5qcgvZrb8Zkta8N1a93YExW+/Xw+53/dUxW+8omislqXwbPr0dWsySDiKwm56dcuJn8hh8i1IcY8TdkNdrADdUG9PTkBIcq5Xyw/wLdpjx43UQSszNqyZfP4+Ej+cD97LPPLLGDNmeufjgORx7GvrxQ7L7Yx+6BvBzlCwUsrQrprV6bR5oG5Hz57fZx87YQnu7dfwzzDrGwsGitKlMp40guVo9jtXYjWeToWF6mSOyglR1LoVAACTssZzc3LYmH5CdD1ink8pZAQ8LY2oboWxcrZbQ68sVHQpFZSUfLx0ZDXo5InjD2diRpGEtKkiXM/mnrOtY5TTlevmT5HhaWhUR1/uxZa3+5urhoiRSDTtcSPvjWachqWde15LPWccPiXymXkc3J/bqZDBL6Is/6m/qwjiSpsdAis1JXb/lk0lpt7u7vWZIHiTTEkYXkEiuNnXQs4WZ3dxc3b96MjuF1jG0i/zXkOZKFTHxyn3n+kVxoiCwkAr3zjiRU5ucX8eSpSJA/efLEEsj4/0kl/P28DWhXP3B5HdMWrLu5R96Ltfj0AkvkIpnNkIfE7lM+/trtjiXYCSFSiInN5sTG0RDDuD/lZqx1KT8OKTPPQlKdIRWRGGRISzw/CWgstAE1ZEceb4gp4ynCEzHs6dfl8sIi2N7RdVMpG9vTBJdicdLWJKt5nnz8sb/s70vihNc3bZHOuHA181arVmy7k6xmCFtsI0vs6/Rsu+zv79uYIQHLxCqv9fChJMxo2Wn649zCrCWrkQhoyFjlctUSqmiFaa5VKtUsCbKQL4IWpKYtDDGU5xiq3H8ml8Z4LPfL/m7IWIwFE58kLBnyFvujaRcfoY0H/t4QldhvTF+gdSrPy0KSldnP85m26/cGtp/u7R1YMhbxNmSydDprrzVN9hr1BxbbabIafzvdj0zccp/pa+yjJt54TnMM92UyMj7ksnlLViM2higW9S8dN/ivuRbHLrPNmDfHc5/BkP+S5BthVqvY8YRjw9aW9OVqvQZDVmOcGxLhYDSa4O/7FnPajZpj2P/MWPHapSvY3JSPZm88jsZiE8+GDNo8ObbEtV6/azEpF0s2lmjvbMi1bENXP6BLuQyWF1VuPpOxpMmkm7b1pC2wIW3fvffAkurefPsdfO9734vqc+X1N0GraRaOt4aspkNDtH+arEbozYc+ieXT40tMVhO44hIjECMQIxAjECMQIxAjECMQIxAjECMQIxAj8GoQYH5ZZuCD8dDmRQInh4FOuh/0gI/UBvQnH93C2dX16Pg/fn8ZFyXti3AMPNwSgsjd5zvYUi/PreenmEvLQua/+fOr2JC5aXAdXTqUWfQw8JB2ZDHpyYkPXz0Om0Ogr4SG014Ht+8JYaJeW8SVy1KHUnky8b6362PvmShjrc2WcV7JEwXXRzZrbPVonWam6kOMlezlJtLoD4V8kMsU4SvxjkSHsZotjgIfGVdyTk7StfMS5EnZnJM7sZ70kEBbJ+xbnSE+v/4g+q0XZgFHbAeLmRKyavjpD8c25+qkXCTVWi6Z9FCvyNzCQj2PzRXJlZL0E/iSFxx5Q3jGJ9JNW+LayEsgHEsei3kadQGNSBS378n9Pnn0FImhkJnmiim8eUaIEbWSi8UlyalnKkko5w3Ph8DH9/ei/dc+/Rx/ePF8tP39ty+g05H5iqNGB9fuq1DASRe9hOTdmXNdijzfgCurJby9InMIOYdtorSZpIteKPtbYxL3ok3ce9LHYUcYC9duP0ZPbfUWljfRpb8o4yHjoEjGRWQFm0e9LOeZn02jKPwWHJ0CRy2JvXIhjTMzgk/KAbYONBc7BBptwXZ2poyykjzW6kDeWN0N+nZewktlcKBhtdMDHspUE/Z2T3GuKm09X0vjRIl3dx8+wcGx5OazqSSuXpR4/v47c6goWSTjD5FMqhFuwlCKeJSDQAmjyUQSwUAIUslMAQMlGLVCF7tK3vro1g4ePJH2QioD5rRZAs/H5UvSdnRyfXBP7v3k+BilosTYi70GslWpG1t2Xz1Zs6kAK0oKTI47KKr/3+piBSW1EVyaLyCvbeeNR3CU3CNnEhAdN4Oe2gv2xyHuP5D+CzeHuTkRInCzSeyRMRvNrQ2tLS9tNrv0B45y/wOMPbnwaOCi1ZLGGA0Dm8MO0MbmphyTzY3gckKRbfSigVRC5pH6owxCHX9yefYZue5odIC00jWXZ6vYXJK6zdSBu0/lPFu7x3i0JYIYtMHN54Xwl82kMF+T8e3MWgZrMhyC8Bn3RScIkSWDS90QfV3km0omvnWymvKvMEYIxxCXeQ+eBGKjGWDrufT+/iiJfMSYArIFzoHKr7PpIXLaRwrJFFx6//LJMgb++V+FrEZS6cXXhL2YzQP9gcSbk0zhZz+9Hm2nMyW8+67EJEO81VZb2+MDNE4koA+P+vCGUodSuYDNdcF2cSmPckErEQyRNgQy1ltvMkiksa0d49HWHpZWxZc6nU5A0/0Y9LvIZ+R5kXZcS0z0BkOk1Ji6XkpjriaxlM+7E0ZhIoGxxjPv7kiGJRw0hpHFNYsRPuE2pzD6Om70h13sv5B+uru9jYyy5y6d28Tl89IHZ2tAWufDOf4bOjevqiEDik6ESowLwiy6bYnPYiWDkT4GyaEleY2l1w3haz+aLTpwVSymkPGQdHQQcUO0PPmx79bRUTz/52c9/NNnMofsJQsYtST+afOdycuzks/BtbPSpiSxdQ5ksf+s28V//fML0fZqjaQ0GRzHiT5CR/syAmQh46cTTMxjY7KatN0vlG9Kxvolp/mN7f5dYxJ+U3xiZbXfWCi8mhPFZLWvxDkmq33pqGlNqBPRg3Piwa7v2dGPzHYw9UpGZbWYrBaT1WKymqxEi8lqQExWi8lqMVlNYiAmq/2mX3sn7ya/6TPH54sRiBGIEYgRiBGIEYgRiBGIEYgRiBGIEYgR+N1AICarsR1islpMVovJajFZLSarqcpmTFaLHs8xWS0mq72K97RYWe1VoBzbgL4ilH+Ll4nJar/XZDWuHvqy8nKzywqGXygqtfqLf/j3K6t5nm/JalRBM8pqYv2pV5pSViOlPPDkRXs8HL2krHa0LzKyx0f7GHREk9VNACW1XMxl03j6SFZzfP7551aJZ3P9jLVfzOYLoLoaC63SHj5+Em0nnBQWFpei7dnZReR1NcrI83DnrigwPXj0xFooUo0mX5JVALQ6HI1ltQzVggaqokS1qQ61c1W9aTSS+yrkaPcmDPOrV9+OZK1ZWqdNq57F1V2G2LSxtoLNc7JqYHZxAUNVZmo2J8pPrINRKaMCl1kdRlUhYz1JJaCdHZF25TFGPYuKa5mMrJDKZFNW0W1zfcNurywtYmFOVmnlaCWpKnHplGMV19hejx6Ist3jh4/R78sKjlK+iJzeb7VWR6UqK31oR9jtyYd1OpWZqBaVii+RuqiQxvJib9cqilF9yih+TdtTEgejwMR7vXbtWvRbKpAZFS7+awiUPLdRk5pWtKJqlLkuj//ggw+i8yQSDq5fl5Ujt27eQacr7eu4aduOtIzMZgVPSnubdqdaVVaXJ9G2z8QAV0f5Rh43mcLsvOA8U6vb/UcHh6CyHMvpySn6Kle992IXz7ZFHarb7iGdkRUfyUQCjiurFyqlKrK6MqJQqdt75/0adSsqjRkFr06na2OjcdK01odUJTPYUkHMHE/FqIHqE8/N1LAwZ+xxS5PVnUEwURfLZDA3L6tyaHVr4r/bbePoWJQOO+2etTRgfPJvLNl0BnlVJWQf3NgQmWmqWRklqtFwbNWkqJ5m1MvYdkZpjL8xtqpG8Yr7qPLW1bg9PWmIxjVX+swvoVRRfeNwYn1IC2Cq7UU4l6tWiY1qbUYtj9c3dXDTjAeVmD8+tscUyhPbx+nYZrtNK6sZFSsqW1l1t2IZLrMzJD/1etYOMsJLFSLZzibm262Oje0nT0SVj2XappM2r+b4aWU1tr9RFOs0WxiqnnciCOEZdUw+LnQlEWXQjapZNpVGKqu2BG7KKhFyP/sDS+j7GIxkLPX5r54nn8kirRa6/Og0CpfcbxQNx4MhGi15LgRjD9mCrnjlsjpznmLe3vu0shrb9vx5WTFEZTUb2/2+VWKj2qLBn8pqxuJ2uu+srW5aZbXA9+21GAsGt+ODidrf2BvZNqqUypHKGcvS0oLd5hie1Ad4OgksLcgxbBdjN8wVbawHC+1r796XlctPHj9DdyArCr/73e/hBz/4QbR9+bUruHhR7ApobZo3euFTCmqJZBjJ3rOY53bURmFoldWIQaysZrtQvBEjECMQIxAjECMQIxAjECMQIxAjECMQIxAj8AoQYEJdkuq+N0ZgVNacDPpQa7wO8PEtcU346Ue38bf/6Q+j7Y1FWMUpppKMYsxBG9huSP7gzt0tJHuSrP7LP76ABbUFLGSArFpbeuMhkqqesv3iFHceSm7yoNGCrzkYqrM8uC95943Nc5iti6RbvphDqOpNey+eIaU59e9/5yourUiunf6e6ZSRwxoiDIw9mQPPl7y+66TQ78rEPBWboMo00Rp6o0YTeHCTgkkCSZvLYb7PqMYnHWrKmJJETxVoqJ5z+57k0VtdD92B1KdaqqKel3p2280oh8nSHw3hae6fBiZri6LStLE6g9mq3LDrjJFUlbgwwRy25I99OBhpm3b7ARKh7O/2gYZyD6j0s/VC8qaN4xNU8nLM2mwJrX1R9l+eK+L8BbFSnVmqYKg47I2Azx6I7eP1zz7F3373rWj7yvk5jFQILJkD7jyVuLr1cAf7LfnD/Mws3r8iam1snnlV90mOBkioSpybzWGkrjbMepqlhPeftXGgXqQf33oGLyVSaecurqF5InhSnep4W+YTMhjAH0h+a3amhAuXxa40X86gr+FQKwIlVfijFeqJNt7YBYZ6TDE5mXcqJoCs+sUmxwO4moNsjkLc2Rdwn7R8NBypWzII8Z11ybPS7e/5C8lJvzjctzlstu/qnBz/5vk5lFVZzQn6gFFWi5xEtEKug0Dta5MODzbaWA7aQ4mNTrKAfbXq++TWIR5ui3NGrlxHqAoRB3svsDwrMl/f/946NI2Og9096yZy5+5jNPvSAm++8RqePhFVpFH/BK9fFJlEqtatzIpaWz4LVGQzGj3aHclbdzst6waRSecQqkoSRcyoshgd7wAPNCYPTrqozolr0Shw8eHPPou23/3Ou+jrfTHlvqe2oUfHbQSq5hUihXRKKlGpFGj2IPeeDXDmnNxLszXA7p7cy8OHO1hauhxtV2fmsLUlsT0zU8DCnPSLWhWoi5gXKN7ldSVQmu0eNi5L271oADdvSYA+efoc6ZT8YG11Cec0Bs6swCrnRRaTmgt3giHyaZWkoy6VNimb95cvpZX+9Ys2od9s8a3RmRz7YziOmWBNwtfx3/MBXy8yYDfWPktTIHNtGSalrakImRjKPNJg6OBffiJ55UKpiLffFEW6eolqkIJhxk3hp5+IRXKAFDY2Zd6yOutC0JcnlIYSDg7a6A3kL+ViBmVtl5nSBCsv8OHqJFFIhUt9OI3CJB49k/a9dusBSmpPyXx0Xn1qg3HXxqQbJjDSth71+kipOuDqQgVn1+UZVK8VkNCct+f78BJa62QSL06kIR9v76PVEnwGoxDDkeAcJBMY6zlTGReezmMMOh1UdN7v4tlNnFmVZwRVCyf6Yh4CfdpQf8+03GAYoktpv0gRMAk/MGqCKRycyvOl1e8izYcw++hpGyN97qwvLCCn51ys51GuSOdJJgN0VIV0lCigzwESwL9d7+AfPpF3g2x5ERlXHzB+C3l6XEd2rh28951z0fZMGfjix9Lv8mET/+VPpd8tVUMkIfMwfthDwpG69bwxSq48LxJqWx1tT00u/K6Jd0WV/YblN0ZW+4bXtVZU3/R3X/f437XG+abKambCztzvrwo8DjZx+S0i8L8YWe0rlf++JBb/o0anoajRKu7LysuvPF9OVps8In/+DP9+shrxtDXyJ1Zi+g6vDy6ZAGehVeZ4KA/Jfrf3ElmtcSyypJ1WA+FY3nJH/R7KagfJD8LtJ/JxRls2VyWASZ6p8A2VpKhiHgN9sXr8+CmufSHEo05vhNV1Ib4szC/DD6WGTiqFrW0hS20/34UhA5K4k1LrOtr89ZR0xfswhJhBr4d2Wx/afmiJa1TvW1Krzatvvg2SAli84cja800TI9ZWVrG4Ji+GKxurSCmxjB/VPI5l//DAkiGmx2TWc6Qf8STnbG+LnDft6YytJP8/l9YXxkIelZK8MdKGcnlZPmKWF5esTWG1VLYEi3QqZUlCJIQZstrJySnap/IiScvIclk+OOaXF6zlIq3/jL2j40wsI0nOMJaIyYQDWhtG97jPj0KJ5GKxbAltJPcYzPlnQz7i/d2+LbLFvG/eD8vS0pIlo5CQZqwJiZUh95D4Yc7D3xkiC//+4YcfRue5du06aG/JQsJZqC+AvBdDRBt5k3snoS1QQihJk05aYowfyab++WIJxbLEKsOi1ZUPpuZJA1vPJUFyuHdgiUGtkxYOTyQGWo3TKRJPHvmSYF4rV0AyVLRdn4cZI6ZtOhkbhlDV7fSszSv3G3vWWm3GEq1I5pnYXI4x7EmfnatVQTtDFuJZq2u/S6dtX+DfZmclYUN71ZH2ZV7r9FQ01/v9oSX5sR0M0Sf6oxae37QLiTcmZvgOYsiad+7csbaYbGdjncm/mzGHMWVsTAeD0YScdHAIV/va+so6ZheEhMfzm3vPFyYkM1qFMhZZ+J5jyI57e3vwtQ8S85S2O8mihhRlSFz8bT5XxPq6SEXTjtj057E/If7yPOZdi3Xu9wV/ktYclcymNbC1ys1kbJ339w5woPbH7FsGKxLUjJ0usTH72U9J4GIJ/MmHKW2aB5rRogy9IfalHBdJ1eH2x54lXHI8tqTJXN6OY5GaqX4g8jzmw5e/ddWeuFQoIqfkM57fqHiSvGiInvw4NEReEmfN/rSbQlpJchwzzbhHC1Bjmcr7pq2BYJ55iVDIcYflQG14uc12NljxY9oQEJcWVy3m2UzGYsh2tmTQ5qkdW0bjoSWMst+Yvra2tmLJtRxzaK8RXTefRSpKaglZrVyV5Eo2m7Px9uDBAzSa8ty5f/+hHd9oAfqXf/1X0f5zZy/Ya83OziChLwh8DNhvx6mXIRLLTX9JJCaWr4xNE4fT+6f7KdMTob4FJMC6f/0EzDf9vnj5uvH/xQjECMQIxAjECMQIxAjECMQIxAjECMQIxAj8fiMw9kdIOJJXbvpDBI4stGSW6N9+Jjm2aze28P57b0fb9RqgjnBwkxPSCb/7n+3IeZ7cf4rBseQj//e/fhOaGkY4DuFqXtMfefADySV3BmN8futGtN3oDNARzhvCMINkQmzFJC8mk+7JlI9jzZePxyOs66K8P3znKi6sSf3pMBlqLs3hyr2EEAi8UReuLtSN6BBKAAJzJYad4XsIHCWoOY7NybmOg7HmIEl0MLm0QqEMTruz0Ek0UK+13ghoK3MtmXGstWVvCKSU28BUcONE5iiGwzECTzDMpVysLBjb0AlBhH83CxK5EJyLnFlcJ4mTYznP40db6A/kfjlfMdDV/m42g5zm7IvFLGbI2mKbVnLY2xJS4O7zbaxtCFlteW0DI0NYCSZEtAd3b+CvvisLNjdXCtBLYevAQ1ttBHf2Gnj4SOZYvPEY77whCx7PLdewKWsoQde9UFkzzMcb+D0PUE4jxgHw6EAC4qNbT3A4kPu9eOU1bG7Kefw+0BV3TTT29tDYF2IELV4TabVPzdeQyAkBIpcZ4ruvCTEinx0iVdDFxfyNnAZDDzA0opoL5JRIxF+11Sr03tM9XN+WnPrB0IVflsXI1WIBby3Kr4uJIVztX4mkhwxjkfuzLrIpAdcNfKQ1r0kbwKQuKBZCmtr1EihNh8lcmToueAl0Q6l/mErhWImDH98Y4t4TmY+i9186LUSTVCLA8rKwR8v5FLpkM0bkrcdYW5V5rVq9iN1taTvWK5tW0kwxjbk5wW1mJmUJQzyzIdM82vFweCCY9IYjdHvSZwulWVTKkjdNDDz8wSX5RT4FHCqL8LDn4Vh5Lw+2j9HS7YWFRXh6X6MecHwojU0RBl8DKHQCVOuS41xZWcBcVfpvNH1gKucCn9+S335x8x5m5laj7Uy+gGVl1BZzwM5jEbKo5x18503BZK4A+OqJ++T5Hmpnpa29FOebok08fdTC4a6QQS9sruCPP5CxKx0COZM3RQsRITGaw6Qvo8RJMlmJ5gJYolnXaUaYnF6LdBhjFyw7ExO7KjiWqBelUr90ojoEia5R/f0h4EgsOQkHAaR9x6MUfM96T0bDIwuJayntGNmUh5En4zz5s6mkzAcOwxT+8ROJn+5giL/4jtg+lpwhChk552g4RKOrsZ3OgWRVFupbpJWCRVIWqVlRfZDCQBuS1pczWjW2MucaWPwggJsSoImSDqt4ftTF0+cSkzfuPkS+KHNNnJ/MuTLephMhvL7kwudn+Xe5bjqVjPqMHJ/F6rIMXqVcxlLFSBoLtW7DaN5D6nPSHGMwlopyPD48lvNnSxWkyoIzHxXDgfygmndRVBKnG4So5vUmvR7yOoZwwMxkBGdaj5rxaudwgDuPZP4zSKZRKElfOD7m807ut9MdYBzKM6LTOsb8jJwnw9GkIYTa779/FUsLct1k0kdgjaBdtJWM+MmdLj68K52qMFfEGeki4HR5LqdkSt/DipI+Sxng//2/ZX417ffwf/7w/Wh7ocrxSOZFQ/Qt+dt1+HBUIKZoenKV358Sk9VeUVvGZLVXBPRv6zIxWc0i/2UO4jFZ7csCMyarEZWYrCYfQzFZLSarxWQ1+TiIyWqSbYjJapIYiMlqX/YGFZPVfluv+/F1YwRiBGIEYgRiBGIEYgRiBGIEYgRiBGIEfr8RiMlqukQ+JqtFgR6T1aS/x2S1mKwWk9VislpMVlOGJmKy2m/6TTAmq/2mEf0l54vJaq8I6N/WZWKymkX+95WsZpTMfhnxLmlFRl8Owm9DWY1XUNG0icIx2f7Tl/Ypzaw0+rGPwVBY/YMuLe2Etd5uNNBsiPxxv9uyMtPecABXpWBGvS4OdTnE6dGJtSebrdZQUD3j4kzZKqs9eryF69dvRudstXuYX5QVGbX6HDyVDnccF3u64uPo8NSqUlF9x6h8DUYja/+XchJWXUkU1+SlgIpxxhaQSmpGBeryxUtWWYcKNeYYWhAaVRnaUC6vikXp4saaVSSi8pFRCdo72H/J/s9Ys9EizygkUbnqhVpqUi3IKIdxzHd0BZAbBMirmhFVmYxSVIWKX6oaReUzoyrExjX2mrymkVCn4tG0whntFVmSTgKViqzooWqbUTPivRt1Iio8WWvOQsmqH9Hm1DyfIktNtTikwpZRzKK6mcGcSm+0gWSh0h7t7qL2rdWsUhdxMMpAvCeDG9vBqGfxeKMwR8vRW7dE5vjxAzk3C69vMOG/pm5UzDKqTjzOrDKjYpS1TXQclKtSt0qlht5AsKIil1F1IjnM2LyenjYtDsPB2GJO7A3+qVTG2qTSWpAYsQRhAkOqYKlCmMflboz/VsveL5XVjGIfMTDtW63WbSyxbRnfLFw5+JKymiq68ZrmuqmUY+OByl/mnN/7g+/aOtPq01hzUknN9IV2+2WL0mnbTqrksZw7d862EePWtCMxZByw0ObS1Ic4mfOwH5v2KqTzeKwrsBg7Bp/FxWWrzEdLSVM3quIZ1TH2D9NHEknXqpdRvcvGbca1SleiJCeyy+GU/UCxULZWkovLyzY+w0TCnsf3wyl82lbZkRapeeq3R3aWFas+yBg393uwf2jblwprZnygTaqxheV9m/5IhTZjuZtKZ+3x/LvBh9eb2EFS3U1GeOJsxjFiYPo1Ve5Mf+E1zfFRjOqKUf5rcOPfp39r6sm6m+On4396m+cwfZzHmhhjbJjxk+exdUgmJmp244mlbKfXs3VgmxvVOvZl8yzgol9znkw6bY9nfYyyWvPkeKKy1m1bzIv5grX+XFlZsspnxN5VtbxyMY+sqmA6qUks8TnFMY7l7v37U+17ZOPtD3/wffzwhz+Mjjl75vyUvW8Rjq5S5KN0WlnNPLuDIHxJWc3c7zdXVlPdeRk2f2WJldV+JUTxATECMQIxAjECMQIxAjECMQIxAjECMQIxAv8rIqCmKQNKFqXlf5r+yCqrtYMEfvQTUSH67OYLZHKyALlYriCTkbxg6PeQUWWajOug35KFmY39Qyyqndl//qs3oCnpSA3IVamf0ShAqKpgFJbxNdHfGY0xGMq3P3MKRnmLqUhH1dGctI9jzZczv1ZTK72zyzWUjIfcGBhr3jGdSSKpyjS0vUtpXoTqOWOVwYlU6KeMZHy1/qTl4nAguflsNgVPJZ5cN4FxX3RtUjmqAkliZDj24aREEW2iiyV2dl21Mmx3BzjtSa6R+S1HrTxL+ZJV1qEqkgpvwU0AtN9joUNqSh1WQua9VP2I+aRjVe7Z3npBma3o+HJ9Brmy1CdMhNYGrlp17NwKlwiOBiJjdbh/hGpN2jpXLFprwmYfuH1X7Sy3H+Dv/vxqdMxszcVRW2aSHj8/wKHa3h0ct3B4LPdIyZ2lGckrXzyzhotnRZ2oymqZSaiQOUC1ph0OUFSnCiRdHKp80KcP93DrmcztpEpVrK+LZWSlAFQUH1rmDcUFFLfuPMKtR6IudjpwEGYld55JB7i4KLNetZKD4rw4YaQLZXSMA4TvYXVW5h/OVAHXKKvRkUVtSR/uHOHm073omK3WAD1XFM7yaQdXaoL/haUq1ldlP00bxkNREkoGIxQoI8XI4ZxKOHERMHafJJIaFxZKBRp3GUpnBdqPxkijqQqFp31gS1W+bj84wpHaoj0eSQAAIABJREFUsFarNVRNDARDrC2LalGjMQZdI1iePt3C6poo6m2sLyLvyk1Winnk0xI/VL9T4xvUKhPBMgqjqXEPbt58gSPNVTO3fdyUvPXYS2NuVixZV2pZ/IkI7YEQq2Mhmh5w7ZHE4b/97DbGoSg/vf3269h5Jp1n3PPQUVVFN+mjPivHlGpZFMqCeamcBuf4WJgrzapFKf99JLeLT6/dte4a+UIGC/MSG29cnEevJffudTqoq9NG0U1hVm/eSwJNnTTthcDpsQTH6XELRy8kHmbLBfzRB+J6MlcGnEDqk0YbjjENTrhAUm2Lw6LtC3ScVbMn6wzC38oljeFwMOU7QYlCEz8OVAhMbtSUaeuqxERZLQiH8FWfi/nvZEIVv8IifJ2ECgNx74kw8WEVIhPOAKOhjAmci8u4ci+dwMX/89MHst0b4O9/8Ea0XUt5cNWOOfA99FU9y6NUW1ruLrIWDeUeWTdzW7QnbalBKN1Q5pPS4XN8qmjyORKqU2U1zoztqb/v9mET2wcSh1TuXF8Ty9H52TwKmmamotlIlfwii1p9rqVYL52TzDhARW0u+SzzVGVTctyCfzKRsu4jnQHVBQW3ZifAvioOuvkSTvWZki+X4OszpZB1UdUKkShZVwU74pE2SnjeGK4rf+j6Do77gtu9rUPceiSOStlizdoN04bUC6RdThpd5FStzUmNMavqg6NOC3n11f7B+69jRUQDo/sIAplX5wl7au392Z0e/uFzGaudyjzW1qUOTrKJmYo8yGnvvL4grki8j3/9/2QONOn18Hd/I88O2sJm9L7CcQcJHf8TfJ7rM/GbuKtIRf/jlJis9oraKiarvSKgf1uXiclqFvmYrPZyEH4bZLXpSe7k1Is7H31mIjz0AivJHY48S1brd7rodORlhGS1Tks+krxRH66RUR6P0O/IS2iv1cRIXxbC8cQyr5TLI6MWctWFOnr64fL02XPcunUn+m3jtI1iWR7CuXwJQ75ZRoSeJFpd+ajtdoYYK6mOH4KGqDHyvAkZxU1aEgMn2g3hCUFoSTkkqxlSy8rikiUT0OrOEDg63ZYlXZGssKiknNmVJaSz8uXO8xsiDkknhqSVcJKWAEFC0VBtT0l2MuQnkmQMsYk2dsZfPRWGCNXakn83JA9a7xmyCP81ZAW+7BriHYlnKytiV7q2umrx4YfT0ZHIKLdbTeSit0aA1o2bqvnN60zs5CbEplw2b0k2vD9T5zBM2HskAalel7Ybj4eWREVyiCFwECeS7FiIMclZLNP2l0yQTJMjDOmEvzPEFO4zmJ8en9j6FKeIfUxUMBnCQvtNY1kYkQL1Y502icbiM5FMYmZOPqzn5xextSMvp198cQPPnj2TmPc8SxLq9Sb1ZDsYAlYuW7D3zmsZct7y8qo95rQ5IYFNE5IoG25IS8TNkHiYaDCEwkq5ZvEhVoasFhH7epJ5mJupoaxkNVq/GhIhyUUmPklcMySzt95+08Y8bQSN3efx8ZHFmW1lyGG8d0Ok47GGKEbbTBN7xMP0I17TkITYduZe2M7GEpf1PnNGPujXFldB61CWGzdu2DhhfJnfktlj+3XCsUQ3Et5MfUhiM+RC/mtiqVQu2Dhk7Bk7zu5ggme5NLE33Tx71sY5LYmnrT/N+dlWnY7E89z8rK0n62v6LNvKxPzJccNuE0vT7iTAmfjn8WZ8o8WtIatRSc6Q2PivOZ7XmSafmXryHL+MfGbsd6PEnvYX9jXzW/b1CSFyaMdY4mx+y3ua2FMm7LjEc5ixgrFj4of3auKQvzXxxn9NnIx9z9bB9D3+S7KgGQemyWr5YsHGwN7uocWHFsmmb7K+5vynx0d2TOv2OvZamVTaHj83N2PJkWzHYkHGLpLVykoaJlltGmcz1t2+e8/GVa83sFj96Z//Gf7+7/8+Os/G+hlbZ1pHuPpxz2eyIavxCThNNIx+qMmtmKxm0Ij/jRGIEYgRiBGIEYgRiBGIEYgRiBGIEYgRiBF4xQjwg13JN8PxAImc5LDbgY8gKcyOEx/4lw8lp/7ZrV10B2qbWK7ATcnxg2ELoSf5vGwqjYQSpJL9Js7W5Jgf/tnrWFmW+8smR5asNhh5SDgy6R46ruWJjeGYqkV/M/yxaHGfEkRI5FDnQIxGgDqPoZydWDfSlo65dBbyzgJzVi4wVLijv2rSlVQDR+cd+Hfl0UXHDkdCnsilHYyHkuNPZ1IIlcSQYE4qIXlcWk+6acGQXI/tPZnsf7azh7b6m444Z6CEAy8Ahspo4EL1Uk4wqVVLWFsVUtfmShYjHsjrugFcZXj5GMIQm7xxgK6y4ZqnfdRqAnqhlIY6mqLniWIYi+sCxm2SxJGsK/VnvjKlPn/jIGHJIkctkr+EiDPonuCHf3Ap2s6mAnSUMLfX6Ftrv6GfsPZ8CH2kI2M+YHWhiqVZmZegDahPn8+I5OHb3F4CYyRCYXn4cNBzhJC03fRw7YGQz/ZIvNA8fSmfxkZk3QecWc3BLHO8e+8ID58Je6vjpdAaC8Hl9LiH/EiOyiSzyNTkt24hh5Yy3UaDNhbrQtK6uDGH19aNfaeQtliOOsCDfZlr2ml20XUl91bMZPCGLrRfKgIVdRnlFUn8iUoYwNXYY0Qa6uBL067JEJwDYgkSY/iBxCGtLxORVR4wQgqnPbkXWmjuK7dka6+LVlcWs+cKJVSVzdfttHF+U8gr21tNvFBy1fHRKdJqL7i8NIN335bF3Uwnasjj8HAMNymMnuWVKup6X6zh0225rTt3nmNvXwiF42AMji8sCSePWkVJQqUs/uC81HmhnkBOCS68u4f7cr8ffnYL+0o2mpvfgD9Wy+D2CF2dx8tmHKxrH1ldpfWh1CFIwN77abOLwJOxK4l8ZFXIcnjYQONUYml+gblqiZNLl9aRp28nY8NxkdDrHuw2kQwkHkqVKvqh5NH74wH6avXrJlNoNhrRfsb7d9+9HG2fX0lOOZF2kQhVkIF0USWHIchM5jmjRelSz2kbTxEP0YH7JSGRCdERoYuEmUjSU/z8P/yzr2MjnAB+KGNaJBRh65NDqyXnbZz0wHk0lmLJxdyctF0qNcZYBUNcN420I+NeYwj8t4/vR9vHJyf4v/7ye9H2AruHkmI5XvpKMu6MJ2Rlrj9P6i2SnJxQ29x+mMBuUxqvddzAm2rHSX4iicMs/JnhvnKIPVDi7N5JB71Q4qc3DFCZkcDNuIiIwCzVIolUsk3uqFmUHelxaH24v6hQ8x/Pk9imPTTHXxbHzdhnx8HJAI2u1rkzwp6S1VK5Ihpd6Uf12RqGQ3mGJgMPhZyMw8uzZWwuybhE4leBLGX299EgugYL7VZP+nLd6/d38HhHyOWrm5uozwj5ctAL0WjKb59sPcfyqljxLi1koY7Q2H22j8Ntif8/+eCqJZcTmoEvZETOH/QGguHn93v4bz+W+O8k8pipC3CO28FcTZ5ffEU4vyqiLst14NN/k/nJVNDFf/6b16PtWoFmn/JbEt8dfcYl0oUJW3OKkhkd+HtUYrLaK2rMmKz2ioD+bV0mJqtZ5GOy2stBGJPVYrJaTFabLMOLyWqyKi4mqyEiQ8ZkNbE9jclqVK2bKKvFZDVdPZeYKNi9/GYxbQMaK6v9tl794+vGCMQIxAjECMQIxAjECMQIxAjECMQIxAj8niAQk9Vkgjz6j+QkYrJaTFaLyWpCCozJajFZDUFMVmNfiMlqMVnt23rri8lq3xayP3femKz2ioD+bV0mJqvFZLVXaAPqef7Eyg2OVYLhJxRV16LvSi+wKj7BcIS+svT7nTbabVnR0Dk9RU9V1hCMQenW6GM0DHB0ICspOqeNaCUYSzGbn9g7Jh24KvubrxWtstrO8308ePAoOv74pImEI8x2hA66PVklESaT6Kst43AUWOtGqvaMdDlHNGbqspx8Nv2S9Z5RYOLqKmNdl85MVMr80diuJJqfnUOtXomuSwUgo4REVZ76rBDpSrUqCrqkhzZzXZVNp8qSUQ+KrNmUsc96GuUkqqk93xOsePw06cQo0mUcBz1d4UIlIKOsQzUjWnuaYlSL0o5r73dhYQGXLsnKrAvnz1tFH1739FRWKj3f2cZA1e/W1tasohVVmYwSWC5XsNafw8HEapAqTVbNbjRRs+NKLKNoZexGeS3W0agoUaHJqBARD6NyRAyMihhVroySE5WkTH1IWjMY8l9jGQn//2fvzZ8kSc4rsRcReZ+VWXd1dfV9zI1rZjADghcIHlgtTeJy1yST9M/J9KNMJpnWZLI9xCUJgiAwmJ7p6en7qOq6r7zPyIwI2YvPP89sCCA5BmCABcPNgI6JivRwf/65R4T78/dCq8w08X2rLMX2supQ4SxmqITE9mPi8VlTMAmjyFr+La9u4Pn2dnz+448/scpqVDLSPH2zI5DX0JZUVcrKpepMHWoysZaC6+sXrJJfs9lGpysvqoxNrRetPPXZT7tIWlcy8V6KAxW/tAzzalWxyppp00qhgLLZ2sE20XYhhl2V+U6lsLomuwuprkebUqZarWrx39/fw/7+fnye/UDjkOVRZTWe17Zg7CmZjPGgfY3tq7HKdllbEy1knrt3TyyAicPbb74VH1+/ch3bBv8nT55Yy0jeR1W1Aji2nJNpaDFhG1mr3ELJxgbx1HKub6za/sI+uGdU9Jqdtm27hWrd9qOty5dnY2Y6bfsUVdDUQpRx2+nIblnisLa+Gh+r4iGPqRymKmK9bn9OqW5g+wjV9TT+dWzgb4vFslVWo2KcXkPcZra8GTuOzSulzaszzltzEitVR2PfV6UuKrRpnvMqaOzH2vfZtvN2pUoq5bl5dTe9XsYfwYexo+PkvDIcz6k9KMf1eZvR+IfcaZXJWKVAxrWWnzagqmDXOG/PFART3K0msc1+qmNOr92y/S6MZta9LpzZrtJy0apFsh1rC7JrrFouYtHYGWfzubl+4dtYunf/AQ6N3fNo5Nt4++6f/DH+8i//Ms7n4uYlG1fsL7EsulFN0/rGtgRzlqza9/moU8wTG1CLVnKQIJAgkCCQIJAgkCCQIJAgkCCQIJAgkCCQIPDlIBBLocutAn8INy/KK126gECUUc4C4D9/X+b/Pr53glEoqjnFhSXkijKpPhgPMeyLwkoUUJFG5n2LQQevLYqLyR9/6xLWVkWaJpsaI2PMJ4ejCbyU8edLpTAySlpTJ40QolDFUhnhm5hYZqby47+NjIQOr8maunB7mx7zWuMUF18/ZQGN2lmjI/XKZHIoGSUz+WP8/xiNACMuBgqOTXyjmuNGaJ+L80e9VrXK8lR66w9EZcf1qGQm5W90eni+fRAfd4cTVI29ZqG0YG3OOL9riobG6Tk458NEXHNZqf2bb1zD0pJglfUonSBrDn4wgqOoRKyxKIe5qZTVoxkHQKhqQA7QM7Z0rXY7rhvTYq2MKSsdK2nl4BpZucEoRConP6aL3qf3X8THOS/AH3zlstwrGAFGSW7iIVZvY6LDoSrhUf0uZxqykIZVPqMzq9qqeojgUO4t/vEE0dS44ExCTHKiBjR2UjgwVn0HjQnOT2VevHl6jK1VURK6feUiVmVpJK5rx1iI+i5gRO6wv92D0xOVrEE7wJiSSaxLIYWBUQJrNE+QigSTlWoWt7ZkrnShkkW1LNePHGCPMlJcr+gPEBRk7m15wcNXpcgoRZwDk2PauubMHkweq8qaP/aRNraztAS1MPAa+SmmoY8wkHafcrOnuf64NcKLPemDrVEKjrHrHYcZdExM8m9Li9Kvd15sY2tT5rYP9/aQMmtZhUIFY8kelWoBr70pBeUtD2V6HS+e7aDXFQWmpZUirl4xNpdLZey+lJI2zoY4b53Lb6MpqosSt9WFZXSNPevZy5d456r0kaubJSzFkluiZtgyymd7x0N89kjk2p7tNPD2V0Wdq9mZok9P2nhsmGKpJu149VIWywZzhmDbWO4+enaMxolc32v4WF8UR5/aQhGthvTNej2NcsVYT4JjgwTx1tZVVEtSts8/H+HZU6lXJpVGOiPx6bojBJRy45pbuYyIEpAcq5wQr98QF5YLaw6MgzE4umXN2nqGcWd+y+lTFUWhSOOcIzE4vyrp5yurWUGVyIXzs2TZTA78h7nRejkuZ5p8XQHLD3w47Lgcf4YOnj2VtZ3HD3fsPPT1mxfx5lvS7uW8h2ko2KbcLFxj03k2AP76gQTN890X+O+/I213oZwCjIqY42YwjMcsWtcO4OWkHTMpgGMEE62PteaNAfDsUGQDT4/28P4tace1ag5Vev+aNDU/IKxDM553fcCI32HnqI+uWbP1x3RzkR/yORC3R/wsGyGn6nqZEK5xySpkPWtnXMyn4jXluMyepyKemAQhekZN7cX+kbUBpa1l1ygd5kpF0LI0vm+laOf7x6M+xiOJq0ouhdvXxOa4Xs4j58m9puMRXKPKGXkZdM14fufhDvYpfwng6+++hWVZPgTx2DHWt3c/O8TN10Qx8bVrMxvfzx+28MKM7b/3wVfnbLv5nDXr2w6VVGXN/NNnPv73H8p6+3GPz1EZlKeTJmolaQsviPDm1Tfi42ubDj754fP4uOB18W/+m3fiYwrc5Rzpd17kwzG2s7EFqMpXJspq0pC/zPRFyVtf9N66APRFf/eruv6L1nfeNo1lmq/Pz6pbNK9/+auqRJLvz0cgIatZbBJltVfD5FehrDaZmLenmFjmWlLCPFktnMwW7KfDEUZGn5hktXkb0GFfXmoot5s3Hub8CDg+kBco2oAulOXDol6tzKwqgwgO35b4ou05GBmS2elZC3t78mLbaHYw5BdgbPc5QqcrL2uTMIQ/kfOsSmBes2LilHnZIdFCyQoLlbIlHPA8iSpMJEaolV6tWraL/c+fPbHXk9ig5AbPcdHrycc3U97YmNJGcmFZPuCWanU45st0njxEMgmt7JhIutBjklWUhESCixI4+FslLWE6RaMpsrP8u47htHMsF2SHDsd8JaywnJpWVlZw+/bt+D+vX70K/jcTiRokYjA9fHAfp4YwR/LPxobImvODYNPIy5Ico2SLVtPoX8e2sTPr1eFwbK0YWcaZRalnSSQkk+h5toWSVEhyUhIhCTRqxUi7Ur2GpCaS6Zh4jdqnsh31PIlJR0cioX54cPAKsU/JNyenp/rdErdhfUXIK5zMODyRD8TReGzbvb60aut+//59a2PqOjMiDvNW8lOtVrd2gSSdKMGR8sVKVmJMefFWEqDRaNlr5sk6fLlXAgqx0Tjp94aWoFMqGT1u9pF+35JyeL0Sg9JOhHLJyGqXZyQntlGzKR+FjDW1R7xx4wauXLkUn1dLWB7vvNy2pDGSfJQ8NOgPbdzyvLYv44dxpjGv+LNc+lv2P403tumdO3fi60lSImmO6eKFC5bURTKZkh1VDjqOB8wsfTmZpbE0mQSWrFYsl14hRSlp7+rVq7a/kyTJmGM6bzVfIatpP7py7ZotwyQILGEulyvY+9KWVomAVIBbWZUYI8bW2rXbf4WIpv2X7T6zE23Ye/H3SvwirirNPw2iV+xf9f2P1yr+/Fd/y3bXuNK+FMe/N+unPFZC4TwpLbYwHstXG+uhMTZvLcoxRElj7BMaD2xzJdwRHyWk0lZ3fkyeL6cl6k0ntszMQ9+J0yQNG7thjodaL5LbFGcHKVtm2oAq0ZP3sfcdDmbPwZRrrw+ngS1/Lpexzwv24yUj/71Yq6K+IF+sJKtpYtmVZPnZ5/ftGMKY1OfOn/2r7+Ev/uIv4p9srIuUd5wPbViNbnqWGuqanNDWff67gN+b2r94fmbfnCirzcBLjhIEEgQSBBIEEgQSBBIEEgQSBBIEEgQSBBIEfkUIzCmrheMBnKLMzQ7gxbaCTMc+8J/+VuaV7zxooDmQOYRMZRHZknz7T8PQzl1N/AApY9dYc7v4nStCgPju+2uoL8gcuYc+sobQMJ5O4LgyDzd1afwoc+d+5MA3dnsB5xoNySnFuQRzTDtEz3hbkh6nGuzxUrohKDgh54HlP6jX7htywHA6wdNtsSQrV+q4dFHmnoMAGAhPACcn51hdlk3fheKMMTQZj/HyxdP4/MrSAjiHH2OSTc02uuYKGNODjuSe7V0cnMii/uLKOi5dFqJAKg0YjoG1B5RyAp2mzMfvvHiB/R3ZjHzt6iW8+brMO3J6VokO02kIzyzqj0ec+5LylypsGzkeBbPr6VR33hQyHOep/aG0LzeeX92Ssq2triBjNrAPJxE8sqqISRe489mD+LicdfBHX5PyTJlHSub7yTQZG5znXFjBshl+Y0xGyZt2dNhIM6NXRKYCY7+PXEGIEaMwwtCTeayR48Jwz+J/lUT16METLJbk+mtbG7i8IRHBKFWcuyFA0grTcACMBQa0mlO0VWTAcdEwG/CPj04xHcmvy9k8Lq8IWa2YL6BalHuxrs+OpL2enzUR5oQld2E5gzVXiHSblQjLy3J+oZJC0UzFZTOAWZqKyYq0RGUisU1XShj/k6mJ4WgSW8AyuV4WkSEpPt49x0efCYnwqDFEuixzutlSHZ4RDcjmM7i0KaSru58+RL0i7XWwd4jlJWn3rYsXodOEtRXAOPrirAEc78l9917u4+hE7oXIx9XLMjd44/ptbD8z6y9RGiRvMtVXCrgknMaYFPVEnCHx4tFLXFyWWl5YLWJzXdapiiX2Wbmm0RvjU0NWu3N/B2+/+534fH88s+glp8yZSBttLGZxydgNpzLAw33B7enOIfpN6Rij9hC3tm7Ex7evpnF2ImPUaHiMm68Jga83OEXXDAT50iIWFgXP/QPg7j1Zlwh9H5tLgslilYQtuVeuwE3iEhucJ60vSLtz6e30QNZwyrkMlqtC4KtV0pbEGUzJeDBrcdyIbWla8R3j6xH3F6VvzZ2P/zjnG2rJaq+e1yX9mKymbqIexwfpGCE4rkr5+6MQ9z/fi48/u/vQzv2/+fYNvPee2JsuVQrwQ7EQTbkZpA3R+dwH/mFbOtj9h5/jz3/nK/HxpVoR6dDYPiKF47bU696TXbRM5ywVCqjm5PmS9lyMzbpwszfG3rkM0K3GCb52Q8bn65sLuLgpMUwBkFCFQRw+V4xVrkPbYLnvZ4928OJQ1i3TOW4kN8RoJ4VsWgmafSxX5LcpZ4poIqNOqZjF1oYwImvlIlLmYZNOzdarB8MxzlpSzt2DM2QLZg12fcO2HJeflCTHWxr35njd+PjAiIQ0jnHTkEGv0EdTma0cI82DMEQaXTPgfvTpAxw2ZQ35D/7wPZRULyQEHjyU+P/xT+7i7a9L2731ZsHaNH/60XMcGbvk3//wA1ycTfljbOpIo2LfLNF/8hz43/5BxrejgYO0K31wPGijYJi2wWCC25fkGXFlw8XDTx4JboUB/oe//Gp8vFwBCjBkNVo/B0pWTs06ubLV41/8dqVEWe1Las+ErPYlAf3ruk1CVrPIJ2S1V4MwIaslZLWErCYvsAlZTXbfJGQ1+WhLyGry8ZeQ1eRjOiGrySRKQlb7db3IJ/dNEEgQSBBIEEgQSBBIEEgQSBBIEEgQSBD4F4tAQlaLmz4hqyVktYSslpDVErJaQlajyENCVgMSstqX91aYkNW+JKwTstqXBPSv6zYJWc0in5DVXg3CXwVZLQhm6ixO6MzZgDoz1ZZpaHcwTQZD+EayeTzoW2W1TqOBvrEEnVdW4w6tc6NQ5Q/6qJZkdwkV1lT9xZmGCM1WrsHUh292TAwGPhpGuavd6qHVFgb76XkLjaZ88PVpdWd3N6QQGOr8YDyzUHRTnlUeqpZLVumH91fVIioGqV3j5a1Nq8qz/eKZVSGi+lLVWHxSknhmeenH0stME4RYMtZyJFSp7SDvNZrIy+m8yhqVgUa+MOSpADUYCRnr7OQUB0bhLFbjMpg4ToRmQ9j1qrwW47mwYBW20u5MCYn2pmqfx7JQOYppa3PTKqVRzYo7K5i2X7zA2bGokfFZQ9KH5q8Wjel01iqZdTszVS0q+KiKVafTs0pUVHfStq5WZ2peLI8qWlFpSdXRqNqmSk78rdaTloyaP1W+tC5UpHv8WLYPUc1LrU6pWKYKcKyXKjlRWUoVnijLrup3VEKqGhtQ7l7c2RVVLVpAlitGEbC+hE5P4nB3d9cqQqW8mXIVlZJU4alcntmV8p7zymqqqKQxwjzPz5vocQuaSaoOxR2NqlBFlSiqUTF12j2r5sW/qwUp21xVx9iOlExmymU9q6y2sFCPrT2Z2HaqQsc+kc3KbhdiqIpqVFnTMhwc7lsLVN5H8Zz4U1vHeZtatq9eQxUrPabilB5T5Ur7IPvW06eym5Ltr0pvjFONpXkFweFgbJXzUtmMLSd33Gj8d7v9mY1jtWLjYT7OL126ZPs741FtQLuDmfLZvA3o5taWVf5rzdmeVqu1V6xONfYY/7W67Fik0pieJ27zNrjadrSJ1HbZ3z+0Kl+MYY0bxogqqI39mRUv40TfF3mNKqvNq52xn6mynfZ5/ss2UbU25q2KhvMqjzr+8Xq2ifbZ+fFtvpx6f17Pa7UvM5Y1nmkDqnaozGfeftTiE0ztveath6mspsqXtJzVvtMfzqxUC/myxSSXzb4yPmsdA388UyZDaBXXxsORzXNeWY3WrqsrS3GbLtUXkM/K9iqqM87b3T57JpbWVFZTq1zuMNMy/+n3/gzf+973pN8trdp7sR0is9Mqk0m9YoOh48S8gjKfEYmymh1Ck4MEgQSBBIEEgQSBBIEEgQSBBIEEgQSBBIEEgS8XgTmy2mTYBvIyJzf2PIwd2Wx41Af+4/dFLemTh020hmYTopcXr7bY6tFBZH06U8gaV4bldIQPL8rc5J9+UEJFpnQRhk3kXZGWCiIHY3ozcl5t0EPaSMGMQxeDkajaDAYuQmMNRsGWdErmpx0MMBrJ3GQ+k8VCTvKs5PLIGlUwLl/pnBMdDsbGsaMz9PEPdz6Jr6/X1/HGW+LWwKnvs2NR+qGJZWFHAAAgAElEQVSLye1bMj+9WEvDiHyh35vi83visnBhbRmb66LGlM9lrGsZ1wA6Rirn6bPnaBvrt0uXr2FlTZTYOgPAzYpC0tAfIuNJ+cfDMco5wfn8tImnD0XJ7MbNq1hfk3mdfDZlVdMotqOWkYfHPk6PxQYuU8hgfVPmibM5oNmTzfXPt1+i25N5/XguxyiZNc+PsVQWtafLly7YeaAQDjLSFDjrh/jknpQn6wb4g7dFocqZjuAbRSUnm0doxHHGU1hrPE7hGle92A7RM24uaXc688ikapRZMwmmY0SmHcNUDr1ACrHbmOK8JzGTyrsYGEvQ3Z0jTAZS92LawVJN6rK2voTqoswfM2yN42L832apAzRkaBm5tv3zAZ7uiPvOy90jTEcSD6VsCe/cfis+zjgZ5IxqEd1hnx5IOz7cPsLA6OQt1zJYT4tdbDXVQd5YqdaqBawsSQwsVHLwzFwa5/NKpt1LhSJqFYmBfH6ml8W7RFaFzrVHx80Ij3dkw/jBWQ+dieDT8yfgPCTT8soC6lWJscO9bawbv8xWg1awcq90uoxySXCrLAORnMbOvo+DHVnjajfaaLXlXoCPm9dFNu2t1y/iyUPBqtcdI5UWTG7cKuCidC+0WlTzk2MqytECNj5//hJ1o+z42s1N1M19W5Mp7j0VZa+7z46Rq0l/9N0iFldkQKEAV2NXgiA77WFz0ahhpdN4dCTKXnvHLWvBWUxlcdU49Lx1uwjjrIjTE45zMp6srC3Cy0s+h+cDRJ7cazgBHj427ke9Dt67KYqMVy54MEZLiJwAKR1LJ1OMjBRVqznA7rbUpZgtYtOsy13aqGDRmNCkYmtmKYPHPmTsOAWln5dmKms/23mPqpCquEZ7UGNzyVuZcZsxPAnV6tFHJiUN4Ecu9velT+28PML+gViybl1ax+u3xYKzUs5i6hvVTDeDvLF17kbAD57Jbx8+fYQ//oa4KF1cKKBkHJ6o/PjSKNs9en6MlwfSXwq5IkoxGIATTEHHD6bx1EFnKn15Oh1gbUHKfPvKCm5dFVvSUj4Dx6x/ch7aN2P+OPQwNp7Qd+6/xL1n0hbZYh2Zgll3ctN2rYzj0+U1E0u0KjbPmmwqwkpN1o0ZIpFR9XOdyK57jMYTNLvSjvtH56gsChn04qVFoyGGWFtULa3ZDEYQMy7tywP57faLp7h0QZ4vty6vIKTMYqzS59h7UXRx4EtD/viT+zg8F8y/96cfwjhIg0Yon9+X5/iP73yKb7wnKne3XqvAiNDhwWePsfNEFN2+/c0PsblptEpd9nKjhOekMDYF/ckz4H/5a4mHxjSPQk5qM+oPUEpJfxl1BtioSd2XSy46p7KGtlQZ4H/+t2/L+TKQhagbphHAGZv3Code0SZuE2W1GJ9favqi5K0vevPEBvSLIpZc/wshkJDVLHwJWe3VSPpVkNUo/2sXulWiNn6ozz2tgtlLgd8fYBrIC8tkNESvJw/qTvME3bbI9UZTH1nzVkB52GFPHtrBmJ7k8mAsZHIze7IgxNSItQ6DAGqhHUUeSL5g6nWHoC0o097BsT1udjrIGt/1bLYI33wInjVpvScv+yQNKCkqn51Z0VHJWy0m+90url+/Hl//5puvWxvHQb87I9VF0RxZIWet2Ugs6fYFB1pGVusiQUubTSXZxEQNIyNLgo6SUUhaaPCLIn4ZnCJt5Ix7nS5eGDlytXzkNcVi3pLAtH48XymXQYIGE++pNpT+cIRHj0QK1h+NLRmIpCASc5hIRioV5GV50O1h1Bc5XZZRn3/ET8lVQRDZMvS6fUuCITlEiUHHx6cW/3lbzHp9YY7IVbZkEcagllNJSixDbJOqH/fNpo1V2kKSPMVEUtFHH30UHxMrJautr61ZEszR/oEluJCskzZfvo7rWrIaSY38H1On18OzF+L3TjvQjPkAzeeLNh4Gg9Er5CHFZ7G+bC1W2Q4zUlHKYkLLQcWWuKmkNUlXSgIiMUwJQyS1KNmH7zxKsiQBS8lePE/yGhNtFZUMxN9VjAT20mIVFUMYXVxkOWUyhmVQy0uS8AIjG01SkdrF0l5V60LSnZILWRdLIAsiG9uMHyVjMR+tL8lqWi/2BX2HI1lNSX6Mh3nSktZlNBhYAhDzm1lDTm2eq6vr1mJ1OJ5Zpp6fkYQnEwnlamVmDel4tu+QnKnlJElMx4epykFTUnlh0Y4V1VrN4nZwdGRxqNUWbX9hvGl/JAlQ2zFu9+nMDlivIUFN25dkSyXM7e7uW6xIcFIi6Xg0sf1uPPHtGMX8tS5sn3nbUL0X+5ZewzbSZwH/ruVkGbUt5m03mafiybyVrDZvQcv+q1abzE/bkfmp7SbHDCVxsszz1+gxy6jEL9om6/mfR1ajNafWl5honORzJXs+n8vZduF9dZzxh7O49SdjO4Z02x2LVaGQs2P7hQsXsL4mkyjVchFTX56PQRTamGSMK1nt0ZOnto+srW1Y69vv/skf43d/93fj3zLGtI3y+Sx8Q3ROpz14ZkKRkveOeUzzOT77FjLy9XFOQkSVfxMbUANJ8k+CQIJAgkCCQIJAgkCCQIJAgkCCQIJAgkCCwK8OgZgYId/mY9o4GmvCsZeC78hi/GEX+E/fF2LK3ccdBCmxw+uNIvixHR2QyWftfGS8/G4+9xecAF9fkUX3f/1tztdKVab+CAVDLGMWzZasfm8fHODpS5njDFMZDIYyN9ZoTzHoCXEhk3ZQLsv1+cIUK4uyKF5IO1g2dnsXOc9ND8y5uYY4T8/F0JStNZzi//3bf4ivqS2v46tfFRJMrwvs7Qjx4sHnn+G9r78ZH68sF1Az5efe3bt3fhyfv3hhDVe2hLSRTbng/AwT54YGI5lL2z84RrsrBJfltQ3Ul4QYMRwBhrMXW6uVDEGHe+/Lpi3OTgLc/fTj+Pq33rqFxZoh6GRTGE6lnI7nIuUIVjuHJ3j2VOxNU+kM3nhbyp/Nezg5l+u3d/aQzws75vatNRTM2ki7C/zgr/8mPn916wIuX5H5+BQ3OWp5OhPcvS/z95Hfx7ffFNwqxTymhuAYuB5Ck+dZk8IC0nbry54lBrkRkKLnKud6Hc75xYecFOJOU/0P+PQsZcx4GTQMmezR8zaeGQJN5JXgmvu2Gk2Me2K3iukIxZxkura+jI1L0kbVRcdi7riwBEoWV61CDzvAiz1ZI9o/Pke3Y248AZaqEv/hBCgaa79cKY1TWW7Bo519nHZlzruUcfHedSGaTLvHGI0kz3zOwfqKxEC9VsR0LH2k22qjSFYh4zmbQa1irqnXsLBgNnfPuhdIMFIbQTrOqr1pawTsGy7Zs51d+IGUf3WtjoWKxEkw7uHKRSGRsL82zyVWHzx8gTCUMoRpDxu35Zqd/SMc7Eq9/AGtfqVdKuU8Lm9djI8vbaXwTEIDZ6cjBFMB5catFVySMMHpKQmYUt96vQDTLbD38hFWhCOHb339Bi5UjRMDyZUNWTf7fOccD/elHw2cMrYuCzlpsQocPhFsB6e7WM1JXeL5eE+cLfZPmigZMs2VrVVkDBFqfaWGa5dkDbB5TsteIUutra9gQX6KU2Zt4pld+vFT2ZifCSd4c1Pi4dZlF8b1FxGvNfF82O7h6FRwOz0bIJuRNbHJYIKcJ22xtVbGRXGXjW0bM8bk1nUmAAk7MUFRaU38L2KjfYT/rfOrobVInp2TfG0FYtKa+a1lGAPTCAgcwS10J1ZwY8I1z5HgQ2Ln8ZkEViYbYdkQQIuF1Jx4RRpp8+zoToD/cl+EJo7Ojy1ZbTnnoGLYr4zh47aMD43eFANjZ0nxjbzSt8ZjO5cfeVlM0zJQRlGIYCz5X1gpYbUuAZR1Q1CgJE4OSV2S/4B2sRkZPw97IR7tiA3o2MmgN5IGm0QuVldlbAzGwA3pvnG7GP4tMi5QULveeCyQe6U9B74vpCvi2TSE4O29I+RK0u6rmxcwMEXjEnNZM3WAvvnDFI5d5zk5OcLVS+LHefniKjzT1qX0jKg6HAfwAynQTz55gINTWb/9sz/7EIXI2Gu6Lh48lNj+9POH+Pq7QhS7dGUR45GUeXd7B88fCoHvg3c/wNq6YZenSKSTfCKk0TMD5Y+fhPhf/1Ysqs+mRWQMY3rUHaKWl3W8YBBiISv5pCY9FNMyPq9UO/if/t0b8XG9GCBvYj4LB66v3qVkpseX2P5k/uu36p9EWe1Las4vSs6bV1yIY9C+pbx6rMWng3OSfo0IJGQ1C35CVns1DhOyWkJWS8hq8qGQkNXkJTQhq8mbvD9NyGrEISGryWRGQlabvTskZLVf4/t8cusEgQSBBIEEgQSBBIEEgQSBBIEEgQSBBIF/eQgkZLW4zROymoR+QlYTHBKyWkJWS8hqQn5KyGoyJiRktYSs9qt6QUzIar8qZH8q34Ss9iUB/eu6TUJWs8gnZLVXg/BXQVbjHZQJT3Vkaxs3R1rlbiw9P+71Leuedmn9geywaJ0fod2UXQDhZGyV1fzREIGRrI0mPpSfnuJuAxPrtAGlfWb8W8dBFOvxAi63Fxk53cHQx/GxKLe93D3A8amQdU7PzlGuipJZqVLD0LDW9/f3cXIuTH7uulJ7RyqrqUIPlWbUYq/bbuONN4R5/u67X0epJOz0TDqN0FhwUjZaLVCpKEQrOCYqBFHJion2o8WK7BRYqtVRMbaStD1VNS+qAandJ5XAVKGKykSVBbEIpILRkydP4uODgwOERrqa6kSqAES1ICUjl4pFqE0nFbBUZa15do4f/OAHcT7Hh0dWapzXqALZtWvXUDBKY2xTx+yMoP2iqh9RCUtVlLhzS+/baratah0VvhQHqkCpWhJ/q8p2tJ1U9SyqdKnCFpWSPv5YdrTdu3cv/jdu01LpFSs9bTu2FQlrTFQC+7u/+7v4mEpUqpC3trpqFYxa5w1L1GaeqrqUyefgGotMqmcNzU69s0YDT56JhO7e4YH9LZX+tC6ZzEyZiXWylqnVusWZqlqqUOW6nsWEylmKLdtTVamYp4pMz9ukEqeS2b3IMim2tFtVMgoxVPyPj05tnFDZSm0KV1cWUKlKfFKdixawTOlUBi+2ZZcl404tEWnlqWpqJABpHRnDqv41b/fZ7w3sfVmv+VjVY8aJqkZprPNfKtMptowvbSMeax85Pjy09Y0lp42KleN5VgHu5s3bYHzHOPW61gqWmGieVFZTzF03ZfuLDTwTS2pPSWtRVbCr15asBS0l31+8eBH/bGd31/YLWqyqvSP7pfbH8Xho+xF/o/2IccL/MfX7Q1vf58+fW+W2vb0D2xeo5qWKZe1W115Psppiy7ibjXXOK7aS2pd5Px3biaUqvUm8yc4ptpta8fJfzZP30TITV60L41rjh9do3ZmnKrQxTjWG51XWGF9aBv5d78u2UltPKqvNW9xqO7It9F78V3EIKeRvtkTmskU75hQLBdsWbFtb/s5M6W3sj+wz4vz0zGJFZTUdxxhrFzZkS1g27aFH22aqbPpjq67Hsm9vy66oFzsvbexdu3YDW1uyY/EP/+g7eO+99+Ljcqlq8c/n0xiOhJRJZbWUUX9MpWfKahJLEr1RFNhycmxIyGrzvTo5ThBIEEgQSBBIEEgQSBBIEEgQSBBIEEgQSBD4FSMQewrKR7o/7iHKyUzf2ElhCpn7OegDf/V9Ua+596QFJyNKS82ej3EocwCFUhEZY5nnjwOM6P/Gee5RC79/U+b2/ts/rKMm0+KYjAMUjU0eJxdPT+X6+4+f4KgpHoFuoYzxROa8T06H6DRFjiab9bCyJnIrizUXtYr8NutMsFiWe11c30Axbwg3QYAJvebiAqUxNL53HT/A//2f/zY+XVvcxFe/Jq4Y5w3g5QuZy7939w4++IbYPm6sLmB5Se47Hoe49/GP4uPLlzZx5aLMtdCoxDOzpels2s6bbu8c4tGTZ/E1FAqjgwRTOleGm5U5rRAeKma+rd1oIZ+We3UanI8XpbQ/+97vWUWrlBuiMxLFKbpv5Izt2u7JMZ4YZbV0toh33n4nvsYPgPOmqFI1Wz0UitIY66sZq9HUPg/w9MHd+PzWxhquXZW29tLAxGiGnDTGuPP55/H5YbuJ77wv+FxYWQJXU5h6PtAeCOaPnzy382pXti4iZawGa8UcVusiVZentJuJQ65t6PyZ46bgpGRNY+gDZ0a97OF2E49eyNpLf+QhNJ6jvd4AVdPutWoRVZWnc3yMVIUuHSFjXFuK+RQKxpe0VMohrddnAOOiid4IOD4VosbZaQO+sXOdjqeoVGRtZGWjZlW1nr48xT7lw9i1JgHe3BKLTJarWpY2pa1nzigGpVIBuA7FFIyHcI0KXb/Xw9g4ymRSHlaWRWVtZXkBlZLEtuM5cTwxUfFrKMJYGEa0rpTjR893MfZFyWx9YxG3r4niEY1KjMBfLKh4ZK7/q//yGUZGZao5GmLrLZFEO2130T03jgjIomIU2qqlErLGnciNHGw/l0aajn1Ejtz3xs1VvPaaqCWdn0/x6ScP4+Nma4ShkeArF9L4hrGV/MrNGmpGZZDGPj1Tx+cnPv6vv/lUfutncOWGqENdXHNw9kLUy3pH21hOGXcQRKiuXovPH52dYXlZ+to7X13B4ZH0nWG/g9fMfVtN4ORIxrTj0zbNb+Njugstrxob0NEIT59L/K/Xq7hSE/m121frVnork4VZHQMeHx3h5YGIWrR6Dj748FZ8vLsNtE5FWbBW9nDNiNxRcC9vbI7TmCIwfYrjAyKV4ZpXVYuziJOLKRyjdilrs/OOFua3sezbTFnNOPEiXnIyankBJhiZfjoYRXBc6acUw/SNBWR/MEAmK4pcVdof2/VZD+HUKGIOHfzHTx/H1/jTMf70PVF5rKSmKBuraLp7GmHNWL3ROO4i6wLGIRkUmFMjGaohjk3xaX9pjJ9iu0tFJ/T7SIVSthTvY5QaRxPgfCCYZ6pVNI1CWHcK7MkjDmftAfJFaevWyRm2luQ5uFHLoyqHsfVnwfRfZxrBmUqcF/PpmQKc61lltccvdq2i28rGJQx9Y2/K9US1OQ6mODLjRnc4ANfRmDh3fuumxPCFtVqMS9wWXK6WQ3QGUwyN/dePf3IXO4ey9vun3/1dbC0au+QowqMnoqx2/8EzvPOurC0vr1QwHkmfPTs+w/NHYn/8/je+iZVVqTCjaAIZo0Jk0DEx8MOHPv79XYntg0EKHBOZuud9LFVFyTITZlAyDTPt9lArSr9bXWjif/y3r8fHteIEBWMDmocHNzSKboRpJrJpavvb98+vjaz22wflL7dG+iKiuSbKar9cfH/puf2Gk9XmyZI/izj5i9rmvhKfP0vlj35X/xUmVYClciEXz5n48JvH0Fq2IYQS9SL7CcbrX7X3msHA/MyLbfiqZO2c8izmy6C/nQbhzOYyBALj0U0bUNfYVvJNUIkmk8EIE/OyTznWsS8fZO3GMVoNeTjTBrSYlSdmOB2j25I3c3/QR868NBWyuZn69CRAYF5wfH7smibutAdWzpsvSt2uyCu32j1M43ryuAP9Nh5PQvCljokEmu5AykYSj46DlHpWa06SLtQeDlFgySjLy4vYvCgknksXt6xk9mQ6trKzJHSR7BbXy/fRH0nZ+sOBvLDFL1OF2G6QqUqymnnTi68fyvVKLuIxCRMlQ3TjNQ8fykfGzs4OYF6yGCM+9YFZ9zniyNWrV2M7T6Z6dcESpPgR9tlnn8XnSeAj4Yjp9o2blkxDUgrLyhT6Y9DuTpOSe0ggmT1LXEsoGY3G9l4kx9DWlOnB/UeWzEQCilpkliszssg8AY7EFC0nyVIabyTDKAGF5BMtDwkem5si10vCn/6WloLzhBVLcBnNpI2ZhyVLeS4KZtLi6PQEDx4J5iQ5wZBChiRl9k0sDX3bZxk/Wi+SvpSc5HlpS6IiwUxJhCRiKfnm6PDYEm7ifm/6Gq9VAhDJSEreknaXl1O2w8x2cxZDxEHzbzbbNn/iv2ZsChcWClhZlA8+9gONh1yugG1DViP5yuI2mdgyEFcl3rFPKZGLL/pKMGrPxQ4x03hgf5wf6zSWGAOWOJjJWPIQY1LJUq/YffrjOI6ZmLfm6Xgpez3tYV9/XV7MzxpNS/ZiGbS+C7VF2/dftbuVSYo4BjodW0eSUBWTleU1XLlyJb5mZW3NktVe7omks2Bbt2Qm4qYkP34MaWyzDbX8UeTY8YfYKjnvzp1PbZsO+iNbx9XVVUu6YjkVZ5JgNWYYRzZOwvAV29l568+Z1WzWtgX7h5LzSDxTe18ea1uz7Np2JL/Nk9W0vzCGb9++HWPC/NRWlZgrWY11VXIb66748JqfZQNKe00dt/mv1jGVydi6s19qH6dtg8ZbIV+2/YsEX607sVIC33jQt2U7Oz+1MXByNOuztHPV/s6+v7Qok5G0ue4YW2f2aY0Z1l37C21ANV26dMWO29/88AO8//778Z8ubFy0v+U4UyiqVHdkn8vkdM8JJVuyWhBMbFsQm3mymmL16nvaz5hksSX8xw++qHLzT+f2T71P/vT1/9T3yz+z2MllCQIJAgkCCQIJAgkCCQIJAgkCCQIJAgkCCQJfCAE7/zT/If5zcuC1YWAUU5wAoScL+f14q7bMOx0PXXz/B7vx8bOXYwSOnM/kK3hiPP8m4QRXroplJAkV/bZZ2O428a3bQuT6zjerWBaOVrwnXJeVuEqgm9qOGhFSJVk3aPYCBMb67tn2EJ99LBulL17cwLe+LXPG+SyQNtZ1GfhIm7WYFBykzfxlvJHREQs9lmpMtgM36O2f44efCOmkM4hwcUs2Gg/6AV48l/m8cDrC5qqZR0mHuLAmVm6HBy/h0iMOwIff/BpW6ENo1hYyabmXzHPI8XA0QaMlc9iHJ2c4PZU56VZ3hKlj/DXdNLjGwZTh3PpU5lZr5Rxu35Z59KXFoiX5jaY9eGY+WFZbZD6mNRri/kMhxo1HAd42ZLUwcnFq7AjP2z2UqzLnWqtkYJzi4A8nePTZnfj86kod10ybFktpeKaYJ80QH5vN271WA3/wTSGgLBRLyBTlIjr5vdgTssVHH9+JN6UzVUoFbK2J3+Hbr1/D5Q3Bli0yNmsIMW66WZub1GNyDeB6MyLLwQnw6QPB8OmLI4wmsrZTyBdRNnPn779Xg+FQkaOIgXHy3N5tIWuIlblsBsOGiBtw06Xa2rL8mYoQm3KlDDqGeHd0fIqXXPuI51MrdnP9xYuOJYqdNiY4M+tL3dYAnWPTjqU6blyXuF1bA8YyfY9up4vItDXJRpWCEETqlQIGHVk76rdbGA6FFFLOp3HrhhDICiUvJtMxPXnRxEvDUKsurWFoFteavS6yZu1r7+AZvvk1aa/Lm0V6+sWJhCUlz33+cII7HwvBaJpOYZCW8ucXlrC+LG3nOVxLkt8eHQP3P78fH19YvYRhV/rXzottVI2V5xtvbCFfMOtynQbaxs/1pDHEucGhUi7iz74lxMf334Chygo56qQj84FH/QCPjoXscvfZISaRxNvywhI6+9IuyzkPf8oMuN7l0dFCyrm9O0ajJySeSr2Eiumz4yDEyDATOWTuvZSx6/7nT7CyJPV1Qx+ptAC9upTH0YGMRcGoi/df+0p8fO3yBeSMjWnoBFZwoBX4eLgt9z1tO7h6Q1hpXJ578JmMvZ3zPbxzUwbHa5s5FD1p62opDceVtbvT8zZSphMuL9Yshyce8pS1xHGVzK64T3EsN+zF+BKlcpH0JnnGY7Be4tAmWeItcgNE5voQWUzN3biuqY8V/ktKM9MEXXo7x8eFVAUuJDiOO1P86LnUPYim+OB1WR+rehHCsYwP6XwJZ6Z/ZUqeJaQuVkh0ii9Bahogl5FxYOSH6E2lwoWCY9dmvQhwja1wOhoh55qKcSw1+ExCF+cDCfqJV8KJib39Rg/jQIiJqXwGQ0Nia5+34A5lfKjlXGTM83GxksVV49u6VHbhKtF2OrJz20QwSgkOzd4Iz17KGHja7sMx511EyJk1dH88gtHkwMCf2HWVCxfWUTf+0/XirKnZgrrOTJjO2tLunz18irEh737ljWtYK0nceqFvbbWHfoiUIabn8g6mE+lT7WYHRy/F4vb2jddRXxTyN4VJ+pHEhuOUMDbx8PcPp/g/PhJy+fEgC8cQwbOpEjxDWCQX2MCGoDfEUkXyWV5o48//RMaxjXqAkiPxkwqnSEPuG4dXYgMqWCTpy0cgIat9+Zj/QndMyGoWvp+lrIaErPYzwishqxGUhKyWkNUSspp8eCVktYSslpDVdEdkQlaTD18S3WRyKyGr/UJv6cmPEwQSBBIEEgQSBBIEEgQSBBIEEgQSBBIE/oUhkJDVSKJIyGrx+kNCVot7f0JWE6JSQlZLyGrUfkzIaglZLSGr/ea8GCbKar85bfFKSRKy2m9ow/y8YiVkNYtMQlbjZoyZktwvoqzGj2pVVgvtPgFRdlMFNTeiapPAT169svqjqaiHMQUj/xVltZFh7HeaJ9YGFMEEJbN1hLK//Y7IfFNmOZuWxfJiLm+Ve9JwY2ltpmZ/gBFl1GIZ6BYaDSHfjPwAg6Gw2cd+AC8tLPowiNDtC3u80eqhZ9TUaAeq6jtUPdNjqo6pIg5VonR8nE5mqmnpjGdVkT54/33kzM4gz6O6lTDnx4PhK3aHik/kOqDyT4yh4yJrZLJ5L1UqonLQcGy26MTy0lL3bDqNDLV/jRrc46fGBnRv38qzUmmIKk9MnWbLWou+fuu2tb+kYlbe5EN1omfPZOcXVbc2VmXn3aVLl2Y2eWEYlzXG/OgQtDtlouqQqnwRJ1VUog2o4klrS1Uk4r+qHvTk8TOrrMZ8VOUoX8ha9SNer/jTUlKV5KjspfmvrKxYu0MqRqnaFlXVqC4Vt3ujgcePZXcS1Zq0falopcpGCMJXVI7UypCqaf5E4op2q4+ei+oR46hUEVU8L51Cm0pr8Q4d36qsEQ9V6qKaF8vKNByOrYJUvb6E9XXZ3azw6FUAACAASURBVEO1J1WTOj05s3VkXGhs0N50oS474Kiypkpm/J1a1lJhTTGPQsfiTIUqqqsJJi2bP++7vCQS6uurddQX5ZhxoiqDnpsWBT+Dg+Yfq+6Z3XO8Vs9TOUvv1Wp1bF84Ozu3ccLY03ig8te8deM8aUbVuRgnWl/eS20ueU6vH42GtpxUWLPWotmcrQtjQ1X3mu2ObQuOdbTPZKou1K1aGGNPY5vtpTFDe0pVPuwYifgYw7ULoHUu08bmplV6Ozw+tr+lsppVEyzP1LwGg5kK3bzqFXe7KoGI91X1uPv3H9qxl27E822hMcy2UHtNjj16DfFU5SviNFNxi2Z2z543UxorlV5RSVQcqHpm4/b0dG4cmFlzsiyaP69XpTT2i9deey3GitfsGfU5llfjgfirghpjWI9ZLx0H+FuNk3llNV47r6ym4wPHClVNo8KZli2fmyn2ledim22luEXTSazMyXRyemzj5+jg0PZ9WkDPKziWzNbHQi4DWkozqYJqPIZ4no237Ze7th/RooKqmEwffOtDq6y2sb75U8pq8lzgjlT7vPas4rrcz+yMC8OpbXee/3nKajPCWqKsFgOYpASBBIEEgQSBBIEEgQSBBIEEgQSBBIEEgQSBn4PAFyWr6dzwNBrDMTZwQ0wQGG2j436Iv/t7UVbbO5zi5m2ZO6H6zL2HMh9Mm8FFo+QeTSOEvlHu8QfYqsg87nd+5yrMVBc45a62blxOMPvVMAwA36jgtEdWVAvb28Cnd17E+aytL+H990V5pZClEosAUUzBmPbJWkFolH44n2vMWTDljbKiQLbfHOLe4+34+LQxRDojc6v9QYAOb8755nQKS1WjIB+MUK3InEe/3US5IASgr7x1E0s1UcOigJXOeUROBM6FMtHZ0bqt+CEGI1m7GE5CvDwUZZrIcZEyKmIL5RKqxoqumE2jWJB80m6IVFrWX6bBCJm0lI3rJ7qGctIe4O69R5L/YGznhOiu0elKvboDH9mclNlzUhh0ZH5oPOhi1JPj69cu4SvvGIWqEqyC0UkrxKNnglsUDPHNr4itYTbjIjJuK7Sj3DsS2aKf3PkUu9syj5tOubiyLnPSb9y+iptXLsbHmbRr54c8sx7D81QnUrU51tq456HZAXb2RSrt5UEb/ZFg4ro5bG3JXPXCAqBTpGx/EtaYOv1BbK3HVMikUU5LmzJmWmad4bjZxNgEaLpQxMSRtu72Oe8o83CcL9Q1hNXVRdTqIquVL2QQRtK+nc4Id+8cmDoWcfWKuOPcupmCcawF17IGkiV67S62jV3stUtbWKuL+l21xL8Jnp32KVbNfHmhXEJoyvboyS6e74mT0OLaZqyExkRXoMDY9T5+dA9vviZze1R5y6udYkSFQinDy0Pgzh3p70etNgJ2LLaFl0PeWABHYQrLi7JGROQfP5S+yfOFlNyX86a1ilxz89YqqguyphFMh+h15fj4fIRuILhxver2uigUfvVWCRek6piOgZdHsp520OwgtSTrRftNHw8eS1z1O30UTJteWanju++Ky8iNTcC4QcZ98KQl8X/YbMI1zj3VpSrGpu5nZ8DdTyS2B70hbl6VfLxwhKwj+C9WPZwdyfpV1o3w1m1RqttcWwCdJZhG0xE8Y+PbDUNsm75w1k3h6a7E7TQsxhv4Nf+r6+IktLEQolYwKm6LObj04I1jb4yUJ2uMC+W6tb+kkKPpdqKUZtbrHRBjiUM2889SVqOol13edwLAFZwDhDM1tYjxLOMMszdLg+AQljZqc+lYzU2tV1NwQulTzb6H//CRrIPRWvP33tmKj6sUuzR9BKkMds6lA5z1ffRGUvfNtRWslCR+cpgga5Qy6fFF284Y5wnXKgX0fJpW0HI+FflW+dLhKGIWjidIoxcY4uZZH8+MFex5P4STkTh00oVYCZOJ42LJNTbZvTN0jVPXYjmLb5hx77Xrm8hR1s0ocaap5BnHwARTR9TaxqGLRte4T40CDMYy/gy6A+RMA6Q9B1n6A8e2zmnkjEol+5ARRhSRMbP8TmSG9EaOkfcwMc+OvbMeAlfwv3UxhaL5AfXxRoHE0pBeqympYy5uWmn3YX+AQUvAvbB2IVazlPynGBibTmoeEkemj56F+Pc/EsW4/bYTr0UyeU4avDNTMVONFQ6ZwtEEqUCu31ge4S//tVhvry8ABQg+zmSMnCfP4lgcUAUBVT1Q/vJblRKy2m9ocyZktd/Qhvl5xUrIahaZhKz2i5HV5glq88fBnDcozyspgWQ1/fjjsaZwEljSwLDTszaUtAFVslq3dYpOS3ZSOKGPkiF4Bf4Qw768JPqDAVLmIZjPZEErNaZ8OoOU+RBs9Pr243J37wh7e/Lx0e2P4Bt/UC+VRakib9f8gDw9FynV/cNTsW/kczcM7QcZiRNKjCAhQW0ZF6rVOZu8KYZDeUF2ncgSqj788APQupKpkM1gNJIXDZI3huY4llk3b7Acb301pg9CSyYjcUJJFSRgjMbyskAChhLaUq5n82GZd/bkI6ZxegbHkPlI2ugNpI6Ns3NL8rtx7XpMQGOKLe3M1yI/8tRSkB8oG4Y4RaKXTrSQmBFMjMQw7TLNMUlCSh4i2UWJQYwRJZRMDbGQ950nZOxs71pyhiWM0TZxdcmSuvjxqXaBJNIpQYekMSW7kBylpJ96vW6JaCSAqbUi63h4eBjXnXVR0hgtX5WsEwWhJYiQGKaTRiQh7R9IjPH+e8eSz8gfx0Qkptpi3VoxUrlNiSzEU4lx16/ftBMVvIZ1iGMmX7LlqVZrth8xD8WFxJpsQV6c2YZKIGMd9Zrnz5/jwYMH8TUTf2rvRZtRJfQQQ7VZpPS9thFjhuQapmolg5qxpiXRTrHK54uWWMY2UdIP21/LkMkYbXp+sPZnVonx/SP5EqcNqJLYSFDTMvBfkpK07yi5c56oN0+OnI89tr/GYSqTwuGh2AYcHBxZ4hTLq7gVSuUZqW44I8ylUhlcvCgTNuVKxVpnnpyc2dheXl6NSVVMjCtLyOt2bCytrqxbYujaxoYltDXbbUs6ZLvo5Apj2BKtOJmn8tlzJEVirDiT/Le7K33/008+m5Gx5ghbqVTa5kP8LVnWiWzbWbKWsY6dJ6tpv+A9ta3nceZ5zZNjnZLheDxv/ahj2nwfn7cMZjzfuiUTbLyGccxEEqOSpXi9ji2st47V7Eca24wTJUpOAo7VMgnx0zagSjhjnfR6js1a93QqN6vvHImQY4uSI2lpoXU/b5zZ8fNw/8DGc7GYt/HGdlYieSblom3inOXU+Of9ddzg80pjdXV1Fksf/s638O6778b1IiFSMWU8Zg35+6fJavMy8fNkNa0v28rai1Oh3fxA2y2+mTMjqzlWBzz+yz+ZEhvQfxKi5IIEgQSBBIEEgQSBBIEEgQSBBIEEgQSBBIHfAgS+CFmNm9f0S3sUDuG5sog+wRQTCHnioD3CD38kcz/nDRff/j1xCOAU9/0HL+PjXr8Nx5AVuIExlxLSybTfwYWazF39we+8josXZE4uhSH8qSyW++MAhYIQjAIHMG6NiPlHZm5+5wC4d1futViv4qtflfxJUAjp2ch5zbSDgiHfxGQ1s+GXc8e68dzJZGIKBxNnzQ13BQMfmJhN8eS4sQ5MGZeb2OU45A/NGsRkOEK1JPOX9aqL6URQLOZdY1wql6rpDjlrJsuYtKZT1H4IuIYLxxyMI2t8X8PTiCEITB2zGQeOIeVwnsMzc+r8rbbjeRt4/FgIcOPpGDlj48h5Sn8qFaDFXyYn87ucux10Zf7ejSZw44oCWxc3cOOq2J6y/GNzg7MO8PiZzHeSBPXuW+KekvYiRIbdELiA4VbhybNDHJp1A85JLZclrq5srWFzXawPcxlu3hScYwdUOcQk9JEzZJG4HJDGICWiaQheR2dDnDUlavqjMJ7PZ2p2xnaOsN/vWLJaFIwxHMqayVKtjOvrslk4k06jNxayxVGjga4hlGRLdWRLxuYVwMNHZs64PYRjWpsbQ3MpCb5c1kMmJZUZ+hO0h3JMAYNcVo7rS3lUKrLWVC1mkDYExMlggLaxiN3aWMfWuhBo1mrA6bE0wNPHn1vb2Y2LG8gYJsuL3WO82JX1Lpa5sCCkwHTOs4IP2ztPMRpI+d956zVsXZD8WXLDzwG5k89fiCDDaaeLkSGLNHs+pmNpu2DqYWNdYmN5xcPenqyn7e8fYyEvG+HjdY8laa/XXq/B7OOP23do2u6sBeycS716vT5yU2nHW1sruCnT4vAHwO6RlKc1GGHxkpDVshXgr7+/Fx8/evAQm8bv8+raKr5xW8rw9k0gbTp8Jk3ylOT5+fMjmJBBvrqKgSGVHpw0QWECps2NFXzjLVlvSYdAzoyN1ayD7pkQbhbKRbsuVy251o1zMO4jlZXxwUcaB22p41nfxf/5H8RmdxTlkc0K6XaxUkApLYUrOj1cXpHfXrm8grwZgDjGDI1d5qg/RcaTtqhVXRjHWu6BtlIiLnzQVpaJVFbHCoKkAUNaipf2dW3QHQPGOjP0IgTGVnhCqhgH5njOnqRUwbA3ANIZQ/pMkSpriFPhFNFY2EndcRb/zw9ljYiboH//q9Iu7AZck43Lls3gh4bs+ODFLtJG1OLa5S3cvigxlo6GCH2JjXQ2h1Zf1iqf7xyhVpc8lxZqWCxJsKZpXDmVPs766bgUelm0DRv66d4Zto2l7JB4GLJaEHn2WeBFEapZYyE9aKJv1pNrpRS+8poQGS9fWIBnHhiBP7CiHOMwQGAGdz9yYPjPMUr6LKAVLMndTMU8yWpS5HRqxtFijQzXK14LZ5mYPNfB8YlYIe+fNhHXgZhPPeRKxlL2ahZ1M5deTjEKJI0ZFubZSmvTlCGiRZgiMpbK+XQ+fgtgog3oyLRvgBxGhox458kEf/WZrHWfdCK7Fh1FDqKplKeQKSPvynr1dNABJiJesbUW4d/9d7fj47UyCYkSD9F4gEJGxCviYFaSWkJWM62X/POlIZCQ1b40qH85N0rIahbHhKyWkNUSslpCVkvIaohJPglZDUjIavL1mpDVErIa5yoTstov57U7ySVBIEEgQSBBIEEgQSBBIEEgQSBBIEEgQSBB4B9DICGrGWW1hKyWkNUMCS8hq8mIkZDVBIeErGaULxOyWhwPCVlN1OwSstqv590yUVb79eD+T941Iav9kxD9Zl2QkNVseyRktV+crKZWZPyo1mPy8vUjm+ODKrh48KxqDpXV9JrpeGIVYjrnTausFvhjjH3ZofDTymplaobHu4emmHK7RrxjaQwYhn/a8ewulXwqAy9lJFwjF72BPMxfbO/h2TPZeXHWaGM8Eo58OpNHrS47WfLFEs4asnvl8Pj8FTu8qVEwmrelo6KN2rcVY3tBCTeq1+hxPpdB3VgxXr9xFVTRYaKy2tjYgFJhaDwWwgQV0VTFh/LHVuUoil5RV5qYHQFUDnpF9crI0VL1RsdrKgadnAkrnrtmVCVpfX0VtDWNMTk+AW0smVYWl6x1KVWIVB0qm8lYxSy2pyppLdbqVpUqVlbzhdXP/Spqich85q0AtWxk8luL1f7AHvPvqsB0eHBslYR4X8Xk1u0buHJFdklQ/Uivp1KXqqxRgUvVlagKp8pPLPvGhkh7UxlOlauIpaoW8VjrWMoX7HlK7s4rXUmrI8b4/qOH8fHp2ZnFdhoG2DKy1FTiO2vIrgqqhSk+rJcqOa2srNldPywDVaGYxqOJVYYrFsuvWJGquhJVnTQftltatILj/BTnu3fv4ic/+Ul8fjoJLA6XL199RbVLbTeprKZlYPwHE4mZXNZFjlskDYZXLotMuSrExTHgpizmrKu23Xg8mTse27GCuGr5B/0x7t27F+dJW1HFnG1I5Tcm7qZSBTj2G7VAJSmRdWZiX1C1LaqSlcuyK21pZdkqIPb7ui9UsLKWtRElm+Vv3FGq6miMW7VkLRSLtjyUB1eFKNqAqvoU8WN7M/WGA3vNQrVuFdqWVlZsjA1GI9u+2eyczfGcghrbV+81jxuV47SPDwYjqzL40Y8/lkCNbR7DmW3xNLBtQZy0b4YILYbERLGlkta8+pmWQVT3ZEce20jHDcawWqASA+2bvE6vYbto/jxnnyOeZzFkGba2RI6c91S7Xuapbc37anl4Tx0TGMvajvNjGlUPtb//tLKaYkg855XVFMOUl7VxwvFfY4Z9cDZu5Gx5ur2OjYGzk1OLc7U6syQm/v1eJ77FZDy0ymqD0dD2QfYhHdMGo7GNwxs3blnlOdqAfu1rX4vzWVles4p6bDvd0UkrarUBddyZhTd/o7tlabswr6I3bwM6O3ZsG832Cceta+Ptn3OQKKv9c1BKrkkQSBBIEEgQSBBIEEgQSBBIEEgQSBBIEPivHYEvTlYTyZLhdAjPWIPRBo4KKkwvm3189GNR0mp0PPz+74k1JBVPjCMiyAvzjboYHQ2MOBf2n+2g4Ilq17e/eROba3IvD0OEZu65P/SRz4uCTuCmMDBqLiN4cI0a0O4R1ZOkDKVSDrdfl+sreVg1NdqB6kxBLFRlFIM49+BRqobJ9dA0DiJBKgtjDhLrD6lxC60mjaEJui06P8hPKXBkxOBi6a8lEduKVW+6PZnz9jj/YTJK5VJIG4s6nlJlMk5rGzGd2PwhMEpFnKefGBWu3nkTgZkvdKdT5DOC240rW/E9YqyCSWwXxzT0I7jGPpPqO0cisAU6EaqFHO37bBN5QNYoxk2nAB0A4zrmgcgoUdFxxhg6xJavqgDX84G7n4uyVKN5jG+/K+o4+awHx+BMhSdVR2sPgG5bVHNikSIz71uvFrBQkvJzySPUBuBvzfE0GCKbkt86iBAZlf0INLWTNj3rT3FwJlJdtNo70+NOH6WyNBLnDsNA2ohWpCG9JWlPefUK1mui6pfPOhiauh81mjhpyhrRKEphEslc73Cawd6uzBk7yKC+IPnTldOIo2E6oi2lqA0dnzewfv26lK0zRLcvDTMYnGHiSz6L9SIubqzGx+V8BuWcKGaVc1ksGdvZCyvA4Uspz/27P8HmBVFOevvt23CMvWmzO8DBieLgY+DLQpKTztn50eGwi4efy/ztjetX8LWviIXlYgU4luLg4ZMGhr5oOVWWquhQ/i9ey2qh25LzQeCgUpUAWlnNYDCQBjvYP0E+Lcp2/V4Pi3VZN3j9jRzWpIqgqF1PlscwmNDOU455m75RlVsqFbFpVNk67WGs3MjkZtJImbWI62+U8OixrMvdv38fZSNLtbJQx5ULcrPLa8ANEWKDE4Zoj6QfHZ2PsGMsIPfPeujQtza2TI3gB5Ln26/fxJu3ZZ3NmwBlo4BYdtm+0mHqFQ/9WKaK8ZOCazSzOOfqpgSf0Evh2Ci67beBv/qRWIg2Rw5KVcFqeamCqCcxg9E5bl0Ul6bXby5aJTMif3QuOL94uo+psb5dW17BhXUpXL06p6zmTuAZtaoUIqjmI1UVX1FWM/aLUTRG4JoO4KVARTWm7jAVK2oytds+ShW513Tqo1iSvlkpu8imzFqol0Jk1MsanRB/fUesWquVGn7/a9IY7Ctq0xxl0vibT2S96/72HjYvy1rctUsbuLEsfcEf99BtyNojHWgGEykP7Y5Do/p2dWsLVy9K/vmUg9Co9EVBAMcMZLSynVfWPDPt0vc5hsY/jVXVjFN0POarCiCfNVS8ZMq5wIKqoDEuJzq28K9mfHaoNSqd87jZx4sD6ftjpFE1anCZnIdBT0pUKqRnLmKIrFJp1g2xvCCYZx22o+Cc8VLYNQP9Jw+eYe9cxoeW7yK/YOyGr27ixor02cV8xo75LKGqrHkc542eKUvsGkW0jJfB2GCYSacwNb8YwENrIA+tjx+08Pf3pAMPwhzSGcmVm9bHI/MECNIIzXgyaLVQycs1G0se/s2f34yPVytUVjPX+0Pk06LEFkt6GvtXq7Amf/mtSglZ7Te0OROy2m9ow/y8YiVkNYtMQlb71ZPVYnlrY4zuRq5djHfCyC54T0a+JVd1G62faQPaaZ6g3ZQXnHkb0HBK608jpRqFfGuSBywlVo0naM5LW694N1e0NqAvdw7w+Km8bB4cnaLDL7H49cRDqSwfPZWFGoZGTrrdHVoSQ2/Qn5EDhkNL7FhZWrUkCd7fMWUr5PKWlFarV7GyIh8oi7Uq8nl5eSkUctZ0ftAjucpYjgaB9RvPZvKW2EEihRI7SLZQsmCMkZHEIfau+ehkW+jiP3973pQXah4rsYNkm9CwEtqtFnp9eQMs5Fl+eekgiURJG9l0xpI/4vosysRDtVS2bRrb7Q3lo4HkJMfkT8KHklFYBi1bMJ1Z2vn+xOJMQoYSTWitqIQS5qmkk2vXrlgLRdaJpD+toz6r+Dslx7x8+dJaQJJQdeGCyIjTwlLLxt9Zsk4Y2jqSrKIEqW67Y0ldtA9VIsvz7Rd49PRJnGeMpdq5RiGW1+VlnJg1WvKSOPVndqis77yVpyVLBZGtL4lHeg3Lq3aWi/XlmHDHRKKMWsHytdZaFqbTNp/PP/8cd+4YSevRzH708uUrtq2Zl+J5dtqwdSeWY0MYLRXTCAxhlHjevi02A5ubm7Zs6VTGxi3bXEk23W7flmcyCSyZhmQjjU++NH/yySdxntvb2/Y8iXlKpHv69CmOjmQChnXVWCUpUC16SQBSkhmPSyWJ7frSImiFyDRvZUiLT2u1iRk5stcfWBtHxqHmX6nWbKxKzMqXEe07lYzI2NF4JtFUY4x9nG0W96NazV4/nbNc9Ly0jU/GhbY7f6P50FZV685r1NaW/UvJfA8fPrT4U7pd22LeanP+mNVQcifz1D6i443eX4mA8xalLOO8Bapa6xIHxYSYa13mrTZ5fp7Epv2L/2pscBLr2TMZz0lKYx9mYj/Q8s1bjvK+Om7E46RhE/eHAxvnjG1LkkunLfGOBDyNB9pSaP75XGl2zZw9Ky1AlchYq5Rnls3+yMZAr9O1+VQqM5tRlvP0ROK5321bshqfQUp2ZN2V9EmR+MuXxc7hzTffxu3bMgH5/gffxFtvvSVxXpuRJmNszeQoY1/V1ERZTSaE+I+S1ebHEPmbXhPNEdTin5k0swFNyGrzuCTHCQIJAgkCCQIJAgkCCQIJAgkCCQIJAgkCCQKCwBciq3EDuLHXGk99OClZdPfjBfGZDeg//Ejs9hotB2+981p8vHGB5BG5J60tlWtEu72+TKHi7o+aiLpCMvvd969hbV1ulvOm8Mzq8yQ2qJN78e5Ds2g9RgokcDHtHQDPnp/IbzMeti7JBtJywUPOWE86kylyhshVzqaRMySeKAwwNew58hqmZs4mNJvRmU9zDBwcyLx1uzXCoCs4cJNyypNCrC4vwDebwd3IxyVDiFlbriKfk/m/dMYFbUfl2ENowG13ujg6k/naRquLqalY5ObRGspchz9xUCkYHDj/N5bylHIelgxZ4Z03byCXk+uDwIdj/OH6ozEyOSFUkUTVGhgCTSaFjLmGSxuGd4TpHAcgJrAZnPPebLYljCaWnNcb+ShUZL6TZL6PP5W5pcP9HfzRt2V+qFLKwjVtwbvrDA7vqfamRS5bGE4CQ8fTtcVoYtciIteB4woRzUEAB0LA4jEgARdQxMDYFPbhomXIUp1BgI4sG+Cs0UepImsyne4ALSMg4ARTBPR6BXB16yI2akLKIe+PcczUGsASmLoTF82+FLrVi7D9UtZAphMHS3VZu7h5JR0To5jKGaAhoYrHz88QFGROsTuOMBwJI6zXO4M/EQLW6lIZF9bkmmzKxaApcZJzXSwvSJzfvraIzrnEw+P7n2JzXa5/+52bmEayCXoSsXxSgZ3DJs5aQoIZjEP4vpSfG0tHQ7kviSnXzSb9W6+vwYQnfvTRU4SOYHL7zU1kDW9kbw/Y3RWiTL83xngqa02ZLFAyTC6S2BYMQfDkaATPkTJfu7aIqnH2Oz46QOdc+le2UMPylvyB3JaHnwlwwWiKSkFuPOr3UDCdOZd1QAIj01tvb8GECfb2mjg+lLW+XLaEyxeFrJPBFB++Y4iqkwDTSDoD+WW7R7J29+LlEQamYxRLJTjG7vPa1QtYkeaN+ZVlQ+7Mp1gmY/tbcOcIPR6yyqiZcq3SEPscD/uGCPj4qIfHRzI4HncnyJg1w8XFCgKzdhf2W7iyKpjculKmp2WcqB9xtCdtev/uUwwMAbRSKmPrgsTDpYsVLJsyux6pUnJ9CoElqyGakdXifp+S2AijASaRHAdeGn4kbKzDkwkeGevb7d0G0hkBolJJYWVFsK0t0I5Uzq/V65ZkvHPQxfd/8jw+Xy5X8EffFCIaL50YclhvGuHvPpP1rpenHbz7rW/Ex0sLwIJ5Np0dt9A5l/blelu2JOPki51TfGYEE966dR2v3RShg1LOBcd9Jj4PI0MaZu06ZvwhR+zcPKeOzrsYDuR6EoCzhgTMeeqFmjTAcl3KzcQzGTNmBmOfRqnx+UIuA99ULHA8S4B7tneMz54Kaa83jpCvyFpuOlcAhQmYuKY3MaIfnjOFY2xMa4UU3n7tmmBSLQKGaJvL5NAwdqiPd0+wcyoD39PjrrW4XaqV8DXTv5bLZSwYhh1jiURmJhK2U2a0djFBaipry3Q1nk4kz3SWZDVjbQwPjY6sTX38eQP3nppxoFLDqrEtLpRc+IH0kTBwlZ+MzvkArePD+HytHOFffVeIvCsLQMHYlXrBCBl9sWAW2skTG1BpsCR9eQgkZLUvD+tfyp0SspqFMSGrJWS1hKyWkNWUHJOQ1RKyWkJWk4/+hKwmX74JWS0hq/1S3ruTTBIEEgQSBBIEEgQSBBIEEgQSBBIEEgQSBBIE/hEEErIaVZASshpDJJ+Q1eKekpDVErIaJbMSshrZWwlZjWNCQlaTl4iErPbrf51MlNV+/W3wM0uQkNV+Qxvm5xUrIatZZBKy2i9OVtOdXDHj3bClAz0wSKtiDcnW06kw3qmspkpa/OBqBAAAIABJREFU8zagVFabKJvdH2M0lp047cYxmufH8XE4GaJodmekvQCFrNDKC9wGZpTVKBvuGRWrrJuCY9TdvFwZvtGlPjw4xYsXwpA/ODyJbT6Z+oMx0hlh++fzBbjcbsIUpWK7PqbT8zOr5ETFLB0HU27aKg9xN1YmI7sVaItZq8vOGpKi1taFjZ9yXBTjLUoA1aFyRmVtPByg0RSpWaovqfLQxA/sfalYphjOKwwtLi9ZVSEqB1nFMgpvGwo+81P1qeF4BCr/SH3zVhmI6kiqkERCV7kou73iY2OnSCWm8UB2x7CdVb2JqkPtpmxBOTg4sCpcnuNY1TEqH6lV5byK1aA/sqpXw+HoFRtQVUQ7Pj61ikTzFniLizVcunQpvi8x4W46Jl6jOLDMqiBFhSm1KZy36iMe1uZPpYZMHVVZilha671e3yot8beKw8u9Xewfye4DYullZTfZJJgibY6z+TxoPahxouplLLviTxWreWU1xYEKW1ovYqhlW1pcsQpwPGfVDblByNSHba2qSGyj589l1wzV2mZ1zLyixqdKcs1G26pSMQ/uQmSKwhH6AyH60PbwzTdFmnxr6/IsNtJZWy+OG2pZy/uqLSktQeftYrUtXCdty0kLV1sv17X9goppqpjF/LV9GRdqGcl7PnkiO4CoyJYzcuTFcskqIPKeWobRyLdYZQuzPnJ23rD9iGMAFeTidlxasWVge87aKGPz5Hmtu5PyLCbcRKQEyvScOpebStlxJghm9WLcav8lHlpmx/EsPuyPtEGN+6mTsv2C6mZq59pozOxx4wtNYn4ah6nMzNaTeeq4x/6ldWFsKv7EUNuIMaVtwX6jNqDMX88zJjX25uOW1+gYwWvmbW1VUYyKiYxjJsapKqtR0UzjnOXScvJ6/S3/rhPDnV7XKqsRm3llNVVTm7copS2Fli2dmimupbwZ/hznVLVxZbE+U2XzHFsGfzS25aTKpuZJnA72d+N6DftdtBqyG/SnldW0Lbib7LqxK6Cy2muvye7pd99/z6qsUcZd859XVuNGZR3uaAM6b+s5i4iZUtq8op6qiM7Hjhwnymr/f0ySMwkCCQIJAgkCCQIJAgkCCQIJAgkCCQIJAgkCMwS+CFmNyueqiDahf6QnSipDjOFC5m7PBhF+8A8v4+P9gxHeNNaB1UXgQKbXcXhyblW+qpW6lWvbffQMiymZ6/3OB7ewatSn0ukRMsa/MKBtaChznMeNLnbPZO7Td9MYB6KudHQywsGesV90QhhBKxRzESZ9yZ/WbKt1USS6dvEC1lfEopHTjL6xgJwiQMrM01MLpzGWtYWHT7ZxdCAKN2HgIZeVeXcq7DjG+q1aKeD8VBTFup0zlAuyhrCxvoRb10SVvlzMWLcy4jqgP2pc/lO8NGA1W93YlI/JzVXQ6EgLNJt93L4uCjq1UgE54825XM0j48pc79pyBa6xbIMzQcr4mPb82foD7TH390WFKApcrCwIJqV8FqFRWWOpjMAcxuEEdJuJ65vxEIzNcTqDtCvqSv1JhFRaZIV6U+CjO9tSr/+PvfdssuS4sgTPi6e1SK2zMkuiBBRBkGyySU5PT49174dd21+6X3p7zEbsgNNNAiCAgiwtUut8WocYO3Gv+3vFBpakgQLNDqeBLyoywsP9+nUPj+vHzzncxd/9+F54PFvNWaq9YQCoOh88D1CyKuRTE+a2sChGL5ays/Q/sjoFPmLK0Mb1GLL9hHWBC1ep+inVh4SsgQTIqpAhQGKxgYaOdg6BrrKsNRodXJzI2kjM85HUylN2MxFTmVHHQ0zXf4JUAomsxD6DZB5tldQkc9mzl+L041EM+ays+SzO5LE6I/6wNgsUdPmn0QZeqrrjcZ2sfXLvaNwOmamYtraWMVsR/x90BzjZFSbCFP28IPa/dWUV3kB8YH/nEdaWRAHlxo0FanaEx0O4GKim7FndRX8shWi0R9jblT7Fam9sLIXHz549AuUqmbav3UA6J37y+VdPcdkUw21evY71DSnbxTnw5ReytnZ+WbcscSO/i5lZ6S+5XAlL82tyzQnVaMQPlxZyqFTF+S7PTzGQbFCdXcLNt2UdiQRTv3hP1hPajQHKRVXcyRWwtizjwLg3QKshLI+3b25gdU1sTiLCjz+T2LzrxrG5LQxb/tDFrQ1dTysDWWWTInSvrRKQ/eEYCR2LyFSoXSSU/zXHZGIzxE6heoSR+iX7FKS/kJ0qp9KZThCDp5KjQ8/Bzrm03f0XB7gMpB9djnyMVFs3k8sqZyDgDHqY0bWF5bkSqvPyZJIunh+Kcz9/so/2pY7VnS6KORlPrm7N4/tvS/sm4wGSjrRvKpSVNCLJccDVY9YjKUDGgd+Dq2OOEytgrJRuB+fAFyr1+OT5MTo63s4vlrG2KnUha978jPjq+nwNSqqFJ09P8M86VnDN4R9+ck2uz1CaNzzEaWeE9+5L2+1cNPGDH/0oPA5NoB34bPcFXGWeW1lfw8yi1HE08PHgk38Oj+9c38T1bfE9Sh8bVQ9W0UgSU4q5rYxup00fz/elP56eNRDT1uY6ikdtZF1HLZXlPVIsZTFTkL6wUMthpSbOxPdLTFkwU0nHxsj7Y88yq500utg7kzWujks2PvGsi1YP+wdShq2tLStVnAiGGDTlfCY2xl+9I+yVK/MVpDU2nkzn0dNBlqq0Rmr2Xz47wEcP5H0dDwLcWpC+OZPNoVoxa03pkA2PqVDgOrgcp2IUWBZ/C5Wn1c99BxjrOEwZ05a4PO5/0cZnX0ofL83OYvOqjJlzy2RNlGso0jXQ6y+OgF//8ml4vpx38J9+Lv2Uktp5fc8m/D6Shk2NVJfKcmeUhiTXv6wUgdW+o+0ZgdW+ow3zTcWKwGrWMhFY7duB1WjIrwOr+frxxr9z4dtMDAOPgB2jfT2RI/RGrgWpdOpNC1bzxyMLVqufH+H8VIAI7rCLrPJh57NxlPIyscqnUwiUo9obDeGoPjZlQA1YzY+lQ5lPpvPLFg4OZOJ/fHKOPZ1onF80EGrBc4LsB8iVZIKTy5YwUCDd6fmZldIjWM0CoTr9CZAi6SCT0QnR3DwWFmXCTqnApeV5yX/solCQSeLszAzyeaUOH/ZRbwh4TgBRMrFtXDTscwm0MmApgl0M8IsTJQPYorykAQBRRs/IdPJLZ2dHgHoEwxnZwWw2b6UDWScTLCFwpKRgNQJQDJiG13Tb8rXCYyM7yH9fnMnEh3KNRnKRZTDAFMrzEbjHxPsMeKLVnIBOTk/PLGCC9xkgztnZhQWUTIPVCoWczZNlN9KQ5j4+i2AVA77hvQYIxToakBl/pwExxg4hKFNnzvGYY4+n85/Oh4ASA3CkfRwCKjkxd8foKU0w28LYc2FuzkqUsuwGuMb3rJFB5ETcPI/3Gbul0xOgD8GExs6UsAwUgZJKE1gTFgGUiZyWRzRtNBq6r8izGqnKRqNpgU08Z2xIW82Q55n+2TxDpyOBKIKE7t2T4Mfi4rIFS/G5BjA0nur7BKiZPCkDOi0NaSVZXQE/MhGsZqUPfd8CpHjO1Is2N/cSqHZFqdJZ/k8//TTMh4CttAIHc4U8KMHIRBua+Q1BS6ZsxUrV9qOz8wvs7QmQiHVaW5MPrPmFJXs929Dk0273bdl4vZ0/xR1rE9rfAiXjcQsMTWUmdut2+9Yf2I8IDGTK54tTYLUJAIt/M2C1RHwi3ct6GR9rNlt2rJgGbxGo1+9rNMARECgTQVzG/hyHjCwv8zTH5lop22RsIWjMPJfALzMucTwwfWG6v5txzrSL6af0EeO3BMmZ65i/AfAZ2/BetqHxK5Z92n/McaM18XOC3kz/iicn0qv0KdMfE6mkvcb3Yva8E6MMtLz9WBYDlFxZXLDjZDKVmPiq69nxJJ1O2vMcB06VbpsyoAasRlCdAfyxvsaXYvHE14LVvvf9d3DtmgQYioWyLSfb0YBNOSP4bWC1aVAax8JpGVAZWX4zRWC1r7dLdDayQGSByAKRBSILRBaILBBZILJAZIHIApEFIguIBX5fsJqn4XUCNQIFRbXHHcSTEp/reHG8988Sr3r4tI7X35b4HIFPH30ui+J7B7vgBlqmdCaPRFzAJV67ja2CxDP+j5/dwpKo8wHBGAmN+TO2PhQsB14cnOH+ky8l/0QebiCL382Oj2Zd5er8ETJZAWGkE0MkVfqzkEpgTePlN7c3sDIv93Lvd6CxcK49tF25t+8BDx+/CI+fvjxEqSBx5aXFDZTytfCYC/m6xxoEqVwK3gmdJuMrYhMEI7x++2Z4WKJMmz6LMY6xojZ6oxF6CozzAwfJjNgqkY3j488F+PVybx9/9f0fhMdr8wkohgrlFOBoOISrEB41CUPgEQFkslbQH7pw4rIm0B8Bj58IoKfX6eDODQEoVKtZBuDC42EwAmPRkjwLeKI05GAooIpiusCt6uHxKITSSP6NIfDBR4/C4+P9HfxnlQFdqBUQT0m7h1VV4BcVTwPBmyHNx4+lsWPeAGlqk/KYf9BFHz9kwJLrnXgcjD2GKQjgGkAbZWf1/ChwcN4WA500R3i6J2sgF+0xmh0lOkAKIzZ4KD9XwvaGtC9dZ1bCoPCCPsYKUvETCcQyUl/K1J6J0h3OGy4ev5D1HxIRpFVeMOkPkVG50o2FAraXBYCVzOSxJ3vf8ewA2N+X9ZPRsI6lJVkjunfvCmalOOjUAwyasjaSSzooKFHA+kIKYwv4eIlF1adcWSvCgcRZx3DhQ/IkaM80b70DPHkqeTKeurYqht7b6eLLh9LXUuksNrYlzldvDbB7KI6ezRVRUanKuJPCV18KgIaApWJN2oVjRioteY5GY2SS0o+CIIbhUCrP8Pj8vPi8Nx5j2BXfyxdKmNuQ2HmrD/zqlwJa6nR9lHKSz+pyDXdELRDHe8Dhy8/C4zfubOLaNQUUxoD7n0u7vDy8RGlmPTwmwUU5Lc63vV7DssoQE8wUg6Cl0qFopZS/3/cRUxlENq12l9Af6xrO9p0+ygoupLwme0f4rMBFISb+H/cTGHfFid3Awe6lXPPB45fILkvZ2k4Se+cCkG20OyhlZB0v7ceQUZngmXIa29cFbMT2vDiUfFr1ARRfiuP9A/hj6bO3bizhJz+S/EOwWlz6WioUzjVgNerdiv35GD9pwI4jK8UbQx5jHZ9PWsDjZ+Hl2D/o4+WujC21mTw2N6VNlxYymJsRf5gtxi0Q7emLY7x/X8a3paUV/MOPZa2DUqpdtSfBr//zvvSLRwdnqMythMflfA4JBYGNWnWkdFzlemMiK/0rnQqQ8cRXb27MY3VF3lkcZpTjJPyHkZPujOgf0hcOLho4q0vH5tptQWVnU/EEhoquYow8ru81n++dmPjS+tIM7mwL8rrAIVLlMn1vsjY49AJ4CkEc+A50KMKY7xFpdrw8aOLRc3mHvvHWXWg3CsfGo+cPwvO9+gH++h15564uVJFLTuRlh4Gsq3gJYE/Hh//6q0N8sSM2WajNYj4u415y7MMJFFSaz6BWEf8sFj3kU9oXHA+zeel3CzOJkHWNibLRA32XeXEHbXkF4ZP7Hbz33hfhcWmmjI1rYv/1rRpKs1I2DmGnOmQ+e3iMoz2R+q2WsviHv5UxZ6YEZHX8j417SGsdQ7BAzPiteV/Js/+SUgRW+462ZgRW+442zDcVKwKrWctEYLUIrBaB1SKwWgRWQwgcisBqQARW0+DTFNNYBFaTD6sIrCZTpwis9m9szh8VN7JAZIHIApEFIgtEFogsEFkgskBkgcgCkQW+8xaIwGpABFaLwGoRWE2GqgisFoHVIrCa9IUIrBaB1b6LE7gIrPZdbBWiQMkLO5VelQUynEqTC0hgGaU/owUisJo1/l8qWC2wZOCTnVmk3TSMKU5IIyv9cPraWMAtHNMsKIZUfOKvsYBbtvTfsckhQdOGUW3arn4wkRVz3QDuUJD/gUfWLsnHHY3hjnRHQH8AT499b4xBX9DyF2eHOD8RSuVRvwtVAQV3Q1SUmYwyoCNF7w8HfcTV19PJFGJKRTryEgjighIng9fpuezcOT+rY3dfaMGPjs9gCOC4y6lSFUa0UrUGX6nkyHZDKVAmMvpYSVPXQ0rZs7yxi7juNqI85cKCoNxXlhexvCzUt4mkg2JOdjRUq2VklcN1PByho3VnexnGsvFgHDJBMR3s7eOiLrzUZBRKZWX30ObaOtY2RQqTZTMSk2QsmpbIfKqyj2Tqqc3OhteTnc1I3Y1GLjxlqivmiiArV5gCJyw3U8x30GzJjptup49kXPyKm6bOzwV1v/tyz9qK+RtGomn5QtbPMGC1W10cHEhbHx4evSLTae69vGxYGVCyJRnZwXw+axmkyJRkZCsZ9DFyftOMcWTPMvUlk5OxM5mbDBMVy2Xalyx1RoLTdz1bZuZvmJn4HMPKRipyE3DinjcnIXbjLr16U+wWizmYXxQq8FwmC0e3QPS7PRyqhOjp8UnIxsaUzxaQJY90uBslhbTuGiuXSshz+yDPJzOW9TDsBsoyODc3gzF1JlUa1TBgXVzUrTRkKFeq25Bom4sL6SOU/jR1533m3U9WrJVVKf9g2EanIzuDKIlpJAjL5aptx2QybRmwPNe3jGIERZk86T+G0YplyGZklxP9YXdXd4Du7VkmMF5jfIP2Nu1FBjUzJyGzlZFHZD3u378f5sn+ZFjoiuW8ZeSijKSxwzRbWKFcAdnMQps0mnj6VKiQ6Wvm/MLisi0Dn2V84PDwOGS0Y5r2Q/qGse1wMLZ+SDY1wxDG3a7T7RVmwl0zCwv2ublcwT437iTB/UBhChzrzwRnGgYy5tdVaeN+tx/K05pk5TXbPXR7Mg4PBn3LrEZ7m/YiS5wpP4GPppxkGTTX8Lmmr/Faw6zGcYlsk6Yupi2mZXYNux+voT0MEyTLOM1sZ3yAzzRMk2xH4w+mTsyHfm7+Pc3OyDHVjBvTMqAsD6VYmVKJhD3m+bjuyhyNpxkQ2bdlPGR5Davf2vKSlTqlX5BdTRxi4reUjzZ1Yd0vdCxt1i9weS7vnWa7ZVk2aU/LEodYSEPOdPv2XdsHyay2vS3SFBzbTP7JRBqUrGZKJh1Q/pOJZX9VBlTmBtNzfPHryfnpv5nzr8wxwn1yv/uuKtNuxid/2/eFdV49MP0u7AJmwvGbF039+/fN//8nq+hPkQUiC0QWiCwQWSCyQGSByAKRBSILRBaILBBZ4He2wO8LVnPH8u0eT/LbXeKFzX4HSWWv6QfAf/sXiR98+uUJ8iolRhmy5y+EYcsPRphblFh1s9VDvSUbGBOuiysqnfZ///1tbIlaJqg2p+Hg8NfIxj172UZ9IJQ7TroAJCQ2SaYuFSgBixt3JPYfjw9RzkksJBFzUc6r4kglaWX1PM+FH0iMinFSV2MJl+02fvWhsDRdXLbx1vd+GB7f2KzZ5QqqkHVUro7hGhOFoJzl86cqIXdygDs3r4f3Vsp5pDR+zwgHJS2ZyOxDhiUmlt/Ul8cPlVnn0ZNn+Juf/iy8ZqkcQ70h985VHCujGfcp8qnxuZhvWcd6fQ/xhEpJjoEHj4xcaQNv3ZP4TaWaVCE3oN3vIJGW8lBFxlMhTZ/yr7qcQym2OGSdoTUYIZWRtiBB2a9+Law/ey+f4R9+/E54PD9TQjwl1/dpbg1RUbJTmxTwhjg7ECBdNhGgVpaY9NxsGY6NaY3hqt1YJ99X9jVMlAO4MGXYki5aLh5R8xPAk50TtIYSl4olS+ioFGMqU0SvJw1ZKlbw7tvCyEVTppS4jX4y1rULFwHGSk3WHrjYPxfaouPLHvpjqdhg6COhazvZpI/ZvJRza7mC5ZqsF43dJPbOxM6HZ5QblDWKwbCJpQVhh7r7+hJmZbkI7TrQOhfmp7laAXNClIbl8sT/j/YuUMhKHYvFJNI5ZTVzXSTSUq8+u586K6VIdw+l/KuruZAtMCybB3z4obBeHRwf4bXbd8LjUqWIvQOJ3w+GLs6OZb1oeWkbz5+J8o2TyODOXSl0tgA0lUVsZ28PZyfyrJnZJSuX6cQDLC5IZeLxGOrn0sdH7hCFmvTZRCqDR49lnarXj8NXhrOVxSpevyVlfvZlG0cvfx0e//gHd3DjuqrsFIBHz6V93//oAVoDYQSkdK3jCQ3UlY053NTrVxbjyGgM0h23MGjINb22i3ZD7Ok4BWTyytSVAQ40njqMdbByRZ6bz/pY0Ng83D5ycfH/pJ+2zGqIx3BEnUYAHz55ho03ZazoxYGPHwrF1oMnuyhlhV4vHy8gPpIyzJRSuHZV7DMcXOLsWGLqiVgOhZS0NZnVvJGsn7x+9wpu3hA7Z0JmNRknk/ARV4eIkS1xilkNSR2j4KlFKCmbREPD+ocXgCrTgkq6Dx/I2kWpkMSNLXnWjasVaDge+STQVanNw8MufvGLz8Nrtjc28R9/LDF7LhkrSSKcFPDxjrwvvnh2iGOVy1xcWEJF1w+z8TgKyiLJOLthRMumAtxelzFkc7mKuRlxbt+lHKyO+akEdAgJwWrP9sRWrf4YKV0jWlrKoCI4rpD40TBB8pGnIvqD04s2Lo5lHamcjeHGFVmPXZgpIKNjPkeGkVYslHrWNWSWpK/jKk3fUhncF4dtfPVCxuof/ugasiofzNfwky9lnLw4fIyf/0j65vp8BRytmTwvQF/ls0eJBB5LNvifHz3EUH3jpz9ahqPlb591cHoqDw7XPpVFle/QpCd91vEGuLUuNIbXr6yhouMPQ/B9LszTtk4Ml8o0+cGvL/HpfZHuzZUz2Lwma27r12qYmRX/dN0YHnwh84cPfvkVEiotTUnr//Pvb4TnZwv0UUnBoI2sMnSGJwxF5F8wDCgCq2nj/zl/vm6x53dZAHqlzJau9s9Zk3/Hz47Aarbx/5LAapNKxSYAtIAycBNfN2C18J2hL4tX1m9D3zBgNf6am30LMfXGk4lSQACMgmDCO03fDhyYO7jYbPTDPc/HaCATGYIJHP3gC3zfTkY8fsUqmMZzRxh0ZAJYPzvB+bF8HAw7rZBalSkec5FUgF0m6WA4kBd4r9dGXmcLuUwag5ECdPw0+hQ7V7Baqy0v9k5ngLpSNh8dn+P0TCb1F40OimWZyFdqNfsR2e8P0erKs6YBEN1u29aFwLx8Qal1lxZRqcgLf6ZWwuKS8FUvLs4hZ8qZy0AxDyGldUwnTcV81oKf3O7IAnSOj47w1QP50AwlPbUtVpaWLfiJdg7biR8oy8tWBo4gnD390KSMZ1blR1fX1+F6Mjsdjzx4vgQ84iHIQCfCYx+jkdofcfR6ZtI0xFjPE9i0uycfT4f7R2i1ZUZUKJQssIaACQNIIkjMyP+1Wh0LVtvb3begEwI+CH5houSlAcHU63ULqKrVKnAUMMe8TdsQGGOkJ3P5vJUdJKjDABQI4jLl4bOMfCD/3lap02Gvbz+UOYE2Eqtsd5MPbWueNTc3+4psYn8kH1IEZhl7EryUVBnKSm3GgswIWKSMK9PRwaEFJpLynQxgTLO1GSwsyUfDTLUG1wDRBmMQKBe2Xcyx52fnZyyoiJNcAzA6PDi2oB/WyYD2CMQxIEL2ZcO+RilO8wFBENjWtkSuxv4gpNiXNkrj+nX5mKtWZiygkNTPJk/KWfa6YhNKf5o2JajJgLQIbmvU5aPk7PgUz54J3f+jR4+sLCnLa8BJ0wBEgkqND/DvRqaT5wzIjGC8VFaiHLlCBusbQrXP/mLmN/yoMm2azuatH3Z7Azx5InTn/Lstczo9kfKMxWz5z+sNUO5U6jv+epmHWNz6kuPEQbAVU75YtCAwgt4M4KxSq2J+TnxgtjZnn5vJZOEqwJGU+0Y6k7Y1QDH2HdLzM2XSaXj6cUbfMEAhAs+M9Oqg37MAPgFpqRTBcGjz5L3GbvQB40ssrwGVsq+YY4LTDJCLwDvTB+lfBvRGwJZ51jRYLQRyKZiS9pwGuhnAKP3B9E2+g0zZWB4DguO9RuaV+VFimYnXmOcS3BVTDV1KfMYNcC2Vsv7cH43tO4LlN/48N1uzfYEgzqyO+elE0gL4CFozz5qWGGZ/7OsY26pf4uhQPnwpA3p8LF+1LK8Ziyh5vbIi9OsEi96+fTs8vnPvrgWxUW7VypvGk6B8cugDWQYR5b3Pv/9rYJoBWU42qUx/A5i+z3p87fxKcg7//5vTb/v7b7l96s8RWO13t1V0ZWSByAKRBSILRBaILBBZILJAZIHIApEFIgv827AAv9rNV/l4PLIbuhnj74xk+biPGO4LPgH/+D8eo9cXsE4xX7KyaN3WBRRLgM2tK4jnJdZ4dHQKdCXu+4M31/GWqJmhkgWcsQBWUuHCgsS8MYqpqB5lDQFP44J+QkBeTASQaUgFxDKMFbWUj8cs6Go06sNz5bmMOeWSCnoLXAQxAX80W118+L6A1bwgjp/9TMBqDOud1+VhpWoMTZWwpExqUcMMDMc9+FRieJenJ9hek9jJ7ZtXpJAqf+Yr6Ko36FvZykwqCbO9sz0A9vYlTrl/eILtbdkwWK3FkVeT8JEnR7K2sL5Ugz+S9Ydkwglj/mKTBIJA2oXm3juSGPDhwSneeUcAAcRN0I7h9SQN0JuDYAzPyF8Oxxh1pcK5TAGlnNiKyy7G/uMYcHAq4IPHXz3A21cFSbSyNEtlTCmDC+yfSi2Pzy7hK9Ch1+ogHqgsHVxc35AY5PZmDXFdO3LiI+j+bHQHHaQzKoMYot+kASjxZ1aaur0AL3YkpvV45wAnFwr2Wl5HoaYan8k0fJXUdOkvSVnfqOSA7qkAs2bLeaTTKnvKmLhK0cVScZxLE2HvtGsBcO3+GD31bYLublyRci5WKS0pifi7L78SO5yccD1D1kMkpi/HlZkSoXHhMT143Jfyx4IR3nnjtfD4moSXw3R6XEfjUkBjhXwJ2ZyA3mZn09BmxMnJCJ2O+EngJOGkVZIvm0CrJ+VhLPLwWEB+n372Ca5dlXj8rRs3UC1LQ+7vXmJvT57Vu9PnAAAgAElEQVQFP4daTWQcC0X5j4nAlQdPBLQ6GPeRVMBcPFlDvy/PnZ3NoqsyhWMfODoRBE0q5SOTmsS2B32VOAxSKBZkDa1WAuK66DjuHgFDKfO9O+vY3JT2LRYmAKlPPm3io/sS728Px0grmDWIDfDmPZEd3FqbtaAfxx3i7FiAp/WzFnqq11gsL6BYFgBZPJdFV3U3j+sn8ONS5itLFbyjkrIzSQcJT/xzNHDtZmS28ssz6Y8P9naxcU+AR8VCHL96Lm19/4s9LC5IPyKPw8FzWcPcXCnizRviJ4P2DpoNMeK1rRtIKBCqfnaG+qX4/+3XtrA4Lw1D3G5aRxr6l+EUScTiiMeMtG54aZjG7tD2izFSODbSzOc+HiiY7MnzOvotWetzm5eYTco6zM9/fA9vvCHPTWaAur5Unj46xfv/KODCv/nRT3BPr2HRB7psnMhABVmBi06AuuY/HAXIqLRxtQykdOztdLhuIjennCFWyuIzs2VK/arsKdcZdBDpDgO7nsll3C8fS1t3Bx4qM9K+m+sZFMz+7zFlXMUmBBUrNjUkI3n4laxPduqHeP2u+NLKwgw8X2zC6+OsEIkI+iMUdI2o3iWQWh7AanQUvfvi4AL/34fiq5vXv4etLXlvcpn4+VPx87TTwd0b0he2ForIKLCYsfKRqwDlIIUPH4gPfPzwOVZvyrjx9r0KVGE4XKtw1Wcu233sET3Lbj2Ow9f17fP9fVxTEom37myjkhNDjPwhXEfGRkqmKp4QH35cB6Vemd76/i3ky7Jmu7paxFAHo72XdXzykbwvzo6HIcgurO96BX/3n+R9uVQC/JH4fCWZBbRe4SD/l68CigisFjb9nzdFYLU/r/3/IE+PwGrWjBFYjWwjU14VgdVCY0RgtQisFoHVdFdRBFYLx4QIrCYfWxFYTb6yI7BaBFb7g8zHo0wiC0QWiCwQWSCyQGSByAKRBSILRBaILBBZILLA72mBCKwWgdUisFoEVovAahFYLQKrycuTXBsRWA2IwGq/52TqW1wegdW+hfH+ULdGYLU/lCX/jPlEYDVr/H+3YDWydimy/V8pY5HTW17zU/u0uEtEUNmBN2FbIWuyMieHB57yr1Eq04wVY28iJeaPPctORIY2mzzSi6o8qO8iUDYvbrnpG2a102NcnAhgot9qIKbsX443RDoheSUTMfS6gujutOrIZASpXikVQ+JcplYvsMxqjWYbrabsCOv0RjAsa2fnLZxfSj6X9TayReFP5c6XuG456w/Hti5kszJsNNzV5JO3VhnXKOfGVKuUQYlKppnZKlZWREZwc2MdCeVMpdynr5y1ZKYx5U9nkiBPDZMzBlK6q4isP0YScXdv7xUGKSOTx/Yxcm+LK8uWWYd5GalNsmsZZrWlpQW7c4FtaNizyBJnGKoo22oYgwJui9LEuhvGpuPDIytXSik9k09tZuEVCTzDDkX2JSO7SWa1kCmOZdw/tMxSZDozzGoJpUk3dh4OZVdIIZ9HoDvgrG9qW1jWrnTaMtVRFtUwKvVHQ8tsRIYnI03oI7CygGbXAp9F1iFT35OTI1tHwyTFa6rViewpJWFtvxiPLXMV2yeubRrEHGTzhj0ubZmfKHV4rvJ/3F04zSJm2towZ/G5tPf0+9pQ2PM+IydKJjAyaxlfMPKyZLyalgE17cs8TX3JWGbsRqarWeU+jyUCZHOyA4vMVjduyE5AMn9NGAgdy+jWaLTgksOcuyCzeZAFi4kse4YZi/tXDLPa4d4BvvxS2AS//PJLyy5GvzD1532GYYt1Mb5HuVKypTGRhcowq9EGhlmtVM5jXiUQ6G+m7/B6U9+Au5mUUYw7+4wMJX3ZMFH1BoNXGMgGfRnfyLxlKOzZ74xP8jlGIpN0+Yb1ihKxpq2z+by129HRiWUdI8teRXeNzVRnUSwKg+M0cyElEwxDG59j2v307Mz6YSi3mpUxKpFO2fLT7549exaeb9fr9vppiUa2rWH24nlT/t+U/jRMZtOshHwm2flCP5mff6WPGDY72t7Yh/YwYwXzoy8anzftzl9zDf3Ctpfr2XbkuGTu5XOMnxCYaNjaeN6ynZEtTClJ+WvOhwxzyrI2HAeWJXFa5nV2pmolOMl6RrswJZ2Y9dV0ZmLzhDN5VihXquNbp9nA4cFeeG+92bBjOJnVjK2CWMwyq929exevvSY7s8istrkpOy6nJW5ZjyK3M4bManxnTkuBh6d/I736dzvOxPwJu6ShWAvvfAURP5XXNzGo/Z7Masz+G2jFI2a1r2u/6FxkgcgCkQUiC0QWiCwQWSCyQGSByAKRBSIL/Fu2AD+DlTgMrjuAkhAh8B10xxJk7sVi+FhCOfh//8cjnF0Ie03geVgpSezn2uYCNjeF4YlkVh393D86Br78+HF4/t03r+Hte/LRXc4CSVeYXdKk/AmEpR1kc1NmmlA6U5nVyNhl2MhG/hhjZTCieoeJsWUzCTSbwtjk+cOQ1YrJcWLIZiX/bn+MalG4ZkjCc/+TL8Ljk9NL3Lx5MzyeX5q3zG0Uo1AVNbS6ffRbwmx0eXSJiyMBuJQzOdy+JlKba6tlqOJoyLYTGDojx4FvFAVGHto9ie0NBg6adWmBTz9/hNqcKCLU5mrIqnxqf9BA81zWMcjctjQnsTrHH8PXWHoQMLYkdWTWL3albC9eHCCdlevL1Uoo1cY0CoZoNCWO22w3EKjGahwJDNsSF19ZXMaNLZGEq83F7boNS/5oV8rz+cef4faqxGuvXyWjXngIqio+O5B8Xu4fhXKSTO1mC2/fuRsex9w+VuelbGsLDuIa8onHx3Z9hnElI9tK+cJAgzaex/rKs2iCs3Ox4cHJGXaUMShTrCJTUunJfB4jZWU7Or9AeyQ+XMsXkBnLvUlvjGJJbLi4XEFemcOaPeBIiIFw1nLRHUqs6bzZx8WF2JC+t6UscYszQFGp1SgX21YHarW53iT57B+38PS5sDSNXM+u28zNzSBPHUUmf4hrWxJ7XpwHitJ0VJXE6bGoODSbHdQv1XBBCoEn9eLaW0nXBGYX5pFVpjSy4x2can2zSRydCFDv/fd/ieV5YW+6d+sabl0XP2RY7+BA8mR/KWicvtlkXFouefriIYoVaYxUIWnPN1oslzDnzc1nsSPiDhj5QLsjVHWjURPJQNjFFufnkMmK7Ga7PYKjTE61KmUr5WH1s+fYWhefefv1ZcyoTCFddqADGQVVXuxIPz27bMBRudvhqINaVRrVoeSl+nwCMTR17W44cFEuSd3T2SK4LsnkxgIkVHqVeoXDsbIbuk38h1vCqrhWzSNrJIA9KkFJfSlhvKeqG4/2dvHaO9+TuieA54fC/rh72MHYlbq3mgnUtY0cr453bkkZStkOQglPMrpdWbWEU72Oi2ZDxtIrG0tQMkTkOJRqXDYGFzFd4yKzmqNrm9TH5Dge1tEdIalMYAOyZ+kY/rIOKBkZXu714bV1JG63UA2ESet7d9dw9ap0/lgeONX+/uTL59j9lchE/od3f4Lrd+WaUC1V+y9b1kg/t7pk3pLO02qP4CmtWblcRFn7I8V/TLSXzJoZXf8spZMYqwqR4ySQ1EXS3shHoFSclCf+5AuR8rxsdeza4MbaGmbLYueMM2FGDIdX7XeNDvDg84fhNd32Me7clrFxY20BI09sEkuw7FK60+YAMzre0jcL2q1Z7bEnPt8e+Ph//uv98DiRX0OpKNKirh+g25OBY76WwGsq7bqUczAeS1tnkxnEfDHKCAncfyxj0UePnmFBGTrfuFPTHigjqa9ewx7dUOY8ushAmSMPX5wiD/HtN++so1YQ3xijD1eFtcdBxo6Hv/ro0Eqy/tVPb0BfrahmgI722Vbdwc5zGaMaF3wnKZPcRhF/8zdS37ksQYJSr0qyCIzU6PRBJQH8reIq4d3/NlMEVvsOtFsEVvsONMK3LUIEVrMW/HcLVvsmGVBa5reA1cwEi5fylWWFQn3A1QnUNFjNI0e1pvHYtdJv7ogyoPIHMkkb6cnAcxGYT1nXw6gnE6jL02OcHckMmWA1kOY21OUeIpeSmRLBao26vCQvzo6Rzsh5fjQkUvLh0u766HKWEwLRmmhy1hKC1Vz0dYbcaHbRaAmI7fSsjkRGJdLSOSu1OfL8CXhFgUtheWIxJJSyNuYHVhIxmUwgnpAKE7i2ti6TYlKFOwr9Hw36GAyVTj2VAid1TDEnQL8j50lNXK3IRJiABwP+IOjEyOoRPGFlHNMpC7ghAMvIIHoILJiMUntGhpK2cvQrLBVPWGDKtGRev9ubaMgHAkpiijuOlYkk2MyAqwLPt2VYWl63QBYCZozcHsElBkxDsJoBxxwdHlvZ0KWlJTsh5QTWAIloB2vzWAyuJ186fF8ZuUn+GgANNXDNcblWtSAPgm0MIGZ+cQGUyjP5GDsngoSVK+W1Robv8eOHFqxD8JgBXSUSOovnPC2dsCAVlu0VcI+CXQaj8STIUavZa/b3961tpyUyaTcjn8o2NzYhCMqAb3hs5B0J3DHyoHy+AeWcnJxYQB79wfgS7WRASczHlJn2MNfwmUbWkNK1s3MSQOKzjLzj0uKKBfeMRi5YH6adnT2kkvJBs7q6DoIHmfL5iXQjA1ht7Y87z1/io48+Ca8hWM2UjQAmYwfax4CBQr/USAjBhwasRn828p0EJ6X1w31mtoJCSfyZYCfTj+JO0oKoBuOR9RknnrTAL9rNgMCOT09fBS+q5DH91oDVmp22BfCF8gY5GWfSmZwtM0MVFkCWSlmb1+tNC1xje6ZTEmislmuoVsX+9F8D3mIfZf9hYl83fXP/4MCWgc8xfbA6O2P7AkGtX331VXjvwc6Orfs0wGsamDUNvGM/MPafts/0vdNl4/MNqJG+ZsB8tI8ZZ/hr2pc+yPZjYhlMfVkXI8nKX1MGShgYgCwlbaflPk2glOU0oEyWxYwVvymLOS37a+RBg1gS6ax8nPGb2syZa9Wq9e35+dnJ2JWYjNX53KT/hgBW9dsg8OBrEKLXbmF3Rz4Qzy8vLFByGqzGb0Lj52+99VYoBcr02p3bFhRI4OZEBnQCVhOgqUQ2psGI4QlNRraD/6QNTB0DwtUVzOcYNHx4TwRWm7ZfdBxZILJAZIHIApEFIgtEFogsEFkgskBkgcgCkQW+jQVeYVZzB8jqJm6Cn7pjiUP2nBQ+fi6L1v/03n3Ek2Yjdha3ViVudH0ri3kJfRL/gAeHEmv/4vMnaB0IIOP7r9/Am7clPl3O9BAPBHCTCb/7JX7mD1Pw9Ljv+hg7KlmYcZDQOAGX3FVVEq6bttKlpyfAh78WprR28xyzs7KZbmlhBltbEiMsFROgwiMTQyUHJwKoevrshQUcpDJpG/t0Yx58BRlwo+iwK/XyBi4KKYnZ3NjcxNaagIqSiQD5tKxfjMYj+Cqy6iKGc103ODg8Rbsj4JtksoyTUwEH7OweoVAR2yZScQSObqhPBSgo+OntN29idU5j/N4Qvm7AZwwlQf29UIrRx4sdAZM9f3mA/T2xc7U2g/KMAHFiyRQGA5WuC1yUchILLJeyaJyJrNvcTAXrulG3WM7ZzX2MlL88kM2eX37+ENW02PmtN+6BOAMmymY+3ZNrnuwcoNeX+Hqv08X2hmwyJbDnqkrOba2nkVU7x3wfybiUzQ9lWwWt4BB6o2GhEKzmiJ3pPpRlZaJK4pOXB+Fxe+BioG3t5IoYx+UBx5d1QnfC4+W5BbIUSNnqF1bOr1oto1aTNRPfSaKuAJ3mwMPJpbRXtx/YNR9u2FxbVtnKYhrphDw4n4njVCUmPT+GhXlZw2l2xnj6TEAzzfYQxYI8a3NzBZ2O+KTn9rCxKnnOzQBlMTMqJaDdUmnIXgcHhwJSubxoQpe1ws3KpbyAuuYXK8hpu9AFDwTHiHia61ly/NGHH9s1sbXFeXzvDYn7Li0Ap3rNyYmLakXQdgdHHhoNad/Hzx7g+z98Q8q5XLJg1mfPT+EFugm6UsaTJ0Lm0BuN4SqortO+wIzqL26urqIyK9cTcNlTOVr6wEjXuPqdC2yvCwDurdfLyGq/ePHCxcAVJ8iXs1C8JY6PT7GxIlKh7O8mDnl20cZQN7wjiOPkVOLBgZ/A/KLGvBNAvSFj1+npEfI5ASGtrS+E8qVhOev7eG1Fyry9PIdyWsZMKiAqHjKU0L1oiD+/PDpBpiqg3sv+GPGM3NvsuXj8WPqsO06gmFVAbecMmzK0YHWljGJOxodK2cH5seTZal5i1BMfXl9bwMaaXJOLA0kLVvMteQhJLCxYjYXzpS5jb4CEInz7cLDTlvyfX4zx6Fg63v5BFwVHHLGaABZTcs3t7Vmsrkmfol8dab/74pNHOL0v/fHnP/xrrG2L/4RdWhFnx602XujajhtQzlgatdkeod+TjFLxJHIZGd/yhSyqFXlfzFRSKCTlHVFOJ+AqaQnXiZPa3/veRAaUy7hfPj4Kr987OrWkB1xDmNG101I2hWxK6uJ7MXSHMv50egOcHApqO5Ma4fU7IgM6N1PGSGPtsXgcOwfSYTjer6yqbG4ByOuyHnF8MV/6uBNP4f1PJM+TixEGKrGdSGWRV7DyykoBm6tS93LaQ8yX9eeMk8PIVxD2GPjkkTz3/tOXmNMN5revV6GvZcSGgJo2BIAZWWe+Dxs6Juw/PcNcXtr6jdvzKBXlfec7Q3gqbjzw03h5KNf8ywcP0eiK/9x+fRuZgvTx5ZUyPOp1h0x1uRCkxkQF6w9V9nR7q4Sf/UTGt1Lche/JRSUnh9hIByw2QyQDKsaL0h/XAhFY7Y9r3z9J7hFYzZo5Aqv9hgwoLROB1RCB1WRGEYHVIrBaBFaTwE8EVovAahFYTaZOEVjtTzJTjx4SWSCyQGSByAKRBSILRBaILBBZILJAZIHIApEFvtYCEVgtAqt5EVgt7BsRWE3QNBFYLQKrRWC1CKwWgdX+dJPGiFntT2frb3xSBFb7DjTCty1CBFazFozAar8BVgt9w0h88dfyplmbOcoQxBOUG/NVR5S7t8jWxeSRCVwpd83OJ54fjcYY9OSD0h1OZAp9N7DMar47Rky5t2Oei0FfGMXqZydfy6xGVuAsuV65sykOnJ4I8v9gfwdpnuCOkqUFZPOyQ6HT89HSXR7n55c41+0o3Z6LkUqT9ntjtMmTHO5wacFRyUknkUCgWwjG/kROjlKA3DHClEokUSgIQp67B8ioJsnHUGltc5k0lpZlh8iVKxsh4xbTeDhAry9McmSHMsxqZJ1rXMjOFwx9zNRkpwZ33Bgmm9F4Is3Jc+Y8WZTMMRm/DONOPJW0EniGRSgscyEL1o3JMN+FZRuPrexgt92xDFuZZMoyGKVTE8YmsjGZfOlWcbUDdyOZ8pDZ6PBQdqCQSciwOrXbXUsve3x0YhnOyAw1YSybsGfxnGFdGo0G8FSG1diRv2RcMkxFZBkzrEFD3cET1tdxLBMbpRUNoxXLa6Qq89kCyipVSbYnI1f6xRefWaa91dVVkLmIqdfrWoYt7tgybE/MkzKETGSH4i4Oplg8gaLuyJtuXzJ2GQYp3jvNMjUt2Wnr6HmWoYrsVKYnk73LMKtxd6Fh2JpmkOJ5w7gW7kAcSl/gNYbpiv5gmNV43kjfkqHsitn5WCpZO1AG1MgychvOy5eyE+3+J5/aNr116zauX78enk8m05bBi/mPlIp698UOPv5YqJbJjGbayNjb+Oq0DKVhLKPUJNuGicxwjx49Co8pBWlkQOfma0hqf6TPWFnJdM6yYZFZzbBzcTyYZpszTHsHR0f2GraJE5M+nk5n4VETIZQEHdo6sk3ts7J5+yzKgE4klb0p+0+OQ4lXHZdzmTzKZdnZR2Y1019oe9P3E6mkbXfSOJsxnEx4hk0wXyra55IF78lDsdXuzkvb7kZ20vQd43vTzGp8runv9CXDPEffMSyA9PNpFjRex0SGM3Mv/d3UhWOjHfdGIzsu8ZxhXOOvyTNkE9SdvHxdMV8mjj/8j4nPtHLA/b5lrSM7oWULcyYS2OFNmkJ2MT1OZrLIqeYA2R7NOFMqFi2zHXd6mjyzqbRl1Mtl+b6QHaP8NXWJUyuA9KP0mU4XL1/o7q2zUzt+sr+avsmxxLT1m2++afvU9Zs3rDwobTNdLyMDWihmXpF5nWZXmzDMyVhp0tcxq706twrA/zFxH+AkRTKg034UHUcWiCwQWSCyQGSByAKRBSILRBaILBBZILJAZIHfxQKvgtV6llmN3/B9T2VA41l88lIYhv7xvY9RnRV2qLdf38ANCY2h0wAGQ4lN5mt5vCTNGYD/9d5HqELimu/cvoG7dyTOVIp34ajAZgoOYhCGoeEwAyeUUiPbENAdSQzDc1w4GlwOVR+oJRjGmHNotyUOetkY4fHDz6UMWQd3bm2Gx/NzRczVJJaWyfIZUuZUerJycXzu4vBMytzt9dHuS33rrTpKNdUapMJJQco5U6pgpijnF6oxo2iHUd9F2tBbOV643sHUG4yxdyjMMYcnl4g5UsdSZR6xmBx7sQQKRbF5q+vBUbWVmdkYlIgqZB/rnAvzWTGfRFHpyBjfSqaFfYehwouGrAlwvWKgeo2ZTB7pnLA6OcmsZSnjv5VYDaFAhC7nkN0spdqcjH+PfV2XSFA+UtjFHj16ikBVZ9599y1k1FSNLnBcl4z2jk4w0PZyXR85VcVIOwFW58UfyKxm1C+pLuN7Un5K/iVU3pQUO7p0BCruGGqmeNKxErEM+boaIjprAccXKrc38tEeS1scnV+io4o45UIRWb07EYzhDiSOSKUeylIyLa8sw1Oxn5MLH42BxKWanSEOjqRNGZdPqK0ySaCoerqzMwUEgeTJ2OfKqkgHJlIFHB/LutbJaQudrrJDlWZsTHE46ODalgCnFhfI8hQeInBbyGWlQGsrRbSlijg+vkBRG3KmmsNQsg/9XLsUTi8Q/heWZ8T/pI3Ojk9QVpUOuGNsrwkDH4mh9BI8eHyELS1Prxfg+FgYqjq9po3fX9nOWZa7Zy+GODySdhz7STTb0qeazQF6AzmOw0dF1YxKxSwW14WJam4J6MglePq8icsz0WFlrWdL0ge31ueQUja+w8Nz9EdiiGItb+Pxw0Ef1YywcFVKZah6MPYPzzDWfhckcjg+k3vjyRySunbHJRsl6sLp0TkCV+qyuV7DbFn67KBzihTk/K2rm1idUYZIj+xZUn4K5ZzpUtzTF8c4a0vfGSOJmUWhTWv3hvj444/DY469N64KaxdtUpuRze/zs2kouVgoBfvFJ8KYeHiwh5gvg9rN7RXcuy0skhS8UDFFOBgjUBWrJCh8OlHvMQX1qS6kPtxHDHsd8cmXdR/PTsXn9w5aON+T+Pf2Qg03Z2Xd8uaVKuYWdHzIADvqlB/+8hPEz8Rx/+7HP8OiNC9GzkTW+dHzPTzVtZ1iZQ7xlLSvO45Zdj32r25b3i9cNa6qnOv8TA5b67IuujZfIedmeBxHAIqdMvXHLuIaIx8GwKX2l2cvD3ByLnlKvnJvOh5HZkrO9fRMJV+p1KIG3Vyfxc1rCmp0gN7QNLaD//6eqPi0+y6WV+QFubm5BPMaoV8Y63N8M3KxBwc9tLtS5kwuE76rmOiHVT1OYAwfMp4kkccgkA5w2QV+/UCc7JPHz5Gbl/67vriINfWChDvGWOsVamQbGeUx0DwRhryzgxd487owF966UUYuK3UHmdVC7Vag52fwcl+u/8X7DxHEhQUtV0xhHIj60Wt3riCj6mLeKIuLE3lYtwnsvxSVlxvXa/jhu8rSGhsAnrAbFvicgepJO4mIWU1aIEp/bAtEYLU/toX/BPlHYDVr5L94sFpIhTuR4dRvrbD+5th8MMjJbwKrTfml54MACiYCNRSTJsrxmhlJas1YwUm5WRR3R1MyoENSherH69jFeCwTNDfk25XJAsFqo768YBvnp7g4FWDToNWC48sLlh+T+YxMrOIxD8cqFfryxRM4Si1N+ctcXuhuu4MY2jpzPjk5w4nOPHku1DTnxHMUoDeSyd1wwAmFTtycSX1d37cglX5/CIKkmEqFAqpV+WgjCMMA10JwUku+LDx3hHJZJnGbG2soFlVGMx5Df6ATbcRAcBNTv9/FhU7wyfdK4MMkf6kXwRwWXDUl3UgAhgEcFMslC1YgcM2AM1rdjj1ud1sWUEJwlAFAMARhjkPwk7Z1Lp2ZyBQmEtYm3U7HAnEI+DD3plN5ECzDxEmrAfcwv0JB6tJp9ywIo15vWJATwWwEnjDlcgUL8uA5cy9lZE2aBu0RLGcAFnyWKc95/dICvwrFor2GYKRpKUwDJKLMogGKMX+j2f7o8QN7L0FRBjx1dnZq7ZDLZUApSibeayQICeozwJ1SpWpBnwT/GPBK6DdmJjwlbck2N9cwj2kwmQWvELw4BS4ZKKc1gToEajERCGQALrSPAbERdGgAhTxny6kfmbyXQJnLS/kAXd1Yxa3XbohP5iZSnpT1ZD8M+0ipYiVof/3hR7ZNb9y4ZaUSyWZtQEWeG1h/Ozs+xYMHApyidKkBJNGfTXsREGV8m2ApA3La3Ny09qfNDViN5U8oQI0yoAyYMJFNzdiW7W/6F+IJC0Ds9fv2uNVqW5DfRf3SHrMerANTuVwNAWtM9EcDdCMAztg2MwWM44eZAcaZ+vHeRCrzitSpsn8jjriVVQ3p47WdCuWSBYPyOZcNoZmm/xpQ1MzsrO1TfKYBU9LOxgdazcZE/jgIrE2mJWjp26av0X4WGDocWtlijgmmbOwrRn6XbWWeyzYy745pQGoIHiU3u0r9GhtO9xfW0da9UJjqF64FotFPpsFz0/KjBojHvjAt9zktCWrGGdbPAP5yxZIdH1h3U85MJmWBgAyqmfEzmZpIA2dSlDPWQGwmZfPJpNOI6byt1+7gxfOn4aPPLs4t2G4a/JfOZi0o8+rVq7h2TYIl29euTvXBki0D7VYoyDsoX0jb8yz714HVCMiP0fgAACAASURBVMIzNjFtEP5OyYBGYDXjHdFvZIHIApEFIgtEFogsEFkgskBkgcgCkQUiC0QW+MNaQKL3EjsfuX1k46qnGAToqv7lIFHAxzsSU/+nX3yCjSu3w+N33q5gQRfvHz2+wEVdFqpXN5fRUWTNrz+4j1xfLvre7eu4e1s2TRcdxuIF5OFQrM4VEFWny02RUkfirRodeS7jj9yYHZZzMLZgNQ8JjDX+QWzC5alsPN/aXMBP3hWgQKU4AY4Qr6F7fMG95ZSsC1MCaCmILYRBSRgdVArs6Xq9x/iTxvxKOUqW6r0jIOmI3QJK6SngI5VJ2k3rQ89BT8E3bhCDoyAb4mIMEIr3m5UXXjqtfvZIJRRfPPwKGY3rrK/MY31ZABP5bHYSg0yKNCYTgWtjBVJww7Eq44V/6yqYqd+f2CSf5UZ+uddBF0lIvcaBB9/XP8TzODgSwMRXXz7BUMkEfvzjHyIvzRvepfgr7OwP0KKuY1i/OLY3JG7UawJBCDoj+C+BWQW6xQMPcUjhUmFjmUaabFR8Jc4Ui8N3BAzBp8QUhMHjutax0QeUbwAnlz72TmRdZTQYYH1JQGnlbAqZpLZAMEIhI89NpykHKeXcPTrHiBp6BIvkShj7KpXbH6Pfk3WYTrMBR5FKM7UMllekvvXWOWZmRQI1mU7jXDA/IEjl4FCAGtRHjGnLu+MBrl6R2D+XOdoNuYFAvkpF2mJ7a5mh5TDt7zeQITIqXFMqYqSAy3gyAzUPjk4HOKcxwlh4HYFuiOYa1JZK+rbOu8irHGRtJo2sKvJ99fg53ri3Fd7LZ372+RfhcaVSQr0uoJ/X793FmgJYm13gg49l/e345Awrq1fC4/N6D6fHIlu5vLSE7oWARBOJGOZWVX70Ss7KFD550cPOS8ln2PUwXxWbJJ0JqCjACMOxrEukch7ml8WZ5mtlHDx4GR5XizNQnCGe7p9gEBMbOpkaLjsyBuaKszg5lboQ3Lag/hyjrGdHwGFzZQfVoti53zlDR8+/fvsGrm6IL1ENNKt+yK6+J8MSPvnsKYKYALyS2TyyRQXpjno4PBIQj+u2sbkmAKyVjXUUZxQ0PAIMp0KtCDx9IIuPp0f78Mcyll5ZncONbVkzIVhNMZNwgjEc1dBNOBQC/ddgtbE7gKNgJgLpLtUPT4bAroLtDo5dPPviYZj/rfVlvDYn6xIbC1krNTt0xniiazv/8t4vUXPF///+p3+L2SXpwyx5X/FdXz3dDQG8TEurVzC/IG1Hnx3LsIF2i2tG4jOd1gX6A6mv63awqcDKW9c3LBA2FW50Vqnc4QgJXT9hL9Y3HPbOPdRb0hcGQ8+uHY1HoxAMyBS4AXq69lvMZrAwK52B8rwzVakLl30HCn51kkn86qMn4fnzegd+IJ1zfX0Vc1WpV63moKjgMxoiZ2Sme9xwLs/lcqehgOEacypu/tWD58qLJ54o4KIh7XhU9/Gpypt+/vIQyYqsi9ZyeSzp8maW5CdKkOI6fAfJNZ4bw1B1c71uA3/316+H569sJJCIi5392ABBSq7v+1ns7Ivv/eL9R5hZ2g6Ps6UU+mOZAywul426LBwUcLQjDfni0QHf2OHxvTtLePdtsUnaaSGhoN48QaQDg87LWrnYV/asi5n+YlLErPYdaMoIrPYdaIRvW4QIrGYtGIHVfldmtSmni8BqoTEisJqAbyKwmnyURGC1CKwWgdXkYy4Cq8kHfQRWM/OGiFnt207bo/sjC0QWiCwQWSCyQGSByAKRBSILRBaILBBZILLA5Cs7AquFtojAaqEZIrBaBFaLwGoRWC0Cq8kbMgKrRWC1P8VsMQKr/Sms/FueEYHVvgON8G2LEIHVrAX/XYDVDHVaQDaUifO8wqz2ik9My4BOfwbrzdT4NLBoyp/ZPL+eWY3MboaNxnd9jI2kIHdU6U4cMtq4ykzWJ5NaIGhtxwswUv7j1uU5GrprY9ztgjt2mFLJGHLUAg1lK/0Js9oO2WekLrVqFam0AAhGnoNGW9DsR0fH4S4Rpna7D09Z6FzfgSHoGrs+lBQJPndRKUMVKcH7WuZOu4v+QLZsVUtlK99J1qeZWdllRinCVkt23LRbdSRVonRhfjbczcKUL+SsnGIsmLCX8b7Lc9k9lAjiKOSlLsyfjFJhHWs1y1DlxOOWSYjsRIYdJ5vPWSm6+fl5yxrVGw4sw9P+/i5OzmTXCZm/DLuVOxpbNh2ymBmGM7K5G8YnMnkZBrK8oaFW+UjDdNXrj60cJ9mLjLTltAxlrzuwjEfD4egV1iXDkkWmLnNMO5BFKrSPM5FAZb0NsxGlEqeZ1YzUKVm1TF0qVWkrU3fDfMZ/22eVa5bFjSxIZB5j2tl9YVmRKFdqWLhOT0+sHCqZ1Qx7GQE9lFdkoo0pO8q0tLSCeks+sChVaRLzM3KWZMIyjF+sk2GV47FhpZq+l9cbxibKxXZ6spOO9TOsXSyXkeDktUYGlFKbhoGMkqeGhYtymqatybx1cLAX5nnn9Tu49/qd8JgMYcZ/OGbQ55jm5hZs/g8fPLL5sO7GnymVaXyGEpemHduNjmX5ot8Z6Vi24bS8o5GSJLuWsRtZ7QzjHa81Eq68lvKlTJVaye5c43MtAxZpo7XfUerR+FKj2ZwwFLbaE6a00dDmv7u7a2VM5+cXUVD5AbahYQWjHK1po3Qqa/taIpWyzHysr+nL8eREPpLtkFC68/FgjIFKGLO8xj654oSJkL5n2v3o5Nj6dm1mxtZ3b2/P2pl91Ej6Bv5EfpTlN/2OdjblD6UdlAWQ5TXtyGNTX9rPsAyyTQyrGfM0z5qWJ55mjmSbGH9gXUz+ZAgzUqTM3zCr8V7rP+2OrTv7iPEZ2naaWc0cMz/DIsb6mTry15xnvSitIONEGbQ1E+81ZSMbmfHtUp5yAgL29QPP+hJ3yZl+TbZNY1uOpaEUaEhV38bTpxNmNcMMR3tbaeBiEWtrwtFOG29vy26pza0rtg+aMcOU08iAZnMTJryQMc5Q9ikTIK/nK3B6LP06GVDHbAcOn2xEUnk8NQn5xu1V3yQPaofDVw+Y/XS2U3+d/mb5uu+X38xxmjFu+vgbnhydjiwQWSCyQGSByAKRBSILRBaILBBZILJAZIHIAn9yCwQhr5rEITyvh5RjVCYC9FQGdJAo4ZM9YUb5p/c+xfyySBmurVaxKiFUjPuMSwhLTXUhi0tlHXv64DnqjyRm+c7tq7hzW+TJitkRAkj82/GTGAyFYaXZcvDf/vuX4bGPLGJKg5ZIOpYLiDKRaY1dxdMZVNekEFR5fPT5Z+FxKRfDj9+5Gx7PV4GUhgdIGKXiKWj1hiCHF1OQSqCtLD59D1DCrPBveSX26rYAZ6y2Gg3RrUt8PZ0ILBNSqZCGr5RrQSyAq+sDY7Jx6YO5CtFRKbo6fxPK7uP1EUCodfxY2krgnZ3WcXkqaw6jTgvLs1Lfa2tL2FiR+Gg6JSxwTDRZQknQGOIYUvsulDcdo9mWoEez46NRl7Yma12pIHaYmUlicU6l6NJ9ZFOSaRivUoazuFPG2aUY69HjXZyfSOz/hz/+EYoaDme8p63LQp98uo8DZTIjy9e1K6KiUb88x6Atag1rC2Xcuip1KZK4zBMDkVkt8KQBppU+KF0YKM2UR35+jR1RSrVrJEdjcagKKOo9H57KqpLk7Vwei/5oGEqQhskDVJEybPNA/eHitIFj1c5s90fIlnT9ZGEBWQnbhVKZJvR+fj4EwjUvrrFkMCtkW2i16sjrvYMhcHgk9r+sjy17XyabxeGhFI5+Pqd0c77XRSwQar75uTySCWnTeCKGQlnWAZ4/O0O7KT6ZTSaQzwqDV602i0Dtc3RygaGrbEzHJ3BJvReuQRXx+i2Rj+y3evBHSknHXqjsX+cXR7h5WySAC/kEPvnog/B4bm4OTx8Le9kbr38Pd+/q2lQKeP8LYcx6/PQJ3n7n3fD44mKIg31Z19reXIB5VNgvlDWqNehjoLE+stc1G9IY9bMOCmnx/9ZFAzllwqtWqYIjaxSlKrB1XXxpY6WIT/+XxD6L+VkktC4HZ02cdsW3e24KJ01pi3iqbKn5WJSKqhFSbTemMscLlQRmK6pg1D1Dpys2v769ijm9wRt0UM4KO9TCbBZKNIYvvtyFD8nU9KewzOUMZmZk47bj9JFKSluXZ6s406Z4+nKIXlvquLlaQ+Ncrum36hh1ZON/pRDHj77/WnhcoAyoMnU5vgtH2S7JSGfY+8IYqMZByazp67oucz5siX0OOwF2L8RPjk7bKGXE6W+tVLCl/Z1kaIa9r4cAz5riw+//y/tYisv1P3nnR6hUxfdo7aaRed05wumlrFuVqvOYU2lgqgXrEsu0aiV6Y2D3pax37ew+tWPXvbs3UFMZXLZOTBm8BsMRkmYtNyALmRi0PYzBUelkMmxSFpeJYXZjN5ojqa9EdjkjA8qlSiPzOhp5iGnlKbdrlEUfPT3HF189lnYsVaFEjZirFlEtS9+E10W1JOMPY/nVskhm53PAUMvDZkulpcwxDOx6BUlHv3ok74Uney08PZQxszEOsLgtfXmhksesShtziO+M5J3bHVPyVV4S7gjwaFSuOTsB/uNfyVrcygLnBNKOLoZAWt7RXS+Ll/JKx3sfPEJlVuS2r72WtjK7HP7Odf25VplBQ8gT8etffoZCWhzue2+u4503JM9UrImMIw6R4TtwoC+wZG7CrPYN8XrJ+d92isBq34H2i8Bq34FG+LZFiMBq1oJfB1YjB8gfM/3RzR+bsJiwHpM++6p0l6n7v67v14HVJhZxAgcEcYR5x/gRKvYiKI0fGkxc354eKwyAgBMCAwIYD12M9Q0+HgwxVLBXr99GTCdigefD0xdyh4CJukzivOEASTUkabrTKtvnxAJcnB2F1+zv71ngF8FdlCxlGroxNFrykidY7fBIJgidTg++rVcSvvJ5876Rfqy4vmfBCvFECh514TlB7g3Q7coEjSCGtM6OSN+8siJUyAQNjM3kvdEIJdOY+CFYKinNa6UMApqY+OFigA6NxiWadfkgCIZjzFblA4t5GjBKMbxXJk1cZDdgkVan/QrgxoAUcvm8BVuwTShDyESQkgF2EFhiwGSU6zTADoIuCFZicocjENjCRPCHKQ//bsoz7Qvd7tDmT7CaAa9MA1wovWrOT8vUvirzN5HJIwjKAKFoTwOwYP4GSMdzxg/pp8YPKYWZzojNCUgzYJGLRj2UmQzr6Loo5uSjpJifyCkSIGXAIgeHe69IFpoyEKxmgF8EKK6syAcibWKAbmznmTkJ/BDodqxgQUovGtAZy25AdfygNPKXBKgYABbzNLKkBMIZsAXbwdS9Pxy8ArIxgDO2F5/NRNsfHUk/IljNgPaMNCjP87kWAEf/URDqzds38cYbb4T3Mm8DnqNUrgEPVSo1KzO6v3cA15Uxh/KYpjzJRHoiu6mSsbym2x1YP2R9DaCHbWekG9kmBqw2DTbi800Z2KbGtmzzWk0+mheWFmy/ph1Mnh5iFjTJ641t252uvYb9w4D5yF//8KFQbH/11VfW5+dm5q0MKMfPafCWBcOls7bPOk7cAoMIuDT+POiPrK+WqhXQpmEfbLSttCsBjpSkZWK/N/2QrJBmfBiOR7af0qdM33+5u2MlevlMU074ExDhNCCM+RsAE/uW6V/Mz9jQ+D1/Kfu5sSEfYWxDI0fL603bEVBnyky/ML5B25v+NQ1W4/NNu/DY9BH2G1Nf+oYB6rH9zbNYR1NOln1acnda0tS0L38tCJugWH1n5SlPPAVWM3ZjUMGUp1gq2HIOehMAIgLP+hj7tJHNJXDN2rbXteBRAg05fjGxvGa8zebzdnz+TbAax45wHCtOJHrpz6WSUKLn8pQBlf5IG0+P3RPbTqS9X7kmRolw+QqNm2hH+K8IrBaaIUqRBSILRBaILBBZILJAZIHIApEFIgtEFogsEFngD2ABAatJXNnzu0hR7y5MMfQ9AVsMEjl8sitn/8svHuCYYBzGA3JlXFmUGBLBRmUFrhWqQFs/37lX/Ol798Nr3r27jXuvS8ygyJ+YAC+4KNDTxelGK8A//ZdfhadLtRksrkjsYXa+iFxaMk3GPBRSErdOFwGBLQgW7PMvRbUCwx6+f/dmeFhJxuH4ivgIxuHmZCYC1ZpEplGm8HKAw3OJ8Z+3XLQUSBFuvuvLgn3K8VFICUjFH/fh6vrD0mwJN25IXGp+toRMWhAijBlrmBL9cQyXKiV5eNpFqyXrAF4QQ7MvYBffYUxIlQYS2RBcxtSstxDTdYO04+Gv3xWZtpXZPOYqUhfHCeB6UsfAceErksL14sjGxeYvdjp4viPrIe0eVxMEJEGrGhnTdGaEdZWtnK0kMFczenU+xq6sh8STRajyJ/YPL/BAARk/+MEPkC1JeZIpoKHyqb/45Uc4OhMbzsyvIhGXPC/PztHvyPlbV9fx03evh8elFO0rkn+ZZALwtQwMfpo9iaGf6joSPLh6zDb1VaazOfLx4kjAUmeNEQaB5NMeAF3VgyTYcXVVfIkcB46ut+QTcdsXvOFwEttz4li9IgALto6qF2L3cIAzlSnkWkStJn57ZSOFisqbNltjOAnxjdPTHnYPpGxekEUmK52nWotjZ0ecr9NsIUMUYkj1MEJBkTvLi2X0utJ3LhpdVGYFmHV2PsL5schljkZtzCqhwfy8rBMw1TstIrL0uR48IlXCurdw65psVi2k44h7Cg6rt9DpyvWUVy2UxCc31mtoNVV2M57E+YmsZZWLVWxsyPNWVoHdA7n+q4ef47W7EuO/uOjj/EzihTOzRWiXAtVqDy9kbHlxcIKWytcmMxVAJWj7HRdeT64ZtNrIpxUUWIyjUpXj7avzWN+UtRe6y/0PZExIpUqYXxUwEIFSL1TK9rQ1wsmF9J0xMrh6TcY0glMp58lEcwxaUt/l+TwW56TvtOtnSAZSns3VGWQS0natywPUVOvx5rVtuy/2+fMO9g8EVHR81oITE3+4eu0KtgUDjJJg/cJEE3z0WDrSzmEL/Y60+1y1hgtdb0k7PjIJsXM16+Bvfy7jAwGXGe0vXB+NKZtG3HFC6eUwsQupjOzI9+CrTGS9N8DDAxkrnp/2caCD7PnlAFvLy+H5G8sz2FQpzOVaEk5S7N/2RnjWkBs++uBDvLN9LTy+ubGFvGpeEj+rypM4vuhiX/tpuzfGSJHCxVIV1bIYg+8LDTeHYLKjQxkfDvafY6Yqa3F3bl1FKSOVocfGQ0gcZTpHiCt6tzPy8ekD8Yeum4CTlfwTuQoCBS5nspM2oP2KxoYugclitlQccFVPlGFro0Rt3p685pOHfXzw4efh9VzDc0fiJ4E/sGA4yh0vL0vfJzg1lxH/zKYLSCvCeqYWRyFl1tjH8PR93ewF+OxLWXN7cdjDZU8KmihVsHlL1lprJWBDcXH5hIdGX/ynPxojrjKgo56Hsb6PSqkkVmbEt2fKcYzGulYQ8xAkBJnYHqfxWOcD7/3yMTIFkeVd3iwhMPLWaeDsVPrLTLWGnoKDP//oc5RSMm7/6Ptb+N7rso6dCNrIx8V6CcThDaTjxVP5yabyCKwW2iRKfyQLRGC1P5Jh/5TZ/tHRUt+uMr+NCePbsl28wpzxNXQcEVgtAqsFsQisxl4cgdUisFoEVpMP1gispttrI7Ba6A8RWE2+NiOw2reb70Z3RxaILBBZILJAZIHIApEFIgtEFogsEFkgskBkgd/XAhFYLQKrRWC1CKwWgdUisFoEVhOAVARWi8Bqv+886tteHzGrfVsL/gHuj8BqfwAj/rmziMBqtgX+fTGrTdhQuEchZneycNHZANSmnfM3z6nUpiXwlmt93XXlBsGU9NuEWY1jRiquO4xiDignyURmNbJyMZFdZqgocTKrGRlQMqsZedBeq4WO7v7wR0NLBZ6Ix5BKKJtLjDTMQmN9fHwYSqwxZVNpDFVy9KLZQ1uZ1Q6PTnB8LNe3O5zgKuzeSUHJZZDO5qyEH6UjEymBm2cypDSVyk8zeJGtJ6Z9LJvOYPOKMBtdvXoVSe4s4i6ATguBlu3i4gy5vOwSmq1WMDsnO0HIsjTNrNZuyu6DzmUDq0uyG2Jzc9MymaVzWcueFdJ8qwzfyGwZUDYve348tkxCLL+VXIw7lqmLjERGio/sUJQzZOL5K1euSDsOhnjw4EF4TJYfI3NJSUkje0cWJf7H5LoTeUvDEsXz02xJ7njC6BOjz/AmZTgz5aRMpGE54jPNc8l2Z9iMyHRlmJN4f1zbjjYwzz44PLTsQWSiMuxWZJozrGnMz5S/kC1gjduMlAXN5HN4tG/LSRYkc57MamSlYyLrmykn28iwl/H65VVhXCNLlrmeLGnmGraRYQVjuxtmO0r8GTlFMkJ9+umnYT5k9TLsU6yTAek2Wk3bLmRuMveSVc3Yk4xuz58/D/NhGUzdWU7DSkW2OMOeRcaoOZX43NrexD1lVhPpW/XbTs/mQwa1o0OxycnJmWU4G43cCVtYsWJ9m/U4PhbgYLfbf0X20TAFso6mvmx3Y3+2v/EZ1sNcT1Y4wzZHtinDgLi+uY6hkR5utWz5B2PX2nBahpK01JbtbDCw7HfJVAaffy47cfgbqF5yITdhtCJlv/FV+p5hyKN86sjoECNmfTKeTNjynJ1e2PrOLszbdqyfkxFQdtDQ/teuyU4oMmmZZ43cSV343KTu+DPMfbyePnjZkC00tJ/pg7476TvTsr9kPTPzw2kmNvqt8Rn6oGEI4/VbW1u2bMbPea1hOJtmZKNvGv9k203PRU3ZmJk5z7Y1LGK0qzlPpkgzJtA3DVskn2vakX5tfIl5mzLTf4y8L8tv/Gd6vM1kc5ZZjfdNM6tZGdBy0ebZ69A/BQjoe56tI/umYWEsl4sgMxsTGUg5FjPt7O2+Iolr+mkynbbjDMeKr5MB5VgyXa+y7norV8jA97szq9E+ti1iE6nlkNHQbgaImNXCBotSZIHIApEFIgtEFogsEFkgskBkgcgCkQUiC0QW+INYgDonEvMmM1fSyID6cfQDWbQeJjK4r0wq//SLl9g7FHaWWBBHMa5yhPCQcCQGUJytIams/cHAg7svbE8/uLeFN96UWHiFJC0x1a1kjE6ZVC5bPt7754/DaxZWl7F1TeLWVIZTkiOM3AaSGhuLJ/M4dJVxLZHEp58Ki9ugcY53794Oj5erBaR8WUMgI46JLxZKNZw3BKTy+eN97J7IccfLwHeU8SWewrgtccTNlTlsqeoAGZdirmxKnavlUS6pnKg/hOtpbCYGJBPC8ESStAePJX756OkBUilhqVnd3EC6oAxh8QCdvtgwlc2hqkx1DMfvPJNnffbR+/i//vNPxYYFyp2Gh0jFPSQTZv1lBF9ZhTrDAJcXYvMHjw5DNiem+ZVNXL+pknNFSrZJPpT03HvxRXh8fXsJd25KzD6XTmGk6w+xWBK9gTzr6PgCn94XNYjvv/MDFEvyrHRhIqv3L7/+LFSnYbrx2l0MlJHoxYsDHOyIfOTWyjx+/kOJO5ZTXM4R9qlMMgn4KtNJM5m1SPqO+k8QuHA1/uQ5jpUBPTxr4eBMfHUItqmwKJ1e9kG7MBWrNeTKwsxEgn+3Lc9tX5whpcoH/5u9936W5DiTBD2rsrR+Wne/luiGFgTAEdwhZ2Z3bdd2ze7s7H65v3HtxKzdzdyo3eGQS1AAhGi0lk/XE6V1ijPPL76oahDqzYAgyMswa6vsfFmRER5fRGZFeLhXClkEqjTWaqK2LG4iiUwRfRN7re4I/b5gMhiFKBirxNWVIhIGt1b7BEmjanba7KIzkDiZX1rFwpLECS1DH4prJe7ffwrXrLkV8nlkKFcXrTgFODPztVSKKszLnGjCzaBrrGnbrROUC3J9ba4E11ig+qGPvlF4Wl5fRtrYie48e4DrF0UhaWt9DsaZEPt7Hdx7IKpphWIZZ8370fFrr1zGxQuCZ+tkAn8s7b775AA6L0h1s3EojX3n3qeYX16OjmkD2u9J4IZOFq2BUZhLpBC4cn6MLDoD6VON9gjeSOLHDZMIzbpf2plYm85CeoyVZWnHt99agjESwqMnPu4/lPW64RBYNE4wtIq9/2wvOt/u+9YaNeEWUDZjF+GeNzaXNEF69lTKWSmmUCpJfY93HmK9JmtxL11ZiZSsont1D1Crytrgjavb1ifi4cMWHjyUfG7f3UU2L5385s0XsLQoec7NA0XTr087Q3yyI31/OMkhNGuS8Hzc/VjWbRYqBVzdEnW9rbUKrl0UJcViCqqfhgRCBMYJKQnOs5rxKnRgBBMj1yvjuoz2OMCdHRkUnpz20RgLtr2+h5Rxjbq6XsX1Ran71nLKLoWejka4Z5QUf/7zn+M//NFb0TXL5Qpyxm2I3cYMA+gNgUc7MvY+fLKHuvHRXFhatOtXQTCBE8jaL1UkxyOjENZv4volWVt74fL61O7ZCWDcJuEFVJqUtmj0Jvi1UVart4bWirQ/cTAYm7XffBm1mhkbXWAl8iUGss4ENco+Rra5GaRScn02ZywracFJO2yzJPzp3TbuPRS/zD/+45sw4pg4OW5jwjXrqC5jeKHUhesK/kC+nEmksGQsgK9fXcXynIyBHvoYG79nxy2hbuxZe5Mkxqo8luG4Fl0erUmbMIzMZ3vGettDAllMy21EQkF326RZby/lAS8wfRMO/ISsM5+NXdyRpT7840/uYWFFJAE7oxF6E1EJvXh5I3IeY3KCJHpnEsP7jx5itSp1+cE7V/DmK8YC1RugYJT5+LfJwCh0Zui3Kvf6HJ0g84ff/4+YrPYtteHnEdK+7Nafvf455SpjCTT7fSW3fEvViW/zWQS+42S1r2qw88bnv1aJ7avKc96/nxf+z5b/q5TnVAY8eriZF2sto+blUAPYENRIoviiPvv8vZQQlkRgOjGtP9UGNKAlKP0/jSWZkqJCL7AElOQMWc2fTEDiAxPJSb5ZhPRqKgAAIABJREFUsOeLuZUz7g8iYhfTqNdDqC9ojvxQjVLgYzyRB6k/GaPTEcnas7MTK4ObSroYjuR1ihagJ6diqUmbx1ZLXjR6/REmY2Nj6iSQTAixjGQ1JTQMSFoyZuXFYtn+aCBOWncSnLrUHDbWe9vb4gG+sbaO2pxoSJMkoLahzdMTZLLy0lQo5FCtyRvy4vyCtQQluaJ5Ki8azsTH4oJIMy8sLloiC/PU9uqPpvaXs6QcEteUYERyhlrIdXs9mw8JD0qqICFKr3///ffx9OnT6L4kUijR5PjsFL/85S+j86y7kp/4qYQqHmuMEWMlecySikisUSII35StZac/JUCQGKG2pI2zls2T91G7Q3rQKnml0WpZu0me0/yZt5L4iIG1qXU1qISgoySb3qCP8VB+jOYzWXsvWo8qPrRqtZaRvm/LsH+wZ69hn1Ob0VmCCwlUahG4cWELT57Ij36SnEgcY2J/UrIOCSgvviiTN8RW24v4K0GKxEItP+NC6zjxp+Qb2nW++qrITDN+puTIJu7duxedJz6KG6/RySH2Ha07yUBL5sfrjRs3cPWF69F3WVe1Dh2NJpYM1O30LFGGL8FaTvZFHTcW5pcseWswGFpLVpLVlHA2S5Di/Wz89/uWAMf8ZslqahvKOimeJDWtrMgPxNX1VYzH8jLOMmvfpzWrnRgrlKzt7NFx3RKS2u2uJeTl8nnbX+7de2DjIZVM2xhgvdWKlBhuX5aJCv741HYfeZ4l7bHeSqAk0XaWLKgxQJsBjUPio+TIuQX5wcZEPDheMzEOFROS1QLju0syovY1XqdYcYhXUhexnR3zlSzF67VexG82DtWqkuVVm0vGlY5FjCv77AhDazU7a/E5awdMDNQelH1c+9fsOMY+ona0JCIqGZRl07GCf9f25Tk9z5jSsYsYKGGUn9qnhKws48Pc/IItwywBN5vLWCJjntu9TBr0p2Uglrmc/OBbnJu3ZDu2j9ax3+vYvjBLVmM/0ziv1Go2PjlWqN3q9Rsv2HgguVOxYl/I6nOtlI9ItVEczry/P28JOrX7ZFvZ62ZsQJ///pSslojePTSpD8TMqejwi85/9jrz/2ji8/P/9lXvS5/91lf9fvmCEsSnYwRiBGIEYgRiBGIEYgRiBGIEYgRiBGIEYgS+cQS+7Detb4g+bjKE4xnvRjeNsbHe64YO7gjfA//n3z3BrbtCuqoUayiZTd/BkPNwQiZwCwUkSzJvnXZSqJoN5pdXS/jhj2ROiWSSvpJOclmMJvIbn1yh//7PQjhL5bP43rti5TlXIKFN5sir2QwyhmzRDT30HVl0J93hzqe3ouO9B/fxH374g+h4vVRGEjI/Nxn3kEvLPH2IFIahzBs0+w7ahpAx9JMYGh4diWLHu1L5ixuLWKzJpEEuBeSMJRwdN7XuaTcAcWQa+mP4xtLORxZ7R0JKuHNvH5mMLPy/9PoynKwhqyVGSBkCAbdaGz4VCLGZ0sWvfvoB3nn5pei7l9ZTqAjHCZOhkK2YuM9f29QLE7h9R9Yrdg9bKBn2zcqFQmTryBTtoTffPdwb4xc/+XF0fm15DlurYme5sbmEObLIjHNgi8wfs5H8H/5ObFu3L17FG6/JBmo6NaYNx+zT+/uoN6Tu2dI8tral7px/eXhfSCpLlRyuCOcEzijAXFYagKtF8ExGLONzZDWlu9BwVZIHBxMTG8etPnaPhXy2d9TFXl3i57Q1hkP/WK6fVBfgEIBoXnweo4Zg1TmrY9nYaKYR4PRYYp6Go1devCHHiZQlxjU6Q3RaEv/jSQLGTRTeyINj1qnIl9G5unylgKTxaAxdB7mCxHC57KB+LNhyPj6Xlnm/fnuATErKmc/ksTQnGN57VMcwJX1tr36GgrEOHPYpUCBrPpls0pKQwoSDpLFK9Lwx5moSQNGe/JGsg13cXMD6ogRE/QD48T8L4aZUnkerIxaKc/Mu/vRtsW1l9e58ZDbXhykMhtLW80sl9MayCXphuYKVDSGr7e+N8eyZ4NwdAZOk4HbY7KK2eDk6brRDHByL4EA2k4HJEsGoh1rekDKHp7iwJqTS1fk0luYFn+tX3UjggOmTu118eF+sErsjH0XDArt8eQtPd6XMk7GP/kC+4CQK6BkiZhCmsH5BWD+tLiLLW6Yq1+QMya97uItSX86/cX0Vly9JW8xXQywvyQBRKaQxMRE6mrh49Nhsxh+msb8vm7uL5Qq6HVljLJWSyGekPN3xGA8NiXZucQMZI+IxaHfhmA3ypWwCW8aO+dJmAQuGMMfunTL3TTq+6mTAiRZe1QqZBrOSmLXO4552fNw3ZWuMEhgmBYfh2EfaWIW+sJHFnLEbziZHqBjL4J1GB/uGuPnBB7/E//KXfxR9N+f48H0h5DluBmZoBJdWj41FcuC4ePJM2oUiH4WCtCnXaIc9ic/RqI+kme69emkT143tbN6lVbOpCzwkDEGZ87Ohwc1zXBw2pMYdL4kdMyZwzK/XBf/7j56iZEh1G8tzWDJT75PeMZYXZNy4dnUT1YphFEYr44InR6SeAfSj242IiMe0fbGGJRlKoyHMFC2iiR+25QuD4RiJieBzdniI/UdCDP1P//FPsWLIaoNJA6mUjBU+cnYKmyQ5E8KYJICJ6SJLpak4TMHhM1KNSoWyqElGdoB8Z9essbvoIZWWstFeud4z6/mFKn7ygZy/da+JsS99sDfx4TlyPl3I2HWt8WCM3qm03bh5gjdekGfEn//RAtYMqY5DUjoh43lIYYTEdL3jvFP7tlK/RwcxWe1baqzzkoFistq31DDf1G3Oy5b6pu77DeVz3viMyWpT4GOyWkxWi8lq3HESk9U4KsRkNUMMislq0UMiJqvJxENMVpN3hpis9gUMuG/oXTbOJkYgRiBGIEYgRiBGIEYgRiBGIEYgRiBGIEbgyxCIyWoxWS0mq8VktZisJgSjmKwWk9VislpMVvuuvDXGZLVvqSXOSwaKyWrfUsN8U7eJyWpfiuR54/+8ZLjzwn9eZbXQoYXiVJJ7tj5GPZV6vc9Z2k3vkXhugXr63QSoosaUJLPdbH0h4VuPuR9G1WhIiNJj10nCNRZmrHto7CnpH2pcNEFLR8/IGQ+HbXSM/dzJ8RFaZ8aKbjiEUT9GPp1C2qhgUdJ5zK1IZIyPR2i25Pp6/RBjszuMFmq08WNqtrpoNmSHDtWDOkbedDAYW7tPyto6hgJOlr21h6M6V14ILsVyKbLZY6KKj2vKQ4UbVRWiGs7WlmwxWl9bw8KC7KDh+aHRaj0+4s4Doc4nXceqRq3OWPtR0Scw5adkeppy2kyOY1WdaDenmFNhZ2TsP6l8owpAVBNTWzrWSVWvqKymyj1UIVIVJSqH6XkqPan6EVV5VAnsrNXEr371q6g4/Luep1KUqqxRuYoKb0wJZ6osxbKoMhO/p98tFKbYJpOuvYYKc6qKtL93aJWlZi3zCrkpi5/KaqpQReUkLUN2xjKV5/S84yYthmzDszNRs+v0ula1iGqAVD2KYqBYtLHB3SKqbMR20ONiqWCVotjO2hb8viobUTlJlbHWtzat3eqtW7esDSjbUZWrqCT3wguyS5H5aRwynmn/ybSzs2Pbl3WxfTnh2OvffffdiLAWtUsiYfHk9aruxjbV+zIPVfaiApbGG+NEFbxWVlexefGCCU/Hlr/T6VmVMiqrTS04ly2GVFbT+CwWypF1JdNwOLJ1oeqSqlsxTlW1i6pY2k95Ts+zbVUZjuVUNS+2nZaBMa67tAol7k5TG0RYRa79o0Ob5+rKmlUWZGyoPe7u7v7U5jKXs/Vl3fVes2KXVC5TxS+2P1WwmCZeELUfU7vdQc2oorHf6dhSP57asLIuitWgN7TtQnxYZ6b5xQXbr/l/jYdHT59YZTX2We37E8+z8cDY0Fj1vMC2EfuuxjnVxWZVzVTdjTE5a/erbcGYV5tOlqVelx2vHJOs5WgwVfCaVSLk80rvRUzUupfnNX/WQ21ViYGqxB0c7M2o9PXsvWbbgs8vJfXyPtp2zFvHqFkbTbaJKvDliyVkMzIG8buK82eV1fQZ7VHlziiSMu60r5ULRavExrbV8/lcxtqYHtaPrHofY1BxLlUqFlsqTm5ubkblobKaKlDOqrVx/FBlNT6DdEee2oRqvEzfB75YWS260WeIbrMCy/pclatiZTXFK/6MEYgRiBGIEYgRiBGIEYgRiBGIEYgRiBGIEfgsAl9MVktwWj1KkUiaL6pIcNOYGBWctgPcF4Ek/NXfP8bukagiXdjYRjEp815Hu48wGst3Ny9vY/OaqKdUSsCHfyfzUhcWsviTfyPyMgtVYOTLHHw66WIwkrneZgf42S9vR8etTh83XhKlpY31KsYDmYPPuU6k2MbkJ5MYFUQizE8Cj++Kq8TO/bv40zffjI7X5kvIJ2UuP530MJ5IORNuEhOzzjAOchiHkicVzfpGHWc0BH75M1Fre+OVm9halTUNuhsaUTnQbdGuaUy6kUIRU2RN6ch/vDCDgyMp/73HB8hmRPXqpdcW4KSkAcYYwIesD/RGwMCI3FH1qmnw//SjT3DjwlZ0zZULZRinOErf2PJwzWZk1HHGQRK//LXMSVNdbGFd7rtxOQ+zpIHj4zomZi2l3+li76G4dFQKeVy6IO1IK8OlFcGZczPD0KiIjXz85J8En0K+grffFCtPwpoxcj0nnTGOjLJaplSz2PYGwIFRrVueL+LNG1J3zqa6niiuTfpdFArq8JD4QmW16OJIAcjB2Cir9SZAqyfxGZXBqKyxLL6xuE3kKpikZH2Gc6idY8EKwz6Wq6KSVcq7yKRk3qlQzmFxXcp550Ed+ydyPVXHqmWJ7X4PqB+KSlOvNUKtKPJBnVYDgbEuXVidw+KasR9NAZ2+sR/tt+wcJOfN08Y2dP/pAYKJxNLywipuXpWyHTWBn9+WMjT7A8wZqb1Br4WleZHYSqWSyBmrwnQuDd/090ngY2lB2pQ5nxwaxcS8i1UTWL1OgPd+Ln3KTeVRqQqe66tllPLSX5onDRhXRsxVFnF8LLa5yYyPICHteP3FK6gZtbZ7DwN02oJnrgKcicEE7j87hB/IehdNgRoixoRcNo1AsoHjd7FUkbXKF69VcENcalHOAWUReIr6gTH0waO9Nh4bK1g67M7Py0VbGyUMTWxMhiO0WjImnJ51cWyup0LW0rrcoO8lUDeOSpX5BYQpGQe8xjFenZN4eOVCAWviEItSEaiUjfVw2oNnLGXDRAFjX75LZbEjo1jpBcDt29LJR4OOtWdlGz0+FOW2XKEM16hhpeFgjj6NdNSoFLCxKHaiW2tuhEWEQ0gspL0cag4aFcno06zNcq0yMEuDjIu+GXM6/THaJt6Ouh4em7Hr6PgMC0XpL3/02iYuGZHErAOERqnxyWkP948lo7OzOv7yHVHgyzkTBKbfeQHXV6Wchyc+jo2i4SRwkS5IBbieUC7JvbLZaftyrO1Jd8FyDUibfJ5TVnNCJExf45w0bS+ZOGqpthifPk0TeyMPePxE4urx46eYnzOKkksl+B1R5ht1jiILWKaN9SVUTNkSKRcTIxPXGQIdY+X56NkpvFAGwc0Lc5gzts5cKlJL0JEPJKQrg8u1vqnX0dNTHD0TZbUf/eBNrMyZ5x168MwD2/MzcM26br0BHJ0IED7b3PS7arWIbErGDV46Mp3fzTggXtH1fEyZ/kUnznnjDupggGRK/uDDxdFQMAwzRfz3X8j5T+61cNZUJdGk7RdURU250nbBeISAgyLHhGEbb10XhcW/+H4FKwYTWrbqGkKkrKYP0UhNU8r5h5xistq31LrnJevEZLVvqWG+qducly31Td33G8rnvPF5XjKZr79UvmZ5v27+uiz7TcH/RTiQrDa1+Azpbm5r4tibT0lpz5HZopeA2QVk80BTz7joaTUlq9EXXRei+dz8PLIabRntbflgNgvzJLDxh230wPQD+wPLG/dBkhrT/s4zNBtCPiPJLZOSN6hMMhH5tkfF8UkMkrcUzx9H9p9MkU2hZ2RM3RRof8h0XD9Di/rk/AHd7KDflwc1Lf/6Q7l+YnzEo/xDWOICf7DqDwWSFcoVeVnmwr9aE5IwoAQUkhyUoEZixuKi/FAjEcEzbzgsp5af9qdKFlleXrQkg8X5OWRSxmvdTcE3xDUSJJRQRbJF17xEkKijpJ9kKmWJHSSWKKFhOB5Z4hHzUfLH3NyUsEICEtWWmBrNpiV8sIxKEOkNB/joo4+ia0gk0/OlCr3i5YcdiThKeivmKraOJIQoUWOWsFWtztnvZrO55whkSj7bebZn7Q6JrZKleB8ln7FeSiQ6ODq0RMzZ9soVC7Y8rJeSVHj97q5IZqs9YBQPnm/rwr6jpCi2oZJa+Kn1WlpetIQVElTU4pB5KVYLCwu2vrSjPDiQF2oSz5Scx7bT/EkCvHpVJhLY5/RejAW9niQzLT+JQHpfYqPEuHfeeQcvvSQy9KwLyYBaXy0D40rHOMaUxhvz1Puur6/jgrG7rVTnsLAsBCn2I22vWRLniBLJxmb3ypVrlvDU7w1t3Lpuaio9PKa9r0yqJd20nQBgW5MMxbS3t2f7Heuq4xqJOEpaYjmVIMW2VkwiW0wjh53P5yyZj31CSU47O7u2bBe2t3Hz5s3ovv3hyFqv7u0e2NigXbCWYXaMzaZzGA1kYo9tpXjSplOJROOxh2eGrFavH0/Jefmcjfl2a0qgnCVccqJL75dMpywRjW2uYxQn9vSa+/fv2/OVuZolvZEcpe3uzdh9plJT3KL6m1/E7COWaFUu2++y3ZW4xnta0lU+b8vGduA4yMS4nbUB1RhjG2nf5A9WzYf10jGK7aWkPbavnuc4pMTchw/vW9Itx0LNn+VXwhnvo2VmPjqeED/2VSbmrRgyRpTEWSiVLZ65jPmlyMkG153a12amJDbp1/ILjs9DrVc6MyVZkiSn5ysl2k/Lc7Pd7eDhw4fR8YMHD2xbkKymMU9iq46N1164bgmR/PusnW7K/AgOKRJuyjNrvcq6an35HqGxMSXa8YfolMQWFcqk53+fzv4vJqvN4hQfxwjECMQIxAjECMQIxAjECMQIxAjECMQIxAjMIvCFZLVQZ8UhFB8zL45MEiP6iXHOwEngsXBv8Nc/vo/6qcyFv/7aa1gztpinR4cIjIXo5uWLyC7Kd/tt4J//L9mYvFjO4c9+cCk63ljOIoCwUbLIojeWhe1uB/j7fxDy072Hu1heXYmON9c34JM5FpE5hsBE5gQy5QKGOZnXz5Ry6DdFPat31sCfvftKdLw+DxSMkyQdQHsDMy+YIalKSQBZS2LgrL9xAsRgBPziFzJf8sK1y9iQaUqxcTNEByf0kXGF6FAspOBNhKgR2WwmDAEuSGLH2OrduvMEvi9z85wDzRpyycgbo2/sUJu0lexLvVLpLIYdyXPvyQO8eF3IatcvrmB5Xr6cTg6RS8v1juOhP5E2Gk6K+Ou/fRYdf3z3ELmylOfiCxcxMNccHB9YS7hMKotaRkhO3Ox+dUs2Lb54YwF5QwYi8kFkYEdr1hE+eP9pdHx23MEfvysbmWvVNLIGc0J1f0fWZPxUGT/7QEgYJHJQFICpmEnipUtCELm+nkHGEBlzmaQVPXAYoYZ8I59mnYq7ec0UURA68Iy/aQDaL0oiL6lpiCCNjo+hYax4iSRCM+X2yw/qqO8KMWt9bgEvXBbRgOV52kOafEaA4UmiPehjEsgfEskMBl3B5LTeQTA29cqVcXxg2mI4RtK00eJKBbVlmZNLZoCJIf8F8BAoEXA4smS1o4MTOMYicHVpHetL0o5PDoFP9/ei42HoYXVR2EP9dhOVolh8cu4vbxovV0jATKNH6BlXWPQ6wCfvP4quH3WbqOUlPvs9H8NA4sHzHVy7KkSTCxs5HOwIuap+dIT1ZYnJy9tl7B8KDvtHewgTsj726ptX4BkMf/6rfXiBEK1WN6oYmLa783APna6x9O1nMR7LNbmUg2Akbe2ii+11Cay/+EEGho+Hxgngm/54etLFzq6s6Q2CJI760tiJdAYbHAy4/lbKwCzFIREAvY5EyuPHe+h25V47Ry2ki9Lhh04aHUNgLS0uImn6bHYS4i1Dwrs6Dywaq8daFSgbl8gAASbGhthF3sYkUTozeVKP46OPJE7azRYXjaJjrhH1J7LeGK2VmnXGhUoFlzYkPpdqBYsD3UBZnwiraK1V6hVBzMXX6DNpj3np2JxmjCtBtjcM4RtC3tM68MvbQmA9OT3DpTXB8E/fvIBLxsaRzseGg4enJ0P89I6sg1VrBXz/BZn/zibGCEMBrjdycNKQ8fzorIuOaaMg4SJp5pVb3RbSSelHhWIOS4uSD3mXaqO5uQgkTbuTfGWKHK1hW/ITEiBRkak7ChEYljG/FhrCFv/86S3B6uDgCNcuCbYr80DNtPW4N4Zr8CwWktbumR7KbTJjuT5z2sNpR8bh/eMOJoasNje3hLwZEFPJENm0ITsmAjhV6ctuCpgYgmb9SR1BT0io77xxDeWSIT5GcEhH6k0cuAare4/H+OhjeW6O/SHcjLHkTmZQyl+Jzocc6FKST66QsWIL5PQVTQysLwILJm5pwRwm5VnJdjk15PVBIo3/95+lbLcfUKBDvjxm/mkZN1K5LBKsEJM3QsqQjwtBD29ekfj583cKWBZtCURX6jQ/O4YhPkbnYrKagBSnfz0C5yUDxWS1fz3m32oO3xRb6lst9PRm543Pr0sm0zvEZLWYrBaT1eQHRExWi8lqMVlNZvZispr8QozJajFZLSar/Y5efuPbxgjECMQIxAjECMQIxAjECMQIxAjECMQI/P8KgZisJs0dk9VislpMVpO+EJPVBIeYrCY4xGS1mKwWk9V+N6+FsbLat4T7eclAMVntW2qYb+o2v+dktW8Khi/Kx7OWXF/vTrNWWV/nGwnV6f46F5/rGkM3T1D5THZDkJE+a92l2c0S+MIZS1Cx6FKy2pS0RgtQXsfkjb2pYlAk92nU15yptWikjGNw7LTakXJa9ELtefaYKjKqFhbSTm4ozPxBv43GqezyoMKaqhClEgkkTZEo9TswUsvj0QC+UU3z/QkaLWGJU6FH1ZIiFSVTnuPjBqhKxNRstqwaTX/oWTWdWbJa0k0hMLK/lIjlrgAmqvUsLQlxgYpNqrhDbFVZjaoz+bzsLomsM412bClPa0h5mWI5J55RhhtP1bPK5aJVwKqWSxarSqEocm9kv88oTlFhStWJ6ifHtgyZXM5a43E3hyohjSZTtSoqamk7JhJJqz515coV+10qPakKFOuuClWdfi9S9WHi/dWGj8pqqqbGuqtVZa28YM9TVUhtBNlGek2lUrN4UllNlZaohKRKWifHZzYOae2o6kFUIFIFMtbLWjTu702tOYtFqypE9SlVOKNakt7r6c4zUHWKiapLqjxndfYN/qpURzUiKrZpbGjdU2nXlnM8HtoYY2yoshHxVEUotrvi/Pjx40gxjEnbjcesL9uGieVSFSiqj81awep3qeA1+5xWxakbN27gwgWx7GQ7aNxSJUqVqFg/VembVfJjGRVn2ldeuiIS//lCCdmCbOegQtisvWPPWO6yK+p35+cXbeyBO0ONsqVjPYsRtYnWK0TCWlsy1jTmaVuqynCMo1lsVeGP9dY4n1XPIraKITcHLhjbTbanqnkdHdXt8cbWlsW/2e5YZcFmoz1VBMxP+x3jS8vPLZ+K89OnT63KF5XV1AaUtsiqSLd/cGj7C8cfq1458mysEh+rRuaFU4W/dMr2KcaX9i/uHtLrWRaN1XypaFXceL0qeA1HI4styWr6/OCnqpExZjQfxqfei7hqH2GMWdW3ZNL2O57XOOF4+HnvoLNjBWNHlcbYztq+vL/2I5Zdy8M4UcXB+/fv2v7FttW6sJza1sRYyywWz7Jli/dSVcLPKqupAl+lNmfLQGU1VR7jfbTMbnKKP+2gtZx8LkzHjaRVfOQ5VdxMOgmLG8dwjhFMjCVt00qtZtuRympqfbt9+ZLt7xy/Z22sEwl5vjsJxo+x/E4mP9cufJasFn3JpqmK6/PnjVeB3GHmT7Gy2vM4xf+LEYgRiBGIEYgRiBGIEYgRiBGIEYgRiBGIEZgi8HXIaiRtOOpPloJVn+o6KewYd9C/f+8+Do9FvezVl2/i6qbMbVPRxkxzI5MDHhj1tQ8/eIDdT8XJYL6Qw49+KHOQ1y7R0k7m1LPIYOJLPt7ExS9/KfOX9x8doFQWVSequvsTmSsY9gaYyNQ/cqUSdtuSv59IoGfks/qdNv7N2+9E5zdXU5g3VmuZDOc/jUpTxpsqhI09NE0dB8MkhkPZfD30fNx7KIo1nJctZ2SesloswDFz8N3GMWpluf7FG5fAezC5ZMYZiRgPSRyeiGzOrTsPUT8VpbRSqYJSUeb7OU858GSuo92jOpqZA0m6mPSlwq2zQ2wsCiabq7QBlZvRAnFpTs7nsi4Gxs51MC7g2b4obL33wUMMPMH88s0rWFwVUCi0ZASMIoWbnQeyljJsd3HtoihmXd1WqRuAloWumYbpjEe4a2wo79y+j+9/T9TsNjaqyBscWPIfvycYnnZ99AKRaBtOEiiXRZrJ7zWxuSBfeOPqCsqONEaplEZgXHqieTdra8i/qrJa+JyyWqgWsUg8p2I1a/9n4ER7BOwa1cD/8fMHmHQF5+uXr+LKppSHKlltERjC3Qf7SBWkjVY2l5EvChBHh33sPBIbTQoMVvKiHlTMV/DwkThAjCY+HCN7lconkMpK+2YLCVQXRGJofrGIvDQXTup9TEayzpNOpLFYlT/UylQCk2s+un0Ipyrf7XkDLJj1hPbZGebK0r6Ri4ZxGKLo3O6exF4qTQcRyafTBB7dFvvdbDLEAv176Y5z1oTvSlyNJz7WlmW9YnGhim5L1Msmgz62L1yMjrnEcCDVxYcfP0VrIKpgN15+AV2jgPXeBx8gJL/CAAAgAElEQVQjTEh/n19YwNh4fJ41uvBDuW/anQOMKtWYQoqUaGSZww5evSHqbm+86sI4PeLps0PUj2Qdr8VGTagnaBZPjevM/HwN29vi0xn6QywvSOy5ztQ16tnOKXZ3JZ+n+2dwC7JelyrUMDa2hk4mh97EKFT5I7wyJ3GyXgixsiR9mU69S8bikCurvZHgQHU3KokxeU4WZ03Jp1It4EyGsUgRTYfhTruJbEHmknvdJryBXL8yN4fLm9K+7Gc50z05lCTMsJGI+opqC5qOLneQGxkXqJaOpXmuM0gv2d07RseTTHeOOthrykVc37i2KWpzNy+mUNap2ckATlLqXh/6+K8/kf5++coW3r4m5cxhZNv9tDnCk2cSP+2Bj2zR1KVURN8oaJ6cHWNkcBsOBkgalcpcOoc5Y9P5zssVZEzHzrErqsKiWX9l/h4cNPoSfPV2D12jUDj0ksgYxUEKgj24K+PeeDjCW6+IstpcBSgbO2Nmr6Mgj4cj6YScUz82D48ne2c4NL62zW4IpCUOC8UyEoZH4SYC5NMybnhJB42JqKBlM0XKpUmejTNcWROVxDdf3oSbkD6byyZAxUimrufAMSpx7394gp/87L3ofDrDdUWjdjZJYTIUdcx2G3Ayss6fySaQzRoVtNDHMn1rAbz1ymqkRMrEtXMPZnBMpdGEtG/TT+C//oM4Od170ofvmfEhyMB35ZpEJm0VHClGl/IFq4LfxPeuSL3+/M0CFkw3jZywdWqfYWtClKfViU1K9YeZYrLat9SuMVntWwL6d3WbmKz2pcj/YZPVPm8xeUpQI1nNMbLLfNqQpMakRDUeTyYe9N3hOQtRN2mJINOfQnxBPo2sE6PvjkbwxvIAp2Q0rUCZAt+3ZLVOsw6+1DGRfKPhms9k6Mgene+1O/aadqsBz5M86SXfaolENck2Km/NxX5aeDLR+rNl/OrPzhqWhDEa+pasMEvgS83Y4TGfivkxsbS0hI2NtSjPi5cvYXVVXrpnCRwkKig5hi/RxZL8QCF5gsSlqDyNZmRfGpWfZD5DNCQ+SlDI5jLIpuUleqFcjV7ImXyElmRDsocSs57t7lj7Qt5LSVRUDVQ7RRKQlAClxAxpa4A2k0xXrl21RI1Hjx5Zqzv+KNFrWt2OJYI0Wk1L1OA9lagx9r0pkWV+1ZIkGD9KEOGxEkeKxbIlJBULpefsZZWQ1OsNLLYkXrA9mIp5o0XLF8B+z5KZSGrS+oYJx5LPiLESXGpzc7YMJOB98sknUZ602yuaX53eZGRJIcRQy5/JpCwphORFteHrD3qWJMeXdSXnMV9tX5KZlORHooiWk4QlJZyx3ay16NISLl825LB83sYwCTdKQGHeSgDip8YhY0zvxTbUcvK8WhmSEKjWp8xTj/l3JVqxjEqsoSUpYyWKyYCS8NFh1G56/dlpw8bqdIzhVQmLQz5XtISeIAhnsEpYAhazVqIkiXpK6iJZR4lc/LuSRxkXWl9ioPHDcinRapasNhz1n2tHrSP7iLZdsVy1uHV6XUsYGg0nliSUK+RtORcXl6e2mId1izMJdtpGJD+pDWjoJOz5g8OjKZmPY6Uh3YbO1GqWZdOY8WfsYll2S0jKZm0+zEOJTU5yBv983paflqCKm8SAkb8fTWaIrQmLIcla2o9YDyVEkqClmDMfJQWyrZS8xWOS1JgYe7MEL4kkISwq/hwnlDzKOiqBjP2I9sxRVJHcbGbteK1a4j54cA9n1Jk3ZFMdc5i/Hs/a+86SX4mljqVKhmQ+rF/XWDsUCiVLJmMfnNYltGVOOI6ty4BjS1F+5dFW2vbfVPq5OupYwXLq8WA0tPFP8qi1YZ2xpWYf1/6ydfGCjTH2e70XJ8D0RyQfybM2oJ9Hxic/fZawqG1kJxynJ8xRTFb7DUjiEzECMQIxAjECMQIxAjECMQIxAjECMQIxAjECX4HAl5HV7F6wAEgoCyydwMjMwfcSORwau7of//oJPvz4XnS3jfUVXF0XRsbaYhELc0Lk8hIB7jwTh4lbnx6isS/z0MV0Fn/xQyG1vHSlAhcyf5NCAMcswLso4+BI5o1a3T5KVZnnSGVchMZ6MuG4mBhbwHQ2jwOZvsfpWYgnD3ai4wd3H2BzWebXF2pFXNmWud7llSzm5mWNwnUnGHhCijqqn2BvX8hknQ43uhrGUDKF04GQV4bjATJiWIbF2hyKGVlRH3XaWKjJ9a+8eAXJhKxduGkHnDdmcuBiZKY09o5OcXpqrEiTSazQuy8iGWTgJ4RAMPanFnV+CBjOD8b9EM/uCRFkrpxBwZAeynkXGytS33w+jYlZExiOXZz1pQz3H5+h0RNs51eXsWzsFGlDOjREol4b2Hsotp7+oI/rl4TocOVCEWMTA0E4QTYjOAw8YP9Q1kk+/PAWrlwUH8Tt7WUU83LfkQ/8w08+iI53TrpATtYKztoTVKtCBso4Pm5uCHnoezezSBsf1kTYR8KQKkJHpBGYElHQGkCjzcpyL9qAOsbnMnJqNUQWWhSapaOIvnNk/BefHrXxqC4X7R11sFwVDDfWypbnQ/KhzkY93NnDBBIz2aJLdmd0TAJlcmKIg5kKUsbucDQMUF2Seh23RnZefDAZYGzWcJKpBCpkxUTkrSqWl2WN68mjMww6EpOXti/g0pbUng6dexLmeLxzgNWrQsA6bvjIp+W7jbMTrBnbxGxW5tiZaGv764/ly24qh0Je+my7cYbOmcxx3ri8je0NKc/BQRPHhqk3CUL0jM0uyYqba7KWtbxYwfyc3HdpGTiWbPDBR3vYOZS+s7p9DQH9Tlnm3T04EZGTroEpHO6IxWQxl0chJ/FQqixY0BunDYx7gkMy6GOxJn1kZbmEbFYwmXgeHu8LS647DFGeF0xO6scI+9LXrm+v4/IV2Wjf6rbtXHWPzMWElK3ZHGL3SO5VP+mjPL8eHVfmivDNImWjAzzdMQ0w6uLaollny4RYnJNx4PqlFWzJV6O+e3xSj46H/hg9I7IRJl10+tKpNjcuwTc+mrUi1znluyy6cVYECVuBCej5SgmrhlQ0y0krsTnVKjeK9Nn1W2UAGXtG9nEH6I6NjXLawZOnQrj85NY91FtK8PLgFuRmL9y8gWtbsl52YQHIjk3+kz48R9plvzXBX/9CnhGvvvYS3tyS+2UwgW/Gz716H3fuyzMicFxsbYs9dG2JdpJS90ZzYtc8m8022obk12n1kM9JfH7/9ctYNYSnrMu1SCnPxPcQGqWSMRI4OBOy4+5JC8ctWfvtjnykkvLldDqLg6cy7rEWr7/0YnRMC1rXlfGhWslgqSpBwNFmZOyex94ETUMy2ztq49TYyA69NHJlGQ8LJa7fStm8cd/SaL1ggt1T02H8EIFhDjqDHn7w5s3o+peuLSAIhKxG0unYMLmaYwe+GRF/+eEhbt++E12zdWEZ6xuGQDZ2Ud+X9rp77xieIYgXiikUDJt43O8gZYjXb798Ba/fEGzTJKyH8nBNZrJoQQimRyPg//gbif+dOuskY8hg5GLsSF9wMvnI1jQ6DkK4Q2Fi5rwT/OBFGf9/+EYVhtuJJInyhhTIkA3Nd5m7jvl/yG6gMVlNYuW3nmKy2m8d4t/tDWKy2pfiH5PVpnzzmKzGHStpuzAfk9XkZScmq8mP2pisJjsvYrKaqFvFZDX5IRWT1WSSIyar6atWTFb73b70x3ePEYgRiBGIEYgRiBGIEYgRiBGIEYgRiBH4fUQgJqvFZLWYrCY9NyarxWS1mKwmfSEmq8VktZis9rt/o4vJat9SG8RktW8J6N/VbX7PyWrOczZSXw1iaPdRfPW10QPf2NB9vaunCiNf93raY34TTTBr5Sn3Fqa3k0jYXUtiA2osQc3nb5ZzasUVKR5RRzpKCdCWj2lWWY1w0uWTSZTAZCHaiLBJGYLQnh8N+9b6czwcwuN2kMgS1Lct6Y8nmIzlfPPkAD2ze2LQ6yNprsplM5EaGxOtPwcD2RHT63QxGMrxYDhEo2lsQE9OMAmMilsqZRWwIlY/NVS5I6PVxnAguyFm6+i6M6o2uZyti5uaWrBVq1T/kp0jGxe2rNIY1YhUPYjY+IEw+YPJVNGKkq2qyOV7Y6uy43njqeJRMLXzKxTzVtmrnM1HeTFRYleVq6jApcpqtAFV60baPKoNHBIJq+pEVSktp17LPIfDkVUGWl5dsepZVO5RBbZ8YWpXR31ZVU7irgRVOKOaj5bt6ER23TFtb162SkKMYVWE4qceZ7N5W+bNjS1bF/5dyzAYjKxq0aztYzY9bS8q7SnO/FTlLVXZY3mouqTqWZUZNbi7d+/igw9kB1lv0LfqTUmENh/ipnmyTVXNa3V11VoT7u7tTFWv/IndAUQii1Xdc12rlkR7WFWQojqg2nGyrbSvUbWK6m1MLPusWpWqW/G8qlXxU8eLWUtWqkTp9VSAmlVWm7UW1XxYFj3Pe6t61rVr16yyGkOTantMs2pYlCDXOGNf0+PRaDK1dCxMrWOp4KjxwHFJVb64Y1HVs1hmVcxSBTrel/GubUHVqll1KC0/xwAdBxgbim02l7ZtzXzUIpZ10fIMZ6yQXW5ZMSmTzlklQj8MbL2400fb1KU9gNlaSVU1tbVl/VQBywtC2+5H9WnfYRmtXa+bfs7KU20oqV6pbc1+oW2UnBkDGbOqOkYFOKvgmM1anIuV8nPKatqXh9xaadJs/+UYoApn29vbz1lzWuvh0cjWne2g9posj8Y5MVGsiLm2C6/RmJlVQWP7aFszLlT5LJLLN/adoqz2LCo1FfhOzwRTlkuVz/ipam2sl7YRsdF82EYaDzxWnFleHWdS7tT+1VoHR7u93KnC34yy2rDXnVq1lqd2yWk39Zz6o+Y1q4pHVT9td2Jj7UQrFVtOtsmsshptQZmorKZ9inmrDSh3PH+estqs8iVtQDUOn38P+XwbUL6H2Jixe6t4JrYBtcDEBzECMQIxAjECMQIxAjECMQIxAjECMQIxAjECn0Hgi8hqtJ5UxRKK0iSNXRfSbmRbGM15JPM4DeR39y9uneCf/8f70fHqyjJeMbZ6l7YWUTWecBQ9q/fE9q7RyeK9fxLFI8cP8IM/EuWq164mkTMqL+CnUcDKuhV0ukbCy00hk5W5sjFGCMxFKWQwNms0KeRhXOwim8EzETDCrY8fITDzTo4/xvXrohC2fbGMdFZulkp5mASyDnB60sJJXY7H4xTSSVESSuTy8EU4BulsCgmzvpF2kiimBbl0COSMaFGBew4phRYp9QcY+1I633GQNDZ5tKXrj2SdgfNEEzO3l83nMDI4+wmxYWPiTEjfuPlxNWPSk/xLWQdJT+qSdDxUCrIRmElV8YYeURMMz3oBDuqiGnXS6mOk6zYJB76xovMmPazOyQbSTGKEi+vSXmtzBUzo/2mcGnR+qzMMMQkFhzv3GnDG4nBz7coKalVR4uESzMePRT1o/2yE2ztShnGQw+qqzC0tVlIwroa4ugxUtO5U+jPqcYEzXcnjGo9V2jH3Zz4US6DLBBOJOCPTFlw5MoJr6HvAg0eyWfije3sYuaL0c3QyQaUo6zMLlQUMhxKH+XwGOWO+ctI6w87R/eh8rpBApWIcDvIFJMey1pSYJDGfk/ipLqRgRNwwcYCxifNma4y9A5lTbLa6KBrLTs4fnx5LEPe6LWul+u4717AmIk3gstfuU+lT/VGA1QuiInZwFAC+3OD0+BAbq1KvSiVtnUt6feDxM1HPGs/M6fZaDQRGVfH7b76KFy5LXep14Kgt/WI09vDknqhhtRot3Lwulr43bi7BmFMgleHah5Tz/sMePr4rlr7J/AJSeVF7Out2KbMVpZTjo/7wYXR8YWXFzi/WajXk8tKpOu02grEoS4XeAK5RDuN8YsKVchZrC3h0IDF23OmjsiSY7Dy4i+9tCnCvXN3C2qZc3xnC2v4+3DlDk9ahkaJhGnNL0nZ7h7QJljIEIdcupcytVhOHR/vRcS7tY9tIe2UTHkpGBm1jaQlrCxL/g46HvX2Jt86giVxJ+mmhkoMfSqZ0s+i0RPWwkM6jnBOsuPZbLInkFA0gkyaeS9kkykb8kVmERrUrm2OvMIMF/RftwjHPq3QV12yNDSXrbDoSz9RPRAFrb/8YJ20p21FziJFpsIXlBWwbJcjLKxlUE3KvZDBGw4zbHz48wp1j+e7b33sJN6RLAd4QgbGSPKi3cfuukCaTuQIuXRPFzWJNLKWZGqOpqhxFNRsn0kb37z3D2bFgdW1rFd9/ReI8607s3P+Eo6axpGQv3jmV9dsHe3X47tSGeDiUcjpegIaxiw36fWwuSgxMxgPkzLi6tFTB5W1RE6yWqPRp1s+R0McXmiNae0r5jxqAEQCFmwaMoyloFGacn0FVS92W3W+MEXSl84xPT/HWTVGbY1EmE+NRneazUOKn7SXRNH3tvfefgOvUTG9972VsrhkbUA84lu6O9947guNKe62tL2J5STpho97Bzl1RZbt+cQXvvibPylwmwCAwsqXpAjrmvk87wP/+/4ga4mkniQkHNo5XQwc9T2LMSecjNTamZDBE2pO4Kk7q+HdvbUfHP3p9HvNmKcyl+09GB/0QvgZBrKwmjRenbwaBmKz2zeD4nc3lm2BK/Q4r922Q1Wbel7+ypl+3PPZl/Jxktc/2x9nF4c9bKP4ysprNywmmlmeB85z1JyWuJU1tQKNjfQqHYhXJRNKaLvZ7oTclA42mxCA3mbTvWJPRAKOuvKiOBsPI/pPJG40tWa19dgQS3JgmRmKXx9lMBhnVIg19kNSj+XS68oOp1W7j5FR+NNSPjzEy9qCsNwlHTGcnp+jxLZ/ErMHY4pDJTEkGuXxxuvBfmtpQykK+vL3Q9rFclhclkgHmF0T+O1csWLIFsVFyzHgwtL7iuUzWkhvSGdeSTkJvMsXT82zZSuUiquYHUCGVQp8/EIxlntogPnn2zFpezlrsvfLaq9jclBeWRMq19oIkJikhIyJamBfeyObVWA2SyKRkJpJv1DrQn6lXJp+zxIVMLotLl+SlbH1r05bn3r17lmhyceOSJavxOiUMkQynxAu2BQlfTNeuXrdkOFphapn541PJKyyvtguJUEqkmLVB5LHa5HHmQK+ZJb5kstN2+eTTW/j1r38tcTiZ2PJUS8UZopXRW4+sXTO2XiQJKQHo9p1PLWnPdRNYM3Lb/AGneLL8U0vEKXmRBCGNH/5d+zsnF7RdogKaxL8rmYYEFCWZ0QJV0/aFC5ZURCKLElYYM4eH8ibM72nZ2CYaYzyvYwjrqCQYKqttG1vSSeBAyYmsl50IaU/JkZOJb9udZDUH0qey2ZzFgWREtaxlHkpQYxulc/LizLidLZvGAIk4ej3roYRCll3LzzjSWGIsqCXi9oVNiwmxVJIQ81Db0LNm28ZkpTpnLVlJlLK2p82WPWZfU8LWxY0tGxvMU9uXddS26PYHtu3arc6UGJRM2PKkUhk7hhwcHdl+HXieHX9YJyVysY5atonvTwlSM6Q0IS3Jj4xUNmPLOWsFCyf1HJ52fBuPLVH14sWLliTHvGbxV1IX+67GBvuXkvZIWpv28aGNQ14zJaoObJ7ETAmyxF/ry/6nfYqfe0Zr/+DgAMcn0h849igxjrE6S97S9mIZtS8TT71Gy858ZuPKTWZtG5H0pXhSol9jkud17JLngsRzvjAlC86S1dguej+WU8tGstrsGKjlLJbLdnwgWVHxubB90Y4/xErvK/lLH+QzzoSAHVNnxxgek6z2VTags5sEVM6d301Ym/Hof5/N2vz/i85/weVT54jfuOALd6F/QVZf/H71BV+IT8cIxAjECMQIxAjECMQIxAjECMQIxAjECMQI/JYQ+EKymkNLM91gPkLS2GKSrDb2ZNJ+kKygYxYjPrjr4+e/EhvKzbV1vHpJFvU3lsU2jKk7FKIBE13u/v7vZM6+02rinTeFhPHuaynMZ2Sx30UXoSGWpVN5hIEseNNC00wxo+/3OBEQnU86GXT6coNMLo1BKAv5oZNExpH59dPTIUJPCtRtd7C8KHaltSrg+TIXnkmyfsbG0ZtgMpDrk6gg7RpbyTTQNlMLXD/XNRnuJ0+aPZh+H/ANsSnl+piryNxMKs2ZEVlzGI7HSBgiCwmCY7NglHZcM5MpeR8L3wC9SYBkTm5Mi86BIVXksgkUzEL+fNFRzk9El+Cm6AgH+Oipr2cigSGZb2xHP4mDQ8HqwdMTnDRN2TzP1reUd/DHb78QXVPKeagYK89cFCNS+8kEaBuLQOaRm5N1jEYbeHJXNmtfu7KGzTVhqWRzSZyZeCAf8IlxvaPTZ8osHZXJ62lLPFQTPby0IeywtDtEkFHUp0ZwCSSQtHHrwDF4cp1JSXWpzJREEpFGTDuOwhCPngh56OP7B+hD1g3uPTxFaMgWS/PLSBhfOsd1kDbEqbHTRXcoFVher2BrTRT7itkMBg3B1m95WCxIvC2sAX/zK7FEzNSqKBUEkz5JY4+FlLa7d4pUWvrF4sISjskQIw7FLJYWhCn5+usFZAwJpt/zsPtUyCVuqoJ8UdZqTuphROaK8tx5jKUFKUO1WormZpnGgY+DY1nvGk6GqNUE51I+hSSkkW5e3cC2IcaRylOX7oKzpo/jPQnQw71juGbS78YL27hwSQpHPmP9TAiap40xfn3LkOq8LFJFiZP2qItMWRp+pVZCeCh4XllfwWgs+ZdrWSytSD+ajD1MBlKIxmkTG6tSXy9MYvdINrlnqyUc9IR4dG9nD9kFGZeCxhH+03XZpH9tJRuR6ZhY0z1Tr4/un+HuEymnm1/A8qpUfm9/gsaZ5N8+a4IGjNG9XK4FSd/Z2pxHsSaBRfpSOJQYLSRzqGUFW380QbMhmLN+xTmp+8JSAW5KBpGlxRqODoUAl3ZSqBhiX9JJYG5e2jGXno45HAJyarMYDWNmgZWDUmjIvrSoTegiLNtnSlYLzMBKQufYjIE+53HtQnYqIv8yHbUDnPUkzyDwMJ+Xtl6fS6GWlLZOhh7qJv7/8Rd3EdaEyPjG61vYEM4egl4XybSMz42Oj0fPpL6pbBFL62KVy35aFBdKtDr9mblzB81TwfzBnV00DFnthcubeO2afCHrjuCZMXASAglXbsySPziR9d67Tw6wuCHrjelcGsaJNxqD/Y4hLDYbyBgSYa/btsTfUqmATUN8nJvLwwmlPAnXjf4xcZVYudb3Ho9wYthkYTKFQV/GB2/cRbUkTMO5Wg6bK9L3nWGIlaIZYxsBLixP57Q9X0jAYSqJUUK+20UChrOKn/78NpL0KwbwJ396CfMGc44G9QPB89cffGpxvn59FQuG2/xst487738YXfPSlQu4eUnIf7msj54nuIVuES1DVntQB/7L//0gOj/w86CoQVSeQYDuWHCYII3ACMW44QilhORTSzTx71/fio5/8OocamZMS3BtPqWiNwH8pOTD6NWzsQ2otGOc/hUIxGS1fwV4vw9fjclqX9pKVFaLyWqEKCarEQWSgizZIiarRX0nJqvJi/CsIl1MVrssL7YxWS3C4Swmq9nnbExWA2KymoRDTFb7ffiREJcxRiBGIEYgRiBGIEYgRiBGIEYgRiBGIEbgu4BATFaLyWoxWU16YkxWi8lqMVltqj4Yk9WEEBWT1WKy2u/qXS22Af2WkI/Jat8S0L+r28RktS9F/vONrL7BxvqtKatJGamazN04TGIDanbohFNLNbUMNcvHU2W18HmVNcow6zWqpjaO5KN/U/kksi80O4CogDOhWhd3oKTS1srTm4wwaMsWCDLTqajGxGt9YwPabpwg8JT57yPhSBmoSqU2oAlnRiGp37X2hWfNs6maVL1ulYcmgW9VmhqNqR0h/ACZnDDbq+UyqEjDVC5Xp8pDpdKM+o43VRHLpqyK1fz8nLWfowLZZCJkJs8L0OvJbo5+tweqqDHlspThlmvSSddatUaqLqZ/cgeKZ9TjqOZTKckuhvlSBZ2WyLkeHtaxsyPyu1RWUxtHKgmpHd6lK5dBpaMIwwwVhkTKmSpZqtBDdSFVt6L6j+9LL6CyVKkimDCOVHFtOJqqXlG9TlWpqnM1vPjii9H1V65cwe6B7Lb48NcfWyWqWrlmVX9o76jqWVRWU+Un5rexLjtuaGOq17Tb3WmbzigtUZ1LCTFUIEqabYHFXB6lquzUKBeKdkcSlYSmSmyhbV/M2P/duv0pPvroo+i7UTm2ROKc+NCelolktZTZQcAyz1r1ads9fvwYrBsTrUJpmclEifCpFeYosglkohKYqk/1Oh04RsmPSmxa5qi9TL+gspUqKvH+2hbEYVZZTdvu+pXrWN+Q3WdLiytWmr/XHeDJ00fR+cODuh1DWs0OdnafRufrRyegFS5TrTqPlVXZiXbl8jVcvCw7XNq9LnYPjFZxJLsuu8n6vcGM7exUScv3Q/hm16frTtul1xvYdmc8s/5MiWQyimPFn7aR0X3bbaukxdjX+xIftamdxW3WunHWSnJra8OqWGW4y8TsOHPCEH2j9Mg4VJW1am0eb7zxRlQG9tNHjwTDg6O6VQqMFAOpPc7dN9WaVbYjEVbbkW2rx41W26oSjkcTWx5ajk7VsDJWaWxnb88qzFFqfGqnm7WqWuy/arVJZTUdHyL1waKMgRyrlahNzDWu2LfaJuY93wf7m8bqrLKX2g2zz6ryH/+uzyDG56yt52w8a9n47FBsWQ9r3etNbWH591miqN6XdVK1P9ZLseKnjnv7+7tWWY3tMrWmDW2ZWXdVjGN/1FiipaxiQsU0rQvbTcdPHieTag0b2OdFuVSymFNZTfPnM1PHDcYPbWiZsqmcfV64yTSSZncwtyerkmivP7T9VO4r+5ZKlYrtL8REldW2Ll6wCpGsy6zynCqrOQlafEbZ/Iay2rS+U2U1uVJTwP2I9n/T3xLT53VS/RukNz//dfu/cyqrfUEuPB0rq30JOPGfYgRiBGCBIusAACAASURBVGIEYgRiBGIEYgRiBGIEYgRiBGIEvtMIfOlvWqO+E/pDJH3jK0ZlNbOwMUxUYc7io8fA3/ztL6K6LtRWsDYnc2zFTAKBkakZDrto9Iy9Zi+B7ljUpOjW8PZLonj0o3cWcUEOUUiG8MdyvZt04Rsl9aEXIjCKNUOqf5k5PP7S73ZFRSlfdI0ZG9BDH1nI3OHYB4pGkoVTT6pCxDm1ZELm0d1I9Uwq6YUOglB99ZLqpoh+CDSM/V9/MrGiRVknhWAoc1r1vWfw+jJnv7RYwsVNmeOs1XIIzLrKJDIulTkeihuMjNpZMpHByKipDYYTPHomc+1HjVM4KZnX6Qz7dt6uUs6jZOaqtzZoNSgkvELORdaVeRQ/GNv1gUwqjyH9XSN1+xyMeBCaXWCg6ncDTjVKXYoFFwtVWT+h2lnCqG354yGyRqloNAyxtytqWLTzm1sXW7dEMo1f/Oyn0fEL1y/i0gWjOlZJG00qoNEHPn0sazWPDzt4uCtzsXPlAopJmSPfqibxb9+6KvVyQzgZI2EXtZWUjea1VFeLUjQBKedZ1bHx2szkprHBU44aAKkVJYBHu8d4eiq4PdptI5U0CmeLm+j05b5HZyfIFUS1aH65hLwsqyCfC5EyClvUcFughyHXhfIOWkeS54Onj+EZhTyumLhpUdty3SI6RtmrXu+iZZTqvCCBtJkLrFVLSNDKkbZ9q3lMRhJjvt/CaV3WcIqFOdSqomLVbIwiO8OoLg/uopCX+ClXM5FSGVMy7SCVMda6kyG2t2SdZ30F6Jk4zCYDLM8JtuxHRmAOu0c+MJFOtbvTwCeffBodX7ywgbffvRAdTzzg/Q8+iY4DJ4u796V9J2EWlQVZQxgFYyxsCFavXi/DkaUObC0BR8eCeboQYmNVGoxqW6fHctHDB0+xsXk9Os6X8vjottgLpsrzGBvhsF/c2mHjROdXMj7+tzfFynY1B7SGJv9iEo/NfW89PsGHt6XfFec2MBwLPu3OCB49GyMHyx7mK3KDlfkS5qpyfPlKETtGeo4xOWqL0ljQD1BKyViUcZIIJzKCptwxcgVpo7mFnFVW21ibtzaOWTeFAv0hmY8XIm3shrmMorOcPi0yVVmNoW/W35AIgNB07Nl1+0jlynSAMIHQ6FVxaBs70h97oyHcpJSZSmFG7DKyuFTRK+ags7UsYTiS+vL50uoKVv/4019h87qsb9y4XoGMUMCkP0Q2L3HI5ZuDunw3kcsib2x2j84G8KgIR/W11hlSRmGLzjrNugRofe8UOdOP/uxPXseywdN1x+BaKlM/CJFIy3hO5O/uyfrnrYc7cDJys7WNCyhkBVGK11XN8yIYAQkjTjeg/7JR9HTCILLUZSpmqFIo9/JDB2HS2G5G6m3Sse893kOP8pG8vlTF0Dh1NU+OIiU6pnwua+fOF8ol/MkrN6LzhQSwZJxgw9EITsoUKOWiZ54jA7i4/Viemz997yPML4oi4A9/dAVGEBNsknufyprq06dPcfMVGSuuXTTSiVSX/OQhHn8i6o9/9u7buLAi65+5bIheIJj7iRzOzLP19i7wX/76bnTeQxGry1LQ4XiE1kDw7A9DDDkYRMpoI9QyEhsr2RH++AXpj3/yyjxKGtCeT8nU6DxzDU27+1GkSsPEymoGnvjjX47Ab5usdt78/+U1ib/5h4jA89aXX13D88bbeVTVvvruX33FVy2mfn0bULmXfUYYCenPy58vKHqeC9xTQhvJauaHguOAlorRw82n7aa81kw8LjwbWe0gQGherEjMUrIaP5WIlkm5SJlF9NGgj9apvJAOBz2kTGH54jAZy8sOX9QmhsRG4p0Sv9rtJvxAHpLpZNKSGPq9ztR6b8ZKkuQVJT+R9KC2hvX6CcbUvo5UXhyUK/L6tbK0jOVVkUyl57ySOfipVpUkUqgNHAlqajlHqzUlRrQ7TTQaxit+7wDHxyJJzO/SOpRJyHBGXtx1EQTyQkfyRKcjEqvZbB6FgrzkkvhRq0o5ncDHoK82oA1Lwtjd3bUkj2wuZ8u/trZhLfn4IkYbPCYSmZTAlEyRMCfty7qw/kwkOaj93Hg8QY9615T0bbUsJv3ReEqSKJXw6uuvRde89dZblmz00YefWCIdX3qUIOJ7gW1HYqwkG9Z3eVl+DG1vb9t2bLWmNqAksSiRhUQRJWqwvE5S3pqK+QIq1IqPJgDy9jzJIkoQ4fc0HxIIlVh2584dSzwiqWNtTTAhyUNx46e1TUylbDs2zs6srSHx1hiulsqgZSbTxe0tGzPEQ+0Im80zG6tuIomCISmSJDclw4k1KRMl6ZVMMxhNbW1ZZiVOMTZo+cl04/pNXLokP2rn5hasNe3JyRkeP35o2reDkxP5YXp21sSpsdZtNFogdkyLi8vY2FiLjtfXN1GryUtxbziwbc2fY7TkZEomXUuo2t87tDHguukZi0NOXEls0/5yakdbsaTDUrkcvagzsU8p/owdjVXioYQ/XmPjxHEsVox3JXey7yrZ7vr1q/YHzaA3xMD8gOMPLc/0U28S2LYg0U37C/us2pI+ePDAksNmyZSL83NYWpAJv5W1NRsDLKOWfzieWLIaSX6MuSiGS7NkKdf2l/3DQ3v9sDd8jsil4xLHdUuQmiE7svy0B2aizbJKzPP8LFmtP5Qf6GzfwIwVxFzbi2VXUhQ/NSbZPtrfeaw2tWxbJaGy7novkhR1rGYb2rHC92352W6zxFwlxjHWdNwmZjqmzT4L2L/UcpSfei/2F8VfY4r1ZT/TusxiQjxnyWr6HbW2jsCaIXyxPFrOJKZtQeKrksaEYCc/oPOZ/JS4lskjlZYfeSSLj0bSFqOJZycyeX8tf7aQt2XmuKUEvlmyWqVSfs4GVMs/awM6i8Pz7yEzNuLWHzx6ONn3B5Zv+q42JbApLvL5BT9Z1S/kuTx4/flJbF/1fvV8eWbL/PzxZ6+L/x8jECMQIxAjECPwh4zAeedPzjs/c17svmvlOW/5z3v9d62+37XynBfP+PoYgRiBGIE/TARIbjBkINrHKXENHob0iOO8f7KCliGuPTsC/vofZKH68aM6SsbusFLIwglkjiGf4YZ3mfeduC46aZlHPDtr45ohV/3PP7qEi4bFMG77KFbNDRJD9MjE4JJ1IgskZB6LJRyY9XrOamQNsaA3giWpDHxu2JNW4iK42oeRB+eaebhSxkGCvp2cGUh40UZWqWMGA2M/2uwDdUMeag6GOGwIMYvzgoO21HGhWkPWbKILhgNcXJc6Li4WMF+VQrhJH44hw3HR3bcEkTR839ilTYCnj4VIsbN3iKNT2bSbL2WRNpXh5unavMz/ndRP0SXTjISAdgevvfxSdPzytZol2DnwkHGlTQfjARKGNOMHLqz9nzVAFa6X4XhEOJt98ygXLb0FdCE9PpRythptJBypYzaXweKyNGTCTeK//Vhiw0m6+P474pxB3pCSIEdeCn/1t0JyOpsU8LghazhOzsWVi0JgGhw/xV++/HJ0/NKFLLjplymdCsAtnkx+6MMxwgjRpl0lq4Wcg4kuEWqbmUZivbSO/JtOQXkJ4LAjgXXUHqHvCynNyaRxIEsy+OjWo8hulumttzZgXBBBK9hgKPZ8Fy9Wo/8z3bn3CBNd4xomUExL21UrZewfCYaVuRqOT2XdplSr4IMPhSxy1u6hXBUiCTe7Hx7KNcNhH6nIthZYX1tGtyf3bTXquHldCCh3P70P11gE5rJZ1OtCUrn58hbu338vOv7eOzexsSrrJJP+CKOO5Hl5o2IJOs8eP8PqkqwjLa4tomeGB/a1T2+LKluzM8KxscgkoefVV25K2VZdHB/KOsNHH7wfxStTtGHdNMzy2jJeeU3ad20tScfhKJFP1RY+HgpF4O59WXeaX6ggk5O1r//x8/fxwotChJoggU/vSd98vNdEriprC/XmEG1jCfqj7y3hh7InHtVUF5msjCek+DzclXHm1oNjnJr7hskqdveljU4bHVQqQmzavriClQWJ+aVlYM5YVVIv41fviyViIVdAMJB4ruQyMBxF+L02Vs24t7pQRq0qdXGTIVxj6UthDRu3AexmfM5559T/dSaepUYmTfUqhEqm1p8c83RsN+Pcc1+K+oGDkYnVYZjAwFw3DsXSlYm1LhrP4wzFTIxQAOeg1e6ZQ+HuvnSAw91nuLYlbbE8n4VrBmK289DYGZNIqhTUVn+MoemQzXYPJAUzJdIZOGZe9+z4BKcHsi5azRdxzYhprM+XkI1ak4A6EkR8djhpeGbdiX99akiQTw5OsVs3yoJjz86vz9cquLwp606LFWBs2Nm13NQ8lQNKaAhqabaXAbPnkZgl/chLJPDTX4gV8sgPsbEpRN5SoQzPCLNMej00jqQMg1GAfUOK5Qbzy4ah9uqVVWzOKxk3GmhMHZMRCZRpDAef3pd8/umnP8OrL78SHb90kyQ8ubzdAj7+QNbo7j98iP/pf/230XGkt2La9+6nT3HwWMiaf/GDP0LaMaIolSR8RzrGCFm0IWPCf/u0ifc+lmdoNlfDqzfkPLt4s2MIvvUGkgnpL63TExw+k/Fte6mM//zDd6Lj9ZqLBUP8jcqiAyjHAzvNTwzOP4cvtf/9SbGy2rfUVuedjDgvmea8+X9L1Y5v83uCwHknQ88bbzFZLSarxWS1mKwWk9VislpMVpPJHpLJYrKaKE0qqS4mq5n3hJis9nvy5hwXM0YgRiBGIEYgRuDrI3De+ZPzzs98/ZLIld+18py3/Oe9/rtW3+9aec6LZ3x9jECMQIzAHyYCMVktekeIyWpReMdktZisFpPVYrJaTFaTp31MVovJat/Ge19MVvs2UP4XTAbFZLVvqWHi20QInHcy9LyTa79tmD9Lhvu88n2ZGojWfxaH545nt5x8QWW+Thm40UWVjUhWUKu+iedgYlTWQt9HQMlPEqknAXwjFeqPxvAnssPFTSSQNGKzw14PTaM65o2HMII+0W4bVULKJFKYGBtQqjjRXpSJimUjlan1JxgMhIFPFTZVyqFamKqg9bvP28mpgs5Zs2XrReKBqqOtra2B/5j4qbaDVAlSBSAqE6kKDhV89BqqkeVy8sPoyZNHUGvCJ0+egKpWTN1e2xIdqHLF70T4uElbHqr+qFIR76MqblT2qZpdIYVcBj2jOU0VMLV6pDIWd4sxpTMZu8ugUCjZ+7LdVJFI68TrU5m07Vfr6+tWDYtKRVpfPwitkhPvqfc9bbZs/sTjlVdkR8DLr7xm7RdJ/FKVu6PjaTnZ5qp61e8PbQwQn1WzY2h1dX2qttVu2+PRcGqFSRKJqk9Rll1TLpeNbDuZiKGqr80qq1GNSBXd+oOujZ9nz55Z1Tra4mmc0DJRY5WxP7XSS9nzVFaLrB+5M6h+aFW4qKymKly04tT4YT/TeD4+qkdWvkzZTM7GSblasflQRtkqsbXbtu7cATZrK/nwoezCePL4mVVa+v6771pbWMawqrVR1p9qYEyMEW1ffqraHGNTlbrYPtpGjJN8QWSaR5OhxZOqaVpHNsvhoew0PK6fWqxoBasKTlRn1LYY9Ie2LlQiLJRVct3FE6OsRntPLT/7typL8ZyqiGk78L7s79rv+H+1nmSdLl2VHW1XrlzC2JMxp9lsW2Uvxo8SlbjLRNW2eC9VzGL5GTdMs0qHkeqk2WFULhYiy2Gm1fV1qwTG/+t42x+OLP7exLf5MwZ0TCC2Gof1kxM7BnZbXTsO6N81b1UpY5/TOGHdFX/2D41n9ilta2JLRTWmgTe2O1iZv/Zrll3V+zhmqoIan2Xax5m/lp/Hsxai2jdTqYy9nm2ouLEMOr6x3bTtmL/2fcbabH/XcYDPBH0uHB0d2DLznGLO2JlVEpvtR9rubHPFZ9YGlHnYZ3Y4tcjkOc2T39W6O0Fo686xXPOcvSafmdqY8nt6TZhwplbI/tSWmmOajf9sxrbdrLLa5oUt+4yjsprWK7JONjajrLfagMbKan/IYuX2MRkfxAjECMQIxAjECPwGAuedPznv/Mx5If+ulee85T/v9d+1+n7XynNePOPrYwRiBGIE/jARCAAzdxXCg2OsJAMEGJlp0dApR3aYTDvHwF/9jShjPXpyisXlreh4a30d+bTMgZULAcp5Oc7PVfDASDPdu/8U1YlMVP7Hd7bxgrhEIhwCqYJcD7TgGQuwUzqCBKLalaY8j1GC6beB431RbNo9OETX+BTSNjRnrEIXamWszcmc2dayCyN2Bpd52PUOHzCKa+3eCPsNUSzbO+vhsCNzV92xh5Ev6xXDwRhuKGoxr7/4Mi6uiWUeGV7mVpHi28iTfJIulYbMWgfvmzDWfmEOraYo5Zyc9HDrtlg6Uj2tNidSM6sbNeSM6gzXVdTBsn4aoNeS7376yW2sLgiI77y1ibSZA06EAXIpue8EE4SmzGMvAV/tAjmHql9wqL4vVeGnwkP71E5LHVlO7Tx6JpW2yvuLVIoqy425RvSTX4nS1Vmri1deEmvItUUHiYnYyXleCj//UDY139ob4klXytnxPaytS4UvLZbx718TNbIarQ9NaGSprGbkpzi3p/NwnHzS8zyXco283meVqEz8RNP95pjKamODG4+N0Bge14EP78rc891Hu5ifE7Wzt9+8gJpp9koWGBpRpzAcY+9A5nF3DvaxenEzOl6ev4DD+6KOVs7WYJxU4dElwnzZQ4gewaZa3mCCIBQVt+WVOXz6sawF0TVE1wHW1msY9GWtrFpJY9HY6d679wyhLzFWLs1jb/9JdExltaP6LcGz5uK1m2I16A8DHO9I+84VqlYxrn16ipqxAa3OleEYh4b2GHjwRIhcja6Hs5ZRpKs3UatJe12+sIyyUXU63DvDyCjApVKhdQlaXV3BwpLUkYZID5+KHyfXmrI5ifTNCxXUj6VstNItlGTt6+HTHdTmRRkuX3Vx75EE7se3d+GH0jCnUbnk+IfvzuHfyfISyskxxsZC8fC0iyf7EpP7J0N0RmaTtV9A4Jh8Gm04RplscamK9RWp2Nz8VLys02pjz4xFk5EHGLvPaxfX/j/23oNJjiPNEnypdVZmaV0ACpoENdl6dpTNzu7anu2Z3R+9Mxu7u7nZ2e2e7mZTAiBIaBRQWmel1pF59uLzzyMKA5VsAtvdDDeDZSDKw8P98889Ij5//h6WpoUpMBnqomDaFeq1UMjLukck5ICCnExU9hlYBqmwKNua5Fe+8itLPI8kRRnaePlQ2aqsWDLZBr3YM5dlw8Yp728eop+V+TY/HkNVyLPgtEqYF7dCLhJBhIyX7JdYAseG7XKvBKytCfNZpFvDRxelj5ZmMiDjJVM0ToleGXiJeBhNasxyveu4hJ5haqTq5oQyNUYAI8yEZrWFjIk3z4wlLbPmsF1FKm4GMxtutH67oTi6Zh5gFcumnkd14MGasJHdffjYxtTHMmkszoo85fzcFArU+SRj4gxg3Bkhp2tZ5ajMNDRBb7JVtgfSj23HwW8/ExbD/PgErl657B6zOCq0MqXDQNsw+TW6wLeU1+UaV+kEGYjPX12awOqczIcJapL2DbNaLI6ueYYO4wk82Zbn4M1bd3D1ktxrZXnSyl5XTga4e0tUhfaPDvEP/+kT9zieAgzRG+58cx+NknT2f/j5e57SWqKPzlDWJHvxFCoQv/31zQq+vm+e9blx/NXHMoGSJFCfI06filvS3oNd4Pb1m+5xLj7A3/70ffeY6qGcQ91E85l1e5chzyTH6SNCx3HTXy7DWgBWs13+eg9GDUYEYLXX2x9B6actMGowdFR/ft32ft5LydP11P/7z7PtzwSr+eS0vBea5wP7/DZ0JUHNS5b9YLAPF3nw8mOC8mPu8cD7SOp3HQssGPYdOH152Rx2+xa41iGAik87PvwbDdRr8oJMmtC4iqcPKG0mdKWDLj/I5GWBMpgqndltN9ElTy/L6TRRqSiNdRn7fIICrsSlgrCcnicx2etSxlTawvsoMELkJs1Lzfy8Bd/wQ0JBNgT0aJn81XK4kK9AGQIJdOG/XPEAZGtrD0HAGhNBHQr+mJqatMAOlq/90WjWLFiH5Ws9aQOVt8tn06gbfmUCcRSEUa83LZiDMn0KXCAYyPZ3OHrKfzzJV89XCIzQthOEpOCedMaTvyRQRIFHnb5j25XPFbC4uOi2d3p2xgK2CIJSkFyz3bMgNj8YxV9/9otK101Pz56SdNS+aDY84CBBUwo05Piy8qaRiK0b+0jtyfdSa9tkzIJXWLaCpQgcVEAM+9zKKUbCPh/rW6BMMpmwAKlatWr7gnKvas9kPGrHC9uoH6yRUNgnHbuNSFRe5FLJtPUTypmqv7VaHWtDfigrSIh07X6AqYLVHq+t2/b+5Cc/wdKSfHwT5KM+wP5UsBr9SsFqPNa+I1hIgVkcN9ou1kvHbDafsb5HkJn6T6/Xtz5zfHRi7TA2VrR17nb7HhDQ4QexfGTkcmOgtKE7twyHeOwbU56fh2w59CsdF8yvfU0gk8qSsk9VEpf1V7DaxYvnUa3L18fu7r7tR44/HYPplCfpyGvVhpRJVYlS+o43d4c9cN5wYOtDUJeCIFkfnQMp56p+GI5ELfCL91d7pjI5Wz7nFgXlVUoVG4jieS2HNlHwmh9E5WcIY5vVnvQNBVcxf8vMvU4YFpjI/Hpf3kcBamyT+okf8MR+UB9m31rpzMHABxqLW4Aa7aHzLe+lYDUCKxUQzDbpfVlnBRFyvKv9Oa513qC8rZajgEaW/TT4W+vGelp5zWTyFMBLxxoBdQqq88ObWKb6HucP9WdKXWtfd1ptO7ewHRagnEieAisrWI3BTr3XAENrz1gs4smYxqIW3DY9PWl9bGllyT7jOBaeBVYT0J48ol8FrCY5TQqZL/h/t6kgkAE9ZafgP4EFAgsEFggsEFggsMBIFhg1njNqvGikyryBzD+29r4Bkwa3CCwQWCCwwF+eBYbA0Gz0Hg4dhF00FzAID2DW9zFADmapHFTI+9ffyeL3k40TnDsvwJf3301YwBYX5Vt1+X5vhUK4sSlgnbX1A4wZgMJ//tllvCNhX2qMIZoScNhgUEXHgNXaSKNppMfKVWB3Q0At+9tbaFYFGNHjhmgD7mn0hoiba2OhIcbSEgt878pFXD4rwBG0e8iate+QkeDj6X5/iMO6rBWU2l10DMCrH03CCYm03JPHW6gcSVveufoWzi9L0MNpAwkN4oRE9pIpSqAYZFG/M3AQMRKN/UEYa4+l/nfvPUEqLUCfK1dXkTfVjMUsngqtgUisueX0gJABf/z2f9xEkhkB/PJnV1EQLIEb60lE5b7cuB+NCmqg2uqgUhGATqvdBUU1mfqDEDoGZdDqMNYufdF3BhiYNRDGdTImnjpZHMfkpMiecj9w2LSd1brzSEAPt+8/wsqioKjevjyPaF/OE9ixeyyApM/v7yE8LU5AwFi7JXmy4Q7enRFDjMcHmBkzse2ot9HS8QFuWDeVAR0MBwjrzm1CgfxhJD9YTUzlgoJqZsN+IpvCsbgAvrqzjxt3BUR4XG5halpICa5cXMWSLP8gEwdqZVmnqtdLKNfFN4bRMOaXBMSZzsSwI/u/cXhQxsSkACibnQrGDZip2WkjbxBeG1vHSMWkIwtjSdy6KWOt1+5geWnBPU6mYtjZlvPnzixgcVni3I8e76HXEedbXBjDg0cCZFm9MIFITEbz3uEjXDl/UeqWiOBElsGoKWjBjvVKGdmcONnUTN7K0bZ6faxtCNBnbXMf0YwA+Pr9KA725V75XA4fvy9rBckokDRjjct8Bs+DTM6TmNze7WJjXUCB1VodJAtw679E8gc59oOvbt56hKlZ8ZnZhQTuyV55fHX9HnoDGe+tDu8lx1fO5PC//UJAPzO5HgYKVqtUsGcAOo1eBO2e2LDZiSJtNBQrZQJtpE8HTg8Ls+LP44UQBkYKs9tvIZ2Va+v1BlIJ8dUrqynkTNtjAyBj8JOcG+20Q+c0YDK+sxtVWxAIRfCatJ2LU34n9qLFp9eFvTyn1moN2G4wNGhUF/LjlTGgDOhAxuOvP7+OTkJsNXvmDE6OZY5qVQ5wZV5AbGdnZixYrTuMomkkPm982wAJJtw88+P46JKA1WYmk2gqUUnE2zSdooRoTer08PE2DDYYjd4AV6+JdCalYA2XiYtfKhp78mdo1ofTkQ7CA4MYxQA9I7XcHibQDQtZQT8U4iNG2gLg/poc37h5G8OBzi1xdx2ZKZtKY6oo88/yfAZnZ8S22aSDqAHDkYhFwWqcbgiyY6q0uvjnX/+b2HBhAW+/JQAyVwrV5Jmgu5g5vN4G2mbe/uZ2F82Dx27+CwtFXF2R50KGYDzzjGZBrZ7pv1gcO4cyZz7e3MHSosw5xUIcdpm8A2w+NrKn7SauXBMAMfFfB3syZr+7cRvpiFTipx9+gLSYzUVkNrsCVusmM9ipSwf886cbuPlA+m6sMIErZ8QJwoMqwnEZsxMT41g18rt0oy9/9417PjZo4b/+nciAUgJUx4jbIiP/7T5QTBP7fQfRmIzlAKxmzBD8fH8LjBocCcBq39/WwZWjW2DU4OOo/jx6jUa7IgCrBWC1AKwmL6QBWE3kVgOwmkQeArCafIYFYDUTFAzAaq4/+BndArDaiO9bvgjnq7wLPo+xdrS7BrkDCwQWCCwQWCCwQGCBH9ICr/IM999v1HjRD1nXH6KsH1t7fwibBWUEFggsEFjgR2eBAKzmdnkAVhPwQQBWkxkgAKsFYLUArBaA1QKwWgBWexPvhAGz2puwciAD+oasHNzm+1pg1ODjqMG+71uvV77Ot7VAGc302mfVlewtz1pAdVnWfKh6W4alipUzL2s/d7KQocVNg6FHWTsYgjte3NN9B32zI4CbdhzDsubKg5rdVWRV6xs0u9OmDKgAL6qU3TTI+X67hV5HdvqEwJ01ArmmlCclGJka5TqihllqYqKI4rjsJApTTs6RHSWNRg2leGUQOAAAIABJREFUklBU7+7sWLnGzc1NyzgVCUUt6wxl+5Qlhr9+KU+yGzGRDUiZovirzEB+GVCyCFF6kInsPMrMQ/YfLZ/tUGm83d1ty95EZh9l6CkWPYYkMoIpmw53TGiZtK0yIcXjUcsIlUslLUsQ66IsO5QaVAnRSrVqy3H3XhifIxuTsnCRhUh9o93t2HLISKUMUmQ3U+an8YlJywDEtijrWCTuSc4l4ilPlnE4sNKElESkpCJTPJmybE9+GdBarWHtRjYiZZCamJiy7ESsr9q/Xmva+qyuroL/mKLxmGXtog39Eod6HAp5O1cof6dl+u3ZbNYtaxTtqgxPrU7bMo1xXKitstmMd9+eJ1F64cKqZe/jmFDmLY7r5WXZPRGPxnB4KB8T2ztbnmxiOGrLJ1OdMiFVKjXLfJbN5y1bUiqTtYxN7EeVoD06LFkbXrx4EerztLO2i8xqygLI/lXpT9pE/Zn9pf1C31C2ObJEKVvVmXMrXp2nZy3rVdsnbVkp16y/zc8v2jq3uUNwIHNOPJawrHVkVoslZUcG67CxKbvk6IN+6U9lEfNLl3Is6/jisfo/68z5QtMZs3WE/XV8Irs+Nze37Tgik5zaLZcds3Vzd1GZOpdKZVsmbaYsYpTs1HHarNc8uuqxMWsrv52HobBtVyKZsn3HMatMkJPTs3YeY39Z5sJa07LKkX1MGcjow37GQR0L7H+tG391riBAShnLaIu2kXUOJ2IojstOTNpVGew4N3rzmzd/+mVGT7NFJqw/04bKNEaJW533tF7uuI5GbR76qrLi+VkP/XKZvJf6Nm2rcyPHtXevnrUJ66DzIceFtoXPCrUV+1N93s/cxvIsM6jZvco6+2VVeZ36A5nVVBqVc4j6p5/NLhnz2Dr5dx37DoYe21w4ZM+TWU1Z3EJRj8FuamrCzuGLy4uWzZHPN30O8rqw2VUnjHcyKl6VWc2+n/iY1ezAcg8CZrXT9gj+F1ggsEBggcACgQUCC4xigZfFM0Yp6y8x76jxsb9EGwRtCiwQWCCwwI/RAoZ8B86gg2hMvru5ztAx0nEDZKDcNYdV4P/8f4QlZX2ngosX3nKPP/p4HPNCtOQqlt359p57fHvtCR6dSKCg2QxhOS/MUv/trz/GB4Z5hWxniYS5Q6SHErUBGc9LzOGgLYGFb29t4PFjYZMiy8z8tDBIzc7PIZmTDbxkVNL4Q+n4EDsbkn9mPI+P3hYGuJlC1EpqRtxqGfWXYQgNwy7WGIbRlz8CcZeMzU23vt3F1mORZXzr0hVcXRUWItovbXQ6Kdnn9GUdI5OJI2QodLp9ypkJ6wyXQu7fF0qrr2/cwcrKJff4vQ8XEDPsQVTLG/rY1AzRkssUtv5YAAR3v7uL6YLY8+c/uYqsYXRzel2EIYw7fPfpORIHLZ3UsLcnMePD4xM0jQ5c3xmibzbokWkpmRSmKMbzdH2DTGrFMWFXSqcBs9wi7TH2IdztsCz+84fPv0YmLTb8xSfvIR0RO4ejYQyNrW48HqJiNA6f7HRxciJ1y0b6GKc2LGX4JhP44LIwaaXinuLFUKmJ3JhTxK5qDf+dVJyRKB1S/tAt5hTbmktuFRKgHlVGtkrSd7fXDrBpWIvqnSFiCWEeGh8rYHJM+j087OKkJKxgzVbNxjgXz84jJ+FOkKRuW9RB8d236yhMmGsjDhaXZB2pS2nIgnTew/sbuHBOYvxc9jrYFpuk43GklKZs2MP6Y6EUm5oew/mrZ9zjjc1dNJti3Gtvz+PWtxKTzhZSOH9Ryn+0tmNjlrNTCxgY+sRuE+g0BaB2dLCBTFb668rlRcRiYp9YIo57j3fc40+/+g6rlz5wj5dWZ/HF56IGtL9/gJ9+JOcXZqIwRHLgkl9JSMrQ5dqgiXmSxa9JLUR3fawNqkYwHRzuY8kwyVHZJG4Ym765+R3eeVdkBKmA+803sjZ4+94TZLPCRBWKpFCuG/9vHeAfPxFWvLPzSYxPiW+zpSoN2STrm1TNPW+WJFEtAd/dkvYe7R9gblomuPnpCWSMrGcmH0XIED/t7DUQMSWdX8lZ+dp4yMHKrIwFzo2GuM31x6FZB/Azn7nrtCagKsxqp7Q3TE2FFdBLXrxUv3fkvV5axnPPUtjieKkY2rEvbz3AXkPsnxzLoVYR5q3q0RauGl/92XvvImrkjF2GLzPn/PbzAzx5Iqxgn7x7BZcWZF5KJAboGyq5WqeJBqnEyLw1PgHTdDx83MD2vqzl7h5UMDUv/p9yDSW+MTUex6p0Iwa9IZyWrOXO5lMIQdYJOSd0jWhnFym0h1K5cjuMakeM1erRV2RMnZQbOH9WHkKpBLD5UNrbqNZgpiskojX86iMZpwszKeRT0i5a25Drucx/Rs0Yx9Uu/vD1dTdPLJXG4pKwxLGvo4bFbbqYFjlq1scBhlIkrt86QPNQ1peunJ3BuxeESTETdjAcyiQbCkXRNOUwAF81c2+1MUCxYOY6d31cyiS7oY5xLp0njewmrXF4KO1du7+G+XGZYy9fEEY8t40DoGM0mCmpendH5oF/+vVD3F4Xf5uYmkY+alhOu8eIJcXmy8sreOdtGS/1MnDra5EBLSSAf/jVu+7xeBrIK8upe0PTGJ/aJ+9CpkFJgQyo7Zzg4PtZYNRgUMCs9v3sHFz1/SwwajBuVH/+frUa4So/D65PgtNfgr/OI48vAwxznxe+BXj/sf6Nv1yUty9EvmXlcCgER1++HL6QGipwAtHMsQtW68lLMQFnPSPlyZfUvvlI5fFwIHmGvTYGhgKVVLydjrzs1Kpl1OuG0rratNKf87Oz4GI7UyQS9sBqtSqOS0KHSkm4nZ1t93hrY8sCuQgQUUk4yvYpyICL9HqewBX9gPOz1zCvAggI2FAwk18mkuAcBcf4QRW1egUdA8jjdSo/12o1rZ0JElCgwMzsFCjJxkQwg4IeCMjTa5lXQSrUY9f6uBThRiqRHwBan4PDQwu0IohN+zeRyljQm96T9222WxYgQmpx/Rtto2CsQrFo7UYZSpX/c4YhayvWU8F2lVrdHvOctqXefLbdWKbmIXhCwYKUklTQDNtqyy/XLPiDQLULFy64NiTw0g++0XFFMIfanEEQKxFYr1jwx2DQt8e8jwKACIrypGCrFqBD8I+Cn4qFggcwSsSsrS6cW7UgJ/rGd999Z8fL2bPy8kupUAUV7exu23u1Wx0LDltaWbb9cnRUsqCodDaLlRWhAy5OTFpQzvHxsfUHgjXVhuPjE/aYAB4F8RD8o+At+hevZ6IdFIjG/6uMJv1Rxwjt3W7Lh+bSyqJPQtd85ZuPVwvE7Hk+yWCKlt9sqkAB6fcztu2ZTA6RuHBvs777BwfuMQF1CgDimFWfZDu0/gSYKcCOfaXHHGcKeKIvzC3Kx8TCwhxKZWF/3NnZs2CmhYUF24+ppCfXyDGnwCZ+rKs8Lv1F/S0WS9hyapWyHWscWzrWjkrH9tpIJGb9P5lK2zkhmohbmd2zZ1ZtPxIYp+3tdHq2T7e3t22fElTmt5UCm9zx35RgAOusQDGONe1f1w+MDGginXAlfpk4RnUuYh00uMg2EXjFxH5R+/CenrRxwtqH9tf7dto9C+SiX/mBYprneWA1/738YDX/XM1nludvlJaWD2jeS8FtrK/Xd57ELeuuzxH+6ruIH6zW73ky1ixH52e/7GmIoHANKPYd24+0m9o8Fj4NmNP6EIimoEPSy+t5ArwtcDPpAQEXF+ctWG1hyfNh9o/mp60UrCbgPJk1XwWsdup9LACr6eMm+A0sEFggsEBggcACgQV+QAvou8+rFvknF/951YqbfKPGu153/hGrH2QPLBBYILBAYIE3ZQGDc3AGBAOZuDscdCCL0z3E0TLyeaUG8C//JkCZRxtHmJqUxe0zZxexOCOLylNFoHQksfbHuwf44p4A0aq1AcYMyOg///J9/PwtAY5E+m3EojX3mDGFqmM2pIcK+PaugBK++faJjXm8dXkFC/Oy6p5KxS34rDUE4gbAQUzENzcEQFM62MOV8xLvfOfSnAUKhIYEAZj2hsJwwgL0IQaDZTF1BkDELKh/d7eK9YdS5vL8AmbGZZ2hUS4hNJBYJgYtTBSlXZOTjM0IkoVrITGDRGPRmxuC3Ll97xESSYnlv/3+eSQMmIDr8gpcO6kxbinxxeOjE+xuCdCNTb10Vtp19dIikkZqcNhvIWEARu4Cf0iAVmxprSr1rNYbaBDd50phhhE1cqKReNzG/BjXSSSkT/lngzFzgRqGk8DFwujyVN8B2sb+n31+C42a9PsnH3yAGaPhF425qq9u2q4B141s6N1H25idEtDhbDGNnXtfuMcTyT7+8a8+dI/T8aElJfC/oxEAp0A0ZzhE1EjBCrjBA6ud2v6o/xkyZqUSiSHsG7DazkkLR4KfwX6pjrrR+YvHkhg3AMFWo4HyicS8680aFpdF/vLqO4tIGwBKrUkQipS/ubWHwriAOSYmsxgONHbdRT4rHd+sVPHBuxJXfnC7hISRoJ0sjOHkSPp9LJ9BvSz3HUT6mF0Ru23vH+GkJPf6+KML+O62+Fi5VsZPfyF+clgaYGND0HPDQQxDR+pDwGG3LTHdSvUI4+Pi9J98cgXZuIyRVDyKx3sClPzy5kMsXxLQydxCDL/5raynMf59ZkmAL8WxDPIGQRnGEK2OlF9vNRF2dREZD2YeGS/8MVXA7373GaJGzjWbzWNiXCVHB5idEVAalRq/+NJsEt/ax8SUzEXxRAZ1oyu5t/kY75+TflmYzmFuSQYJlVbLUh3U2k3kClKHqbxIRTLtbgHXv7jhHpdLR7h4TtZezi4vYiwj45r9rH7y9fUtHB1KH60uzWA8J7adLmZw8ayU32t6YDV6ZsiAyeRXIXOyJqUpQsSsm06h005t6PUD15QwJBKOuKBjJn4DWeIF0n6YNd96q49qR/qiixj2zZitddvoE8FIn9l9ggkzL/3q40+QNuuHxAPWzdD57KtHaLVkvP/Vz9/BrJGS7HLtlogp+v/RHvZ2xW/nZ1cxbYCD5RqwLZhPPFqvodqUGSKdTaFel3WbTKqPn7wv9l+ajCI0lOdF1h34RraYc7md67IwCr1Y361g+1DqVmsO8d1dATHHE2l8+J7MLfk0cLAlA77f7aBelrFT2ruPf/ilgEHPrYxhalzGWs8ZoGvkOOPJsJXMLreBB+uGRILECDEjZTsEkhHxmYncGKLmGTeMhLFr7Laxs46kAem+d2kZb52TcZQO9+EYRHA0GkPTXBuKxFAzcqLEMyqAuO2QnEXsOZF31TzdlAyxj+U/CYTcNVym8mEZM3kB5BVzEZgldgxDQ4SMvnUzBNxck5v9z883cdQQ4PLCUgGDjvRpp7VvJTtn5hZw/py0/XDPwZN7t9zjMzMF/PJDsSeBamnzzDJPXqmo6+Z+X1eQWgBWEwMF6XtbYNTgzshgmlPC49+7msGFP1ILjBqMG9WfX7tZA7Caa+IArCYvrQFYTUZcAFaTF/kArCb+EIDV5AsxAKvJRw2BdgFYDQjAaqO9ob0I+P+skgIZ0NHsG+QOLBBYILBAYIHAAm/CAgFY7cVWHjU+Nmr+N9HHwT0CCwQWCCwQWOB7WCAAq7mArQCsRmBeAFZzY+oBWM2dSAKwWgBWC8BqAVgtAKt9j/eqES4JZEBHMNYfk3VUcE8AVvtjrB1cO6oFRg2ujerPo9Zn5PxPgdX0+qclQe15H7jz6bY8s22GxYzXP49NzX9dNBKxLC9Pl6eBYTLOOIYntdPz2Kf6XU9CjkxqXUNF3Wt30TeycUNnAAqNMoWcLvqGWa3daqJclp0UpPkmXStTo1ZHMiVAroXZOUxNyc4LyjU6jlCLtlsNlA37ERmpVJLyYO/AsgpxF46y1IzlPVm6paUly/pDlig/w9jTsnO8F1lzVOqOv8oOxbya32XkMawy3N2lduOvsvUMBo499vdLJpuyu8zIdGPlApt1y7BFFh/agon00cqGxbI9FrQJ248n5bKVbiTbk0rOkbJc2XT8LET9gdePtVrdsoKRjUsZksYKHsOZn1ltGIrY/CxT2cgOj0+zXikD05ONTVt/2lbHMxnglPGIdVRmNe7EUXY3tlXbQilJTexTZSmjTKdtb193WXHXXuKUnZWqmSxcahOyE/nZklQKk3Kaynx2dHRoy+d1Vjq2ULC2yueztl+uXLyEXF52w7G8u3fvusccK4uLstsikaAMqOxe3N3bsRKclXLVlnnm3FnLkERmNZXsjCeTtu2T0zO238kypn03P+exnfX73IEoES0ybykjF1nGVDaUfq7tdce+oflm/yrDH+VrtV/IGkXmQ9c/M2lkze6qcDhqfbjT6XqsVIm03RlE//RkWFu2bqlk2vpAIpFyQTo6HutmqwnZvPxMXcpq9uDBA2sH1pOSpUzsK2UXo4+ovCntMTZedPNMTk/YOpNaWf1hdnbWtpec/npfjnGPYc6x/Ui2MmW9Yv3V5pWTkrUn66VMb4fHR5bpjXNXxjKTpWx9huEQ6OtMq+cu2P5lf2k/0p46jnZ2dqyfcM5Qf+A4Up9n36kd2Oc6t3DnlrKCse7KrJYr5DBpKNRZnrKysQ/VtmyTslfSNn5JTc3jZ3bzz4ftlicF65dXZhkKVuNYUf/kObW/f05jv+k8zDlb523aTlkSaTetP/+ucy/brvX0y336JaRpG2/u8iSbyaym9/XbUG3A+5NZzcoTh8LWzzmetC26E9F99vlkSaEaEq4Mg8e+RjY09bdcYcz61blzZywb4twCn6cyFtg/niwyqeplTmA9R2FW87Ov+XcTnn6fCWRA7cMqOAgsEFggsEBggcACfwYWGDV+Mmr+UU0QgNVebLFR42OvO/+o/TtqfUYtP8gfWCCwQGCBv1gLmE9tiqKEjf7ZED20IbHzHqLoGHm1kxbwm0+Fmeb6rUcwyplIJGOYLgpzzLW3l3F20cjAjaWxLiF73LnTwfZdAX98cnkBf/cziWXmYn2EIIxN/WEf3YHEPhvdDL68IbKbTzaPcPXqZff4vbfTVhisBwehocT5SBQTNZJ8sQjwcE3oZW58fR1jafnDzz58FzOGNQqOY2U6Y/G4ld0kf0zTkBxVmkO0jAzf2uNdVzKNKZ/OIBkxyg2VEpJRYYKJhnv4+MN33OOJ8TzShjrGhEPd8zT38ZGwam3uHOLwRBh9xooF1GrC6NN12oglDN+M07fxY8aDF+clnjc1OY6zS6JYMJYGemYtJRrqIpnwWGgov8oUjiRcyUym/mDgyjEyUelEma4isRDiqrrm47dhnbUNXJdQFp8wmb+M/1AwZ2hIoO7cW8Pjh8K2dWbxLC4YlqBYAqgY6cndShNffif9G0tNYmVZVDXKhx2sffdb9/in76zgg0vCCkZmtUjU8Lu5rHhmjci3Psb4X4T0bTZ5rDyWTM2lhpMMtMywbdYFImG0elJ+vRfGkWEn2twtoVKXsZDJFpDLiQLE+uYWTo7Fb1nc6mXxz3MXozgSsiFs7g9xZPQm90tHli3v0sUFdJpybSw6RMiwrCXCEVw9LyxHd25t4ZyJ90+PUyJUJCkXZ6fQaoiq0NHJAVbfFRnZg+My1tflxtfevoDDI7HPk40tfPiRSCuynk82pWF37j5E0+gXhsNxqGnTmRimZqSNb19ZQN6wapHcac8wtx3Veogb1rS9EvDtdyL7G0YIK4ZZrdeqw+mJn6fTcaSN/mW1VkPPMHuNT4zh8qr0+3gOdlyvbTl0TPd8tcJ1Pxkj+Rzj8TKW84Uwbt4QmxyXKshlJR4/pMKEoUM83j/E6pTMM5lkAqm8jIXuoI3dY5nHWv0qls/KmHrr7VnL9rS2VsfjB8IimYpFceWSSEauLKQt1xlXi/aN+3x7p4GtTZHCLOZTSBjGvmImgXeuCOCpmAeGZokpGhoiFpE2knkuZOgBqSql7GhcdomFlW7x1ZjVlJUtHGKpUn7P8WRAKfWr8fvDkxq2DsW2KxcuI6qMaGRMNGOkfHiMKCnhAJw/swSj7otyA3jwRPztzr2HoFQw088/voCikQdtMrZtWBvvbz3B/dsyf6Yzk1hYEL8NhxJuWUzrm1W0euK3Fy4UUDXUbVtPvsXqsjwXfvHxBWQNP2PHqSBh5uG+Q7UPYbAbIIY949sPn+xj60DGS7sfRrkijGLDYQiLc6ItGg9HEDYdMz0+jtqJPLR2N2/jlx+K/yzM5DGWE0axTncAZyBzRTIVMU9KgN5eN8+Ou48qVmqZawb9tpHTDYXRNcx/ZC8bpAyzXa+B6THp66vnl7AyMeYeR8jbNpBrI2GynKqkaRh3nwiTX6M1QNdRLWqOZZmIz69moY8CMm92jdpNPp6wayORYRjxvtngHwojborhjDc0Uynnwi/uyLPp+t1jDOPiz8tnwjDkm+h22ojEZWwWCiEYtWQ8elDGzuM77vn3L5/FLz4QdrpMBLZu5qkk/YIBBr7wfySkzILun/8iUwBWe0PdOmqwKQCrvaGOCW7jWmDUYNao/vzazfwcsJpM7M9e1NU2+Bf1nz629R7wo81Lz2MKsecdT5KPgWANBrN8BalwEd8DAA3Q6cnLfrfVRddIf/Lvg548hAf9IYbmBTZKiTHTLoLWHANWa9QpXScAnfJxCZS9dMvsdJA0L0QEkynQp9dpo22ohwksqFYNLXLpBK22vB01GwQlGDrs/tAu3heLExZUtLS0YIFElAVUUAWBU/rSx/LVPmy7AkH46wc9aB6/vB3Bao55GaEN/WAaD7Dg2Zl280AP5svPABS0LwhoI+hGjDu0YCYCRFTecWrKk2VsdzoWsEIQmKZWt2PBGfyaVzAKwiEL1CBYzQ8uUYDL+MSUtRXtpGARhKP2PKVIFTC0vrlhzxMco4C/vYNDa0O2W+3PV3y/3KSCNtLprJXapD8oOKJRb50CEinwq9mqW19ln6oP+2UNCcZQ4AsBW3HzRsd2WxDS0LH+sLa2hvV1+Rja29/3JGWzWQs0IQW2grfGxzzg2rnVM9ae5dIJtrdFx559q5KaxIlYYNzetpWzJFhNASikJdf8pVLZ0n8TrKZtHyuO22sJOlJg0+VLVy14pdHywEwEvPl9W2Ux2VcEOjHRfuqfBAOp7Onk5KQ95jn96KedKWvKRN9T8KLjDGwdKKOp/XJ8fGIBUrVaw/ZdLEraenlZ5su6iTGJbLFxaI5Fv7Ql+5KJYDX1JUqkzs0J0JP11/P0DStL2u9bmdHiRMECs+q1pu1ryoAqgNKoI7tl8v7aR5Tg9OQ4Ox6IKpG28+re7raV9WR5Or5oc/WBUNiToUwmU6jUPWCmtmVp+YwdO+xrHV+uBLMBaXIsqt+yreo//PWPcb0v+1znQI4zlbxkOxWslsx4IEKWoWAvjie/vLLOS7SN+o9IEUifcl5VkCLrq/1I22p+/up45LXqMwRiap15TucKP4CM5xV8xj7Xfmc8TsFqLEfPs/6a339fv0w266314Xmtpx+U3O96z8rngdUiCHkA2XDEjguOKbUhPzet3KfPDoR+W6BbjMAy+TBlcESvnZ6btaBSPu90zM7Oz1rAq1/GlM8pBauxrB8CrMZyvPeZAKxmH8LBQWCBwAKBBQILBBb4M7DAnxo4TN8BX9V0f3Lxn1etuMk3arxr1PynNxu8vHKjlv+687+8xkGOwAKBBQIL/DgsoF/ajL1FoxL7HcCBY2RA2+BivMTnKj1gXcJ8+O+/vo56UwBP4+NFTBoQ2NL8GBbnBOwyWQwbGBrw1U3g1qdfuuffOjOGf/yrC+5xMc17Smye7w5dRwAH1WYKN2+JPly51se1dwQ0sLhAUJvUmlKKybAgI7iGYVTREAkBu6Igit//9g8ID2X94e//+leYEUyLgDHMhnrGQnpmg3y5WsfWgawz7B1XQGAOU73RQbMicbW5qWnMTMomvmwygYVZOc6kooiaTXyZdMQu/BN3448BtowEYbnewt37Eieutzs4PBQJOcYu40bXszgxbuO1vV4HiyauX8hSWk7a4kZ0jFRcCB3EDOiQgU/H2DPkxp8kPy2u/a42c+1J4IORvCSujWsxTNz4T1FB126Uh5NiGJWC4QMAwWqhhPjP8UkJX35+2z2OIosPP/zAPY4ngYi4BtZ3yvj1p9+6x/nxM4hFBJxxcrSPXFrWZ/7L372LSFsAT9lEBDGiEE0LwoqmcSvjrVmo9Kd4xL8Hq/lzu6V1TKyUMf2QxBodri0YwxzXgZZZZkmk6YtSg1vfHeCkLCCYcDRhAU/5ceD2Xan/zv4RknkhTyBIKxyR9a7z5+d5B7lXrwHHgIEmx8YwNyEOur99gPPLAlyjkuLmYxkLq+dmLUjupHaEC++dl/Lbfdy4LqCQxflVTIzLONrebmB+XoA+lJbdIhCMoJObt5Bgg1w5XW4Qll5dXJpG3si2ZjMwAsDA4QGwvisAu0S+gJ4x7d0HJyhXxaFz6RQWZgW0NOx00TaAvFwqAW7IZzopH6NclXKyuRjOn5X2zs4ULCDypFRDPCHIKbr111+Jn1Dic3JCYvPpbBJ37sraCNeUkilpIyVuNQ5dOjjB/JgA0TKpmAWkHpW3sH0owDJEezh/QcA3ly6cQ9jMIof7Owg70vFz00VMUivSBb2FkFDJ3VACazJkcVRq4/BA+igWdtCuSxuddg3vvi3ArCvn52AwqO4e4pjx4WiYUVozp9GXVZ54EHLBXJJcaKU5Pv3jlwHV0cmxbqY3OIyRm6FDLNjerqjyrO8cYLckbZyYXcTKqvgbTVk3MrhcPSlmDRiXpjbjotkGfv+Hb6TtRyVcu3bF2HDGlXhkajkDtIyc6/7JCe5+J+C/VpPxexnv0Wgeg4iAmw+Pq0ikxE/OXyzYOfPRvdvIJsTHfvnxZczmxCbtbg3xqJTjDCIIKdBqAGweSkWfbO+jOxBnzebHETb6yp1OC+m4dKTTbSBjOmaimEHT+GevWca5RQGo5ZMxRA34MxCQAAAgAElEQVQauu+EMDAgaWLWKDvt2qEO5GS445Ddb/ykUgJqZuJgLL9r5Fb7ThuFKWlvPD7A5Jj48FwxjYwZXyH0EbHzWxR9M6dVOg6+uCkg0YNSC8fUIGWKpTE0hrhw8QzOrsg4ioYcdFtGPjUeQ4gTtiurmodxc8TDXK+QYroDAtUlbR8Dn94SYPHdxzUM4zIGi+MFFMX86Pfbdh1vbAxIGh8gyLZ+LOtsf/uzD3DlrNwgSdlu08aoTwaXYDVFJIQQQtgIUD8N1TRV+4v4CcBqb6gbRw3uBGC1N9QxwW1cC4wa/BrVn1+7mQOwmmviAKwmH2QBWE0+GgKwmuz+2ArAaq4dArCafB0EYDX5GArAamKHAKw22htaIAM6mr2C3IEFAgsEFggsEFjAfd/wr8q+gkled7wlAKu9uBNGjY8FYLVXcOogS2CBwAKBBf4MLBCA1QSAFYDVArBaAFYLwGoBWC0AqwVgtQCs9iZf3QKw2huy9qjBpgCs9oY6JriNa4FRg3Gj+vNrN/P3AKtpnRg41vY8zYKm50NkVjP34K8GI/l7SvbL5KF8p1/uk7KdTH5mGrLOKFsPmXTIIMREZpxuSxDgLgOT+VIOI4KI+U8iFrc009x94BjGtUa9jJMToZ2tV6ou7ShTKp6AYbd2mWLIVMZ0fHSAUknykxmnUjlxj4e+YDr3C1kJzp5j6VMnJqYsu8zYWM4yJJFhSFmRWKZKMfJY7ck26nmyiSkjF69TJhv+KjsX7dQz7HG0iZVmy3n35Y4i7SNha5NdBryX5vdLwo0VcpZZzen1rVwg66VMP2yjMj9xy5X2VyaTs2xGXceTPux1HY85KRzysZp58nmsk7ZxYnLa1m1/f98ye3HnmseilLTnHz1eO8WsRhYjpmbbk/5kG5UpKpXKnGI5UuanSCRmGaGmp6c9ZqauY9tOiUZlnqvVK5YhiYxTllEpFLI7uWgbPU8pWu9enqxeNBaxjF/379932bqYyOhUKMruofFi0ecDyVPMaiplq4xRbtvrNcsmRRYolRDlVhlltNrc3bJ5yKymY5bSiyoZWS5XrWRnKBLxpP2yOcs4xfZduCC7Ha9eedv2UdjHhkVmNWXkou8pKxjPKUuZn+2OdtJdTuxzlaBlvyh708QEWdZkRwkBiNou7iTS/OFQ1Np2e3vXtrdarXuse/CkNkOhCByzC4l2S6Zk9yVtoz5PX1K2P7ZLxy/9S32M19B3dQ7Rscw2cmy4/k469LDZ9zEMW9+jLVVCkfKmOu78Urb1etPakGNf65ZMpC0r2MMH9yz7He+n/uGyf5k5MB5LesxnqZS1D9tLWzNNz8zZ8eiXuYxHY3YO5PywsbHh5idrGMcJE9uh96WdtN/9zGr8u45r3rdjZJ3JzqhzFNvolyRWZkEyhOm1/ueUn4WO1+m8ShuqX+XzBZ8sb9SOdz8TmJ9JjmUqWxuPdTGTNlHfpW8rixv3+SizGn/VB/zsaOpbxolPyWT7n63+v6u/Ud5X60C7Kesb62YZ5iJeu8jEpvMA+0WZ9rhJSedwf33CUdKCy5azSMxjd2OAVsfX4sqy3b07Pl44xaym4zSR8Oi43Y3NRsaadgiY1aRnR33XVH8IfgMLBBYILBBYILDAn7sF/tTAYX9q9Xnd/TvqO8io+V83WO11l/+67R+UH1ggsEBggT8XCyhYrdvtIx630DX0DLNaDzHLrFYbADuGsez/+qebgJFd++ijC1gUshUwlF1RecRoEt2osLI9Wuti7dYX7vG1izP4j38ljFBj6QEiIaHxiYUZp5DNyBvbPXzxtWFOiqTx819ILKowBgqjuYlRvU5H1h8yiTDMIZodYHdf2K0+/fRTV8aP6f/4b3+NuAnVkQBNw3aMhWhc56B0gvUtYZHZOapgfE4kFGMJyo8a9qnZGYxlZTMg1eMyhvyIIa9eS5RaeMuEkaTk+kQkJjQyGivhMZdOjiTMjWbHQd9obaZzcXRNI6lyNy7kPiCBVcqEYViaIRICCceSJh4TcvlwjNYgKd3CwtzDmE3PSOy5UoFm0YTlK2vN0/xkjjLYOX0rEUvWOk0DJ4LhUGpBQZZIXNreHw7wb7+5JXU+6eOXv/q52CTpSYWSner3Xz9xz7fbcfR70u/nVgswpHXokbmvLpuycwnGko1yRmSIqNEiTVC31K6RsQWeBKrXMvJWeee1nW4POoZCKhzCoC+Na/aGCBumLrLcGTVCdIeAIaXCnYdU95F1rXK9jUFIaJRCsQSOT6RTM7kiTqid666LJDFhWJSKhQTaTSM1uL2GgmHtev/tqy6LGlOj0sVYTjq7WmqgYqQJP/5gCTXD7hbLACGzd783BH77b5+7+Qv5Sbz/nshWVktw/YOJvrfxWC7e2N7ExYsX3eP8WBQc/0yLK1Gbv1qX8cz0eMPBjTsi4zg2uYB4Vm58cNxF0tAo9XsOYoamqZhNIB4S+6QTYWQNU+DR0aHLrubaJxvGyorMD5cvLePgUOp288ZtdHtS6ZUzl/DwkTAzFSfmEI0rS1wU9x8Jk9nk1CzyhjFxd7+LrlEK2dnaQiElg2d6cgrRhMxvewc7ODySMhOZOBYXRYVodnoSG2vik4NuG2cWRGZ3YbaAakkoJTvNEqYnpA754izWdsXnKzUHR4dSn2I+bdvrdBo4tyLlnz9X9NikQt74DYc4B8q6JdWkPKbAMGDGF1wmr5czq1Hmk2kYdkWV3MSSda5jj2yRKouKMk+2EMtIG8u1JlYvis/kx4Ana9Jeyhmfm5U5pNEBBtJcd8j993/5vXvcd7r45S9+4h5PTacs42OnDzTMVMTqb27KfY8PjlGtGUUrxJEy7IO1VgdGbMsFEA8cwxbWr2F+Qsb+R2+fxWRGxgXZ0SJR6QtOnYbszGVF3NwTx90/LiNfFLqzpTNhmOnZlb3NmXFB+/jFJltNeXaMp1MIDaUO0WEIIaVuQ8xynVVbZKiTsfx4/wgtw+KWKY5jYUVYBilR3ZNpAJNjgCEwxcABMmbpi0rVlMZk4kwSMn3t9NuImTk3GkmgYzqVcrf3n8h9K21gw9ThqNLGunlIj09kcXZVWD8HvTr6TVk3ToSHyJln4s8+eA8Rs5ZVyMfRNuOdNjFKp2DRnxuW0/sbJ2gPhAkvEk2iUTVsoE4HuTE5Pz01jpx5KO5sPUJsIPf93//xJ5g3zzLaO2WeWTHXIMosSO/XhwxV1owSjJjmLzIFYLU31K2jgnv+1MBqo9b/DZn1lW8zarDplQv+M8n4MiaM122f112+9yL+6h2iclp+aU4/CMAPYiNYzR/QVVBCOkHOZn2aexJpBD8p8ILXKfjMlfU0QDAu+qvcm4DV5MWEAIBmQ14E+HEYNR9MuXQO6ZS8jPC+raZ8QPT7PcTMR4nTbaFi6FnbTUo6ysMtlUjYD8BB30GlKqC0vb1d7O7KC2np+BitltyX7ctm5aHK+1oZR4cSnPLBkcvkLXiiMD5mAQQEBmgwlQAdBbvwWIECBEYomIPgCrUD/cST4JyyGu8E53R7Yh/aT8FexeKYBRvxOu0XykIqkIJ2jvFjjS+VExMWXEKAgZXkGwwtUImyjdpHBHkoWCHlgufkdW18fNLahB+dChorn1RtmfFkwgNz8OWJb8Zmsd7Wf2LS2orSggRwMdWbbQuwoM22TGBgc2vbAo9YFwVYNDttK0VH8IwCNQoFT5KVvqQgmF7PsSAhgmAs+CNKKmrpd4I8FMjV77ZtW5rN+ikpQD8wa2CkWllnrVsqnbS2Yrk6jtbWHuLL61+796IvzMzIBwHBSFqfyeK4Batlc2lrk3qVIEh5AYxHohbARDZltS19VmUNt/d2Lcim3fKAfalM2rNhs23t0+p0bJmMZWgbCeBZXV1173v2zKqtzzAUgmP4pAnWUZlO2lt9++joCPzHxDHhB7z652e1+dmzZ7G0vGD6YhIJw6tNWViV2qQ8r9qK/qVjan190waWWi1PvpZt92QZSQkt44I2m5ySF3aOCbUhgVIKQmLZ2qf0L5W/5NhU8Bbbq0A6tjuRFgAcwUwcD27/ZscsOIy2pKQoE4GVOgfSHuqrDBDo+GLZet/JiWnrk9e//tJK5Z5UyqfkOC3gGBHETB0GA09KmPXS9mbSOTvGGYDRazPJlAVv+dtLP6eUqc4t/meE9gXnE52LOEdp//rb2OqefhZoHzGPgsY4TrXt9C+di/wLV+wrnSt4Tx3LlGxWwBbroP3I+VKPXXkJE/3jPf3l63n2qfYL76W+TUCg5nkazKrlcG73A8XUti4Q2Uhg++3nlw/udTw5UfVR/rKeti3hiCcPHYvb9tKHte3xaPQ0iNwEGkORmO2XRMobX5zPFMh47sJ529d87qhtJ6cn7XxLcLWfNEUB4hInfJ5sp+s+T8k06DkP8OY7Yw4DGdB/b5PgTGCBwAKBBQILBBZ4vRZ4WUzlRX9/Vjzk6Rib//+j5n9WvO5F5Y9qqVGZ4UYtf9T8o8aXXmbbF5Xn/9vz8vnt86w8T597WZlP5x+1/j90+aP2T5A/sEBggcACf64WUEADv+MpISlf88ozBnQoWDgUYArBYK68GYB//h/raHclXs7YzWRRYmA7W08QhsTay7U2OuEJ97jeaCPckbj++ZUifvnxWff47AK3qqsY5RARA8Ha3gVufCNx0ONSA8tnJRZ17YOEBWxVm3UUEgKkYJjFYMNAkMSdB7vu+UePHmF+WuJ/n3xwCWkjzeZ0B0glvYXwptlEX2u1MTSIsm4ogqgBLREMVDCgNEYWj8qCPpgtpNCoS/1TyQge3hGpu3KlhA/fF/nLTCaKmpEQ5eZ3BaPU2w4GZs2B6/Ndo7sWT3kyfIz7GtU4UG20r6YaMD7sFo8EJQUNfCJEW5oN+67239BI3Q2G3joPSQmspKZPEtTxlnwYgVH5OQJoGOd07dxpuxKGTLFYDp2O/IcKeY2WOEc4FsLxkeT/9NNvURgXwN8HH51BRMKmLpBGJUQZmjN7W9HuA3VDbtBtH2HjrsiJLk4WcW5V5BrnZ8ct9Mzpd+G22QVPRE+33Qd6eBZYjUtIYRhATIioGgNARAxd44fEbpgc7ujYFoVYfPb1Fu4piGpyET2DlHEGIUxMSbx/f+cQA9On83NTmDASga5AaVggc0cH26ga8Na1q2+Bm4fd5AxxuC8xdcbW52Zl0/EH704gY6RU946BjAwv7B838eVnIrM7UZzE/KQApMJOBHOTIgV4dNDBxhMjO1s9wd/8nQCMJliGAcmxXwwWCLsl4O4jGbMHpS6ebIt8ZK0zRM7IcebGClYWMx0ntlAkfefHc1iYEN+on1QxZsAr7VYD3BDLlE4PMFYQO3C5cW9fwDdDJLFhADdHxy2cVKV/z128hhKROQTEzGXgGEwLAZ/nZOkCD58AG1sCeut2q3B6Uuby0jQYK2bq9R00qWNJYGKjh6gB3Y4X0qgey72SkQjOyJSDsSxlWQXF024cYHpC5sN0LottA7A7PqmhbcBAC/PTVgK4WilhaU7mn+X5IgzGD+moehsb7CBC1Cu7wTWZqiiRQMNTErJhVsZ2DdDn1LcYwgiZuYsltM1cwT51ccAGxnp4LHPX9n4Z9Y74/EmtjrCBAY8Xszg+EuDdO+9ew9y4THwdSjcam9/4ahNbm+JLy4sLuHJZ5nMuI/YN+CmWjFrZ3L39mh2z0zM51OvyrIlE48hPSKGP1mt4+EjkWbnu16yKLxE0+P4VATfPjiWRNZK17lUGPdt14M77TAT1Pngi8//jjW2kzLrfudULyGTkXrMTQNMAszgVKnBNIs+mbnCQNHNCu9tCKi7rh7VGF/GkgCwHEeCf/6fI1O6eVJGZkLFPh3YMuM0Fghsd1omxAibzcm02AcSGcq+xXBT5tFGFCfnFjPuIDMUfhpSFNc+L/eMaChMyromHPZJHLrYOB/jNp1/Zus0tCorz7p2bWJkRwHe7XELKPCP+63/8G5xdNJKsEaDDRUFaoA/0jJ0fb3fx+6+EfOOw2kdyzCDTQ3F0DbCPaxX6bdjrttDvGgA6urh4Rmzy8bUlrJg5kKvNcePD7vNf+R5c7w/AatKbQfpBLTAq2CsAq/2g5v/Rszm8LLA6arBv1N553eUHYDV54Q3AavIRE4DV5OUrAKvJR1gAVpMPrwCsJh+UAVhNvsoDsJp8dAZgtdHe6F72Pvl0aS9bLB3t7kHuwAKBBQILBBYILPC/zgIvewYGYLU31zejxpdGBXv5W/Iq7zIBWO3N9X1wp8ACgQUCC7xOCwRgNVknD8Bqwk6k/AQBWE3iiAFYLQCrBWC1AKwWgNUCsNrreg8LmNVel2WfKjcAq70hQz/nNqMGs/7X1vaHv/vLAquv2z6vu3zD6vq9DPc0m5qyu5ySB+15sp68iTKNkdVJmW3ccsyWHpdZitt9DBNYzzDWsGwNZFLarEnuUyNlqMw0ZMSh9B0T5US1/FQyiVRcwFgsr22uDWGAlGFci0dDVv6SUmjK7MK6KOtVt9NB1aDxj48PcVySbTBkq1JmIz97GZnVyObEFA5FLNNPNj1mGYniSU8mj76mTDlk37FSlc2mZSqiP/hlQJWhxy/xRkacfN7sCOt7zDosX5mQuPtEGW7I4KNMcryv9lEiGbP5ydqlMoIiMypMaWGELAsXGZHUDvyLZWYKexKKPK8sQWRW0/q3W12PwSiXtXYg966fzUgZ3dLZnPUHMqutrQmFtDMMWRYf/v+7775zz9+9d9+WSUYt9Y14KmntwB18fmY1vRcZ5pQhjNKQZGpi8jOxjeWLVt6OzHPK2tVq1CybF2mFtX/ZbmURq1bLll2JbVW7xROepKCf/W5j4wm+/lqY1e4/emgZjNg/2i/F/Bjy/Aoi7XI+b9mPSPetbSHLoJXCjIROSQQqC1TFJxVaq9bt7rlYIu5jAazbtnR6PcuQNwx5fc37KBPY3OyCzcNhr/7gZ1bzSyVSKlPlMll3v0yqf87Rfrl27RquXL3ktj3ujnuzc2Toycs2my1r51azY5nbdnf37Xm/r7LtypQ2HIYs0xj7ZcL4g5/9i3XRdrHOdkwlEpYBkeOFEqFMZB3T8jmfpbLC3xyNR0DGKrcfcwUrL0sZ0MXFRfc866l9StsoS2K/PwDHBhMZ6ZSBb3pq1rJ8kVmNcptMR6Vj26cc42rnaDzpk7aM27bw2aFzb783sH1anJywY4HMajqO/OxlvE77i+xdOm/QDtb3KhVrQ9ZH5y6OIc0zDHsMavQFZQTUuZPt4lhUljVeq/bhXKrzAM/rtaybsril01nbXyxH+5HX6THHq/Y1x6AnQxy37SKjn7aRdtD+cnxzINvuZ8r0M6v5GdT0XixP7c+2a1vYPivn2mjaurG9Oi+xTzQPn8Xa19ySqvXnmLXMkRFP0vrUO3k4avNTBlSlTvnMVH+7cPmS9dWJiaK17dTMlGV/1P5hf7GeEbPrKuzyywfMamoXM+CDn8ACgQUCCwQWCCzwZ2GBV2Es04a8LObyrAZ/3/JZ1stijC9iVnvZtU/XdVRmtVHjP6PW548p/1WYz57VVy8CrdmYgZXekhKeV089/yLGNX8dRin/RfV8XtufZ/9R7fxnMaiDSgYWCCwQWOAFFlCwGqXolFGGwnGWSQsRtAYS62oPQ1a28l9/s4vH68L81Ok5iCq7VaSHMwuyoTidz2OvLHQ3Wzv7aBwLM9OFs9P4h79+zz2+cj5q2XrIK9M0cmkMKTwQkjJ8ef0OEJFyPvjJFVy8IEAi5jc8VGg0Btg/Fiae/eMSjg3DE2NAF84J68/55bxluhr2ekgbaUKSEXUNEz0Z1AxBD2rtHjqGvskJhZE0MY9Oq2llGS+eW7ZEZmQ6W3sg0qWPHz7CxUvCBrS0OIduW0A/mSzjshLvZNkdR5iTKE+3Y9ikKrUW9vZl7cKvjnD16lmMCQkOKGNqlAMxdNqIGdr7SHiAhKFRCrlMY8LW0x8MvfeoUAgho1jzdPRGIznDgWNYngjm87huBoMOBqrVF05gMBSqtEgcaDZF5o+xq3JVSvrdZ7fR7Uuet9+/BkPuIyFfwzrWqDnY2K66edZ39lAfCE0QmeomDSPXhZUFzM1I41nniIk5JaIhhFSyttuxSjOSS6U/eSw+w1qpDCiZ1QbmXmEa0ywqkYXNMqsNY2gZo7RDlBcU+396Yx33n0gf5QozaHWFDSgcTWB5SZi06icOBqSKI3NSJgGjkgeSI2UMYVbpuITSsZTjxoznpM5U/bx3T9ihnqytQxj5gA8+eAsrQjAHJww0DDsUZVi//eYbOd9uoVEWf2uVm7h64S33OB1LeUxIEQc//bnE4F0RJcO81SNDlWG2e7BxhNuPDFteehrhhNSBMqkndem8bt/B0DBphXotTBgtw5XpMUyqrmG3hkFH+nR+dgIL87LukUsD1bqcH8umUDEahP1hHPuGseyw3MHGrozrdH4GG/tyHIllUZyReYasfrMm1P7tbeCBkQeNxjvIZaX82dk8IhEBXVWrbQz7ZuYYpNA17GLox5COS56xtLBvMXFq3N8WOzQbB5ibkflwdm4SBSNPub3XQaUk/k+lnKMDYYU83N/BhXOisHLuzBLChklrupiFUX/lAguGPWF6S0TDiKruo7v4K2sLrjvbwfl8ZjXo2myIcrxyKV1E5zTO98rgSLnkzT2ZcLvdHupVmZ/DwxbihraRKji5ohnjEcAIVOHLP3yHjKFZe/+dq0gbOUsOOb3X7kENn//hrltmPJZB1tBaXrh4BtMzYn+KMqk0cq0L1NviV712B42a+HA+mcTSpLDxZSmvTP1ko2TkGHRtLxRGTEkJKXO7L4xlt+8/xpGRpebGba79MV2+ctZKsnIJKmsYH+H0wbVmsUPfZa1karTqyKbE3zg8uHbGVGkCv/1cxl1rGEZxzjhiIoVKQ9a69/cP4RjfniwUUczIOIo6TeQi0sbF2TFMT4rDxTk3Gza1RIRr09KR/DYNh6WR9XobyZz4BqVWqyrXuwf8/ktRsUoXx3DpbWE1O9ivYCIt9928dxeDmvjq3/3yI8zOSONjcaBLbVLaPxRB17T95u0qfv2Hm1K37CSuvnPFPU6kgKGZw7lkr8/u/b1jPHl4R9qIFn7+4VX3+FcfL2DcuDNHWcx4ivvuYb4nh+7TRudtFQH1BJ3dgv7CUgBWe0MdOmrwJWBW+2E75sceZHlZ4PR12+eHLP+ZAV1lxPwebuMHpXGx/FlgtX6nbT9ieH8bLPR/3PiOh30HYX2wDIegLCgTr9NAr9PtgfJvTO1mwy7Yc6GfIBT3YdjpImLoPrkoHzdvGoeHB+i05SHPDxIFdWXdt3vzmeFKMio16gCdjrzoESDRaAgFMKVE26Ycgga07UPHQTwmT8xUIo1kUr4aEomkBRLFoimfhFwfrba88BKgo4v9frAOgQrqB1zUVyAGwU4KVuDfLfggHvck+QYOhoaSlYAEBSIQ0KbHBAaobQl4KBSMNvj0tAUWxGIRWwc/yCMUipwCZHj1b1nwTbvTsf1eqzUsUKPd7Z8C4SlwKl8wX8wuyM8DbCUSnt1CkbAFgW1v7VoJP8oV8qPM7d9IFNevX3ePb37zje2jTMaTZ80XPUAGASr6sklmNQWLEGiicoSHh8cW0EaZOwXcTIxPWalBgm8U/EEZ0J6RYSXIxJNzrVrpSfan2o3SnxasFvck+Sifp/21ubmJr74SKt5bt27Z+2ayKVtn9q8Cbgr5MfB6ppOjY2u3dCZlwSKUzLXgpGgUHeVNj4StPOXxUcn2NcFq6pMnJxULoOz2PRnfcDTmAZiKRQteIbBPfZXE/G1zL9pBAUME9CggyQ9Wo520Xxgo0nHHuszNCX3wRx99hHfeeds97nc76PflTZsSrh5gqG7vdbB/5JPLrHkyrKmMbWPp+MQC2ijnmy/Kxw19NmdooAnsUR+mb2gbOUYV2MSxrGONMpcqA0rwkvoA+z9pog3JtAdum5iYwvKyUN5TBlR9r1FvWTAffU/lF1nPe/fuufkpcan5KcWrwLi79++A9WAioE3tSRlSBSqlkhnbj0kfiI1tUeDs4fGJzc/xp5KvlERWsBrHkALj2A9qK/qdgrRYT53TPOCrBKgU0MQxpHMvP7ympgQ8yrlre1ukmXkfLYf21OOnGdEU4MU6qEQs8+fzSl0dt/3IazU/+1P71PWzvjynCHZVO9N+Om+wbB0vrEu5JsGzwTBk/ZzgRfV55tX2+uvvB8b55bBpKy3fb6tatWr7lPXVvmDddLwnoh64jUBtzcP5RutA0LZ/oU/vFYnHvGcNhrYf+fxUsNrFK5et305Ojtv5kzKgnKeYeB8/ENCCxV253QCsRhv9kO+CrtGDFFggsEBggcACgQWeY4FR42/PM+Tz4ij+Z9qrAM5elmdUYNnz4oUvKkfb6I9nvKoDjQpW80vVv8o9/HLwr5L/h3ineBFQzG/HF4G/tK4vA8C9CijtVcBwT79PvQwM96r5n2XzV7XPm+qvV7lPkCewQGCBwAJ/rAUMRsusFStSrIehyj4igs7QgNWcCLrmU//3Xzj49DORP6tWm0jEZIH5nWuXcOW8xAwKU8CdNbng/sPHeHJf0GcThRT+/lcfucfvXUshK/uq3TCChjWTcS6wy+nff/YEj7dkU+fUbA7nr8oC/NRkBl2z+b1Ra2D/QMBzJ5UGMjkBxKyePYezSyKhyLX9iKn/0BmAwC6mAYboDmShxQlHcWIkArd3D7B4RuJ5qZi3YH54XMXBnsTkrl65ZITiGMscEOfnpq+/+gqzrr4icPHSOYTDEuMcDCmsKkAKRJIYQuq5V+rg21vCXuMMufIhILNUOotmUwAN6UwCly4J8CWfA5JmbYg5QwZ1SJyLwTZg0O8jbNZVhvCtzwwp66mAADeIL/Uxm9v5y5gs5T+ZYnFKtWr+PlET7vkhAWBhAfe0OgPEo0Y+LxJGdyDnb3y7jgcbAoxYWl7G+3+KohIAACAASURBVO9ILJDVbZZkrWZv+wB37m25xzulGgpLS+7xpauXMJWVtRpiVSidyERslFGQcyVhjRoqer0m4gToMbkZ9C+nwWqqpOq2wZG1o1B4YAkBaBuF57VBsJqUQ7Da3XW5+vqdLQvETOamcFKWcli3+Xnxt35zgIyxW6jbRzItds7nIjD7p3FSbmFzXaQPGfe9eEGuPTkBHq8ZsNrGlo29La8sYs6Un8wAfYNYLI5FUK2I/8fDQ9QPRXmltHeE2YLE3en7cdPX01N5vPWOymIKUIWJMoC7BjS5vltBKyIAnWGiiGhKfGC/5OD+usRxXdnQtIBduvVjzBVkPW1hPIPxpAy2sSSw/UTGPsGdszMC5stmYuiY9bpcNoPOwKgohQUExFRpAA83pV3NXgTfGjAoZU9XL8saQmEyC9qC6cFaH4+M1GlhLIbVVQHoFAtxlE9kHD1e34Nj5GuT8SLCkIsHvSg6Rp5ybnISU4JrAveihw2wptXYgzM4cc9nUnHMGZQcY/lJ6qCyXWngiQEyHuzvYnpSCoqGhqgbydcL5xawuix2cNUf+4L6CQ16PsCla3ipxNNgNV0L5ZqtlVAMw+C4MIyE7fmmQ2lM6YsWgcUxGSOJDOduKZ74qPqxjMdyaRcLizLHpgmsMnLJvGztscxj3938Gu8b6c9rl2dgMGYuNrZnporPvriD3U0ZF4vzK4i4UrscHwWsLImteMY/HhsWdBu2QOToEFAxVPfXAKQw7KIblfp0Q0OEw1LmAAlUWzJHbe+WsLUjYNDSSR3NhtTn7NlVuABVd7wAhZz4cDaTxMyUzMkJSrVGZE5rNqrIG81dglkVCHhw1MdX3wo4LJwt4OwVkd8NxYE9cVs8eLAJx6xRz0/NIEeUF8da9QCNXbn2rUvLIDCQKRoNg+vUTMmErpIDw24HIfOc7bb7iKeknEYP6Jpp7+4G8OWtDff84vllrFyUOrBLzPSMG7/bBpriw7/65C1MjosDxRKUepX7dghSN8/KP9w4wqdfC+jw/MW38N7HMifUa0DJtJHPHJ3TyiXgt78xUqTtCv7+lwJM/9n740iZMunVkZD0nQsnsJufKOpsGvMU3Fha8peXArDaG+rTUYNlAVjth+2YHyKY9cPW6M2WFoDVnm/vAKwmb7wBWE1euAjICMBqcBniArAad4EFYDWOiwCsZnboBGA1d54MwGryMRqA1V4GwjsNUPuxv4u/2Tf/4G6BBQILBBb4cVtg1Pjb86wVgNXEMgFYTezwKuAw9aXvw3D2rGt57o8Bz70K2O5Z/h+A1X7cc2jQ+sACP1YLBGC1AKwWgNUCsFoAVgvAagFYLQCrBWC1N/8mGIDV3pDNRw2W/amB1d6QmYLbvCYL/LmD1Z43fvT8HyMD6mc7YxBWd/X6JTsHupXJ0KqqnBllOpWNhruQSDvtBnMN4tsNaPrWcvl3rTPL7zuCmm43m+j1BSzVaffQ68gxy9YgYSwSQ9RlaAEOD/YsKw+3qWRzsushl0kjZCrBOjsuu5rUoV6X7QFkP2p3zJaMgXOKCUbdj4h1KzEZ8ZiuotGEtQ/raWVDhx7bFm2j9iEjj7If6TnegyCoZ9p5MLD2JBjCMdTJwqYjOwLIlKNSev7jqEHTmx44xRym7Fyk0rV9R1phpTXvOacCz1q3VqtjWYJa7batc6lUtgxVzXbXsvKwXQR5MaVdCURB44fgyadGo3Eb7Cfzl7IQHR4cW5YsMv3Mz8vuAzKrPXr0yD1+/OSJtQ+Z1SwLXSp+iv2LUqBMY2NFT+o0HLZtZLuU4Yy/lqkombHnyRKkvhRzKYLMDjtfH9GnVAaUvwrySyTjFuhGSUFlHiJNtzKKUfL0888/d+t5//59K8+aTMUtmxptoG3JZzOWxap8XLIsU7yX9m8iFj/lV5QnZOI9Dw399N7uvmWf4s5CZd6qVGqW2avvUgnL1pdYImn9jX1rZWRTWcSThn0wmbHMakdHR5Yhj4xd6v+0j9qKdvKzYSkokH6tzGqXL1/GuXPCZR7G0O5oo3yn+ufJSRkPH8purI31LWv/cNiTREylMvZeZFZTRsN8voCFZdmdR/uFDVU050D1K55Xf6YNtc5kz9K2kAWMbWbimNWFLM5b9GOxfxSFcQH3zM8vYsnsClxYWLD2Pz46sYxlZCs7c0baTlYzZTLjrzJXxWIJy4B1VDq09WHdlAmMG0GVVSuTznkyoImE9U+CU1We9eCoZPua9r94Ubbc5HJj1m9Z9t6e8NxzLlF/oM3U/8k0pwxnZFtTm9CGOnf5ZYu5RzFjWOg4J6k9/ayTvJfOt352NJknZacP/UjvxXLUtzmHUOKUiX9XG3Lc63j0s52RmZF9w8QyaFMmzlU6b/Daju50C0VQrcmOMz+zGv1FfYl11Pr7n+cu6K0s9PH81fmZ5aut/MxqLFP7lHX3S3JrW7iVUY9Zf60D91/5x529NpW05XDO0HpSVloZ/s5fumj9dmZmyj5fJqYmrA+wXn55X50/IxHOJS8DdanwgmsKL+n22KdOP7+859DMkkvepNMLj77dw//uHs8+8bL3yaev+r4LpK9YnSBbYIHAAoEFAgsEFnimBUYFV/kLeRkLGvM+C7T0omfks+rzovwvi3+wDi+LMY7K1vYiVxrVnqMC1F/Wlhe9X7zKEBgV7KX5R2VEO/Ua55MEHbWcV7Hfi8p8GdPb83z4VezMsl93f71K+1+l34M8gQUCCwQWGNUCJoxo2E0M45dLXSP0NX1KIhpmtdYwahllbn4L/H//+qWbp9nuY3Za2IP+9m8uWkk1ktjEJGSM/QPgu+uiIlA+Osa7V0Ui86efTGNChELQbQ+RM+xTJMI35PY4Oh7iyZbIa24fbKFvpNPyYyk0TXwlFU8gGhf+HcZxNMa8sjSDvCEnooBDRlnc3JivkePs9NAy8ex+KIatA2GlunXnPqZnJVZ0/vwZZIxU3OFBGdubwl5z5dJF5DISK+UyBxlvmO7evo2CiZdfvXIOJlwIZ1izjDJ9stY5sr6xtV+zzGqzsyuYnZt1z8eTwKM1YQba3dvAB++JBNvkZBo5ZRpzBlZmLhWLI2rYvHq9PpIZyUT2OE2MATPWysQffQa5cU2bi39U1RwHYbOewLiP97in+KvEQTvdHtJGFtC1hWHH2S618Pl1YQ+KJNK4dvWce1xIR5A3sn2NchVPtqWNB7UeYtMSu52Zz2DM2Lx+Agy6EgvMZyNWQpG3NKp9iIbYLvFbkc7zM6tJLIisSArQZGkh1VKFY6VFmc8x9uq5QnZiQ64s3d4UO954sItS00iLxrLY2RKf6fUGmJmSvov0h5hKivM1yhWkM1KHxcUczghBHsonwJdf3XCP240mLl8WyTynH0KrI/av15ug+o2miJFojMRDiEXFhwvjKWQT0vbVs/OYol4iry31UD8WZaCdtU2sLMvay9xcETOzUp8W1wCN9GSl2sTjJ0Jp2O4nkJmSih7We6gbfUeOj/U96a/pmTnMz8maTO3oGEc7a+7xWMLB5RVhdLtyZg4nB8LENlnIY2rCqGLQkfrSp3zvNt2LSCoJo76Laotse5Kn0Qnjd1+J5OL69hGWV2UshKIZ1I3MYpcSpUYCNZOOYvW8MNVNFJPodMRWuzuHKJ8YhacuvUScLJPIoU1tTMbFs2lEDfPT1HgCVy7LxBGNAVub0sZK+RhDU9HzZy7i7HmZyHJx4NAwllFgSokLH96/j4f3RB7xvasX8ME1qf9ENmS5pMKDPsgt5Sau0wzNIHlFZrW+Y8Z5NGJtyH47PJb2HlSqQEjKTGfySKcMy1oUKJq5sVmtW3YxsrL1zDCqtIA/fCrsj71mBb98X+RlVxZSKLOjuKaUTaBuWB7/5V8/w/LcNff8+ZWclRVmLxgVTQyGA4TMvFFr1rB/KFKkY7kClmeEhZG1DRvnyEUiCJm1U0T76BnGyhb6LrsjU9+JIhIzksHREIwaJ07KDra3xG+5cnnEh5KR+0yTRs29bxar54RNc7wYQTYpTt/p1JBOSJk96u8aM++Xerh+W/yhjQjOvSXPtUgKMI8RbG9uI2cUvC5fKLr+wVQ+cHDjN//kHv/k/bdw4fKq1Mddy5U8XBrWdXan0/DNwxE4YfHbNgk9zTPum4fAjfvyrLz47hKm5PEF8gtWZKkDX/zPh5hISAP+6mcXoEJZlAI2aqKoOkBJSOjw9a0jy274zgeXMSPDGn/49BClQ8lULEziJz+R+nCZ/p//79vucb91gv/0N5+4x9dWY4ibpQBWl2LLbmID1SEQEsZOw7jnn8El819eCsBqb6hPR/2YD8Bqb6hjfiS3edni4usOBv2x5T+v/va8j6L5Vbr0eYFbvgwq+MwPVgu5MpRGE7vXt4vZnVbbHlPW0wLR+BVpXkZOLZBHIk/JicoLV7/bsjKL3W7fyoa6DzUFzUTiUFmxRrWGlhFGd/pdJBLyZE8n+QCTJx1BAF0j3RgJAQ0DViN4RiUdXfCE+YhMxryFfxceY9obHnqycYNByMpfHu0fWXAVv3f84AAFARDYoUAH3ldtS39Q0IOfwYsgAYLpmAjUaDSEkpiAEJWAJJBCwVXxRNQCGghsUKAA5fUU0JBKJWx+2lID7ayLHjebbWtn5lGbE/SjqdfvWyAFZTQVUNLpObZ83lMBIpSY5Iew+0LR58ervFLQrxTIUm+0LLCG7VaQTc8HltK+5G+z5Um10t56r3avbe1A+6iEXzqdPQVio7wfE6m01VbsZ5UvbDU9qVN3zBqgRC6dQdSMMX6IK6CE1ykYq1qtWLAO26ggJz+wg/VVm9+9dxufffaZW5+1J4+t/7BvFSjz1pWrmJ2Vj9pEwpNSbdbpw/KmGgmFLViEfe2XoFUQq+MMsWde8He2d+21UzOeBGqj0bIgJI4g9Z9EyvMr3k+BLwQ/pU2gZWpyBq2u1IdylCpbub6+boE47Ftr51bLAoxYnoL5CMzTvuNvzoBQxws5K/VLsKPKQR4eHuHmzZvufR+vrVu/pdSmJvqw2rxea9jjxcVlnFmVoAh9ptmSDynWU/2TPqKSsvQdHRcET6r0J9ur9fHLSjJv30T5SNk8PSuU2cvLZywAiKA0rRtlTBUExvGuYLWZmTk7bxDMpMAm9pfOJ/2BB5CtNuoWuEZ767MnnvCDbmN2fqs3m1YGlAEPBZ+tXjhvKacphaxtJ2BLxz7HjtqH84/Wh6C6SqXitpfzn/ok7amyobxO+3fQ76LZlGAJ66y+/TSQ2utTD3jKeUPHINtqZaYdx47xeDxhQbEsX+dntlXnUj9Yjb6ngEKOAwULck5WX6U8Ztx8XBI4SDAvE+ui7WV91G70EfV/Huv8w/rqM4K+pG3xyz23fIA/lqnXsmwL5g5H7BySTnoANT+AjKBbvZbzp5UQTadsPRk1URvSb7V/V86dtcHd5eVFb1xMFK0NXanuuDyLif0c6DPUnTsDsBrt8se+C9qJLTgILBBYILBAYIHAAi+xgL6X/TGGehHY63nPtOfFLUYFq/nLf1ksh230l/99wXYvstWoYLU/Nv75sn4b9Z3iVRjR/Hn8G3D8dRnlvi8C7L8MTPai+7zs2qffuV4l//Pa+Cp2e1lffZ93wFHs/Cr3D/IEFggsEFjglSzAz3bdR8bjsFkhDxGwIQvJTiiE3tDI/CGJvtkvtrYJ/L//IsCRcqWGxQWJgf3NX59HrSKx4bX1+7j6joBv0hng/m0Bglz/7CamxmXh/2//wyWsCH4GHYLVjLZlu814sKzAk/XJYCGwsVvG4YnII/YGXSuXlkml7ebfqYlJFPNG2owAE2OMkENxTW3jADBx6/7AQTdkAGdh4PG+bE78+pvbKOQk3vj+++eQNoCAw+MObn3ztXt+fmYWk+OShwpqu1uy2bNZb2DSoADOry4ilzObuyMUlpQ6EGDR6QtYrd4M485dkYNcWFjF+IQASiIxYGdHGkCw2tiYxGDGcnFEDTCrXj7BsCcxmKniJGZMfRIJoG8AZ4h6m5RDLphNgEpPbyPU98lElJA3/euALAVufmfQQ9TYDZEoWkZ3kOC3tJHgZJx1SE05rv9E4vj/2XvTJjuOK0vwRLx9z5f7vmIlAZAUJZWk6lJNVXdbj1l9mP7cf3HM5tuUTdfUdJdKpRIpkhIJLtgTQCL3zJdv37exE9evvwCEBPKR4KYON6NlMODPl+vXPSKuHz/nw88FzHF8VsaVdYnLbi3mMC0m90BxVSO9WhnEURjIiFXaBMVIltP9XbTqEndcmp/C1qrEzqcygJ7l56+cocItCEszzuoBIbS/DoZG8pV/RsA7is+N+kvZVKYuXDQhNueOzX1xPXzwxTOU29LHVj+GvV051OwgggUDVktFIoh0ZC40ygVMTwty8+qVNK5dlnIaDeA3/yLAjifbj7C8JEC9TCaPiZwAQGOxuI07FkqjvSPGhsNm4yyXj2Pe+MzlS4tYNsijQQcoH0kb9p/t4/IlAeKks0DE2L/Rq6Fp9nMOTyp48kSAd/mZVRyWJHZbbvYxiIqvlppdFIxc5vzyCmZmZLwKxw0cGyAXJQ5/aYCVN68tWEnH4kkBWbO30G01MZkQm5ydFhCJyzqTncl6Mopem0+AigGi9RDFx7cF8FqutZCZFNRMsdTA/oHYf2pmAZ4WpUeIMUA8LADWyfwEcrJFhGSS4CO53t2toViQA8Xch7lyWdaxTov7HU+860S0i5//lQwYVYFLdEzWWzhFqyrzYjI7g2xe2j+dA8x0tKAj3n/2uIwP//23Xp5rm6u4dV3KXJ5NwCwtQLcH18xr/psTMWjNC4LVBmZjaOA6dq2u94DjkswLzsFqU66HAxfdlrQ/4Q7wy5viG9nEaF4Q6NY2C+hXDxr47e8+8PK8c/USfvq25CcAuNuTiRpJJ/G0JPucv//wNuYmBIC1sbaAWcGeodUEdp4JIDKTTWB2UUB+T3ZO8OSJ2Jx7CT9996rkcQl6MiDC6BAhHbzIEA2D5WsOBihXTZy+3kc0ZqSopzLW9wjqUnA2tzCODiR/r9tGuSAgtnazjitXZI3aWMnAqNoSVoyBORTdaPQRCcvkqTQoCSzr9u5pEbGsOJkbi6Ni9rHr1RoWZgQ0+fbVRSQMAqt4UMaj2//m3f/5uzewZSSeuQqZ6ehJkerzq9+pI6QHvMNRalZ7v230I2gbO3z0ZRmfP5JFavXaNWwYGdCYC+zIMoP7H/0J15YEYPqrn60iYTRW+24bw5B4YqkPPDO4vo9v76NQlmfWuz9ds+vGP/3TZ+h3pOKZ/Cz++j8Yiecu8N//UfY/09Ee/ut/+WvvemsRiBocZsTpwbFIeR9YzSGOQIHFzylUS+P/AlMAVvuOBvWbBmteFehgF8Yt/zvqdlDND8QCrwtwftvBoG9afgBWAyIBWM2bTQFYzWjIB2A1zx8CsFoAVgvAahI4DMBqCtoOwGp/9uoZMKv9QN7Gg2YEFggsEFggsMB3ZYEArPa8pV91GPYiYxKA1cRK48S1ArDayLPGsdu4dr6I/wZ5AgsEFggscCELBGA1z0wBWG3kLQFYjbYgD10AVgvAagFYLQCrydoYgNUCsNqF3qm+RqYArPY1jPZ1fjIumOyHxqw2bnDh69jo2/zNuPb/NtvyfZT9Ywarvdj2l47l12BWe9lpZT+zmp95yx0O7GnlQbdnmYQ6rbZlIerylBMZ1Yj4bo+k2cispmxMkXDYx1jGYKe87PcHHQ+5zkR5TZV1814AjDxfmNSu5ohLo1pBh8caPNauLkKkTuOphwjzmA+IXgfdtuEoHfYtE5snS2dOEpF1RhnOSBGudVE6UAPSLtgDgbl3u30UCnKihCdQjo+FIrbT71iWL0oHKuMXmdIohch0dnZmT77w/5Whxw8+o82VOYllnxnpxmw2bRmnmF/Za8ispkxF/KtsWGRWG8mMdq3d/Kxp7J/2sdXqjJjzfKxmtIP2xSFTlBlfMqspA1B/6Ng8rF8ZxZyQi7rh1iVjGRnzmMjMpAxq9UbLsg1xXFR+rt5q2Tx+lrJYPGnbybHStlXqFcsSRDuoTch4pDYhW9nqqpzyWFvbsGNNFidlgSoVK9af2VeeEGOaymYtexDlVtUOZOBStqRarWqv2T9tw+zs9EimMxazv73/4C4++ugjr/wHjx5aZiMyVKn84k9/8r6VxfSfbxv0RiyGlN9VO1BuUuUpyTgVNfTiHN+DYzmlsvtsb8Qutrpi2ZLIqrW7u+vlGTqO9c9kOmPbzPFRNqZMOmeZ1aZn59Fui63IQnXnjtBYU+pU28NxV8Yy/lXfI7PVzIycOiSLnM4LYYSS0xNLC2SAkxNkPJ2n43V8fIIvvvjC9Gvf+h5Z09T/6XfKfNbvDSxzGH1gcWXZ+y3nbLUmLIYcO2U3pG+QQYuJf5Ul69NPP7Xyo2TF0nWDf9U+XPO65qQhT2MpsxplQNU3mF9ZuI4OT6wcJ9uzsbHh1buwsGR9mP3Q9aRYLI8kQWNhe91otyxTF9cSK9PsY4ukLKY+R+rNpm+MGnY9XFlbxfKy2McZjtgW6e9qH/ZRx44sZZYl7vjYsq9xHVOpX67fytxG9jLK4jKFnKFd65jXSjBHo3btoq30OUIb67OALG8qY8ox1/vsn45FIpG066r6Duulj+la6n8eUvpS5S9ZhjLe0Z46dlxPrLxyOG55w/xscKxDbUK/Ujvwr18eVOcImdX0mr/VtvG5quPFdqq/ecYziaxpmj+XyY6euRHKZ8u5K+bRev19p1yt2jwUCfvyjFgPOVd0Lly5cskyq2UnRnWxnpihSuej+nkutYBZzZtLPjks//gF14EFAgsEFggsEFjgdRYYFyzl/55+Xdkv/vvrYifnlfcqJrZvwqym9V2k/Ffl8Zej7z4Xtc249h83/7jvCOPm9/fzIkxj58UPzwOgvSz/mwSrXYTh7HUHnF98F7tImWq3F/OOa/9x84/rnxf14yBfYIHAAoEFXmkBfrYbaT8vn+qNOQ3AY1eTex1H2H26SHqSY0zFOplzJKb4eGcHG4Ye7de/XlfRCuztnyCSEAaa1fkMDOkY/vn/+QyuYVj5u799B9dFOQ1UiXB6cjiRsmwOhPKl3SdDmOQZhICGIUcr13uYmJD4BwlnwoaxhlwvKh9GhcOEkXqMhodAz+wbsK/UPfNSGE0jjUfOoScF6fuXXz1EPisxwiuXplWxEKeFM3z8oTAMxaIRzJPNyYvBxBEy5WRTaUykpf0LCwnEDIuV6zQRMbZtkEHJESaeZj+MT/4o1Ddz85uYmJAfkCipYOTbdp49RKMu/5PPxpCMSy9DwwGSIck/OzWH+SlhFSKzWtdEagZO2+51MAY8NKxjjPtSycFrQ7OJGmUCPZnRacxMSVw2GmKsVgZs2O8bjjKJJTcG4kDRcBwRY/VapY6+oTsLJxJ4eCpj+vjpIVJhiQteWZrFspDrYdgpomMGrBOdxHZF9ny2n/WwvyOsRe1mDf22xHFn8xncur7uXV/fmLDMQ91OCwlTL3tomdVM3FsqI1+cYVwbUiFD2hDCECFHHMuTYSRNnscvSGY1I+XphPDxPbHPR3f2gKSMeyg2gcKZMJC5iCBqfCDU76NZlPEadptYXRE2o631DC4L4ZQnD/vpJ8KE9OjeXfSMigljyVubwry1MBeB2Z7BwUEVe4ciqVkuV+GYtq1vLOKtK8JsNDMh0olMg84A6BhWuS5gyMtoBnQdGXdKgFZ70vdiqYPtJ8Jgt7i0ibt3n5qGJuEmZMDOmj3sF2UsoumMx47F1Gx00GuKfcrHu7h5ReLcG0s5K6H7UMvj0tNoYMPE4Isnx5hbForF+aUsumaI7j48QaUl87HruDCkYAjHUhhCfL7dGeLJY6EfzGbyVhWjUe+jeCwsYoP+EImkHPhdWEkhJ1MEJ6c9nJ0KGyL3WDY3hLGv1erh6FCkfrudKq5fFznUWzcnEDO+Wq0P0ajIetJtddE2dFjr65NWbvioCPTNesWtzPtfyf7JwtQkVhZkfs1mI0jIECE0GIzYs6g8pfKIF2RWo9czdRygadZ2kuA1DNVbrdND0dBUcl/o6UMB5GXCQ/znvxIWzNWFHLrGHxr9EEoDKfPDPz3B3fuPvOv/9Ld/jZurYv9+u4tYXPL0QyHcORaWu7vbe0Bb8kxkJjGZEwY1Kmc9fiRyoovLy3j/fdGqPCkCv/udSEuHww7+9m/e967nUvRjMWIu2segKf4ZikXRcIXtr9gdYJc0fJSK3j9BtydjnZ+aR25C5gWX+7iuwy7r8G57q8HDu7L3e3jwDNffEjqyq2sJhEhNyOcRVZfMYkFit1RSCqJZH+2JoZ9SkYva195j1UHd7FH3Oi2kjVLLdDZj+1I/28d0Uhagq1fWsbQivscGqSQuFX91Lg+7DYQM46kTjqDXkd82BlFUB9Lfj+7s4ott2buO5fO4cl3moNsb4uihzJHOyRnevyL+/M71LCJGErTVr8OJCtNheQh8/lAe9v/2wX1UzVJx671rSJt1+8svdlA4krGYmZ7F+z+RZyWFaD4yDHzLsxn87/+byMVOJoGcsXnIY8A0LxNe3NxMAO5lmecI/9V79PyFpwCs9h0N8LhgqQCs9mYHZlz7v9nav//SXhdwHTd4NG6Pvkn554HV/Pdd/QK7YMP425e1iUFtKy1HsE7ffHz0RgCyYa8/Aq71+iNJ0EYTHUO9SnprLYdQr4R5+kd9IAl+JITC8rY5GLbRIe+r95JCYJOhoB06I7CCfjzwQdeoW8AZCFCgALb38kJQhRhhOGBfpBwC4VT6k2UPzUeVbK7LAzwWjozk4VL8WJKCQqEIwiHJ43gyoPJRdXBwZAEZhRI/NqQNfsAWy1dglsh6yscKwQoK6iI4RwEc/K1K4BGUosAU9kuBEenMSJaRQDuVTSTwQ0EMBJSo/dlvf7D85SBFkedkon30OhqN27ZFYzELmCAASNvphCLPASAUBWa5WgAAIABJREFUbESwWqkkLynlUhWViny4+O3QanctWIcfwQpWa3W79pp03CNJyrgFXviBQeVa2foM+6egjQGDE+Ztk+CSzU2h7t3cvPRcOdrfXndgy6ENmy0Zr8lMBrQ7E4FhOvf8YDXKgCoYhfd1LJLJuAW6JZIEYMmbGKmM//hHoYknWE3vT2RzeOst+SB4//33LG29BwY1YxQKu9bmg94IoEN/39vTj9Qy8iaQQB/2g9W0HAKSVGa0UCiC8paen4dCFpiSnciP5ni7beVWs5kJRBjp4EwJR9E2YESCt549e+bdJ4hIwUEcdwVicqwt6C2TsT5MGVD1c/5Np+QDN5chfb8EbPjxrbKM9C+V4yyela2t+BGvfeR6oiC5aCRm65qdnUcyIy/dHFOVceRcsWDKet2ClhYWFuw8IhjvwQP5kCJocyS/a4JcpL1OpeCYdTmdTmJiUto/MTFp/dlf18H+kQVFcU5fv37dyz89PWv7wvwKjiQAUSUsJ6fz9o2dbVcQLW1uAaCN1ghg2h/Y9ScUidgxOjo5tesG26DgpJATtn3kvNf1mfXr+kMbqs0JIFPQlb8N7M8IEJwAZWuZCDLW7w320S8DaqUqPfCizB3aVjdwCCRTf+Oap8BNtm0khZy0fac/KkCQ/dC10S8rzLVZ12TWoz5M22v5BA2njP9E42kkyBvv0ccn7dzkOqG2YhkK8CVweQQUHo0L8+ga4j2njIymicl45fvXPa51up7z+aX9pdyFHzSptgo7o3WD/dV1MhwbgQIp36x95Pjoej6/tHguWM0CysNhxOPy2cxvS6MEbmQUArCa2MU/mp6pghRYILBAYIHAAoEFLmSBccFn4+bXRlwU7PWyRr8q5qL/dpHyXyz7ZbGsF+8FMqCvdqOLANT8eV4GthsXfHbeu4//HfbFVr+unRcBjY3bzleVOQ6g7VUjMC74bNz8F1pEgkyBBQILBBZ4nQW4G+wHq2l+twkQsOYt7JQCle/+rpPEWVPiNFSPu/2VxCNvf/4lrr8l8def//QSMmZ3/bhcQKkmMfX1pXXsGwnFf/nnT9Ftykb1L35+EzeuyQ94/nbQlY32TJT1SGy+0R6gY6RII/GIifADzeFIJoyluWbvm1gSVb8MddtIhuUfolGXFUi/GEA2GwpDJ4K6qavpODigBponY3qI/ScCvJidnkO7K0CcdCqK3V0BsqQSMSwvyMZ/IprERFYAGTyrqVA4qoFqDKzVbSAZkfa00EZjoICbMH77rwLUyGTnEYsJImDohG3M7PhkDykj2ZbLxTCTF+DXRDqFVERAG3E3iqSxP+VTDc4EPfAQscRpBuChbGlDuVrB8ZH0kbGreFTisrPTk5idloPG7GPYkCZ44AET7umjj6aRNPWAeh3T46GDTsiQG4TDEKsBz/bL+PSDL73rdzbX8d6G9DGZpQyc5K8gjT9IqBqfPTgCzD5Pv9ewsqfzk1lc3RRg0+ZKHEYoEZ1WC0miO+gLzhCOxtgIzjOxGe45DA0AyLs2kqDsXsi0wQPmGSnG3nAEVmu4Ifz2c/HPDz5/hsSkAEES2UnUZQsELKdlZHDb9Rp6TfmHVNzB+qrYM5dxMTcttlpZAEoF8cnT/T1UqU9IwNbsHNYMeIVnuU1XUCwCR+ZwevGsimZTBnttfRnXLxvwouf/sr8x6Azh9sU3YtFRfKo9BNqOjEw4FkNTQU6I4Is7Re9+JDSBTkNlVaOoGATZ3lkNu0VZH5rDEEg0wBSi7Q3RBOV2l6ZlLsxPRzw5Q6bCSdPG4N1+Gzlj836nhus3ZG9kctaBVnv7zmM0iTj1JBebmJ6XcU8kJ1ApSx/X1/LYeSr+c3J8hnxOwEncWzvcFz+vlBuo1sTPE+kQpmfFJm6oZzGr3GdTCzFOrTHdZr2GGQMAvX5tzgL+jg6qODuS/ZCp6Ql0+zIxFheXMGUkL3d2u6iUDACXC5wBgeXTcczlZO7nk4BRP0aIy5IdptEa5TVMw6yeM5jFTh3D+2cXQ7OmcXk9MRKux+Uaeq7UFU6kvfWUqVQooVOTcZxOhnB1XmyyNJ9Fryv7HQRq3tkVH779YBcxI9v67tvr2BTsJakpAQP0bDrArpHjLNQ7qFfMettz0G/LGPGcv0qvRqIJXHtL0Mp0ow8+kMlfqxbwn/7u5941p41r9seyoRb6HQGWhaMZVCGow7MWsH8ofXn67BAlA8gLRxK2zSFKZxrjTk7lkBesoAdyfvJYxpHAxJs3RH50IRkCzJqfiUTRIfDTI1WIIWL2f+ptytRKObT5mXlstgYD9I3MJUknOg3x1Wa5gp7Ze4yig6sbsibMTueRNZqjfPp0zfCyuRHzkA71mxh2pIJ4NIaWWcP7oRRKfXlW3t4+wVfPxM/LrQ5yE0ZKe+ggbNaolWwetzYFWLZE2+rzqN/AMCL7ZqUe8PtPpc2/+f1DDAxwfOvqZSTETVA8O8WTRwJ2XJibx9UrQoBAjMDe0/ve9c3rq/j1++IowyYwpWBBgu70Ie2tzfq0dDE0MtMBWE3sHKQ3ZIFxwVIBWO0NGd4UM67932zt339pAVjt+TEIwGryoRmA1cyH6SAAq9EfArBaAFYLwGrysRiA1STIF4DV5EM/AKuN3qFe9z754hvvRVg+vv+35KAFgQUCCwQWCCzwQ7fAuOCzcfNr/y8CJjsvthSA1V7+vnAR3xo3XjcuAP51IDC2MQCryUhd5N1tXPuPCz4bN/9FfCzIE1ggsEBggddaIACreSYKwGoBWC0AqxlGrgCs5q0JAVgtAKsFYLUArPbad6g3kCFgVnsDRrxIEeMGXwKw2kWsevE849r/4iX/OHK+bnNx3GDTuL3+JuWz7bb9g6FH+eylwRADA6OndNdFkjJ4+8Fq/ra9yKxG1iamjk9Wkghw/Q0JzZTBq1Gvo92Ul5dqqWxP+oRcF0nDXhYmat1QJ1NaM8JTTN6X4Eim0y8XqGUzi8O+mxMCPLmjBCXOkMxSArrigYFwxPDvDvqWfY2sbZY9qz9irHHdkaQaJdIcc5omGqYsmtiU7GLxmJwKoayksvKUCkWclUve/WfPdizjEetRVh5Kxqmt2C9lRSITkLLakCWILD1MBIgoOw4ZiZQhiexoZOzx2hMbsRyRfUqZsSgVqvYhI5teDwa9EROeT/rT7y/sq58tTPvI+9oXMgdp0DSXE5Yob1xCEdtH9kmZlsisppKppydnoGwhE5m3lLmq2xtY1ive03oHzkg6ln6iTEs88aBsUpSz0xPf5VrVsnbRxtoXyrbqNe2k0oqXL1+25dD+ynKXTKRtXyh1WK7I6aF4JAwynjF59iCfvEdlO5IrJWsY2dU8dx4OR/K43ba1G9nZVHb2cG8ff/zsUy//zs4TK9k5lZ/E228LJe4777yDTFZOMbRqTfQMVzRBlloO/U3Zs6rlksfSxlQtVzC/KBTklDQ8OBb6Y/peryvzmjKPk9NyomF//xBffSUU8244bCUgJyanLDsU7a3MZ5QB1ZNopUoNHEsm+rmfiUrHmr6sco08jaT+nM/nkc0LIIa0+Hq9sriC+flZ736/10JuQk5gkTnu6bac1KD9lcGL1/NzcqJK5pOsLfQpspAxJRMpzMzLaZFUaiRb6YZCdn3g/FN70gfI9sZEljH1QzK7KQsd+6dznL6taxb7pb6azWeRTJtTjfG4XVvoJ2qfvd0Dy4q3uLiI9957z6s3k8l5pxmZaP9wRE7BeOtqSspc3Vy1c4F+OGKeK6HekFM2Z2cly9RYrdY8am0myngqm9f2k6eWLZLsWpY1LZZ8Ti5T5xTzsJ9MnI/KIkZmNS2T9vczaagNaSfS6jPFYxHMzclY0y/0tBpto+uh2pJ5OCZqc0pnPn0qNPS0jzKB8a/O61gsbtcWjqky/HG8lHWP9epv2V6/PKj2i21WGU22J0x+fo9GfMYy503mp0EGRSaeyGyYU5OUGNb1ZH/v0N6vVUcMjt1OH+2OYRhttO01me30GcdnKKnoPR8I8TnlXSIRHTHVhV2yhMqLAvNrHscJ2fvM751ypP29U48yfyOxOFKG0ZD2U5vMLS5YZrVLlzafkwG1zG3hMMgkycQ6zUE3uF41AbMarfBN3gVlpIMUWCCwQGCBwAL/q1rA/118ERuMK0P5unjJq0Bsr/ut9ybgP+nvu9a+XLT8N5X/Ijb05xnXnt92+eO+U7xpsNqL7zUvA1eNy1j2Y8//qjEfF3w2bv5x/S3IH1ggsEBggZdaYMg4hvyLF2a3n/GM9RtGJXdo2Xq6Tgxdw0DGHJ/eF5ap3334MW7duuFdb22uImT2Aba37yBs4hmzs6s43BWWnU8+uo/hQOIc771zDe+8JdxYJGJyhsL2NOhW4Jo8kVgafUdipZQANQKl6IeAe/clLptIJZExlGIUysgYBpeUx0xj1Fy6NYRU+63btTKgQzdqpR57jouy6frhSQOPHoh0GvcJmi1hSLp8eQttwyDFONn8tGG0ovSeYa8hiZIhwQHDjCpLWqmWkM8IC04PXXQMl1MYafzrh59495vNEE6OJbbnhBLYuizMQ+lcEpPTEpfiVohK2tF6SgrGOql2yhSLAG5C/qc7ZHkSN3LdiJUBZcyMMSsm7i1cuybsVoxBJ4x2achjKRNHIdM+hTSZOv0eyCDklemE0TOMSvl8Fi1H9ouKjRaiSYkBn9SG+OT3Eodem53C5QUZ96kJBwhL3Pq4PsTDQxm8ZyctRIx0Y7lUsPKLmytzWJ2TPDF3xErFrCHDnPcqZjWNHw+GDkJms8nzfys517OsP5RLbQ9VBhT4clt84J/+7U9oQQ699t0U2kYfN52eQL8lfj7odhEz/j+RS2F5UeLNvXYNCTacMqZXkkgbajiSWWXMNcfOhPmE/VBZA0kOaK5JOGZID704nDEVKIcaNqxF8WgSw9ZIS0/z9wdkRZO+MC5YMvuBCMfx+w8kBn90VMfMtMSS270QjooSvzyqNFHtiUdX2330DKNYLB7BrbckTr84x7HwLpFNUoFHrjntnu2INKrbbyHrip8nYwP85OfCaBVPA4Y0DXfuPcWAmqXcXyqWMJU3ko6hEBgfZvqPf/8O9vbFz//w8W3MzKxIGxYmcSRLFHq9PkqVI++62SojnpC5kM7EkJ+U/YfZ2SlPOpepVByCijRevadniLgy77a21qx85MN793F2dM+7/zf/4afWgciwNmVYCak6dHZqpGD7XeRJs8h9jHQSC4Z5bjINRM2cHXYHnqwvk7dWmYWDe8O6xyv7rEZH2ay1zE9GqoEra0u1O8TjfQGhPtk7Qd+Vjk1Mz3tSuNLHIq5tGOnVCWBgFJIm0qxU2tDohfGbT0RpZueoil/88pfeNZVf54wcJLd6KzVZh+v9AXqGFbLvujjclTFinLtq2M5y2Wm7/j989BSMXTORTbDdkgX0YG8bf/9rkQFdniVFpKz6SbeHVkP6FU5O47Au+yS9MKxMc7kKFM7EPmelMooleabUmw1wL9Vrfy6FaFT6SNbGSll8Y24qh3duiR+Ghl2kDV0nRY7bRgZ00A+hVpUB2z8uwwlLG9L5CMwjy+ObNCSVYNi8Zvz/+OAEYfOgnZtMYyYr45VMUPZ6lCh9zUQVMZ3wLnoYmH3CSDSKoQTf4bj6hAMenzTxeF/8bffgAK2e2C0eimI2Lixu72xuwBCrgQJow7Cs1a1hG30j01zouPjN72Vv6oM/7SKekf3GucUZNMw+RrVcQKcpDZ3JT2BmUtbD4vEOWlUZ97/71S384qbYh0NouguHMqDWodlRfUKGLNslfd500WeZv7zLAKz2HY3puGCpbxusxkDIeQGzi5yk+47M9r1VM+54fW8NPaficdvvXw/P64sFib2Q4bz7/myuQ41leXCxLn/71N+8NpiX4oHu8prNTb9P6m/9jK8Ube7b8kebwpTa1MQAq4LP+DFhA66DEfiMbdBAODfoe235IuOGvpUH7XRt+/mQIHiNqd8ZycNVykUMjDY7wQZZI5dGimmlMOZ1Milv3ZTlrFTkSV0rV0YSkJ5cqfQnGglbAAFfkvjSy+QOB+h05WHLfqm0HAN8nba8OLebDfvxRFuqbJn+9R6SpGQ1L9S8zw80r1+9obUVXyoVcNbrEGAn5VOKjvKomlRGjUAOBXuxXgU9KFiC+WlXBQCtrKxYgAsBGwqkaHaatl6CJQiCY0qlExZMwHrUN2hLBef5A+uUibRlNps+uT3HXmsbWX4slrB1ZXM5CzDiF5vKzNUaLQv+YNsIjGKKJxN2HMscU/NxRiCQ2q1YrlggTrPRthv5lAFVkFAsmrDglVana8ErrItjw0Sw2uGhvEj6AZd+W+XzEz4Z0E3rSwSdKHAqmYr7bFixQKhENDbKk0xawEen1UapLC9r/IjXcY36/KdwdmLt4JcErVWqODqRAECxWrLAGoKHrly54t2/du0a4nF5UaXvdUzwg3NKwWq0pwKDCBJ9+Hhb8vOjzQCtCDrS+evNZbNE+CVNn+3uYXtbftvpDew4prO5EVjQCflkNOesTegDOpdOCqd2fOnDKmV7fHqGx48fe+VXq3ULdmEbFXSVSiYxNS0fmvOz8xaglsmkkDEAGs6/B/fuenl2d3bs3EwnU9Y3OBcIVPTsUK3b66mZWSyvykdqNBK3fsU5ovOUfq3+yfmk9wnc0U0DAuYUeEfb61rB3ynQivNofX3dq2tmfgYJA+Khvw3MOtNsj8COlDet12Q9obzk5cvyMTQ1OWP9imWnzNyfnZpGmNEKj148b9t2VixaaVSC3HS+U7Z4+6kEGJqNFihrykRgHz/QmA4Pj21+gpQs8BQhO9acXwqwox/qfI9GIvY+7aHrD58L+vziPNO1kaC1etVQzEdcJBKGgjwcfk52Vm3ul/XkuKjNCThT/2deBahx7dU5wvtqBz9Yjf3wr3f+urQc+oOOKX1PwXNcg+MGQJxIpbz1jimR4AfuCExGsDBTo9FCoyEf2Qxw1OsSBOJ9BZYRNKb5SyWuP/JByWdN3zzj+F0aMSAz+rBec50kkJkp5EasNDYDhOGIBB4i4ZjNH3GjVoabMtcKsCMNOtdBJvqA2jCTy1mw2urqKgioZMrksvZZwPGNGgAfX2VCGkTxNqhNVOqFzerRu83oPcQrWJMBBj93z/uf88Bv58hsmuALf/n8RugoSPfndbz8zus221/8VfBNcVHLBvkCCwQWCCzw47LAq+JV2pNXAbBeBh56Vf6XWee7Bni97hn4Y2rPuPYfN740rjePy4Tnj2NcpK5vAm67CNDtude3l8ief1Mg2kvjZ47ztVnQXmyP354X6e/L2vMqG7zuffBV43OR9lzEB4I8gQUCCwQWeJ0FGEXzq4BGFHjEv4qIIWjBfEb3XAdtA3ogNOHOjsQ4P7l9H62GfJvfeOtn2Fwz0pYNyqrJt/z8koM//lFi+R/+4XO0WlLztUvr+I9/M+9dT6WBBE/JMz7ttNBpShwlHs9iEJIySy3gUEIneLTbwO07AhYhkIvyikzryxlcvyIHV7NeeRKLooBo3OybeOs60W6GWc0NSSyWUnqMkTJxH75OFAT3Ltp9zE3KdZ1IBGOTeAhWspDbCsVTYaM5PdxDqyEAjvXVBdx4S0A/xCh1exIrct0OIq7EMluDDkpnYpN6jYfEZR8gGk/DKHyCph8Yic9On2ohJv5ULuPUAM66lQaWZ1a9317emsPQADIct4++OTzQ7fcsQISALcYnmU4KBTQNKQHtozFCxgF5+J+J8VQ91Enwm+6vPd05QrctIJK52RwyEwZ15STRNUKdPFf8xR05WH16fIiVRQGx3Xh7BYTPMTWabRydyN7U3e19FMw+VTKbxOaaxHfXF2PoG7m9s6N9TBiQ4urcDIZ9+W2YSC/jw2yza4EdHENfXMhIo3o/UkSYL8xEldC+QQxxpA6KYvOjsxqOCzKOlXobRYOuKpfqVm6VAEc3LAO2uXEJp2di5+1HTzFv5CwvXV7AjJFT5DlsE14Et8DMUAPDNtye1Bt1QggP5V/6cNA18b/nhfQAx2xZ0b0ISPES/2qozgU6A7FVj9BFc1C62QYePZF5/dWjfTRDcmC546ZxVhUQXnZqAa2OFFqut7H3TA4Uz0/ncf2yAGIWpoG0AYwWz4CDXSNNWKtbUJHTb2OOErAeaHUTs8vSr0qbAFkp/8svdjDsCAhm2HGQN4e49589hAOx/1vvXgMiUtnHX9xDKit+snU1h+Mj6XAy7qJn9l7Pzk5RqcreDmPEqYSQRUxPzWJpSRBYpTLw+KnsOx0dnsK4IVLpjHdImOlg5z5WjZTk/FQKN24IYDeTiaHEhQrA48eP7IFryunmczKvt9ZXrMwrQ7I6XmF35J1srmO4SjjPQlYGtOn5hJcIptITy4igNpS2DZwInpj15OneKfYPpb8b65egm0QnB7u4si4SxpurYSvEGA1TKFjSx59+gQcPZM5evvYe5uYM+caMQl9la3t7Z9fLU6520GzLWCwtLSIbFTukU3FUZQsE5Acx2yH4+ONtnB2Lv2WTIaTC4pMbK1O4tCZreCbL8qTzPRK5GGBTx0nCuCS293rWtaPxMBYkhI3TIve45bpeH6LRkGdBu1lDtWR88uwYqbj0+Ob1q9jckLWaoNyIAZUOuF9tnh2lEvD4kTyEisUmInHxz0g8hlBE/LZQ3MOqaf/iUso+TrnVpfQzrUYNc2bviM+mft/IpA64h6X75y5OK2KTnQOCDmV8J2ZnMGnAgp5sqOkjlWW7Zg08OS6gbOS2Y9EJ5GMCGsvHgZQBZXJZ7A5lHjXQQt0xwNxBBv/nPwo5xvZuD9kZ2bMq1duoNATESSnp6FDAfzHXwaAhfkIQ42JO+vIPf3cVq7IdBZY8ot7xv3m4FkDpZfSH/8cP4UtlP6IUgNW+o8EaN7gTgNW+o4E5p5pxx+v7be2f1z5u+wOwmjw8A7CaPAEDsJp5cQjAap4hArCafIAiAKt5ZgjAahJsC8BqEsAIwGryeRmA1V7+Jvy6zckf2vtz0J7AAoEFAgsEFriYBQKw2p8DxwOw2sV852W5ArDa81Z5EaAVgNVebZ+v73nBLwMLBBYILDCyQABWC8BqAVjN/36rNIOjORKA1QKwWgBWC8BqAVgtAKt9W++OAVjt27LsC+WOCx4KwGrf0cCcU8244/X9tvbPax+3/eagjlfQeXwd4zKrjXhEeGphxKzmVeI7qfHcRqZBZZNZzTKuveRkqjRUudrIjunYEzGOx0Y2Ap+pdciqpixbpDXWa2VGYz7aQQOllPRU1hmy0igzDeU+VcqNrGfsm/dbH1th1ye7GYtGRmw67Y6VCGQ9ZAZjYnsrPFrhodCLaLXMkRgCAciVTdR9eiSh6LhDJAyDCxF22h4y1ChzDyme24ZZjQxYPI3ARCCanpz1yyvIQTEZNcoYUi6RifTXKsdJeTtlqBLpNEnNegswDHMsU5m6yFqk7FZk6lE2MjIwWTu325a9hsxqyprmD1hX6hXL7kNbaR/JLqd18Z7+ptnkyR3pC+eCXlNOVFmRyEakDFL1evOlp5L9zGr5yUnLWsRTIyqVuH94bGUHWR/lEpkmJkdSoWTRI9sPE09cqQ1PCmeWprlSrtn2JzMZazeePFIWpVpj1E7Kg5K2memkULTyhRxbtTNZschUxjQ7N41Ll4QqfWpqciRl67qWLYmMQjp3WKdKTMZCsedsrnZu1KqWGe7k9Mi20xkM7G+f7T71pE+9vodcy6LHNrbaht46nURmQk5e8KTa5uamd01mLvVRtkftxjHXPvK+ykTy787OjvdbskDNTMpxrFQybscunkjZPnYHI4aqJ093RoxcpcpIQjGRtGxz0VjCMnKtra1j0rCg0dX0JB2Z1VQGlPNFJSnJrKZyjZSE1XlBJjVlb0ql0pZxjeOWMYyMqysrILuazLUq7t4VZrX9nafWPklPXlMmOWUfrZRntWlZJxfmly2zGuVrlQmPrIjaftp1VM6IwU4ZtVg+1wNljKOdrX/WarZM1r+5JcxqW5cvI2QWIM5HXVfbna5duyhVqmtsJjuJtTU5zUS5VfXDaqNhmRRpn7hZG8nM2DHHZk58Nqc/aNt2Dw6tzGipWLbynWTG0vaQ8U4Tx0fHiHNQZTi51mqZtJVKGEfCYbu2cF3RNYfPB2Wn49qgspLddseyaRZLBYTDEhTk73RdYl3q55Tl1HWbfqXrGNui7WceZUTjXx0zlqHPCD/7nV9y2s9ASV/Q/nI90PawHr3P8iNG3joUiVoZX387Wa+uJ/yt+iSvday956A5Cchx1HcX9pH/MbVqI4lklqFlsp0qV8q+6jXL9L8/+G2o7Wd+vR+LREfPzXBoJF9L9jijI5HyraV8TimzWnYiZ8thP9TmrD9ijn166iEBs5o3luOymtgJGVwEFggsEFggsMAPzgKvile9LBZx0fznxTHOk6E8r66LtOEviSlt3P7+0JjVxo1fjftO8U3yj8vsdZH8rwPzn9feF3/3upjZqxjddFFhnnHbc9H2+et42SL2unr9v7lIX35wC2XQoMACgQV+VBZghLVpuNUYXYsZhvIQ5Rl0k8NThZFYLJX/jk1cM5KawKnZUPnt7z/HZ58Ju9Jkbh1vXRaGIZIIxQ2VCov+5E/C/v/w8T46bamALFz/+W9uetc3LwOGjAlRskkNDBWPE0F7KDHCx3t13L4njEflpoNqT1hncvkMWjW5n4j18LP3JB68QpqXvjBaZUJkD5JGs78UtGRivHkkQ+ai35Eym70hHKP6UGgMETEUVSSFa5mmcavgyY5h2KpUEA9JYKTZKKNVF2a1sNPB4qwwEm1tLGEqJ2w0DuroDgUIEnWiGBpZyVo9hHZL9iAo22jIbjypu47Z69g7rmN/T+zZrlcQN2M3lZrA+pwwq83NJtAzcpCux7AmPx5giJDRg6Q1ykb+77R4hsKZqOBkMjksrgjDUDoWsntnHDZqUPLBAAAgAElEQVQqAzAdHxVxcihxRargLCzJ6K2tTiJmFAIYxu8NpL/tbgj7J5L/zr37iCUlLviTd97C/IQ4Cne3esa21WYX2wVpz9TiDAxpEfZ3nqFSEH3HqWwSZFTz2pyKI210HCMh8iCN9kl0j8LLaFK300HEMJ95Dm/2u/jPZNjz/pKgTdn4fMRklfoQ1ab4CYU+Wka3r15r2y3ASDyBjpHho3rNwYHQHz3ZPUY4LDYZcK+jLyxZuYk4rl8V5i0SLqkkaDpMViLpS9j7haRaq4GQiROTCytsuNjYct339Ij7zDzlvaHZn3QiDoamTE8MJCT9Jd/RaUEG4OlJDYW+tPOs5aJnWBVJPMhtMaZ2Gzjc3/Ou5yazuHlN9jqmskDXbPVtPzxC0eiAZtITiCSkzH6rgnxCGJYuXZpBIi8+EI6FUetKo+98uYNkSKiZIt0o3I7Yav/pPfQhey8//dW7yE7LntSX24eo96QNyXQKxjXQ6vQQDUn5jM+qEkytWrfSormJaQzNPMrlkyCDlteG+9uoVKTDi0uriBiGqt1HX+KtJVmX3rm+isU5GRkKDSlL4t17X9nY/I3r1zE0bHZLC3OYmRZqLG/7wIwL1xhDKuexcaloBFnVLLMa/MxqHGAzr50oKN/o2TaaQMnMo2IN+OpLUdYJDVx0jdpKv9PCezcue/dXlzMwAigYDPuolmWOf/zRZygblrj33v05rl6RdYyjY5RvUW/28MkfP/Xul8ptJBIyH69sruGtDdnj5bw+lOXQo9cyRJbY3wdaFWHqCvWrmKMkMH1pIorMhKH/YnzZEUaxbs9Fuy/XTYTx4JlhK3x2hLahv3PDYayvyz6b44aRN+x30eiIDa5dBxpm3auVT+BQU5dscIuzWFkUX6I6aaUtZA7RGPc2pflPn9Sw/VjY4MKhJPKT0t9QyMVZUe5Xa6eYmhLfSKWjGAzFf5ZXFjCfM0yB6CNt53VvxATZ68ENSd/7iOHwTH67c1LDZw9lDxCRBK5evy5tnneQMfF4T8HVSKlyz7zeE3/o9iKIGZZQPpMTSnEWAQYheX71HHKQyr799mkf//f/J8+XUmsSU4uiikRyyMOCTOxisYqEK+yYHgFdTSSzJ5M1vLcl9//+VytYMsyR9N9YRNYxrs26xsr/mwebt6EgXTQZn//r+6e/lMsArPYdjeS4wZcArPYdDcw51Yw7Xt9va/+89nHb/22D1fyBJbbtZayVXpBMNcn9gLPnVKoFpKZJ+zkgQ6bvvv47ZUBtnh4pROWDctgfAdf4AhTSOgbD5+QCdXOdwIARWK06AoeBG9IGhBR2bZCP8qFaVyQ8Ag816w0LvMCg95xMW60ibymUXOsZilKCE1JmszyTTfnykwLVaHGTgtn0iw9eCyoZ9q1sYr1aRdiARdjeF+U/Wa/30mdsWC5V8eSJPIQJWlOwmurT8z4BQwpqcYaupXVmGVo+AQ1Kk03ZPUrTMfHfFQBBQIluPjCvAjtYtkqqkZJYAUD0EwU3+MFqnrygAaj5wX7eeJt+9ftdKydKkIcCPghS8YN11F9dN2zBH5NTUxZowhdf9Y3D41Mrichx0D4SBOOYDzvKdVIeT+2m43V8UrBgtWq1ZtufnZi0IBgC5lSGr1Su+uRNR6Cfo5PCc2A17QvBHyp3SLDa1taW1wZSD6ut2BYr/5cYAWJoGwXlJKNJ61ekxFXZwWLh1ALRKPep7aRn6vXR8YEFk5F1XME9KrXH9qSzaeTMyykBQgSDSDuX7FxneRYAFA4/B6xUMBzBLQcHogNP/1LgY9gNYXlZggpzC0Knz3RaLHkStky7e/vWhg1ysZtEIA7BSkyJVNL6wMLSMubnpayJiUkL1uFc0fny9Mkz+8F3clbA7q7QQNdqDQtqnJ2bGwHjYnEL5puamUYuIy/sS4uLmJiQD/RGrYI7d+541ycH+3Zc4tGoT8q2a/2z0ex61MtMa6ubWDWU1kMnZNcigtX80p8qy8uxUrCOX16W468AMj94i+A3lQflerl1acOrlx8M+tFPwKHOnV5/4JuzHduGifyMBVkm4inrb93BYAS+nJ210pmcr9WarJ+FszMLmGN7FPB0dFqw/lwpV0droDuSAKYMsq6fnMcKLKN8pN5n23VecB1Tf6YMqF9iWH2VH/+ah3NR1zc+C7iuMRG0qZhs2kfBZ+yX1ksgls5TrslaF9uj6y3XRQXvjmQIRs8H1uUHw3FO6RrIOnWd9D+v/e3hb/3gMNcA7OCGEIqYIMoLYEc/eEvXPdal4DkCxvxSCtoGzmMFejarI6lZ7/lovoj9wGv2V8FnL4LV1BYENOuzQ1jQ5IP+RbCa3vcDrGOJhAUvEkTrB6tp+cyv84Vti6j8gPd+EsiA0tbjbhTbhTi4CCwQWCCwQGCBH4wFxokzvIpp7MX4wIsdfPG3/oNI/rzjgNte1Z5xwV4/dqDbuPYfZ9y/jrOO+44wbnvGLX9cwNnL+vwqcNW45b8M1HUecO3FtlwEEPa6PC+213/oUet7k/3192FcW30d/wt+E1ggsEBgAVqAOwZtnxDoS8FqnqlGYLWSAT85kaQFq334yUN88KHIcfY7KcxOymHMRCSMZlWALO1OHYWyxB5T2RmEogaI0Gvil+8La8vf/zKHiNkCcbpFpKLyP81uFwNXYoT3Hp/i938S4MX00ipWtiSemsmH8fiu1LX39AmuXZJ48OX1edlI90BXI2lFFz24A+kX110XEi/hRrm5DYJyKrpvEwMMTgaVOkEcn3vZu30HZwbVwhjY+7ekXm5tDAy4YefJEzSM5Nz1K5tYWRT0RKNZQjwhYAiBVkksttdLImQQSR54yIA89ot9PHx2X2zSa8J15bezk5NYX5QY8FI+gZTu+/cYHzPykTECtaXQbn8IhwFrA3Npm3ZWai10jLQoDxMreIXApMNjIRxgbK5pYshnZ2XMTMmhXUopLs7JfhHD3S9TnmRrm0bI4+NPH3kH0Zkub23g6pYgGryxMjZnExXfUqoCJ8cCRiwVzxBxJOa0MDONlQU5RJ+OjLbQCGyzap7DHrhf5tmZwUizZ8JYXTRixl0GwabzwGq6Q9clAYK2MzTCdhKopNt1VIsk7lMqpjSgXBYrHdTrUtmDh7t4uiNxfcbmpg0RwOVLy7i6JXOEZ7kHRk7XGVSRjMtvoy692Oz7EXI5NHHKYdiCEb19Rw+NRqAapRIlf4h6o6a/HJK+T6DPDBEqTeDIAM7u7VSRm5aY/fZuA7WG8dtQDKWC+EYuncJMTnx4MhdBpyYgm2c723ZPb31zw8Ymz473kXJkTVheyqPlCpBxbXURh1X57e5uCYvTshfhtoHioeSvV44AR4BK777/FqKCf8Od7RL2T6RtzXYHt27IPkuxeIRcWtqfySRxdCRt5t6bY5BTlDWkjKvXhvUtJFPiz/uHTQtGnJ1PI2YQte0KEO8L0OfG5TTMtiXOzoC4casnT/awvf3Iy3Pr5ttIJ+UfctkMEorF4viYGGo05IJ7nUz0IzL7MfHPCKzWBoZmlAZ9kB2RqeVEUXekcbRe2/ge95A//oPsz5weHmJogFmzk1lcuyzr58J8DinT5nobePxQ1thHjx7Zvab33nsfsZgBlYYIPpW2VWttfPa57NvkJiYxOy82n5oMIWP62G4Psb0j4MJwbAJzC1IOOQhCJnzcawAG34VUpAPX+IbMLpW+jaFjdtnrPeD/+sc/eOUUSg27h0C545kZWRP4/bS4aPay8jmsLcniyLVcwa+0a9/IUiciLjJpA2J2gIYhKgmHXNAuTHe/2sHRsSAZl5ZXsLQke78M3Z+aSd4hUtM8K6vVMupV8ZPV1VVcvyJrtRdC74kRE570qhls+oOR++y7DoqGZ+C4CnzwqTxnnx2dYWp21rveWFvE6oyAzOYmgLgZd/qgiqN20YXTNIQPbgQR40xDekpY2tCljKwBq/3u01P88+9kXeqFVpDKC/iMa0LTEIk0mk302lJmMjyE0zByrpEK/uHXb3v3f3YziknD/TLsA1Ez2I5HM6ELLnv+ErCabz1+ESohI/GXkQKw2nc0juMGUwKw2nc0MOdUM+54fb+t/fPax21/AFYzK34AVvOcKQCrmY/UAKwmL1kBWM2zQwBWk4hNAFaTE1UBWM1ECwOwmucPAVjt5W/Cr9v8/KG9PwftCSwQWCCwQGCBV1tgnDhDAFYb2fKHBm4LwGqv9vM3AZB6k+CtAKz2/HgFLGvBkyqwQGCBb8MCAVgtAKsRIhCA1czsCsBqniECsFoAVgvAagS2BmA1rgcBWO3bePsalRmA1b5d+9rSxwnq8UcBWO07Gphzqhl3vMZt7bdd/rjt+a7Bav7+U5KT6c9Oa74MJix6Wl5+luGXJiVhpiYtiycmLKtWt2dZqXpkkTFocJWv9H47GElq8nSMMgD52Vx63fZzEm/KamMYgr1iKsXSKI/vH4gcV+k9FwPvpA1TPB5FvyuQdJ4aJ1UqE5liwuYEAU+URHnSwzPWAGSLEruN+hiOuIgZyubBYMRgJDJzozLVPmSgUbYbsgppOjkuWFYbslZR6o+p3e5aph+yVoUMnTcHQply2s0OmoYG3UUIubyc9tpY28TislAVr62so2RobXd39nBWktME0XAMrqER53EJ9sezZ6WMYlHysO3KeER2Lj9Tjo415T6tD/hkLSjbqnnYJ3+/lE2H46nMPd1u3/bXz6zG0yXK4kOsv+bXMfPGEWQ+k0+aUrECSodq+2lHpnKlgkpFTr7QfnqqKxKLIZsVlD5Ze1SekPlV+pPjpjbfOziysoz0H+0jWZz8zGpkBGLa3Nyw9mF+ZSqgvKz2i2Vo+ZQBVfYgsv4pW9Xx4YFl2KKPKZtahEdBzKkutnPI4wLe6ScyqAmtM923ZXjie4M+kuT09k70ZCxrEU9YaHvIAKXtJFhqJPnatPXSV5XZi3ns3HRc77QG0+Lykv3t/tGxZWIrlsojacKhg445GZFMpDEzJ6cz1Nd4HUskLYvextYly6jE+lVC9/69h3jw4IH3W9LHK+tbp9PDxoawjq2tr/vYywZWjnB+cQGzs0KdnIonkM3Ksah6tWxlQEunJ5aVLRoOWwayZrM1mtcDF/GUrDMry+te/z0/DEUsQ1i70bR240k6ZY0iw50yRfG++jnnjY4155nOI/qFyrDy35VZbWNry7LH0690HHnqTn2sUhmxZ8XiIz+h/TUl0mnLZkcZ0JiRoSTLW6Uqp3i8kyyGeYsMaMqcV2+1Rz7c7VumxrNS0TK6kTFR+0s/1PHmKVJdH9heZSPzy4AmEwlbrzL9eX4Sjlg2Nfq++mSjRuZCaXMkGrIskn7WS5avTGl+6VsyjmkfaU+VReaarExm/vWBc0HnL8sf2Xwkr8xnnX9O6Zjyr973TtcaqVle6/OX7IPKrOaXIWabVZaU9tN1ye9LvK/SyfqXNtnb27PU8J1G8zm2PGWVox9p2/zSYLyndvRLmnI8ldmObVNbJWJxa0P2Q8ea+bW/XJOVNZNric6RXH7C5mfZOhYcu1hMTrpxrQuY1WQWj8tqYid/cBFYILBAYIHAAj8IC7wKfHZeA89jLNNnwkXL9D/rL8KC9jLZ0DfJrHYRWdLXAdRos/PynBcvelP5z3smj1v+m3LMlzF1vars8+x/3m/GfQc5D2x/kXIuAtQft/xxwWrjgu1e1+aLMKud967H355nt9e186KgtIuMi983xs3/pvw8KCewQGCBH7YFGLnsGKYl7lREDbuJSyIbSwklMXkmsrx0DeUXeWIOmxL7/PLuHj69LfJkldIA8aiwZFFyc2Fa4twht4dEVthu5lfmUDeMTQ/u38dMTvZJ/sNPL2NdwoLotU+Ricn9crOOcFzKfLxXxkefCuvPT/76V0jmpXzyyhwVZJ/hzmcPEBoIpc/N65exKqF5j+gmbuTSuMMQMqxyjOE6Q2VWG6ngkJGoY84s7p508dntr7xy0tlJnBi6s1RmAo+fCGsR4y7/8F9uSZ4Uy5d0984pnj0SRpzr1zdwbWtR+lUtIpMx0oHDNvpdYcdxnLQnr8h0eNrHs0NRKSjUyuiGZSwmJjOYnRdGn9nJJCbN9gm7p/KL9WIX6aSMUToTszKmDP9SupKJ2xxmG8Ybcr3PPGQJYzo4PMPurki8cSdlelpixvEkY/DSZobBlamI0pOGVAjpNGOAUk6l3UPcMDM9O2ri3gPxGceN4Nolke2bl6K91O33UapLQ7/44r6NMS/Mz+HyZWGwm5xIYWD2u5x+37YhEYvAVOWpGg370pmwyzjfqI7nqKt8t/0aSRoLpBxouyP2J+ueY/ayosaneJ/APyOCA6pOqowjPVk1TWhDQ0yGu3fPcOeeMAJ22g7CrtiTaiLZjOwbLM6nsbYi92fzZNkSm3R6JSTMnhjlPR3DkMe9KcrKim09jUnpGQfFzGUZdDFEqz9EZyidcMIRqw5FZq5Tw+r0wadPsLwheyyf3X2MZl9+m8pOoGDmQtgNo1OTH+RTKURNOzHsYGFB5u/WxoTexen+KQZmj2hpcRqFpjDnbV67hIfPxCbNRgiry8KMVS0ApUNhqJrMxZEyEqJra3EcGclOSgwflcQQfHe+vCXyhc1GAVQBYmKsetrIhnJr8ORE9qlOCyUMzWC74ZiVd6T/KotYqdhFuSoHuilBe8X4/8KMp27pJTIRmu09lEsdHB7K3GE/clkZU7KwqRv2ewM4hs6RqlL6jeDtJ5g9ZOZVWVtvshnaxn5/gM5Q1pBOKI59IxnZHIYxDEuLMjng8SNpc6tWRtTsP8/PZJDNyTqZz8UNdxmwf9S2ezuDQRdbm7JeLS/PWXVo1tgwDr1/2MVXd2R9e+vmDaxIdrT6VkEau7snuH3nsfQ9nsPiovjSZD4GozCJFOVBjQ9Hhx1gIL7Ed9hQRPZ5+k4UZmkElVn/33+57d2PpSeswhD3ADSO/vTpU2TMHlE2k0CWC7NXUAezk8K0t7yQgCGA89jRRuvh0O7ZcsYVS1Lzw4dPUDISoqtr61jfEN/mUOnWO9ecuqFiOzs5w7On4gPRSApvX73mXVMmO+xKh+ORHkJG/9Uj2XNk7PpOCHWzfV1pA/tCCIgP/nQPh8eyb0xfuroubG0/u7Fqmcy4/sTM86I1qCLclzmejsS4syvlD9vomhk5cFI4acq68d9/s43bdyWPm1hFoyf3C9Uy3KispVxauuYBmYqGEO8LdWQ+WsN/+68i7X15GTCPcYRJGKeLFIZ+VAMcH7OjdbKAWU0GO0hvxgLjgpMCsNqbsfvXLWXc8Rq3nm+7/HHb822D1fiE0mX3z3xbKa1fCGJZaU5/Z3xSn/4A5XlBLD4Mrdxht2s3tts+MAcl8JSrmHkVBNButawcW7NZt/cp8al5+GKkdYcd175AFc8Ktl6/FGmzPpJd433d2J7IpjE0VNR8CYsYUJq34W5e0OS+ftoNrHQplSbthnokhJCRnvTk9joiyF6t8yVMXsZpf93gJxhL+8K/OjZnhZIFqxWLZQtu4L+rtCLlGiMReX0Z9B20DG1up9lBvSUvUMPeEKmsvPhsrW9heU1eFtYJVjPgkr2dPZwW5UMz4kbQM19wvXYPBJcxNeoVFAon3jXtrbJ6qXTCgjnUltJH85VpXsa1XwQPKECB/dWXNYLP/CCRkcRe197P5nK278yv9cWTaQtWYNss4KNN/zGgtFIdCgYkUKPVlBe6Tq9rP9q8NpqvNiccAuU/NdWqYs9qvQaOGZMfjLKzu2ulJ/kSqmAUgidU/pIyoGtrQj0/PT1l7UZghubv9kaSguyf2opzRO1DuUgFXZ0cHVrQEsFCKo/YaTY9gAYTQRsZcnSTDnhhEdMzQu/O9pfL8vUk9Yt/sh6V19zc3LTgIQKE1FcJhFIgKX+rwBpKyqo8Je+pnGJ/OLCSovPzi9bPj05PLMivVm/YsWh1emgZPvtcNg/ScjPlchOoGeAm61X7XHvrbesDB/tHFrB198F9jyKaqVSqjCQy2x3cvHnDu3/9+lvWtgROKaiIfd8wH75cWxT4Ujo7xf37QnNfOSuMpIE9UKd8bBGspiC/cCSBZEYAX3Ozi5idl2BYKBKz9qmWyhZgR2CTyq8SUKdgKdpefZv21zlCP7GytsfHtm0nJydY3xCA4Or6Olz9uhG38BIpjkdjOpKd7fVHUr+ZdM6CU6fn5jBraJ0JJFLpTALk6g35mB74ZIgJGiPoybvvuFbGMRyK2PtPn+1YH6bsr4LVWL7OcQeUdJSPGD9Yjeuugi8JVtNnDftupSQTyeekOS1Qr0cpavnQIQA0bT4QpV8jALeW45et9Esnsw0KqvPLVnpSBE1Z/zkXtF/0WT9YTX1G7zE/ZWxZBxPHWttDG+ha6oFczadUJBZ/DqymawXt9zKwGvukPuPR+k9LsIQARK3LL6fbro/AkaSk137xr0oS81r7wLJfJv3Jtqit2DadIwSNq5+Ho6NnBPNa0Fss9pyc68vAanw2avmsX8GUXkAukAH1xjjYGPQtgMFlYIHAAoEFfkQWuAg4zL7f+b7Xvfe9F/7/vHwvu/+6mMmrwGDjgtteByx7sS3nlX+R/r6urhft9m3k9z+Txy3/R+S6tqnjvoNcBFx1kTLfBCjtRX/wfytoB18EhI0LPvPHQvxl+sf6m9hkXDucB148D9x2kbG4SF9+jL4dtDmwQGCBN2cBRltVJoylKljNC00bfIu3f+Ch1xjCddEwG8gtODA4Ftx5VMW/fyAycGeFHtZX3/Kur25OYN0AFxj2CRn5PCqube9I/Pvenc8RD0vM+BfvbuHWpsRQB/0K0ibOWqxXEYrJQeCnhxV8/JmAHt7/1c8QSkociOtizEiFPr5bxaOvRMLs1vUruCnNAcNoDQN+SiQ7SKekDbFoCCEDHen3IlYGlPapGfDE471TfPiHP3r5r7/9LqYMYCuXBz75o8if1aoN/P2vBXRFdTeVAX2yvYPdpwLmuHppDT+5dcW77qKDoZE+JEYm5gr4rN0nwO3Yu/7k9l1UeYMAtfkZ5EyMOZ6O2ripw/hLxwALOn0MjdbmoFXDyqzEp+fn8pg04AyOpkqastsG7+RFvAoG9LO3f4qKQRQSuKXx/kg0jrk5Qf9l80DHbEdwWyJsbNVvWpfB7DSQkDP9HiSi1ZcftLou7t0XcNL24wMsLwpK7d13l5Aw4K9Gr4VSSRAxB/unKJclDjqRz2N9XeKv0QSwZ+QFtx89wsyU+M/87CQWZuXaAyiaA9qhYc+C9rwg60AhRtJGJsEr6QTQ/+cd14KZVAKUOYlZUz4EAtUUrEa8Sbcn7WeIVSkTWM7AgDPOWn3sHwpys1pxcWiuCVzz9u88VYMwVlbkgP/qaggZI6vHlicMDxqBlwMFmA5GUDvBpGnN/ZHmIv1P5VAHLvoK1wklVJHSG9vDY5mbH93+ApvXBWTz+PAIISOpGc9OYvvhM+9+vdZBiwgi2twJYyYnsfm1lXmsrQrYJZPhoWuxc71YRKwn9l9ayODAxGXD2RjuPpI57kaymJwQqcqdx4cYGgnazbVlpM020vJyCE+eyWp0Vqyj05O9u0QihqQBtE1NJrG/J2tCrdnCjRsCdqT05dNDsXOxXLPje1YsI5uX+Tg1nfZkfZmePmnizr273vXCdA6Xl8Vv8+kYlowMbqcD7DwV3+Z+XTYpDZ2eyiNpUFHEJZktQAz6XQugVAlQ5h/0+3ANaQa/w6y0rjvyw1ZviA5RtZxfEeCTr2TdaPUddMx+Wn4yh25TQH6L81PIRCU/+xQyYCbXcdE0C/rDBwd272h1bR6bWwZBHOohZiBt9ChKQjIdHQEf/ekz73p1Yxmbl4ykb3zUx6/u7ODLrwRkHE9kEUvIep6KRXHrmozv+twI3MZ56vTFl7x9YANW49wpNcSfT6td/I/ffmLqvYJ33pF6CfQ93Be//fzz24iZ/uYzabgGrNlpVLFA5CeAa5c2MJEx8qZ0BTOBe8MB+q7c7w5JQCFz+dnunt0HiyXjuHxFfGl+ftqOEb29Ra1gLj2tIR4/EN87Pirj6iWRyFxaBBJJszfoGPS2ByAboGv2S3tODC1j89YQODM2/9d/v4snT6VM7gWucKElOPvqJcwbEpVc2kEmbeR6nRZiRgY65oYQNutGb9j3+ubZbZjG9r7Mhf/xb49wWpP1Mzc1h7oBLhcqDVRb8rxrt1vAQOY43TppnmVLUw7+2/8ha8VcFjBq3oiEujC8MobyROGaFMH2rcO69AZgNRmYIL0ZC7wu0PZiLQFY7c3Y/euWMu54jVvPt13+uO0JwGryJArAamKHAKwmL4BkQNPAbQBWk6hIAFaTF+YArCZzJACryQdlAFaTDymulwFYTRgxA7CavIm+brN03PfVIH9ggcACgQUCC3z3FgjAan8OugvAat+9H36TGt8UmGnc95pxQVrn5ffPwQCs9rwnvAjUu4ifjOsPFykzyBNYILDAj98CAVgtAKsFYLUArEawUwBWC8BqAVjNgOUCsFoAVvsOX+8CGdDvyNjjgpMCsNp3NDDnVDPueI3b2nFlC8Ytf9zgy7cNVvPLdZ5nWzKNafK3389GzN/q772/5ujGiycvbQBvKAxOTP1u17L4dFpt9A3rVa8zYlzzWMeMhByR2JSTZOJ4KZNQo1qzTE6UBNW645GoZWppt5qWZYdyo9rmXmfE1kYGtLhhUEvGY+jzmJFhnNITKx6trWHZoQQo5cqYRFZMPiL5zyr9SeY1zc/2t9uGWa1RRacnfSHYSFmpyBCmzEZ+SVCefiI7EFOj0RpJqfoYa7gZz997bQhF7Ukr1q9gBV4rYw2ZaJSNhuwz2gYyYekYibSogKL470NDvVounuL0WE5hsEyVi8tNjKT6WI/2neOmc8wvOUd2Kr+U44ihZyQb6gcssn86vtFYzDJpKbsZ2zN0RpTE/t+SdShESh2yi4Xi9iRRt9OzNuc5EEhWunAAACAASURBVC2f9MvKDDRUWjKCojo9629NH6sf7aM2PDg6ssxqvKe+yr4qSxZPjug15SXJjMdEm1s2uFbd2p9Sq8qiN+j2bDvJtHRwIGxVpbMiOl0BLZHhSJnSnj19bFm7OBYqvbe1uW7lOMlqVKvJKbBer2Pz97pdUHKVaWN9HbQ7U7VSQZvHcbxTflFUqvJbzteW4YMvl0r2mvdrdTkG0+33fFKDCwgZTnKyNJ0WhEGKfk5KdS+5IcvYlEimLSNdJjcxYpKrVCyz1ObmJWuf3Wf7lrXrybMde12rNXB0LCd66JM/+9nPvOtbt97xTokwUd5R/eHtt9/GjRvCvjbo9byTRUxHB3uWra1aPBvJtvb7ts0nJ6eWFSyTnUR+Wuy5uLACyosyJdNZO19a9YZlViOjlo47Wcz88pe6VtC/9Josh8piRRnQ27eFcppsZ0tG9ndmjseBZL3yrzOOOwI2kXlQmfAcl5LHcsqMzHa6biyurFgmM5ajMrL37t1D07A5ckFUG5KdS2VJOad03YjHEnj8WE6lPXq8bWU9o9GRrLBfBjQaidt5wTaqBCptYBnLolG75nAeK6PYZG7C5uF97WMkRBY36SOne8aw33Ed07VL5zfz0B7KBMYydP1nX7UN/Kt95xjpOsB1TlniWI62gf6vkqYsT8fRz2pG5jUrl+ljj6P9leLf5bFTpef2saf4JTjZdu2XPhPYL5atss5kqdP2s12WNa1ae45NTZkU2TaVXGVfrP84znPMalof10O1Fe1gn1PDkcRvJBYdzZ1MxpYTSyQssxrlcXUtzU7kRr6ay9nnC/sVyIDKcjrupq78KkiBBQILBBYILPB9W+AiDGHaxhfzXgTc9nXzvGiX88r5tpnV9PvJ355X2WHc/n7b+V8WLxq3/d+3j45T/7jxsde9v7yqvPPYv/ztHbf8ccFqF2Em87fhTTGraR9ftMG4/X1Z+8ct81X+Ma7s7Di+FuQNLBBY4MdrAUatuj4GKRUAFGY1Q7fCP4aNhsxqTbOVUSNzj9nAeHY4wIcfiSLC6VkPN01s71c/BSKGJYXhzTMh98GXD3bw6LHIojHeNJOX2P9fvXcVNzeFqSiKFlJGsaDZ7cKJCIPL7lENH38uig6T89O4eWPJu24Nuki7QsnF8Ne//09hepvJz+PaZWHQKZwUUW+I9OT0rIPlFaH8mp3OIBZWtY8wel0jwdZ3cViSA7zNzhB37j70rq9dv4HZeYnld3vAx38U9ZSzs5LHoO+lQQdJw+gz7DfRbZW924sLeWysCt1cODKEG5LYZ2vYgQthQet2HNy9L/a5/cUDK7k4tTQP18TVhpTMC8tguP0+Bob1p1WpoVESQw8aVbx3XRVf5rC0JPFREuwoGT4ZwcxWB0gEpAxhn/zxIXb3JaabSueQyoitqFoRM3s1TjiOwxORfut1XTgtaU+zXITTkRj22moaV66ZeHw+LJp1bEMkjZ1d2cP57LN7NuZ3693LWF+Rse6jh4Rh3ClVBmjT2J78aBQNowX4ZGcPx6eyn8N3h1pF7Ly1voIrm8LYNJWLImT80Om1LLtSmDp2jgoAOoZRzSvppcxqXrutuKtXtKnXz8Mm+1YvpiF66Bsh0Ea/AaOiCdfJoGNYzWoN4PZt6Us4ksfAsI6VSkW0mmLnickYNrZkjqwuRmAUdBHlnozZZxxSGcLE1B0yVLkq20eWRJX/G9gpTmlFOELXNkTM+gO3ET//XHx+e2cHy4ZBqheNIDUjbeiFwvjwY2ENPD2uolsTQydDcVxZF/u//14eM0IMh7OzIfYPZf52GnX85NI73vXUBHBs1of9wj6emT26eGYKjiPzYm/nCFEzXkvz0+h3ZG5urs/h9FSUV8LRBHpd8bFYzMXp8RPv+p2b66g2pG0Hh6eYW5D2h6PAw0dGZrdYBpkDvbZ1ukhTp9FjxYtgYV4kI+mCH338uXcdDzmYTMhaEUEX169c9a4H/R729p5617PTk1jkHgHXtDBlH71Lj1vPNfsG/KtKS94Qmjgzv+1cs2fYY0za+B7Z1gyJocduppKy/RBwIMqQqDSa2NmRvreaNTg9sdUvfnYLqwuyHkbCQ4SMs9a6PRztyQDs7432Xq5cXfXGhqncqSAelbnZ4NaYYf/iVuC/fyh7mIXSETITMgFW1hZQNuvn6WkJva7c515NvSYTmAo6b10SlsSt1TQSxj4Rl4pQhi3SpV/KfgJHsGzYxQq1Af7n7/7k3Z9bWsG1azKmnRbQMJSYB/u7WJyV9Wd+OoPjI1nTyoUTpOJS2dryIvKGrjASchEx+NUe1XGMmlffsdsAOD1r4tPPZS+Iz69LV4RN8/qVTZCpjIksZsWSrIHxcArHB0JZ+fTREa5sXveul5aBSEz6GAo1uGNq+uigZ9jUOh4HmtznLH54LOV/+sUjDIxNUqk0HOoPc33q9ZAySjmbq1OYMgtENg0kwzIvhvSFgdifSlcKVG32Y7h9X/YV/+X3j1Dvit1mF5eQFyVexFNAsSJ7laVSCWcFMVa1UEK0L/1958o0/uFv5bmcTwJDT10KSMXpbyN+SR//o+27J46rWbwGSr1/ySkAq31Hozsu+CkAq31HA3NONeOO17it/V8FrDbSsefaOlpdXxZsI2DupYE936LsB6t5LynG8KR4tvSvPjlRlmklL31An26rbTe2O+02CFhj8sbFCGoTiKCADP6bSmo2anULHmI52uZIeCQVR+CdAo8GhuJYKhiB7fhAChtQUsgdgkA2Jm64a5sJdOO3ApMnqZY03MYY2Dx8j4obQA8BbWpbAhUUrFbvNDwJSSZu6utmvz/ITrCU/j8/KFUGjv3Q4CUBJVo+bdWoyxtRNJ6GB1jw6JjTFlDCF1i1DwEDKpnHv1oXARkKpFhYWLBgAraxb6RFS8UjHB8KnSvLU5nIifxIdo1laNDRD1bzg/MIHlAQCfuhdiCQyJ+0HMoCauKL8AhEMpLa7BqZVubrdvp23N1wCImEjNdEbhaUHmQaDke+QVdT+9C26jMEpal9Op3eyJeGI9lEgjkUaHJcOLagDb8WPW1iZRPTCRskmJ8fySkqaM3zve5IPpJjpKAlvyRvpVKywLgmKdBNkIa2LBYF+PX5Z3+yQBn6oNr80tYGtraEDjiRiI9AeA3Kmxqwpu8DaGl+AQMzsSvFEpqGlz2dSKLakBfGaCjsvUwyNWt1m98ZDHFq2lNvtJA31OcEbikoh/KqJfPhTjsPzUdJOBqzgKRQOIolvjGTnjuXGwHCCme2jzPTc1A/IDiKYB+mQqFo51Gz1bIyoPzO+tlf/dzL884779i+E+jm8aV7VO/v4ifv3vKuq+UyKmX5EN/f3bEArLqRUeV9gnEVnHR8fGLnUTY3hdkFeYteXdnA4rK8IKcyuZHvdbq+NhfsfCe4RwFSfnlZTwLSnKzhnFU/4Zrx8ccfe+VTqnTGfACFo1GPppqJv1PfdkNhnxxt3LYnkczauezJsK6ve79dXluzwCmuYwxQMG1vb1sZUD4udL3yy4B2B0MLNgq5Ye83TASrKWg1Hk9aX83n87ZfBB5pmVyfFUTFa7VPNDySyCQQSm0yMzll28zx0TWHYDUFzmayBFFJQIjlKeiKa6Pa2b+hwvaMwMrOSPI1PFqv/OPFehWkxX5of2lD9Rm2WddhAohV6peAMAV78a+OHZ+NIfPFyqevAi4F5K202o7t+4tgNb9Mp5bPfmk//X4y7I6exSxb209/OyK/unmu+aVMrXxnJGLBZOyjgiBZv62r1x/Jd8aitr8cQwXqxZNJK1dKiV4FUL4IVvPLnsY9bQWhaA9kQGX+j7tRLL8KUmCBwAKBBQILfB8W+LbBUhcBw43bBr+d/N+545Zzkfzfdvn+NlykPePm9z+Txy3/+/DHb1rnuO8g4wLOXta+ccFVr8p/Xvn2kKZvJ5j3Xnb/vHcx5v0m4LDXAdFerPci+f3tuchYjAs+Gzf/N/W/4PeBBQIL/DgswHgSITSaXLOpQdVPu6fMgJ6Jg/YdF30Dnii1B+iaAH6tw81z2Yx/8rSIqakN7/r6FWDdbHIPhy3UuhIz+OLuYzzdl3hqp035QtkfuLQ8h1/cEsDHZDIMgwPxNq8JFmA6qwKf35ffHp+d4u13BRDDQ9btmpR/sFPGk0cSpwwNHOSyBog2KGNySgArM7NhLBpQ1NRUClETX3LBfQYJ6A2RxJBajgBOSkP89t9+L22bmsPlqxLrbTaBr+4KAG53d9fGkPK5FBbnRJptZjqHqQkBweSzMStfyDOQAwM76VIUtG3ACv0QjAInTst1VKmbyrFyXeQN0IRRKD07Oej2UT4RlMrp/iEIWGOKDdr46dvSztmpNBj382wScSxEkT7QNhJvjQ4QEUwI7j04xJEBokVjSURjAhhywzEMTeC60eliEJF+VUpVdMoyjv16DdGh7J9srk3irbcERDIxlUDP7JXVe0O0OmLbp8+KePBAAEyJdAw33l7zrudmsga+xwPdA/RUGg/A3Udi89tf3UMqK0CiG7du4vEjAVdRVnR9SUBC+bSLqPGf8KCDkNFn5ftgKGxAWs8hzJ4Hq6n/syztu1jJjBclGo3EHgXt/EX5r3uOgDw6gzraxj6hkCeg591vIYpKU+L9xyct7OwI8O60ULMyeclM2qoahIcNvHdFbEsXTyWkk17oUtFMAx7Gl3EJh0kzYFB+3ryX9juIWcAKATADRdINgS+/kIPPZ/UK3LTEcSeWFhDJi+oGsUi/+b0AhqrlAcID6UsylMDlVRnHt686iBlp191nhygUBciVcMP4q5vvS9scwGDJcPveHfTNfIznJtAwso+t9gAdg8zKpTM4PZE5fu3SFupVAatN5vJoNsXOBIAVjkWidHVtEZmctK1cH6Jh8lAD99Ro324/2bF7KeEwZXalvycnR1hYEF/KZNP46MMPvGv021idNlKJyRgubwpoKRYNgzKWTLPTCQtvpLV7RpqTcCTd/6QEp93w5aQ2E3vo0K9kTDuUeHWNFqnrWFnGg5M+CgY81B64CJk2E7d7eizAx1JhH/WSSDf+4qdvY8NIl0aiLvqm/N2jUxztig0dRMG9D6a5+SgiZn+jzT6Z9ZCqw03jSokE1wv5n4OjPZwUBWibzsTBvT+xSQJL8wJKW1nK4mBH1qijvV1cNlrRKwtZxIzkdCzcRyhsNsjZxv+fvfdskiS5rkRPai0qS1eXaDk9PRrAQBAEd7mUtmtr9v7q+/jM3lsuuQQJEMAIADOtdWmZlVpnPjtx7/WMKnR2VU5PD0Ay3GysY7I8XFy/7hFx/fg5IXEgrt4t9e16G/i//z/ZkxmFEygVBVzY73ZQUglacgYSuMo0R9CdPu5Oj04Q0VWwlOf6L/MuGuHBdrnuI4KeHlSvsXu6hnCrbntXYvPct+OeI9PyXMIhAZj1wUPZh4mH4hh05ObqcQPv3hIZ6JkiAccKMou0EY4YIC+MnoJ0GyNAlas9eeivH8uzb/+ohsUlmV8EE9ZluwgHOxXUde9oPp/C+pL4/PUrOczK8o9+j8Q1sj4nUkkHhis3gF99KeV/fncHbZX4zM6UcOO22PbaTaBSl3Gp19po1OTZevfLLXQqMu5/9eM7+PHHsibPpoF+R+ZjJkEb2MLE56uB8yjCbWvRGATp3RSA1WTQgvTmFpgW/BSA1d7c5m9SwrTjNW1dAVhtjECzF40ArBaA1QKwmnwRB2A1eekLwGoBWC0Aq0ngMACryQdcAFazt03/0Sr/G+iEL1cNYnrftmeCjn7u2su9yV60GX6+lMtsSF6u5iBXYIHAAoEFAgt8lxaYFsD0beRn/y56zryO/ctvn7cNJnvb5b+JHS4zFgFY7fWz6TIAqYsAcAFYbWzjSe+Dk2wYgNW+y9U+qCuwQGAB/1d2AFYDArCaeEQAVvPPDKVi84JK4+sArBaA1QKwGsFzAViNS0MAVgvAam/6Rhkwq72pBS95/7TgpwCsdknDvqVs047XtM34zwhW43kF7532XBD6VWA12t+dBvVA9HLvJGa10aCPsG7A+k+SEgBn7Gi9TheUM2Qi+wsZ1Zg6rbE0J1nVbGz8cnWDYc9RfrM8Y76hlKjlD2HcZjKm9VSC02N78cmVGktVKEzMtPQrGSWttrSH9Q71VIsntaZ9JzNOKiWnGNgXC5DzwIFjf4nHXHs8RjFlJuuhj3JF0OBkG/JLvzl2mcHYVmSZ2tuTUwZk1nF9DEUcAw1ZgYzPLpXMgWxUTJQFnJuT01Jk0zEmIdrNWIj8Und+yTxKq1lfSB3baQnjWa9bx+72lrOPlZ/JphxLlp/FLRoNn7WDjrWfWY19MoakTqd3RlbP2HcoC2h2bjSbri8eAZ9KRoZjUdcGstMZ6w/93ajAC/l5JJQ6mcdDjM2ow7dZTWRxMztX642x3/YGDqhCli+rt1ZroFaTU0WbO9uoKPMW/998niw/xqyWTMXdqbFoNOJY1kjJ7pjzhj3XF8ogGuNRNBTGSKl76Q+Ue/Tq6XVc/mazgZMT+f2Lzz5zPkz/KuppjhvXrztJzVgs6vywVaueYexzEoqlkusLWZSMOYmMUzYH/XKlfhZA2mBnX3x4/+AI6YKcYmC/bG2p1cfsdAhHvRMUTI1GC2RjY+IYrq7LaRfaysZ3//DImxtMlNS09jx//tyxqbEckyLl340Fip/1n376qXcvpT5tvF5u7Th7klntB98T+u/d7W0cHcopla2Xz93c7DTqzh8oFeokjwfj00bJVA6leZmPa6tXMb9o1N5j3yYjnfWFa4OtCX7ZRL9fWV/52/r6umMsI+Xxr371K6+ur776CiXlxm51Ooip5LFfYiYai7v1hKxm9je22db8fK7o2PjWrl51eeiDh3pqjGtavSFjMRgOHXsW+2I27/QHjjWNjJDGrPb0+TM3ppzv5ns8YWmnLLn22tpFG/uZKY0hjMxqluhfxqy2NL/g+ki72b18RmSVVpv2jiijHvvtni9c/33AIlsfOC7+dxT3DLVjaMpgZ/npX7amMa+t/xwvm1Oc69Z32nZ7W6R+yb5mDHBkXrO2eeu5yun2BkNPapeJ88PWN9ZljG5mJ+bhM8J+Z732t/ObWOaHuVT6jBS1zUG201gM6b9OzphHeX3JyqF/WV0cT/s9ERuzqVEG1NY9sktaO1OZjHuubWxsvJJZjWNukse0dzKpTHehgFnNPzfODE7wP4EFAgsEFggs8CdrgYsAT5cBjb0OcDUtGGtaWc+3DSZ72+VPa59p8/+pgdUuAn6dnyjTxuumLf9PDax2EdjLHwOjrd6EKW3Se5u/DdPKhk5rz4vaf768aZnSps3/J7tQBw0LLBBY4Fu1gCcDOlJaLQ+To7KSQz/Rz5hlisxqIZUYq/dGCMeU9QfAZ19LjOTnv/wKnZ7EGteWc7hzTconEdP8qqgIkI2pooIfJ6c1PH0oEqLp8BB//7MfeteLPNOrIWRPDVTIblCuA49fSgzky69+j4SSpjEmcXoiv3O7YWlOVBbSyRTiyhZ2ZSWPQlEOsOWyQ6T13gi4iyB7FP3+EOR5YQpH02gpGxwQxb/+UqTf9o9OkM1J3LFW7yCTE508xkgWF0UGtFSkKoy0mcxEGQ2hsSsaTvKE3brKcJNNph17FlVJdDuH1ap4JNAcAEMth/Y7PZU2nxwd4WhPYqiUA725JkxCH75zBZmI7sOMQ3jo9gZOsSMaDUEV5NBo9bF/IAxto1AMmbxQ8aQz3AHS5Dv/R2aj7SP5y+HhMQZKB1dMxbCYE+OuLOUxNyM3DcgUpbHAg9NTZItiN5Iv/cu/3vWud3Z2vLgx0yd3ltCuClCsmA+D5FJMXz08wFf3hImtH47gmjIVXb9ZxN6OxLZz2SRmhAzOY+jzSH24H0V5wZDSK42oiaTO4cndWif9hyVJMzgGqznGQf+hSG8fSw3D3+3wJG/TW8n855RmQ4SIytjR80xHqUNWNghjWbk/xM62KKxs71ZRrUrjhqM4RiNlmeq38M6qxP7nijHMlaQvuYybLl79UdVATYR7GEHmSAiUlbQOc39G2t+n9OhIlTAiIcdq1uh1sFuVfbbSxoqTMd1tAv/6Kxm70SCJtUVhFxu2xj5fzAJD9fNWew8FlSZcX76CosZZ6xVgqEPxb1/8FoV5kSCMphI4PhU7ZAsl7O7IPkwmmcPBnjCHvX/7XZgSy1yphHZd5AijsTDSaelLpXaKwozMWY7+1p74+cz8LLJiQnx97wTcf2GKJWLe2sF0cLiDjTVhGluYz+Kr34vEcDGVxO5TWbs+/ehDvP+eyPvS5tyfZeLa1VSmw0I+i9FQWKa45xRV1i5HsSZ/kBuZfDHvDpWrwmMpzCPpIp68qGBzT1gtG+0eGm1p/zvv3MDygqzDFME43Zc9xmtrcyhkxX8GGOCkJv7w+Pk2Tg6Enmt5+Qpu3ZS1mkRtfZ0uccqMcgGmnwyjePlSmO36oyhSGZEHXVrJezKZTLV6BXEd30wqjTldE/jYeHhX2PUapyf40SfveddXlhIYdKX/sSj3eeS60++hS41Tj+0ygq76amsQwm8fiT8clOsYDqTvo14XN6+JYlAxm8b6svhAIgIkdJo2GwPEdZAyqSgGqoXM/WldotAdhVFXJrkXO2U0G/IsS6bySKbFttk8kFTCO26bKvEouM39y5//m5dn2OuioPZJx1L46IN3vd/T8bG0KNeYgcl9hoCqLGM4rLRw6NG6AbX2EM83zeZxrF4RBtN0POQ985h6TWDzhTCcNU72cOeqrOGfvL+OaxtqQ09kTRYmzpGOuhzJTv/x5zIue6c9xLPCGhiJR7C0LiQb6+shHBwJq2Wz0ce1NZnv//T/7uB4W+SA/+ff/Bgf3hBGt1IW6Ldl/qa9PQOpV6qUPQTutRuzGv8/5Dt8HjCrybgG6VuwwLTBlLcNVpu2S9MGd6Yt/08t/7TjNW373zZYbdr2+GX+JvF1mKTn+bIn/c7l1v42wAgOrHauAvMttsFeDP2SoX7pTNrNgB1egNgeJqSK1i8XlueCZ8OR2zgnzabZnUA1Ar6YuPk+sjeN0cjlYT3jIPQQMZXspG84oFJIAFlMlP50oK7RwNXbpVSoAn34d0p7Wop6X5hAaNBDTK+l7fqwGhHQJnlYjwNM9PpoteVLlm2xDfVENHYG0NNXmt16jzKgAuaonNbOgAksUEd5yjEQquZpbTNRytDAAcxrUp5kQZtbEGrXTLqAWELeRvh3y8P+WjkEhtm84u8GGiAQwkASfilPDyyoYLtq5dBRGBNc4cBkiTHAi+PugCPxqAN5+OVc+WJn/eULt4E2Wq2xFCnBBgY0Saezzt/29vcdMIL0x07uLZUcS91F4g4A12g1EVO+cFJIG1iNgBhL/cHYl9gGA3kQ/GHgIXqWyfOFfLKk7XYX5bJ8TOwfHeL0VD6S2D+zA33JJFMLxZwHPPH8LSTAKyYCcgxgQfDfWAKVHzHyMhUaDhxIhTar18WXhj5p1Hq9BkqEMj24d88BK1n2rHLrrq+tOTpg5iMg0Uv9sbQffcPsb2AhZjk8PHwlMIXlLy6KHxK4ZrZiX19sCb310xcvnTxoLBoHJVqZqtW68894Mo1ZBXVRztXkQUOhMFZW5aV+bW3DvTkfHZ44UBo/FGzuHBwee21l8oOT6gQgqmQsfdXkUK9ev+nmL33b5vKVK2tYUWDZ5stn2NsV8BDBaibRS7vZWCdiMbc+9PsDN0fCkQTiCsIjWG35inws1pukUJcX6m6r7dZM//rpBzDxdwMq0UfMT2h7k0Skz37++edemY8ePUK7I2tUmGDcwVga0vqYTKXHQNvk+Jp0+lb+3OyCs9Xc4qL7UCZIqaIyqPSjkXJXJ5JjOVGuOTanWt2em1PHRyd48UI+OF5ubboyE4mU83kCquhPTATQ+gF6tv6wjbamEfBkoC76gt07ky8429K37XnH50B/IM8gpqH6hgdQ1iAP5689y86A/KLj9Y1lOsnp4XAsSxqPO9/wP7NoD1uT6Uf2zCIA2OYR7UYZVybmMQAx22WBCtrDwNChSBRtlejl7/aM9qS6NZjgX+dpP1tz+K/1zS/jyXls608mMQYLsk02pgT+2RrC+T4GH3fcNfP6wXxWl1/2NBlPOFulMmPQHut3wLWZGfdcoyytPeMoL2x94TPBrilzbHEUvs/YNdvifw7atf/ZdOb900dzz76Pg2dTMqs5Dn3ncnoRMKudt0jw/4EFAgsEFviPaoGLwGfs90UxkNcB1KYtfxL47FWH1LxnoG8T7FXALP+htvNjOCm/5Tt/72XyT4qPTQKN+cFt/nr9bb3I/ufHyJ//24ovTWr/Zdr2JnNn2vZPCzbyt/8ywCl/Xy6TfxKYzMo5X8a0+f3fAhfdO6nt5wFtF/XrMvn9c/N1+S9q8+vizfa3t13+RWN+3r//s8XI32R+B/cGFvj3ZAHbu/DWN9+Ghx0k9/qiYB2RjBQEWTieAOU/mVoD4EgwDPjf//wc9x7JZjmBSu8sCdJhY2MeM0sSn4sQvKLgMyrVPXkg8b/jnZf4bz/6xLt+ZyOFmIIkqMpmMqCVOrB7LBX/+vMvcapAEMZ3rqwKoKRIqcSkADsYHtQQoSdFaFsUkTDBIrIXQVHMkR6i9+I6ChgZcr8lpkgWxlo3Jfb59NkmUmkBFc3MrSCrMqOFAvcsxA6MPBjogRKHhvYKj4aIKQiDknMjBVgkowm3Yd/ucfte915iQFu3VcpN4LAuccfHzzZR1hihBwQpSnvWFpexNCdglBxxRwr+SJkOpqdu0sZI3zPj8QQaqgN6dHKCekNQD1s7+/jJnwlwkHgTVSL1gCtPn0gsvNJu4+mOjN21axtYnhVbZaMjlBQklImF0OtKB7r9DkKeRiWQSsecAG1rOML+nsT4H9x7DgwFZfbRu+/iioTykYiLn3l9f3GMR08FfIN4Ahs3bnqXSyuMHcrP/Kd2In5y34fGXwAAIABJREFUvLeF9QUBbawuzGBARAcBMZGoA6uRGMGgW3yHGj/zhkRhSfu7HcQVrCm1aPIAalaxD6xGL/ARtFkWyjuOQjKPBiFChlTmlWPjZPKSaCoyce+ghRebMsGODvsY9GWfJRGPo90QsA5xIO/cEuDI6nIIM+q2PEetLoYMMTsjQcHEQgOMdA+Ne4SRqCL7CITrqzwfVR91nhLD1tJwWiMEJyZaGxLoJGU+fbKLTEwALkszBbQVcdNunODqhoDP1lYTTt6Rey+ZiPgDTXj3wa533eq1sH5LgDi7h3tI5wUog2gC23sCqIqE0tjblr5/9N4GVEkYqRhAUBXT3Xt38d4HAoR68mwL1Ya0s9rs4KNP3veuiXuyIZqZB8oqp/jrXz8FpTqZKCO8uiSOmM3EUCxIBYebe6jvS5tvbaxhY03AcKxfXUbAgrp+EkwVsb1Q3aeRRgwx8JF+hDSgytgqobOeTfrAKCoDQJDoqZ5ZfvDoGMm82LbeaGNnW/aFMOzhJz+Uvt+8AhwdSd+zKaCUEf/pYIBnm7LPtrW9y81a7/qdd65jkRqVCuxjfUx0/fsPhCThlHtiRBgSIDUcIZ4W/5mZWcScAg1zOTj5134HyCl4t98A7n3xlZc/GRnhR5986F2n4lwmdS4MuEZJvdFYDL2R+Em11kGlJvO31ouiPJC+9ENx7Gw+967nSwVcXxWbsMyiunaPAErdooyHAcXxKkBQvIDfH0ao0hyGcawgsGd7ZRzrQy4aKyCnAGUCkuMKeqYJZmRbEVQJ3dp85F0Pe3VcWRB7ri0vIqso5mG3h3hEGsRnRVvXN4LHjvV5ev/JHh4o+KzdHaGpmTLpGWTSMi9i4QRGfTFWvztAW/281zrB1SXxn7/5izsoSBPA56ni/UBVWr0Vj7eAf/g/9708ublVzC4LAJF/121CsI9f3RXQdrPaw/U1kfH9+osXGOpa9Pd/9QNs6LrNiTmTlbFrtSpIpVR22fvlVWC18FiCnFkCGVAZtCC9uQWmDe4EYLU3t/mblDDteE1b17TBuGnLnzZ/AFYbnyLxs9EEYLUArGbAiwCsJh+1AVhN3gwDsJp8FAZgNQENBWA1+WINwGoSAQvAauO30Is2J6d9Xw3yBxYILBBYILDAN7PAtGCyV9USgNXEKmc37c5aKgCrfTP/nDY+FoDVxM4XAabOv4dd9F42bX5/G942mOxtl+/33Ivsehnbf7OZENwVWCCwwB/bAgFYLQCrBWA1IACrBWC1AKwWgNUCsFoAVvuu38kCGdDvyOLTgp8CsNp3NDATqpl2vKZt7bTBuGnLnzb/dwFWm2RTxyJzCWY1vzSnByJSZjVSiFKSk4m2jfCtWq97SvlK1hYDIPe7vTFDm+/azxTlsaAZ9H8wlpbjg9r1ZTRmjvEY4JQ9iAxorMNrQ3/M6MbfjKGH5RuzWpi0qorYZ+DV2SQ0ZskiE4wx+nTaLcd2RpsYuxLZ34ydhowyPcqXeqcDeo5ZrVoZsw35A35kVjO/JGONMejU680zsqHGKEPGrtmSnJKIkQlJZfDIimWsQvybMd8Q5OQHAhpLHP+1k8J+xib2KabHrpqNMloNgdGzXWaf4WgsycrfzD7JZHzMeBceS4LyCIeNHe1jjHGknzZGLrbfGL0ymZyzw/bOjke/zZTLFRyLUiQeGzP5jcKOtaharyGqNiGzGhm9mCKR2JjpJxJzzEOkVnesRf2BY4HiuDhmo/BYctQvY3pwfODkDjl2Zh8yWFFalak4k3dj0em0zzCr2Zgyj2MKDI+Z1UakGO4KWI3So8b61mlTQlfpd32/72y9dPYplYqOsenKyrKTjOSYm69STtTNi17f0a+TKZCsjEztRhN1lYXdfP4CXeWJz6bSKM7KSaVSoYh0Tk86dLrYU5nIx8+eo6Xt7PskMjnulKhkov+aD/Bkofkt6ddNdnZ+ccnNtU6751Evm4+bXx0dlx0DHMfTsUC19eiNbiqQmZBpZXXd+RvrN3aubDaPlNJDb2+9wMmxnFg82NtxDHmkcra5n/QxaZENbiztGkZMT6lcWVl3MqDlSg3Pnj3zyqQMqLHZsX7b/KEvGLOU+SDz+9m/yNBn7H30iy+//NIrkzKb3Z70ORKLoasczPRbN09TY+YqzjUnOxsby/uWZuYcc1s6l3NzloxfZPNjop97Us0cR+OY1rXCAMentbqbI3u7+9jdldNe+4cH7lngZ1bjGuZfx8w/Oc42RzjPrHy/lCRt5ZjD0mN7yjNF/HnYH4wZ0UZ9jEZjNk2bv6zHbMUybazpJ1Yv2cSMMZHPRLMhWb78kpfmz2RVs2v6p+Uhk5ytexxHW+uY19rD+Wr1sh9d9f9Gq+1Y1gzc63XSJ0EksphyQsrP2Gft5e+cK2Yf+qHNhZlcfsxeGY2eY3mU5wLbbBKrLMdY1vjc8TPPWV9oT5vvuUzW2TmbzznWND8bXL5YdL9zTbU1szBTdCybzO+fL2GlsCeN+KuY1fwsLmRWs7adeVcKmNXMlYJ/AwsEFggsEFjgDS0wCURlxb4u/nHRvSzD8rwO0Oav61X5/c/G83W+Cjzyuvx+c72q/ed/m9THSe181XC8zk6viv+8CfjvMnZ+ncu8arxf1/63HR+btvzLgIle1f/z912mnIsYyFjPNCCwb5J/WllMf98vw0w2bX5/mXavP7Y0yc6Xsf+kMZlU/nkQ26v6ct7m34ZvXMZ33nDZDm4PLBBY4I9ggbPPIz+NyZjdnMxj3ruPb/2nZFlDmdUG0TGz2j/88xYevhCpsuvrq/jBOwve9eoSEFI8TLlNVhzp7MER8Pi+xOr2XjzB3/25MLV8790ZRPWcPVtlUp5keTEGmmebB8jlhMIllgg5BrV4gsxRUj7/oegiU6vVBGPOTKl4EilVjhF+F0kkWLM40ABDDJV9LRFLoGMMZ7U2wmGJ98RSVOGQe6kkp0p3nsU6GhYl05KF7nqtJprKSNRt1bG6JMoZyeg4Xj7oj1w7W70htmkkAJt7R9g5EeWPVKGIVaphUJpwoYiEdoLMUjEdul5jgLQaMRYZx2BMlcazD5UkNH5PKbanL4WZ6eXmFm7dFvapwTCELZVfRCiK01NpA9n1Nu4Iqxm3A1JKhVeKR2AaK8y7tyXsTe1uD1dvCvtXJBlCOC6GiyCKjtpw89kxtp9J7LPf7uDPf3rHuybRk2k1lKsjlJXuqdJoI0UKJ7L3XRmXs7vTQvlI9jS6jQquKUXbjfUVhFT1gaoDPWUR4/iYxOfQY1YTI4Z1/L3/YRzTUWZ5v0jyS3961G6+eWT5R5RSlUGippAluuNA6yDDGnnWmCjSabt6jVEUx8r4tbvXxt6eMEtVKh3EdR+m3qgioxSCpUIWNzaESe7GxljFlIxKSW0aWb6M8StGVRulWhrQyZXRLUImLJMxjQBdZSzjOCjhFPZbwP1HwrT35OkO5oviz5wsVv76yjwWF6XP5ZMKOl3JTzWaOZXlPdwHfvd7kRPN5lKYX5H9t7sPv8aNO7e96/mlGXz1QORuk8kStl+KXy3NLaFWEQPl03HMKPPZi2dP8ckPhF3sN18+xea27DMMRmH8xd8Ia2A6C2db7ofcfygMf5XyEVa0DavLJW/9YuqS0UxZGE/3dpDWyb+xvICFeVng2NOhMhpGQkPH4EjGrqjRLfokPgf9gVOmiYRjTiqX68lQFYe4XO4po+TLnTKqHZXWRQLRhLBVPX74CMWCtKF8tIs7N0U150c/uIK0uhyH0Lxvc/8AXz+QOZLJZrGwJPfOLRSQjMoMJvNWRyn1SKr568++9n4vLc4hPyNUaeVaBY+fqqxna4hrGx95v7/3XsmtyfmwTB+mxnETPVVCKqQTWJ5Tyi8y0BnbX3iEkS6aoRDntbT6uFzF5pb4wNZxHaOcDMzs0jJCyk43NxPCrJLxcS20vrN+VcQFCR7VnTGg0pg2zv+u20YENWWze7bVwUtloatUeqgr81m/F0GxJHt0qytpqKiTJ/9KVkPPtsk+MrrWJWI9JHRSRbkeKDMc97VMkLsxALbEVfG7B0+xdygMdulMHnt78mzNpLJIJ2XcE9GEt4YyRSJx9zwKDeq4eUX2Zj9+bwkZZX2jyqaxCZL0sq0V330K/NMvBay2duNdXJVph0oVaCrWIJXood+R+VvKzeJ4T5jwDrb3sVgSRs+ffbrhGOYi/Z6Twx4MqHI0XgONNZAeeVYGVOr1UsCs5jNGcPlGFpg2+HI+/0XBj2nLn7Yz/9k+xN+2Pf+zgNXMz3gyaZJNzbcod/mqzVpSbZu9+IFkm+H81yQ1+XHT7QjnK0EF9kBmftuoZl6T1OS9RuE96PVdHgLe/GPjQFEDyurJQ4YgEPtQI+DAATv4oqFABAIXTPqT91g7O+0x8Ivtiiofc7fTQNgRPouUIxPplG2DnxvhBhhhvQaCYV8sP0GHfrBaVz84euEBmi2xj3/zfvxKJh+fYya5sKuLvxkYotvp+UBIJXd9Wm06u7G9tpFPgIKzlU+ijnY1W7H91heOnQFBCLagLCVTr9NEuyma3sxjZXa6LQek84NgMpmxhBwBCQbc4Yuw+Q/rNHCYHxB2Vsot4+y5u7eHvT2h952ZmXXjQq+y9rBtlCdkOjktgy9XXhpFEdYX6kg46mybL844kFAsmhgDUFptBwjr9wZjMF805mxOX7D27+zt4flzofclyMTsSeDE2tqa93tptuhAHgSY2RgRVEOgCtPKlaUxCC8Sce3stgheFP8hKMRkKCunZddOSpIaiK1SPnb9WllZwtq6fBAszM07MEc8PgbeETDjxqXVQqMpH5rtVgt95YwPh0IOiLS3u+vy8D0togEVzpd0Rj4mIuEwTvVl/7haRb0hZRKgaL4XjSfHEoSDsZxis0WJWMnf7Q+RzkqZuWzBgVqiifjYPl1ygcsb4/HxsfOTRqvlxoj9czK1ybHU4NzcggNjUaLTQE4cw5pS2LdqFbSa8ubPD06z87BLymz5nKAMqJVPv7M+dnsjsK3e+C6vgbKFTAdHJ3j8+LF3Xa9UXRsIzLN7uZbYmkMwm4F7zL88vyqVHJiP68TXX8uH2ubmppO5DEUi6HQlKsW5YnM8kUy5Mim5a+VTBtSui4WxHGc4FnO+TTASQZdMBFkZWI2BJWu/fy0/OB73d3trDPirNxvj9TaedP7pB6s16uN1hn1/Ffsm6eZNGnh2dtbNo3wme0YG1K3PzRbaJuU8pJyrfKD4Qcl+gJd//ee8trm/v7+PrS2h++f6Y3OZ//qBbrZ28V8D6frlOLkeGDiMvmo+5l8nCQYzf6OvGVht7+DQgdX8Es/M457v4TGA0g8UYxvGQNiaWwPZR5sLi7NzZ9Y9WyvYHuvLWYB13T0XCLYzENskmdFivuD8PFcYg639z4KCTwaUAE0Dd+aLBeczftlQ9tHkFhJJBlm9IfoDCTPzVT9Y7cz7YQBWE8MFKbBAYIHAAoEF3tgC04Kl/BVeBGxi3knxjUkAqEntmQQO88ejLgK6TWr7ZcBtk0BsrwO3va6+8wN3GZAZ80xrz2njda+SJWVbXwdYe2Mn/CMWcBHg7Pzfx+9oZ3cFpi3n285//n3ydcAuM/erYsmviy9fJr8fPHcRcO11bX6T9l8UI78MMO58215ls0l5Xvf7H9HVg6oDCwQWeFMLvEKm0Hs+GnIHlKQcZwrp7vFoFEGzK8+MUAI4UfTKP/5yH0+2BPCxvryOv/2hxBd53vKl/IztY8pZyg75/vEBjvclxjNqn+Ivf/SBd/1ff3wFeQntodvqIJ4Q8FAkyt0EAfQ0RgNEQnKA16tD/+0N6xhCYrrRcAhhB0uIIQ7J32j0Ua8I/CnUiyCth17z2bF0HW9r6iH9UJyiZbJPwpa3DFkQYR1SMX+zWIiHUVLQ2GgwwsmRHCA93N1EryPx/kwygR99X8B5MW8HR2VJQzyYKjGzdruLZ5ToIxhlaxe5WTmgPTO3iPklRR8wdir4AQ+kV1QJyGQYUBOiT0AMSRC8OFwUET1s2O633OFo/q2sQLS9/UMsL0t8vVpvYVsBIskUD4oKSCU/O4fSFUGFJEIm6kbJ0FPUFF11vFvFoCf5i8UFXLslMVpP0jOiY+T5lLS03Qhj94nEPp88foaNG9KZqzdWkEiJoQmwiMhQoNIEKjXxh3Q6gm2Vhjzc30YhI3ss88WMJw3INFvMAnoQlQQI9nz3xk0daOARRcj/aPhdKvP2+sSG/uQ9f4kAYTojCcrj6DLW3t0jRWsOE2NnHY0VRIkXGymCpoeeA1kCSQdkOWoCj57IPszLzTJOBdeH46MqUgmxcy6bwsqCgDjXlorIa7XLi0BBUYTtNuVupS+5VNzNEJ67jllXKBeobW+PnDooeiGgrDKUT7f6ePJcAI6HByfYWBWf4b5liZMJwPvvzTk5yF/+8j6OTwVk9tFHH6GozlqtdvDymezz3Li+jlxeGvqbz/8N3//J973rbD4OVQFFJA48eCDzt9vq42Bf5GhniyncviUA2U67gVxOQHt377/Ai03Z46q1+vjoBz/2rhPpKHYONH4/pKqMzLVMOo5r6wK8W5iNYl0UjFE+GKDTFPDQqFXHxryA6mbzaajyrTfvRz2VlQyTuMMWgqHbSxE/kTK7PcJidS2NxZ1EL4kFtBgQ+/bgqdS7f9pEqy+OMre0AOUqwO+/+BylvPhAPNLHzQ0hDbjzzgKyOl/4/wcnUs6LzV1sbsqifPvdm7h6XaQzo2EPpiuNQxJ6bh4Hhx08fiLA4pW1JazfFJAZAcT3H8rYPX6yi0RMAcqrqyhkZaF8ZyMLVctE86SBksk0U5uZGqFMHpBP5xcJH/piIAJZh1yAed0f4fBQ2vxiv4LNqsz9/OwS0trH+UIGhbTYJxUFSgpcY9FRBRcmYozZi82HI/ZWnN7i2rymV6ib46g3log9PAQePxYffv5iH9zfYdpYW0Y0Kr5UyFGOV3x4bSUGxU9yxULYK5krHtsojR4iga5CfGmNQ102nrw8cNLMM8VZxHTdTkYjSBjwcURgqPQ3Fos46V7KWecisrc2W4giFBbbhhBBT8FtrX4cB+IO+Px3J3i8Jf+TKJQwvyhrJsGI9VMBTM+X8ijqPmQhncbd3/3W+z0ZGeDPP5Vn97vX44joMMbDfURV8tiTmdW9YgJ2z4LVpA1e+8Y4+QCsNjZLcPWmFpgW/BSA1d7U4m92/7TjNW1tAVjNt+jqky8Aq+mxGT8bTQBW8xwlAKvJSxbZvwxQEoDVBEwWgNUCsFoAVgvAagFYzX3GTngdHZ9UPZth0u+T32qn3cS+aCNx2vfnIH9ggcACgQUCC3wzCwRgNQFiTQK6mVUDsNo4Iv62Y2LfzJO/2V3TgsYCsJpukGis7vz7XABWO2ufb+aVwV2BBQIL/ElaIACrBWA1VfKgfwZgNTLJBWA1b/8hAKt5S3YAVpMnVwBWEzsEYDVBvwZgtW/njS6QAf127HhhKdMGegKw2oUmfasZph2vaRsTgNXGFjO2s/P0/cZ8xrFwlNO9MTMWT8AM9URPt9FCqy0w606zNc5PtjDysioS2TFs6ekZ/k7WMydH2BmzdjEAZ/lHwzEbEMfOWG1YtrEEpRIxJz9KPLRjR4vGXFCc7EjGWOOxiGnwr9OpknLIayfLt2Cgn62HLC/GskaZU2uzny0mzJMd2je20ZjVWoMeuorMZ72Wh98bfiY261c8nnRsSazTZOOajZZjoBG5QDnZRHYfk1kMj8JIKSNaLp1DLCmo+Gwq634nJWtbJQKbtSaqDaHM7rV7COuRlUKWTD9yzqDfa6PRkOMxfhnQ/qDr5N78bE+JRMwx35AhyexGWVcntemzA/thefivMRLxd7NPpVp1DHOULLQ8ZN6yMslaZ/KCh8dE2cuphLB34kFAAfSLdEpeZOYXF7C4KCc7aE+i+ZmanTZqNfFnT86VzF0eNfMQhYKcgiHrkK0jWzs7TtLx4cOHHrsXE9tocpOLS/Nu7NLplPNb+rjJXN68dd1d0wftVAVlIrvKjEX/PTqSEwT7e7tOWvHoiKcbZBxH/QGKRTmqcfXaBq5evepdk8HI+XZiDLwjI5H5JG1YLgtdNZm6xifdxjKCZFOyecT8xq5E3zYwH8exrcdpPJrmnpwwsrHidTKddTYhhW+lquxltTpOq9IX/u7Yy+KpsQ1zWcf8lEpnXb9oe2O6YhnWNq5j5mOFmVnHgpbPF7G6Ksxz61c3HEsT2ev2duQkVCLCs5oSMet1Ws7neTLLUtwnp9vpGBk8gwphJNIyj8isRtlCb+wOjz2pTiaO78aG0OXTF6zNtLH5OdnCjOnKmLCYnwxTxjJFiUn6HxMZvEZ6upMtbysznyfHrOteNBYfy5gm084+uXzJ2YFsdiatSGY1xxjX7aKnY0q7hrj4Kcuen4nTzZHdPdy/L/TNZFZzjI8kntejgTwNaUxy55nVzN+4FtpaQzu5NTM29mfaytpMZjUbd9Zttms1xmyFCA2RUnp6rvN2L21v7eFvVg5/szZsb287VkWWvbAgJ7Y4jk4eOhYD8zFxfbI5xfE0qVPWa2PN+8wHWA/nmLXd2OPYnmZbzlRtbu+4a46vleNntXSO6p3EHMub0hdMspPz3uzjlwols5r5Hm1gY0rbW1/8DCQcK7MPx8vK9z87WI6x92VSaWcrsiiaP7OvxkBZmptzMqlkrTM7ZHJjRkCWZ+2UvsuaH4vzdKpY4LyE0/hdc/zcD5jV/N4SXAcWCCwQWCCwwCQLTBuvuAxTl9X1OmDypHr95U/LxOYHkF0GFH0ZZrVJ5Vymrlfd6we6+cfkskxpl7HJpHpfVx//Nq0v+O+5bPv/vc/EbwpWY78vuvd8nreZ/zJsYZMOCvjjbZdlNHsVa9r5d9rLMKtdJGN6WRtepi6/r140Fpex52Xb9u99jgTtDywQWECZv/wsJiaW4WMpI+eLKaP4GdZGwxA6PZX0iodRVaaxzx40cPepMBhFRiksxiQmd3R0is0jid1SVa6vai61ZgWxsOwPrM7nUIxLPPh//rfv4aoqCg6o1BKTCkbooqd8NyMk0R5J/C8cSiKkrDwDdBHVmKKnyKIURt1BCG2Vb9t9eYhdladMhJK4ppKa66tZ5JSJqkeGJGXrqfdbGCrtVaXewfaO6LRF4xksk7KKMekU1SfEs+r1Kpo1+Z969RjHhyK3N+y3cXVDaJrev/0u5vPCZhQaDDHoC+MOmegTyvTG/6+qTtt+pYn8nDA5HVYGOK1I7Orw8Bj7u1J+Oh7Bu7dEavPq6gKUjMxT27GYtwodqD0HIIuXZ9vRyKl6MK40NycSe41mG2WVH81mi0hojD+dDmO/IeNVzETR6Ipxnz68h2ZF2JLymRIW56951zPzKWi4H41+E/mcOF86FEePGowey10cfQlPY3e3hac7v/eu12+uYmlF7EZWNSWe81jtjpUZ6NmLl3jxXOK+8UgE3/9EmH7WVmYYhtTfuQ8l1+HhyDEVMYY1lgFlHumXZzO9eTgc+N6RjAtLmIpcMsUZ74cehj5mNSirX2iY9EiGvOSbf55CrUoHtgf0dIlBUqbVJERp1b0TGfe9ow7uPRIf29w6RTohTE6lmRkw7id97CGu8qw3ry/j2rrs23DLTMOyiIaAk0OJt/fafRRysr+RyYq8q5d/NJZhpfzvcwm54v6jFzhWFr1QeIirq7LnM1PMYHleyplfAGo6pr/41T2cnkpdN+/cxlDj6JTHPNoVxribV9eRz4ghHj+5i5/8VORoucbYfKy1KRuq7Ix7pzg+UmWgYgw//FT2ZJYWk9h+KTZsNoc4OFG50ue7CMVlko8iCXRJDQZ4+0kzM2JDEn/FdHBG3RreuS59aVariAxlD6KUSWCBFFq0FX1STAKKUIUUAMowqWPrIt2ik/8MOT/sDkcIhdXQZNfTcliL8fgdHAOfff1Syo+mUG9LGxaXVhDjAHJP6fgA4Y7Mwevr87iyIG1LJYCoNq7ZGuLlthwA39zaQ2lG1q71jSuYK4nNuSJEbE+PUpi6FbO1Vcfjp9KGwlwe6zfl3pliDMe6rt578BIHu7qOhVmvDPwH71zBB9fEN1IjIGWTkPKbnraqR+kmxmNKJJ30Z417PhEZF5IHmmwl5/3mqUykl7sHqJfFf+byacwXxf/n8kmszAlDWDoRQUz3UshQZu/EQ05xJZZmaSZJfNru49m+tL/aiaDbF9a6djuK589l3j17vo2oyigvL5WQTkp7RoMySgVZaO7cmMf1dXkOZqMU+DW+tj4iPma1GhvC5+MwiaGWSUY97vEx5aJjpky2xMjy6CMjtWc0bKgDrksjJLSuwbAG2D4SUmgri1u5HsWDZ7JW/+Lzp6gPhMGu2u4ipprB3V4Tfd0PWZpdRikt40555eNdURu6ulrA//Xf/8y7XpoBhqrVnUqG0G/J/naU++XKACfMatIDT15cuuh5neP49v9B//4f8Z8ArPYdjeq0AaQArPYdDcyEaqYdr2lb+58NrDYpuEu7RXynNc8Ei1Rbm7byg9X8IC2TfmvXGmirTB4ZVmwDm2Ayu5ePp5jpe/NFyeodjlz+nk9iUsA68vbCNhqggf8/lhbtuTzR8PhlnIAS+/84KUcNlNb0AU16PYSVrjQc7mGgkp1DH5COm/62KZ5NZ8bSk9Rp1wcv+2jXfjvTBgZQqzTqGCidcb8/Bud5UoM1eUienladXBr//8oVodKeLY1lAVm+bfAnk2kXGBcAh76tDUNIZeSlKZVII6LgM15ncvJylE5m0OpI/katiUZL3uKG/RHC+lKZiCUR1XtbrSaqVXmJZpsNDMG/G5CCwKYxiKThAAcEbZgNGVQwcIknI6svfaSoNZCBBxozedZufwxE80nO8cXL2sAPSCuTvmdye8dl0vDKK0WUGum+03m0nWfbuTksLsrHLusPGU1tIuHAavwgrlRkjCiPmc3KyzVBJtb+rZ2PaTjFAAAgAElEQVQ9B5J78OCBA6Z4dczKh/6V1WUsLupL9/qaazNtRmYqptvv3nJgF/EleQOkPG6P3NdeG+oOrLazte3JjjJRBpSyrEzzpVmUSvLiee36VSdFmozHXL0MWJsvUSbY5hRBMgYuoT3Ntzn/DHzDPCZNS9/zg2kMaOK3T6vTR8jogMNRn5Rhwl232l1QEpKpVqtjn0dDGOQ4PnHrQyyRcmC42dl5B/SZKc06n9k72MeLFy+8ewlcs770h3D9JQDGgEe5QhGUFbSxsnXm5PgUR4f73u/peBgppYSOhEZunnabjbGkKV/A1W/b7Y5br6KxFLIF+YhcXloFZQu9tpUrDlTXa3ccYI5+aGDEw8ND5+cEQRlwxytAE0FFNo4EGxkAjn03ANkoFEK1JtESjpeNdSgccXbIZvPOtoXiWPYxnRqDqOKplA94OgLlbJm8tVrXjVg87saLtjff2NzZdUC6g/1D50vR+FiqcjBgsErWcT9YjazYfkCkH1hJgB5Tn8FCBb3RHrY+ZJLjNtN/HTAuEkVUtREIZvLLgNpmDvtlPs8yzWf4dwN1cYxszeFcsfnOsbK+8F6TJ+a42LpxVvI45eri+Jh0JtcHq4ttNzAc18laQ9btF5tbqCoPOu+z9rO91l/+Zv7JPlnb+Hw2ICBtaWsp7zXQXik/lijl79Z+v+QoAXxmK5ZpbaYPWPkcQ3sfOAOOH47G4PJkwvmhXyJ5cXnZAXkJVrO2pTJpByj0g9VoHxtTjq8FQa3fNn/8YLU//I3OPQaxeb7uPlP9EXT/jDwrVTX+S8Cs5rdScB1YILBAYIH/CBaYNl7h/1709/8y4LNJ+f33TsvcNgncNglM9qo2nAd3vW2A2mVsPgmUNi2Yb1Jdk8q/TNsuM+6Typ8Ebvq25tK08bFXgZ9e15ZX9WsSqIvlXJTfvkGszotAUW+a3/99cObNz6/P4/vDJHDYJLDXq2w3Cdw2CeB13p7+/38VE9vr+nERKO11ILPXjavVOcl/Jo3jtOP7bc2LoJzAAoEFvmML8DP7FZJbBM2MQ7p+sFofo54AREKxFAYD+e5uDiJo6ac5FUA/+1rAEI8fbSLWEgBEOBzHSVtiWrVBD6GMxIljiSgUt4aZZAS9ioBO/vbPPsT335PYYTLE2LkBudpoDQRAEI6k0IXKjIJgtfE+hUUKGp0edncExHCwe4SB6up1G21EqLvoMSfN4bqC1Rbno1B1OA8UEVXgWnPUR19BA0fHdXx994l3b6XewuLSunedL85gc1MkEXmANaYgp2KesVWxQzYZxaxKUi7OzyOmhmY4eqCH3EfDrtsfiCTiGKpEJq23o3qrXz98jpOq7DNk0jkMNIZN6cPZgsjSXVmYw/VlOeCp2xPedfmUBAgSd0+l48jlBPBHWcyROkR/1EeM+q4Kuep2BDaTVEAUr+k6NUXTnNQq2HmhfW92sbIsgKG52RLsfHGl0cHOvsSPu6MaNtZlfG8uryGqsZ9hBwgrluO0Dnz+6Eux56iD6zffkX5dmYFiyZBJwAHgfve7+6jrnk8qlcCH7wnIKZuJoNOShmbSURAf47Wh3ffkS71+xaN+HJGLzRM4aICqwbDvYnu8x8BtIR9Aze+DPNDch6J4PKFHBVYihdBAZR9pxLHwkEM8cQ6a0uzQh4VjVjuu3RoBL3ZkAj96so9GQ+YIY7rphDguY5SNusSnU+ko5krqG1eK0HA5Dg5aeP5EQH7cQ1tZElDgwnwO83MCKIlFCH2RVOsAX9+V1n19/xGG6rdzc1lcvypgytXVEuZUfpH37akE8GdfPEK1ISVdu/UOIqpkW6P/PBEg1NJMwQMZMR0fvcTP/vJT77o5AI6qMnjbBz08eCoH/8unbRAox5RMdvDBB7IXdPNaCU2tl9be2pGx+PzrBzhVGeJMYRaJhOw73bi1hGvituAW3t6m7Jk0y9v40fduedepcBepqPjSQiFj+B/ECXiSW8UvdE9SsGlqOW6U+fZSByodOyBwxweWMncgKLCpg717BHz2u0de+b1RGLu6h7OwOI/VJZHWnUlHcGNFjM5hjqvfsAkeEJIA0IMmXmzJvla92cb3PpI5kk6FnFQrxWstojochdy61+kA//wvIvuYSCWRU33NRCaNSkMm7cFRFYO+AJ6y2TROyiIbmo0N8Lc/FenVxXQE4aasXZRphu7FEag20H3LUCaHpjb6uNZFbyDrJ6WATZqX9ulqQ//5F5soHwiCcr6YQo4D4smADrE4I+O7Ml/E8qKCg0l+onWNOHJaTptSsCeyNu4dV7BVlnYeVTpoqN8OR0m0OmLcbnfo9mAX5wsO6Fyv7iKuc399JYdbutbNppOIQJ6DA7TR1dkcQhJbigrc3KtjmJA9xuLsEgr6DOLM7eqikI1Seln3iIa0vThKOGwrOL1ugIwCwjr9FkKKWAyjgI4CZ1/ud/HLz+WZ++XDLYyS4j+hdAz5kowjQerlfdkLivRSyMdkfWiVDxAeyPh+cmcR/+PvPvGuc3FgqIi/BOW7df8f3H/StZI2Hyoy9w/AaoEMqGfHIH3LFnjT4NFFH9zTlj9t9952cGra9rzt/G/bntMG4952f3myxtKkLVB7kJ9vy6TffdicM5Ib5+8PwGp8eAZgNfpFAFZTTfUArOYtEwFYLQCrBWA1CYQEYDX5Gg3AavauFoDV3vZ7cVB+YIHAAoEF/tQtMG28IgCrnZUB5fi+Cbhtkn8EYLVvNnOmjY8FYDWx86Q4bQBWm94+k+x55pCLz70vy8r2zWZEcFdggcACfxQLBGA1z+wBWC0AqwVgtQCsFoDV5CkUgNUCsFoAVvvu3sgCZrXvyNbTBhPP5w/Aat/RQGk1047XtK2bNhg3bfnT5v+uwWp+jg//qckxOec4eEyZTmOyIeOLn1ltpDKgtfKJY77xM6sN+wPwPybWaawmZD2zesn6aeMxHAzOyIqZH5CRzeTYyN5iwT+yHDma1P4AZChiotynpSgl/PTEa7/TdexfZHgxmuZkIox+X1DfpPO2RHYex+CSSDrmGD9LF/vnl0Kzujx2mb6UdVItn2FWM/YashyZZCRpio0FivYwBp2F+cWx5Fkm45M5Uyg72bbqVWdDttmYlli3XzLQ2IZIJWy/n5dy85+mJ6U0U6VSBmURPdu2WmObpBOuHLLyGBvQ7u62Y8cha5ixbfEEkPkP7WPjmMsVHEsW85oNW62Os0mtXndjRwY08wcyZpn92ScyHTGVK6cI6wmRAfmh9VgCyzaGpOLMrGPVImOatSfFExN6qoJyoFbmaaXm+l4sChsa09PnLx170JMnTxxjFttlsphkVrtx44aX/9atm64vZJ4y5rnrN646Zib6gDGrJaJkRJNTIfVG7Qyz2v7+rvd7uzNmVLq6tur6tXF13fkST4gYQ5VfjpMMTcZ4xDbbGEkb/hCUwTYbsxqvzVa812QNOe5DO80VCo/Z+OJJZ2cyafWUipqnY2zcj8unjp1uZ2/f2SoSSzj/n59fRElZ6+bnF1w7d/f3nCQrGcqMuZAMfOYz/JfsTEyz8wtuTFm/Y4SqNd06kkvFkMvK8apELOLaQxlQsw8p7Mfyl0M37tncDHJ6PGxudhFkgmKqNVpuHCkDalKk9E2TMaV0pM3ZlZUVx8DnZ5n0s2dxLTFWOc5HYzsLR6M4PhHpWPqyrTM8OWLr28zMrGNuY5ttzhKs5pi6MhmXh+uwyYB67JtDWesi0aizIe1vLHE7+wfuRGfltDqW2kwmHJtXvT62J5nJbIzCoajzDdrDGLzYD5P9PTk+dvXaOLM9UZ/v0VbGTre0sIjZWZnD6QylLWWt8/s/r50EbWIsUep/xpH5zOaSJzGcVj9JJJzdOBeMAc5Yxrx6fdKiftY35rEx4ly0NnCdMHZG9sXY1MisdlodM+eZT9JW5j/81/yG5Vkelm9zhPVaX5jH7JxNptwzhba19vDvxojJf/2SqbaecL1xMtY+dkz/ukFJVkuRWNTVxTJNInllddWtY7SnrauUDbV6/cxqtK0xqyVT7Lu89bDt/vf58fPOf3TUNSdgVvOZIrgMLBBYILBAYIGzFpg2njAts9e3zZR2fvxeBZ7jc9H/Lei/51XAssswq03KcxFQjXVPag9/94OBJpXlb7+9m5z/trkMk9k05V92nrzqfcT6fNkyvs180/rz2warWXsuA0h6Xaz2Ikauy5Z/np3XbD+p7ouYyXj/Zdp2URzaX87rmNW+afvPl39Rfy/TL+b5prKklxmvSW34NudLUFZggcACb8kCDD/6T97r5gVJn8aRySEiyvFEmc1hVxlc4mQ+EuateieEttKRcXfg87vCfPYvv/gNbivD1sb16zhVWpivnj7DQPUFV69uIKUqI83yKRp7wq70ztIsfvKxKKDMpH2yjLEuugPZgwhFEqhqaGEYzqCloY7d7RPsbgsTTKPeRUSl9xLRKIpFAWYVc3HMlyTOX8gmkVJtzFiIajNi73AUTrCtNxyB+x1ef3vA738v4J6v7j9BpyPWSmayLl5C9Y2rq8JAs3olhYyQ1HgkWiMvZi6qbHEtkyEUH4EWBiOJ+fVGQ4xUIrCHMB68FDap3959gnBMWLK+/4N3MStEPNjbGeJgV2zYb9bxow9FCnPQGuDgUOLZ5dND5JVq7eq1FeSVuqfbbSJFnT1NvcE4bheLjQFtxrJWa7dwqKoSm1sHaCvz0K0bH2FjXQ6i7h8AD59Jvc1eDYOwsH/VGkcoKqPbnevXsTonbFhZkhzJVpPHKvW4ov19eM/F7z987zZMTCRJhiH12+OTBgY94x0D5uYkBmkMaLyOR4HDI2HMOi0fY1GVV3KpJJKUqWN+HxsW91XIrcY0JCWbvzBls6C6Rlj3QBj3teuBx8nm+NG8vzBRYjFio012P5uDdAvLzqaYLG8Y6GieHvoIq89wZtbU/6stoHwifvX13aeoqNRmvjDr9h+GoSFiyjg1t1hEryf7HoxfW/wym8k5WcNkvIe5ojRooTSDfFoYquot+r/Y+cnj5/DYkwBsrM7g4w+EyS+TcYqmns9vHkpdP//FXRxKuBxrt97BzY+kzM2XpyhvyR+uzBSxOiu+vbP1ENduyTzKlkr47QNhz9o86OHgRGbMACmsX5d6KbGYLcj6UMxGcHVO9iK6TeCre8IgdffRCwwj4s/Lq9dQrUtfcoU8rm6ID7QqwPHuc2lo5wR/9RfCGlXKhJEKC7NaikxVSolGgjCbv+SgG0smn4t9GrPUKISeqg15Mo5Sk8e5Va3L/x1Vujg8kTVnEIpjvyz9anY72NyWOR6JDHCVuotsf2KE//Gzm941id0iGnePRiLYO5F77z16iZ6u2zduXMPirDgZxVti2gG6WvlExot7dLbHUirE8OSlxMLLtSZOKrLg1lpdeqV3nUhmUdQ5lS+lcbAv7TzceYa/+dEPvOtrs1kMq/KMSKZT3Bj2rknhNozJQtkOxbFXl7Vi+7CCmjEjZmdQmpF1O5EClPgMX/zuOfIpYV9bni2gdSp7la3qEZTUEisLM3jvjjDkDYcjcF/MSxxGufJkVw9OpN7do1NsKaPYUbWNalXXllAcsYT4ZyQa92SbmcLhPr7/sexDJiIDZBIy9oVEGDk+WNjfyEh5MkVZpNqTtagfieLBS5EW/ezr56goI2lxdgVXFsT/F0tJqLIrikkgrzqgcc9rdNFED1x3pC99JLS27rDnpGaHyKGvv9991sf/+ldh7DuoD7B4XVhCUzNxRNPS33QqiZ4uNPXDIXqnYv/jzS0U0jIfP/1wCT/+ZEP7KPLDTHFSVyrLoKe16pjVIp7AOFPArPa2UTmemYM0rZkDsNof12emHa9pWzttMG7a8qfN/7bBagRS+G3qf5d9JViNC7bRj/oAZARyGJiDm9wDfYCfHh2i05IXB252WzDYDz4L+aS+Ij5KYmN2471slwGP+t2eu2Ybx/Jt4+tUIuk248m5bBvt3Px2UqHGxcwKfMA72iOqD+dYdIT+QB7+1nbvIRbjx4HqkPuk0zAKjwE3lPvUj2P6lQXeCGIzsFq1WcNAeZ3ZP5PLJCDBQAyUmjTQD9tmG/CZdHYsRZrNOzCEH7Q3HPQQ049dbtIbYILtsbpoQwOxEQDgH3fzDU+6VPsi4ysvMkflI1BikInlGVAg6+Pt5u82dgcHe2OgQ3bcfkqxWfms04Km4XDU2Zn9svnZ6w3GoC4f0IEgJz9Yzcaa42/gGILVxlJ3Q0T0Y9rvS+lszoEtkom0swl77QBwnb4D6lVqdQfimS3Nw6i1Kelodn7+/LkDWrEM84e5+RJu3ZKX0KtXN8Z+MhwDm5ZXFl172PY4v1qV+rzRkJMUJ+VjJ/259fKFaxtxeQ4Yt7SIpSWRNyVYzaQJE7GomxeN5li+s1preCdVvJcy31rB8XfzsT+W9KWfGgCFYBSbdxw3AwPxX44TUzJFAI++9IVCbi1qtjvObsnUGAhVrTfGIM7yqfMZAhPNnulMzo3FysoVN78IXjLAFgGWBvrp9AZurUilMk4adWX1ivOT03LVgQ7bva6nWM80m0sjn9OPj1hkDPhr1J2v9rtdZwcunSbtWppdRDonHw2pZBZhpTlu+ICYBNFev37dy8O5++yZ0BbTl8zPNzY2HFjHL+loYCTmJ1jt5Uv58CLwyMBq0Xgc5VMBmxKs5gB8/TFglFK8tj4weGBg2XxOI0z0w2TSgSAFpCTjSztXaxJ46/X7zmfYHpuPR+VT56uddtf5eTyZcFKhJyenzjfoswZU4tz1S1tan9lH6+/+3t6Ztc7WN8oGuGeHD1y1unIFy8sSfMoXst43ChPn3SSZH8khtvXL49p66x8LziPXhljsDFjNfuezxe7xb9gQyGXyqczrANOplHsWMH+lJh/T27t7r5QB5XjavVwbbHxZps1rP5iMAFR7BnFNtT7GfXKxbLP5pF+mk/PdD4xzIPLhWPbaL29K3zAAdK1SHYM+I+EzoDebR5QBNble1mXrTLE043zJL6vKdkY0WugHq9EXzNZnN8DHAZszm2CBDKi5ffBvYIHAAoEFAgucs8C08QT/N6YV9Trg1KTyJwGnpmFuex0I7FVgtdcByyaB2y4Cw9EG3xQAN8kZXwcqmxYsOAnEdpmxu8xkmbb8VwGbLlPPZfNMG3/7ttozCbD1Kv9/HVDpIuAX7XAR8Ot15V8Erjp/7yTZTX8MZpINX9VO/naZ9k8CyU0jY+qvaxIA7rJjMamP08qSTpv/2/LPy86fIF9ggcAC35IF/BKEjNFcAqzmaQx6izwlvQRY0OyG0dTDy70ocHdbYle/+c1vkFfs08cff4hwVuL9Tw+qCCVNjjCs0AmgUQaefSHApnCrgZ99LMCL9UXAMEjJNOXbJHbYC43QVLBIpTHE5nOJ4967t4ujfdloL2bn8e5tAb1d3QCyKk3IsKGBnMKEpA0FeDEcdJBUIB1CKVTbGluNpp38HGvf2hPAym+++ArbOwKySaYz+C//5c+860KBIDgxFVXuOrIF4klQJqJiH8bsTw4ErMBYUp5ILQIdFNjG6z6G6Ko6EP/dPJB+/fq39zBUy336o3exXJDyD6vAQ5UoPdzaxrUF6Xu/0UK3K/tIuXwC16+vqk0EzOO1jXtMXWlPMp5EW9F/fGdJp9VwPGBfltjY7uEBdo5EYnUYymCp9K53vbbGuKOU+asvTlBuCEjo6juLmJkXHzg63sXJgQBKCvEU3r8mMdq12byTRiVocldRJI+293B0IHXxcPP6isQX54o5JBVkQ7MZ6IT7Gzz8zESPNRKJcq2H+/cfeL+3Gw18cue2lOmB1cRZQ0QRakkcIz9AjeMxTlZqyAHRCJcyfQBvr8OXO6L/RxnAqNP+ZHk28WKA+hsiiXGjfeUQAjJSedlBNOR8w2QkWd3X96t49EhAJK1uCEPdn5mZLSGvErSRWBiPXz728jSaTdy+LXaIJRPY2xPVk8iohmJSfHt1YR7zswLEadWBp48EHHNyVMHCrBwivn4ti/Vl6XAYfbQhfkI/PW0IsuZXnz3Hw6fqY8U5XLklUrDNVgUzISlnIZvDHcG9YH+7hk5f9sdys7P46rH40s4pUG2IT3aRxE/+XEBvsQRwcCzx8qPdx7izImtIPlXE3qH+XqEkouQvLWZx9570kfHauVmZSL3mKdCR/LlYB3/zs4+96/l81MkvjgZ9RGNSDmPcntt4gLmBk7YMccLr/qEEwsU7KArbVrBUZxhGV5fVWrOHnX1pz+5RE5W6zJc+0kgXZb+gMBPCaV08a/vlI2wsyUIzn4vie7dlAKKDDmK6z1yrNvDouayruydNLGzIPP3oTt7J6cYwQpyINdbVAzY3Lf69idyMtOHGretI6r7uURXY2ZM1kwqgcW8fCkjmgK7uTVWbZdSbsiYPmjX8xccCnJ1LAAldi+KJKEZ18YdQMomRB4IGTjpD7FQUNHZSQ0VlWwn1yuoizoPwRwrKPDo+wPc/FA3X9TlAt0zQa9YQIlLRk2COYLYkwD4OyYiylF7F43WDXl2WJqNca6Hfl7lJsKBtZPDRZ48I7pvtH8kNhwdbWJhTSdm1RawWxOe5Lin2GJE+5TulfA5/Q5eTnTLwu4cyZx9tnqI1UMngSAbZhNh2LpvCzSuybzmfBhTPiWxyhJgC42LxAQbqiMQQRBUITnnikcIpa+0IBvr7b+8P8Q//KuthZmEJt74n9iFe8sXuV951MZ/B2sI1sUMNqEkzsfngCFdmZW7+2fc3cGVBHlwEEEf74p+e5GlC2gz+xgnqPWuiZzC6tmbS2n4MhU8YT8r4D5gCZrXvaFCnDb4EYLXvaGAmVDPteE3b2mmDy9OWP23+AKwmFgvAavLCEoDV9EM/AKt5/kDATQBWAwKwmpzMCsBq8sERgNUCsFoAVpskRzp+C71oY3Pa99Ugf2CBwAKBBQILiAWmjScEYLXLyYCeB5xdhtXMfDIAq33z2Tlt/O3bAgMFYLU/HLMArPaHrHMBWO2bz+3gzsAC/64sEIDVJOYXgNVkbyQAq8leWQBW8+wQgNUCsNr2bgBW41wIwGoBWO1tvdsFYLW3Zdlz5U4bfAnAat/RwEyo5g9OGSuklWAmY8V8k2tKW05TzmWscQZpe5kbfHlIuOuCrAbfdb/YKQnief0nJiSD9eN1VXr2HNqmpr8ckgHL72dOa55jVjPmKrKdtbtyWoHXfma1rh7LIXOWO2FNaU6V1aTN3UlPH3sTpUeNaY1/N2nRTruHjiLbGdy3uga9MVsVmV2KeTm5QEYuJz3WaDrZxJ6/PaPhmBEnFB4zD8VGGPTHzGoWDCOzmrHIxKNjKTpuTjjWrt6YKc0vbelnVqPUYV9pRoe9IVodsWG33UZd5SbJaNPtCtKb5RhTV78/ZoTyM/d47G7qNiuLS4gqY1MmnUZKpejCoRCGenIhm8k46ttOu424UmknEwmXp91qodlWyteuEEQzkR3pVI8BkAXKmKKKuTwicWlElFJ9euqh3WhiRM5hnsZKJJFU6UPSiHfUH8j2R3lCJoJOjOnHL6s3onNrOfSjdktObLW6HcQU/e4x1XWEzpU2PNCTTcflk7GsZyqFsNIZ0zd5osmbOx67m/LUeifWZBbVW03HmkY7GztXu93F7Pycl2dpYRlhPfWQn5lx7F9+ZrVef8wqlMtnnAwopfwKBfFbsh2ZDOjc7FjejsxAOWXzGnQ7OFWqcY857JnQu794+QyVE6HlZf6ZkpxqmZ0pYVXp3cnIZQxVmWzK2YTsWifKlldt1J2dQ6Owk+bstjtotv+QMZHjZcxPfgYmzhtjQqKMpMiv8pThCK2m+LwnJazSn6Rvbrbkd8qHLi4LlTD70lY6fuYnSE3Gt42KUjMPBkNE4zJ2a6sbbu7v7e2dYRezdnb6PUcdTtaumzflNNPGNTnpwrS3e+CYwDgH43rqbX4m52RAKStZbwhIqFGru3HvtpvOJv3e0Nl8dmERZO1jojuz3V5f2m03x8l6ZafGaIenT2V8KSlr68/N69dx5YqcQDzP2mXrLVnTNjc3vTwcX79cY1WZ+RrV+pk1h+x2TFzPvZOo9J/ZeayuybGxubl5t55zzi0oY9/C3Jxj/rt//z52VI7WZGatDZyHTPX6WC6W8yw/I77Ksbb5RWY1S5wjfsnLvrI8+te003LZ9ZdrlLE2ch0wCUuuP3ZNOxnL2vzsHBYX5cRccYaMlXJKaLY4g4KebMokU45xsNNseesO06DbQ08Xi1w6g5KuCcxvebhOmg7A/s4ujtQOtdOKWxuZP6I+TOZRO43Le7kGMVEC2NZbglbtdCLbcKrMavsnR2gqs2m/20csIfOikCsgX5R1ZqYwg4yuJzyR2jJZ4WodZV1bKuUKTqsqTVFroNOVZyIPSdqJznQ6g4yu5zMzJczNzXp58vmCk91stdruOhajBKf4VSRCiVix4cHBIQ4O5HRks950Mqw8Qmb54/EEMspKSFY1Y4j0nvsq40sGSfudc4c0+UxkXQ0ps1osGgLlRZmEWc28LOTqlTkkc5NMn/53LQkMcuKFHZ26lXD5f/3i6/67Jv0+ueRpNu298TPawAlyU5fvQ5AzsEBggcACgQX8Fvi2wWrn4x/TMoH5wXAXsXaxH68q38+45j369Dty0vXr8r/t8i96Hv5BPGlCX2xM39T+086Oacf32wKHTdvObyv/tMxnf2rMatO2/20zq01b/qtkQC/LJPcm4Dm///jLeROmOvcm/5p33H/v8+XbmndBOYEF/t1ZYIIMKGNp490QinVJ8JYyoOO/8NtavvtbvRAaej2IAVsqR3jv0RM8f/HCy/Pexx9g/aawYTH0Z2KNJx3gYEcs1yoPUNkV9qyTzef46x+L9N4Ht1OIavy4mKPEmORv9kboaVz8d/e28fmvVc7soIvFhXe8PLfvXMWKhD6RSgIZZTsjM46GyBELtRFTGbUwOvDYkLyYNSl0hMP+bhAAACAASURBVGmmP4qi3VVGtGgIbVWuu3d/B3sHwi4zO7eAW8oUxZCXEcowWq/cMuj1KdUp7FCbL/dQbcpfstkcFheUIWk+i2xG4jqhKGUoJU8fISiREH7z+UOUqxJDunX7PVxRxp1aHXjySGKc28+eYTYpMZuluXlcu7rmXS/Ok2VHUrvVQzgixk2lYxipfBtje8OhjBLfERJRlefrtp36yIuXWyiozOLS0nXMlqT9DEN9dU/K/+29e8jPCVvSpz+9hrSIaIDbDU/vi8xi4+gYt9ekbdeX5xBXmddOaIiGMvBRv/Pf/u33Xp7Hj5/i0++LpOD7t1cdfVkyDtiOA2Vb7V2z0+2hqwxJz1/s4OEj8clSsYgfqExqKhkG75c0QEipkCKRcVyTnGluq8/TBtH4km9f0X+8kdf+/zc1EfqYxzhkLFyOPigODMRWGEbHN3t0Q9o0CjNptdwCsD3K00bH7Tsxjrm1o5Kg959gX6mi5q+s4d33ZY8lkQHuPZVx3z8+wvyizM3D41O8eClx7pWFPEoJiVmuzpdQKsoYdRqcsxKnJw3XjQ2JU15dJYOgSgcmga6yFQ5CUYRD4hsvDkf46p7O8UYbOxWJU5bmZ/HOkuwXjNotfO9dyc/46P6+MPBRfeTprsS8j6ojlKsyL8r1Dv7u74X1LT8LcE4yffmr/4PVnDAH/viTH2N2SVjTQjFAFSY9Artf/Fr2eWrVOsiW5rWh00IqLH3JJ0f4ix/e8a7n83GPyYqJ+yfhmOw/+PjxEB513TwKDQduLwvhuGO3orZMS9c0Klw2dEE8Oq3j2ZYouGxuV5HJyjr29MUB5ual/R98uIyUMlZ++dmv8bHS0H3v3QXnJmTua1SF8evpkxc4Vr3MheWrWNsQ9jUyOEaHupiO+ohEdI73gOcvxc5PXz5FNCaL3dLyItbXRSaSSkIml8xuUM2WiUvS42cypg+f3Hfx0Ztra/jZxwJ4GnYGyOimfiIWxtG+5J9bWkZNqQhbQ6Ctk4f2UbI87Oyd4ER1ZJudNro6Xr1uG//1z3/qlXNtFYioPcnsqUsaeu0m0kmV4qXKlGID2oMRairl3GyHUG1IIxqtHqJ0EK7PuQjI6snErRzdIvXm9/6e2HB76zEOVfb0k/du4t0b4s8soa/tITGdKvF6bHp8xDB9cb+J3+p62A+lkCnJQ6vZHKJ6LBKu0eEIRd0TXsjFsVKSts0VoygVpV8U63FtC1OxScYuEkugrwvHYaWPkCpLfX5vgH/69X0vz40P38eyTCMc1nv45a//H+86k4zg49ufih3CCxjo1D/drmF9Xtr20x8uI6s+GRmNl6t+u46oMlZ6C1pI5uzIaStJfZYCZjWfMd4UXHXWtG/+fx6IxBfg8Zf4KqrxN6/x9SVMa58/tfb8qX08U736rSZ9sT5fxySg1Xn7vAqudQa6NXCy3B7NqW3oTrrmxrA/jwFrmN9/bXl8cZCJZrL9TGbo9fruAcjNdUv+fvl9OGzi9pcchMmjNYllY/xlJ89925QlVEwT+24vBb73zuGw7wBn3VbbbaJ3mg33e71yipGCCTzQkb4tEwhngUa/rCc5p41NjkA1C1bRhgN9YhK41evJy3KtUXHALA9Upw9wghCyaXlhJEW1gbkIUDHQBIEQXS2Hut0G/kgmYogSPeVtTtM+Y6CYjQ03tQ3oQFCXH/Tg5DLbHWcH2sr6O+j3QcCa+EPP3ctvagOrDSi1qesq83R8oCsD2bQ6XWcfbrSbD3HO2ugRjGQSb8l4wm3SR8MRpBRYkEmnHLiHH7r2ezqZwlA/V5r1BhrkT/ZeXAaOM/ikfORAQv1eD1lPAhAoFgpIpOTlMRaJI6ovKey3yZ7GIlHRfOeLTDiCjnKlEwg1VD9sdpo4PpaX/Wq17vobi/NjVHy13e6AgCPPnv0h+krj2+8PHUil1mw5iUPaz4CS+ULBAYMIXhzqvdzUaSlYiiA5A1fR96gX782U3nAM1okmkFUwxNxMCZm82oHgFp3DB4fHToayWqu78UqkxzKXlFhcWxPg0fqVVaQzYp9kPObk7Sg7aUHlbruBdlvAKy+eP8Xvvvjcu97Z3kJCgSmzpSLSafmIzKbTWFiQD76bt99xkqCjIcEZYk+Og8kI1tstB5qhf9aaAljkfDdQDu1jPkmAmYECeebP5i/9QuQhBXBpsqTRcBTHZfmg3N87xElFJSMpzamgyVJpFoUZ+aAkSEmHyAMQthQIW6lUnZxit9N3Nl9aWnHzyy+FSelakzXkupRIiJ3Zxvfee8+7pvymzWVKSvJ+b9yHQ7c+LJQKKCm4imuMrUsEFZmML8FhNjdZpwEQC4UZt+bwo8XWJbbH8i8sLjogGgE3W1tbXhsePXrk1rQb1687IKABrpgnHrEQk4A+9/WjiuuelU+QkIFfG7UmqjX5QOR4Ngmq4nzv9NFToxcKRVxZFQr+ubmFseRuf+h+v3n9FrguMBGsdngoH3OUhDWQULPRPiMXa35F0JutsfRxW39azbbzT86RVW0DVaN7+nzBcIi++nCjVnP9pT86yddOx4Ffud6bH5pf8l/KSC4vClPd9avrDoQ0UyBoUiR0c5nsmfXK3lcIUrQ1LZvOuLXUD5DqtNpoKOBse3MLNQJCFeBo/U0QyKVgNYK5TTaa67qBwvm9bGs1y3fS0qcVNFoyT3cO9zHQYC1Bw4m0fJHN5GeQn5FAYD6TR1Qjk7PFWRyfip+Xj8o4qchHf7VcRbkqQc1uq+tsQpCovTNkMjm3tpRKfO5IXZTWtfWH+TO6pnHOeTIF/CBOECzrXeLg4AjbGvDoNDogXTpTOBQFJYo9X2r3kMpK5JCANAJgmeifcwsCNFxbW3PrWyE/44DRBAJafwmMjuiHL+evtYf3u/cTD3w4BqvxXUEb5H4PeWBOyXPm/W2MfpN7vuVEAPHbTH9q3yNvs69B2YEFAgsEFvBb4DLxpDcFPPnvnxQHcIe8fIe5zj9rXgXMOg8UmwR+mlT+tPkvA1wz+14G9Ha+vGnLf5U3v268XgV++jbzvwp887pxnBbs+LZn76T2+GO9filJF5Pw+S3LsHLO+5d9v/gPSJ6fE37p2FeBsc6Dpi7zDjMpz6TxmmRnP9jrIpucL+Mya43/+27SQYNpwF5sgz+/tf91NryoXv/YnS9/0nhNKtNvI789p8n/qjJeN09eV/ZlfOltz8Gg/MACgQUUSfOqbY2xWp1nppGDrvH7XG7wWLg0Bt8ZDBGJS/xvFArhqCKxk+cHTfzvz0UzLL+4gr/+S4kJNfvAZ59JHK5WG+DwSL77T46aaDUEgDVfSmFtUXby//6/3MZNOX+JYaeLvHfgjQcbB4ikBZ60c9jHkxdS1+5BGe2BghLiGYdK48HcmYLEPPKFNBaopeYdogTiGgYY8eCtyjXGYyFEFSjWRQ8jhUKFEXXgkt29E+zsSqyOcnt/8bPvedfcmsor7oi2MsqE8mEZX3/1W8nfCqHckVhyud5GQcK7+OiDdVy/Jr/Hwj1HMhCLptBT0NXjJzv46utnkieRxpUNAUYcVcqo1iTOtL66hvUFsTnxAjMqFcq2VCpSF4FzUaILaPO5Ago5GUeEBgiFFKQYHmGo4C3GZ+39wXtOuVBOAhEFxvH2zSPZT/iHn/8bEJMy//pvf4CYAsJ4VvOxgpb2nj/BzXVp548/vuFkPWuNE4xM4zOaRlmRLF9+8Qi7u9KB99//EO+/J87R7VLqT5rPPrZU/o/AteMj8at//tff4vBY4rLvf/AJPvpA4pHPnh4iGZc2r64UkIzK/lghG0NKQTwEM2XSUhf3yRg7ZaJcad+k/Tyom9iNf44poE2y2m4r/1WkkhShKYzQyDyF1/7dSN9E9e/5KkqIe6t28Jx8AW0tvtIaYfdI/GHvpIpsSfyK8pc7h3q4mwfAl2RO/fyXL1CryyF6Ro9/eEfQK+loH5mkzLWXz+47cOeH797EbE7ilLO5NLg359mHezwaP2fbbL+XILFyVSVEm328OJR45MMnW3j35i3vupDJoK4x1GtXF6FbXDg6aiCn8/fwqIamdnJ+vgh1czSawL2vRdbw8b0v8Vef/lDaViwgr4QDkVQEPTVtvQMclqW/5ZMqIjrHD/cPENJDxxsrC7h9XcBDpXwIEY2Re/s3ukdEcFVK/SGGHkIj2VMiWC2kgCdKWHa1fHqa5ACebnWxr9K6iIZRruuh5kYU7Y7Mi+P9Kvp1kfL8yQ9u4KPbsjfba1ehCpwo5fPoqY9xB/PJtoH2vsQn74kE55X5RcwbqmhItVIZi3g6gZpJkfaBmoJxH73YxMuXAiqNYoSffk9AS9eW0x6Q0GtDD4gqUIlT9O7TJ97v3I9ZLkj7i+ks5lUuluer20oeEo1F3PtzrT1CRwfm4LiBwUh8MhFPwBQ7k0lAQ/N4+OwJdvRQNveI3r0pUra3r13Fij4v8ikgou2sVcrIF8WHeUi6oaQN4XgBR6eS6fGzU5xUxTkqpy3kNNYei0VQmhfgMs9ym80ZojcwXOW4jq9++wsvz53bV3HjmuxDxuIRdHUCRMJxtwrQZ2wq/+PP76E9ED+89d47SCiqut7oYn9HPOXpw330a+JkxdQMCglZ7AqpEZb0Wbm+lsLMjHY41HJ7gJ3hCC1qdPMZHQ9jS7aE8b/+5Ql2TqTeG3fu4KNPZf35+S+28fz5Xe86HQ0hMZS67lz7AA1dN0rZKH76Pdk3yKV7/z97b9okyXFli93IyH2rrH2v6q7e0FgaAEGCnNGMpGfPpCeZ9OH9SX3UB8n0tNi8ETWcNyRnSGKIHb1VL7XvWZV7ZmSE7MS918MrkVmd1UBzQCLcjOxAloeH+/XrHh7Xj59DORkLDgUG8B2SvghOAxgIR97dYT24CpfSG0bLDHniv/1PI5nVxvmgtat/3fzXbXoMVrvaYte1/w/tYzgGq/H0E4PVorNKOiHHYDVeOMRgNYaqx2A1XvjEYDU+eRSD1fijLQarxWC1GKzGH4sxWO26X1hX54/Bat+vPePSYgvEFogtoBYYJ34Tg9WisO11wWRvOv8wT/4+wWfXBbfFYDU+BBCD1b7tmePMNTFYbUDp4QpG4GGx9HHi6zFYLX7/xxb4M7DAIPWTVjkGq4WWiMFqMVgtBqvFYLUYrBaD1WKwWgxWe1Mruhis9pqWHeeD/zWLfq3brlufcT6mX6sir3nTDw2sZjfj28KXwwJA18O6hkxa10jK5DJ4yyjpz8DDiQ8BwOFkxwhqNvUbB/JeQ+ozUjhqVPVVx3CA+cNxkoYpCoxH+lxI2kUnGaNgNIpXKRGv0zbsRGCuUfaaRqMWApeQQBsKZhgk3BeeWAhZUiLmEsh3apmO0KIiDxjW9KQnyKnUpgh09gUO3uu3yBcZTUjsRaw8EdtZ0k0Zhieg5cHwg9TutAiAu7CeqZRhgsnm0kaqLJ1MmWeh72xmNQ08u4nIVt1u27B2gV3JSJ1CNE6Y0kKpWbEJ2LnAMIYEe0enflzTds/vmzo36i1jZzAfKaMbGIL0WuUxQzsHCSNvh//W8mFXw7iWA/JfaLudIJTfQwIjnQZHPa9rGJhgv55QbIOVqaVHBUI6cD4xAdYibTvya9ttmVSUj/9p25XFKmTgEwdv95p0Low+OPllxoWbNAxJnV6fPLFnr+8byU6cSNI6QA5UmbTgAyotCqlSvcZJN83ftJjYOq1IvrbvOZb/94xsqJtIGXarpaUlmhQJvJm5aXMqZ3fvgJ6KTCdOwagsoJtMG4YnSNcps9d7775N09NMA51NpgxTWi4L+Tw2ULfdolqdTx5tPnxMn3/xx/AaEqAzM3w8Y311lSoi+ecmHNPv8wsLhu2s2ekYFjGMUGVpcjNZyujRoPBEG58IA8ud6a9+31wfHp8YRrGkC6Yi9qvK9BRBrk/7Wvu93/UJ8qhIj55sGvYy2EQl/OYXV2hKpP0SyZRhcaue10PGsLA+dUjl8okzsHOpb0O2T8cF6g4pUCT4gvY7fMqMHZzQuMUfuKCM1jxgJQMbG1Loz8LkNztToQVh4QK7kzI4YtzoPIN/1Q6og9YTv+s1xoXWAeWUhCkKMpQqX4gxtbvLp402nzw1cxr8DWxgSLakcjaVNvXBc5TpDWOW5QxBGukbBkHYUvu3Vm9Gc5fvmmfNzM/TyjJTaVempk2dwWankrLLyyt0dMSAxa++/Nz0FxjHwA6H1Ov2zbOOT0/o9JQZvCABqTYBs2Rkz7SZl8CstrDAJ57ArNcTxk3Mx8qOiWuABJEgA6rXYKZTFkBm1OMjVbC9znuQVF1fZfa4dDJBvvQ1fFZ9WO0d2tySEEU5hg3UYtVC/+v7FP2uLHrwKZ1z9F+UCf8ZxnIA2+i98BmtM/xd53b4dltkOiEHqpLNeL62F/O0Mh3a8zzyaF9AOlZ9Bn6h73fYTeuGZ+qcjHJ0nKJ8wzyazZp5Hs+3x4jaBHn1Gn4IGVckrAEA9EPCc7Vu1Ytz826ampwxzGqQXdY+Avve4iJTxpcnJqP3XTZr6oDjdVrPVDaar+x3cT/wLLnbSBoaJxhstgfzjgufyMn9LhrwVjmjLmOw2hhGirPEFogtEFvgNSxwVfxm2N/GBa6NKve64K1hTUIZ5ltzQNZyFLjq+8p/3fr/KfOrrb5PsNo4/Wg/d1i8Z5QNcN8PjVltHLCd7ZP6DYT7dM1oXw+ycOnaFr/b6+hRrFrXHdI2q4reexVTmA0OG+dZJo41oJpwHTYyu+22fQYPhl+XXcy2p81+Z1/rN8jgc4ex5dn1GayL3V+23Yb9PugDrwKZDdbNLv9VsqHI+6oY++Dfx7HzOL4R54ktEFvge7TAoGbhsL2PAYlDey+lKxJjUDVQFnuXXKrWOcb54qRP/8v/8yi8doqz9D/8h9vhNfY0/u7vWMFic/OQHIclCHPlRWo0eW+hXHZpssQMbf/u4xv001vCMt/zaELpaPoOdYR9pxME1AkYXNX1AyMhV+v0qXrBcc1qvU3NBu+rXJw3CfsmSBOFLBWz3FAQ5y/OcSxwfWWSUq4ojvhNcohpwdxEXrjXiKq1Lp2fM7N/u+XRxgbH1TKuCcFTqxlQTsIemZRD+3scgzw671MzydKKXz7cpUaN2ebu3Z2j995iJqdyPkEk7EfYJ8k4zFJ2cNykzz5j2x6cnFN+guPc+UqZpudYRePmjSJ5bM5QklQECOj55ks6PuQ4LlRhbos86NJixewRgQXMSbA9wYTkyC6aTx55sncB+5UyvP/Q7njUFsYpN1em8w7f+8evNqla5+ubt98xdDp728d0fsT0PqtzZbp/h1mIimmPEiIDmi8gbsr9ctHpUrPLcayTM48eP+H6X9TbdOsm2/DevclLUp4Z0TbaPTmmR0/4wK+bnDLSri+3DqnZZh9zEh5t3OD4+sbqNCV8jn3mUj4tSezcpQQFwtiHWpnhgy6ScYKWKhMhbAbhx7B8MKBZ7GuB0LLZ4wk5o+HmkxDe8W82m5o+GKoAyr5mKxAkIqY3eP4JN4WOa236+glLTHaDNO2fibxgboLWxIYHxz06vWCbkNenhsShJ/MJ2lgTCVG3SfPT7ND3bs5Rss/jK+MmKJPgMYLPJiOZimpyiQQl3UaLWe4uOg797gtmCzs8a9P7770VXk9OEh0fiTRtzjV9CldQhi3s3qhsK7ZypEiqnpyZmKvXqtFiWZgU81nKCmsgZAldUciAHGJPKgf5WvwvrNtZgwJRY5qplGhhmvdhMI60j2B65qTidmXkD2nqUL/H+yqIX7pJHiPdIEWtgOexpk/0Utitvni0RfsSr11cXqK5BR6/5xceVU9lb7MbUP3oSfj7xkKOfvaA4+vzU5HHVDs1CpI8RrYPz2hnlx/QrrXoFx++z7bNpKggvhR0e+TJdbKYo64IycAEKtN8UOvTo4csK7z7cofW53leevDWXVriaoauqQIVmANaHlsF6ibdU+7rQhYqKbznhp5ty3e16zgiiAvmvxY16jwn7+wcUa3K9yI2vyBqRosLJSqplHCPaP+EWce2Xm6H8qJIib5HS3AiInprY8UwVqbTPrWavK+SyqcJGmRIF+0EffEN2+rZyzqls2zbXi8gx+ex0O5EqlSVygTNz/F8uzifISWj7Lf7tPuSWf1Wl6aNSgr0UtviNR0ou4i/NbvYB+Q6f/XwKyoU2T5vv3uLciK7DKa8flvkbo8D2nnGg7nXcOjiiN+zzdoxTVXYD955e47u3uN5LJcLqCmqUX4iTf0Evzsg1frHb/jef/rDN9QRtr+N+/fp/juS5xysfdwXnVqNnn/Nvud6CQq6XM+PH2zQz95hOtBirmv2BOzvcXxP6Pof347XZdoOC/8LTzFY7TU7+LrgsNd8zNi3Xbc+r/qQHvvB31PGNw1WiyiaR1d4HFCaffcl9lnlbx3THleB1Uao3Q4t2Zb+vJTBKoSDLvxXXtBFObUNkcb86AbY+6EjVafwXH223ZDApb4AfbAZbMBYzuWNWPP0vmfABK1G04AALmrVCEQFIIhQlBYhPygfATbAzhIZpcCPwGqgPDVjxo/k8CAJagJdEIfTBYvjUbfHiwKA1TRPOp03wVEsiDVIaQOVAHII5AMRG+hZWT0OgtUUDAegnZZvy4WBOliDlABuKcAFYDUDiLFok8P+ko6FpBokMMMXqRsB1NLZnNlER901iFhvto2dIUmpYIVCKQIHoC5an3AhZsmJajk2WC0t9KeoA6QjFUyAsjVYC1CfAfm1ARDhVTHKw2Y+35sxAAi81A2Q6OIiAqD0+wY0AFCOgorQRg1UM1iFB4MXeEbmst3tmX60ZSuDRIIS8hUAsJquPG2wWqcb+W0Xi1wBoIDy2si9eb4BtJ0dnxpgBOxsgCN+JK3oeZAK5YUtgG7alrnZhRCchbS8umQkKQ8Oj+n5yxfh70eHp3Re54WbHzgGzAFwxfvv88L8px99SLOzQqfuAHTII6iADxfx1XazQecXLNv37NET+ubhl+F1q16jhQW+d21lhUq6Qg5805ap6WnTX7Vm07TdwSQiH9npfMFImtpAltPTqvEHO2b07NkL0++ZbN7YZHJy0gCV8IGhYDV8JUPSEumrbx6Ze4ulCQM0mZ1fMmAUSN8aYNPRqQGQNVodMzbz+aIB/wFUp2AU+KNKeeJ5uvBE/+u4xrgBWAkplBwViUmAddSfAXbqiowjJFZXlhgQA5CMykoCrGOXqeMI96pM6s7OjvkwRV7YCAnyhfOLHAArlQtG9hFjTcFDh/sHZlwDIKS+hwCMjvdcOpK5RFttmVHX5Y/1XqdHjQb7MOyq5dcbrQhADDJ4ebEArLa+djPMPz09a8BPkN/VOgAEtbfHH/GQpgXQVfPDpkgA4AJEhrSzvWckOzE+jGRnzzNlAhym9pmdnafpabYV5Go7AsxCHRVEBvsr6A3tUhDe5ubmJflX9Q30j/YdQE431jiAlCCfWhIlg11VbhL/6tyLMnTOxPN1zoe9zfygUqUCutK5FHW06xA+dGCTEn9X/wEQTcF2AB3agDDtI/isJyBsBGJ1fkb9dR5D3Q1YOZs15aBM9QEbrIZnap3hq/bGo86fsIGR901G8ySepSBm9P8wVo3Bj0KVHc8kU+b9iLYrWHP/MPL/6alZA5Kbmp01INeVtcsyoNpevKfUnnj12mA1vbY34tR+6BftZ3YOa41EIA8XeWjtRPEf6z+/98sYrPa9mzQuMLZAbIEfuQWuC0KyzfUqANaovIPv/WHl2EA05LfjRaMAZ3Y5w2Q9B5/zXfK/qg7j2OYqsJ3ablSdr2rLsD4d/G2U7Omw544aIleBz8bxq6vu/76H5XXjk/bzh8UqB/3TlvUc5vdYq9rrQV1Tj/KBwfbb/TUM0DYIhBpW/0Hw03eJwV4X3Hbd+rxKRnMUaGxwrtDnDrZ1VPnDwGqDZY4DRHtVe8ep5yiwGn4fVv+rfHZUX48CzH0X3/i+x25cXmyBH7UFhulwDRrkCrCap+CwvkeuxCsAVmuK/OJetU//x685XnvScujDB/fD6wQl6B9++S/h9c5eg4qljfC6UFwgxJyRspk+kc+gro/fmaV//zM+pDmbJcrqgfxE38RmPCdBvsRcfYIQH+8JNAGO4e0NanWJUqKyCKU92cenTqNDOy8YkHFytEvLCxwb++DBDVpf5cPj/aAO/bTw2k1iQ58LApRNtmoIIap2i+t/eLRPRTmkPDtdMYAGcB6cV1kxIluuUEfq8/f/cESbT/mg9N2NGfroJ3zgd76SIxIJTuyJdQUd4zg5I6d4dFYjR2RYpxeKlBMwB/b9JLRHtYs2He4JwOu8SqUcg1oQe52fZnBeJg3ZUbYV6tmXGBhCl64gp+AOGhtDPDUth3bTqSzED8N7L9o9ClAYAIJtokebDBQDeCYjUqG5TIYmC1zR1YUiicIe9ZpN6rX44G0hn6JSgdVW6thzIM7vuC5t7XCn/vGzLykFJgYiev/BXbq5zHngR2nxh/NGk/YOea8gk52hZo+N/sXXT+i4yoc6N+5s0PoKo296OMB+wnUuZZN0Y4kBiNMT6Uj2NIgAfOE7TTYiea+V/x+1UnKJCLqo+DK2VbiVNZQgI4jAaoOgUv1vEFYIUAxSm+Rwu3wQdEiZ2FkSl6Rqk+h//d//McxzfNGmLomM4PQSTUxxDL44kafjE96PSiYcOpb9lrTTo3mRcZwsuXRrhcfjnY28kb8EWMuVGF6/34sO/DguOdJHsEy4x4Sx2U/SP33C80OtRXT71np4PTMDSeDwkg72d0wMuFIu0M11OTxbApCQ80CNeP+AB8b52amJqc9WyuR22E+yyQQ5ovULMyXk5mTKOjzLxYUJW2iCxaV8miin4Vg/Iv1A7LMrdu54RGnRxUw6XQo8BjmFe04C4Kv3AVbjcYE++WqT4/oPn+3R1gGDqG7eukMf/4Jtu7tNlJTyTw9qdLzFgKG7Nxbo4/fZDvkk5iauc63Ro+0DD5E86wAAIABJREFU3st6/nKbSCRlQbbw3h3ey0IVBX9LHra0pV36b9h2mddwDSjV7h4D7776epN8mbDu371Pd2/xzfC6C57SKJns0kSR25gE0KrHfZ1KRfHstt+nnmy6u06STloMCP7q4XM6P5P+ypVJ91iw15uQ/Won4dOE6CtjjyfP0zOdnhBVj3neODs8oHmRi729vkjZFAPCiiUQdHD5TtIlT8DHB2dt+vXvGGR20UrR7XvvcbtcIq/DgM6L8wM6O2WAV7vXpQL0P4loaW6GVhcYHDZdylLC533dXMalTFpkN12ihkisNnsMVESCovPnj3ifp1o/o9Vlnn/eWZ8X+Bhmkj5lVUTaJ2pzV1C91qXDPe7r45NDclNc6PLqHC2tcX1KOfQD+xgkaHlUE0FB+Ze/FonYh8/JyTHgbG5xgdY2+F5wEOj4SvpEx1sMCjze3aduna//5qd36aO3uK8LqcsH8OVREYZASAni9b9aJvo3Bqt92yZj/fJdgi9jPeCama5bnx/aYIjBalGHx2A1vP1jsBo8IgarxWC1GKzGPhCD1WKwWgxW44+eGKzGwTZ70y4Gq13zo+Ea2WOw2jWMFWeNLRBbILbAGBYYB1SkxQzmHQeQNereUWApGwRmlx+D1fgw1qtAcuF3ypAATgxWG2fHf/iAicFq37ZLDFa7DKC9LlgQFh0FFFNrx2C1MV5gcZbYAn/pFhjn1RWD1UIviMFqwhAWg9VCfwBwUNnmYrAaT5QxWI0BQzFYLQarxWA1nhP0UL7GD35o+JwfwhIvBqu9Zi9cFxz2mo/50dz2pwCrKXMakPzDrm1jj9O/NrOavZmHBZoi9kddE2QE5QMHeULEvyzu7GuTZ0A2VOOhg8xqWm+UFp1AtGlzB1xKPsRCoihlX0N9rGv7Dv0mu8ysZlO1RcxqtnQXGusJtN33+kZSE/U1gXPYRE6pgCmm12G0c8jy0uQTH2BeASsLEljVNH8xm1VFx7Dd2nZmSlNJUCdcPId2JsgsMlLdtxjLgE7XMsG64ousabNdo44c18FPythULk+ZEwo2sxqYbIyMaT+qJ05kKnNVMpUw9M1gPQuEFQ3SqIaFRY84hYxuPcPiU69fWLKSkInktkC21PgAPhSkvR6ONKg0algHRrNncnnzLNyndaZEJC8YBJGsG2jM9Vk2C47NrIZy9OULphuV5MsKyh7PRZ/YrDnKEtRuNw2zji0XC9YZZZ6DbdT+8B1l6AEjlZYDOyv7DoAdyrgDv1D/gV8pK1K3HzFmhadblK8XviKnSnJ5MHgxSCLhpoydu30/kmLsRux3vZ5n6tO0pGDBoKYMTId7B4bBC8SAWaELT5Brses4hgWqelI1jE2QBE2HpwKI1m/eoGxBqcZ7BEYgpOPjUzo54+McGH9qB0g6bty6Ef5+59Ztmpjgk1k4ZaW2BZtXucxHMsCs1mrzGNx9sUVPnvIJi/p5lfI4UoNTAzmcpOOZNZ1KGkalGzdvGhaxdq9nWBI9nHYXCFrgJilXFNsmEpYsYM1iDYw2gh4+fGyYw0rlipGGBKuRskydnlcNA1alNGnyHxydmDmnUCwbFqtcoWzGQq3RjOQjT6qmzs12NK6TyUj+EmNExxT8UZnV8JuyJGHc2JKgyv4FxjL9HTKSKiMLP1VmtbnZacOsBuYvLRPttaUS7TGl7FCQpFS2NowLZQ5bX1+npRVmdyuXS7Szz/T68E2dQ8CgZksAm2d5Eati2k0a5jy0V+cHluLlE1lBP6Dzc/YfMGmp/0M2V9uOcQHZTqTJmRm6f59PmC4uLFOlwgyCOBWn7wvUcXuH6dq3Xjw35UxNzYRsdUi9vmeY1fb3Di0fODRjCix6KluJuUJlYcGsprK27V47YvgLgktykzqH2BKWuFa7YcxpfyGvthfz4rwwGuIEEk67IWFeVTtjLNrMZFoOWOX0ufAZZYmD7W2mPc0DX1I2OLC1ad1CyWw57Yj5UucHm+FPpU3DcZ2OJCzDysoJU7AY9uT0Iuqg/oN22BKiNmOYMrdhvBiWu07HkqiOGAxgM7UbHmv7vPoDbKVtBGuhPY60Pvz+5Xcf6lUQeegUTlni6KH4/9bWVni9d8CnbJHm5xYJ0rDqn+onGEOQVUaqTETsg2jrMGa1dC6SDrcZGgI5cajtMx+sYFazhA+0PphplWUNzHxvMsVgtTdp3bjs2AKxBX5sFhgXfGbbZRQQahiICveNimNcF6w2rA6DYDn7v980s9p16/8qYN8gU9d3yT+qv0bZZ5z8w8bGqDpe5S+v8p8fyhjUtZ4dyxmURhlmz0HGr1GykvZ32LCxY7NnDV7r2tNmqMe1/SxdX8OeNhPYqGv9/hjX/vZaWO+5ymdNXMdiU7Zjb3asbnAsDNpU22T/bm+2DMtv2wHXw8B2V7GPDSt/8Dmveu4goO1V+Uf1HX63+9rus6vaoPleBZIbtNU4PhFvbo1jpThPbIHXtMA1AGt2VnyVK7NaGGuBVmQYNnGpI7KV1aZD/9+nO+Hv3zw9oJQbyWhWq8zzUi6vUDrDTEJbOw3yJB7guj3qt5h15t7NPP3Pf7sWXt+cJ8r0RKQu2YXmW/h7s9+llsh6Bokk+SKHR4k8+cJMg5COKhzWqkTVE7735OCA9rY5LkJeix68cze8/MXHS+QmZC+FGhT4QoMWSrQxsw7sIERRIcPRw4cca4QygsZObt1apSKTWFG7Q9QRVYlSJU8HwpTzq3/apJ2tr8M8b91dpJ99yJKpU2Dz8rkO2PNxHY6F932HsPWBVGsSOUIQhTC+kPjQ4QXR0ycczz5B3Fz2SW5v3KBbN5jFCmqIouoZsoAVcrJfF4nXUOD1zR4OM/gLA74P9imOz+SyGfIsNq+GOMtRtU8PN9kHnm/v0+wcS+zdv7dEyxr6BDPSETNRnZ1sUcblQ9xzs5NUyDDrTzZXoY5s3uGRyib1YqtKWy+YncuhPr1zj1n6lhcrRjkTao5gCkICu9jnX3EfnVw0KFPh8mdm5+miyp2x8+IlzU8yy9EH767QpLA3Nes+VUTKMOn0KOFwB0DWNuEocxTozsRPsMlpyzZprMsGgDrRYXWbYY3BcFEyxcCuOhATAXkB24pZBTlo2QsS1Be1IbBn1VXaskX0v/2nfwjznDd8qszxmMpPzNLBMcewZ+aW6RRGwsHhYp76sicJSj+/w30U9C5obZ7t9sH9VVrikHTIxJQQFkDHR7yTx6mDxgi7GOLcntSz62fpm2e8h3Nw2qR0kp14aroS7ssgPXr0jYkfLyzMhWo5oc1dJ2R+C9se9KmLgRWuAT0qCWPfVDlpWMRCgjPpFki2+jJvwJTqS37foYyo73jhBMftwlalkf7sI2Yp49FNUV/+4oFZzeUb4Bcqbum4kJvkdh3XfTpqcB91nCQ93+ex0+hibLBPTk5P0d/+LTvc5mOiFbFt9eicDkG1RkS3b6zTPWF8hG/XznjEI5791Tc83rHPt77G/buxMU8V8WFMkepLUM2sc1PCFpUkD/wZqllhW5Jpqte5no839+jhY44b39q4Tx98wHMRyLuefs37ctlEg26t8nyeTWHc8cQHBjudlxq9NvkJtknCzdLTbWaV+/U//5GmZ3h+eOftt2mSiyFs8x0dMNXe/t4Lagm9WGVikt6+/0H4+0QJe3yc//y0Q9NlHvATechksm9nc0lKio91fKKOqDztHbfot39gu7n5Gfqrv+E6uEkisIohgTXz5IT35zG3nx5xffx+h24scCfdublG85P8XJB/KpYBY/Bc2D3PagG1FISQJfrNJ0/D/E7SoTvrLLF650bWSMqCBa/Ar03CDIO+CfOL9DKu660meSrBnEmTK6yW5PqUkth7z09SV+jznjwn+uVvWI1p6/CC0iUey0EmQTnZy8aeSdZlSdD5yRxNyPvreK9F3QYzun383gp9wNMtFWRssa20p2OwGlvn6hSD1V5loRF/HwfM9JpF/yhve9NgtRAWMQKMdUnOU6w/bv/qCy1hgVvwGIuBdug1gEdmLQVwlaC/EpeuI3H2vq4UBuoXPmsYFZul64lAhiuLhcET0rrwQ/mj6hw5pB+BvSy0GhZZagcEvTSQDDCYvBvI7/lG9xuL+ihPn3o9Yc/qdCMZynqdPPkd4BMFGGHzXcFkIX2wbLSXcjlTB/1IQL1hTw10YUNaq4366suCwWoC9rIARugjT2QoT86OqdUWjfogkoGrVGbMZrxxMKmX9gsWiVpnbje/2UO7KWAR/SMvTNQzkmyLRE0hAxqBWs5N/fvdCMQGqVIFiwR939gEtOMAniABIKQ2SacjaTYYR4NwxSKDl5CS6YwBc8BmCnw5OzszwKDq2bkp05bpBGhEgSNFlYgMF4xRfpSpYIWzsxMDCsFmvwI14HjqA8iv9URbtT76d9QZYA4NANsgDAAUtN9DkEeDP7xqzboBoACU5mIFFq5lHdO/E5UpKpWYChx5EkLtDbCaAqR6XgT+wKer9tfJybEl4RpJ4EGqUeufdtNUyPOCCEAo9QEG+jC17u7OvpEybNbr1JMFz8LSIk0J8CWZylBNJAVPTs7o4Ih15rueZ4BZCBAosGOqMklFAYpNFPJG6g4AKZX19L0e+QEvzE/2D+np5qPw+mh/z1AGB/2+kVItFiLgyFv379PGBq/WIKWqfd1qt6kl9NNYqKblSxlj2ki1wodlkMCWKhH42edf0gv5+J6emaM7d+6E5cMvVO4TgBMFl6ysrEcgTjeSO7TBT5SIfj+v1SM/r0ZgIMiAat0wlHUcAdik15CdVOlJBOUVrIO5S30UfqtBGoDHdMzCFxRgFM4VQuW/uDBHi/MMlMGYUL+Cj+hYwHyj18ijgDn8q3XG/bYMpQ1We/yU6bORX+tczEcAJownAxSzJIMBrrVlGe2NIPXhdDJNp0cMxto7PDA+AOCv9ulp9ZzOq/zBtLS0TD/5yU/C69X1m6H0qY4L9R/4OCROkR5987WpG8B/M+BID2nKu8YORyeRnOvRcTQebaBhJp8zYL75uQUzFvBR2hWtABvgBZvbUptqH/iC1hnAUAVpQSpUfQN5dAwiqFA754AEfEDnKNhP+8IGP+F3tTNAWQrMsjex4FNaN9hMbYIxYeZVS3ISfqhARlvSFHOP1udbbAM2WE3elXim+jPya/0BJtM5GfXXPMivPm9/wNmbaWjf5TUAv0NRhtocQLtIwnXWjF+0Xd/FeL6CcfGOUL/F+qjdjGRq9/c52HBaPTMbazZYrWzJDS8uL0VjuTJtyreBfQgAqQ8ArKZ2gA/oGiCwJNFR3xisFnZBnGILxBaILfAXY4FRgCG7gdcFn9nvzWHl4LdRMQ37WaMAL/8W4LPXAcO9CmRm2+H7BKgNxlW0D14XLDjo7Lb9h5U9brxqHN97EwNtWP3Hec4oQNFgOxT8hOeYuI7vG5/Hd5F+G+FfGwynv9sHi7BW0/WafeDCLmcQrKbff6jzMFnSwbXzdwEYjQPWtP3EHuO2ffR6UCZV19r2GLHX46N+t4F9sJV9eMoGeNn213oOggLt30cB5kbleRV4bhzg2lVguEHgpF2PQb8efNaovKN8/brjZJz8cZ7YArEFrmGB7wBW68kBfMzZZg5MuEYmstFz6bNN3tT/ze++pr0djgMtLt2m27ff4esVyKpxfb/8muirb56H107Qo4TP+xLL02n6dx8zeOvB7TQVHI7XptIt8gQw1O175Lu86eC6OSPxdoED1HXePO+0k/TVF8/C627bJ6/NsZZsKkkLkyz9ubI0SwtzDKQAACIIRDYOACqR1euTawBwvp+iHtAvIeMY0W//+ffhdaE0YWK3wLaJYiphqyAEwoQgjICeb3P8++WLber7fH3/7jLdvc2HbdPJHgU9rgPi6FqHrpc0h81RLQBekJodorMaS9cdnp3QySkDQRIJn2Yldnhr7QZN5hhdAJCNmJAKWUgPcv5KeYImSgy8QChM8QeI6VwidBD/qZ630CFcz6JLWwcMePri8RPqivTh7OIyzQrIqZiLgBe1c6KdlwyeONx9TEuLvBfx8w8/okaNGzZRKhsZu9OmR0XoH4rI3eZjBvHsbG2TI3Hlj37yEyrJgc12N6DKBPcRSvvqCfvk9uEh3Xnv7fD6+fYBffqvHPvvNPv0sw9+EV6//16Wmtwt9PzJJn30AR+Ez6S6lEvyvlMWBAUhlASGShL5lrSkopwGpT7lv+092sGhaOPczO12JgdSgmwfPhwvMqCUNLbCDqT6xkWT6LefcBsvan2amF2Ve3P0xdcsgws50DZQTLguT1ADnRMe2E9R65z3lBpnJzQvYKCP3rtFb9/h2uFsfybDzu1SjVwZp7xvzPbxIQ4poBmA1Y5qfO/O/hlpbDKTSRH2BJG2t18aycX79+/RRJn3kULAp2zCIn+hwMAaEEdkBbWUAchMxgWmBgWrMVZO9wz7BlQUQm0F9QmODN3jhRykcmtgSzoQsFrCCcgTsCZaEfFvwAYSQHazBqj0bK9OL4+4QrVemo4u+Do3MRm2EylIePSLn7ME8MHuNt1b43YtL0xQuyUgoCBNhSzbrVUn2t/mefXxV48oJ3KbN9ZW6bZIOpYneF5A6ieIagI+2zk9o0NBqzVadVqc5mfdXp2jsuiepsgx9X+xW6Nf/farMM/0zBq98w4r4mD+ePwpSxjPZLv01x/yntj0VI56IruZSKcMorble+QneG6BPOWXT3mv45e/+mf62c/+m/D63lvTRnr1vB7NmY16g7Z3eA6vn9dpqswAr1vraySYMeq0IN/L7YU0a0sIYQr5Quh/4b1dgDo5z/4Z0T/9/jOxT54+kncNtq6n2N1oAlMvX9J5k+hwnwFbe1svKCOT+8baCt29yTbR+R7XAMbtHPNL7tn2IZ3UuDP6iRI9f8F9l04VaH6O94LWFlI0LdvUeP6kXGcg+aoAyqRHgUh8ev0u9WUicZMZckTeF97SI353tChFtSbPD59+0adf/57He8N3aUZQw5DGffqU5+HKxDQl+uwPpXSeyqIJenb4khZm2Yb//q/X6R0BUwoWmNsVg9XEU8b7JwarjWenb+UaNzj0msX/6G6LwWr80o7BavyywgZzDFYTLXeZDWKwGi8oYrAan86IwWp8UiwGq/G7IwarcQAgBqvxCyMGq3HQKAarfffPiZhZ7bvbMC4htkBsgdgC4wCGYrDaZXDdILBsFHguBqtdPb7G8b03MUJjsBofrFRA0igA07i2j8FqV8uAxmC1cT0pzhdbILbAKy0Qg9VisJoAIGKwWgxWi8FqDDSMwWoMSIrBavwGjcFqPC5isNorV1TXzhCD1a5tMr7hhwZWu+4pvR9a/d8UWE2Zw/w3JJNkmNVsbtoxfMpG1Q6eKLwssRkVZr6XvqW6yT+gLnaQWyUvLwXGcORjCBMb0PGjpEujGviG5pX9TY6+hGVKLjCrCWLY88CCxnnazU5EIxtKyDEoDRvqRooxZGRhNDWYVHxhAguZWoS1xT6dlHKTRkazmM1RIDBt2FbtCylPtWcmGTEngXVMZSVtpjdQQPflJBSYyLSe9WbEwtX3AsPIks+XTQDSt9jv7D51kzjVa88b32ZWC+VKpcOUBY/nmYiFDv0WjduIwQ52UgadZqseMZD1PEI7kcD8p7KqkMbTBJk+ZT/K5HKGcSeTYbQ4EpjVlIkH7VJmI8i3KWMTmNX0NDHKU8YaSKUBPIJky4BC7tM+Da3sYqenx4ZxBww4RTkhAmY6W+pO64z6XJYdZFQ8WHbU92y2IZxsU9/AM6s1BjSANWlC+HQhk2fkCx3HtL0yNU2QjURCnoSczoCLtztyJIOi/KB812eBTanb5TytVtu0BexuHTkyl01ljd1SqUwkM9ruGlnMw4NjI2V4Ua1So8VsQOVKiSZnmJI7my9QT46lQXpx/5BPgSGv9gskCI3UYDZrpFoXZ2dobp5ZqSZKRUpnePGVTaXJEUros8NjeviIT47svHxB3S6fDku5rhmDpWLEyLW6tmYYznyrvxrNJlUv+ERSG3KTaT5xZp9adtORZB5Oe6sk4R8//ZyePeOTI0tLK/Tue++Zez/7jE9/gHltcZFPcCwvrxmpymJZeJNBd34esaa5qazJ4/mBYWY6Pqka+1cv6hZLWSTXC2Y19WfIXOrpJ3ssYJ7T8YLxCsYtJDBe2Wx/9qlziAMjQZJ1QU6UoEw9+W7LGtpgNfyuMou23C2eq/2+srISysci5fM5ev6SwX9gTDTSn7m8sQnmAB1TXYs9C8xqOj/Y4wvPMeyG6YLx292DfVO3ADT9MnYgVwtGL6S11Rv08cc/D68XllaMf6J8ZYyrXtTo+Jh9++To2IwX+Lb6OcpT9rXD45NLbFuZLB8rymbBpMjzBsYsGLeQwKw2PcNzFxgfdZ7BvzYjgc7JYBBT1i78q4yS8EFdn8EvwKaoSZkLMXZ6wjIIe6id4VPqV8zCJScfu13TXviLPQfqvSjHMD72eoZ1DOxjWibu1fEGljdlesN9OtZC4Lic4EO9tfxQOkgWQMlMOpSgRoKf6zsdttFnwUeUrcJ+P9pl2utSu5xQCrzBJ4jh+1of/DtMBhTt0PrbMqa2zCt8RPu93+5eYgzV91HX65mxMFmZNn4IZjW11dzCvGFWm5qcMVKq8AfDLOHiNCWfq8rks5cY5pRZzbEown2LGResomaTkxwj/WkLf8YyoGZIxRexBWILxBb4QVngVaxmdmWvYvzSfIPlDWNWG8zzqjpc9dxBxlPU43WYz+z62/e/LnPbqDqMC1obBgq86t5R+YcxLV1l/1cxpQ3a91X5B591Xaa3Nx0P/C7lGzbnS/GPy2Alw0Ju5bG/h+x1NPpKJdxtpjSUYccw7HX3q5jSvutkc10w3yhmr+vWw/bnYeMRv9nfOrrutmNsqLt+w9lzCK7tvrPbaLPQ2Yx3em1/68CXB+Ol4beaLpzl2v5vW2Z0FCvbddjarnqW2nwwBv+q8gfbYPfddeP535c/XNd/4vyxBX4UFrgGWC18d4tRoFej0mNgdbLHtYmlBSk64hAq/fpfvqaHIr/47rs/ow9+yrFKsNuAlAup3iL69W9YBaHT6lJBpDwz1KM7yxyf/vjBIs1LmDOdRryf2Ya6/Q71ZTMCInxnomTwYvswZG1CajZ9Sqc4BjY5MU1zM0wLMzeZp1mRpAQpk4R7qFo9o+kJDl64qQCUbeG17yfIF8WhIEhTF/IZiN94Af2/v/xVeI1Y9Qc/+Wl4PVFxCexASJ4XEOKoSHv7h5TNcLvwToHkJ9L66jRVinzd7zcMsxrm/o6wXjmJLGVyLMOHeMmZiON8/eQZnVwwWw/UFOYWWbWiMlmmimFLimQNsWXSrXMnNS8u6PkmM+6sLi/R+jLL4WWzSdPx1quJoB6h7FPYImp53Bdb+/v08IUwRSUztLrBsqozC0UqCOlYo0f0bJPVJrZfPKGkwwf2F+cm6MYaMwwtTs6arTioMwpJFmG3QUU3EZmrw3HEZ14+5efCf9ZXWOp0dX3G7NE56Wg/cPesRY7ESh892aKjY7ZDPjtNuRSzu7UaTeq2eC8l5TbpwdvMeFcu+DRZ4s2voutSWpiNnF4y0mQN/yop3AOzJLCsP11mV4so2C6RscnAs3/Dfd1ABk8oicn+CZ63vjB7oUdEgTBkWHvyjG1+cNKkns9xu2qtS5vPmSggV6hQJlvg9mZyFIgqUiGXp+oBs0ldHJ9SMcVtf/fOMv1XP+U9telKxLqXpAtKENsTsX6f2J99SlG/L4AwylJbNmdPz/tm36PZrFNNWNzOL6p0/x77z4c/eYuqJ1x/r98z6kqFHPbxuC2pVNIwnMEaCQkmYusTtUBKuJ6RcAVLWtJQrrlEwvoGRS6V93USSXKTanmf+jLnBP0uOVomOaFMb1g3H+tD8dBklsRs9MWTIzppsR2Ozjt0dCGMidkU7e7znk+/X6P33hNtxe4h/eID9rcby7MUEPcL0qnMJ48fHdLxDvdd/eSU/lpkUm+vl0MWRyRMVTo/9Byihy84Tv9oa5/SGGPY79rZoaTHe1Z3V+fo/k1m3Zufq5j98/MG0WeP+MGbLw6M9O10MU1Zn8fI3aUivX+by3SdFvnaAUmHHJFD9QhSsNxfmKufbvFzf/37L6hY5Htv37lL88Lahe7JihQmeuH4jP3qaP+IXjxkpZCNGzfp7bd4rku6ASVdHhfZBFG7Kwx26TJ1fe6jLjAFEpeu4r3zBy5n5/CYZld43gv8Nt2Ql838VJaysnWcS0fSz08f7tDJPjM7zlWK9P79e+F1KulSUnymHRA932O7ffH4BT3fY2bHRsMlavM8k3YmjOpVNpOmSdFtnZ/L0jRvfxK2jCvCspbO9CibEtnZUIxWsBJ+klIiudsjh5rCAtijDAmxKf2X39Tod39k2esgk6GljYXwemKmQJvPea8slchS/ZTHS7fRo0l5d3idQ/rFx+wbf/vTabohPjbIrKbrAXv9bmMcuEVxggVisNpr+sF3Cb685iOvvs1eHY3xgEj0cYzMf4osw7Q4v4fnRmA1s55T4tErS78koT5GPYDjGGSwveo24MVGddmo342JrI1MOzjkDPxumHWtE512nUJwm9Ls+s5wmdQBkJ8C4EJrml1WgNWEetX3h24k1y8a1JMN7143kvtEEAqgNiSArjQoFcp9CqCNN6S5fBuckU2nTXAxnXRNfnuT3uvo0h1U0SlKpfnNi3ZcBhwILa8lF8G24t8Blrqo8cdNu9U1z00k0iZQ1+t65mMUZevGfC6fpXSaF2UIwilwDQu7hOjJhws4WfCiH3WzH+A9A1xw8WLncnTRiWuA7YzcW+PCSMJBn96XD6PAi2Q0L232+2Bv4zKx+Q6gBxvIteQOfbMBXxQZTGSxpdk6lp3hk/oSxga9AkewQDZtSSWMfdCnCqqAPKi2HfeqhFyr1aBGmxdWKBtgMSSA0vRZ9kseZao0HsBxncCuAAAgAElEQVQtKr2H52i/ww76XOSfErAXbOC4/KGAtuRyvNIoT0xQrsCC9XiuC8reMJNDnZ5QrqcyVJS6of4K4Di/uDB9ZINRfPmARzEAqCmgAeBCtQPqqeCkVqNlgFNolwIxsrkcZQv8UQ5wYULqj4/kYwEAXdTrBngRAk0EtJpJpYxk4drSIs1IRCIHTXeZCAvZHLlJXugBrPbFl5+G18+fPqEgYJBKpVw2NNOVibLp32KpZHysa1Hf1hsN2j8UlrhOl9AGJNhANx9ge72G5rzKoT56+IR29/fC/AADqQwoQIbPnzNF/vbOjmnX7OyCAeuUJiaNPbe2d0NwFlK+OGFAdQiiKGAFYDUjqXl2bvzKcZOmvyYnpkw9AUZSgBTGO3wFCfOY9iN8YHmZP7AgB6rBe/xuy2gGHtu2XCrQ4jwvlmEP9W34vtrH7lP4hY415NEyATBVvwJYbuP2zbDMUqlIZyJDiTGhebxuzwCwMD9oPZuNhikTY8eAkPxI+ha/GfBWKm/G4N7egbEtZGx1PDab0XhcXlkzMqATExGw0gt8A/ZqNtrU6fKcUMzlTX0wZ2h7N188Nx/3pycAd0pgwHXNHAIAqs4huE/bMjU1YwBJx2fH0RhstS7JCClQD6BDlaHEZpiCmTBXKZjs4ODAAPJgN0PLHr7L+APRlna1P2LszR/0vy2xYzM2hIUIqEvnN9hY64nxpfVBOWor/F37C+UZKV75iNVybaBYEPD7EWA1fX/B77R8PFfnGXvD0PZbtGPYphnGivo5ylOwMn7X/KiLLYmr9YfNFdyGcay2wljTcYd+1jY2qhdmbsFz1J6pTCQHlU7hPc7RgHypZECNM3OzBpg4Mz1n/Ar21LGJd73O7dlCzrzX7L4GWE2fe+n7wgarOY5puw1Wc6+7YNXOHPPfmFltTEPF2WILxBaILTBggWHxou8TzHRdGdBRoKtRQC0bdKJNGwSm2E1+0/nNYTTr4J1dH9RlWFsGf7sKmDasjFH5R4HDbFsNs8/gM0blH9Zfo+4dp8w/dfzyumCsYetBG3xmS3BijazxD6wxdZ0bHnaTby/EIDSWgDz2Ybdha+fBCey69hrVX6P61wZXjTN5jqrPqN+/bzAT+tMe4/ZhGV2P4zf7gI/+jvts8N84YLJhNsF9w/oOv43DrKZlDh6csX8fVb5tz2HAssHfrps/BquNMwriPLEF/kQW+A5gNfs7fdh7zUsk6VzOOj95XqVf//rLsFHzi2v09vu84X1YbVI3wQCUuaVpOj1j4MLJYY3KKT5cfLJ7TH6dN/t//uE9undTDhoneb8DCfHgjhxkrrWbtHfA4IOtvX1qtHlTP5XO0Z1b98PrUr5EpQJvEuHcsm7zAEaRSwuoxemTL3G1BDLpqbs+YhUc0/ITKeoLAKLT8+nLhwy2e/T4CS2tcQxy5cYGnVUZzIH2aewH7+r1FbZDMZ+mqQne8s/nAPDhOvS9FumBPTdB5Cb4IKpPLkHeEqne7dFJldFqjzafUVf2yzbu3aPiBO8n4DxhUsAZ/Q5Rr8nxwla9ThfHDJ47OzqiSpljustLi7RkHSIG2QGSPd/jvQdQD1I2lyLB0dEXjx6HEptIa7fu0eoq9+NFR6GFRNUq0ZeffRP+vrf7ku7e4cPFP//4LpUE54PudEUi9uysRdJ0mqjkzO5dh7qUEhBMmhyqVvmGT373GeXSHHd/8OBtSguownMguRf+HEKOHh9w22u1HpXKHIdOpxP09dccO9/Z2aP5eQbQbNyYpaMDBnPMTmZoeYb3JSZzaUrLhmy6j/04gW7ARcxmJZ4mzA7YD7M2VRUQFhYmfhVeCviJf+cbLoPVAup4HCd2sU8of8WTIK8Y3hZRbxBAM6ciaVptBHR0yvfu7p/RsYDAWu0+LSythb/7TpLyk2zDbo9o9xnbqlvrkosfYIeJFP23f8Xx/ls3ANIJLynpnFOCeMzCf1V+MfCzFPS5M/pBmjztC59od1f2IdtNOjvhw90gqbh79054PTc3bfb9sG+ZFNlf7L8lZfMRgLSE2A1VUXsFFljNdQGR4okJgDOofokRI0SkA4gdD5i+gxbwPm2QADyNxyYD3YSggxxKSP/2egnyfB6nbiZJu3KG+1+/uqBam/vlvONTW/ZAOr0LatR3w9+LhR6trjCgtpL36f27bNtcNk1Nj8t0Ull6ts3j97NPvqRCiv3tzuoSvb3OY21mgkh4UAiYX4w9pN2LPv3hGwak1jyHbr/D8sq7uzXafvxFeO21z+nuGj/3zq3bNDvHPlDIEFVl2/nv/vMz2hHp0lur8/TgNhMU3F4p02SWbdWqn1BOQLcANAcOO0cvSFLHF/Ci69IxYyDpybMD+uJr3uOanVuk27fZD5eWMSY5D/wZrHdIzfMGffKbz8Pr+akZ+slPWD61HM7r7HvoRRzMRkomy9SDTC/muhpRTXCeyQLRDg93erZ7RF3p6/p5lZYrDICbKUd7fXhviMIw7bzcpfoZ79fdXJmljVVG2CVTIJNRqeIEHTe4v7YOq7R1xH7ePHeo1GP56VJqhuotfk8dnZ9TR+ZVN+tSrsh+mC8GtLbO+SvFgOYmuPypdIIyOiPCOD22v+f6dCFT0UmQoc8+ZTv85p/3aO+Yn+VkMpSeYB/O5F3CvgBSt5Wg8wP+3Wv0aGGSfS9fqNN/+O8YTHl3jYi9jULhUV0D2PvV9nof74vrfg9K8X/R/8Rgtdfs3usGL17zMePfFoPVhtoqBqtdlh+wjRSD1fhlxRvqMVgtBqsxND8Gq/HxuRisxoGTGKzGwYYYrMYnvABwstnvYrBaDFZTFr0YrDb+J8ulteg1v19e7ynxXbEFYgvEFvjTWyAGq3GQdhSI57rgthisxj58HdDSKKDdn2I0xGC1y1Ye7Lfrbk5cp9/x5BisxvYfB3ymPXUVGO664LPr5o/Ban+KWSl+RmyBMS0Qg9VisFoMVovBajFYDYi/GKwWg9VisFoMVhtz8fT9ZIvBaq9pxxis9pqGG3XbD4xZTbD936ptxCw28CchFgsDQ8FoSc1hUps4QNA39JSBuQ7Zv+R3MOzoNX4fdfLUIOQtdivISg49/Yd66nMFHf+tBgvbVxjoCT/YBC0fBAZp71isHsyUxmhkmykNcoQ2UxRkF5HCoPOl09GCzPf65MsxnhCBLNh/BPUMQ0k2a9hoMumkOcXZqjcMCwuABThdgJSyTtSm3SR5giS3pcSSrkupFCO08SxXTiV4/UiKEYw+as9+3zEMLt1O71JQUE/yFksFi34XUhPsXclUglwcAwqNFRgZUPDqKgMT5DK1r7MW0xjqaAJvfnCJWU0ZaDqttmEtAjNKW1DrOLGkjDLtbiQDB7lOlcdIZbKGAQgMNSqNNze/eIkpKmJEE75dYZDSzQTYUJnV0ulU5IeOb1hqcHJKg9lgULMlJTTI12g3jP8gv9YTABq1D+6z2fLUDnt7e7S9zRS0YNlRu+H0rdJzO4kEzczw6YCJqclLJ3OzwqwGSVLt03Q2krQLaaaFfSiZjiQ1AWLpCwgSdUFfItnI+UwqkooDK5ieCO61o1PJtgRf0A+Mb4Ol6URY09K5rPE9nDRSlrJCoUT1Jo+1qtV2sImp/0NOd3aOgXpgVpuaYna9TCptKKGzqSSlM3xCoXp0Qp9+9kl4/eThN4ZZbX52liYnma53dmY6ki9MJo19Wt2uaSPY5l5sMR15t+9TQU7B4zR8NMbzphybWW1v98AwzIHZaG5OqI2TacOUdnh0ZPx2amrW+AxkQJWR7unmc8OaVpqYMrKhbiptTvaBKl/lKQ+PT439QzsLPTqo8vW0PqQet7aYPhi+pv4P31TfxriBDCcSGM60HIwDm12yKycWpyqTtLwUMaspaxTu1zHCJ/h4/oRvGGZHS74T1PrKTgebbdzmUzYzM1PkyTyJOhhZ3uMTU87s7KxhLajXatHc4jiRpG8vkqTE88sim5tJZoyd9/cPjT1BPR1tIEQ6iGBWe/DgQVg3zCFdOaHW7nUNQxvaqsyUUxMVY1vcU6/zCcqHTx6HcrBI4btA3tOZXDZiViuUqC8TAfLofAJmBmXq6vn9S9K9yhiAPlcGNbB2wUZI6+vrl9izdD4HQ5/aPxxjIrMb9HvGT+D/2nfIo32KZ9oyPOpvyGtfqz/YsrPoTy3TZqLAu0DLt5ks0Sc6p9lMCLjXZktQxlP0i1LA495hdbbXzLYkKM/D0boiehe0orEWBOY9izEUvX/7pp6wldoBzGrRu6lm/HNtbY1u3uSTvCjjTI6r1S9qxudRvo5ZSEOr3eA72ga4kbJ2TEM6Weaf2Zl5w04K39H6gNHVZlZTgCP+biSR3MubimbNZi067XVc31o3yZIibNebSDGz2puwalxmbIHYAj8GC7wKrDb49+vKPg6T6bTtOlj+KFnPVzGNocxhsQf7d1zb9X8T+d90/YfZwQbbDbb3KlsPyzvMPq8qQ//+Kl8aZf9xy38T4/G6YDVdw9ptxW/2OlfXU/g+ALs2EtZSZs1lyXoO+q2uYW1WLZQ/LE42aO9hTGDXtdmgL33fYLLr1mcwv20fG+A1DgudlmWzrw0ysYHhW/vEZhpQP7FZwvF3+3toHCa2UeCwYW1BPa6bfxi48Cq/GNa/V+WPwWrf1YPj+2MLfI8WeE2wml0Dm2Gt70eM834iSZB7RKp1iP7T//Wv4XWr26d7778VXneDGmWnOHi1sbIiHFlE22fnlCWOuT78dJdePnwaXn/84Xv0/jscx53AWVPROMTWhgiphBJvh6DOAYNR7YKyRWYqmpsVDTU8t02ksQXIummErtOtEfU5np1FDAs6paEMaC5S3PH8SFbSTZMve3zdXkDpHFNF/eNvPzVsZ/V2l2oNpjZaXF6nlTVmDJqs5KkkzDelPFHKbHKBUY0Nl3B6BHWdsA6h7ZjaCCojbZUETWXJl0Nxn331lF7uMEvT7Pwy3b7PLDgIQymzGnlEh7us/LG39ZxSEoeZm67Q6hIzJFUmSpQSdRzQztn7HmEGTcIEVoV6hTwA9j5vccd0fIdSWW4kCO5q3C309TcvaHOTpQ9np2fopx+9G14vzKHtnAekVaf7vP+yv7NNuQm27fqdZUpKzL5PHqVVUtDzKeGxrc5Pu7QpPpNIuvTOBywlCVc47YgKBfZwXGYSqnbQx/zckyrR51+KLGPg0uoq9xfYnT77jJVXlmYrtL7EvELThSzlhI0pFQRUAo0d8of/6ACz2dQucRIaqU1pNf8T3mnzqNk7t3oNLrVInhK7iUjdfo8gtYiUcJOGhQ6urGcnUSuVkny+VaeTM7bzi5e7dPcOsw92E0m6kD3P83qHjrd4bVNKT5DfZH/u1E/oowdsn7fvlGiVCbkoSTVyiGPVDvVD+c/wOiiSE/AhcVS9q8qo8G1h/4K7dOS602lRpczMXheNFpULfN0D7Z7s4WbccCdYrOZTX+L9gQ9ZT5XuJcokeZ5xXdhfHgCZRONwSTgsl5PKEomcYvg8CbB7eKYS5IV9JPKLoRAj1wGywI7DbYRy8JH4/KdfNOn5NtswXahQOZzAiDrdC8qm2CfXVkqhnCrSZDFFKVHhymUKdCRMYJs7p7S5xXRtrVaH3r/HzHPv3sqTI9uVpSxR45xp9MpTE1STZn3xokr/+oj3cBZuvkW3bnO/oHlffcn99c0Xn1Fe6AfX11ZofYX3Z0ACKVt99LvfPaOLE55D7mws021hFJvIJ6iQEaaucF7heazb65CH/kB7PYdaHu+5OelCyNqHdHRK9NXDnfD64PDU7Gu9/c4SyfYDZXKYEzl/86JPTz9nJrYk9emdd2VenUhRp8d0bekUGO9UpLJMFyKX/HCzSs9FfnTxxjpN8pZV2FdHZ9xHB3uHlOlyPacLFaOUlkz6lMtyJWrnezRV4Hb99c8fUNoRv0oA1yAMZ06SPPGHHiWIqSKIenWikvTp3ARRXVlIX/r0QqSiT6H0A1pAtDHrUjbFtp0qZejGDL/PFiuFkF0tbG/op9LZ6QSdJvne5w2f/vk3/OTHTzpUrLBEcqqQoJM6s5BeNE/MHkjGKZHbY3IPv9WnCWEhLear9B//I++trVSImIeTKDNwYM9mgJYsYdn6Dau/xf/GMqCv7QNvGqw2+LH6ylOROjO9ZoteVf51P56vW41AUVxy4+UP+W+XZu3TjXwU2qTFAjQyLDgAalPDQGuVZC95sIDVxYttZtQB4BEkBVOF/4GfdFVvSbCHc6O1JtPNRkg1Kqgl6PvkyQu/3/MiAEG/R7402u/3TTB4MAgY0T1HMn9KTTxoKNTZyICOMOil09CyuEE52DTXRXpoZ9lshm62TsCov24YY7GgABGmdxZaWFD2Sw9ggs6I6DbsoOXgX9U8t9sbBiZFRx2gMpUT7ViyiTbQJ5MEUCwCoqlEow0CgK0CAcldCig6flR/C6zmONCWF4Ad1mdCswvwiW5IF4p5ykq78HcFz4WwRAEzob2OdF7SiYKmqIsBYFlgFIDVdMzm0hlzfX5xZmwO+yuVdrfdiyTPGg0Dhut7gQFVYNNdQWCZTC6SXet2zGZ/SqmbQ/pjCyjT6Zl6oh91I98GXsD2GuTreVGZdpAY5tP2AtShEo0AaiqABv4HyT0kgBK0jZD6VB8D0EIBIihD74X/aL/gX/WxQrFChRJ/rEPKT+ufTMNneKGaBhWs8Oz2/CACCfl96gjnLihtNQ/GND4idLwoMBSSr+onGDbmAzfhXgKUaP8C6KOgGdynbQEoSuUpO17PzG+5fIHyBW5LNpunfImXSvhwAVgJCbbV50IeV6U/VxbmaWKC78W81JJVdyIAmIw/gA539ugPn/xLeL279ZJclye1uZkZmp1l0Bvo0XW+7XS7EfDFkuhoNJtUveAPhUa7E0ns5fMRwBGrbknoUwXQNNsReBTAEgUMNdsdA1rC2Ff/cZOZEBSGND07b0A/tXrTlImPJwPQIScEfCGdnl2Y/uoHkTyi5wcGgAI5V+0vBOIhBYoE/1JpSNTH9FenY+oDAA2AoqGPpdOmXwBwbIh9EKiYE9vCb9W3WUqS6cJRd+1fgDN17sOmjm7sYHyo/+CZ6zeZVr5SKRMAXGG/+74BhFVPz0w/YqzpszBPDs7FuBc04+rbaEuWIxEhl/wZohvwn+Mj0y8Yu7oxQtbYgU1u32bq7dn5OarX+CMVoEF7raLgP4wPlQSF/QFmRAJoUH0gkUpSUQJy8BeMZ04JAyCD/XQ+gT0UpDtqsw1t1bkC7FoKWgJwTZP9fkSfaHttcGE+nzVgLDxLwYsYQ7Ycp9oW7I9aN3uOhW/ovfAHnQ9tgBzKvyzlyePXlum0pTnxTH2uDbjEta6LMOer/fEsBXei7jrnwwcvvdPlZpStfYp66Ri0wce4T+sMv9I5HGNkd5eDjsivfaF/x++woc6f2NRUQCH6Qccj5G6131Ff7UeA1bQ+F+f1CBhnSXKXK5F8MJjVtF9s6SkAfY08VQhe53nNBqu5IXhdg0ZRoA7yB0M3US02suuC1a67no/BamY4xxexBWILxBb4lgUGY0LfBfhlFz4OcOq6+UeBpcYBlg3LM1jeq+o8Tn60yX6WvZ4aBc4blf9VfTEIHhrHnnZ9xgGQvSrGNq7/2M99VT1H/d22La7toLkNHrLtrGtA+3CB/e2O+zS/DTay1xr2WhLPHQZOsgFkWMvqegrfH/gfEtZz9uGLHxrYK54er7aA3e/2wRb7IIwtLTpK5tj2Sb22D9TY/ga/sn3RHm/6zTQ4RscBxo0CwI0Co42T37besLX64G/j5Il9MrZAbIHXtMA1wWrDnqLx38F3b89J0LlsxgPr9X//PQOAnr7co+VbDCxYvj1PS0sch+6Gko4cJzg4OafdTUYWfPmHx1TMcOx2aXaWfvYhx/bWFojSIkuHu2SLggIQJMnhza7vkyMH54E9a1uAGD3gmXYjucBu54JSssGfAdOSACzISWNzKHxuu9uhhEiCphHvENnBTqdPjsTUAcw6PufY3nG1ToHDbSxPTVJRwCjAF4i6HbUbfSrmuO0Zl6jdUrCaT/ksAyYQc8+ITFsPctUqDelmBBJCdHLWpM3nfIh1Z++EPvjob8LrmWkiwb/R08e7dHTAoJDpySLdXGNA/HSlRJkU7xA62FcMuA6QVtT3BwgczPvISVJfbAJAmO779UIpRo5BAjSlsKCzc59+9zuWgt3ZPaWaxD7n5xbpnXcZIHVjDbG08JJ6baLn33Bbjo73aHqRwYs/++g+SbeH8ozYN0RKBGnKyr2NC6KDbQasIC6bKbANF9dmaXKO9w0g29gGihJ7I6VsKJOJ9IfPn9CFOMrK+h3y0fdEtPlsmw72ucyNmzfJbzMg7+Jwj5bm2D/vrS/RVIXjzZBN9HpcU9gznRZZwF6X0kIcgf3CVof9PJfJmW1Urkm0W6tANBbV5IpirZEWO9tqUvZ4hOCl7hXb4DdE4URFloArrDfYhhf1JjUaPGjrPZ/2hAji5LxDjidykIkS1Y4ZgVU7PaCby9wvP/1wjW5vMAAr6V6Q67B9sMuZIL438PMUeCKhi2bIABjYJufmS7L3rOGLUVIJTju3H0kDYz+K2OZwU0j8hnULQWvi215LyEpQUYxxcQJMWLrZ7RA1e+wnOPieyXD/tqhPCeL2njba1O9yHuw5pCWGiV/EzannEz17wXWontepVuN+L+YSdGuN9/02VlOUFx9utzrkJngcQdnx4UveZ/j04SNKyP7Dg/ffphsLPLcEXY/ms2wt12+R77HvdYMkdZPsnwcNoj98w3HlT798Sv/jf/+34TW2o0Tplz754yk9fMxyxvlshu7KXP2Ln05KL6Lfm+R4jIybmcxTGWjbkJvEM+DLrJOklAC2ut2OAaU1OwGdiC7pedOhbI4Pwk/OEJ0L2O7xoyZt7TARR6GYpjWxT2UqQ4kE+1XQ69LXn7AM6Hv379HduzyPpZM96gfsn67jkC+AxUYLp6Z5T+m//GaTvn7MdihMz9HyTZZjzk7lKMumoskS0dbXMtO0+1Q9Pw5/77RrVJb5ZLKcotVF/na7uTJNKZmZul6TEvIu8ClNZ/KyASjWAxASNneIpsU+Jdc1c3gt6JAn75eLdpcOTxlkBnDy9jOet/vNNq1Os8882LhFixX2k9ATZO+dHI/O5X3xu61D+odf8r3l8lu0ss7jEQA5nZ9PTiOyBcfLUlDnedJrdmiuwj72Vz+fowfvs33yFFBGnpUMsSQiVWzF768bj+eSf1wpZlZ7zf6OwWqvabgRt8VgNWEWicFqoYfEYDV+ocVgNRZJj8FqvMiNwWq8KI7BavwhEoPV+BMiBqtxNCMGq/GHYwxWu3p9ft2P4xis9v1+78SlxRaILfCXZYFxwUavAnINWuVN5I/BamzlUeA8uw9G2V/zjAK6jesPdjmveu6ov9ttGbwep/wYrPaXNRf90FsTg9V402oclr5xgGjj5Pmh+0Rcv9gCP1gLxGA1isFqMVgtBqvFYLUYrMZvqRisxnaIwWoxWO1PsW6LwWqvaeUYrPaahhtx23cBqw0GC4edrvWAbLVo0fTjPjx5J8xekBRTZjKAXhV4O4qZDHKNgZzaAFuSkpOFqpjDdET7gaFJhURmWCeRy9TrwOtTV+hWkQdUtUg4ZQg0NhJOGRo2Ly+ik8bfVJFzkEYf4K9haShjh0VV6YSsaSLr6UcnR/x+zzCmhG0QZjWXohMlqLMyAOEUQqPBKG4wn+lzwSySSjGqH6cb81lGMoOFRUjTWFZVyrclO9FvKkEKCbJL8nlCA21LxWVTaYIcFxJO5erJTTCyKAMW2MiGje1GsxYxNvX86NRMIm3y4xSRssjgNLCyGeULOSMtyraSfvR7hlkNkp2QBQ3bHjLACf2rE0T1bLfNNUBsWn/k12Bzq92ImHu6PcOs06g1DXMM2G7UVmBKU7akqZlpI2HmOC61OgyIgc2NLIfvmPLhp9qPLs5mSJ3Rdpv5LJJMiL74wSqnZdpBO0ikKoMOGJGOTvmEDljT1JfgM8pWhX5UdhywKCmjD9hwtByboQc+pqezw9O0gsyfX1wxdpicnKZimU8WZDN5ArsaEp4Ldib24R75Dn+4QEpVWXnwTGUrtNndur2eYc6D7Kb2l+f5hq0HY9e2oZ4cr5Qqps74u7IkgVFI2w6JTLVnqTxBpQk+xVAqTlB5UmhqA8fkB7uW2hOshSrfuTQXST22W03DwpVJumbsHGzv0pdffRaWf7i3S47YYWZqiubn+fTH2uqKqQ/argxYoGHXNoJxTeUswYimtrWZwFJpSP2yzUOGRTmNAHZrlXmFnXSsNVrRGEFfqNzI8UmVlO1qbmEpArM4kQRhrdE24+XJ5jPDjlZvtCMWq3LFjB37Wf2eb8YFbKuMVqibMgNgvGp9YA9lb1peXjbjBaArnetQRv2cT4ssLczT/ByfEMF4VbYnnSvxL8Y1xgnSkydPLjEdGpuHcx0DvMAuNr/IDGBgVEwpZXy/b+p5UWXmOyTUTe0MNj7tC3u+zKRSl1ijFOTi+A7VpC1HJ8dmnMKXtT5JN02ZPM//YFXb2GBqfjA+qj3Vfvg94SQJDI1IsLOOC8j+qgzrwf6RKb9QLpl5Y3Z2zti53mjQ4SHbDWx66pNuKmLDgu/p+LLlMnGt8ydsqPOSsnep7XS+td9f+JvaELLY2kaMS+0v2FbrowxruO/+/fuGBRPzmc4VqMswf8M8MYzFIrSjHLUd3DzR3/kdzXMg2qH1gD/r4SAwmjVbfNwLrILoAySMBfUP24bwJfuEkeYZZJ7TOiO/1gdANPVDzAFgmNRnaZnIr2wJuDYy1nNzl5gO1Z+6epRY1iFgrkPKFfJmrIHdT9ve8TzTR4VS0YzfqckZw+5mM6tlc+moPhazGvpN+zqZjtYPlzbIbSl26zRWYF27lhS7GbBXXMRgtXGsFOeJLRBbILbA1RZ4XVatUUtEiSIAACAASURBVHEL+2mDQKlhsY3r5kcZo2RGh5V/VR2Ggb2uisdcJz/aNao+34VZTe1l13MYIM3ON3g9yiaj+sJuy+D1sOe8ifxXPVe/lbHG0m9Tm63sKlupLWyfwppG16Qh6658c9jMuehDw2xusWNj3QSWYl2bmvVRMvpuxvrF9o1hcirxvPXnZQF7XhqUENX4yuDvJg46IK+j3wfjAMLw3FFsB6/6NrItbD9rEIQ2Ckx2HZaFq9jUYrDan5evx7X9M7PA9wBWs9cMYHXST3bPSZAQNoWsMZ98wTG/3/7hcyqA6gtMVA/uUjLP+wa9oEGHO8z+4nUd2npyGl77rSQtzDCg6uzkkD7+mCUjP7yfp4rsR6WgBqR7U1AxkW7wQl4wPiDvQjFFfq9ekIkZt5t1SobSgIjvLtBEgWNCiMEl+nxHMpkmVzdurLhFrxvt+SRTmZBrCanRCagtEqJBKkFCkERQT9zZ472v/d0tcnoch9xYXaD1FZH8ThD1ROKzmHfDeiN12mBWE4Z6B2xLbDfPT5ArbD2dHtGz58xI9PDxC8rmOLZaKk2GknhIfa9DBWFxW1yYpukKHwjFNmKzxWxP2E7KCBMY9gBVMQju4glDFeJkmQTHsPE+Ubm6LlR8xFatjkc7+3wwf2f3hDpttu3q+l1KJDgm+uLFNtUveA9tZmaK8gVhrmpcUL/Nsbcb64uUF9nEYiVNLdCuoV35rOlrHHsXIRhCF8oWI73cvqCnL5gpynO6tHGPWf1uLiyRkMeFPtuENmzIKNahQGLG7b5Djzc55gdpUM/juq0tb1CrxnU7Pdihuze5737+s7doSpjzvE6bytiLCeOLPUqLzihYl1TaFRKZ9SaPi2K+QH1RPwrfueJLYERTVjSML8OQ1k9Q1uHyzeaMEbmSPVjQIYj/gL0s0DKxzjTlE3mipBXu22ATAvs/AdGJbK/uHtaoesQx6fZ5j84O2G/btRptrPFY/uDdNbohjE3JRIsSwqyWDHeiRUnGT0NVNkwhk5dIr15SPOU/S7InqIhfDtUCx9zwpPc4FPj8ALTLEdYrN+mT68hepdelhDCohayIoGVEcpLU7nCeVCZNnnhZL+iRK/vt+2cNavnc9p39E/Kh6wjfXpqkBeg6SupKPbEjf1Ljuj1/tktNkQa+ubxKq8KOBlLHhLBwgWnxmKdAevh0n14csqpKtlykpXX2t/n5PFVEVbVIfii/ipQMuqGCEFI3SFE3ORlen7QS9OUz3nt8+GSLyhkGJJXK01Tr8tx1cFqnXImdGMpDnQbvIby9MU+/eF8Y1Jo9SsuzCvkUucI+2KWAmuJwSSdJjrD0pZNJSiR5nqm3PHq2zWVu71Wp7/CeZLG8QHfvMEMYlDhFAIhOTo+o2eY6O06L0iLnmnb7lBQ6uPt3b9CNG7znk0x0qdtnO4QKZTJGur0kNVrcv0+fndLzXTZuo9untjLtpQKaW+E589aNRSoo0Z6DfajwZ2q3PSoJg125EMme5uBXhqcMqiE8Nj1K0ZHM54+2D2nvlBk3ExTQW6ts57lKjlIiLeqTZ95TEPRtgVYv7IsMnchc2qn1aLrEvrc2NxnOd2EeDyyhMn6pT2egEyWiX/3xBf3+d6w+lcms0uwCf4fmi0RSDKF79NXm9Ij2mQiVdjf3aH6S3zu/+Pkc3WYVUEpRjdIBt9H1I9W0cQ6qcAlxggVisNpr+sEPEaw26pU0ThOvCtaFjmJtjI1T3nXzYDPbTpcH8rdLG6yOAsVCaU75D7tNfestz0GFqExV7MRvBmMWAqQ4T+BZ9L5W+WFwTkBgiUQEegilJFVjHOUoHa0l99lqNAfkPnmiBVhKF9e9Tpd6spJEUMYGq2lwESA0DRKGQRd5aQwG8wA602QD9Yb1K8BUJgjU9y9LO8hipN/tmUAjAGNqazRb62ODdS4FKXueAahh41k3+/FvIccvYWw0myAoAHyyQEaZRjYu7CDuJAQ0+/JRgr/bEgIAsiEheKqb7vi3J5S12IA2YBofQDS2FPJooBQ0ziYYa7720NaEsQ8WzVo+gqcarIW0qVIbo1wD/gMVrAIWvf4lGdAo+BpJtvWstrfb0cY5ZEM1OIe3qPYp/Ec346un5wb0ADCE1rNUjoBQAK9oX7ipdORXvmOAlbjXSIsKIDAcIwHbFwnlKFgNIAEDdDPoT3wsdaL+BQW5DEgA9tT3AHRQAAr6XT0YPqPgA/z+8uXL8LkA6KgMYggas3xe22tLibC0HPtPrlCmXE4Wg6UJKpd5cZrPFw1YDe3QObaDr11BtoIR2YxHC/wBf+n1mQls8H2hbYTvKQACXmpAJ7lI5gRgC2UKSrtJA54AuEWBLPb8li8UKV/kthTyJSpVeAEOOnQFt6EfFeyFQAJkCJEWZqYjWclOlAeLcV2hnewf0ouXm2H+k0OAe/iDLJfJhB/RSLc2bhrpvWQqFbXfks/reZFMcK3RNP4GSVMF0vW6Eagxm88ZO0Bu1QC2EklTPsax9jXGbrPNK+fzi4YBqUxMTptynETS2H93/8gAX45PLenYIGGkAyEhqn0HgJOCw3q9vplD0J86V2Ae07GJOckeOwqaxFhR+V2AZHTOQd6mfOgvzs/R3CwDATFGbSlJHV+wmY73Fy9eWJT0jjVXR2BB+FVBaKlRR0cmPviykWxuNCIgsgXYKhdLxlfxDtT6wE8V6IN6NRsc1Dk/PSdILSLZvocx3hXefbRLbbKwtEQrKytmPlHp0ot6zbQllYL8Mb83kwn3kgSqgqVOq+fGDihb6+amMsbHMMecnPAH2fnFhWmvDYLM5CKwFGylcpM2KCp8f4kkK/rdlqWx1yTav/a9nVbTzHWwvc4nts/oOwr1vHPnjgE7oi7qb6ibzo3Ir/4JEK+9watALtyrcwvmYC2HgWj83rTlQe33OPImhaY/Z8mw4lm23PAw2VOUadtn2IebDW6zgap4bgSCb1x6r9mbrgocxNjSfocPqCQo6qXzJ9Zs2ne2rCrWcWqTdqt7Caym72jMS6b8UsWUj/KM9Gcha8BquWI0n6O/dM5PZyPgft86XDCODOjogFTYhd9K113Px8xqw+0Y/xpbILbAj88CrwtQg6WGxVoGAV62RYcBvEaVM3jfKLDXMGa1qwBYo+psxx5e1a5BwNOoumkbrgJI2c8dJ/8oew67d1hetfc4dR51v/2sYdeDffp95L+qLfbfbH8YBqBBu3X9iH/1G8uWAUV5tgyoXb5+q9mHO7BORawAyf4u1/XQq2YVuy9iGdBXWevP++/qPzZYbfBgi679kUf9c7DVtm/b1+r/NuBs0Lftsmxw5LBvl6tAcuPkt581DhBtlP9fd53/5+0lce1jC7whC4wDVnvVo6149CWwWiJhtu7PO0RHcj70//zPn9JhlYFBq7du01mdwUxev00Xcoh7YWaBTvY5dvXWrbv09n3emP/VP35Ka+u80f7xBwu0LpiQdNAm34DIEN8RqUHAB0QGrttzaG+Hn/XyxZ6R4cMcnJANpnu3b9Kdu8thniQAWwIC6LR9IgGRFHIpww/R7URxxHQ2YyTnOkGCHEGZIZJ3LPJ2L3bO6EAQKF6vTemA44ipoE9TUwySuHv7Dk1ymJ6aDaLjQz60mEh4VCzxXkSxmDfypq1Oj9JpBpHgsO3xGdt28/kePX7M4L9CvkxT02ysudlJWlrgQ9+yHRBeh3tcshMQyvkZGBiwUOwo+H9fACLYo8uIZicAEn0lnaCAXEgqAijj9Wl7l4Em29vHtLrGcp+lEuJz3MZajejhNwxeebn1nHCwn+s5RbNTrMn37rvTdMr4E9o/OaaLOjtToZgze4Mbq0uhhCpS2mFwIlKzCVAMA312Dnapn+DYaqVYonfW7oTX4aHIFO+CuFkIRnIdjjt1+uYR2/DJ5iHdvvVReO35KTrZF1nAVo3u32GfefvtAvFOH8CXAWUl1giAS1YAcEBrpaQOAKx0PY7lg5yhF4hsqINdN5FkDcFqnAC5chRcRS6lfNXRlAz4JxwHuqODHhV1K+wDyx4gykNJmhQGBiicPqtLLp3Ls2rdgLpNzt9tBFQ/Y8BNt9Gi6TLvsSwtFGlSxqPj9AwgDM9xiPOEW2X2hr4BmGID2tpctpoTXUKalv8rjB1eyjNsIsNzo8PIgQCSEtjfkrkC63q1Z8IFQYc4kJOgVkvBaklV+iWAhwIBa+6fePTwGdfi+dYROcTz1YN3luituzyWIQvZI7aVS0nqi+7pWaNJjSqXn09N0EKFB0M+SdTjKYHOqj492eKxs7m1Q/0EG+6dB/fo9h3eB4PCsSM+U3R65Jhn+caeAKt5CR7vNc+ll4e8X7Gzc0TPHj4OrwvFGTrvMpArmZ+i9z/iPRmowP7x94/C68WKQ//Tf83jpZBsUzHFvpoIoXx8b48y1DTixg5lpa8zCZ47kDo+0fNtBmg+erpNR6dCHhJk6O233gl/n6ggPs/5wVOwt8NywI3GCaXSXCgwresr/C5YWZyiqQm2CaDKvT6PqfCQkoDG+n7CYB/qXaIzeR9tH1bp2e5WmP+kdkYFQf9hb2p9fin8faqcpLyAAvHfMnWF3qVSzp7XoKQ4dzqZDuVXw/aSS0cyd/3m0+f0+SMGEweJDK2v8l7Q2vIMzc2yr2LunxAMapIgU8v2STsuJfpSZtOjdIrbm8m6ocQsEuShHZct3fAd2q7xH/7+V1/Q3h7/nnSnyXG5BcWJDJUF8T0xkaG373AdgOX85hMu8+XjJ3R/g/c//+rnUzRTUfndC0r4XI4TJGMZUDbXtVMMVru2yfiGGKz2moYbcVsMVovBajFYTV6STnS6GStWA1yIwWrh7BGD1XjxG4PV2A4Ug9VCM8RgNT4Rs729bZi9YrAaB4pisBqfzIrBajxlXncTKwarfb/fO3FpsQViC/z5WiAGq3EMLAarDQcfqme/yk8G//5957dH2FUHUmOw2p/vXPRjqHkMVrvcy4Pr9xis9mMYBXEb/80sEIPVwsPBMVgtBqvFYDUAimKwGgcSY7AazBCD1WKwWgxWe7Orsxis9pr2/aGA1RRkjWZch1lt8GP3z51Z7XJQ7tudikMtSt4WAsYtuLlBoeN3vbVPpNKZIVhImS4GTpgaaa1+FLi1JTjDfhGKtpAdTa7BaqSnUMHwoYAk+7Sg/bsf4N5IjtM+wWpYzawPqpCJZAjDHIIaYKFBCiVQ9QiBBcAEFW/E3BZJjuL5pi29SBoSzGXmlGs/kjUEs4sGmfiUIhsXJyOU3QQsJkVh9wmZZtJ83oJZrxiM4nW7hkkFgAxlmOn3QBzLjc6kU9QX24bMaiIPh/pqG1lyK9Jn1TayZGR0UsOWD9PriXI5kr3zHdOuVitigfL7kQQqWJH0dKfNrAZGGZUu5VMLXH9IQ2qdvU7XYsGJWMdAX6Z2rtXODROP4wfGnplsyjC1gMlIZTHPTqqGSQv2U/tPTc+a080ACxpmr1LZ2A2nSbQf4bfKBGbbttvtmfywmTIP2aekwSKn806r1bjk/4b1x2KGQ/n6e6lcNoxKAKupbcG49Pz589CGz549M+0dZFbTegCsoAw6KB/9h1S9aFAqyeh3SL+VSozGzxdK5lmQ6jXjwokkO910ZPNMNmLQgYygtjebTV+SqVWGLbA6KbtP0nUNEw+oifVeW/YXLHrad7CDsjQVJyJ5yoSbNGxw6VSWiiIJysxqcjrP86j+/7P3nk1yHEu2oFdVlhattUALKIJaXTV6nq3Z7qf9nWu2++V93dmZZzNzSV5BDQIEQIgWaC1LV2VW1doJd4+MLlYB3SA5cy+ZaQbrRFZkZISHR2Skx4lzqrxro1GvWtuOFvJUEFa2RDxkuQNVd6fLtqqentPxyYE5Pzk8oJ0dZrZrNyGXyXZ74/U7ND7OuwxGx8asX8UhpSpjDuRB1Q5gMlMfOz47NXKMJv/jMzvmQNpUmbfy+WLIFpZI2jSwmbavkdSU/tXrxgk7+nCAZlnHsVq9admnnm6EIKdUJvSxYmnMMp/lCiXr/8+f71pQVKPRusDm6DI4aju6C0KutK7LRgaWNe07Zuxr8bg0NTFOGIPMWJFM2vHQBJAcRjRlnFJmK6R3n+syG+BcXxmQD3bHz5DZLpTTdXe1z0xNh77qhwx5qIuyxGEcPjpkANnm003KpnkbDJ6r/Qi+r+el0RHrM2DFmhAmOaRXZrVqvRbKK+dyoZxu2yfIBuMAm5gyzIGxT/0K75RQLrZl2xFl0HcKqOM1Depix694KAPqSgnD11yZ2lC+OWSww3PtOzoWswxbYONSFjTsblSmQ9RVz/HXyvXGYrY8xj4TvIsW+SsDJdpIxwfUyWU407EU6ZXRAlK0lm3OvHN5jgGbuRI77lik/oS64t2Gw7Anyg5TPNctv74vcE37uysBhfK4Uk/u+9dlJVSGNtQJgEQcaDtNj7ayLGjNpmWeg6SU2hlptL+gDJYRMJ2x9kSbqj802y1bNiM7K/oJgcvamU6FY062YMuDfOw8pxhK6LrMai7zYjoL5leem3VEbgDn/cxqdjwxKfmIqWaAc+1FpxFY7ZKGipJFFogs8LO3wFXjOcPSDwMbvez6sPjLMLazF4GcLsPENkhG88dkVhvG3KbP6P/9ZfV3Wdb4/agCVj+MqU4duz//q5bnZSAz8x535gw/dfpBHfZFz9fvFcz/7DduL4xn9INhXCaqQTbE/MKVE52f58UMzIl07ok5mc778Js+17A4SLCon4VqGDPWz36A+plV0P0eGla1l43JbnwIPuMyq+l3Rn+/1me5sU/41CC5T1wf1GdwbRBzm8umNsxv3bq+KL2d1/dJiAybt7v98zJMbD8zd4qqE1ngp7XAjwxWc8eVbixOdVEdafbiRlYQx0d/OqFPvnhszptBkjrC3pROZakg7FPL87NUO+MY28zUOP3q1xx//f0n+1RtMCXOm7dm6N1VYSSK16gn8nz8GNUVSlGVQz9UrnToo98zXUylElCxwHFcxFxVjabdatD0NMefPvhw2chh4sASjOaIpRYRH6Fu0LSya4lEnDrCOhZQgmIie1drEz16xuxojzafUzbL9FPXVpapkOb53uaTx1Q+Y/qdm+u3aHWRy7bx7JC2RO1jfDRPi8vMeDQ+UaC05B/0wCTEpfMSSRIhHsMo9s1dZk4qFkdoaorrNTGeIFmOMst/6gIIt+oqEuLLGmMODDcXL3IhjqiMX3hiQu5OkKuQFFACtHSGvcsjlUE8P23SuFBvnZehMsS2RTVE/ZX+9KevyBOjv/3WHZqZ4ucCNPPgMa+HNAOfzsrsA363QwlZH7t9c51ur06b62bZC9IwYCTKxiwz1uFpne4/YknQrafP6PYiS4Kury7TrNgcLVIXychm0KGzCjvQ8WmTZmfZ/t99V6OjfY7Lzs5M0PqaMBXlWI3HPDdB1JB95+WzKpXyTM2UycStX4GJSRm/wJnU7jKLEuKm+r7j7JQpEJKabNsExcnrCBOS24/N+ps4vVkEDlnWXIkt95vFfltB8lV82E/EqSy3xr2iZYxDSayf+OHaMuqr68xxs96l3zJhmY27DCRBe9FAFCIA7Bojm3jAccEQtqSI4doNSLEedaSR2M/FhuBB46UgghBWWVipwJCYFonGTjcgz+PyVJop+r//p/jS9gnlMkyJ9ne/W6P33+HvghTVqElC4WXamp0esqhtn9dten6KChIfhVLv7jOWW73/8Ckd17lAxfFRWhIWsaXFFBWE5ct4QldYxHpN8hJsc5aQ5VYKKEUd4hvgjmdM9EaVSpsO9niM7XSSVO9ymni6QFNcfCND+s2XD8z5WLZN/9vvbpnziXxA+RSXrdNtWhaxbiJHgfCOoSRCEGnGSzCqmSNB1OQq0vP9Om1uMyPd4WmFatLX5ueX6ZrQZo4UiXzpR2C4jAlfZzLZoYlxtmc+69nxGXDLrnxHJ2Ke9TeITaWEKRNlkyzprEq0L0yB+8dHdHjMG+GxFj1a5H49UsrTwhzLjOJ9pAyO6XiXssJ4hzEwLusMnpelusiqNrsJOhe/+s9P9+iPX/KYTMkxana5/Evzc7Q8zc9anIrTNR7GaCJLlO5ySdNx36xH4Oh1Aool2X86sQRVdH3DNDuzr+Ft8uV9fqf8+ycPqZTnRs1kR+kEOthGlapF9RqvSXpeQP/n//Fbcx5Uie5/xuuffvWM/um3d8z52296BLY3HDFqUk+Y1aiXjJjVuMmufERgtSubjG942Yf0K2Zrb7ssmOyXClZz4n4XTD1MrRTzNP0N85ILsqGq94kZqUxADOBMtKwhAWkDIZDylAEe10LAWUAdmfS5oDQ3WOJex2Kom48LVrsAohIZwSDwLVgNebrBXjVAwsib8jTILJALwK4/rdGnljQ2yBEL5URdwBxkSUNgXCitCDrjQTJeXT8EbzEITChik0m7iFsqFg09Mw4AMxRcYsBkIZbM3ttqNAmylzhcABzaRQEWBqym9MrOIjQDqthCCDBpkMnYUNIHnbBNYT9dgHdl2sZGxmzwFSzX4QI8ysYTZ3xvqk1QTg3WJlOelQHF8xPCuxwzX3I8aYRPtn3OBxKrOr4grQ2kOcCT09NjC8zq+kEoMZZL2wVyAJ4UtHF0dGJBUWgTBcSMj03a4HE6m3FkUtM2kAywmtYXQUD1B4B/FEyQiOknKvue2hn2V/vAh/VAeyqIBL/bNJ22fa672J/wQpAB7KFlQP329vgDFyAVLacbvLRykSIvqwAUlthjm5+dtwggLxwGbCegq3xhMFgt4Xm2fRNpj1JpnhBx+0r/SoZpsoV82I7dnq0vADYKxAFVscrGub5qfEMkV1F3DfaPj486wKyCTdPD5FucPumlLVgNkpcK6AHIw44LDtABHwHJJNsh5fgqfDKQsah+XqGqSH+WT08sWK1erdp+/drtW1Z2szQyEgKqHMBlqx3K6p1XqhYgAoDlzs6OKcOBUMHjHOA3C9BJpkKQZc6Rmo3HLsjV6Psxly0SwIOmf/ViFkxzfHJmAT0HR470J8VIF1jm5pds/2q2AwsMOjw8trKq6kfqA+pj6Mfqq1iYUWANrmmbIo2OgaijyhcaOULxyWw6RQAzmvJ3OhfkRK2/ye9IA5/S9nVBzyiXAmjgSwAM4gBYTc+tzDLm807A3n1/zU7P2HzwnlTZUOSv4Cf42I5EV7aebNK4yNGijlpmyHoqMAhAxPFJDhTBBgpMxNeVgrHQv7WP4He1M+RSLdirFgJqG/UQONVoNR2J6vCd3vI7drxFv9MxzUuFfRlAZL3uAsVQFrUXyuYyALhytPpehs3V/rCT1hH1cAHBCjKGbK+OjS6jJPxFx3ADCgQHOD6YfN/6Ev6vdnOlsXHdjv/j4xfAkVoX12+RXtvLXcBBXfBuU5/XYA/y0HHYHdvhD1a2uBPK+7oLLTh3JUpdX9V+hPEewGQcyE/7DtpHy4/3lI4VU1NT1ua4x10o03aBPVS6GvlYf2s1rb8V8iGAu+mH7+i4F0p+AxysfuLObSDDoPUCWE3rhWt6HWC1lEQJVELCVFIjvn2MaO7mlAisZiwVHZEFIgtEFriyBa4az3EBYe7DhuUzKL0bG3gRUEzzv2z6YQAL9/p/FVjtwqIsYirOBrph4KnLpBlW/hcBslw7uvMAPf8h5XnZc/v94qdOP6gDvOiZOgfrjy25MR53nmZjHk4gDnNEnZtjbqublVy5z/4Nknazp+MbmJO5ILb+dtP/XxVwf+VBIbrhv9UCrr++rK3dsRE+pd+C7ndMf1zWrdwwsNqw57rfQ64/DgJZ4vfLgC8Hlae/AYYB0QYxq/WnfZkN/1sbO3p4ZIG/ZAv8yGA1uwCFmH6MqCFrSrFkkkTdjnbPiP7tI14I/+bbXVpbe9Ocry7lqC1ymVhG6bUZ0bCz84Q+/A3LR9aaHfrq3n1zPlmM0f/4kGXUxrIAkYj0JHUMqIqPLFV8ruTZWZP+8z8/N+fTM9doaXHVnAO4pUtl3377jA6POO7+j//0G5J9wDRWJBG6Q8waaxm8bpNPJygnQBPIz+lz660W9eICEOklaGOH41gbOwdUHGHA0/WbU5QV8MTZaZseP2Qw1vlpmSZKLCOYTnqUEnDMxESeJicZ/pFMBJQWYB+Dxzijto8ScN2Bazg/5WhKKoX4nJjEIbSoN5p27prKJKne4nUDL50hT0APLrCj1iKqCwKr5wc0LetdxXQoMdkO2tQVaUIvmQKkyuSJ+H1Llkogr6quh/3bm9scF0csfmqakRozszkLaPv9J9/S1nMG1qzfuEOQ9MMB0FGtzLaFHOJr6yzHOT01QsUMp2l3kS/XHX+PRIL2YHePnty/a64vL87R0sqSOR+bGKVUnn0JOSjIEuC/WoNL/fTJFnUkxry2tkILc+E6kajFGlXLR08ZiHN0fE6zU2PmfHJilHKiHQgpQxB2mGfFIKaojRPGbrnkfN0Qk/Rk4c/IsEo5LwTNXK3NUPLSiLwKMYjWzWQKyVpdTJQ252fGqW6lYPEcLkPH76qKpomf6tomlv902uxKdGLpVtsa51pUUwv5QQlI+LkXD2xq1ePl73qFWHJpO7I2Z+K7Uiis3HYAyjP29Kgj9sQYAECTKVaXaHOT2w71m53jtstkYuTFee230vTo//p/2H92d89pJMsgnt/+epXef5fHpVyiRQHJoAaYVZf9pBUkKZXkPGG3loC3vntwTHtbLDtbb7epNDtnzlfXFmiZFS9NTxelR0p0WxQXSVljWS1/ApKj/KwuJbCqbW0oy/nUbPcom2ajHJz3yIN2LogUzokePXKVS7j802Np+ttf8zg8kgMMlccKACxbPt8bT+dD6VVHLhP1033KXiYENbZ6RMdnXLSzsk/3vhEgV8+jsRLbZ+XaFM0zTsyMaQrGxRMVfNalNnWEtSfWS1BS/NmDvwluE0v21pPi8AHOE8qv2qUqLaKNTQZvbWxsUE/65unJIc3N8Lj90dALOgAAIABJREFU1pt3aGKEB9NEt02FpBDLxOIU6/AAF0vkqNVm+zd6cWrJ8PDHu236+FMG/1X9ItUCrmMhM0J58avxTJduzXO/XpshmmEuB4Iism3rRIsoI5KgvS6V5QXW83JWevuwQfSvv+d2vPfggNZWWcJ1cjJJGMfN0QXxC4+9nVaN/sffMyjteLtNT+/e4/SlDP3v/3jbnM9NAgjM0rSwfa8n0qsRWE0MevU/EVjt6jYzd1w1uHnVx0RgtfA1PgiAFoHVvs+jF4HV+G3rMqZEYDWe4URgNR6BAQyIwGoM8ojAakQRWC0Cq0VgNd3XxWA3nd+6C8IRWI0oAqtd9Svm8ulfHly7fF5RysgCkQUiC1zFAleN50RgtRfLgNrd+U6gxmWcd8El/fG0CKz2/fjiVcFtg3w/AqtdZUSI0v53WyACq32/BSKw2n+3V0bP/0VaIAKrRWA1mctGYLUIrKasTDwWRmA1WCECq0VgtQisFoHVfqr5YQRWe0XLXjW4edXHXBWspnSdl31O/06slwXDfurFpJhqdEoFLtKoD/pov2xNOZ0DlDf/7wmDmtlt54u8JrYTCBuZYT4TVjDIKYJZCIcrkxAYuUlG+7fbAfmyO8aV7evf8efKJ+hisJveZYTCwrFK73U6YDXjZ/UHerUtXbAaCGX1WS4DHEugCrrbkQEFy5ctjx9Ylhf3XlBq2kAyhVINYP/RxWyUM2TSEqg2ENH5vJXiGh0tWTYX7MQN2bkcKdUglOhqtRzGGocFjXdKsk0g72nr2w0lASBpqvbBbl3dsZtKhxKNYGfTRXrQ1+oBUJOy42RSGXtvrxtzZPhC0CCopW1bOCxH2JygbGqwk55j2wWkMXGAwU63YUDqUW2SToe0oX67bdvl8HDfMqv5zVCqLJlKWNaWRCxud5ienJxZBiPYSXdAFwsjITNNNgRygSnKsqM5zGrwBy3byJjD7JXJXWD1Ux+DLyhLTa1WDdnyWo0LMnwq2wB2ObUhWIeUeQi7jVx/1vSuZB6YiTQN6qd+iOfrTluU35WKq9R41wPUFhNxRumzVKLQphdCaVTQp9v+G49bOvW4Fw99o9ezdaR4KIXiOVJxpXzB2grlV/tQr2NtC1YvZfoBI5W781fbDuyE2kbNZjts3164O8ZLhMxqFEtckEpURqKRUoHgZ6YfEaQv2Ce9RFh+jIvKRNgoV6lWZ3rcZq1Kp6dCkez7VCox8GVqcsL6IXYjWSbCRsPap9Fs2utxL2n7IFi6Dg5YZvT49NzaCkxJypZUHBm1Mn+jI+MWgFhrNmhra8vcCwYm3T+UzRSsNCqY1ZQJbP/gyPajRisc3wqlEVpfXzf5TM/MW//Z2Ttw/Llhr+OD1TIpJsM+izFKx0yMJ8qihPa0csadjm1HsDGpzxt2sTzbs1YpE943OGBLV4rXfa7LsqaslniOPgv3u+9+X95xoP9uyrYl3GfHvXT6AquW9uuxkdGwfbs9y/SG52sd4dfPRa5x8/EGgY0Nx8LCgvVzyHpqP0W91efBgqf+2Yv3bHuhHur/+F3LiTFQxwT4gGVtbLRtG9Ua9dD3GthpxbuoIAvr2s0CsxKQruZ3Zak4Yt9ZYOpSP8RvymoGf9O+DP9SUCzKa1m1slnbvmCfUIYz1EP9BG2rzGqQvNS2c+WV3XcZflcGTYxP6j94ro5XYPJSm7jMeXiuKyOrv8EGrtyny15mDCKgcN3t6Mp2o/zapkin9sS55o+yaH3RR7SO+F3L49oN7Bz63kHeKhOsrJSat/ZrgHHVDrCz3usyh7jyo3iWMhqi3ZQBruW3rR+OlEI547YzD3HH+UQ8lIRGmVV+FFLnVt60mL/ABmdlTB0Jb7ePRjKg6nHR38gCkQUiC/z4FhjEVP6ip7wsXnIZJq0XAbYGyWiiPC8DcvWXaxioTueG/XlqnS8LJnNBae6zB1138+w/d587qAz99RoEhntRnm48aZBNhtX3MvZ8kS8MihP+V6QfFK97mc/qt4HOPVyZRfiLazeXGVbnOGD8tvOdQsHO03luyHGVF8kY/tQxxh9/1IhyfFULaKwRbT6Mjewqeff3X83Tja267NL9MVr9LrkYdw5VDeDDg9jXXJ9269Lv6/356u+Drms/7K//i5jS3LK59w3rU1Ffu4p3RWl/8Rb4CcFqyBoSkmYulvDouCVrSl6C/vglx0E/+uMDunPnd+b8/bcS9B0TFVEmEdDCPDPHPH58n+68wYw+o5NE//nxrjk/Pdimf3qPAUbz01nKZZntxqcOBcI0E4tnqCGUPqfnbfr9RywDurZ+h1ZWmdUGbErKOrazR/SnP//ZXJ+bm6GbNzn/Zq1Lh7vMBlc9P6KF6VFz/vqtFcoKa067XaO06Gv6WIeLs8Qbqv1og8v87PkhjU5yvPC112aFD41o63mFHtx/Yq43Kk2anWIqoYXZOZqa5Pj9+CjRzi4z5bTbZcoIExJii5lk0VzHocxDUDQBsxBfCxWGjNyn/NB15BHBNhWXtYI2GI+qzBR1Vm7QyTkzyZ2UG3R2zuCVdrVGv37jdS7n1BhNsHKpIcuCuggOSEFqLBMMa7IMaWy+u8OEA4+fPKOElGft+jpNTXFsuB0uW9Inf/ySKjX2pfc+eJfyUt1cBpKc7Fdff/kJzU2wEsy7b9+gKZEcxf8rIqeYSCWZnczEm4meb26b872dTfJ9zmfp2iqtrDAzVjYbsjGBAasqEorNZoM8GNikSVNWmNJwRZZdaXP3hD7+jNt0//iM1tdYcvTm2gqNjfINE6VQXhaYQSjA4Ai6PnVF+xDvQC+p8pHQfuKj0+1Y/4lDqNVIfsphz8GppQQpWDUIFY+smCeY1SxziiPyCVYqZWyKdUnXELGmp3NmZlbjukCeNCZKRO6wYrCQQuwVi4N90BE2FbqzmFJbhTWwZy6z2oCfv3dJGdRgqV6X1xbiRnVLZTFj5AvbH1oc7F44WgGRJ0yHJ8dEn336DbdvOk4fvs/jz1ghbK+Taoceb/D8//DgnJI9XjtaXx6ltSWW+s1A5rcndIKxFDWEgYySOOfn7hy0aHuL2a0Q583m2IdLo0WaWxM50RTRiIwzWMFL+uyIsVaTwFppDi9DWMPFEcQ80kcZe4gLxGM9ineZVqvbi1E3wc86qjZpvMA+tnvQpo//40/mHG29fI37wvzCFM3OMc0XltVCr4JfsW1DfkGQqwBXIEXzEC/nc34v8IFVSoEsGOa7/T327u1nz61EaTGfp7VVGefnciTmMfd5STaiD7HhLtshGUvZcQ8P0vEQy3/SjYxAk5YB5QnrQnTOS6d0fFKnWpVt9cWXn1FO6BD/5jcf0twE2wr9zuvIDZ0GpaWSsUSagkBY9OIpCsT/728T/f7TDXPvxn6d5pbZr9CpqweyDna0R+MeO+XyVIZuLPB4eG0xS3OzXNJYKiBKcZoWdaje43clmAJPhTXt240u/c9/Y7ntg7Mezc2zug/+6vtutEQkwkyU6BKNiTTz7tMjOt9lhr/bK9P0tx8ww18+TeQ3+d2dzWSo2+G+36NIBpQb8upHBFa7us3Y6YZRe71ifv23vQpYzZUEfVkx4kLvqen0xTisbj/Vx63OFX4oWE3piYcFRIN2h2JiIDOxkBuMRJoA0XCu0p+QnlSwmkkDNIvRePftoi/obdsKaOuGYK8LAK++ncU6qXEXg/vp6S/KjKp0IlqIJ4nuDmX834LPQGwskyl3URZ1coPfFrzlBGAAhLPPbft2Udn3Q7lSUNCGAcsQrJZOQr5KB+MQ+IWy6QR8tFiwsn0IauoCLX63kg+9EKDmt5tOGSCByi9nvNYGBp4dsJ0fhOAMF8CE+aEunCPYqs+F1rrW3ZXMw3MsiCEGkBm/VDHRCSX8QumLTDp7AbBi5VMNyJDLD9vrZBntqcAgSLayLCgZ6T8FZGQyMrvHy9YB97gyoK16w9oHgCJ7byptywkwpZWyNdKoPCvAxFnrBRlQbZdao2XbFFMNrW8sEbcyf/j4U7BFNh0CI9BWmh6TSgVeAKwWAs7aFoACwIEFKwShv6Fc6ldeMk2+ABMBhlBQAgAqbiBc6wWAggImIH2p8pdIf0F+VGbC7TY+QENJOwU3QOpUfRgzN+t78Df9mPAS1peCbgi8wNREfQxANxeEpNcb1VAaD02iiwBLi4sG1INjenLKthfAl2oTpNW2q1Rq1g6QTIWEIY50KkfFUf4gwERZ2wL20IWFsdES5fA12wdWc6V+IR0MgKcZAxstKwMKsFqlcipjY9t8kOIoFvLWl7q9niPRWLNAq3KlYiVQe877CH1QQSi1asPWfWR8zPreysqaBQzlCyVr5/Nqhe7e5UgO6IkzOQYd+u0uJdP6pexZMArAagr0wTe4tvX84hItL/NHczZXpN1dDqI83923YwU+OG2/iOEDlCfIGCPdxcBBcpDwLx1LzUe2x7ZFHpoe/jJW4rY7OtinJqIGAlZzQc9usN+Cq0qlC+OnCxK60F/0yyjWpbrk74LVMNHWsrnyvpkUAJ1MbQzf0Dx5fBOa7JMT2hO77Ww8p7kZ/qBcWJizvtEPVgMQzNghQWH+yaTty00/lAlOpRzAcTuUVb0ASPVDsFq90boAVtNxMuuA3jDWue2i/WtkdOyCxJHWHe2vwCmA1XRcgv/qGIJ+qunx1z2345vn1KXTsf0FIFsdG10/cd9TGA8VXAW/0DEEY7OO5xgPXXlx9Qf8VV9y5xVI60oPu8AvV+JWwWosa8sfoxhjtczwHVfmW23rgtVwruVHXbQ8rkQmxirNB8/Q8Rx9V5+F52o+yFPtj3Z25b/dhTJtX9RJ66j2M305xuBlHPlcKAmNiIJ9v0PUQnwe71O1D+Y5mmexlA9BlqVQ+hx5a/7JtBcGLJ1+NIze3+XWRTDgKsdV5/MvCpJd5bnD0l61PD/GM6M8IgtEFogsAAtcFaw2KP1lAGo6P1SrDwOfDcv/ZUCry4Kr9N11mfRumV8EOHPLdhWwWn/+rm2GAaxeVv5+O7tz80H597fdy8Bww9qx/3p/Ow/6/8sAbS961rD8B9V3WNncEcCdv7sM9a48O+Yr0yJBhXmZgvz1e7K/TO73xLDRxt0ECtu730ODvm/6gUHRKPbXZQH3G3RQ+7q1Qf8YGPN7QQx+kCxm/6ZgdwxxN3+5fd/GVuPhZjQ3736wmVsXtw6Drrs+3D//HfYMzbM/vbshaNBcuv9aNN/+6+ovUWn/gizwqsA1d7zCudX8M4E/U0E/1qNT0fhsJZP0bK9irv/h04cU7zHw690336CWAKFinTK9+QbH1aqVIyoUGVjWiyfo7v1zc37v87v0wW1Oc2N1lianOSba6hJBVQBHIp2woIRyjegPf/yS80mk6K23GSiQyrK8nClnB2A1TnN6XqW1VQZjHe8d0YGA1QCke/cOb/h95846JeUJ1foZlQQF0DFinBxfaVKcHj5lMMrjZ9uUSHF8cWH5mpHnxPHs2SY16lzm2ckFWpxhmxQLRDGRsGw0Anr86AtzvVDwaHqSgSNTU5OUS6mKAPTtuC5xo4OoQIomtRW1YaRPuWwxz7NAk7YDsNs5PqPvnnFs+Oi0Tj5xjLkby1BTQId+rUFLI1yGm9cWaG1VYu3JUFaVYj1KmIJcPA4OT2hrk22CWNTULMdHJ6cnKenxehQ2TsryJH33dIf29hmgs37zFk1yckLo+943XOHHjz6la/Nsh/XVSSu7iRVGv8MNHE/ESGUQaw0iUTGlh0/2aOMZl8eLZ2lylB8wUirS+CjbanTcYq6oRy0LFAsooJaA4TLpAlUrvLb5zaPn9Mk9tuHu0Tm9ceemOX/r9Zs0wc1LaEIVaPRb8HX27Va7QV1Zg0Wcb2SEb8ikErZ7odaAXfHRsfmwDCzHzXDuWj8hcCJc7dmF9Tj4BMyBa7KnH7qqFBOgVTzepZgi6Yy/yw14qgWaeURdAc304haEZPKN8zpzPIHVJYYJJUzJxA8FaCSVCfVBxT/C64PPBmEEYhRYWUZobSqgqtGLkTQXNYI4VaWLVJs9SiTYT85OW/TnP3xiznOZBP3z339ozq/NpS0gqx5gHYytW4XGsWjcFpNxKqYEmeWGLxNENQE7tuNEGwLMuvvwPrV6LJK8emOBlq6xDG48FaNcgu3ZJp+SMn6WqEcF9QI0Q08QRkmRZDTjLf8zto+FPhbrtSjR5UJ04z06E9BeK+jRRJrXZM4PT2jnGRMjpJMZmpDN+BPzo1STZhc1U2nHEKQGH26ccP5YM1C51dxIngoqnZkiCuSdYYST7Zpt2Lb7e216+C1Lgh4fHNLsFCNh33rjNZqZ5DZqdTqU8NivOmhrkvp34lRj3CCVTxrUbvH6UiLh04TIKGPMT2eU3AZ9iv3QeLa8v8ChsLHJFb7/7UOaGGf7fPjePAmuj3oBUTYuhD/tCqUFZIa1wYbIT7cTOaI0l+24TfTFt9zHv3rwiGaXGAQ2OT5NvTrX6+DZEZ3v8Npjot2mxRkGYa+vjNF77/I4AMXrWJydq00dakn/wZVnjKmmj77Yo98/5Lp3s2PUI5GuLsaoIGDfUiFN82JbjPB1oDRh2/IJTWbZPu/cWqTbMranMCYEXH58y3ZlXO2BDkTXChzJwGg+zm3xoiMCq73MQkN+j8Bqr2i4vtsisBrLVroBkgisBnBJBFZDV4nAavzxF4HV+FMtAqvxJDQCq8lHdt/O9Aisxuynlj0xAquZ/hKB1fgDF/P2CKw2nOFk2Kw+Aqv9ON87US6RBSIL/OVZIAKrXWRsHwa8i8Bq4Ur1MCDdTwE+exkrWv8zI7DaX94YE5UotEAEVuM5+DBwWwRWi3pLZIG/UAtEYLUIrCZscBFYLQKrRWC1CKwWgdUisFoEVvtp52sRWO0V7ftfDVZTOTOAu/TcLXpgceSXq9BlmNXwLEsV6qBAL/MEl2n1UukdGVCDU7VMFSH3JK7rd0LgBwRUrlmA7HYpEAnO/nOl+/RbPoEZzBzdkPnGZU0DG4eRYzS7LWKWmQasasoy4jKr+a2WZVYDy44GYNzFcl0g1b9uUHwQo4nLiMb5cHlALTssve4OYAQ+H24+5OzoQRAkmWQ0e8pLWmYmIznaEapQyJuK5JzLvOIyq2F3rTKEgWUnI4xKAH/rYjB2+2VFXrCYD+XtsANXd86iPCFjWcjmwnKoXJ6u2f3DbefKn+FeZZvrob1kR0yrWadqjRH4DTBpSV3AOqbBIbC0KAMKds8osRNooAOxA5zfSsXFYhSPCbNUEFBLdgeAjUvZxXLZ/AUZUPUHpgVWZjUgvUM/tMxq4OkSSVm0nTLBuDKgbUfOr1I5t4xQzVrIFoadJlZuLJcjMLbhyGRyF/xT27fVDNsazFPKKgNpPGV8cX0baVSqD7urte6QQFUms3qtRmDNwnF6ckJn54ww99stAjMb+16CTs4YFV8+O7dth/LWm9x2zXrLXgermtqzXmtaBiM806VadpnztI5g3FHGI5fRB/3J99k+QQBGKNlVFAezk9D1gnlK5QLBdiPXY54hTzb3Gh8Wjlg8U+2AciVS7DPYhZOX7UnFQsn6W73WoKDNfLSwPUAlOAq5vN29DnYesOrhgCSuMkIhrbY16qXMcMVSye4wKo2M0Zhsr4JtlFkN7Q7JWNMWqRTpPqReNyBI+XKhUT+2D+QoR0Z5m0Gs1zWylDiq5XM6PWHK9fPzU0rIwD8zM3NB6k7HT7RFucb06JA4PDzie/cPjy6wCtm+0+lQGts7QC09FjKrpdNZymE7nRkTUnbXSblWs8xqkBKdnGIqefitlRtOpi0b0/HJGZ2fc11AuW5Zo2JxmhUmsLjn0c4O7yY7K1ctQ2SxOGLH5FqtQZATxoF+qpKaSc8L5TJjISOjK2GJNtTxEHbSuhtpQmFWq5XPrcwl0qifm10b8lz3vYN6qP+7jFm4F/KrxiaeRxnwt+OI90Lpw1YrZFtMpS7IKFsmsHjCtm82hXeB0C7HQpZK+NrRAe9AqZ5VDEMgDowb0qXo9PzMPhc2mZiaNGlmZqYs8x/so6yKhv2US2xkk7syZoKhMGREC+WeW4Fv+z5Yt9qykxR9TceufHHE1hf2CSVhQsbEduATxjgcuFd96QILYC1kN4SdtE0xlrvseoN2/cN+7u54t03VH1w2NZTDSutWqxcYxTR/t46GyU93kHW6hPrgwHxHx7Ek5LxlHKucl6lc5THcb7WpUOK+jzYsCVMj3vvYgWn6jmFiY7+CnV02uPA9EvoG2lTbC/VSCVfUSa/D/13JV/U9pD8+Zr8Cw5qOLa5sFezt9hE9d1k/3bkY6uLKWSkjI9oQTJU4eO7BPhDzEtSRracdu8XSdCRKZnj3GZjV8A8HmGUtbX2pRFl5F4CNNSnvCDMOJ3X/qDo5/nZl+697rR9wFjGrXbRO9L/IApEFIgtczgI/NljtMixrw1jNzIivVPGXkP58lfTDZEBfBsByf3fnlS6IzcwrNB7Txyw/jElu0HP783TTaP541mXyHMbMNKy+V7X/VcFkP3X6QfV1e0K/f6o93bmpy3CGb6/5eWZnAfuxzp37d4S7+bq/DZIBddPiuRekz8Vvoh3nlxu/fkmp3P6u9e5n2ruMzKibj8ZsXDZBN/ZpZvZOHOhF7Grm+8ABoun/3bL2n/enH/aNOCgPXHO/HV/0nGH3/5L8J6prZIEfZIEfC6zmFkJiM02/TnFZM6lQh2rCS/X1w+f0xedPzR3X11+n995iVqHTQygVcEaYMu4fcGx1e/eUmm2O7d3981f0/tqKOX/j1jVaXBFGri5RvcWxdqiqkJEAJKq1iL57wrH5b+4/pL//h1+b8+kJoqowBkEK8Jt79/lZW7t0DiocSHAWx2hxjmN468tTtDDDjGKlFFiFlN3Kt/HmWrsF/RGTJpUqUV1Czw8eb9Gjxyw9eXp+Tl6CH7y8skK3bjKLG0QzRGyF8jlIDJrL9PHHv6dcluMor928RjdWeN6CK4hd4+j6XfJESQUh/nad65uCVqmM81gH8mUejvWQbozjQH43YRjMcOzsntLhMds8kyvR8rXr5nxqRuKqiNnXiO7/gaUSb62t0No6sweBXE7lPuFSCWEbAku+vpuwzuRD51NiThoDwzqErg36vTg1O9x2W7vn9OXX7CcT09dobk6Y9npETx8ze1khF9C7b7JcYC4ZGCYlHIgFdoR5KJ7MkIQ7jd3q3LxmWfboiFmInjzeoZNDjp0jdra8xLH28YksTU5ym9brx5QV5qGMsR+XM0Fp6nW4jTZ26/TxF1zmjf0TuvPaDXN+5/Ys5YUMC23dFrat83KZtreemTSIOaqtsB4yO8+dYRw6lBJKw3JGxuM6hgxr+DlcLwWDWhh5i9u1OKx9JWTdLxZz77hAasbGwQHpSNBI4fAgr8lth3lFXNeXkjnqivRhjxy5Ukf4Meb5BMYzLjOey/4U77kCkvhNByMn/hcL/cfcJIxuiP9C7FSPUM2mS22Ry4wnPfLFl87qbTqXDlmu9+iswuU5q7QpEDoyMMzd/5oZFgtpor//7bvm/NrSJI0W+VkQ5FEpSVjck6JCnTEm5zE/ZBlEOY94yZAePj2jZztMgZUspOjaTfaxhWtjlGMXox51qWmEMonylKSsPC3ZA6uf1LcbJ+pyXJbakMvgm+GCKj2J/1vrdn2Kd3lsBLaipjFgylJK1sQa5XPKyhiS9pJUrvM6XmFszDwCB0rl1l3lPg+fl2n7Cfsw1qkSsn6eLxVofJL77OT0GJWEpSzjhdgHEJFZ8j4i2nzGY9f9u99QLsPx6Q/ef5umRauyGQQUeNJ5KEFxYVar13q0vcn3bj3dtmsIqWScSqOcT7GUoimRcp4cHzVKTcbmGHNERhNLCV9+zVKY1UqTbt+6Zs5vXPcIDHLGhq0mjZdUojegtkj3Qu2mAopP2AqypCO8zoAw+1PxgU+/vksn5X1z/cN3PqC1eY6pVw+Jnt3jQf9wa49Gpe5rS1P05lv8DkKzxRPcRxqdLrXEtzGk3uMhmf7lo0dUTvM7ojiXp4NjtlWrXaZuj8e6TrtGs0LzGG/XKBnw9fFsjN65xaxv792ZpkkhrfMgN9zjfPDt6yXkfdCLmNXY6lc/Yt2uKuFe/Wb3jp8avNVfun767R9W+qvf/VPU90Uynh0J3mDo1XOU2gWTvWy5yl0G63vtDpQ1BTjpZXkOs1zCAbcNDcw5rgegBQBiOC7g4npEsh5tQGn6akZaBagFkOMUQBKkO/Xcdxeeg1DCsuuHoCgDDhAZUEwodPqCxVYtt5se13UxG8AaTRO0oQXN1hoWZHUZ1PqDxXqvS1Xvgg/wu81fZ7jW+ALa64RpAIjSPpKMh9JyWMSVbxID2oP8J45sPmcXmFHHAMgNTMwBXNPJslmwFbBRCtKf/MLPpiGVyNcBgAHAylyHrKTQKI+NjBJADTiwUK3BFVf+AXbTIA3ARQrqwmRRn+uC1ZCHgoeagU8tX2TIqjU6t2CaCjVafB221fYCAEjBBFjUVxlElrzU9KENcZ8vQAfkk/S4LliIT0m9cpmsBQ/BD0PATQhWS3gAJQitqmECZzsDhARQgNrcSnNmktYm8FUFATSbdQtWgK0gF4ejXq/ahQLUq1RgQM/05IzVaUc+Kn0IkJACBZBeJT1yhZIFZGQy2VAK0JF1A2hNF+Mr1TIBMIjj9PiYtgXcUy2XqVoXOl28tEUuFj7TaPFMplGrUV0ANPjirrc4/f7OPj0XGUG2Eaf3/cD5mGvZ8sPeardsNh+C7Shh70Ua7RcMVmP/T6bS1BKgqlmEkbqYNALeMkBPASLA5kWh9sZ1HXNMOQUIYuRPZFKMoUF9jFWIeQqbyxUoI5KdKLuCz2AfBQ7CT5t1nhyh7TQNbK9gDlxXybm5uTman1806SfGpygnXLbwVbVPuwXQjwL1AvKlj/DXg4Cu4G9Nfu7s1CSVRtiXsukUsE3mOC+f0ZPvmIYYcogDvf/bAAAgAElEQVSe+PbS0hKNycST6xEygdUNFzTR4yff0YOHfO+TbdC+y7gB8GuGJ7YA7Vm5yWSo9z42NkFdefm1gg6VK+z/ewdHdHJyZs7xu9qnOFKwsqF4jgJ9Gk3IRHJ56s1QYhKDZAV8+OYdGyOA+3BU6g0L1lxYWLK+VK016FCogQGcUuw1JDK1DGhH7WsAWanM6+zsLBsT9jw5tX0Z/1dAISb7MXlfYgzXPE25pX/Vmg3b9wGWUxsiwKFjEeoNqVockG9WUA7yVEAnwEaaZ7vZsgtTCEjoIgDkQfV9NDE6ZscNPEfHIvwF6AlH0PRpfJQ/wiYmJuy9u/t7diwamxgl+A0OANrGJ/mDYwwfbCqTgHe9gpJbDWqJdCmeo4EoAIC072DMODlnf0A/HRnhMgCkp30hmUyHMruAP8tCK8BI+r6o1OpUEzu7gFfbcPIu0HZxJTgx3oSy0aBQ509iLJCozdE91J79kpQ63wD471yAv6iLjocAbh0J6BNptd3hb1qXXCFv+xc+rAMbtAvsOa5rH6ycndOeRP/gz6MTTC++MDtHBRn38hmAySSa1OtRXcBtLuCsf1FH/w8/UVvhmvZH+J7a3H3Xw55hAK9lZYJhD70X5XPf6QqScwGd7vzNnV/lMhkLVB0dGafpOe6TeB/GZMJUqQEUyOMhpGMVHIxhSMGUCAxhLoVjfHyCSgLymxobpYIA1DBOK3AtEU9SXOZO6UzKbiQAeF6nx5ijhXJErscBYCuBTOjmyvE9yZ8LAgcX79f/QQLCng+QV+rffPLf/f01uBbR1cgCkQUiC7zcAi+K31wGODUMDDQMODUI/IRSDkvv1mBQmmH5DcuzP/3L6ujGMHD+MvDWZdL3l81931zGPm76QWC1F+U/LAY1CPjSH78Z1Bbus3DulmfYe3RoHExu6PfJQT7q+t2FmJAjldgvF6/zRzxG50f6F9eQj87LeNMTx3LwfX/tGi88YPORbrh4ee+KUkQW+OuygLsR2N0o5G7adTd/WdDAEGbzF8l6upZxN3lpv8M1t++7aYbNu6/KxDaodaI5/V+Xz0al/SuxgCv3ORDo1iXSDcKJGLU6ItnmpakpQK6vN47oi28EENDK0O/+5papfCpDFjTwbAMxVZGEO8MmYNloHEvTWJvXav7mnRv01oe8ot7qnFEuywWKUZIOyxxLwAbZTX4UffrFBq2sLJvzN16P0VPGO9HDx/dtTLF8VqapPG9EXZiepaUFBqiNjVpMiIDTOJ7a6bQoLUgobJXsCoAgHs9RR3TzTs/atLHBAIW9vR1aXeNY4NK1RSJZe0FINsuhFto7Ifr8C0YfIKa4vsbzln/89XXL1RA0Aipl2Q6JoEMpkSYMWg3yktIwiRid1XmTJkCDCQEZdChFgbTF/lmDvvr8sUlzdHhOC9Mca3/n7Ws0wVU3plfJyHatR59/yu2SoCR9+KtVc54rhWubAGd0JOCTiCMyL+QGplgKuImFC77Owiwi0z7j6OiwTvT1N7wB/Nn2LgUSiEaMbFoK99tf3aJpxnuQ3+rQ/hYDxbBRfWmZ29pL5agtG/lH8nEL4sFG8yCQhyVStL3HazX3Hz2xMbCZ+QlaX2dQUS4bo4JsgI2TTx1Br2STGfLEntVql45PeG2nXG1TL8ZrI8VSnsYEcIMlBIAocWw9f04PH7E9F5aXKCYSkAdHJ/T6G2+b682Wb2VMR/NJKqU4bjea9Kgp/SsRj1NKAIhd6lgyk3gsQX6D1wBz2YJs2kcIOmGDcmYNR9aLPIBkBHVVrVfMmoWxJ2Lzkk/GOCq3Y9MPNz4rSYape71JMcknn81ZIo7zRoVGs0xi0Aq6lJE1WKy2Bb7EI42NBRgXhOsYZp2qyPd2ABeVNepYPEUtex6nE1k7PTyr0djEhKQn2tridY/7D7Zofn7NnJ+dNmhri4Gk8W6Xchmu153rS7S3/cCc/8Pfvk2TIuEKUJNgsYxNNLxoeqJKSbaJKjw8EJa67t17aM67sS7lcrzWOjM7RgtLQuaQQn24vvXmORUyvDYF+hLFOUC4F9AsHEbk1QL9HMCeeQY/l+/nw1ySsiG+W3c2JCfkHH/j2snDLMx6UScuSh7wJfmtEYTypl9/9ZCebbINR0fH6PScQWNY59b1gbn5GbojkrgIuSswN5NAvJkzxbVv7z0x53vbW3RjnUHJr92+ZutSbtSoI6UoZkepKrKbd+8+oe3tE84okaNEnPs11pFadWmMXkBjJQZavff2LZqfZjBZp92lnryzDveP6YtPeTy8fv063brFsXMsO3aJ32UgtonFuR1Nv5C+/OBZnbb2GZWWHBml6VV+llckOpYiHJyd0edffGuuT0+O0W/f5XfftTTR2RmvL9UPTmjE43uzCY8W5tiHEymisvSRFmUoLii/e5tE//KvDHTbPGhQcYbLPLmQplMe/unwpEv7B2yfRLxLKyI5fbL7gCZSXLh3b07Q33/AAOXVuRh1BTcRjzUpJe+4TrdDKbGtC4nlp0THZS0QgdUua6m+dBFY7cWGi8Bq31/8i8BqEVgtAqvxhCgCq0VgtQisxrvAIrAag8kisBp/gUZgte+zqEZgNQG49xGvRWC1V/yAi26LLBBZ4BdrgQis9v34RD/gzAVyRWA17irDAGcRWO0XO5REFf8ZWCACq11kao4YDX8GTh1V4S/DAhFYLQKrRWA1isBqEVgtAqvxKykCq7EdIrDaX8YU5a+hFBFY7RVb6b8SrIYlzIE7YR1EsDIBvag6/cxqA3du9rEq2IDlJWRA3fzdj92hLG4XSP0gAyAVcuvVBY0iL+L2g700QOjKY4EtQ3fAYZeoot+7rVBGE3S3VgbRYUrrOsxb7rOGMasZBiZlOTNQe2E4c2zo7pJzWdNc5jZ357Kbxt05q6hq2AGsciqjhh11tmkM+xqDYJjWnu3mJRKWBY2ZwHh3STKRUIZYs5tWpevabUiCKn1tz8pdYSeCSoiyzBY3FCQd9Rw7RLI5BiRhh0E2I+fZAmXTzMICRhXdCejS7rsBcZyHbCKoIz8LtgrL1rHMIpVG1Z4bNjiV/nTkVPqp9rWvuAwu+gxjN8+zbCvMuCY7noKevZ5OZ+yOY8iq6u5jSOypjKmRE+jxvWCkUvnUbi9kegNKXctsaEM9bqNMNnVBoi5k6OlYZh1X5hJSjMo04zJ1rS2t293xrnTd8emZTQ9GHmXn8lIZx/4h41cun7dpACDQHaZNH2x87Hvb29u0ucnUvWDK0QO+50qtaTnBjqNMTshD74H04q4wq4GC2V0Q0N0HnU7P2gG+YeUQevFQpjCbt9fhA+pn6IPKulert6x8Jxjf7O7abse2SweE5dIuLb9t2xryj+rPKWUaAho/6V2wlaYpl8u2vrCf+gzYa2y7J1OWeQhlVvtADlTTgHFM2YPQL5WBbHp61uyExzFSmrBp8vmCZclCH9Q+BT8Fsx8O2F+ldYMATH68w2h8bMQypRVy4b1gYALoDMfRwaFlQFxbXbVMQulkImRm6Hasv20+e0YPn/COjJ2jI8taV8S4IfKU6WRIm9vxwYTH+1RSmSz58l44PT2n/WPemQI2rNIYs0CNjo3bund6HVu2eqtpfTWXL1nfaLR8W856wzdMcTjqjZA1M+YlLfsX2OuUUe/o6MQyq7nsUGhzZboCy5r6NlgUlcVwfDwsJ3jh3fdXIDvRvHiCZEOVyU+Zw+DzyrZ1Wj4PmRdbFxnR1E8AbtExxEhqyrsKfUt9zGWghE+qNC36rvbxaqVi+wt2YipLHNpN+6mRHK3xzju/HtjxP51Jhn18b9eeT89O0eoq7zqcnZ+n0XFmQcvns9RU2uh63eYfdH3LikpBYHcSwTbaF1rNNsEueuj4k8kKX7P8YJnn2hclKcN3IqjSdY8U2T6L8Ub7Nfqxy2anYyN+1/HElQSFvbXtep2QxRP3uayK2i5gUFNGTHcnPeysMja47spuKisknq+skCzhze9TV8oLddGxBax4kNg0bef71lfBiufmn5SJCHJrNbitXeY5932N31y5Giu52+tZpjSMjer/SBsyZWYHygTDNvoecdlqUUaXWU3zRP8blL6Yz9sdkeMTU4Q+acYZ+LPMIZrNNmHcx1EaHbfSnNhxadmOHfsXS6OUz/GcZ3J0lEoF9rnSaPFC+6rNU9nUBTl1y6QbC+dCyjCLfNx5Iyj9By0wXZZlLWJWs0NEdBJZILLAz9wClwGr9TNsDWK76Y/LDGLq0vesjtlq2n5w2CCTvwhA5j5rYHyo57DJ98mKDks/jB1+GFjtqukH1d21j2ujYbZFmmEyoMPyH1bfy6R30ww67y/PsDQ/BrOa6yPIbxAzE+aAOq/EfFTnQWgrnSdiPuTKpOt8B98kunkG836do7nzxP553M98qIiq9wuzgAtcc2ONeo7fldW63zT6XeZ+FxrmfYkdujFInLvSom5fdvMdxHjWH8t8mWwo8nsZAO173wqXiPn/wlwjqm5kgZ/AAl0ETTjfZMKqJTV6CWoL9dJOuUtf3Gdas0cb51QY4zhZ3Mtaxqm9vUOq1g/NdUgxLi8xu8x0rkQHXzGLT65XpfXXmPVn5VaWJkd4nSFOHjU6zEzTCbIkZEb0v/79hA6POc9kNkaV+rE5L47kaWWFWXyw1rE4xhRn6ThiY1wVxCt1CInHO5QWOY4Ydagr4njdHqQSpQyxlGWxhziJkNgTVGQyaVnLyniUkXUkROMe77GixqMnW7R/Iiw7rTaNFpni7O23XqfVWc4fVAkt0TFNxzs0IutUjXo1jN9nMlQXiTfIA/aEEadFMaoHnM/m5hF9+QUzP91au0O31pntCYxHQiRECPVkRe+wfFqjf/uXL0yakZEZeve9m3w+QSSiToYsTpc9Oz2f4g6VfVxkHGP4CzlDWUcSYiny40TbbAbKjhNtc9ia/vjZQ9o94LZDXPa1m+vm/IO3Rigvi7V/+MN92tveMNfXVhfpzu3bnD7nWfamTtChRJf9M5XwqCtylu0eUU3cdu+kQY9B7Qcpz+0tux64vDhLb77O9Z0bEUY2/KfTFV41Iqh35KDzaWKHgVVM6ULkUvwfAk3KxrS9e0Lbe8yKFE+mLIMa1m3WrrOEKBSDTkVRIxY0aWmc43DvvH7TfjtUyxWaFMUIuGxbJby6PcrJGim8TlVnsC4C9QkcHtjcJHYedMBkxtcbzQZlMxznA6NSrcEx43w+ZxXCLrxWHQUFvxPGl3uxcE3Ji6EteG0Z8wgo2+BI9ALqBNwAUOdRZRHEQVNJTgMbqqUPKzUKxJdypTwdnvKaz1m1QaUpjnc+2dinbI5p98bGM/Rsg/N/trFPK9dY9QQh368+Z2a7Zu2cisKs9sG7d+hoj9dz3nv7Ns1OstoDeo36NlYIdck8EYdKnElCR8ddevyE1wx3dvZoaoqZGsdGCzQzzesAYyMpVe8kjCHUY3slYl1KWLkwYVFTNjWHWS3uSKDyU/noV41wf8M5mNXaymQW71FCWQ1jASUssxoszQeq1BG6tlYnTp6oi6G/PBJ55afb+5Qp8LgxNz9rfWlra4MO9rgDo61HSzyOvXbrFq2tqIxmaM+Np0f0fJvlREuFLK2uMMtjAVSEwtKXSiV1qCDYYPeE4/SffXGf6i0eCFbW79DoBJPJYMnm+RavmRwf7lP5mMuzNDtON9dY8nJuskRpkdfEOl6tzG2xtDRHcwtcr2TaJz9QdaIe9eL8juj0MiRibfTZ3Qp9eZ/HjVovRuMLLG89NjtOlOL15FanSw++4zKAp+7165z/2zemqCTvkVS7Tll5j8T8jv3mJS9BFWENbCSyVJfx5PP7RP/xCUs57x42aGaenwvmwnKL/TbuFajGy5/kNxpUTApLXGOHVifYCX7z1gz96nVm/ZwsYX2fcRM9MNmJ2gnm1UkZ7RxoC2ccHZe2QARWu7SpLib8awGr9REx2EpggL4qWG3QRzPyHxiE64aSjgyokm7qQKsvBMA64ce0++GNAIF+6BvJTgHE4FyDB66UpHvOaeQlX2taYJkLZkKaEIQUAtoSeMlLgBd5ahpIhobyjiHYyDDJOeC7QYEHF4iGRdZhQRH3utq2G4T2BDBFg4hY/FbTQra1IxMeXtT+PlgNk9ascLKmca8gIEwgs82TF0jeqTowB8u57ZKJELyFSau+DPF8MzibD5RYCFYrFOxibS6do8wAGVAXrOaCJFA/N5CjdkA7WNm7Wo2abeYTPTw9IhWJhe3VPlj0V+AL24rr4ra760su4AlgLAU3wAYaoAJwUAPA2XQoJ+cGn0ZKJQtWM37b4bdeL+hYQCHAatrWoK9Vv8I1LT/AarqY7foh2lbvhT8rCObk5MiCDGBPvffOjddt/kivNoS8ndYLdVKQB7TtdVHfDzrWhghqq/QnAnI2gBcLgWlPnjyhp0+ZWhp1V+AF7tVJKEAPWgYAFFQ6EM9UaTyAhVTe7gKAL5OzoBDY3AITOyz1Z+zc61mgGCQjtR1dSUQ8syzSdUfHZ3RW5o9dBPo1qN8OfNv3Ie+pNu/0QvtDjljtVhwdsWWA9B4kOXHcuHHD1hdgPgBPTJ9KJm0bQRpS/dNtO8g/qq1cyTtI7CrQDaxU6jPjY5NWqjKVytnyjI6MXbC/BcnFAUhRiVUAVbkv4yMM8sY4ctm0BauhrgpOrVWqtLHJk+XTo2MCuAzH9fV1KweciEFCl/MEuBfBBxzPnz+nze0tc35SrVIqw5PZUiHss3hPWV89L1ufxIdlq82T2YODIzoQ6c9ScZRuv/6Gub6wuGTtU66WqVLhCfjugXzNE9HytTUrD9oOuratDw5P6dkzrtfZedUu7BRGRg3VMY6ZmTmqChhze3tnIFgN6RTAhHeK9lN8oGt7YXzSPgVJTe2z6Adnp+wnAP5m5AOaZYvZVugXkIc0djg+sv3IDwLrk+h3CjjzUknb35G/lgd9QccfF7wLAC76Kg7kof6/vbVlx5mRQtH4Nw5IB7kSQwCG42jXfPtR2Pab9l5Q9qtvLC4v0Po6B1QAVlOZXfjaufRTjBXKJmW6urxzi5D1lLEdEo2hDGj7wnioEo2pZMaOXY22b/s77KALfXiWSn/2QCEu+bugNFda94LdUqkLC4na1zAOqT/A9tp2fst3ZJdDADRsowA1jIVaNhf05gKzGIzOgQqMgQpWQ1t7EuRwy+wuerjgMLwT9L2A6+qfeCfqmI8xsiv9GpLrXZE/dhe2L76zQjCuK1Xl+jDGRXeMsyBgB8AHG2odca+V9IXErcwPcZ++95FW6wIAHtoVB+qhC7YjxaIF5E1OTFv/wadnS8ZATAdlKkQjYxMXwGq6eyDuANwRtEpLnx0bKVmwGkCYIRgRGwA40JXJZygr4DbdjGB+QIBEpGMBVnOB+3auCKL7AYtLwxagDC2+c0RgtQvmiP4TWSCywM/QAsPiNsOARMMAYe64+jLQGMz4MmYyfV+ryV8GPusHsbmgMc3Dja/0A+9eVp5h+bvlfBGQzs3frdMgMB+uXTX9MCazYfkPavdhYMF+W114TzobEd08B9lz2H0vautB7Y9r+v7Hc9y2HuaHbuzEjWPpOeYf7rxevw/wV+cmbvldeVB3fv8zHCKiKkUW+J4F+scKjVG5/dEdA9D/3D6o45X7veXGxfvn6YNkPfsBau49V5UBHQZcu8w3ROQekQUiC/yIFsBanIBOYp5nYwy1bo/aAsJAFO3hJsfSPvrTfdre57WahFciz2MQQ61Zo07AqKXFpSl64w2W7VucIDrlcDw9uvs15UY4DvqP//wGTZU4Xgu5No8YGHFW9Wm0wOChe9+W6eF3DECpNWqUG2FAw41b12nxGoNIEL3gq4y5UPwGQh/CnUDVSstKy3V7Ac3NMDgAcQ6VQsS92FSsR0xiHmaNUS5WGj4l0hwvOa369PU9LlsLQIepeXOOOO7WFseVx0dLdOcGS1s2q1U622eAwo21ZZoWicmzwyp1W7xWNjNTIlHJIyiSikIp1YIOHRyzbb/65iEFPtvtg/ffpXnGKhBCnRL+ZmBcwJs9t589pyf3OI67tnyDVle5nJAB1SVD7LvWe1vdFiWFuCN2QcoQwBpZ3+jGKCaAmCAWo1Mx0EmD6PFTlgH97tm2Bdutrq7T6gq30kSBSPAn9PmfP6KkLBK//eYtmprkWC/CUNoSZxWfRsTm4J5gLySq+h1KJBnYgWNH7PPk6Q7d/4Zj52kvR9cW2f431pZoaozjTvk8UVpCUK1umbw4rw9gHSxG7M89ylDHQtqI9rladP/BDlUFuXZaqVNGkJWT0xM0v8w+eXhcpoMDbuuT42O6s8KAueX5KTo743Ysn5/R6iqDe6YmQ+BgLknkS+Wx/pDhpia/51NPQHtYC/UE/NTptSklwJR2q0XptMTmfZ9iIgeJ97OuRSeE8IDrGK7Z9gTMieu1WtWSBowUxqgjG/MZiCZgGhCMQDNTgOipDLdvuxMjX/wExCRlabBvH+9SMsf2mZzP0PYuO83z7X1anmYZxM2nz6lS5/WZ1bU12j1ko+/s7drvhcnJcdrZ4fYtnxzS1DiD8/7h7z6k8hGvrUyNlygnhitkkkb6FEc8nqCOAC6rlQYdHLGqysnZOdVF5xVzJV1jGR8r0ZRI1rpYhrbfJk/BWJ5nZXONLbi5WPrzMmA1SW/+DJBpRszXjgkxgAT1AQCrKXKt44DVEKPlNjqpNKhQZOlMrKT9x8f3zfn+cZlu3WHJ2vW1jKzUEx2fETVq3GAbT5/R40cMir22tEy/+w2va5UKDADE8fXXT6klssXrq8s0LdqrbUhfyliazmSoITgIL5GkzX3Wufz8qwdECZZPffPt2yRdn87qRPI6oudbXXpw70s2TbtG81P8jrh1fZEWAChDXzvYo4wMXuMTRcqjA5l3SoP8LvsSx7PZPwNKUjvg98vOQYO+e8bj5ObOOZ1Uue7xVI7GJtknx6by9GSL/fz07ICWprn2v3lrgdZ5eZVKsfAdBARkT4CMLfKp7XFbNClD2+xu9Nn9fbr/mMeBk0qP0iIhenRaJ/K4jvFkgXpxHoso8MmvsG8XEhV6/yY75d9/sES3eAgxbZJOKFitQ20ZRNLJFCVESDkCq7GtXuWIwGqvYrU+gNYrZvG923QhrP+HH8KsFoHVIrCay6wWgdUisFoEVuMJUQRW40klggURWI2DHApKjsBq/EEQgdX4YysCq/HHWQRW49l5BFYLP7tfxtjwY30fRflEFogsEFngh1ggAqux9SKwGoP5rwJu43ng9+VTh9nT9dN+vxuWj97Tnz4Cq/2QXh/dG1ngh1kgAqv9MPtFd0cWiCwwxAIRWE1ibBFYDYaIwGoRWC0CqzEhQARWi8BqEVgtmjnBAhFY7RX9YFjQ8xWz48naENjlTwFWc1nA3Lr0M6VpfbAgpRhidxeXC4ZzA6BgCRpEiQ7kck8Yyy5KbWruFy2INMqKASYPy3AWBBeY1S5IQzrsa5D2NBPAapO6gi52mdVwbvP0Q9Y0z5EdBJpd8wczkNoL18BmZjpSH1PdIFYwdxce2IJcGVNll3HZ11xLgNHNSgQaGThGJhuWFE8cp9O1rEhgKIkJUh+7ANK6MwKyECLNadjRwo0RVhIR9oacXhiEVbnPpGU0SXmQ5+MS9sAQ1mMAEKhok8ImAvk2lQEt5ooG+IADTCeuHNigXdUus5rxPfEZlG0Qs9pZ9dwyq8FOujsYLCx6jmdq28GXlJHFlQaDL1i2lZERy0jkyk1CO1XZcfLZ/AU2L22z8bEx6op2q2H7E2Y1cOAqc5UrAwq7KSsMyqhsK6m0Z/N3WWqQh+tjei9kQJWJx90NfWPtFkF6EAfqrn2q0QrZCmHzjDA2wdxWerLtW5YayIRo3ZGPpunFQ9YoMKttbDC1K/xZWc2wkxvMSzhwTf0fZVFmNbDe6K5V/FWGM7S/speNjIxZOUu0ldY98MO+CftpejCrqbwp+ouVMqxWqVJlmtqzcoWORfYOjG7KYFRvNqyfVOq1C4xrKkOJfjAyztS0YCBSHxubGLeMU7/61a8si9LDhw+tvCl8VdtaWaiQD3zTjjMO8xNspeCAlMPKNjI6ascBsIuVSlwe+K2Ob6XiiGV6A9uWtgts49kdUrAhj5lGXlkY19KpBBWE9cdlb8I4f3CwxzY8PrH5LC0s2h1ACfAuBszchvFTywM7Y8cOjkqzRTHZAZFNpQlSkWb8CTqWCenckaytNZpWBrTV8qkjO1lGSmM0OcM7MgrFkpWWBsPU0RFTh4OmXNki19avWwlLsAmq5PT+wRFtbTF1fqVat2NvtlC09PeTk9NUqfLujKdPNwyzGQ7tEzhHW2l/wTtFmcwwnms7wp7KOLg4N2/9Fj54dMg07pBeVWY15OcyS2l/Pzw5tv0IbH+uhCJARjgyuawdS11mtX65XpPYNEDPSiJCHkifu7e7a9kBS/mC3QkFZgaXVVQptoNGh9S/W+0GnVeY3QrMYrr8t7S8QCtrvBt0fHLC9nHsONM6gtpd3wVgmUrItszRQoE8oaNKOdJH9XrD9juwcOo7NBFPUkNYOSHvqOOMO6bBPo2myDcnkna8dfssy2GHO93cMdl9pyvLF8ZA7Xfo4yq1GbQDO0bhd7UhfEnZ18CspmMjxk4dN5C3tq/LmmYWWOQdDelbt13cuZl91ziSxLhX0yB/HUtRd313oCwt2YXXbDTMrkgcLmMAbKDpcV2fBZvZca/TsXU8PDwMfVjmcchz2Dsdv9l3WaNxQZ5Hy4z3v475mBepPWFD9WeXWW10ZNyORb4fWBnQuBe2NVggrT0THoFRDQdkwdHHTF9L5+wYWMznLLPayNiofZ/Ch207FsB6y/cmPDAzcBeEnLTKf8JuKiOO3/QdETisvjru2D4sJxeYGHQ7s/wWMav1Wyv6f2SByAI/Jwu8CmBoGJjJZbdUGw0DP5lplHy/9oOUBuXvjuv97F1ueve3YWxOdzIAACAASURBVLKYg9L3l/OnTvMy+1wGNNZvt6vYcxgw7EXPdcvs9oFBcT9cGxTDcNvxRefD8r8Ql5PJgMuW1/+ed2NgIbNwyzIXY26o398LCws0MzNjHq3zUS2HZQ+X2Bmuu0xRETj95zQqRnXp75sv82/0S1cFQc9NvES+WfpZLTUG0M+ONqjvI3/9TnXL4t47jIltGJPyi74FLsOm9jKbRF4UWSCywKtbAHFRMw5BpUbe9YiYNpXhKUF0yKFq+uSPT+mruyyZl0yXaGGemauyuTRtbT8x563mOa2tMYPXytIyzU1wPPXulwd0cswSfn/7u9dpeZFZf/zmOZUywgAUBNQT5rBGq0PnZX4w2IXACo+jUIzb9UBI5CUkzoQ/ypiFkMTBLsf5tje3KBDtN8QLX7vNcT6QymMZSg9fmKs63RZ1NXgY8yjlMVtVudmjwxNmhnu2vUvVJq87razdpNFxZu7ZO2jRxx9/bM6hyrCyyPKF52fHlJI1sXfeeM2qApwfHNBUjuPl15ZnKSEypt0UpOC4ZDW/S082n5vzjz/5lN5973fmfHFpmjJCvoMm1LocHx/Sk8fMolQ9PqPrC8zsdXP1JmVENjGpdHSIGbcDG99t+k1KJtmgUOPQNVac2yViZ6OFT55l4Pu3P9ynuw+Y9SpfmqIbt99k+6ymSYQVqHZO9Oknd831UsajtWvsJ3PzJZJQpiGkKleZDWtjY4syMS7s2MgojYxzjMrLxAmSpThQ967h2MO3DmQEeZPvzvYB1cusKpTPJmmkyKoPs7PwW94Am0t3qUMcO+9Q2zKr+T2oUzDLEeq9ucVt/dln96hQYplIxObHQYtGRPOLI5Rlki9qtohOy1yG/Z09ekP87enjMp2KWkkqnaDlRa771LRnbYtljr1dLk9pJEvzU5xps9OhWoWpmbCeNzMh7IDUoaDOdWw3mjQ5zmWDKg8UPDh9QA1hg8O7HetlODLpFPkdXhvpdgPKilO0uz7VhDHLqICIDmXKS19QLlGFHsSwx6a4PIlUhmpCBZbJxeiIzUCfY8xI8zrA5Mw4be7yD0c7B7Qyyt8C8aBL33x7z5wvXpujVJ7b6+Bol87OeS1ibX2ZJsZ5rDg92aUxUH0R0W/fvknNFg9YmVQcsi/m3MSMfR7foNp1fMo23N3Zo9NT7supbIaWFq+Z84WFWSpwdzdtokvUOFf/x+ijrGYdChWJEIH+KZjVQr7HMH94fMKOgniyRUgYfkAcdb9DnrRpq0f0p8+YCfL57jEtrbKKzI3XJuydMJvWF3K+X37xuUnjN+p0+wYD+NZXZ6gk9jnYK1tmxImxAsVjXNJkomeVZs5qVeomuc/GUhnaE2Y1sFLW2jy6LK/eprlFbmuQeRZlbMLyxya/Uuhgb5OqJ7zWNzGWo/fevmPOi/k4dXsiR5uB4CWvA/i9FvTCzHkqlrLrPC0jA80Da49SVt53a8enB9+xj+3vV6gX536Xzk1Qu8v96PBwj0ZzXMf3X1+kW6xETaWUyDDjPZjpUqfL/bHR7VAsyb6KlbovnrK/ff3ogM6bXN+YN0InB8w2V611KJnmdwFY1pLCuFYq5qlywGvaY+km/d377Kv/8EGJZtj9qd1oUyHL7d6jLtUxCBmWyoKRXzXP4qTR8QoWiMBqr2A044zODstXzOJ7t/1YYLUXsanpQ93yK+Cq/zcDwHJ6l36wXqAvd0BaFwJp3Z5dzOMFNotsIgWQucAsTGStpJEjdeDKRLpgNRfo5oLJXBlQN3gQNHwDfMBx4XoQ2GCe3wwDewDUDQraAXDgBqrtYmHbv+ATFxbspe5ucBTgAA1suJJbuOYGPq3duiGACYFIuxCbyVhJPtwXCH/n8dGRvQ7wBz5kcCBokhTKTuSNF736c6PFkxfYWUEbsJkCOzDpsPKUSch0ssegZTHRwoG/cflyAQWtAtQyWAiXmbwrYebKICJ/Xfh3wWwopwsQvBAcEkBYPIkXZrhYbmU6s1k7uXN9CUAQXeRGWyhYCuca9IWNNZALRXIFH8QpYQFw2UzO5h+PhVJc3D4CZMRXW4ztwz7ANsd8NfSlzgV5WTs4xEIQmwsyg+3VRmgTDW6BIUtBeK7M2dT4jAVk4HcFZzQaLfvcRDJpgTX4WlFZVVDHWtmydMreC2CBLvxjTFB7QuZyZ4cpmF1AAPJQe7qAG9hAy4z8FDiD6+pvo6OhlCEAHwo+g/9Y3whAqcy29bzQJq4UrOclbRqApiCXiKPlB3QkUpK7u7uEuuE4K59b4BrAQBYI6PvkS4AB3bs0FjIPxaRjYEHg7beZ6vfD3/za5nnv3j2CjXDgAzRsO/7wM3ZzpIfxAWSlTrtd6zMMmuGpLXwhBJfkrd3q9SaVz3kilkplQqm7yUmammLK7/n5eRqf4CAEAKbotzgwnnRkPPEScTueYAzMC008wBWVc/74KJ+e2b6fz+ZsPmB2tD7fA902TyQBvtkXO1fqDQse6vpBGKzFpE8AMfVqzdrBTAQFoDY1NUNzSzx57HVjtLHNQYXjk1PyBACXLxbo7IzlMjef71jA3PzCol20SSTTlr4ZIKXjY04fGJAzD3Z+txdKqY5PEcCMOB4/fkKHIu0K/3XflTpWA+Crfo7glLY7gEYuWE2BR0h7dsplgLxqSiSb3fcp/F37crlWtbaCPKn2R/iOlgcyoOonrhSyGyBHn9I8IfOqEkErKyv2vFGvW+AUZEBV7hZl0+ei3HGZngOspgG5DoXvXDxH+8vc/AzNLzKncqFUtAAsfL2pdCNke/X9iECUxrMKuZx9liv3jPT6QV+vsd/h6FDPtgU+9AHuM+WNx+144vsd62/JFCjpQwB3v+SL3qt2dgHQsIcuVmCxUCU18R7TsS7tpexCIoCkmg/eSzrm4K+C1dB3XMlLfd8x3TzXBW1hpWYLeVsXtLuOmbCVAqTw1wXA6ZiPv3od9db2RdmaIoPbajbD8cEA2Xm+524GQHm0nPirNkE6BQejrbSOuNduEnAA3LhP83HByiiXAmHxfO13eFdofQEOVH/ANVv3dMa+m3K5gjPf6FJcJThTGB9kHhsP65hIpsgT6dVcLm/9NpcvWhnQfDZD2TR/cOeLOVt+jN9aF8iAqk0A+FeAWjKdujDOWye2IQ7IFlzc7PGyBah4BFYLzRidRRaILPCztcAwgJFb4WGgtGHXBxnrReCnq8pcDgJYufn3M6NdBXCGsrtgr6vc+ypAN7XVq4DShtn/pwarDYvvDfOlFwHihvmKa5dB5+59g2RP8Y7XuXy/b2h6zCewwQwHwGkKUMMc1I2xDOoLwwAqmGPpvPJnO2hEFftFWUDHk35w2LB+7W7YdmV2NU5jYksifeXGwGDUQbHhfmNr37wMWM0dB/rzGfYd8LLvA7ec/ee/KMeIKhtZ4L/QAog5xSWmiyhOVUgDQEhQk/Dws2d1+ugPX5lSBYFHr732urzfs/TpZwyQ+vb+V7S4zKCZ1+68SavrfL6x0aHP/vSf5nxtaYr+5levmfNiJqBRxjNQnFp2oz02dbbaHPPo9JLkpTk2XO8AEMSL8als2oLVoHzWFDm/0+NTei4Ar+p5jeZnF0z6WzfWSRQLzRqScBjwepIuE5KPKKE8N0ENn4EFQS9GDx4yaODp5iaNTjLIZmJylsoV3jh8eHxKJxLLxzxlaYnBasVcniYmBZDX9One3W/4eipOb6yyntzy3DgFAsDqeUTYEI7D73Vp4znLwH308ef0/vt/Y87nl8ZJeCCMfN7zXS7Dw8ffUr3O50uz4/TOOsenF6dGqCEAu2RGhSSJGn5gpfSakDgUbU5sAFUsH1ZkQoggCCI4zheQRxsCQPns64d0cMLgwoWVW7R6nUGBuQLi8+aU9ner9OQBg9XefuMWLc/z/DCbw8ZITrN3WKdH331nzk/PTiiX4h/WVlbp+nUGeAFYo4dpctl1jFCYqiNif3j5jNcHEHs7OuB1FcQTr68y0mR+cYyKI9zWXUJGXOMmSB58Xt/wklk6PWNAzJPHW9TmU+gF0oT4QL6UohqbnEbGWGoUx3k5lFv9j39/Rrk8x+FGRgvUC/i5U9Oj5Im+Y6V6QtUKG6tYytDyIoPAAHZU0ol6o0Kry9ymxUKOGucMgqmcndPK8qo5x9whl+W67O0jdsvt0mo17AbwublxqgnQrVw+p/lZ9md0g7Mqx/6Pjk6oWeX43uTkLOUkjoj49+Ymg1ZPyxW6ees212sCsWo+cBekYXF89vUuHZ5xGbxciY5OGUjaKjfp1hT3zTevj9H/+g8eW5KZOL33IY8tDb9M337H12+/tk4LYhPIgOqG8eWZGerKeJX3YpYPB211LP3xCD5wxEBAxGuLRUb6zMzN0vS0EFlkPZdDhTAm4kjEenYNGfwsMdmgG3R96snayPfBalx3wDwVMCSmsX+GAojEn4GB0Oiqm/+LwGq+rickMtSWfFo+0ck5+9ujp1vUEADiwrVrNDXH/QvDq2AaqVEjK436+MG31JN1sw/eeYsW53iwhvuK6qaxWbPJa30gl4gLIPK8WqV4lvt4O+7R4SF3kvsPN2hzl/08kx+n9ZsMPru2orKdRMDVtuW9c3JAdP8uAxkb1VP64H0Gwl5fKclIzUA7tacB7+qGayNPyyY/r5xSrshouxgS9LjurQDSvJxmZ7dC25ssnbx72KJCicexvb0jinfYh9+4OUfv3eFOPloiSiW4oPlcl1pdPg8gOxsXydEK0Udfszz0o60T8orsb5OTC9Spcwvv7R5Trck1ODutUqko66KZJJ3uMQh4djRG//wrBh+//3qCijJAN6oVKuYF5RfrUUP6NdYTgBmIjh9mgQis9or2i8Bq3KFdRrEIrBZKRERgNYBjIrCa6SMRWM2MFRFYjT/UIrBaBFaLwGr8MRGB1fjDKwKr8VdqBFbjQFoEVnvFD7PotsgCkQUiCzgWiMBqFyUvYZoIrPbDZUDVxVygGK4NA7i4nfKq4LYIrBYNaZEFfjoLRGC1EESnVu4Hyv101o9yjiwQWQAWiMBq7Ae9CKxm7BCB1SKwWgRWi8BqEVgtAqv90mdIEVjtFT3grx2s5gbVXCY2t14XgGgUykIZSQBhZmBWLUalujKXyqjSb95ep3NBvlPZViDlZuX8Wm3yhTEL/LKBwPQ7bZ9agoTvBR2bBkw87Y4wVwUdmwbpLS17O2SocpnYUGbdAQdmNWXmaEMKU9DRsInupEt7ScuI4wYpW43mQCY2Vz7BtQUYVfS5LmOWltdMVGFnlTbzkpbdBKAf3R0AlL0ynKG8QYe3HGAHgzJz5LNZKxsKJhG9zh8FPBFottukzGpGVk/r3gHDHJfcZVYDW5vKjzKynhN1hGGN08fJA6coO4dF4GNXhe7MxV89x3Wt7zA6e9cmJq2gx4HUVqggrrvSbK6EqLYvmFzU/kD4K8MN2GuUyQl5WPr+hBcy+sQ8ez2TDtlosAtH68JMVwzoTMYTFE+wfXgXpNgzEbYvrrlMe3aHph9KbbpsPZB11b6KdlGGGDC1qO1QBmVv8mKp0LfbbXsO5i20vfqbsrz0YvGQlScDlize2YR+pjsjtra2LFsYnqM+A3lHZSbDNVcaT+2J8oZlTlq2HoAVtC3we8jqtGbPwTxk2aoc6TrsAtO6KzOg+q0yA8VicYeZKUGe7Jzq9hIEmU/Td46OaO+Ad1GhHtu7zBL37Nkz2t1jGtygCyY8GfdikFJhhH+hWLS2Wl5epjfefstcf+uttyxD0qNHj+j5c2b/wvim9nFtBWZHZeECs5q7uDSIedHkIV0t7aWpI5SYjWqdwLiFoxf0KC6sirNT05Y+e2l+gWbmeUfP9OQEFUd59xnGOmVM7HUDArua2nNilJnksEO/0WS7lc/OSRWJ4cspeRbYFXWsACtbu81gNfS1E2FlOzkvE5jrcGB3kvaRpPErBja1m9jxx2aDBKvZlYGdejfv0JvvvWPOT08q9P/+6/9nzh9999QyAs7Oz1K1KpT0u3u2j09MTtHEBO86BLOaZXb00pbhCXvbtD+Wa3XLjDUxPkUtn/vO46fPrM+7kprwO2UTzKbTlrEM71b1Yfi4sh+Mj4zasQU2bIhPevEYJYWxEm3t+oP2O8haqs/sHxzYPm5knVXSR8Yk43p4XwizIPq39hH0ZWW3Oj0+seUHsxpYDXGgXfTesdKItQnGV1f2kboCag/IyoB2haralKEbMsxNTE9Y5odcIU/ZAvcpvEeqYgeMzWHdw7lEOuFZljXjHzIfQD2U/RHMasqOhvZUVrxmo23HDWYe5Z0+RkJX5hvwDX0u6qh2xjUrLWo59HkXob5H8H4PGSJHL8guqQ3zmRxBZhUHWPZ0TEAe2hZgl1MGUDBX6rnLZIf89P+oh7L0Tc/NXvAH7kUsI65jsishCn9Un1QWS6R35054TlOYBTstsLXxXMJlQnXZ+1xmNfi+jv+oq9bFZdZEG7nvbve95s4ZXBY3V0rbSnXn87Z9YUNlqsNztW+C9TV8p2Rsfw8cBkQwqOk7N5YI54HJdMj0ls7mrM2LxRHKiOQ65ml2/EyFjHcoYzYrrLf5kI0ymwulftPZsG/quMitF7KpgVntKmwJjqCEySmSAdUeEf2NLBBZ4K/dAj8GM9ZlQUgvY0EzI7VOXIeAmYY96zJMZsPyfxET21XAam7+Vy1Pv20GMaX156++N4yJjedmISP8ZdIPY2gbVp6rgsmGMee5/ehlILZ+n70Qi3PY+V3GfxfE5rLST08zGwTmkmDOxqHzOddeeh6yFQ/eAe62BeYZw1jX/trHjaj8kQUGWaB/LBoWp9T+iG8Xl1nN/UbT/F1GtH6ZXZe5bRBorL8Puund/N26DMtnWBr3+qD8I0+JLBBZ4Me1AOIXPdWSjEF6kFc1wCgmpEXUaBL98c8iJ7dzSMsrLA+3sjJJ9+4x09LjJw9ofZ2Zq26+cYMy41zO/5+992ByI0nSBR0JLQpAackqFjWbZOue7Z2Zt7tvd+8Js/d3n9nZvbvbO5vZHdViuqlVsTRLAyholTj7wt0jozAoqunpa5FhRqtkIjMywkNkpPsX3/dig+g3/+sP5jgbIfof//p35vj6ZaKkRFC8QZliHrOmQVqp12N/2AAMNVFmqal1uuSrlGE8RvvCerW+vkm7omwRjURoViQa52enaXqcfYeFMcQPJfsB1nJiwwhL0CHhZ1X9gdhejcN7VKn26eFDZo8rlys0Oc1+654/oHqTyzw1M0sZ0YOMRGNULHDsYoJd1ib95ve7dP8+M6vdublKf3eHpVSnxxLU6rF/2vc71hcIFY9ajc8/fLRumLKQZucvUyrHsnEnlTqVhGHL96I0Jz71KxezVBAJiHwyQo025wPGfvjYkdp9KO4oJ5FPSnwPsFrUYz8P5PU8y5nVNYA+U/eBR2ubB+a40h5Q32d/UnZ8nsanefNjqwX1D7bP+toLmhUlmPdvzdOU9I1uD3Vg+9x/eJ+OxTd/cXWZZqa5jlDREBIrqlf6Vto1l0uQhAQM45oS/YN8T5RXqdn0aXePffynlYZlVIKdcwX25RcnMzQ/z4xHyKfp6C/KUKDTSpPKZY5pJFNZikS5vo16m16ss2LN3Owizc+z/ziaIDqWen19d5cWFphFr9Vq0MEex3ZWLy1TStjjjk/2DYsX0mDQo5RQ5x0d7ln2r1L5mJZEQnRhdoZqVWa02tt7Se+/z6xLEHqScCw9efKcOh3uxFB4uXqFJSAvX56hQ5Eg3Nxcp0uXmJVtejJHj57yGH/44CllMjx2VlevUqHA8ZlMKkprz5jt6eDggD7++GO+dzrQ1W10iYTAi+4+PKQnz/n6GOymGre9AU1Gmenq17+4QP/+B5YJrjZK9C//5RfmGCqSGgdbWVmwPFEYo9EBD1ooIArZIvXaPlVOuI3gC9/Y4ucm0gkal4E4NTVJExPcr3JQ/ooojqBnffnxmEcJGQzM2sX9BLgBy4gWiVDXk+/Bv5ABNZf/TZjVwHIYOcO5xs9C0phqPJGlulCK4U8sybZ6+vyQHj99YY6jyRRdeY9ZzabnYiSkYITuqJLKv/vdEzre5776z//4a5oeF/WjLlFa2BAhSepLh+u0apQQhk4vkaSKsmNG09Rss51390r0+BmPl/2TGo0VOQ42t7BMc3OiApIiEnEigkLz8ydchpPjPXr/1nVzvLKStVLFBg8iNoDLQ5nVQDK8t8fz3s7uBk3NSLuPpWksz++UZCJu2xTvuJNjnt9Oyn3a3uaxs7tzQrUSM/NdWZmlX3/OjICzs2BzlDh2rE2ezAk9SlBJWBjvvxjQl4847rp1VKVUkSe+xcVZusihF3p4v0Y7O0wqks0WaHqSrykdHlG9xPfeubpAv/iAbbU8QyQq0OS3TymT5ncNrKCMgIlEkrxIwI8pF4R/3tICIVjtLQ2ml//QwGrnOY9UJmu4mlhIjqyDUGsO1xPOLBd0Yj9eIQM6AqwGUJrmz/KUPNn0u70AlOZIXgJYptJjrUbTBolN+WVlixdUX4BrkKcEYETz1KAy8tfjbrtjn4WguS9lGJbatCChZssGetuNpnWIovzqCEwlz2qGW+eE8yw3f7SLC5zSdkJdXbCUOjPcZyEIroFwE+yM8YTnBjgRtI3IatDYRGT7EJCNyqoyFU/YoCkC0koxDNtCLR4JIKSuAC96Ipdq+8yAFwhJB4yVhPSVI0unqwvkGZFOxzKF8qEzBFpybeL2E9cR6/ZZ7W9unmckRBMJ8uStCpu4EhejqPldKTQ8U4EFAEtpMBvtqOV35eE8L5BDTcSCQLIBEWZ40cegRtkVAnnTmEiUUiQA+RlpRb4GNtN+6Ab4252mBW8Z2TV8dZgdWG3bV9EHg8B8AAJzASjdlgMaiwcSZtCQ176HvpkQfm4AsbRvQyJTbQg7YfGJBFCXyvNh4attBxvqNS7AEbZU+wAYoP0ZttV6uWAF1EnBanC6K7AAtKpqN+SpIINsdiz4uHTkFuJOG7l9ysjpCg0x6KRV9hR1VKk4yHU+fsaL92+//ZaePecPCMwxFjyRiNtyFopFO0/mCnlaElnDxcUL1BFZiIP9fZs/6q59DKBGCxYcDGy7AwirCTZWoEzTAF75AzQGqTgBFEYjMTs3DvoD8uUjGFLLTflQzqTSlBEpz2KhQEX5gJiZmqLJaV6g5bJZCxobS6esndEOM+KEAFitJWA49E98XJg5udMNZOxiAWgSwNa+rMYBwqnW+IPmuHRi5DlNv9o/sHMIyqmAWoDVtE+iTvouuHb1Jr3/yUecz1GF/vf/9X+Y443NHSuvuXp51Y7rzZ1ta8OZ2TkLViP9eMNSc+BZ8Fmr3bdjpNHuWMDW5NSM7bc7L/fs9aiXzmloWwX7ADSsYFmAY7Q/43dtd4D5NBkpkY5Q7ceiZv41bR2LBe9WJxCKMaTz2Ob2ljMnZB3QrWfnGVdWG/m6c6yChwBW07JBQkjH2lg2Z/utCx4FmlD7M8Yv3sdImWSGIOOKBHCjtiPAago8mpieOANWS2b4IwYAnXozkKjGPUjdXpvs2OidlRFvy1ir1QKwF+Y5HeOdds/aClLI6idCXd13tI61rnEm8RzugtVwzko3SvvgmrNzddfOVwBouRKW2ta5dNZKqbpgNTxfy4B+ZdulVLL9WdsceaFNFSwJu+r8OT41GQAWhYYf17vSn6iLtgvKoOA5SJe679MA+AtHJn9QDsw7gvuqK4GDsrvvF70XZVM74B4LjiyVzgABtS2Qjx674GzM4foeQdl1fOn7RMeLvptcG7oSWSiLyrMmk2k7rht14dA3fttAYjWVydl2T2dzgaxnLEGJtHzoZ8fsuiuXzpCvGyoikEHg9z7AhAp0TmVRFx7/Y/kgz1QmaccI1gmj1u3o128EVgtcPHaeMe1nof5nmWH0ouHviJB14Yz5wv+EFggt8AOywKg58lVgoHcFk7lVPg9chfPngZneBETlXnPesQs+0zK5TPfDYDgX5OTmOQrEhvxG2cet13D+512vZftrrz+v/OflPwooNnzubcBkr+pLb9v33uR6FyyidXc3Nrobu/BdceUKB7CxPnLXWWof5HGeDKheg/z1GcY3IN+XIVDtBzTRhUX5XiwwPF+9bv07PDfqd5u7oRvHrgKHK/05Cqw2DFBzy3AeuM2u3wXsqv//a67/XgwePiS0wM/JAhp387BW5Ip3/D5FBcwEL5rKsWH/59oG+8P+9NVdyuTZX3v12lWq1tgf0+71aGGB/WepApHgBOjegx49v8symoN6i35556o5/ofPElQU2cRk5JQGfZYgjAz65EUZHOPFx6lP7INsdonqbUYBtLpEX37NPvLSSY26PS7b0tI0vX+L1yEz4ykLaKi3qjSW0hA/gE0CDPIjNJD8uYBsB+NBtPKULetnjUSCTX/IQn2Ts/NpaqlMZIRI1NhMpGtrh8t29/4Dkr3mND2Rpo9vMehhbjoLJIw5xuZggMVM3QEqIQYiHB2V6N/+7XfmuAOZyigbLp7KUabIQKullWWaZUwUYb/imLh149RFBMic7/pEMdl9WDrt0IFIZMJnl8/LRl3IpAqALxrpUZStgSdT30hmIv4aoXpbYqGRFDU7EndK5Sgm2ImNXaLnz16a6/2uT3fe4/rOz4JMgXM8LhM9fsoyeUelY5oVUNeN27MWnLS/V6XtDQHGHVUo4vOzJgp5WrnAmyKW5pIUl+d2e12Ky6Z1bLgWvBbVG0SH+1yXra2A3CBXzNHysgBQ5tKkuE0MA5tnf0CZeCDe2BCTnJzU6c9f3zV5epEEZTJ5czxWnKTUOINjnq1vWJ8o3smCjzIbOkBgoSkRYwAcVJH0W2Zv9yVdvszj5dmzZzQ9zQCyG+9N0PYR239t/QX943/iPg8X9M4Oj0cAI/OiS4r44o3rnM/Vq0Xa3Wa/+Nrac7oB1CjaZSFL9+8zmOnuvUeUn2TJ0Rs336Mprgrlx4ge3+dx/tGmHgAAIABJREFUuvH8KX3ywW1zPD2VJVUjrNfhY+Trnz3bp28FoAnf7twstxf8s9Uyg+1uvneFDg8ZDHRSKdHNW1xOExoRvE0iQlb2EcNDmwIqleUjJUspUR2AROTfaVKrzbadX5iilYssyzs1FcwJmPJ8kd/1In3qC4EGiA4SEpcxG2zVUW/MLX0gCgin4AsgDyrx6jNrNAtzY1u46VwZULkIM0CwLZjnAk0BWM1BVbqALYpRp8tzSB9EGXLz0VGHnkgscXv/iPJTPG8sLF+gySI3GEKTgpulb7+6T702+6J//fmnJEq2pklEvZbiMZRSpIFbpxQRrEQ0naHTJtfAS+YoqvKgbQDWmMDhxeYe7R0xALfR7NDlS9zumFM1phf1BlQ5ZhKPaKRPN29wP58Yx4zG/Rwz+EDmSfxfCWRKx0T3H3Dc+MGjhzQjgNSlC9N0YYWlNtGftUk9DxQR3DIw2aMnHCesVXp0vMd9vphL0p3bPFfAfB2f60LRPkWI4/BdStJznvboD9+2aP0l2/AImtoi0Ts3W6Sbq9wwzSoISjifqYk8JaW9Ht1/SmNptuE/fn6dLvNjCWMhLuQLyUiH4srWAZ+PdIlBJEIxIGZtbeQw/PNWFgjBam9lruDiEKwmozgEq/GkGILVjB1CsFoIVgvBajw3hmA1tkM8BKsZO4RgtRCsFoLV2OsYgtVCsNo7fnqFt4UWCC0QWuCVFngTAJB7TQhWY5ByCFbjbvW6/hOC1cIJKLTAz8cCIVjNDdH+fNo9rGloge/FAiFYzYCuQrAaGTBVCFYjmg3BambqCcFqjJILwWohWC0Eq30vq5Ef5ENCsNo7NstPAazmVl3r4zIouHUclvNTGVDj2HOY1XRbCJgw1PFpdmjKtpBhenTli8XvyhDSqNeprdKEkE0U9ikvEiFf2E3AsdoT/uAeKNeVuQ0yWHJvtxMwq4F8zMqM9nwrWQXcbl8YxVotSJjxC6HdaFtJTSBkVcYulQhkNEHbqxJ1fm/gMIv07Hns/oiKfFsslrCMQZAYUyYSyG7qMcqj7Bpg+NBjMNNoPtgpm0xx0BdMJcpkZljrRDIPzCKW4SziWTY1XK/5MLMao4Vxvt2TnRqDgA2O5SyFWQ0od9ldm3TYy3CNPgvyr8p04kp8KiuQ9jntW+gPyhwDRhhlYVGGFL3eZf1xJcDsbsRo1LKCARCg1+B+l5rfdca7uwu1DABaKasWyqL5u2MBzGpWciMStUxCYEhStqSxDJjDOCBt5E1FBhT2UarraBRtzQsxtL9lG3KkcjvdVsDy0mhY++zvv7RsNCi7Mtbk8zm7w8iVtOs0e1Z2LZsfs8d9028ZFQ8GQ92FjbGg7Gi7ewETGNpI28aMZWGLwRhR24IdTZlysLNbGWtgG7UPGGXc+UHtj10neq8rY+eyx0WjcVtmtKEyVxWLE7ZeyF9tm04Fu8vd3akoS77IqP5YIkXxJKPf0dYqT7mxsUHffPutOf/73/+e7j98YI5BOZ5IctvhWdMiuwKWKctC125Z9p2EGct8PeY3nevQV3VHGNh31D4op14DRjFNmMO0XconJ1Rr8O6VaDx2hrFJp8lkIsgfbHm6wxd5uztPICuLVBzP08wMU9zCrjr/XF29SFOTbKvZ2XmaneVrwLBVFXnNZq1umYTMPCD+Tcw3KoFnGAqFIxxtroxZRyfHtLbBVNH7uy8DdrpM1kqRtppNO0+CWa0lrGMry5fo+m2mUa6U6/Qff/i9OS5XqrS0xLt4brx3w+7Ie77+gjpt7vMXVi6SSuZgp51S95Yrp7S5yRTJpfKp7fPYs6GyOlPTswEjY6lsqLhNGSoV27fRh7X/5zIZ2zdSiaSVC8QY0bEAyVdtd9hH2z6dSlJGJAVd9i+zl0begxibOnbArAYmNCTId+ox+riyToEVUced2WUmu68xt2kZyiclO9ehn+s1k+PBWIM0qMpNQuoUY8D0jbExA+JGmp6YJrC0IZ2Ujqgu/dawVwqb48zMFM3OMx8zJEB1Dgf7p5XUBDuarDda7UZwvhbIg7oMW2BN0z7mMlF0O30rLVqvB2sV9E8r+QrJyCrvsqlVg/GCfHQOxPXKFqkMa7ge5bVssg6rKOYAV65Jj/PZsTPMai67m7aXYSIUunmcUwZQtKG+y3Be2S7R97QtwLyo18Cu2l4o+6hngU0NMsZI6O9aN/denBvI7q1ENEatJoMR0Q/tWq7RsH0M82rwvsOOS55z0J5aF8xtLhOblhn21mM8V+d8/NV83HbBO0jbCP1B2xT9XMuGeRf1REI+egzmTisLXqrYfCA1oW2aLwZS1NmxgBnRM+s9fu8n0hmCXLrJP5eljjDP4Z2pfRuU/jo/pLIpey/Op0QeNJ3J2HcN2spKM+skb3Y+BvJdw8wnw5KfpkBDKWRWG2WV8FxogdACP0YLvC3Y6G2ZwM5j6jqPneu8/F93/TCgzmVBc39z5a+1vd6EWe1N839b5rZR1w8DPkaBBd+U7ex1MqCwwXltpPZ5VXnOaxf3Xndc/K2v17UM1hbu+lHXnmBKwDofCetxt5xqK5fl37WPyyCPa7XtXN+PW1espXTN9WOcG8IyhxYYtoA7P5/HHHjWB/h24C33W1C/RfDXncdcaVH9TkI5XfY1LffbyoAO1+l1sqFvcn3Yi0ILhBb4DiyAOIz4BjwwrgvVT6PRonSGWXZA0tISphb8KTHRDP1f/++X1Cf2MVy9dZvSwqKUzUMika95sU/07SZz3Hz51UOKt5lxyqv36UKR2df+xz/P0E1ePlAe9/nMoOP7TYp6op/pjVGzwz7sSqNPmy+Zhevp2g693GM/9KXVq3T9BmcE10pC3BJgyolHmP3Iox61WuxXQ0wsIdKi0UjKMvEY14bQ8oBJTgmVSrU+ZVPiX4kRifKnYRCTMBuVqsIEZTYIE5XYLUU7+y1a22CfbiY3RhdW2D/66NEaZdP8sIsr81TIM+FAMRWwKPU7fcpKZVrNDrWaXJfnaxvkD9iPNTW3QGm5F+0gbiAT4kwrt0e/QSmRXITEZbfDz919eUSPHzE73fz8At2UxoCMnpDwG4a1iDBIRahDvjCrwR8U9bgMHd+jRpsfFk3lbD/5/R8fUQNsQkT0+S/uGEY1JHS7logHPF/bo/UNZt1bvLhM128xNRzkN8slvvfp06fUqHDnm52YoYjEf0pHRzSe5/jJezcv08Q42xBl1thCt+9TXTpxLB4ncR3SaZno3n3uS6VSlTyRPZ2aHqfxCc5nYjJH+QLXEeIj+r6OJTxqS3wkFk/S08dPzDWQYYTSFNLU/BKVRZEIzGoa4yrkx+nm9UvmGoSP/+M/vuRnjc9QcYzpy8ZyY9b+29slWhUWqN/97pH1233+q3n69jmr3zxee0L//b++z2VoET14wDEBMKtdvMD+1FrtlC6ucFzi2tUp2t/lDgp5xI8/4jjGbJFoc19s/mKD6m0ed9dvXaQJHr5UTBDde8Dj6ME3X9BtYWUr5JJ06xr70Zs1nwo57g9bW4f0zddcx5vXr9HVq1z3o3KNKnVmVpuYmaWs0EnVOgGbXb3pU046cbWFmCaXAYInHek/peMyHR8ye9Zp6ZSKeZ434Ne/tMoTE3q7isegbwhxJEFS0yehQ/S7lBQ2NfTtnsQQaBCjpFAFetAltXqTA+qLclXfMKtx2b4rZjUtN+d6NgXMai73GurJNq81W5RKcx9GsVSSFfNZ+ZTv+ebeQzqQOMPAi1JWri/k80zPB596tUJ5TGaQjl1ZpokCMy+Opax6KnXadUpbGcoekagoQU/UF2rKQSQZcDP2gndK6bRLay9Y5nJtfYs6XR47+JaMycQK/rpuh+f5mekJ+ugDlgEdS+L9xKxsRopUWM08Stln7bwk+uMfWaL6T1/dp/lFHgvz8zO0tMyxRIQd8xxipHQa9hK2yE6L8glhr0T8iFU6qdls0PQU2zaR6lE3wn0vHkmSTFdE0Tx9+Q1f/x9fH1Gpwe/Keo+oIQygE5NxWp1j275/M00CgyAotpbkWfe/+SPdEDq1f/2nRRqT/g8hu1iE47OZOKKe2g/A4sR9AEp1mJs4vd13g9wU/jEsl/6Q7uM7muXnRg3/fYPVRjWLUiya35zAFf47PFEPD5O+37fXYIhpOvPRbiQdg9/OfKzLDTinH9xwqKnsFz7OXeCRL3JgrlSZGzxGkF4dcjjuCodiFOAeoZHFMRaupn4IHMpqZ9DrU1vkqIycqIDP8ExXMsEXIJfJWvhfQWA5kPPQFO90eNHRaXVtUBCxcQ0QgmJUgVkAogmOi3rtnpW3AwCoJ9rR7rMwealkJ56rcni4XssDusiUvHDSqawNUqaSGQtygqNBn2vazuqrQyJKaEDxgpc6GoCUzJG4V+VBjcNC2hflHYicaNyDhCUvjuCUtDKFjmwlgHp63kj7CWAC/UUD2wDi2MBtLJCexDVWYrLdtuAJ9BftE67sF/IYWR4DvLNfQ2eC8RoMxnM02O/2N/RbK9mZTNq+hyA3/iGhDNrnYSvUBwkfWNpXMewUbFQcywdye0Zml19cDOZU+ubgJTxwZHBb3ZYNYKOuah8AMrT87tis16sWlOCOd/TN+Xn+yAAgQYF3zWbX2seAtLAQMgvHmK0Lnqt1qVQDqT7QU6+vM5AIoCJ3rrCypJ0+7R3wBy7yGB/nVQfaWsuzuLhogQv4YHAlVkcBaHCvtjsAnWpzgDGUshnjS4P9ABso2CuZTNm2gB20T5qPYwVcJgN5teLEFGWyTHc+8CK2D6De9x7cN+e/+uorevyUP4YggdqXOReBggsrvPhCnXT+cec6XbBa48kBhq6VQZyYsHaDTLM6FF1ZYXyA7e6yXCaAdAqqSGXSBLpZJOQHSVRti0SCvRbYuaZj4PDw0MgoIqGv6ZzGsqrczwF0mRT67PnpKZqbmzHnL126QvPytZtJp+2cg7JZ6uFohJIJmUO8qJ0/MV7jMrdgvFtZw3KZHoltdza3KKHguXzBAn8B8rPviG6XGvKVPTuzQLc/+kDqGKV//z1TtL/cO7AyrGgf7TONVjDPAICi4zqeTBP6GdLh0TFhjkPCwh3vBpO8WAD0yeVs2+3uHVjADQBFLjDIStZ6wTxGfiAfiefbtu50HKnfLg3EGZDLZqha4cU4xo7OXZC7dPvJ3t6euebg6NCOu8uXLzuAvL7t27CHOs4x17kStGqrejUAsbkg4MX5BVpZYWpyjHUtAwB5ak+ciwkyN51IU+2UP4gr1bJ9rpEXEtnEqakJmpiSQBu8NJJ6fjD2AUTXdUWtVSOsFZDKJ5UzwUmdK10wNCSPVTq8Wq3b+RN9UNcb5r0s7zITTJA5HONMbeW+R1wpJZeZBNfou8MNAKK+Ou+5c2AxX7TzmLYt6oV6aHnQr7RdMC8q0NCVFEcZte6YB7QtXFDaMFhNywk7KBgOc/bVq0wFDjCn1hNzu+bJa0NZhfZ9Oq3yByvysOMUUrYKhpa5Seula0vYSgF2AK3puwDP1LnRzQNzuc75br2Qr5YTtnHXftpnYD+1G/LW9yDqaN8R0eD93nTWpQCyattPzczZZwHcZm3iRW27p1KZYK5IJa0d/Ihvn1Us5m0ZEukAUAhp0IzMw9lcjuLiKHXXABxM5kGi/dQOmu/4IJQB/Y4NGmYXWiC0wHdqgfMAQ28CLHML8ibXv+6aYXDa217/OnDbm+TvSs65wKzzQFrnXeP6eGCnUYC54XtHyXQO36s2fxPQ2LD93jb/N2lftzxve71bnjfJx83fBZ/pOoc3G/L3B9aJbv66PsQaTTcUQLbdBe27YJfvdJCFmYUWCC3wzhbAnBxsmg5kdt252p0nMQfotzX+nuuP1w+BIXDbmTiA48t/W5nRURU+L+93Nk54Y2iBn6UFEGBSzTAHpTXAdz3HN/xILAAZeERlAas92zqmL759Zq45qffp4jX2g85eyNIJu2PoxX6XXhwxaKZUalOeZKMxpSgD7T4i+uy9Mfqnz/n6iTGipMcPaDZLNJZhv68/SFJN9k1v71boq7siuRhP08qlW+aaubmUlSnE/zV6CE+wSmq2u1US17DZODjosRMjky5QXOQX4TISN5wBxsj+ZhMD05AP3O96Dcwn2ACWLJQHH5d8evyM5RR39g4NoAzpvdvLJI+i3QOiP9/l+AbWWZ9/ylKMwFC83GX/VtRv0YrIqjaqbZooMPigWq1Zn2IymyFP0DctNKm4xgRbx/kAKNFmX3Kt0aVyicEfW5u7lEgw8OLO7cskexwJ+xU1tNtuEyXjnGncaP8xuAcSfBpLjHkJ6ogMX7UTo62XLL/47b01SiY4JvD559coo9iJAdGzJ3zN07WnhI2RSDfff49krzOV60SPH7Hv9t63d+k//fIjczwzk6augA63N57RvT8zEOq//ev/RpdXGbAIEJi+mozUoziSkjEWDEQqN5rkCcAFmKmTEwZglZyNolgDI76GlE4naWpaKhAlkr3ORjJUY+Ktbp0iIisZiafoVECB29sHdrMqNt1PSHyjVGrQi+fcBw72T0hjJv/yz5/S2hqX5/DgmOICojo8PLb+70vXxumrhzy+Nnc36de/+tQcI8yxLyBOgNUurzI4rFw+oVyGYzJ37lyg6imP/edrT2leSA8urk4YICFSpd6jjZccd8sXJ6mY57gKlGIb3Cz04JsvqVnl+MDNKyt04wo/K53wyFNygFqZ2kCX4ZsiEbMxBGxkrgrIxo8lyFNgkxkPnD+wS3aKQvzrkH84OSrZTfqIo4+PM0BtcWGepia5jSBZmRA/pRmWMjaNGqUqeRp5XM4TYFb1/g8AfgICDedN7F1QQvirYIDBgNoS944mVDwS8qMB2UgsGjsDE3I35w77NrnGZ9PIDb9n9EOD+C7uRFwJaRABkQvXhqVOOV+Ek1TWGXPFg2fPzflS7ZRODrita9UqpQQVuLgwR9cvs+zm0lyRJDxmQvxKCtFptygtBBo41hiakTWOyHukPyBfJspBNGFN2OwQlSrc4U6rDbonpBxmk7iUGWNleYlBkAvzM5TJcJ5R6lDM4zLHyLcyoB1KUpd4zJ5Uib76MyO/vvhynXo+n19cuGTjh4XxBK2ssK0w1McEIw156myE57qk4dfjPmBmQNFJ7VKDKMblj1CKmsQ3P3repK++ZTTl+vaAqh2e3zDBRlIcn49FGzSd4/fg1YtzdIcxeFQ+Jvrznx6Z40ImRr/8lO0/BxC2SOICx6cSqKj7WUnZQH1Q7R+C1di275JCsNq7WO0cmYB3zMreprsHhvM5i9kNfg3BagIGCsFqplOw0zcEq7mMbiFYjRcRIViNPw5CsBovqkOwGtshBKsxOC8Eq/F7MwSrsfcjBKvxx3EIVuPvjRCs9td+3YX3hxYILfC3tEAIVmPrqh1CsNpZe2jfexPGNbefvsn1IVjtbzmyw7xDC/w0LBCC1X4a7RjWIrTAd2eBEKwGW4ZgtRCsFoLVGBgagtXk2y0EqxlDhGC1EKz23a03fpw5hWC1d2y3Hzuzmlttw48h8H13lysYuXT3lHs+YkBRDJVzP74hWebKLSmbRdc5jx2jymxhpEUViwrAGbYOQIKzHUgiuqxaw+x9urvYlXnC85XVAzvYVKYTUqGuNIUeg6HNZeDQY7AEufkrY9wZO7g71cQWKD/ycGnfNR9XlgO7YM8w1anUpsOagx20ynbDO2UD2KKydjGSl8+zfeR4MAiY4Xp96vsMzuBn8jWQs7RSoYkoRURKCpJeKv+Hcuou3ZiR++QnuhKZYJtTu3mRmGUNceXqsun0mV2BLvONS4uv5w0DnGyhwfMtu5tTHpYf5fJElZdW2FX0XuStsl8uOwvsoGwoKKcr/aYsLzin+YN1xTIwxZO2bxgcd4qBUJD80ucij47IFDYbDarXefcK+n6zxbS/HSNryGARsNppW7t2A3Q+kPjMW6YWMAAqA40rLYe2VVYz3AdQEtLOzr7doelKTxo5RaFIdtnjfPIsew3quL3N9Nlr6y8sg5TLhLezu2dZeSAbd+3aNXM9dnxfusS7PMBeo8w9w4EUlzlP+xLaTdvu6OjEHu/v79PODlPWVk9BfRswgSmz2vh4INOGc9pG6PMu6xXkP5FyYwVrW4wDZaR7sbFOjx8/NtdAAhRsZkilSsXKUKKOy7KTCM9x57G2bJ/AOe1L7rjD1galyZ6cnCawS5nypHNWerjX9ckf8PgF4+PGBu8Ue/78BZ3WuF+lIBUnjHFg+lE7gGFNd6u5DAlgCmu1eJcNWKO0T6IvKIsk6qIsa9cvX6Z5kf5cXV21jGXjhaKVJAaLls4nmVTSziEG6CDzD/pkQrYl9Dp9qtZ5Bx/kFp88YdY6MKvp/DOWy1Ff2MUatTpBFteUudGgWoN3TCwtXqA7H39ojgd+lL7+lnl/9/YPLVPg/OKCHWugNVdGuv3DI2o2hGGOIlYedKxQJLBZIiVSAfNZNJ60/Q0213574PRPV7IQ/dwyOyqdtYA/dFyj3ezuaWHnw3PRr9MiTVsunVhmNZcRCjO5O9fpeN/Y2rTMahh/OieUKmVaW1sz9cI40ncl2lr7DOqkc2ClVLb91pU5vnPr9hlmNZMhbBULxpdhF5NdXYPegNrCgtYf9IK5LhNINifTCcuyhryaMi/VG1VqNLmtMV/qu7XdD9YbnUbnDLusvkcw7iqnvDOuXA5kT09OylQ65bGDuuo8jPdXQrbqgUVMWSzQhjqumYmQ3zsoi85pLvua+37H9fquR1vpPO8y1UUj0TNSm678tNYXc6H2W8i6ugxw9j0yGNh5AG2qz3IlSlE2nTNxXvOBHbQumKtv3Lhh6oj5XPs5yqXXsyQ0j53S0TE1mjyW1U44dtdsPPZZKsBN6IP6XJRB78f1Wn7UT23olt9lIUWeajewXer4YrlSXq+CWU1llF35K+SjNknEUw7jYMv2NzAtar+CDKg+CwxqLrNasGbIBBLPmWD9E0sGuxp5TDHFORgGVaIddkqJ7G86m7Z1UWZeta1eHzKr/UW3Ck+EFggt8DOxwLA/5nVMZjDLKB/O8H2uX8Q15Zuwi42691XsZW+bp3v9KCa2dwGruT4S1xajmMzw+3nXjyqPa/NhO5/HJKc2d+2Gc2+b/5sAzs7z6b2uHYfLM6qfDJ9TRlcwyeqajhmxeS2ANYT1n3W7dn2BdY0yGmMNqOs6ty1wfyjT+TOZ+MJq/igsMGr+cVmz2VfNG6aGWdZcGdBRxzpfqCFGMZ7hnHt+FLOam8/w9aOMPOyPH/7/j6JhwkKGFvj/3QI+kfg4TWxGWSvgY5LjHkWpJ4w4XY+oLoxHJ02iP91l3/wX915QS5hsErk5qjTZR3VQqlBhYcocb27sU7LDDFtLhVkaF2GaCxNEn73PdDE3LxONi5xot31K6QT/p9f3jCQk0v6xT19+8605bna69Iu//8wcY/kiYSSCRJoyJIEkHrJqSH2w8Fd4E/3G2gs6Pjwyx1jPXLvGMohjubRlyYJUJpi4kOBf7kshTPwwyiw7CI9p2Vo9oqNj3nT57PkGHZXZzze3cIFWLrICSjqLjcpcnl6U6Ld/4usfP9+gSfHHLM9PU6fK8RMw63x4m6UbJ/NEzTr7zuGiGQjnXbPTpI5QJ0XjCfKi7OsCO97AcKqB0SpBB0fsJ3u+tk3NBvv1k6kcLcxz/qsrUWqJIuLuTovqNabIm5oYo6kpXh+CWWngc+woFumQ3+WYEtaDnQHHNPqRBIlaKT14uk9rz1lqExR0V68wS1C1XKJdiaUkUym6/SGzpi0tRagi8o7f3CvR9gYzh8Ev+NlnrJoDViF15+1tb9Hv//235vytmzfpznvsj8fvtZoQaPS6FEuy0RNpooS0MGJNrS7byqOoCkIZG6jEZL3WMUxrSPARaswkmYpRvsD1HZ/IUTrDfTjidciLSizUi1NH2JjqjSCmV0wLPRIkO32inS1WVCqVygRVK6Tr12fp7l2ONe3tHVg/PVQ6bl5nCqaF5TH6P/8fHgtQF/r1r39tjqen09QUCdovvviKpid5DGJdnxRt1w8+uESHB+yf/tOf/kDTM6ws8tH779v4z9FJme4+YeatdLZAxTyPx5mpSTumXu5u0UBYpi6vXKCFaZYxRa+zbHONmlU+S8Q869Pt0YDaQs/V9+Lk97mvdtoDqta4f9ZrXdtXO12fNte5L6UzSSoWeT6ZnSla2dZsJpD7BH/KmLh9EQsyjGoqiGiPuwSZSSSWug1i3RFfJg7DDqZt5tDowaaigBKJelbdB2sud71ERuGK4/Pu99H5zGpaBoOE4EK76cwpl1LIp45I0EJ9jakeHZpJQ5IQzD/dAaSKebDVWm2qVbg/wN+v+IhioUBz0wxknBjzqF7n52EMjmV4lm22upRO8bOa9Splhb0P9fa0kn3IdCpqAGXjhvG9iJ0/kfPJMc9vUKIZCKVeIha1jICpVJxU/AbMan6Hx04s6lNXYyOROA1EQrpBcbr3iOe9b+4e0M4Ot/XszFXKybsGqqXxOA+YqZkIzc7x3H5hJkqzGY77JSJdy9yG+d6TQmAObokscq0/oEaXmdXuPjylu/e5LgelBHV8jumBzDOe5ZGB6T7S5vfR6sIkLU5yfz7ef0mHWxwru7wyQ59/wkozE8WALTIa6VnpTzCH6vsuYo6kg5jYgzICmizC9A4WCMFq72A03HKeY+sdszO3/S2Y1XjI/OVEe3aePet0dOtgP0B9P3BMYsKTif+M3CfkOwV8A0kpDdK3Gk0bFMeLWp1wyCMqIC2/26Fuh1doCF5q/i5YbfgDW9tgGKw2CvzEutfCxOZIl/YdJ8GZNvUDmxgZPpExdSW93H7gBoNdJ4QbXB+W6LJAK0fuCkFPyBYiwXGpwVqjhqysaUOODQWIQCZVg5nJeIx6Im+K53aFUxYgPNWCBouMcnxG4wFADU7TpARKE7FAavOMM8JRD8bHhzpaEpAxTYkFTheoAAAgAElEQVRefSxmpAdNip7d8e06gEc5YGDPUWA1BJXPLECks0K6dJRDCH1NAU8KzMAtyMcFAroAqUDic2DLEE8FgfN4PAClgRZYA/kuGOhw/4DaIinbrNWpVucPDgZg8Uu71QrAar1BzwIjAJDQvo62GgVWYwVXti36TFCG4Hq0u4JXdncPguB6Om2d4gjA63gBSEuD7lEvbsErGDUqLwiwlsqkQpJPbb62tq5rQYLs4AcfMB05gE3qXEe9tDwuENB10uP5ruydykQe7B9ZQMPm5qYFNqkkJp5VLI7bMgOcowCd6enZM0Ac7VfJRJpAgYyUTGUoK9Ko+F3BapvbW1YCde3Fi8AO21t0XOIFGsbrBZFERPlVntKVAuz1fPIUfIkPAgGfdTvQM+clzvTkjAWr5fNFissHTcSHpCwv7iBT+eIFf7g8fvzUUEojAeiQxhcCPqzz41ZaLp3O2r6BhbMdO+RRQ76kajWAVIIPQUjPIuHaVIIXWZcuXqRJkXZdWlqy8jOL8/M0Ockfr2M5AOZ4sZxOpiztuwHriDMG4zoDXmikfgAaK5+e0rNnTGe/s7VlQW/pVIK6IusMSUp9d8D2AF6ZPnbxkgWr0SBGW7v8cXl0XHJkUgPgyFhh3AKmn6+tG9AWEtSY5ZuHZubmKT/GH3wArtmPGy9GUfCNi30UJALZXJ03MP/r+EV5FfgFiWodp/h2sCBgkUVFnpB/1XcJpA7zOf5oLp0cU1WcLuifCixDG+n4rbeaFkh6WqvS5CR/+EJ+V0FXuy9f0qNHTG0MKVtNGIM6XtCHFTxULjG1OBJAmZDaRfr4w4/M2EaaKBTPBA8VXIUgHEDiSKi7jmsAETVYlyvkLYDJpz7h7YSEtcNpVWRDT0sWrGbWGyL5DYCl2rzbDPKHM0vnJRcsCOnPmtCgHxwcUK3OH0b1evMMwCqZCcCvahN33eKCelEendMwL2pboA3VDu57/zyw2qAXyMOgTRXUhWOtowviRzto/4FddVzgeu0bZ6Q/Y3E79tGXXQlsLSfaXOdb1FsBx2BZ03kDz9L3KYBfClbb331pZYVhc1fq1AXM6THsrm2E+ulz0Wf0vAsQdwFwRl7WGTN6Pcqo5y9cuHBGAlX7HoBq2l66aQJlgdS8rrvgqNLr2+1OIHEOR5qVWk7ZMY71gJVEN/ODOCaT6QAAlwjWG9mxHI2JwwnPVEAw+p3On2h/nf8TqYRdq+Cc7pEwgiGqEaFc7Xa0frcHIbPad2vPMLfQAqEF/joLvAlAzX3PuMfD4Ce3JKNAY8P5nAeueh3g7LwyDIPYzsv/dWCy8/JxN8qhDG9b/vPAaufVV+05/E1+HvDrPGay865/2/zd+rr3vi7/4X7xttePKifO2W/uSMSuF3Be12J4jn6Lww+ka22s+xDURXL9McjPfls4myj/uhEW3h1aILTAd2EBdxPuqHcNxr2OfVzrzgPn+Ur1OwPzgDvPvgmg7W1lQM8Doo06H4LWvoseE+bx87EAmNVURg7HGp0LwGp9ipIvcnIdj+i4IbGslEf31hjo8G9/eES74q7z0vPUiXAcqd7pUy/CfrhapUaRFvt0Z9NFKsb5WZnIKd1aZV/4Lz+doBVWyzQhdwAikLAvUcFJtQbRn+9tmvMHJwf0q39i6UOo8ymcBO7rtETv4RGRfdV0eHBC6y/Y19tp1SidElDC8hwtL/ODs5mkBYH5/R4lBJRmSiSoNABCYnGWGox4HpUq7Lfe2T+ioxM2BDAj6SyDDxaXlmlmKgAoVQRIdHg6oN/dZVDC+vYeRQTFNjc5TpN59gUuTubpykWWT52eIPK7bP903Keez/aHT3F/n8Ft/YFHszOL5nhmYZGagmXBbU+fsn/62fN1KuQ5zyvXrpEoUhrZz40NBmdsrj+jfo83hAIMNCHAoJmZAo0Xue7ewKfkgK+PelFqCZCx5ccoKjGEUp3o4UOOG2xubJMvsUG8B3IZ9jFfXL1KV27wZvl2n+j+A44JPN/YplSMYwt//8tVmhJ5PsiDqhsO4KUnD1gW9vq1a3T9OoPh4Dd69Jj9zclklJYuzHOZ433KCpiPI9QcE3AgHsYTrBCgVpPo+JjjZsdHJ4QYEBLiV+orhb+8MM7ygvn8GOWhkwkAX5ZIwrcGN6SyiXiWjjrwpLRa7HvGhnglOVmazdOBSLUi/qrvNsTwJooc90AofPM5l+fo4Nhu8p2YKFoZzd/85rfwHpprsMH0ioAFL67O0OE+xzEePLxvZTRvXLtKCZF0rDcbtL7NfQZyglpffAvkJD5welq1JAPTU+M2FmdsxHeaJKEmUxI9D0Cj4qkqtQEd7PPY2d8rUaUsoKUufKs8P5h4HfRpEWsqZmh6hm0+Ph4hCacZKU8S8FCUouRp+wJg5JRHQVS4XmVAI2BTE3wBr1MErIY7BbBr9sCLRLLJUDJt93oUlXkyFlXhYYYN6XO7AE06/uOIBn2ccp09dMBqMNoI3JpFWMqNXYl3Meifyz+QcuHYCZ8bS/UkT3MsnRKxQbUD4szJBF+EosuUYHzBaQECQqpVhjvVG20zhyIBKhuISPcc+VSWdzXJS5AnA8OMO+kcABa61bXyrHhfie8ZAFOD/jKVJOr4PLG2oj3yhPABYNFnBzyPPX5aoadPObYzlluia5e5nMeHRLs7u+Y4k+lQKsn5XJiO0Wc3+Jt3PBulmLyEAAz27XQepaaM5uNGl15s8Xz4+GmZNl8KsVJknHoiI1trVymW5srPTOaod8pzy8xYjryekHgc79FUhmv/i4+u082rPPGBF0exGOSh33L+6CUhWI27wd8ihWC1d7RqCFbjZUQIVuOJKgSr8cQfgtXYDiFYLQSrhWA1nhtDsBrvlAnBajw3hmA1/jhzmdVCsBp/LIZgNf76DsFq7/hhFt4WWiC0wM/CAiFYLQhDKNgrBKuxTYZBciFY7WcxJYSVDC3wg7RACFb7QTZLWKjQAj8AC4RgNTTChRCsJmvXEKxm1vAhWI19oiFYTeboEKzG8ZMQrAY7hGC1H8DS5XssQghWe0dj/xTAavoB7UpenmcO32HzgiSm7gwFK4aVvXMY1Fy5z2FmNWUKAWYVkpNIvW4g6QUWNGVYwe9gvTCTdMSzm05wrNcMen3qCJIZgABlXsGx1hHMYu6OL8t60nGYMyIRy5YBaLHdxQwZTaFodyW9XMcwdr+6+eu9w6xvVi7T8+yzXJYvMJ64zGoJYTYCA52WGfZTpjTOj4GDcSOLKeC5ZMKyMTHTm8hNugx5kPEQ6lXUJSasSMxowgH1ZDxhmZ/cHXxAr2NXA7cdkPD83GQsGUguRhIBS1ajeoZpRvvZsCSZ7ho4g3w/Z6ewOwbBrDZq9zf6pjKowH7aRniuuzNR28tl9UMZLGOZN3DaK2F3N6QTAcOKK0ELamuVXkU/7PUZ6Y0yQMLTvGw77UDSrte2bDdof2Vq6faC8ruym2BjUYAk+p5ej3Z2JU1V8qxabVp2lrF83jIbgRVGd1nGU0lbBkgjQqIEaXdvz7JPgVXH2j0SyKIhf207MKldV4rkhQXLxoT7lNUGdi4WmbkKf/VenFdGRlduD3KfKpeCXTX3798397548cK2bzqdseWfmJgwlNVIFy6s2DK4ABEwq6HOSFH0W2EmQx+pVBlghPKCjQoJz91+ych/VxK02+/bZ8WTiTMsTdoumWwhkNKLePYaMApp3xsvFm050QeUhSjuRc+wKOmuIshmngi7GBgSVUKmWJiwc0gyCdY93noRjyVsPrC3ztvNFuQFeacD2JWayl2NexK8KySfG7MUwKCzXlzkHXCrKyuWOW9hbpbyBd7NB/lHZYPDfK47EbLpDOWFVQi7EHRslk9rlsFud2uben1m2YxHPWoLF3gV0qsiDbl/eEBHJ0zdu7J8kW59+L45Rl3bsl2k0WzTS2m7WqNhbbuwxFTwSM+eB2x55MUDBrVIwD6VzuYoprvAolHb/zHOWiKDWClXqSUMcMhX5xn3PQiZYOz+4noFc4srrdh35A7R/ph/kTLppJEN5jrGbFtjPgHDFVKlVrUsXLFE3M4P+j7BNejLKmWLsil7g2ljYRbEc7VdTiuVM9KKyupw+71bgQxovmDnHOTjylbqsdniKAk7y5S9DM8Hq6e5bxBIoYD1TNndqvVAphM21vMnpYBtsXJcCfpzM5hXzRwu273wvtK1R8uRGscmLp0zm522bV+8i5WlDPbQa3BeGeaQv86xYNBzd8Hb8dUMmGXx+yhJ61gkauc3V54Sc7MrP6rvLLSpzv+YJ5WZzG1Hl90N/U3nebSvMqu57W8kqqWPIX8wKCLhWM+7TKU4p3LkPMZ1nyKDrZCQv/ss+15z+rk758PGeg1sr33X9iMjX+45ksqBXDieqc9FHlpfzK9qH7AJ6nhBnmrP4uSEfR+N5WTrqGGyDFh+wUSr41rXPjzWo/ZZ2FulebqMa9ggqPNzYbwYsN9lA5bTbD6QnQXDms3HyIbyDl9IgwoZsdnyppIYypBrB9l3fBAyq33HBg2zCy0QWuCNLXCev2XU+fNY04aBXPrwYWCTe34UkxZ+dxnO9HqXvWy4DKPyedX1byu7Oep6N//znjVsk/OY0kYxur3JvbDNKPsO22eUPV/VXq9qM33mec99XfvivuA9HwAC36T/uB36vDLiGv2WdddxWI8ray3WTGAoRwKrGuQ/h/urC8Bz10RvPKjCC0MLhBb4Xiygc8F5rGP43QUcu/5m/fZxfc8Y7/p9g7+j8mdWD5XPO0sHove65XnV9cPXDRttuF4hu9r30q3Ch/wkLACwWuAfU/YgZq6xXDbUF2aeLkWoJadbEaIHm+wr/fdvNmhtl+M8x80U1Vvs2277HvkDZrWZmZ4kj8MP1K9XKS+0aSmq0SKTatFHt+fpkzvsxy1CIk1sDJm2tIhiwMW6vs4+4+2DXYqkOQY1PT9Di7Os6IBLRSyJdjfqtLG2Yc6fHBxQXqQ252fHaXWV2bZmZvEwtkOrU6GIx/6kbCxlVDhM8uJWXxAmi0S5jq2uTw8eM1vbt/cf0fwi+3hXVi/RwgIzP6GqWp5mc0ClI/Yf7x4fU8PjisVzY+T1hcGIIrQ4xTGKxVkr5GakHaX41O+1DLMZEvxhT54wQ9vG+g7NzrD/7PbHnxLY8JBeHlVoa4tZsiB/efnSDXM8N08kAh/05MmmjdfFohGaKHD5G/VTKp2wHOeVSyt06ybbDb6ZlEiCel6EhPSNqu0+DRJsH5BQVU+5byCuc+8us6BBFWN15ZKUoUgRYSp68LhBf77HjGixeJxu3GQJvCtXU1bGEUqoBwfskwYrGHz1SB99fIdmp5gtb++gRL/9zf9tjpeXFujTTz/hujRrJkag5Z8rsmIHctCmRlwFSiPmGsQ/5XqjxFDlTlytNui0wsetZpfaHc6z20HMk9fu8M8tLrOtxieLJC54MgII0rkRZnUZv7QMuESlVBGq7kuc2ff7lBVWP7BotUQztVVtWj8ifJFpdtvR06e7pp2Q3BhvKh1zlJ9alJOOBZlTfafHY1Eq1Xkzb7uDGCaXFP7RuIzfRm9AfUjDGB+hCmoy4E/rAsJAZdICk1ytysxVzWabKiWOd0Fl5FQoB9uNNsWFUW9qaoaWFpgpcGICz+a6wCbKVAfL930uZ8RrW5nXqOFa5D7sCTOaOY7A5tJGhllNZxpI3IixTPvzefhcexJnNtOlVbgJZBlbnQ7FPI5ZwW59ud6objhLoIHDN/fWzGpc9b9kWLP5+zZ3PEd9xaY9lRkOLFxSRUw3fel8INV0+6F+faIaQjZnTCOhemr3AnZDSINmRBK00fApl+WcMBITwtxpGO/EPoANKIMahpZVn6aojWWBWCAhLHTAFgxE1Qb9X8emN8hYmj6/Q3RcFxZPqlGsIPHVdIZORNr45aFPX/6JZWTbzRj946+4X8F8Oxtc42Z9j3a2ZI7K9Om/fM7kJxfmJiglykydQZdqEiccxJJUE3q6k1Offvv7p+b6l4cQuWV/fmF6kQYRnh8Oy/sUF2a1pdl5qh3xWPDrDaodcoy3EO/R373PDJGf3JmhAhM1GrSFL6yBAw//kznK9GC2+RlFQxhW2PW064R/394CIVjt7W1m7vghgtXcSe7Mx6UdTEFlsVDQD2KXAUgnIK2jBfG0ggBwt9U+I02lAIK2IwPqBj5bTrDWlcVEGRWs5vl9Gwzudbp24kSQVYPZoFnUCRUvJJVgQ12UdhP3dmRCBahO6whqVyzkNKkDANdrHVEeDRACAGeTvjiH2t218RkNbAdc5TohhiVE9X44DvR+I5OXYcpdBHr1PBY+vR7P9ggMoz5m4jRvMNWv9siTxQvqoUFNQ4sqkzRTzHM+pi3sRxLAavySz6TSVqoP5VE5KuSjZebAPfe4QS94IQMQA4AMUmQQo65wmpZOSzbo7spxoq4KksBfDcADBKBtxzKm/AI0kqz61nbGLhZBbjtqORkcxvXF79q+Lg3+cBtptq4ELeQ4tTwIWms5M5msdRq5IE58CCnrq3ECedKf/IEFq7XaTYKUpilbxLfgJNhE8wcAQEFjAN6oBCcohtVuuF7rhbbVwDyutSCDDhYy3K8ADrOgmVQgIQoQgz73pFSh7e1tc/36+oYFZPgO2MK1YSqTtwH4hYUFK1UCOTktJ65XJz3KpRJ7KI+2F37XMqNOWh7IX2o7QpL04cOHpmyPHz8x9NvaNzSfhfklCyADeE6d/ZDXVDvgrwLCAFaLCjAUq2gFiCB4cCJSiADGbWzzIgtgNSuneHJiy4n5SfuhK2M3lp+wQDHYQefM0zKk9LgPIHChNsk5EsAYCwrCAJW0Sp+ur68bgJLpP4MBZYQSemysEIyjKOTk+MMxlYLMHINI0CYBmKZB9QbnA8CNSoKiHvhYRsJ8C9AcEuw2M8sfl5dXL9HNm/zBfePaNZqdZVrzFr7oZW6BhLICN3GvC9jSMlSrNdoW2+7t7FqAGvKA3CNSpRTIekIG9PCYZSzn5xbo6ntchmx2jFLSz7Eo393ZM+cPj4+tbQFW0777Yn3T9h8vlrTgLdCG24AVBrJ8ZHgOCAY0zU14cAyo8dgCpt33iPseLOTG7LgYy+Zs/rCzBX83WxbsZT6wxP7TUxOWDNuVikY/0nEK4KKCa1USFmXD/KZ9rFQuB2PZ98/Mt9pP8Fztn512214DOUgFq926+Z6RFzU2T6Xt9e66yF1X9NudoA8nAnCPqbs4AFrdQEa83mhY+dTTWiUAwLVbtvyHxwd2rtt/eUCdDju3XGAZxreChDwvRh15j0Ae1zr74zG7nmu3OtZWniOL3GzU7fyP/CCJioS2cIFcLkhRA48MAGWnjgvAdQOMoPlWEB7aygVSu5JROn4xT+jcCDur1CzsqfVFX9B7XbAa8nDXGGoHPFf7CX5XGVn8rmVz+zPGrq6pTH6yxjDzhXzg4ryWB+XV8wx04w9TlN8F8StADYBjfXfgWru5woDv+X2Ksrkyo9qHUQ9Xjlbfm3iXat/GvWpn2NOCpwsT9jwkzu16w3G0xCIxpzzBnA9Hkl1jqOcPa6FY1ALvIFVgbZJO2vdmYaJg6wsngbZLIhW31+dy6QCs5lD5+1YwwZjlO08hWO07N2mYYWiB0AJvaIHzQGOvA7ENA4ZG5TMMnNIivQqc5H6DjgJ4Df/+OsDW8PVvC1Y7rwx6/vsGq73OProudW096tx57fW2+Q8/R591Xv5vC1Yb1Q9fBVbTtRvWIvoNhLWLrq8vXbpEFy9eNMV2WftdGw0DQtz1lOuPesMhFl4WWiC0wPdogVfFEPQ3vAfsxupu98yGXC3qeSCzv8V51zyvAqiFYLXvsSOFj/rRW8CCTY1LROJUqoFoaudb/0ovMqA+QFvwdQEYxXtV6fFGne69YD/u3WcntM/uUUpm8hb4NT83Sd0G3+C367Q4waiTSPuUBk2W/1uaztE///qOOb60QpSQwCJCObKv1JTwlPey036pRF8//dYcX7xymVZXGKTVaxE9f8T+8o3nG6QhkMlCkT784LY5D06EHOPiKGnwYqLYNKiTJ8A11NQXEJIHgJD4VfxBhPwI+7NP2326+4ABCl99e58+/uQzczw3N0/zApwCdml7nWU693a3KSrxwMJ4jiaXWGYOm7IV7FU/7VE+x+itdKAeSnD5qh163Q5lZDMssFoHBywh9/DBc6oJOCxXHCdfQH7lxinlcgzcWbm4aut+eNynjQ22FTbI3779njmenszSJOPlaP1Fnb7+6o/mGKDDjz/mDdrAg8QkhhCjPnkSfxvEiLg0RF1HCxLEEhXxnWMdXRxjlGJS5FhxfPdBmb74+gE/a36CPv6EN06kc3ErNdhqE339DcdeNrZ26Nbtm+b48pUUqWrr82fr9OUXvzPnr129TB/e/tgc72y9pFqZfaLFXJFuXGJiAaB8FEuDPFhOEoCrNiEGh8SQEDYoooLNJo8XtEvpmGMpL3dOaO8l92f4LqNJ7lcLi1M0O88bP+C7TUrbJZOI0XER2u0WFcelwXBCzifjRB0J4wHoJuqLplRJ2acLVV0N/zYafcplOWaCPfYau0Y4RtzQ/EBJCM1ozBYgoo48zIO2o0rxAmskx8Bq6RSB4aGhXJRHpgcjf9qQTlCqNOm4xIMWG3absvEf6KeolD8VT1lfI8ZCQYgFCoU4Fbnbcvs7WLIAdwCQFrfpgNAOnClkQIl4kCMmbOPe5v8CWDyHkATGV+hX35CrSOVhTHmwkTQVQ/QgDWxQiESxKMBzIgHp+5QQVB36z7lgNceHbRsGZbbPdRpsWA7UBcMNuKOwD0HBdjgW5m/yyNM6RyLUF2DuwDhaufyIM7sSrroVHPNYS4BfB0dV6+PHBvzJGY5LYFznC9xDkxGinDw3NujYPOGnjqj+qxljga0gJ8ztODAtwHXpO3uiBxRRXISfIsHK0tEJ0foeAx8PGocULzIWYHxpjlIFbjDU47f/zoCwF8826R/+7nNzDOXgmLRjrUT0+N4fzPlsLEIfXL1mjmcnixTnMDZ1qEeCu6YuxWifH0tbu136wxcMGm73UzQ2zjaZXchYHHi1UaV8gcu2ciFG6/f43s0nG1R6yXLJ761M03+V9+BlvNKkMfxBlwYxbl/fC/okz0tcRxxD/NYk2CkEq7Et/ooUgtXe0XghWI1nSzjaQrAadIz548FMVCFYje0QgtVsfwjBagwsCMFqbIcQrMbsYiFYjT8sQrAadkeGYDW8MEKwGjs2QrAaf+yGYLV3/EgLbwstEFrgJ2GBEKzGju9RDGfsDw3kL0cB1EKwGg+DNwUvhmC1n8S0EVYitMAP1gIhWO0H2zRhwUILfK8WCMFqIVgtBKuFYLUQrDY87YZgNbVICFYLwWrf66LkB/awEKz2jg3yQwOreQ771zBgSlHBLhAYbGSWXazXs048hMfcHZoaRAdrmrJutBuBXBTABnq+2w7YLADGcNlZ3GfpsWHFiDHIC8xqYDlDciWfXHYrOBC1bC71ubv7DPeeYeESaSqg5dUBib/W6Wvk6gL8snVS9vr2ekhwKssFM5YJ1aMjR6XP/AvbO1Ts7m9u+VEWfS5Ab8qeAsaQgFktYBob9IMddr7QeyJv7BTRfCAHCbk1pHgMaPYANW1lW9uQXhVmL+pbBrtUMm5lQHn3AbdRwpHOBOWsMogAOT8Az7Chdo1SVLdV+FHLZFOpBQxSsJXaEAwjyrQERhVXPsz2vXbbglpwbhSzWqvesu14hhFtMDjTn5TZBc/RfFzGOzdvd2ci5DgtQ1s/2O0M6Um1gyun26jWKGa2IDCQMZ7gtgA7oEq4Qn4RaHjTLwxCmxNso3YAW40yq4FBSVnEpqYmLPMN2shtd5WlOz4+tjaJxQM5NpfBbuAFsoYuI1St3rSsRU2H7Qm7MRRwBnuArQhpambOSuOBpUbl5VwWKNRJy+kCMtAm2h/cgMzZqTlgzoM9nj1jyu8HDx4aKVAk7EhSNqOJ8SnLpAUGKLC9Ic3OzltWJDAHZccYGJFMZCyzWiQaMAhim4zmub61aSUU796/Z5nVNra27DVg2tK6sJ15G0ChOHFG/k+ZE+rV2hk2I2USwph1pXD1GPLHkLJD2tnZoYYwe8UTCUoKR3smE0iIRh1pS5dZ7YwMaLNJdaGZrpyWLEsTWPoAKDNp0KeI7FJBWbScqxeX6c4d3oX34ft3aHmZ6ddB7xwV3mVD9y3sWWAJyBd4N18iFnckI5tWavZwb8+yqYGtUJneSieQfRR51uMjK9U6MT5JFy4xC0GxOEEZ3arnRaks9NZ7Bwd2x9D07Lxto43NbTo54d1GqUzWshylM3n7Hqk3OrZ9u85cDfnjtsyflUqVurK1yZUjBMuhjt9MMmX73tTEZLAjphW8W2Fj7T+YN5RZDTKgKQFED8tTKsvg1u6OZWGYnp058x7Xd1w0FrP98AxIzkhL8/vXfadjV4hKYV64cIHAroZ049p1y1yIPqnMXujXLiuYZXzsdimflbGWSdqy1Rp1K8t4UjmxDF7HJyeE+QvppHwcsAB22vaaerNmd5qfluu2Xq5EistUim6oYxk9VHcSue8LvL90jkqkAqY97KDUdwP6v85vaGuXAVSvcSWdsItNn+uyzbnMLf1OwADa7XXP7vySXV3xWLA2QJvonIDn65yMY10zoF5aHow1d+3kSpHqPOuunfBeVpZHt46wja4feH3H6wrepRUEzLUPw046V+DYnefdALvaHO0FkBoSZJx1bQD7af902TfNuE3xLkislzQflFHbBSxuyjaKMrvvfV1rovyW4XUskKUGU5qVzDHrHK5jOpF2xlewhoxGg/E18CPB2iPqWTa7sULO9h93PhyfnLQyylhz6dhJphOONHyG4ti+KUlp3HlD9pmt2Paa7+IgZFb7LqwY5hFaILTAu1hgFJOWm8+wP2YUq5X7vsW97jXn5T8KBIZ7R4HG3PzPezzfivIAACAASURBVNZ51wxf7/pA3DK8Dqzm1gvXnlfOty2/K1E3yibD5Xev13Yarrt7/rzj80CKb5v/24DPzutX55Xf7Q+vutf9zWVT0/U1vlHBqIak36t6j/oesG4b3gyJa2AP1y/1LmMsvCe0QGiBv70F3LlXn4Yx7SoVuKVwFVBcSVA3H/ded35wfd7u+be93s3HLdt5DGrn1eVvb93wCaEFflwWcKX64E6JKmsR/trQFJjVGK4w8PrUkfM9L02sO0F01CK6z65w+s0X+7S7x9fnx+fotMo+43i8S70OM07Nz2bpvUsXzHH95Ji2xaeeoj59fOe6Of/ph3M0LsxecY95jpDAzhX1Ob5Rbvj0jfjga502tesc0+i1ezQQtQOoL1xc4mctL06SiIAYz5bW1/zHYx8keH6i4nSI4pniP2bpP2YMavcj1Bf/dAusaftsiY3NHUJcw9Rxft4ynx3tvaSTfZbgzCRitDTPbF5Tk2OUK4pcJiT5uuzzjljuLEhwBjJ8hWLAgGXaTtwuIFNSzwzc6ZsvmMXtxeYm1frMODU2kafb77O/fG4yQs+2+Pzjx49tzAcqMNeusQ/M2EcssrPToof3WRoP/rz3bnIbXZhKU07Z7+pdGohGoJeKiFgdUXswIE/sCYaypLD+tDpNikU5RtFq9gk+RqT1rSZ99c0Tc7x65QJ9/CGXB3xCbWEXW9uo0Z++YIWbXHGafvFLYQJOEwmBF21ubVKtzH7c+ekpGs+Pm+OdF7tUP2XKr6srK3Rtlc/X622KCKNeYSITyB326xQxkntE8UiMmgPtJ1HyIqzPh1aD1CUSwgQSKqBWp0db2zwwYglIZnMrNVpN6kr8xCjiiJoWfPpTU6wcA4UD9Qtm82MEZRukaCJqFR0G3Q5NjIliTTroDxC9URlQ3CZiENTqwlfJ5QSxmw5xsGXpcToRyHeWKj6lVd6xCRUmvhfu+lpVxpofKD+Vq6fUqAvDmbPBCf5T/Y7Ae1vjMOP5Ak2M8SDPpOMkITHKplk616QBkQiWkd/rWXY9sB9GY1zqhBlzwpRG0HoQlsQ+2M7YRwtmNGViY4FP6d2OaoU+z1wP5UwlmoTATVAcK29q5Efb3B+yybi1M9ZKqWRAidgROjLEpdzY2hkZ0JHMah5FJL5tCuACKc451hgvFzfgnnPXUcEaKZjbWSeNM+W/XP4B4sZSd8w323sst7qz+5KaUnf8fkHjb7E4FWVOiw+IZkWO1uv3z8QBoiLdK1lb02u18LcvYw1yx8BCIJ3BkvhxagrF2c4+0eMXm+aaF/u71Bbz5+dmaWKOY7DJTJJqNX43ff3VF7QsbHC/+OAyXeJhZ3rF7iazNhbSaRrPccwQpHn9GFsCbHQDEqlr8khIPOnB4zK92GD7RBMFyhb5XmThJXjySiQHNDvDhVuaJ3rMxKD06M9b5Ff5uZ/fXqVffcTznhCQSuG65Etr9E3cXmdozA4yP5g6hMxqbLDvJoVgtXe0448FrIb1yagPSoAAXHpx66w1MpE8kbgSBQasJjMSgoUafIXTTa93wTo958WIF6SVtXDkRw0oRxZH5PeorzKXDngOLxUN2qFMdgeKAzhD2V0w3CjJSFBWuvdaKlIPixcVjw6cu67zD7Si+nKDs1DLA1k8zafZaY90DKOOFmji1IVlPdnOKK+VmIT0m0ho4Rr7XHC/yov0bN8LApQgN9XyAGiiYDWUX8FqeE6nwwucLkBgKq/pd+29sTiktVQ6MEWpFC/EUgY8xxN8DIHzOC9A4l6cfJ8nZr/nE4K0SP1+xILV2r22lXtD+TVYDuCFSpKhrm7QWvukKwP6F1Kq0nT107rVckc+LtOd6/hXeyIYrzZ38xx2SEObGwkyiQq+xCkNkKcSAV2wK92CuH1UaGcRRE8k2T6QU1SAYbvTCuzTaVJXV7MS/Df2HAQSb5C/VABHoTBmpS0VOMHjo29AW0gANakdcmPj1s6ou9q51e0FoFJnnIL8Va9JZ7I2uI7AvwLmGKDC9VpZvUzT00yljfJoH0XdtX0NaE8ANy5QZrh9gj4czFEGuCPjAu0AoBbS06fP6OlTpv/eWN+y9sH/VR4O0p8APiABuAZZUKSlpSUqyJf4eHGK4ile+ACkomDBRDJpx/X+0SFBihXpz99+Y5/7+OlTW56jUsnSiwMIB7AY0uTkNCWkr6Dv6BziytWlkwEFs7lJEkDAmuLRqAU/oS90ZA7J5NKm3EguWC0eS5qxihSPJwNgpe9bOVq0qYLVTqtlCwZywWqQg9TxGPH7tv9DtkY/mj/64P3Atgvzllbc7fMAJ6vMnwuCwfvCgpMAOmzyYhN1r1TYuXJ0uG+BTfuH+1bCeCyXp/llpp6HnXVGbLY71GnzHFuqVCiV5I/y8alJa8/NrR0qlxkAVxifsB+pGC86nmv1tpXfrdRqdt7GPKdS1K1Wx4LVXDldUJAruBB114/g6ckp+w4FkMbKNXrRQC4TwGhxMETIp3RC2zdj80G5v/nmG1P+x8+e2j6/uLRky4/xomNqbmHe9HsktKfaHGVUqUq8261UIkUseOjy5ctB+y4u2vOQzFaZxWGwlI6jWNSzcwgcAPrRXD6t2Plqc2fTHm/v7JwFq8mXMuykgT5wUusYj3mBnCLmNwvyTgZS2nimylmWTgP6bNgiLdKxudzYSJlg990Ku7kylIEEc+8MkEsBZACr6bH7rse8Z4MPnd6ZD2gX/K51xDzqyoLrHIuyuGsed51jpSRj+Ijndxn+jgo4u+XBsxQ05sol49gCbet10vcj7lWwmhskd8FquFf7IeZyt5zue1klVjG3qDQnANjaP3Gs4DPUz32/6ByFPqL5u/XSfo+/6OdWerXbdaS9A9A83u/6fsVcqnkCoB8EwINNAgAEW9mugWf7A5ZEWk68F9LQvxCgXW6MnW0FSGYXGNCJ37WtAVYLpFSD87hOpRE8fMWHYDU7r4cHoQVCC/x0LOB+W2mt3gSgZuZIZzPa68BnrsVeBa56G7DX8PNfB/bC728DDnsVAE7L6TKr6Rpg2I7I5zww3NvKko4CZJwH4HPfyW57nWc39/pXXTOq3d80/+F+MKofjfIBvqpPunnqug9Sn9euscQJgpSu5Kdeg3WrrkFcX567SRPn7Qa3n86wD2sSWuAnYQF3Xhjljx+eN84DgY3ycw/P7ecB1F4HVsPvo4BuaIDzwG3aOMPlDcFqP4luG1bie7AAQhiBh5coKg5MgLgCUACuEriC16GBfOt3KU1tYv8uPKYv9rnAv/miRg8fs9+0049RREBgE1MpmhjnoMmF5QJdXeH4ReuU6PkDBhnUj0rktxlI9I+/+oCWFsWHnY9QXCAiADllEgVzTbUVoY0TLvTXDx7Ti2fsj8+mE3T1Cm9evnxxkWYn+fpcChtiuS6pRJxkH7/5v8r2ufG3eBTRiMBCA6lvi6LUFQsht4bYDVi5b75lGbhCPk/9NgN3ygd7NJbi+NV7Vy7S7BQDpKjToFyGY1x9SC9GBEnkBaCr/eM6DQQsmCmkaXaOr0f7tEUDD/6pVIp9OalolE5ZkZW2d/apVGcg3cTMLK1c4GuAJ/ri6/vm+LRWtevA1YsTFt4CsE7lhP12m+sbVCkx8KuYL9DqCm9sWJyMUVq6RuO0SdEst2kiF6G6oLf8qE8J0bnsUos8AaBEIzFKECNZKvUOJSVGsXdI9Ps/sTbepUurdPMml7kfITqpsD2/uHufDsvsp79+62NaXmWdSIBpnjzmMp8clWh2UhAovTb5Lb434reoVWO/+7VLi7Q4xfm/3Nmy3z6Ly4sE+UmkagNy2NwHsmNpKxWKJlcAEyJRyj7V83uBr9GR4EPfKJ1wWxyenBDihkgAtA16Erc0405kdptt6gg6r93tUUziOdlcPth8mk9TIsFPTiZjdh0ejycoDoQn+kM6kAdF1z9lsxHCYVq8ZrNPvT7XMZdLW5DWSalJdaAxTRu1LXATPt9Wk+2ZSiQoKiA/xEkQT0dKp+I0Lpv3x/NZymiMKJ2k6Unu/9gbrIqgwCKpxC1kNBVm5VGXDGjU9PmeISPgY3xfi2ylAa8quUEA0EImA5l/4K8MgFC43gGruZqXCsYdBOA8xYuZ9hrAhtx/mvUGTQkIMp9J0r7oHyMmobG+bCZJClZDPDuQAfXpzEbcMz5UKcQg+tZgNe2rxkaitGbWV9zsQ5gMF6zWs+BXn2LkCxmIP4iThLIIkq97ByzlvPPywIJH/YhHc4uL5ny351Mqy/GumN+hSZGtTMd8+40Zj0ftOMJ1Z/iORMYUsT5NiEWBmMDkqVq0BsDqUd3nvnFc69D2PpftxW6J9sqiwDdIEiW4PF4sTheXGbi2tf6MqMlkEe9fW6ZPb3CcNu0R9WqcZz4DihdORlw2yoPHpz51BKx2UCe694gnwUdPG1SqyAb2TIG8KNeh3S9TPM7Yh8npHE1P8HwFqEOZQ+a0v7FPi+Pch3/5/iRdZgVRMhAI26Xb5Et/7nuIzAVgNX1jA6jmgtXOW89LtcI/b2CBEKz2BkYadUkIVuPFbAhW42k0BKuFYLUQrBaC1UKwmgABQ7CaeS+EYDV26oRgNXaKhGA1Xi+FYLUQrPaOn17hbaEFQgv8zCwQgtUYdPcmQDf3mhCsxgPlPMCiDqNhIJ07vFx7vu76EKz2M5uYwuqGFngDC4RgtTcwUnhJaIGfoQVCsFrQ6CFYjSgEqzG4JASr8bgIwWryDaeYoBCsFoLVQrDaz26lFILV3rHJfyhgNYvUPUcG9C+Y1QQsbJhyhJXHZT4DO5oyl7hyS91W27Kt1E6rZ5jV1JFsHKNSDgRle8II5Epfuawk0YhH8QS/gZJRz0pS9rt9GgjcOebFKCJcpJEBUKyC7h6A1YYXNYP+gLp9oYbs9qkjCHywfCnzB9hJLDNQJGIZhlw6UH+Ibc7KsTlMXS7DE5jV9JqWIxPmMnW5ko4uUxrKo1Sh2GWix+hXlrnNYZOKQIZPENosc8Ydl+VEFfHOzFpIYO8SJmSCnT1BQhsWOkHvYxcJ5EKRIGGnu3XAwqZ2AcOa7urNpFMOM9bAMhUlY0nqyQ6OTqdHva4wuHR96ggjTiyRIl/Q+Eb+VXhwkbc+y2XIg7zkKMf88C5Ce00f+GYNhEMujXdGoDvqbkRcq+2FHcyjmGb4Hh4kuM+yK9UCZjX8DgYVJJRd6YNxrbaR6SdiczAJga0OCbbVPLudtmVWq9VPLbd0Eux9wkCGdj8ViUawIIGlx4yXZNxKhbiMNfhtb2/XXHN4eEwqDQlWKWVngc1VAq/ZbFvWH+wMancYCQ8Wrp6g6jPpLBUnmQ4VSZmisHNB2/32rfctexkYxLRfgeVLGWVcuT3MD66d3R2jo3blgx1M+wzKoIxQm5ub9PwZUzyvra1Z1jf0QzfApXWHDOiyMKutLC/TuEjOzS7MW/tkcgGTXCqTtuOxUq1aBqmHDx/R2jo/98GDB/Tw8WNzDKlWpS1GvWXDAWEnjjKr4bzugnfnw2Q84bBPxey9YAAyUprS35RVSPsCzqezKdvWmXRg80QCzGq8U0AlW3GM5zdk9xwzDPEuFbAWQQoUCW0Ulz7crEM+j3frYE4F0xQSmI+uXrpsjm/fuknLy0z1/slHH1EmI7sb4gnDEIiEuSgLfmlThhTpzg30hXKJn1s+PrbMamD0LJdPzPnDgz1TPlPOSsnORdncGM0t8k6N8ckpqsoutlKpYrctdbs+gSXPXDM+SR2hlV97vk4nZc5zcnKKZoSqGGWLxhho1e326USfWypTW+Y0sOapbevNBuEdgISxo8yUjUaLKie8Gw6SsLOzvFVjvDBB9TpvvavVIHHIOz7AUqnzNqSWe3J+4PcssxpoycHIgIRj9D+kh08eW5vkCwXLRMXjlO2/evkSXb/O9PHoe+ivSADV1ZoMQG/W6vZdj/+DBQ7p5s2bdOXKFS5/sWiZt/qdgBUPz7GshImEnYfTqUACGP2qivnO9LcK7R3umeP19XUCoxoSGAxLFd5xg/kPu2iQQOGutoLtdVyjTfOWyjxN/tB6CPeiLVSuFHVVdjf0ZKV6n5iYPMP8p+1r1ioyJ6OOyjyHOU3ZMGBPZVDDmNJxChlYPXYlVg2roowp7LnKZnh3IdgTWzIPgxFWZaLASKjlwbhTNjV3vYE8Xap3K/cZjdnrXTZH9173fedKzaI9de6FvbUvwZY9GQt4jq4f+pBil/4GNtaxPO9gyoATX9Ywfr9v28gDm6zYFjthp6Z5jMzPzVkZUNhPbYj+rMcom0qFogyuZI77ftF3isvSi/lTGQHRLmBOQ4KNtQ+Dac/KmKYCRtJmrenIbgWSzYaZT3Yy4o3fEOp55Okyq+kxdvlpH84VxuxxwuzQ5Hkb7yBlt0U7KHU7JEp1X2kM6+iQWc3YK0yhBUIL/LQs8Dqw2qtAQm8CNrLM8s7336uYwFzmM7W0+2163r1uOV91vfvN+ib5n8fE9jqw2puW513ry2u2QB58FGgM14zK/1X2Pw98dl7+b8v0pjYfzu+8/N2d06N8g8PnPvnkE/MIMH0rk6w7Yl1mEeSt97t9xkivy3rKvdd8t8l66qc1C4S1CS3w47SAy8R9HsuCO0e5vt5RNcb7wWXTdt+PLpOH3jvMmjaKKW2YVe08JjY3z1HHOBcyq/04+2lY6u/fAi5YDccqi4m/lszFrKGUWQ3yZ+wP60aiVO+zn7UX9UjU2OjhGtEfvmC/48buER3WOG7w6199QB/cYD9HMUM0ya4ZikeItphYjdbWK/S73/2HOf6X//wZXVtlv9TF6TQliZmceq0qZRLCENaKUkNUdp5v1Kh0zPRuE+NjtLTETDljGYIQAqdBnxLiVzZsWBKDQpViUfa5qioQjvs9n2LCDAQ+nYEw2XQp5shcBnKBuOf5JvtW19fXqC7KGRcW5+jyKvunC9kUxUBbZvxtEYqJP9uHGhC7Ymln95Ser7OSSrXWsMxqPb9O//DPf2fOZ3IRwyCHxN4YjkF1QZYEGjLEfKJoJ6l7hH9Devx4m56tPTfHiD/cusUMu5CGFPVUysWIdo+43b/+4mvqgfkN0plXr9LyIvtlc3GijfvPzHE2HaOlFWazS+U8qnfZ74syJKQzVZslyqa5z3jkUVzYiU7rbet/arWJ/uf//CPnmR+jmSnuKIlMlOo93ni7vrtN4/PM5HTpxhVqSPeEVb/8gq8pnZTpvat8TfkQjH3cLpeW56l5yv7dxZlxyrEJafPFc9tRbt66QXlW8KO9ow7t7zP9EVQExvLc9yDHmRUmuWwaDEwSe6SWYQBDAnecslKBlS8qbFWIoaoKCwjf2tLuCA2Uy1zObsenrmjuVqt16nW5z9QaTTo45LhBJDagwgSXp9Vt2HhRKpOllmQKWVpPAkN9DRCJT1p9jYiLaNzMR7xXwFkdf0BVkfusNpqUkrGWSiQJfnWk5aUZGsvxuD4+3KNigVkMs+kMTRc53jJVsLxn1GsF4xFDTp8Fe1jlT1S1x+OdqEVR8S9GPR9D2KQEbvak8QZxaDSa864kLoarb8cvOgl3RObL0qehMaSDOhqTYBGTYUqDmJ0BqdLo0UtRkIIP9/oVjmnkczH689ccD9ne3KBPP/zAHK9cWKCBqIhlUnHbT0z7uYxuUtszvtRBzMo7BrLMcuF5kqC2Z2mG/Nf9FrbrPXCTRXnwmG9eZaczLH4cxwaDZFPIJVs9okqV22Xv6IR6Mh/CVsVx9p0fV07JE4lk6rapf8rSljPjYzQn8scThSSJ+JcprVYF3c49dmVb9RjxPLWb7w2o4XN5+l6CWmBRI6KDcpc29/j87kGNDsscX6o3uzQ/w8Qmg36LmiWO/1y7MEef3ea5Aqq6CWkXiJDUmvyfaBq0hyJ9Sz4diozvs40aPV1nG+8fJKje4PGYzuapLbGIUmWPYjF+Q87MjlNK/OuNSoU8kaH1OnX67A7HM//+gxhlpQwoi3bzTr1MiSz3eT+KNzEPVH4v8THsFDKrcXt8VynS7/dHDdW3zv/H/nHytkYIaCTfzFQBkSFfP9LZ5kx8ntAtau76vED0ERNKcAO05IOXTFAb88HpOAuVYxLyavqxC3lPDb4CxKbHBrwiL9tGvRUEYuv1Mx/KbtBUF6RGCko0wF0ZJtcpHDW041zWGEA8Qqc76A5oICv2eCRO0SRPADjW851Gh3zRMMeapN2XCazVo65Q3MYoRtCnRsLHvC4KXCefK00IaVSVmoLdtKyok94LoI8GbqHfrEHxrj+wAVo3AIx8NMCcziRtYBvXWKBY9/9j7z2b5DiyLNGbGalFZSmUhtYAAcom2d3smd6ZntmdN8Lsmb2/+T7tt7e2u627qUkABEDoAkpXlkwt49nxe6+7Z3YWBJvsJYfhNFoFIkO4X78uwu/xcyDjxfnHO7Ut4S+C5EigedXzsJnNG65R3ekwtM8ByAEgKaR0OmVBgaDxVNAJQBiaBwBXdIETwCp/wcOXHvODvTaQH09af2bJTgHMdboEalKkVKpgwBpIADDpM2EHDa77oEkFvFn/Fx/2/YdBe/z8sWLBAkQKhTEb3AVoCWABJNSttjuAn5yMl9uxDgCKltHPG8ql7zb1K+Abs3gsft7rOYCUCSpbyerQSi6qj5s+wFtwwuRI6wKyiQhQm3YRB3CBfQNACLUVwGO+PJzmuVKt0s4uT+pr1YbNswEF4itIFpI0GIL23RHgDrBpCiiEPOj6Bk8iYLPjx/kjrzg+bu0J4JDa89qVaxasVhqbsJJwAACo7CPqStvXYHAoZgEQPpgDH6mhoL0AtgOIj31JJsegRa5UaHWVPygfP35Mm5v8oVze2bPAFIDrdDFvfHyCpmf5Axogq4tXLpnjc+fPWEAM8qkAlEKxZI9RVgUkPV1eoacrz8y9n3zyCX388cfmGOC5ukygDPhS2sLk1Cy+srhOPfBrPJawPow6UhADAzdlQQLA3zZPZv2+1AeXBEHSgiqKRSeDmEw7GTuAH6wMXzplJSzh29Uqf5yhThUQdlCtUFfK0m52qCN06skAQFLOG4AWE+P8IQup1Teuv2aO333nJ7QoADKg7mw/DxlcaTuF/JgFZiUpTru7ZXPv4cG+A/I2GlQu80Qb9NYqP438av8zMztHC8dZ2hJ22NgSH9jepbaA/JKpLI2VlPZ62vrt2toaPVtlcGc/jNGYyMKij8rmWJIPwLW2fOg0Gk07JsJuCnoDjbsNEIUgyZa6a/eo2eAPd4AIl44zqG56YtrKm+IjWNs+yIPbbZ5QA1ylxwD3tOo82YeM5/vvv2+OJyYmDMgL6dnaqq1fyJMqEAfALx3T5xcWLDU2fEwlfSFxmxXaaNSvtlO0m7lj3F4gV6QSotNTU9bfKgeH9l2QOvUlsyenxs29AO42BRy5t79vAa9bW2WTb5P/Z89oSz5At3fKVBPKeACeY5A5NPKIAJI6OVQdU8bHJ934FYvbekF/YkFjewcW7At7aD7R5hSQBOCTtn1/DpAvjtlxAe1O50U+YA7586UqddzxJSyNzwgQDbbV/hPgRu3PIY2u6xkM7uQPL9S19qUDcuQBpKV5ZuhLt2Nq5QPB/fHOB2rr/M2/1wcWI1/q23jG4PXsq/C3UCZ/8IGULIYVsjk77mAzABhoTVvrdG0dxfqhlWAuFYo0NcMf3McXFu2YUjk8tPNPACs1/+gznUSmk1dGP6E28WWmUbdqB4wLKutc2UP/x3NFlBe2RoK0tYLhDDBd7Lx3ULF1jTpU/wFosiArbFgoyqR5HMc1FvTvg6Ezrn/OFR1IGvMBKx8P+WzZ1MFjh8yHkwAiC6Ntv2fnupgPagwb0ybFbaIP9n3AZIxrwx0ecaSga/35KLmgUb+/8OHRBZEFIgv8qCzwIkDPqN/VQK8KVHqZ618EVhv+/UXPHL7+VZ/vgw98oJIPaBi18K1jjenVsQYjHbcP/MLxi/IzfP2o/PjvGrbHqz7/Ve3pN5aj7vX9ZVR+npd/naNhHqRrDEeB5/Bs/SbFHMpfK9INRZiznD3Li+DvvvuunUf/qBp9VNjIApEFvhML+N/r+r3j99now+x6rfe96GfGB7Th2K03+xHZIVkrDyz7IqmjF30zfCeGiR4aWeB7bgFEwPQLHMcefMMDUuAKuSoW2vXIIJlTCJsBqrUk9Le2Q/SnjxjA9NtPv6TDFK+ZnTt1nP6fDxjAcXaSaEKW0ncPiR6JFNr/+PhrerrDG4TzxTj9l3dZbvJnV4/RuMDDMiHAK5zTdr1FvTSvAQM44c/HsBERCUQCNq5FkPV0KSZkCwPVFBuU54spO4MBBcjmhz7IK5wIZCiIG6ydtbt8vry7Qw1BUeWLBSop+snb2wd5QbXbvQcbFMR43Xf54RqtPmGjnFw6QVOTjJzKZ0NaWODjudkE1WR9N51KUDJgO+/t1S2ZA06piCmUEmUpme7df0Kr67z2fOnKa3Rinm24td+nFHTwEG9JE316g+Mwt27eoYsXrprjixdnrHRjv9mnr774tTm/OF+iEycYrDYxMe5tWgCRiEr6AQHEQK6M2aDJ7+p0EdfitaV+P0ab0AIFKO3pOm08Y7BjcXKcxmZ4TSs3VaDS/Lw5TqaINnmZm548Jbp9b9kcj5dyRCGDuooZotcusC/V9iq0IbZ9/fIFevqQQXvN+gGdv8zz5NMnS7Qn6MtbX92hGnRT4UvxFCVinAfMz0/L2v/kZIKKfNpAfJodjvtlEjGKGYlKlDSw0oqxWNK1O2Bg1JX6LC2JNFbIUVsAgliPbwpYrR/GqSMAl21sik9ybHOvckiHAgxt9bvUF1CmiffKc0DGkk3w9dXDGqUFVIS4TSCkFqlskopAk2LtPBOjZp3Lgjym4nw+ny/QeIl9NZuLUxgIYKjfokSSz3facUoL+AmAwL44Ythp01ie/9FsNymWYuBj+aBHkyVBycFNBOyYS8ep3WabpEEEor6E+K7YoW/aNLmzZAAAIABJREFUOoPVgEbwMRUOq9m3bR+t14m4cr1xwr38HHhsRfOMSpUHPd0J6cbtO+aavWqdLlzjPm1qKkl//O2n5rh+sEP//k+/NMcn0NEp+CnGUqZI8dDhJuAbmudYzB0Pr44qxsH01XKDf2z6aQH2+f0W3ofN9mwfZx12ESHbCXsUCmivFwPJgwD7AqJDaQtP17ao0uB/dEIAJXm9fPewZjd6Hxx2aGOTwcr1Wo0AwjLv7bXo5z/7iTk2OEfJxnSRSEKVBFhFhkOtphZGgdWM/KvE1hA/Tgrwq40YqcQt22GSqoLSXS9X6b5oVD9b26O4SA8ngww1hChjcWacPnjvtHnv9DhRT8o7XnJesl/fo4RkLhHP0VqVJUE/u7lMW2VZC4/NUDrNNtna6dNBRUgYWk3KCyo2EYRULnOcsJjpUGOXiUd++vZFevfN8+Z4doKIIb1EUIlWELnpO9UJTD37o5nS//nn5CHRn7/KAhFYTcwXgdW4Z4jAaqKpHoHVjD9ggSECqzHLVARWi8BqEVgNO9EisBr6xgisxosrEViNwWRIEViNKAKr6aJmBFb7q75Oo5sjC0QW+E9pgQisNijrOQymisBqz7eP3ygisNp/yi4iKlRkgcgCL2mBCKz2koaKLoss8D2zQARWG7FZLgKrGS+NwGrcWCOwWgRWA3FbBFYjisBqjKSLwGrfs4nMd5ydCKwmBv6+gdWO2qWkNLPqFw6/6SQ4fakAIGCtxEIXTFrC+NJqW5nOZqNhg6xtT+4Tu0R1hymkyrA7FAl/lV0DrFLDbFe4BkxydoeXYdsS5LC8H9egjKLwSQkAUq3MnJu8YjeYvyNM7aLPw3OOYsAyzxdGFjxDmUsAvvJp1i2TFtg+hPXE332MXSEK2AIzh31OQsmDQe0bWpY1/16zkKr0qUFgywKWI62LQVku4dIVBiwrKxlLWGpkloVgG5kdcyoxaSQvGYYOZjVlXDNsHMLMAVm/gR1zkrdWtzVA3e4vAGvZfYaVYQY4X35L68b4BbhbgZSemqcgwThl5EefD+YzZamBHfpC9Ajf8esISHdNgzT3bIeZY9NWGhVMOcqOAx/eFrYe7Mxw7cox3iE/ahOfWQ3lUEaiMObY5sCbpM8BS5T1bci6CeUozusz+13P//sdd2/fMdsBta0sSrCN7s6Gze27vPeGcZd/lFV9uNFsWvYgn0muH3OMZCiv5rPe9Nq+Ydrj/qHWbNHmFjNaoV6UjQwyeY5lSimCiS6du0jzsssGsiaaf/iOMsp0O33LcgTmG60jlg3l9yLPanP4gtown85ZmTY8W8+DqUclQTc2tiwrGBiaNoQZ7v79B/aaZCZNU1NT5l3nz12ky1eYPnh+6RiVSgwyAJNOMsW+ivy7fiNt5VPBWrUhLG537nxNN27cMNffu3fPslWhn2wKI1ouX7LMaqgry1AYOr+CPZRZLR53O9SwG8NnCfIlU7Ud5TJ5yqY5z6mMyzMY+vSZYNbRe8Gyp+xNYARUFiswASgj1GGlYsDLxh8O0edz35IOAuoKG18qAA03g3Wmpybo+vXr5viXf/cBnT7NuyQga6gMl2B21DwgX3HZmgIJ1PIm7yDb3Sm7fqzdpp0d3uG1tblu2fLAFqnlmpyatsxGjXbHsuvt7R+SbLCjbGaMJqd4t8XUMd5FhLS9VabVDWbmazbbFIhkajLtWI6CZMqOC81W2/Zdph+WnVNgPVR7mn5MGC0wDuqYAj+anWX646nxiYG2YMfoXt/2h2gHlgGxVrM+s7CwQJcuMSPg9PS0ZZszTHjS/1RqVdvvLS8vW1aqYzMzVj4Y125scxtH/iF/a/wnlbLtEcxeKlN09tRpm/9ioeBsXqtbn8kkIf3J2zXRdkrj3KY6bTd/AGOjyo8+XV2hVZX+3Nii/UPewQeZzo5IS6OtZyVv2B2p9Q6mOu1DSsWS7SdRLl28Rz+j0pzwbZ3DDDOrqdQm/mp/xfMOnmElDIuV7Pby2ECRN9e+Yrbvwrv0vXinMgLiHHayaQrEf+AbKo/rS2PjPCQ/kWamj1lJULR7O7cBw6v4m89MCf507ScxRvljtB4zgyPvMvOZdJHPkXLksUEWTO0TjGS0DNGof7Uh/ur8Ae/SsRL28OcJTnazYOVl5+bmaEYkaDFH9ecJvpy3+gDyq/0h8u/PGzUPmi/T9r0xonHgWFeRF/WH8ckp27+hvavdyrtgf+S5GvJimfkmJi37Hd6leQN1v5U+zztJbviO9p/pnLsmFvfq15ODRz/qz2lVLoPHFPZVbNT8VpjVPFnRfs99aQx/m4z6VnkRy4JtANFBZIHIAj86C4wCGPlGeBlmtaOYrvAcn3VMnzvMFua/7ygGMv85L2IyG37+q1z/PLCan7eXYUp71etH5XPYtqPAc8N16P/7KGa1Ufkfdv6jbD7q/MvUNa55GWY1P/86d/DXcnymuuH3qn0wnus8BTLpYJtGeuuttyw7Oa7Vb9AfXcOPChxZILLAt24B/1vKX2sftTbvr4sPZ+Qo9jNfUWPUNT4r21GFe5nvhm/dMNEDIwt8zy3gg9XMeoKXX8v2hG9xZSCLxckKYmEtVq7H6qweQ3Htq69XzC8f331IKz1enDl14iT9t6uskrKQIjrGJE1UbRF9zQRY9JtbFfrs/iNzHKRCOjPLbGE/v7pEb5/i9bwxqlHQ4XhgKo08MICgZ2JTzB6EvyqvFoPgpMov6kKR5JsZlpBc3M+sX+j6A9iFYrym6DPPmdJaKiQvgou1MFEx6Xb7FBdpUcRAlFtss1ynMujksPbZ7dKerHNnChNUzDGr/rOHq3SwzeuRr128TGdPyFogpDxlCW96GkogzO6TyaSsLCPIhUTUiaAG2hZGKEj4tVq8bvR4+SltbPHa9oWLl2lpnqUb61hKk7W0Dz95QstPmH0NrP1XLnO8YmmBaJWXy+kPv/2Qzp/he08dn6aFWV7fRm51DbXbaVNCgq3JeEApWctEHNGPpeq8F/drHKbZCGl9hWM9uXyREuNsxWQxTak0r4mCu+i2yMjeuLNCLaFpSiR7lAjYhlcvH6dzIl366N4GbSzz+TOLZ2ht+a45BhPbpcvMvpafiNHDx+zDUP4olXguPTkxS/vbXHf7uwd0fI7VShbn0lQQKqRMAjFQrpd0AoFRzrMZg0TPL4wjfitruvBZYYqCP3YayiKWoLhKEyBuGWM/74Zxq1oJeUYhbqNWj6glbgz10J44qGFWU+qqTkilDGcUhFdgbTLlzaP98DEqT0j65J/8UAhSKmILIRi9vB9vUBgXohWKU1elJClvWA35ZUQwBVIqDvFCjnuEQYIOWuzzDx5t0dzMpDmenMhbNim2J8d/UtCTVW3OWEihLDbCwmpP5kzzld9ssWzrZ3Yzj87Otv84NUUHN57KU006NfwNpH4rPaI7XzOA79aDx3T6CjOrJVJxWn7ALH0TuQS9//pJc1wIiJLiAxO5gJLSlwaGWY1ta+I52vt68eZh/jfLEuex8TGzmjJfOkZzrA377GoDOoaeel5fGCs5rs6FhP1UMhhxrLowzB1UmnRYF6Y0ExvhPjmBSpLM7R8Q3bjJbGHAdMRj3Of0uy166022FcjQAin7ycU0tSWciyadE2Y1lrPk5Hjz5ITX5fYkhoA4QE8U72LJlJXIrHbBcsk37B506OEDZjXb3tqn5UfMwjh7bJz+/V8+MMfnz4LVj98DIr96jwuPJySlP4cFPvmCVYVuP1ynVHbOHE/PnbaDKOSM16WffPxohYoFHvBK43nakfh2KnZAx49xnPP1iwt0+QKzRUJdOJABIwP/kWJTt0MWuDLMH2jrNGJWU3N9W38jsNpftruXsu2ryoCO1EUekgMdeLEEMV8qM+Yib3dC38kaQkbPghsAUJNOpVapuqB4rW6Dqa2mkzlDJ6fXQypUA71YhLNgNcggymDugzDAkuhLDVrpK6EVRY7NB67QKZrJk4DV8DwNRvqSeb58p79wiLzoAqHPgOV/lGMRUQOVvhQU3mU/ogE4k6Av6E/9xUv9WM+k0wOgN+inm040HrhBKeYGq2EJVJXPQ+DSSXG5QLKfnyDhgCxhu2eDlLBNH8FhzGkMIM9NClROrtWsW0CbeabaOYhbMAEmmjo5hQzZUQsVfl34AXvfN/3gt9rNDP4yuSsWJt3HSjxubYtiWKCG8SPu5DFR9uVQAd4x5cXg71HPax4QqFWgHupXA8AIiisYAnJ7GrQOgoST5crlPACiA4fBpxT0ECQhv8XDFYA1djGbnIxpp9m07QL2HgVWMwrX4jMohkqyAqxWqQhQo1q1bcen709l0gMSmBYYh/m30GT74ANI1NrAdtrlGdfqhwgAPSr7WK3XXF+B/AjFKmyADz2kXg9ypeJ7QWBteOHMeVpcZL1x/NVgvw9wbDbaFmwEMIHWESQXtd3hXVquVNLJ5sb7DmQJQKH6AGQYFQhyeFh1IJVGgwDSQfrwk08MiAwJ1yowAuC6s2f5w+jY7DSdu8D005BrQZ7U3xQoA9lK9QH0hQqsWVtbpweP+OP+9u3bdPcuf3jB75S6ut5oDciAjgKr+TKgqZST3vPBtVikGCXzAJ9Um+DZCpIolsYsmAZ9g9Z7rVlH52GbsA2w1A5tHUE+Uc+jP4QUJRIASfocfI4lA24X46WiBav96h9+SRcv8od1AX1vjhc8AFZTyeNCPu/yHIvTpshBbm9tOllkLCTsMZ3x9tYGVYQyGHKUKomYyeZsu9vZP7D5Nx/qQrGdCLI0fUyAYsem7Xv39w5oa4flR3d396laEy7zeMpRqMcDN750nZw0/FflDuG/KtcLsJ8FuYIWuckrG5gDKPBoLF+wvor6tGDoVHoANKx12qrVHNjFk6JGHhQsBeCcDSrGY1ZqE/KaGLORxkolA3BDwpisZUc9w1eQIF+oCf3c5CR/vEKWUYNsAKtpG4ekuM4NfFB4KkhQJstf4ujbVKL34cOHhP+RlleeDYALGyI728HAIB+MaBcqz4r8u3HcSXLnMlmozZoEe2t+0M9oH45j7St8sJoPEvWBzugnbF8dd2OlqWupUx9YjLrSeY6RVxYwE471vQa4JgshyCtA66ZdJBI0LnK68BFtv6hfrS8frIa8WdB26PoEvN8GLryNBPAxBc/BFzT//twJeVRbIU/++GsB0958kgFwvJIAWnOVpPTHXx94xyB7/mDFe/wAi/o/yquymwBJansBWM2Od/3+wOYB7c/xfB1HUEYf8G37w2LR1inGPZXB7TV0GZOlBayP5fID8q+aZ8iA2jaSSto2CJla/732OJG2z0lnM7btAORmx8pcxs3HMk5ONzEEVvNBeDr3Q36/a7Daq4DSIrCadY/oILJAZIEhC4wCk+GSo0BqR4HbXgRg8p/5PHDbUWCso4BTL7re3zBoxkdPjlNN4V8znDdfulrz4F8/fO8oMNarXv88sJ1fXs3/UeA/H+B1lP2H7x0ltfmy4L+Xyc8of3ueP/jrHFoXR/mmv86k30vIE+Yvuqnk/Pnzdk4xsOYU9QyRBSILRBb4liyAPn/UpiSc8/tA/d56GZAZ7vNBDPa7E+v3R8iAHjX/f5VviG/JJNFjIgt8ry3wTcBqCgjDrjSlN2j3iXRPGVZl1rZ4bebe+h797g4jiaaPLdIlAdCPxeN0inE+tFMhuidB/RvLG/RUwEAAoqRF/u/t83P0H7/gNdTZHFG/xhtdS2Mp6gukAWAPB1YLKSYydoA6xOQarDrrfG+wYvp2w++gPGCM2gK2YyFHTrG4kwoN+4jX8RoO3m8JKCBlKOC5arNNG1ssb7q6sUmVOgOSwkSWkuO8Jnrq7ClqylrQyuNlSgr44NrlUzTDeDADVGvKMjGwD/t7vLaaSBJNT/IaKjKp4BVI9ukaba3dt2uE65vbtLnNa8+T08doVkBX9UaHNrZ4zfvuvfuUSTMY5fobb9EM77cmhGYeP+E1qCeP79HP3r1gjqcmslTKKwCLaFOkAKuVA5qU9d35GbdZuy3rmLg3m0kbkhEkbEbvCVokHstQp87ngfMKBTCE5VYFR5Y7RH/6mOMtf/7sNpnN+QCinT1OMzN8w7VLxzTES3/+wx2KtXlz9LHSBDX2npnj8+cW6OxZ3pxbaRE9esJxFaxtLy4x8Gg8G6cdNg/dunGXFmbYJy+cmaAkF52S8T7FQ67fJIJrAkTDmrLGJCkG8BnHG3seIUCsH1IqyV7WbXfcOmjCSUMCPGSBZVjPlEaIUIhG4gF/UXwa4mcKXkS0hKMhRN0Gg3GQ8FevRzvWoRU2jgnMMkWBBbPiWsXRdXotCgMB2CUyFqzW6SUpKw1mr+wANzMTRK069wnpfIFWdtlwH352h+Znmczh2uVzJFhE0+Zi8g0bwLYeoEE36XM/5uQ7Xx2sJkYxJRQ/pISV0D3oEJWrQrYTBrRT4bjKw5UyTcwtmePyTp0qu9wvnVuapflx1oXt13ZpYZpjektTKaviOAhWA/BO8+DIUZxwKf+mMCTDQ6OX952c6AAWw8TdRZ4yDI08qiaVLUYYLpSW1DO/ixQv2gBXKVVrHWprgCMeo02JWcXTSUqluYxzCwVqSYMEzOLjT7hDR1W1WwJu6zbpnMQ8Y2GLqMeOO3usRH1B4ObSCZqd5BgQcqLyl8inNC/OlM/wJNiNXtilnoCMewFgkuzpeItKLTc7RJtcRfTk8RbdvfWVOS7kUvTLv3vHHJ8/nbbY7DDep57akDGXJj1e6dInXzAgb3WrQckcx6kSuTGaX+J+GBwHZekrHj1YpVnZ/D5WSNPje+z/rfo6/es/XjbHpxaKNDvJdWTKqmC1uGu/LwtWGyWDK1mP/nwDC0RgNTHad82sFoHVuIvpRWA1Y4cIrMYtLgKr8ewiAqvxFD8Cq/EkMQKr8U6HfgRW4wl1BFYzdojAarxwFYHVeIUHILQIrEYmEB6B1b7BF3B0S2SByAJ/cwtEYDUGsB0FtovAaoMyoMPANR+cp877PPBcBFb7mzfx6IWRBSIL/I0tEIHV/sYGj14XWeCvtEAEVlMDRmA1WCICq0VgtQisFoHVEBGNwGoAqkZgtb9yivGf4vZYv698jn9deb7rnfRH7Wr863Lt3T2Crel5z35VZjVLm/mSGcbOA8twK8wVuDXs9Q2LxfCxECuZ8wDG2d24nmQV2NGUGeJgb98i/BtVj3Gk0bDnASzTRcFeu2Nly8DQYRdTw9Du5IIPWDlFTwYULB5gX0HCfZo3XKsI7YSh4Bxkt8D1CESqfJIv1+gzSIFNRHe0+ou85vliGOxs0N0NCOypv+J6LSMkzyxD1RCzmlZb0pMTRb7AeoEEWb240TLlpHZm9hEngeqzIulOEFOXApE3eRamNMNUJ8h/1J3uhjPMaqFAqI3Ul3Mq3Q3RakBCjt/b7jRtHUEGVFlDcnkX6C0UctYmiXhACYH7Y6eF+hv8ypaxH1JPaE/7kJeVY/+aZJAgSOghtdrYhScyVZ4MIsqo9NC+/0Ay0t9Rruh0n1nN73PAvqQ+gHpRWS6An9bWmEYZzGoa2AYYSJmZfOm3ZCJt/QF+q4w4kFPUe8Hio3UBqmrHXNiydk5n4BcMwIJ9UAdaz47dLU4x2Q2E/kEZpMrlsm1r2BFpJc9yTlYMdlMWHEhh6jXIoz4/lXZMbLCHsqPB38GahbS5VXaylbWqa+/kZEYh+6kMNCvr65aVpzQ+TtMiqXnu9DkrLwjWK2XHAZhAd2WCWU3f6zOcQQZUE/Km1+eyjjWq2+wMsPFpmwWzmrIZdTo9WxfoIcEohfTnjz+2Mp0oh9Yp/GRadhlNTk8YqRakN954wzI5GSnDMaZInpiYILDbmTqFDevMmwvJP7XP/fv36csvvzTn7917QOVdhvWXt3fJpwBW3w21UgTA6rNG6THYhtQm2FxhWS09Vkj4mCYjm5jl3RaQTQRroua53WYQmMo/mvMUUqvFZYFtKkIxDP8HoxpSwpPYy6Uz1AQzG8DHXcjd8ptLxTG6du2qOf7VP/wDXbnCuxUmxscsi14qAIU95xXsXMrG1Gu2aX2D2+nG2jrVarxrrN2s0+Eh0z1XDg9sXYP9TsuIGYyyA+4dVqyfQLoxhu1uSGHSyoCWJsbtNfVag/ZEenJrq0zbZd7p1mg5BsRuP7Q+0+n2bL8BlrH8GIOHUJ/KrAZZWvgEks+qhbFbWZTATqdMV6hP7YumJ6ds3+XL+2KXh/q8qSOR5MY5fSbyom0fkp7aP0CyVtsdxitfIlntBiaz8Un287FCcYDhRNmtluYXLMsX6k7HU8wT9Pmwg5Vl9OYAleoBPXx43zz/xo1bdP8RH29v7dBhlesaksTo9409EwHFRNYwl8tTscQ79QpjRTsfQL9hmauSqQEpTLWtL2XuSwyjXrRN+VK/6BOcPLHPoBl3uzV7vYH5hs8KomMB7ODvcNc+CvnSvOF3lcdFOWZnedskGB+1TuEXymw3NTHpGBOLro4A6HR9YMex4TZb9jzyhXEFCX2V+g/u03vNPE3Y4PBefwe9jsU+Uyzv1neMvio1jv5K/Rn2tHNCb9zHc/x+zJfpVMZN+J3aAXXnM7Bq3Q2D1TSfKJ//Xn0m2qz2G2Bf295gOnJsItXrkRfLPBB4ktn1uh37sBPTspamHAsa5Mp9hkvNZyLm9qRhbqXlQn60fjP5rPVJMBKOGsdhYz2Pv8qshrb4XYLVQtU54N50JLvtd/0NKK+O/kQWiCzwA7fAUWAjv1hHsanpNX8NOGl4PWmQ3Zvf8Dww2asyq73o+uGy+Pl5GWa1UaC35zGrHcUYd9T5UcxwL2v/l3mXP3YcVZZvo96H/esoEJvmx2ck8tcefP/1GV1x/cmTzADxk5/8hCBljqRzPhzrXOQH3oSj7EcWiCzwPbSAP17Ytclu134/oe/Sbx1/zXWYZc0fI/3rtcj+9cNz/6MY1/x7fdNF3w7fQ0eKsvQ3sYAPVsOxiyJxLI8/uD0ZUDM35R/iQdKyW4GxRgnIEGqBtCfSVoXo//1fN3ke0k1SWtacM6ksXbpwwpxf2arR/ZVVc7y536B+gtfbYmFAQZvXay8sjNOv3mYg0YUlorEUrxmPpfC7KAwZZiBZEA6h8CTZH2IDQb6Hkx//8+OrzNrm2IaUmwjPVtYfo+7oSIvso0Go1ZQ17Eq1Rts7rHWKtXtdy0+PTVNKVA0gvXjzBjOENWt7dHKRJeGW5mapyEvqtPxwm+7fZqUWxIKULiyVjtPiErOWLSxOUT7Laz7NbpuSYs9mp2cIGpAqtSqBXQ2p1ekSpFLN+UaTtsu85n3i1FmanuY55NR0YO/9/R8f09oaMyddu3aFLl/k+sJSv9phb69Nz56yTF6jWqGlRabRu3B6ntrCBIboXlxuSEDdUdibep22jTHGYwlKkBQ+EVIvwbGsnvmP63G90qTPPmOmos9uPqDxCZbs/NkHP6W5OS7XeJpoeZXjwF9+doemS6e57JUDOj7Dtjp7esaU05zvQzKQ19GTqYxVZ0G9q0TgH3/zBS3O8ruuvbbg/IE6FMT4XRDFJGH4w/pcKGtxUMPqheK3eKb4qGESFZs0mx1KSSzUKIXKNahCiOUYm6c96V5DQcbn8faWxDowvmUlUIKS6mogwoKeMBa1evzQRAZxUc5bO2xTp8kvLmQzpHwvCO/mpFrwa1N6ghQlqCax3421AzqxwD65uRLSQZl95rWL85QMuC2EyYA2qxyn/Z+//YjGikyY8MH771BJRFYQwk5Ks473OzZuY6LDUl7ux/giMCz6LGJ+n+ZkJYdlQNlubE1+aLXdpzDFedvaa9FHN+5wWXYrVJrmes+V5qnS5ow+uL9M1T1uU4szY5ToikRvWKf33+R41LnjszQmdkP+nQyoY1YDD6QTKHVrtwPijkYGVLAY1HN9tRYBf00xxCbASqj/mNid+B4UtqSjh1+JSjC120QNaAKD+fLgwNqzMDZGy2ssj4s+LCsqUIXxMZLwJCVSRA8f8svge4cV7k8o7NDcMY4zdNp16ghFZCoZUkfiMJlMjK5dZMUp5Dwt9Qs/taxyfTc2cVhf8AixLnUlJtAOe9SRsQYy0f2Y8glirZ2zg9Dbxjq3cQq7dGKR2dHGi1BJ4bYQT6AFcz+DM3tcpXT7Xpe++prrer8Ro6a08f1qhU6eZaa9uYU05eW1/TbRvJBKNg6Jbn7CrI2JXo3+73+9Zo6nxsleb0YyTwZUJVPB4hkbqXzoxj72f5fUbiOGKO+q6PB5FojAamqd7yFYzVacEUSWf3kgIYyuChIC/aJdePOk+hCIbAjdbbPmgm2QAbWSVfXGgAyoL8+kk+Vep0VNAWcg0GsX63qO1tYHokEuUxdcjTSVgNX8RVv+UJaCgUZSZ3Eii4USIxipwWMEPi29b683AAjzg8R+EFqvh4yjL8+ktgKoS8uLD3ILCPMlSWBnmXQgT35gVSe8SS9vsI0CBfBsP+irYDLYRAO9uF7tyX+5mxtYLBAwC85D8s//LSaVBEuqrCR+74jGeLftwGoAhyjIoJB34CecV3+AnlpcNO2NPKuMLBkAoTAzMx8xIbUksN1FwFvkZdEp673pZJLiGDUNYA4TASflaevFgNX4/OCCBeQCBWzXblMPvLuSRlFIA8Ch+UcwWsFSqLftbR7Q6vWm9QHIWeqiMf5a8FkIOVEeePFMC2zKZpwMXzozAFZzbcFR7QOspmBE+H5DJgV4tvq8WezxwGqVA55QQEZQ/Qca4FpelEsD7QDGaHkxH9Dz+KtlMeBOkRyF76vPdPpOmhBAlp1dpsbu9Jy8WrPTtrYCQEeBDgA5aVuYGHeB9uOLi0b2BGl2dtaBk1Ipm/9Ou2eD/QAKOHlZF5jnALz4iacbn6DA5h/vt0AQfMPrF7E30kECcmODJ+affvE53bp1yxyvrq4RwERI6McAQkQqlor02vXr5vj11183ZUACyG9KygU5vrSAwADGaMjXCnzE+KrtAAAgAElEQVREATcARt65wxPqr27dsUBJSJKq9F6z2fYkgHukH+aQN7WASA9cW8g7EBLK6mRpnAwDpDW1/fjSyT6AltsYG+kQwEQBvKKdNVs8MYTfKbDS788BhgM9NhL6D/U9ALAS8hUzPlai69dfM9f8869+RVcuXTLHpWLe+mcicFJ9pZIrV7fRsmC11WcrVC4zT/DB3o4Fq/W6+EjiDwfUj44LvX5owTdYmADg1JQ1SFBbQHzxeIqKY7zQks3nrP1bzTbVRXpyf/+Qdvf4A67eRDsVSeJ2x8poNltt23/C34vjvEhgrpWxDMAtBYH50ooAHgPwiFTI5mybArBNAdnHpqat9KHPnpUOAus/voQi2oG2d0hlKrAMgBjNP+rXgkQbDQu0wjkFLcWTCSvxib7TH9+1L0UQDkAqJIAXtZ364x3Azdqv4jz6MiT0wbdu3TDHn376OT17JgtCzTZ1REqy1W4T+jukZCptwWrpVJZyRabwhu9ZwHHajV+ppJMGxnt9WXBtL7Cb9ufcD3P9+oB49J9aFziv19Tqddu+fKA8ji3w1APu4/woABn6AA1cIo+6QId+5tQpXjgEEFMBTDivPgMwqAOtujlDp9Vycr0eWwvma1rvqGftD9fX1wfA0H4gWsviS6BayWIjA+36XvRF2p9kIVuc4n4b9a/jEc9DeBzHc9S2eI+VhgdoT/p8+LLWL56hbdy2MZl/+XNCrSPkzcrW40tfEn5XH0a/ofMf+KQCmhvV1sB7NQ+QCVBfgu9oH57OujkD2przAQdiQ1m0vlKBA1MChKlgtZmZGQsAzY8VbB7Qp1rZ8Yybe0C63R/fFazG9SWbARKun8fQaBeMY07yfnDM9D+rrdl4gVySD1Z7XmDKuzs6jCwQWSCywEgL+GCfUfP34XNHgYqOOn8UGO6o618EJhvO76jnvAy4bRjgNQqYBYP50pM/BrCaHWe8b7nn2XPU9c8Dz73K9bhWxzi/3jFHsZukzPoNfw/5mygvXLhAV65cMefxfTBqrYLnTdGyddQ1RhaILPDdWkD7K4wnOsb533A+4Gx4I/AoAPEwCM1f29aSDIPe/PN+aV8EaPtuLRM9PbLA98MC3wSsRhqPSiQNMASpiRCaFAl4nJYE2g9bRH+6yVKVNx5s0PIGH1MySxeu8ubita1dKh8IeKWfoOqhPKmXpvEMS6pNZuN0YpLXVX7+5ji9fpEfk6IGpQRMgBUgXc82MxxZMzYhKgvs6FNMwWreNAj3aZTHrYqjTCkHJBIyDvPiGFFgC+wD+9yaB5aVLLjN2Ijf0Oq07dpMPBmQWISW1zr0xRd/NNcszU/SlSsM2kiiAALwKq/v0PIj3uSYTxcIpAxIjeYhjY3x8YXLizRR5HVoQLoSxDbsdByhRzcMaWePYy+7ewc2ntBo92hc5OpOnWagGtLeAdHOLq/Tf/blDdrb5VxfvXqFrl7hdVmokMp+X3r0aI/2djj2NT5WpJljDATJpBLU6/JzSsWclaFsNVoUCrFGJpOilJBv9MO+3bQeT8aIYgxW61KPugIiPGz26Nkzlhp8urpLC0tst6XjY5aCJJcmunefN7nfuvmQJgoi3bj+jP7xF+xM88dSVChyjcF9dQs+ak0lDg2IBxqhRPTJR5/Q6ePHzfH1aycooeBICGEKWA0xUSXEMMBHjTnHHFgNbqohRhxvbLDdICE7O8sIF4CyNCSF461tbgtBPKTZSZE77HQsKUQS64LmCoby6FgMadmsAry6RAAJauoI6AcAILQBpL16hVJxjl3kM3HaFlnDw1qL5ub4vekUkeCazHfJTpl94+5Xj+i9d940xwfbRDe/+Mgcv/f2ZTp1kjfaV1oNqoQcB/sf//sjA2JC+uCn79IS9H4Z40RZ3fff71PKyFtKknXCYbCaJ5LpiV86MG7MlNVBwtwD49QT0GSzF6e4EMKs7tToDx8zEcTmXoVm5tl/Jo6donXeh00rqzt0UF43x6VcnFIh++r8RJo+eJfje/PTGZKmadavOR/45kOMWgBeHliNy8Ht2vzsYTFsnjWOa070HRprCKymsrMGIqfAtRhRXWPphpSBfbsJtGbIRt+v1qyS7cT0FG2WmdghnclQaZJlW/cPKjQ5wXUK/9wTfFqz0aduj301k0rSREkkbjtEzTojv+q1faofcF8EwOvrlxnYB9/Oy7p+LhVYILVR/RRQWpCIU7/LPgMb9gVB3A9DAmDNWCSeJMgJm2sooLoAPdHFqLopzJZMslGCuAObhpSm/R7bodImWhcJ0Ru3W3T7IQPduvExShb5+fVOg8I4n19YzNNrF9gmx8aJktKHP7xdpvIzbuPXL56h1y5yO4KssxSXBVllfElBllf8JOz3KOYzBJk7uWQ6FgO06eOzHUDTXhwdvKIFIrCa9bNXWzz6WzCr2bqMwGrGFBFYTSYmEVjtL7q5CKzGk80IrMauEYHVeHIXgdV4shyB1eSjJAKrGX+IwGrsDwhcRGA17DyNwGp/MamKwGqv+DkdXR5ZILLAy1ggAqsdLXOp8xP89QFYr8qU9qrXPw9I910zq6nP+CDFCKz2Mi0puiayQGSByAKjLRCB1SLPiCzw/bZABFbj+onAarJhPAKr8dpkBFYzdojAahzLisBq3E9GYDW2QwRW+37Pa77t3MXCUdtav+23fAvPG7VT9lt4rH3EaKTk0W94VbAaGGhGpaN2WALBa38b3oWpOxRAsyvY8063a1lJuu3OABtEVSTDaocVy9gEZjUnX9i259utlpP4BLLUQsN7jk0HLDuSJ59VpdWE9CSjlMF8oWUeZuNQOyRiccvM0euCbYhhr3BJZdrAc5QJA8fKKuHLUfnSn/jdSel51wMNK3nGDjLdZQb2EWXLwHnLqpJIONnBrpP9AkuI5s1nEAFzWyzBxgKDVK3O0maQNQMbBhJ24PaFOQZ58WXCVIYPLB4+I4sysRWyBcrnRdovW7DyT4adTmG7/XDg+cqcFJr6YpwvGDh8ZjVlEAGVsbLgwDdU+hMsbso+NTk+QZDQM+Vqd6zsXaNWNztVTIIsqezISCWSFItz2cMgYXccgP7USmglEvYYiGtNYIRpCRsfbKK2Gty1F7eBdlAVa/2ifMpcgjp1TDYCqzasWu0BuTfLOtZ2jH3wC/UNMBhaxpd0xtoc9/WEGQjMUzHZcTA2VnByoo2aZbJpNhsDLHr9ruzOiAHlzrTaA8xJoZND9eXqIJmnNkR5waqEhGO1FXzVMg5CVlj7jbjbIQ47K9sQqJYhs4cEW0Je1OSn3rR1jWdDos/4UtLJ8B3z5MzACqRtEHnU97ZbXdsvKXMct4vUQJvV/FcOHfNTNpkZkC7QuoYcm+5ex1+1CRDuygb35a2bllltZWWVwCyEtLe/ZyloShMlWjrBzEbnzp2jxeO8a2N+foGOy86dxePHLeMR8qxjEljuGrJVAAxGKjsLSVAwqiH9/ve/t9KQBwcV6khfB7ph/IeE3T9+v6fsQdlMzjH5CcDEtCnDv8zjCuraMdW5toB2qdKfsJmyH1Hg2g7LKLPvoa0pu5WR9JUdBJAD1fIiX13xWzBsYRcWEvqHN1/n3Sv//Kt/orPnmOYbsqHJJPtMYPpebodgjUolhWK516f1daahf/pkmdY3+Hh7Y50ORAYUzGTad6GftvLQHng3Fjj2TTAFqlQrwGrwb2PnROBYG1sdAosgUrvdJUje8jUZ25/UGk3LxndwWLE78sB4pTKgOAZjGz+nbZnV4A/a/6A/VMasydI4bW7y7jwwPKk/g51O+y5lZcI13WbTth1cq76BtmXlj3NZy8I1MTVp+ytcrwxqYI5TiVKwG2rewKzms3lpfgKKWca1M2fOWGY1yL8qYxbaqx5jl6EygeGcMlc9fvyYbt5kKQLI5G7v8FYobM7RscaM6TJNgt8pvTgktnNCdY1ya71nPfZBMLmqvfyx1c+bz5Q5DFZTNjjYXm2LPKjPl3d2Bvptn8XQZ5jT/hZ2tTLNnrQ66krHFFyr48XU1ARdvMi7Cy9dumTZttBGlC0vn3VS3WDEdHMYx/iF+zVvGMeV4Q99njKrQQZU8wb/0TLCfk4mOzXAROuXcYBtRPquudkZSw2fSaXtHABzg4MK7/JDf5LOchss5PLUEEZDzCW0rn3ZcbR3zKtMH1JwbG2wiTKlwRc0PyiTtgWc074L16gNwY6pZYFvPnrIMgn7u/u23uEL6mMY6LVOWdKdwa+ZXMGx8EKyVuaWGBdGMrb2PKn3RGDbOPKD/00Zi46tzZcBxe45rRf03/7cSTd44f3fJbMahY4K32RWUsQQ41sjOo4sEFngZSzgM5n51x/FsuafP4qNzL9mFFOamW/4aycei9co2c2jwFv+c/zj54Gr/DWKUXkYBu+9CrMa8uCDyV7ExHbU9c8rr28fra+jmMy+yfNH2eR54DnHZOr2Lz8vP6P8Z9gf/HLpGOuzS+N3nefir84TMWd86623zO0nTpwYYHVXu9l1Fvl+89lqX6a9RNdEFogsEFngKAto/3bUfBzjg9+H6zfo8FzeXyP3WdP8/nMUI9owm9ooxjW866j8jWKgjGo7ssCPwQIvB1aDlKGdobhjQw3E3+YIMVomqjjZtbRGh6jM4Sj6Xx9v0Yf3ef17o0k0c/q8Oa41u5QWZvZsPEsrj1mVJN5N0NQYr08k+nVKdvj8L34yR//0AccKikkSXjXIcvYpkLWQWOgJASLuJUw85iZh0ueCKJNWSH3WlCOw8vTkfJ8SJAIZ5mpLjAVmNZ/gScxjpvVC12PiY3IDsgU2MPN8S+cD6dQkPdvlhcfHK+vUqDN1z9WrZ2lujBnRutSgfodf1mvHKB1wLA6PVvWp+/dXqVbjNd3zF+docoLXuvphjzIxVtSgvicpiDpSSdB63WywN6ZJpqhY4DX1Rh/xIL51dW2PHi/zujjqvFDgvNWbTrLz7NnTto99+uQR5UUJ5rVri9ZWX99dplaDN6uePrVE87Mi+YrvI4lTZxJYiePUaFUoLetwiXif+kaMT2VA+RrIgTYaDCqq1kIqTbISBh6ncpnJDNEXn7N9fv+Hz2m8xIxo0+NZ+udfMBObCWMJ01i7G1ICTG6SlDEObvr5p/fZJqurdOncWXN84fxxCuSbLg2KtVBlQJFniS3G3FodWK4QP0ICy5VUr5Fq/FzkJttd1CUrxOTyGqkhqtSJ7t9n2dN00KeLp1mJZ7u8ZmV55xaWqJhlgpHDZot2tpm5qtts0Ik5ZsyDN2RFZhRZDGWDaC8IaWuf18gfPlqhySLHpqamF+jZClOrrW9s0ekLbLeTJ9PUlrVzuPbNLx6Y82vLm/R3P/85l7FF9Mff/sEcX758kt5+k2Nc1TZRVcz854/v0cozXhN98/olunqe3wu2qby4LuYCWi1o4wMKDFJ5nBWVBHV2w9mXkQFVZjWKp609d2pdWt5gm3TCgHrypJ3DLjW73L667YC2N56Z41wypBNzHBc9OTdG509wfuClug/3aGY1YCuceGPMCrd6ZHDoS7T/GWBWM69hmxsILj8HSj+htCrcpn01EBN10QeNBzHa3WO/rRzWieLch1Sqdao1uSNADL4GHUv4TzpFs7PMrLa2vkPjJT4+rLaphopFPMpTJJocL1JWpF2Rq26Hc7Ff3qLKIftnLpWgEwvsz6j3oqzZj+UzlLJCeOjnuVwQO+q2mFUxHoQWB8GyuYwHAdNYLMZ9GmqgKc4ag7KatQl4GkVZxzBiciyuSUmqELejO0+Ibt7hfN65X6GtA35mujRH2RJnrtELqdVm5jksrb/92qI5Hk+HVH7C0p+bj57SwiSzUf7HP18iCWFSBjLKkktTNjlmUVsZO3o9Qj255HAL4NBE8sd0PC9iVvPM9Q0PI7CaGO67Bqv1u50BKswXUWAbyTUfpCaDsP/R6bNiNDptS/VopD9lhlOv1mygGmA1/Uit12oOjNXpWoBUu+kkPtGJJCQaBjrEjgAUMKGxoJDQSQoCbKOLrADW+Eyh6p88eeTuIA4ZRCkjwA+QskMyQVw5j6ChAhQAgNFFP5TdB3Xp83G9L4moAWxI2/kLur6cgy5ApoKEA9nEHLgHvyugp9lo2PwjX7l8nsuSCCghIJ5Op0sVCdBCbjIjQtKwiQLI/EA4yttuM12pH8xG+RTYUcgVaazEE8BCfsxK72Gi7MuJ6oKETPk5b/G4CyQbkAdPKrHYijJz7+qkHg/29gfAaggUI01PThFAEEhG2lKCzT5YDT6jAWYAFyB5hdSPB2bQNPe2nVymDzBSql5cAyBFVybvvj/A7yxQsuckEYNUmiAXh4R6UR8wNpcPEwNGEXkw1JH6Ep5pgZsdBw7z21qn52QxAYzQPMA3FAwEUKCCRycmnJReq1l3MoXNhkfH36G+gDvDXpcA2ERCHerikC9thi8jH8CSEHpcSFIigI+EMqk/Q96wJ5MgfPx532c2DwcVB6RLplMWjJhJZ41UJBJ8XwElAEipPSH3qkH9melpC3aBtJkCbnzbNhttB/7z5ORQ77rwj7+a//29AwugTKAvEglI3wb42PA/PLVvSaYzFojz6MlTAlgGCQAhBavhWEGW8VTK6L8jAdigkqbzc4t0/NRJcx5gEgQjkBJJ1y/hnfAtJAC9FDCB9yhY53e/+bUFiwDMpvJ8vj19UC9AD740ni+NquX1g2Pm5fLV7LcRyHs2W0rRG7M+b8BAMsH2AT0GMCQTTICJ1Z7wd2076VTKtheAWQvgzgXN7tQUXb/O2u//9Z9/ZWUN04mk7a/QJyhgt1go2OeH3Q6tra+Ye58tP6XNTQEUlneoWuOVFkyOs/LxZz6YklxfqbSTik6m87aM+BjtCtdyvw9qaXO5qSMdB6vw/wbbB36YEpljH6wGwJsF+myXbdmNZKTIyC4uLlKxxG0Q9YL+C8kHgyL/CrIpFYoWSASQsLb3XMZJH6Jtqa+HnY5tF8YWstjT6nYGwNY6Vi6dOD4g06nlrXjgVLRr9VW8H/0IEsA2+l60xzn5sAZoU4E1GAfVh3mc4ok8+h9tO3jn3bt3zflbN7+iBw/4Axp/q3X+uAFwWZOxgYCbTR8gi0xBKkm5LOfNByliXNLyAgioQHY/EMhgYs7bsAyo9uG4T/tPA6BM8QcQ2kKrzR+IsJse43m+ffR9yLP2XQCJ2blWvW7nY0b6U+Zy8B8FNi0szFmwGsCymh+UV68BCEzLAsChtsfKwYEdX/w+YX93jwBMQ4L/KnANwEULRrSLhmxbtacP2kM+/eCtD1JUaeDFuTkHtE2mLIX9AfIgwEQ0wIwAOseLY1Z+t9d21Pl4XlvA37g+FB8AEDQjC2/on7UdIb9uDukAlLCz+gP+6viC69X+fv9cPazaese1tt2ZDRUKJnb9IWRArfwoZBJkcE2lMhas6ftSPHRAaowzOj6OT5Tc2J3JuI0QBTfXBVhNx1mA1TRvqJP/U2C1CKRmu63oILJAZIFXtMAosNowUM3/91FMbC8Cn/nZOgrM5M8RngeQelVAlZ9/H3ymeXoeuE3H2OH8jFrDwPNGgdVw74uux71+uUY9B9eMAv8NA8BeVF/D+Rmub83Li+zs53k4//5cctTzh68/CsSm4xvmWGoTnPPnbpjzI2Fe/MYbb4xsAf63mr+p6hWbS3R5ZIHIApEFjrTAi8Bqw2OEfjv6Y9/wOprfX40Cqx0FUMO7fPDZqG+F4XMRWC1y7h+rBb4ZWE31Dv3QupMhQ+xQZQ1bHavGSX+606Y/PmW5zw8fl6mdYXBDkCrS7BjHeXqVLtU3GRCQSTjyh4SR+2RtuTPzKXrvKgMaLh5PUE5wCIgmScjHBOjjCskYAKv5MnlYh+aaBzitK1FS/FXJvG4Ys8+EFGSDlw6p3elacFImkzQSbkgAWPhQAgmBUBebpJVYIOYIMTpBmr64x+CG3cMqLS4xOG9hbpIAL0GCoKMv6yahL4M4kX3Y9OWXX9POHj/nzbcu0cIMrwdjw2+szwZKEta/ZSE6iFvgHc7YvTMxJ+e6V+1SeYdtvrK2RQ1IAwJ8c/o8TU/z+vd2uU+ffskbgbF2aeeo6TSdv8BALuy932acIX35+cdWLvDE8QU6scj5RFRQs9ZDLFaINfphm/JZzn8shhiXxKn6jvwhiKeJREqy2wsMmAip14eMI78XMrUffcxxmD9+eIPGJ3j+/P5P3qArZzkOWcgS7exxLHS/sm83ShfzSWoLugd+/Yfffsx5DhJ0+SIDLqenChaQB1lMxNyREmYNUYBTABd6cXUFqyE2oGC1Tozo5m3O59PVLTpzgSURj82OqUlofXXPrm0vzU/TT66fM9d8detLOqhxPOHSlSu0OMtgqb1qSM+e8DOb1Qpdv8IAOIC+UqI7GCRi1I1z/XZjIT1+xmC4Gzfu0eQYx6CuXLlKq5scD/nq63u0eIrjUWfPHzN/TQqJfvdrtk82maX3Xn+N3xUQffHpHT6fS9Abr7Pd0kWiqrjk/UcHdPOLT835U0vz9P7bXPZ8miij0qU9IsgimhRDq3VEPE4GET8O9k2avdFgNfyqz4lTrc42zORK1JQGfFBvU5hgn691+vToCYPSHj3dpqWT/P2VSSfo9k0uY9Bv089F+vPkXIwy8mK4o/DKcN4FucYyoFIsY0bXi1iwmt8J+AA1/xjPUQAWvsEF1BUi1iHHcOW2xLdbvT5VJH5YKmboQPq3nZ0qgXwB6bBStSQDIBRJpaV9Uc+uJbfaXer3+PzufpUO5UFTU843pqezmgVDRKTZ3t7coGaD/Wosl6bpCe4T4mGX8hITK+Vztj9E20pL/DmXTVAohA+meFLtiIV3pY8wfZ60uzAeUFJAeICRamI8i8SRDDiWjb3fidF6jUF7f/5yg24JWG2nmqEW8fgVy5aoL/1Mo92hVJLjb+nEAV04wQNDorVDlTUGYi6Oj9Hbl7hdvHNtwvbt8AsHUXQANd+TGWb4l2A1Hsf/EqyGd0jWBu6yBY8OXsoCEVhNzBSB1QSFG4HVeKCLwGrc2SdThtUEKQKr8YQ9AqvJvokIrMYTugisZuwQgdUisFoEVuMFkgisxh+aEViN5wwRWO2lvkejiyILRBb4EVggAqsxwOwosF0EVnu+TOookNnzwHN+kzrK5qMAGRFY7UfQGUVFjCzwA7dABFb7gVdglP0frQUisBpXfQRWkyYQgdWMISKwWgRWi8BqEVgtAqv9aKdGAwWPwGo6P1CKgpf0i1eWARWUtz7+hcxqmMF6khW9DjP3MJMTA8t8mb+D+iF1ZNeAkXVrMDodbCKNKkN1wYQCmU8kI4MlKGHDICXPx71KBQsQRlK2SYQtj9ml73Yl4FmaHzCJgF0KCUwQlr0j7hgpmA1C6CMBCJNMMLMaB3p99hGwYijbB/4qWwbyrKwweK/uVgDrhLJqIXCeSPK7jLydsliFoWP0gZSqMp2kHLMIeGH1PO5VFhkw0mkC40lemELASqVMV7BHpXrAE/BuSNkcDzjIuzKlMWsYg36Q936f6xdMWCqxh/xqucBmNCYSjYVC0Uo+9bs9xwoGabYu1y8Y09SlYRO1WyoZDDDQgD3JpLBHezu8mwbMK8qkgnpUphlfkgx1pfaHj6ltcZ+VrAK7nrDNNbs9qgmDkS+NZ2Q2+oxS9neRI78sc8jJ5j+Vsmw8uLcjiPRkJkv5HNNS+36C+yy7Xrtr2bb6fTAzMd4Z/mhlWkKw0DE62rADqq+mIHfI6G6A1ZTNDr7XkK0+XbMLm+uRn8H1izZXFyYh074sS2KXVAYUjIYKc4cNB9jDhBnIZ1bzdzUmU6kB6TorLxtCCo3LUq81HbNdx7Exlcu7tLm9ba7BM1UGFDsDtD2ietQPwTKlrI25QsEyLS0tLFhGpaWlJbsjZoDpreZkVf1+DD6v5bXyaybPDcto2G93BpjVND/NtpMW9dsLKHe1/9k/rFqGNrBJqTwomHUgp4q0US5btifkTfNRLJRoZp4pmy9fvkwXLlwwx8ePn6RjMzPmOJ8vWuYB+Lv6P9i1VBJ09Zljd/v666+tBGSt1rA+iXbh5Pm8XR0DbJQe5Sx2IsjWCPR5lvHOY1IEi5j2z8hrKsX+4MsS4d+u/1FyYvYHyx7U61kmRfQZXaF0zwQBjZW43c1MTdO1a1fN8b//2/9FJ08yzTd2YKSE6hrsUOr/hXzeyhM361VaW2NmtZWnz2hvn/sijF3NpjCfUczWix/sTCQzTkY2N2aZqApjJcrkGGgbhgE1scUQO5vaLWvz8vYO7R7wzjWw2RWFobDW6Fj/gc+DbhxpdW3d3mv6VWHjM33jJFNRo/0qq5bPtpWIO/m/ZDywvg2f1PIY6UNhu0J/o33OVKlk64z7HPZbsCf6Y5/2aWjHet6XzAbDoiaftRHXqs/7fT4YrJRZbXZ21u7igbQ4pChNHTUcWyTeD2ZFJEhh3rhxwxx/+cUNerbK9buxsWV9Ej6me2uCwDFgoY5c3+vqF21Ly5jNO2a1WBgOjDs+G5aWF+OV2s2Xd0I9KtMV6lHtj3pROe94EFBdqPPRnjQPqB99l8+Kirbvj4/KzIp7tX8AA53a6vz5s0Z+GAnsjdofol4sA2gMDI5u7qdl2dvZsXWB37Xf3t7csiySYGLzpZeVuQ1selrvOFbGMp+NDH2LlhG+55dF53tj+TzBp5H83Z3oa5XdDWVR9j7YTe3jM6fiPdo3mXmR7uaLgc2Sx2vkx2cB9FlU1WdQXsuO5rHr+ewoqCP14X7XsQUz6yS3E+yt0meiXFYKPO/aF3xV2zvYHlUGFzZWP5memLbHAP+rvxXHCrbvAlOpZRTOJG29gFFOy5jOOAZBlM+f4/0tZUAjZjXbjUYHkQUiC7yiBV4EVhtmxRrFrPY8cNJRTGBHMWm9KvPZKFnM54HPXvX5LwKrDbMqv4hZ7XnXa9U9L/8vkgHFM0Yxqw2fOwoopuPJy17vl1fz768fDOfHd14GgRkAACAASURBVM+XAavpHNAHq2G81bkS5sLXr183jz19+rSdE2F+oPcOfKPImsIrNpPo8sgCkQUiC3wrFhg1Rvis+r5Sy4ACird+j4xoXz0cw/D/PYop7Xkxj4hZ7Vup4ughP0AL+GA1ZH+Aj0iX68D+Y2U0QwSKuKRgq/HYfsBaY07HE06dpRuzUpUPdog+2+cb/vsn92m5wmsqufw8LRQ5vrH1sEx5YbiZLKSoF+P112ymT1Mlvj7WPKBF0GCBGeuNE3R8gbOTiIPoQY6xZiP1ETNxEckz1qyV3QqxhZBL3MHajwimAbjWE0vgzoM9vnd3r0ZboroBRQojQwh5xIkSzc8x09vUeIlyolmIZWcJQRlBPurx+hkUjnoSLwUL2Ic3Hprz1U6Prl1lNimsrTQkZnVSpPZwvt5CDIgLhrCursF89NFN2t7ideL33n+blmaZ0cjUiGhYQl5Tqw7z0ED0FLu9vl23QyyxIWvVqXSKPv+C1SkeP1ula6+/Y45PnSzpI43848MnvLb9xZdfUb3KDElvvvkmXbvOihQIW965zXlbX31K//bffmqOsaSmjFPIV3WfGYnarTqNjzEjUalQoF7Iz4/BbtCTROr3KdD4GNaupLZBotQBPZlRVEpTIDHYnYMePXzKsaaVtW2KBfz8166cpWOikgpmo4dPls358s4OnTnDMpcL8+N0KKHX7e0devSI5fwW5ubo4nmOM4A5TNzWyPl1RGowCUlT8UmEm2Oe5Jd+C4BVrS1+CA95ssoxgQ8/u0kLxzkPx08uWvKvp49X6OljzsO7b1+ni+eYQe23v/mIVte5jK9df5MuXOSGsb9PtPKEwWeteoU+eJfjJEZFU/IDCdBQ4u29IEYPnjFz2Oef3aaJAj/nFx9cow1edqdf/+lDq+xybG7WfoN0W23aXmVlmtcuXaaLp7hdZJNEjx6zhOjubpnOi4To8eNJqkgfUt51UqFTEwX6+/dfN9eja1B2qH67R2lhgwNzosrgGoYysSGHbp2+ly8ECklFTp5M8IBwIn5T5rA4VVrcZhOpjGU+W9up0xc3bpvze5UGvf/BL8wxzPc//z+WOm3VDuk//uUfzfHSbIp6DImgQgabh/nYlzEFs5rtfX1VO1wo5eIySvZZb5j/gWMxBGKnSn4EpjmVM8Z5y3bZhboPl6va7tFKmRVQlk6dIQnh095+jdIpbiP1Zsuq9RSLeZqe5bhWtdq17GWlUpY21rmRHOzXaFsYGa9du0ASNqCpaUh2cpaNbLR0yRvra9QVFZnxsSIdE2Y19Jcp8cl8OmmZC7vtFuVBXwglqrEMhaJgFDeccq5+LcYh1rexPjTGnjbUWEBBjD0LnI2IZyEFyTQlJHZ90Anov/+W6/rJdo9aXZYtDlMztFvjjnivHlJM6P4gsNbrcnysV9ug+XEuZFhZpfE4j2X/8nc/pTekzaJrSwozaBCA09NqnVo+TcxPB7k12YbwF2XR41JHzGpqmW/77/8xsNpRFP1HFdAPMhnH84Kuoz6CXvX5A5KbQ5l4ZWCaJ9mpj4LMmZVyg+NrZ4hG7pXFXt9z0kLmI9IDk/nyUhq8PGxUqA2aWwTjm01qCo2mkfoS4BoWQDW4iPvsIGMGTW5qeJdKO5lOQ8BMQS+knlA66jM0r/oRjGd225wHAxSTBbpM0gWY/brDRCeQa0AZqTKgRy0QIsCpwT8fBICgp5W/BMBOgpp4v5WvCgFu444QttSPY/xuwQFGIpM7P9/fIHmpYDUE4LW8yI8C6SB9qUAQ+J4CLAC40vPIT1cmy61mh1Jp7thgK6W/bDSaVlYS77GyhkGCEKhEgiSa3ot/WwnLlpMN9YPiuWyWksJVjOfZZ8Zd2dutxgDAUdsP8qYyZAiYqm3xu74XQXArEZhO20Ay7Koyi/V2iw5lEo0Ascrk8X0iC+u1C9QDgH7GBwMHFONgMV/Pcpk8sKQyecqkeWBHfjW4C5trWQCKcgBEnihoXasPBPHhYDC/q1gq2LKnVWNe2lpNZApbBrTHz/VlFrueVCjqlCdFXG9dkX/tNtuUljryZeww+9L68m0O4JovY2qD60NAzI5MImrVhgX5IQ/7hwymXF5eppU1pq5GN6RShphs6XvxDO1zUJ82oJ5y/nD1tcsWuAZZFJUCRD2qn8Dn9diXPgSgzpc207bcbLQsoCGmGo5SZ3pNpV6z4CFMKNUmkC3VazBZVPvAV3d2ZMK+s2/BavcfPKSdfaZHh38qiA3PhOwcEmRAz15g6uRLl65YoMmxmTkLPoDvaZ+AsqK/QHr29Amtr/PH4r179+jJE6aj3d3dtx8ZaBPaLgAudGAjNxYMSzUontOUVWbg/njI4CcHBtX7DRBE5D4ZuMP9P4Yl2xY8YLEPIgHoqtHkvjSZSBCk7JDmjk3TdQGr/ce//hstLDLIL5/N2YWBPKSTc7wo4suetptV2tjgD6ytzU0LrIFEoAODduyHXbfTt8CaIJG2/pnNl4wsD1JpYpK6gnYBEKordNKoW/WBrc1t2hfJZvghJPdMudJ5+8yDStVev7m1beUUDfBUZArhIxmRBPUBTLCtDVpJW8TzQQ2vPg/bav8J0Kq2OwByFNRSErlp3OuDp+H/FujmgVwhv+z3z3qM8inQx39vr+tkkeG/CloC8EbBN7405MHhoQV9om35fqVSoQBf/vGPfzT2/PzzL2hXFkIAJHJSs6mBsVjBzcwaLfKLCQfcQb+uAD4fTJxMurEe561sYjJpn+P7G2zozwG030Cd+PMZyIcjdSFbLPMf5Eufj2do34i+RYPMPlgNv2v94tkKFMNCzMmTKjF8nlRWan5+3voGnmmlWiGLKXNFv2/ZLZct+BX9KuyOVDk4tPMW9PP6XviqBUsVi7Z/g1/o+I4696Wc1SawId6BZP5Kv5yBlHOK505m7JavYIDVtK3hGTouo4+BHyDBPmp//NV7TfuS70ZI9WZzPL77gMXJyUnbD6PuFJCHvPk+oP4P2+hczt8Ugedq3lC/FtTYDx1ozAMmZnIF6ycA4esz0YdMTTE1OcZAnTtNjU85KVJPvjaTdZsBgmTSbRLIAODLX9Aot92AkXYbD9j/zSXmWrv+G3ebMZ63B8d9Izm/wrPseaHHN/0VZB6iFFkgskBkgREWGLXechQwbKCPGVrLeRkg0ajnDgOVjgK32e8k1buR978I3Db8vFF5MHNqea6fHxyPev63eb2/+cQv41H5eZENh8s7Kv9+PQ4/71WvH1Vfz3v+y1zv50nnjPge0zmav5HNn6f7m9dwjV6P81euXDHe/7Of/czOo7HGpt98UecQWSCyQGSBH4oF/G93fG/58qC6DmTWrWWjN8ql383+htnhzSujZECfB24bZa/ngdt+KPaN8hlZ4EUWeHWwmpkZ/eVjfdCaL2FnlnY51lTrEd3gOD7973sH9NH9qjmOxY9RrsvrDQdPy3R8gmNNQXyfji0ycOSNt5ZoksUj6MHNA9p9yKiZuYkCffABA7OwtCvcDAbXEcj6UBDrUMIGHPGDZD8WUEfk8LphQDFBDQBeUBfMw8bmIS0/4RjFxvqWlaqcmuR1eaTd8jYlZZPv/NwxunqZ1+knJ1JW8q/RblFC1jQyRmaOiQU29/epXOPjZHqMMkJ68MXntyiVZFDIG2+ctcCOYpaoLgqYwN3puvX9B/fo4vmL5vrpqRkaL4j0ZEiUlLLUDho0OckgP6RmneNFiAlls7zGwhuQ+XeAqOqy1t7sgPiC19rHigBJcDpoEn19n0FmN27etrGXX/7yrF0/u3ljh/YPOO5RzGforTdYPhLgMF3mQfXcu/MV56tRoTdEPhJr1boWhfGBZTWxCT1wkq+mqCJh2W5QPMG+1OsH1I9xeVGnVQHKVJsALLITYMldcI+0u9ui23fvmfPY5ApSAKQrV89Ro8ElvnPnDu3ucVneuH6NZufYDxAeVTxnu4F1O84nwIoxAeUAd5OQOImzINu5KYAkrPg+XuO4zVf3H9Oz9bI5Pr50ysogPnnwgBYFHPn+O9cNCAhpdbVKX33NILaDwwZdv/amOZ6aTNHj+5vmGEDA9985zXmGXKnUNULPGpXcbxFt7Usebt2nsTTX+9tvnSZRSaVHK2X69CbLv+5VqnT2FEu+bqysUUYWA69dOk9//1Oua4ByNjbYz7+6e4dOneHrz5/PWXjR5j7Rzc9vmfOxbpN+9jbnf24yoG6T7Z9Nxqz0LYBnjlYBBRGfN1c6sBpbh9PLgNW0TwgSKepb4BrRYZONtb23T9tljtftV2v09vu8cejwsEs7m9xXtOs1mhlnu51YnKW8xFc7rbpdqzbAKgtEc6C0cBisJpVkgIUWQOx3uECJeP8WoFWf4tRSkpwgYYG8u7U2bW4yqLEOkh7BHYxhU7Po5h5WOlQscj+8v9ejtEh/NjtdyhcUBkyU5S6KAPnY3eG1/83NHarXuJPCZqpcjq9vt3uEWA9SKpO0JBV7u2W7frw4P2tJilDXADkihb2QmhX2yeXHD+n111hGM5MMLCgZ+DVrOqNtLB1l4I1y/a6Nm8ViEFrmfqDW7lIsyfE3hCzLh3zv47V9+vNXHDtd3m5QYWKJ85OepN26gmJzJArJ5rc9oC7ht6UUdfcZJBprrNHPr3Fb+Lu3z9PiON+bjPcpFhcwbix0cSdPMvgvgWoOUv4isBqudNK3bMsovboFIrCa2my4c/JsGYHVMOmMwGqmQ43AajxQRGA1YwcE2iOwGlEEVmN2sQisxjuGIrAaT4QjsFoEVovAarywFIHV+EMczGoa3I7Aaq/+0RrdEVkgssD3ywIRWE0Z0nkxPQKrOYbmo4Bx6sE+YEJt5/826lwEVvt+tf8oN5EFIgv88CwQgdV+eHUW5fg/lwUisJqAnCKwmnHsCKwWgdUisBr3CRFYLQKrRWC1/1zznW9amgisppZ7RbAaPvKOksIZtTs41u/ZHUlm19FRzGrKvgK2El/6U+Q7wfigbD21SpWaQt1YadaszB+Y1JQZolV3rFeQ+rQ7bT3WLsi62Tx77B1AhIL8kFdfe5ZFwy87fveZMMCEg4QdqQNSksJ2ht80D0ZmVNmkko4JxmdW42u4w/YlFnwJVP961InPDKRmxq4KZW4DxF/YkglMWgG2FxiUe5bSaaE5Nqh/HjA7rS5Vq7xzAbJ9KpmXTkOeiXdDGOlJYUqDfZRtBcfKiIayqK2Q/4xwCYMBRJ8JatC2sG2BNUxZkeKxmLVVJpOzbG1g8rDSoq32wA443Q2RSTu2sAGqdjCXioF6bcdi5TOO4Bm+rKra1pdV9Y9xvb/LWJnVqs3GgAyossX49QsZPt2RhzpVG7ZbjgmPpa8Y1Qy2JNyDNAbmEmFWAyOM5kF9h/2O2ZyQul2wsonUl78jvu9YuPxFdtStZTrJpB1jX7ft5MzaTW8HPZir+F1g5lPfg719iU+VAU1QnHLYZiFtR9/d6fcG5Px0lzeYk3xmJt352Os7lhS0M5abBeq+SaHsZPHZcR4vP7ESh9gjoew76WyGIC+KBB9riYyxkfqVLgH21h3rx08sWkaZhYUFy7LGvi3tCKh+sT/q169H3y8tI1q37+w5JHer16Bd627QeMzVEZgO7Xv7oa0jsPko00+1UqeebMU5rFRpa4d30GxsbFjWqIODit0vAekXZT86deoMzS7Mm+sh2wd2NaRjU9NUmuCdPiiTMizulLcsa9rm5qZ9frVat8xqe3t7lrVrb/fAnq9UapYtyWcxhC/0pY8yzVh2PPGOV2EljDkWT59NDfkLxT99P/flH8DKBj/TsqjNk0GCmi3enof6n5maNMeLC3P05ptMG/1f/v7vaU52HqWTKVKGqmzaSTrye0Uqt1mnrS3eebRTLnt9dd/2h2AoVD/JZvKW2QA08jomxoK09cNMtkAtkaWGnZVZDX2SHUOrdWp2lA0xYZk+KZ6yjAqNlru+Uq0NyCCCuhjJMJWKrdDnaL+D/lLt5o/L9Up1QMrQPAT9kid367OaBUPgYGVygv9rnwygpLbHVMaxzYFNSvtSyFlqP4Z86TwBLKdW+rZYtGxqYK5SZkH0q3pvs9Wyvqp5x1+fOQzt7Pd/YrDaH37/ZzoQBjtIafek3pOx1ICPWelP6deN7wWuXaN8mk/0f+oPkEC0jKFDzGpqH5/JRH0af33ZZTzD9hudjpXV9pnV9B4tr9YF7KzjGtg2tF+CnbVeYE/IJCNBUlhZAOfmZgi/Iam91a+shJg3N0PbQX+B9PTJE8PWiAS5WmVW43HHSasrQx4Yv/Rdvo/Bf3RMQT0rs5o/b0FefGY1ZeHNBklC20bS+QKOca32t2ZXpjDp+gyXyK9fdz4bjPZpIEhMye4zf06CsiiLJ96ndQE7qK/6YxDeq/ZBHal9UD/KJoi5g2UK9BgQfcaVtoyrpo66ThI9lcrY/gcMazoPmRibcPPYTNr6QzrjJLxTHnNwcSxv8w8ZUMsmmHIy7r4MKNh7HbOaa5FGJUQ2/Cl7Jn71wRSYP+oYMND/J2IUV5l4u3fOb+3RcWSByAKRBQaZ7l8EXNP+R+02ar3kedf49/n3+vWgc65h0Niod32Ta0aBpb5NprRXZWIbxaCGc/43rl/2b4N5zq8j34Y4/zLMar6fvCr47GWu9/1E8zP8nemvRfns3novWLZ13vT+++/T5cssEYX5vd6r89GoH4gsEFkgssAPzQLaDxulB2HdYLb9v2Rv8tnUjDSSfHS8DLMa7OJff1T8RO0XMav90Dwpyu83tYC2NMdNxE8aYC2yzVFl1oyOHdkFeb+9Dh9LTKmTSNNKwOs0n28T/eGWrCGt9ijb5XXrQixBzV1mhzp1Ik1vvs/r3FPH4rS/J0xgrRQ1NjiPd2/cp4uXmN7n4vkZOrnALD6IpIl4B8V7LRJiIEPlFapKQTJN7Q7HSZq9OMVlDanRI1rd4Lzdf/iE9neYKQdMW4vzvH6mayI4hiLFxoawr62t0OwMs9tfOHeKZqeZkR+27PeY2isI+nZFoxn2qBdjm1RaPTo44DWzjz+6QRMlll989/1TRkoTCbxEKhu3srpMB3scN4AywaWLzKyGdx1y9qlyWKOtFbZnu3FIx2S9/MTJBRorihqQUU2StXBZj8b1vTBGTYmZgIEoJfFGrMofCkPexnaFPv70Dtvn5DmameF1RIQkZPmPfvO7u7SzzUxO7//0HTp1ktnOcgGRKJ2atcP1ZyzBOT05ZlVSGlivFYUSRISLGb4XjGVQE0IK+y3KZkXlKGHFEakfBhQXuc8wBklETiDI6kqsO5aIWeYhiJ88W2HD3b1z38RbkbBeqfNskEMcm2Eqs9OnT5IImtDm5i51W8wahbpIC0tTNh03rGtIUF1NWgUa5IYbFezcCJn/qEEx2pa6/vTGIzqssc9cvHCZKqK+8+jubbp0mlnf3n57yZJzNVpEz1Y5zw8erVJpjPM5OTFOW2vCrNY4pPfeYea/+RkrjksInVeEWq1c6dGOVPDTJ0+pIGxb7713ntpSltXdHt34miViD6tNunSRma7alTrdv8WMaz+5dpnef4tZDzG07+6yj9268zVNHls0xxcuj5nfkLDc9+Au53N77RldOMlt7eyJOcoKmRf+OqYoPM/rjwZEjB3L2uAVL5IBjXsykeBh4xf3YnHSZVdUc0dYG9v9DqWFOQz12Wmy/RFbLcqacTGVoUDqutNpUyqhoqZwAe1l8R7X4/qzHwsPMTSEXmksy5pIUxkGwZjxJ5PigfA3MnufQDpoc2fXMsMhhlQTqdNCaZx6Xbbb/l6VZma472022lalI5lJ0uyckiGgHfGrNjcrVKuyEkwYBlSrsjNhXR8SnkiqUmSuiYd2vRxqQ+PjTJu5uDBv5JyR0sk4iRow1Q+71BLFvr2dbZqbYXnZTqNOx+HI6E9SnuwyyBN1HAK1odAbhhgUJFYG8TRVP+pjXBKzgRTuzj3u82/de0q3H/Ng00lk6eR5/gan1BitllnWs9FLUqfP8epEkKatFVZpylKH8jFuzOdn0/Tz6+zzr51O07gQXMYJ/iIVGUfslDNh1sI1Q75ELL/dJmVW8zkDIf/qp4hZbcho3+CfEVhNjXYEWO0oVrXhAP+A80oD9RfwuKPkXsWnyDantUF7i4sAfQFchoRAc6PGjRJBdg3I1atVSxFbbdYsoKTTbNkgNCZx+gHaV4FiQ/8KeThuQgAfWGpvT9KL+qGVCo2F0KZWqTgHuEl4wV0EIxEgtQ1dQEUIGqpEFGziS3bagGI2RT0BT/hsNLh+lGSnf41/7H9M+3VSb1QtqAudigWBUWCllAA+ywhgKIHJgfDjdto9qtWZXrNRbdjn4HoMHEgcyHfUnD5YLSWykbC3BRX1epQVvmQO7rJtGw2Ab3jAicUCSsiogftU0imZhHQUvyuTzEDw0Bz70qioUwtWSzpJVlyn9vcX1wGm1MAt3qUdNhZwFXjh+y380Ace6cKtL8Fm8tRjH4YEaE0mtgjoW9BJNmsDugo8w/XwcZVEBFhH7QYban4AlkpnebI/OT1LaYhV6+AssnmwgeYbmCnNpw9WQzn0+ahr3w42CBDrU0oG/FzGl0N1ACxMjtwifZ96fS47ACgqD4r8++BFldRFsB9yiUgAmvgSfgqAaHo0/b7ELeZFto178jbICwLpbM866SdBu9e1QIfHT5ZpTWRA8T1iA/b5oskHEvy8J32UAeVIX5nN5+wEqjTu5OQA6lIwhP9BCZlytecgqNRNHJFnG4gI3cSh12pZkBDalgUTeP2276vJVMaBhLodC06C7KaCPGAzlSFOpNIWQLayskLPnj0zZX/2dIXKezxpgt8pgGNhYYkWFnniA5rdxRP84XJ8YZFm5hm4hnat48Th3u6AvKDWKXwNoAmknR0HVtvY2LKgENBhQ04PCR++ej2AFxZolQChsWMzMBcj9T1GzNDJ4GLupYA2XOaPc2pSjBExfJEKoMdv49pH5dIZmp3jj6GTx0/QO++8ZY5/+t57ND3NCwaQDW02eMLIQBP2K4wd2g9Donlrmyekezu7FkiHPCjQDWOLujdo1tW3AFZTm3R6jrKcsOgiY2i5vGvBamgTDrRN1JVxDcDOji7W9r3JZjywPo+JqZW1bbUIYDEk1E8XDi6TXM0bPrCtNOT+gQXKHO7tjwQnAdCm/Rva0dwc+1KrVrNAKPSNWl60FwsyGy9Z/wTYVMcg9KPWPt4iNH7X85l02vY/CM6plOfk9JTtE/DRo3lrdzq2LP6Yi75F5xVoRx9++KHJ/69/83uqyUdkBzYTEEwqSJBdB8GngTgfyxqKDGjMjUEoqxuPXL3gUgWg43c79mUyFiDF0sz8UeKDmP1Fd/zu16/WHe7yA+DavNAfunGqYgFqPpge/ZICqiD9eenSJXP7+fPnaU4+8iYmSgMAR82n3x/C/30AnPYJD+7do5tCBw+5T61TfGjp2Ie+SPMAmdGZGf64RF1rnw/b+qAxXy7Wgby7trwoNyQCjD3DmAWrAaClgV/kRcFtPistQMMABSNtb29bm/tgdAP6BK845szJBAFoafqNRMICPVEODSYjjzo3hh00D75cLOpFAZrIj/bDAGmrz+N56sNYPNO6wLV6b7XedPN4AQkjb9ls3ubHSAOLrHA+k7fXJ1KD/mll1gs525YxnqqPQrrXSpqmMCfkuZ8PVsM8cRRYDdf1ZVEQ4GT/u8WCwofAatZuqSACq2lDj/5GFogscKQFjgKNjQp4c5/kFnz9a14VuDbqXjzfAry9Oe/LgNJw78sA2o4Cw9nvEm8tB8/8rq8fBVZDOfzzvs1HzWV8cNtR4LNhex9l/1HPH37mKLDayz7/Vf1Hx3l/PcAHZPhzQORd51CnTp2i69dZYubcuXN2rcJ//8B6XtRHRBaILBBZ4AdoAX+8QN+o35r4ZvI32A4E82RRenjdfVSf6F/zMkC0l7nmB2jmKMuRBf7CAiNEPc01gxJ7owznydh5MnQD8UlIsXV4jZkyaTqkgjlc7hH97iaf//2fH1NY4/MXTp2k2h6DluYXYvTWO7wGuVfdoE8/uWGOTy++SQtjvP79p9/ep7EJfs6Vy7N08QxfX8oRZaQAwJJY2EbYpbAnsmuJFIUG1kbU7MaoL8QRuzWiG3cemPOPHz+mpTler3rt6lWanRTwigFJcbEQJttmAn+6d/cu7ZQZcHPl0jm6cJ7zmYwT9bocW+v1AFjh6+NBgroCiKl2+rRT5mtu3XhMk1PHzfHb70xTnU8bcMiDJxwf2NhatvJ8mCcmEwzaK29VaXudCS6wwNnv8HGjumckNpEmJ8bo0oUz5nh+booScS4MiCu07zPrkeIFIYg1ZN202SV6/JQBGY+X1+mwyvZ86533aHyCX1utEpX3OR771Vdf0b6g5y5dPE+nTnG5YNadDV7DfnD/LsUFRHjp4hk6Mcegt+2dQ/rk0y/NcSzI0HSJAVjHF0/Q3IzGB1AXnIdm64ByJqZJZs29H8p6vwcQQmSsT/xe+H6zx5WRCgISvBk9eLBBz56y/B+IO0olVq8pFHO0uMg+NlYKrLTiZ1/coUaDK2lx4ST12rwen8/laGmO6wWe5sBqnIv/n733YJLkOLIGPTNLV7UW02K0xMxgMCAUQYK7y/vs+JndT/7su127u+UKCmiM1t3TWlSXrsoSefbC3SOjCtUz3SS4C4AZNFoncqIiIz08RIa/eA8JW2StiOvQ8gI6lLb+zy+fUyrLIJ47d+bp9XMGQq09eUAf3mRg4tWrRRIVWep5RE0BEX53r0xbGxw7CoIMdSUGkvb79H/+D1agWZonqkv+Jy8O6LDOcZK9apPK0qb7u3v07gUGTf7q03cozcqWBDf95inbB2107SKDeNDnvv3D55z/w9t0+zIDMRGar4uU5/1HTylIs6PcuDVv5EiR0FLP11ga+N43n9OSSO3evXWd5ie5TbP+3wqsxnVwk4m3yA1g0yKPnEbh+wAAIABJREFU28iFa6AF692KuV9IZy3AKDASpcLQ5kgxdrs9QgzdJEiAjgOrORjgoeepZu73q0oDB/ioQEzsWbdkjKo1u1STWN/eYZkaIgGczmVpYoL9E3Gbeo37xebGLp1d5bhi2IsPvM/NpUlC3SYe1hZp3RfPNyns8sPm5s5YGdB2s0EXznKMrnpUsaQWIGF4ucYSmYiJ6SH6+flZu/+Nre0zc+wc5cM2RSGPJwB9RrKHUy2X6eZVlrUtZgFwE+OgKiq/i4Cjz/8RRV3yZA+73e9RZ8A/SKVTVgZ365DoT1/wGP7tw6fU7HInmVs+Qzffu2OuGyHRw5c8BparXarLFJcNStQT27aPDuj8PNv2tx9dpPevc91wK++zZwXUooEeyo5i0gMzBg/hgngyQ6zUGwI1DgPTkEeQPmIIFcR153P7T8nFCS2QgNXUUAlYzVgCSFi7EZeA1YxNErAaTyYJWI3tkIDVeNJOwGoJWC0BqyVgtQSsxhtRYOxyN/g1YJ6A1Y7449KRUE/AarwBADBbAlY74ddqki2xQGKBH6UFErAag9wSsBq7ZwJW+1F206RSiQUSCyQWGGuBBKyWOEZigf8eCyRgtQSsloDVErBaAlYbHn8TsFoCVkvAav89a5If21MTsJq2yAhYbRyj2uipz+NO/gxv3CqyF/KCMfON5gEjqW5w9sHqItSWbUe+E2wrlk2n0YglzBxmiForZp8KO7GkIxjaXPCZvm5gZCUZfAOZNgtEAhOP0s5CKlGhsYO+YcJBQvDVMj048p4u84dhz5IVOPK6Ugk9QefimZm8BO0KORo4sowx60NsM1eiyGUFQ95xm+Umj/AQ88namBlO3zdypLVceSkwzWj7unJprXpsZ5dFrFgEyxqjtVEXMAXppq2yvBgZqT4jk1FmocCId1c2E2w3GvBmW7PNjTSntAWkS9WexXzekaTsWRYf0JxaBjKHWQ11U9vixJzxOYNUjwi2QILdXDa7mJkslmUEw4hlI1OuYWGscd9X0ebtsEMtkbLFc7VuCNSqbBiY5NRXYQeV6wKzmtbZZc+CFGBGKIkDH3JysVyslcPLuKxyMbMOmNXGJZAjub6n/gNXTstRHPQXbRf4SF9OlEC2VyVZ4fy2X3fBCMW2TTsyXubUjDIRdvuW2QhsMnoSHDawfb8DKVs+vYL3U/YXyA/a8cSP5UHxTJUBPTg8snnAfqRsN2tr67S9wwh2tPPENB/bADOZ9YF0JmYzSsWMfcWJkmW4KRRzltUJ8mcqZYe21XparmRhPrDMSX4s56f9x/hhP2YCa9VqMaNksxkz/2WzQ0wzlhEHNNPi22AfU5Yp+JJKQMI+Vq4xlaKjIwadgPHn1TqfOHj5/AVtbDJ6H2WA4QdpbnqGZhf4tBdkT5dX+OTL2dVVOnuOTy0tLJyxTI2uBB7e2/pGv2/bulqN2QTL5YptIzAPKRtcq9mx7wK/aHb4OEG3H1oWPWZYZBAV5gIdT7hfs9cb9ngZD11mQdzS03yutCJoe9XHIN2sZZYKOcvSdP7sKn0ozGqffformp/jkztgVlMmNsOyKWxDWcOAxfZst1u0s8unhA73D6x9MPxp20H2Wv1/ZiaW/U2DOl4ovHHqDaewjE16fSsDCjpxlQFVtkFjB/ItIylsXj5iYA0Y2nSMzRdLsRRyNmftAD+qNvgUkgHiyMka9Bs9iQyba/9F/bVfg1HR7SPqk3h37XeQl1WZyF67be2AsVfLQdtp/lyxYOcSZUVE3dAPrA3hM3K6B/e6MhcDgKugGfRfZeGaW5i30sBoN8uYBVa/thw/c9hIwJ6m7/L06VP6/MsvjH3+/MWXFIY817j9DuWpXzlkK+addHzAfOdKgWsdXPC058cMrPh39THMra5sqP5mVMJE+yP8ehzzludIeLsMJG5+d952x2ewMYLNDOnKlSuGoQMJ7Tszy+Mt8ij7ppH3FWPwWoL7cq1StWMg5gVXBvT5c5YZgOSm2hNrAH1f2EHbFFLGyiKG56qtkFfnPuRXf3Dvq6/jL/woLXR2WS+w7LkY87W98C7Kdoa/+i4Aqyl7JeQH1JfcNRXqUCjxqSiwH+qGLuqjawYwomk9kU/bALZx1+tuu6ttXSZasMjB75FQpv4Wp8+0zqi/vks7jBkEITmt71soxHMi6qVrIW/gsBFn0kP+qWydpam4LTKO7DjkT9WHcd9ljFNmSmbFEybCID5YgD4Ur42HmdXiOSiWAYWddA5Npf2EWc14RJISCyQWeJMFXKYpzeeOv7g3jknLLdNl3jqOYesk9818obomI0xp4xjIdE0yro7uvoL77HHlu+uCUZaycbKYP2R+1/7j2NRcIALec1x9Ru3vvrub323fcfsu7h7DSdv3OP85rvxRPxj1Ofdd8G+6lnSfY79LxV/cNtX10WeffWbk2tWndJ2irLO47+5nJKNEYoHEAokFfkoW0LHUjWdgnHTZ/8dJdo4ypbmMa+NiI6Psa29jTnvbv/+UbJzUNbHAmyzwdrCa+2uHTQ1MP2AHMowvUD/ia6hs6LXndYn6vE9J6TR1iBVcDihF99b4yf/yb49of49jIpcuXKK7dzhPpVyn6Tnet6s39unePd5nmpo4R4szzOT07Olrqhw9499enKU77zDLzqWVEs1xMYQoX8bK50FiRXUHA4o8jgEisiEkQfRsvU7fPOQy/WhAv/n0rrmeLGBvlcvE1iWY75GgKifbZNSsd+nbr78y91eXF+ncOZarm57KWfYyikLywTiHtTDiJBL/7VOaWg224b0Ha1Svc9wmX5yiuqgr5Utp2j/imMDUdJ7OnuO9veXlM/THPzAD2dFhi4pZZiZbXT1Hy0vMSgWFz0cPWKLx6GCbbt24Yq4vX1wlX2TyDGhNKeN8jyCfieT5oKdjWzWaHVrfYmWCjY09OneB16jTM1NU4C0zerXepoePH/Nv0xkbn6k16lSQWOVEqUiNCrN/dTsNunSeZR+vXl6krAQC9g9bdASaNuzNHzVpZ4P3yMFcduXSeXN95dq8lePsRy3KKlMR+PSENQ0M/3bd7nXJTzFbEuJ+nT6/VxBkbfwBDGX1mqgT9QY2VpDJ+iQiREbxJy9sfF8/eEDtFudfXFil3W2m2puZnKLr1zhWY5jVdCfRQ17R3YyI2sLw1/QztC9sZ3/65hVlihzHuHp5ktYec5md8gF9epdtjrr0OZRr2J70BR4/7tC3XzM7YLPepqyo1MzPFumffs0yoGcWiZ485xjOvUcPKVWS+Ftpitpik0bliPLCxvfpp7epxMR2BC6xh2vcFs/Xtmgiy/uXOS9NzT2O6f3jx+/QquRvtQYUSmz//tM1KjPBH125eoVm2FWNbO/9eywt+uLJI7p0lvvOJ+/fpcUp9mHEia2kr7kzRgYU45D4jzu2scxxnF+Zz6wMI1djKKnM4oB8UnlFtJz2/Yi61DdSjmT8TqUb+1GXIlG7wT51SsRL4YO+jDmG8+oEzGrxO8Ssh24lYw43WMOjgYwnqOeRMOSVq3WqCfNfpdGkgUjKTE6WaH6O2fuw/1qrclzl1asNOneWx9Kw27OqQmeWS2TD12C5k/Hw1csdqglN3+LiCnlm1IWyV4eunGdsQvmga39QrdXp0RMeH2DbpXPCQJlO0+ws+3yr3qTFBR7Eq+UO9SVeNFksUK3K8dJB2KKLq+wnE/mARDiJAqg3SVNja9qzzGp9y+7WRvxNY3ce0aFMU49eED14wmpSu/v7tLLCg9rK6gJduMad7bBC9PgF99/tvSptbcu41CGaLbE9u80qvXeFY7P/+HGBzggrYW5AVMzwbON7HSs1iziiu44dZlZz5lkrhPsmzzXFG4+PGVL1XvL3tBZIwGpqMQesNgpUG910xU/ce6MfYcMbabwARMCeBKyGQLXdUDSAEpmQO6G9NoF5AbJAFzwGq8XBZgRVNTjX6XYoVCBUCLACL8Qg/anPAjDOAkTIAatlMjGgpD+wvzUypAJgwqiTkmDYEKgrl7Nl9rpdWx8EI/W3yK+ALBN8lQHbBB2LPBBmC7l4znA2U2Ebrb9rZ1cea3RjUu3Pedi2AChYGU0d3SW4qbbKpOMgIgKWGuD0BtEQQETbC1KbKlMF+dCscqk62tCogys5piASvJMGXBEsVgkzI6WqbTcYWKk+bBwMZOL1/cAGL2FXGxCN4k3odBDEMq+Q0xJQIT5gdOMZz4rlI2M7m+HVASZqF0FeF6CmvufKhroSbLjWDWGAJzryXv1+ZAOueHetG0Ambvm6WdLrDmx+vKuWib9Bmifk/b2y1e42ixGpv5ESk3f3sdiX5EHiUPq8KUckxgCMGNqY0dnW8ygQ4GA6iAO6BngkgEgXrNYTmmvphPa5CABr+UbeV2h/O7WGYWwzY0UqZft7pVaNJX3DWGY049gN+TWADTtrYBt26HZ5/NnZ3ScF6MG/KnVeqQKYtScSk0GQptIUT/LkBfa5gAlo/52cnrUfPdiwt4DLiVjOFSAc9B+kIf+EaJzYHO8e+x6/M5L6Mq477RgoUCuXY6BAO5ZKBEDH+r/9QCKq1evx2AjQrQBhjTSqLLjgh1of1EXH2MPDQ9oQadS1V69oY5M/CiF711cp5IgoJ19MsIOC/FbOLNH5SxdN/osXL9PsPC/6IC1n+6ALVuvFH3BoF60bgD0KjKhUahYAhDzaL1BfldZtthvUaMXAKX2XugE78n3YwPYF8igUQFunCfATL/ZdqWjTh6S9AHCEvZDw0aV+VZqIwWqry0v0wfu8qfDpJ7+08qDs17xqLeRy9qOTQUW8iIbU5+bma3O9t7NrAaCYsxT8dHRYtm0EUIjK/pYmp6hU5FUoAKsKisICv68yhemsBatBmljHQAAia02m3n79etO2e6cbWXnE6dk5C8rMOGA1tM9RjRfssCvk/dSHtXyAQhVUhPlUfbWUL9jxH3OBSiJuvt6wvnrhwgWCDBESeofOCy4425U1BKBHxzGAfLTP4q/WB2A8rY8BlJvSyQCNJmSXY2Z+LpYBnY37O8YWLb/Zatn6dAcx4BLz/tYWb+Tcf/iAHj7kD9/nr14a8KBpIy+WasW6SOd3F6zmyg1jXBonaT00TgcYV2OJT51b8e567UpAaT30r45F6DeurKcGJwF0tD7jyrX3Yxlo+IACvyDhqvKauAagFQlAMb2GhCUo7bUOLaGJxzNdwLRZS2EM39omjE1I8CsFHO9ub9s2hU00kIp+pzZCX9MALKRlFShp1h4yV+KZ6mOYQxQE5gKe0P4ue1xWqP0n8hME8Kn6v/qJWe/JLiL6sdoT0sZrQkEO0JoCBGFDfS7mEJ1Hmo5N3Pl9aO7LZKyfoBx9rgH6O/Kv6kuutE0mF0s847c6flZqdVs3M942eKzoOnMHwGqx7G9+6CCH2qHb7sY+XIiBoQCq6TsWJ0u2HADgXRlQC753QWxmLcQ9GOUAXGzGirQ/JCkb95PB2EMd7iEat1/omhT34s0dGTCSP4kFEgskFhALuCCgt+2X4CcuoEqN+Caw2mnBTOPq4wK2RvcMjgO36buMljcO9PYm8NnfOv/bZEZHwWrjQHjHgdXQPm9jShtt89PmP40/oD7jwGrH7QMhv87DwwcBU0NrBF2vYX30u9/9zrilOVCZiVlQx3V41D2RAk2GwsQCiQV+ihZw5zZ3HNP7mBv1u3B07NX3HQWuDR0kc2IrbwO0ufZLwGo/RW9K6vxDWuBtIDb8u+7hYZ/eE+DFAJAJAa6RF9Kgw/v9qVyOwkjAYV6aKhwmpK8fNembx3xYuDPw6Df/wAcqW02igijmYRt3/4DBAc+eb9Prbd5XrtZq1AsZKLA4U6A7N3jP8oPb52hFwgkALviy35zPeKy7iPI7HUrnOBMkFCH/ifTFt8/o+atNc333zi16/x0G4iAcoyAVM6zIy/e6MVgtDAf05z/+weRfWVqgC+d5721+rmCkQE051KNAyB/CPvaHWM4SUpv9HsciXm8f0MYGg5M2d/epLXGDM6tnKJPnva7LVy7SxATbc2fniP7ln/8fcz03t0jXL9/iOixPW9m+bIro0cOyuf/8yT26cZUPtt+4eoG8AYNUvKhLvS5fY93qC8iJ/DT5QsjQi3xqtbktmq2QpmZ4/xshqqrKUD54QVs7e+b+pcvXaeX8tLmuVCLCQWKk3Z1t6ocM2rh86Rz94j2WtpwpEHXEN/BI9TFEU7/7luv/+OEzmpMD6e/euUKLrDRo9qr7AgJLUwZwIJPMFpxgFH2vS0GKGxv/3icB81HW4hjx2jp14Ld6/gghaQkbULVVo8k8A1m29rdpoHKi6SKtvWTA1uLiEq2u8D4rcG0p2QtEvwBoUVMoAKaWl6WqdLxvHpfpqCEEEZk8NXZ4b/vs3CT9+i5LkTaaRJEABKGyqcU/eFCjZ0/Yh1NBzoLVClmfPv6AfXJmGnKHL831s1cv6cJ1lgddvrhAHQH67G9GdPCQ5Xc//vAmTZ5lf4OHvK7xnvr9Ry/pcFt0EFs9WhbJzt9+8g4tCECn2+tQM+R3efh0kx48Y9+ensM+NPtzGNaoLEA36nXo+iVm9nr3+lWaLgqg0PQfqZyCKtWIjpzi6cBqKCAe7WwcyvfI96RvWk9icJXmxljnK6kO4b/YJojHaj1xcBsxX04OQM2Ml879IXlHfSkMV/y0yENMnnvDELg/toixjMLx0IZ7R+znlUabOjJ4AbTWx4AHWdtChhZn2YG6nTZ5RoyVaGNzx8jZInV6fWqIzuXc4rQdi4BvKE6yb29t7tP6a/b5yYlZml9kEO3iLFFBOnC10rSkLqjDy1cccwuyOZqaZ8Rio9mmS5cYfLazU6OJIstDdzsdqlc5FjGRz1FTYtczk3lamGEA2VQxS6Uc2xOtpuFzXPsqc0w9akt8fBBkrQTzQYfoPuOT6duHe3RY4XLSmYg+eo8Rl4uLRMtcNTpqEu0wno22t4m++44JRhDfmhFcyZm5Av3qFwzCu3UZcxDnT/U7NFUQDxqEFInNIydGPXpAQ0kwDBxRfHIYqMllj0/flwp9U+7k375vgQSspjZJwGpsiQSsZsyQgNViFj3tIglYTSbPBKxmXCIBq/EiMQGr8amlBKyWgNUSsBp/tCVgNdlgSMBqxh8SsFry+Z1YILHAz9UCCViNAXguuM0FhCVgNQaYuTZx+0ICVvu5jgzJeyUWSCzwY7ZAAlb7MbdOUre/ZwskYLUErJaA1RgAloDVErCazgUJWI1BlglYjT0iAav9/FdJCVhN2tgyQY60+eiJUXez7bhTQloE5xUZUA/MrnwN6T89yQsZRsum02pT2GaUO1CrlhnCYVaDPKiyU4StNnV7IitJMYOaYV4RFhNzwlVOMZiCHYYJZcXAyVHD/CYnniEdimRkIkXiEESGyuJwHLMa3kVPYB0dHNp3RH4r1TSILFMF7KcyT/lSwVJDGhvJysRl/0J+PSHrsmXAzm5buBvGMbNaJ2ZvEjYQPAeMHmrPVBBYNhowjyjzRgAWIjlVAXaNIWa1DNstA2a1rMqA9u07Im/MMhKzOqGOkHRCwu9clg/LtNeL5SO73XDoNHF82jdm8ggcZinIvLrsaJY5zEsNMatpe4FZaZxEBuqltnXlAl0WFlxr+S6bmss2lC8WndP03hDji5YP5LLL+qb1SQWx/7hysoY5T5DwYFbrCIsY2kp9APWKZeNiZrVMBrJZDD5zpa/ArObeV2i4HwSk5gXDoLVnKpbZGnRj5rNO2I5lND2HqS7tWzuAwad2xEh1MKvlIWco9VGfrDdjNhpXtizlsMjAJlb2rlQcYlZTlqntnT1qy9iCspU55uCoTMrcA5pp7aeQUzwSFH2nG1r2l/nFmJWHJVzZ53OFPOVE0hdATyttVirZk+kuax36r45vqKPa02X6abc6th/Vj44sqw3aV/0/X4ql1uLzP0SH5bLtsz2c6pK2hq+pz0MiVVllMCZrH4fE3vYeQ/Y3NzdpR2RSYaeOSBnCfjEjVESQCUTCu0PeDwmSf4vLfPrm8tUrDvtOLDHse7GEnNvXOp2YQQ0SlrGtYklTVwYUzGpgk0NC/ZWVrVqJ29e0k0hwZtKpWE66WrFjIOYol4VO+2MLLIAyBmLEUxriqak8LcmRqpWlM3Tnzh1Th/fu3DYsUkjzszOW3aqQy9i+b8ZAYSPrhC3a2Fg3+fd2t2MmJD+wvgpmNWU2AksibIcEZrWZaT554acy1GrxHNrrDyjIsH+WSpNMo477g3gc7oY9yzK4vr5Ba+tcBzSzygLOzM1bfwMltdoHbQLZS7WrSm+CyUt9DL4DFikkEH/ZfpEv2LbAeK/Mahvrr+0YCOnIs2eZlj2XSsVSwulYBho+qwxbkCRVn5yaidkNweqn/o9+sS9Miqh/IH4LaeOiMDuCJRC/QcI8qAxteD8tx6xsZD3T7LQtGxne99kzPh7z8PEjWt/k05q43xMKcpxwsvK7XjweusxqGKNi5svxktYo167H/HgN4DKcoS3U53Hf1t9ZM6AcbS/4l/YdXFvm2jBmHnXXG/itvovLBIa2A0MHEsYDvYZPzc7yCSb4QjbHAEesQ+p1ZunD8931hvoPfEOZ1dx6Vo+OrM+gvcDYZsovluz74v30uWBYU/Y1l/XVPUGP8diVJ1c7Y4xyWd8KMme5zGpumfidrmfwjsqgBn9XGdDXr1/b8cddK4LpRFnH6s2mHQNdFhzURf0E76TsKPBfV85V7Yn3ilnQ4nVXkI6lRWE7K0HeaDrzRbxW70fxOIDNxFh2PGaqc9erYSt0ZIUL1v7wAR0TChPx3O0yq0EG1NY5F7MM8rqR5x2W6OW1qCs17s4p+BYZDxaITwuaAjQ5pwgTZrUhyyT/kVggsYBjgXEyke787BrrJCxfo78dJ1s5NP87QKjj7h/HHObOUW/K4+4FHSfrOQ6Uht/9rfO7c6Jbh+Pq8zZmslHw4Unsr2183PuOtoub/ziw47j56k17cuPeC89x7aPfmnimfgdjLr11i5kw7t69S+fOMeOFK8nu7j3gt3Z/QnWpkhEhsUBigcQCPzELuHOEu0/mvoZ+P7nj3iiTpbsHP66cUfY1t/xxzJQJs9pPzJGS6v7gFjgOrKYPYlk9TuATghIFr7OcqnhQSxKZPOyHCvuUAQBJSGTziOj33/G+3VdPX9LUDO8hffThHbrEJFAE8Y3nL/j6P774ml7tseLIwvICXZH10sHmBnldZhK6eXmJPr592VyvTClfEASm2gRVIiTs1WaEGavZI9qrcoz0j189pJfrzBL0f/3P39LZOaYGKjC5E9enS1aRCKTyFZE13No6oH/5v//Z5Hn3zk16/12WK52dSTlEOCEFonTFTDlcn0EUUIjgB/N2UAuUbZBMrVRBP2Sul5dnqSWEXAh5bENaD3b76is6OOC4wYcffkiXL7ANUU8p3kSrvv2K2YzWnz+mW8JC9+6NS5TPcKNlAqhtMbOapSYydQNPFO/xQPkGKiKcfIIIFlI6RfT5N0/M9f1Hz+jGrXfN9dV3zlpGOoR6nz1jY33x5eeUkX2jD+++S9cu8b4vRJzaTWaompoMqNYVrqjAp8cPmEVvc+OALl/m9r121VNBTapUDikE3Rj23bMlKmWZ0S2X4v8jZcxfjn31Bi0KfGZv6lGaBiG/o2c42iQhhiPsULClsjS1OlXKS9y12Q0p8DmG1uulaG+X91OXzsyAlM4klJyy7e4yq0XU89m5Wl5BRCWJXhwSff0tS98eHR7STIZ72wc3rtD7V5iyrNUeUMXj9/VyeWo0RUb2m1cUhlzm+bMr1BGGtmp5m371CX9foDt+8y33u62DAzp3lb9BzpwrsaQo5CAftaizxm36wXtXaeIckySgR5elWR483qLvPudy6ntH9Kt3WaL01+9fo/lJUXdL9eiowePAy40yff4Ns751KaDpeWb2yqT7NCFxvOmJIs1P8zvOTRZoQmJ9KWAaRhnVuKrCqyeXjgzosFDoOBlQ/Gb8aKd3zXpDpDNdvEaEeKyVZYz3OBFvUTU1UyO3eDtAjjJe6X97w9mVWlDUW1Ac3kLZtgCxYCvzXwkTUnswoKo0ZLPXI8/nMQSsZvUm93HAAK6d5/hVeW/PxrJ29o5oeopjBejf5TL3l3QuTb5I35YhEVvittvbPaAnT1+Z64nSDF268o65vno+S1kxebfTJ8RDkY7qDdqFlqYwbgYZkYc+qtDqKg/6e3sHdu8il81QXepQKuYJ0qpIC3MlygXs/9OTWZoucDmmy+mwQX2HWS2iWofz+9kShdLPX+wT/fEbVo65/6RC4YDHormZLP3jR8y8CJa4BZGsxRgsSqT0/CXRH//I/l892qOZCemndy/Srz7mcXjOCDxxhTJRh3IylPb7PfID0fGNYrwDWylO8Zwax5qGc7he7ry8yeSMZaMFJ/99IgskYDUx0yhYbXRDDNlGN8LeBlbj3/AQBt31TocHp7DdjqWUOjH4AJKAKpEJ+TYNoAKUpvd7jkxkL+yawDunuKOYegpAbejjErKSch9BQVBjImETTgces9GosqRGgpNXQQBCebISRjBSN+5QjgUzOfKjAHZYSal0xgbnUL4CDlKeT4UJXqRkS3m7GkGd9eMYQWstB8/Rj1psPrrtoXXAv8fgJ5zkZfsAjKWBYQT29LcG8NHkgRMLaA3QIuipQVfYRjc7O059EAjUPAgUZngFZsrWMkG96sps6XthErUSmRkA3WJWHu25riRoH++hnJqRH8tcplJD0ld2I1aAWyjLtRtAhzEgLAYXtjox+Ab1d8FnboDf3VRWm7iybvid5sF9BYrlCtzOmjQPpAVj0E/sw32dUcU/NbieyeRsfgNkFJlaAJ7GgdVQ97j+8bsDrDYuYdkz1K/F5wNsSMtCBQS0bwOrDaIYwAdwm/oJAIr6vkdHh1Qt88I/rLeNFB+SCwgAoMQCF9oxaAl11AB2rhAHvyenp4Yz1CITAAAgAElEQVTkBQF6QtrdO6BajcFMAEMo+KnWAEhCZCI9HgtMf+n2LVgNEroKApifW7TBdSySVAYUEojav9BWCjLAtZYJsJom9GkF5LXbMbgQ76627fdiieR2vU5NkbkMO7GcoisDCnlcbWsAtywg2AEY4Z4+F/1A84MyeCDUtOi75SP+0AGwR2UTjYydfBXCZgqGqBzVqNZgG6Jt1VYAGi2c4YXShUuXaWaOV1kAi1iAQr5kAYIA1ljZuG4/HnMcYB/aM7Zbmzo9Bma1whbVWvwBCllPzVMpx3KB+MBQn5kqTVhABgBt6mPwK/XPdqNuwVhYFJdFjhB0wJ0OzwvTkyVaWWFQzvKZRRvwuXD+LF26dMncP7e6Ym0CsJr6XqvZsB8T1XrFyoAeHhzYMW2ikLf1adTisRp2gB8gpbM5mp5imnjyAcITHnQzvzDF/NTUDAUp/nCElKu2HaRmFXC2u7tPWziiYeie01Y2EWA421/qjSFQL6Q3kVy6dvi7zi/wHQUbYb620s/OnIj82gf3d/fss+AjChrDzKLjEuYo7V94tvonpH11bIe8ts5lADApuLPRbFrAE3xEwWqY3/My/gCEGgNoSrbOkLy284Iz7wMkt7fHdPPrG6+t9CdAayo3vL+/a9cq+ODUeQHvFEtGxaBSSKa6YDXND4C9C25WO3cHXSsDirz6vmZtY2Wg4w/T0bWcu95wN+b1YxTTjD7XLR9lq53RrxUQBmY1BahB9lPbEbbVPoixJ5JPXIwtmA+QAEhTsBSuAZhFggyo3jcSrsIGDMlvnR/d5yp9txkTOh3bBzE+uXVwwejuWkt9FeOBthHqHMs3D0jBavl03m4awSZqX/zOAl6dQxdGanmDgYx4P7W5exACPqjvVanFUsjIOy644fYXgAJ1DHTlR1F3/a3pswpYT3l2HHYlRHuDWDoZ7a7vhf1Mu/4JYqBbNssf1ZrsQYVeXE42n4vBu87cnSs6Bw9ScR8BWM2ut0dkQNNp2dgzBzmUNj2WNR+W9YkBl2jzGAig3xDDa8UgFR8q8HjrIUmJBRILJBb4ngXGgdWOAxWZNZgA181ay4msueCk48Bh+vBRYJl7/20grdHfHiejOa4+LhhrtBz3W3Zc/f8r87+J6W0cCMzNPwpEGNdeo3mOa6/j2tTNPw6s9qby3bYe5w+jfqXrdxdwhvlbD2ddvXqV3n2XA3s4ZKPrLF0Hq8/qmgLrFF1Xou6JDGgyKCYWSCzwU7bA6Hg7ThLU/RY0h4WdE2YuuEy/e2CP4+Ikbv4ErPZT9pyk7n+9BYbhHHZN4xQ8Ggo3a5whGVAbohgGWmBfWsEWAA2JFBp1iQayJYbd7q+3WOLw3+8/oe0D3hP45JP/g86JjOD2a6JXawxE26lvUU5AbLfvXKU5Ce+sP+vQ62f3TZ6CF9L71/nA8vs3ztKUxOsHYcPGOsJen/wUxxyqbaKGgK6+e7hF9x4yMu63//AJXV3hfY5iumdl49qdHqUkhglVts0N3vd9/Pgpfffdd+b6o49/QR+8x6CNfA6xV94v9/0uZQM2Csa9tM/7NiAlaIe8l9/zeuQJOAkyfJEATVI+gzGQ2j2i+w8ZVHfv3j26dIGl9967e5OmZCuo3B5QWqTxXr0AWO3PJs+gW6cPpW5XLixRLsUtDIVRD41joro9+60EKcKBgB4MUMZK0SGqx/sz/Siir76+Z673Div0/ke/NNezM2k6FJVIAGm2dzju9PDBA7p4noFT7946S2nxk8phmyplloksTRVoYnHCXJcrTfrmKz7Q3WoQ3f0Fy1YuLBK93mKg3v7+OmUEWZbzMlRIycHn/CQtzjCwZnYSeDuOsYSdCqXSAhbxsuQP2B/6vYAGfW53EKXIWXPRF+R2BNSKhFClD0IVacdeL6Buhx0OZ7D7CnTziAKdsyLod0pn8CKCJCFSm4rENSOq9on+9d8YBLO3s0t3LjMRwZ2Lq7TCJqHeIKRyxPasdNq0u8sos8P9Np1dZqDkwmxA62vsV83qAd29w/KOOOu7/prlCw/qdSrOsP/MLM1QJFtum096VHn4rbn/0XvXqXSWbVjzWToXaX0vpD/9G7d7deuA/sfHd7meVxaolOPnpnIe1SU20u7m6OEL7sv1Tp/mlrnMbM6n2Sm+LsD3hZUg4/UpDyQk/G4QUso2hjsCmadwhZB+ILCaIm+BdRgormEIjZuilMdthy1xBaiZx7v6tRZgN4BDSSWxsR9X2V6rhLLpZ1KwAtQke78/oJ7IenYHfeqJX3UjBpchhVFE9TaPpV1I0KZ5oOz0B9QRUGwpG9DyFFfi5dNndO4cyyiXy01Kp3isifyAykcSK+73aGqG41qvN9cpJQfGj8pV2tjkOMz83BItr3I5cxMZWmG8KOFsfF3CYzsHR1QXVF06X6SeIGpr9SZlBXCGGJuSG+BbuAHQLuJ+UxM0KfKgaT+kbIpjj3NTGZqd4P6eQdxV8ClBhH13Qcl5EbWk37WjNO1UeNx7+LJOXz9mX13f8ygKRCp3Ev2NffX8Yp7OzLNNmg0iGaLo+bOIHj3mPpLPD+jiBfbhjz+4QNfPc9wvRX1KGfFcAOmM4Ke5xlaULyBXyHseBxB3XU6Bs6YA/QHwGfbHo7O19AvX17hJknRCCyRgNTFUAlaLZZsSsBrADQlYzQzqI2w0CVgN51gSsJpZFCRgNTN7JGC1BKyWgNUSsFoCVuMNgwSsFn99JWC1E36JJtkSCyQW+MlaIAGrcdArAauxC58W3JaA1X6yXT+peGKBxAI/AwskYLWfQSMmr/ATtUACVkvAaglYjRKwmhm/ErCaM4wLSigBqyVgtQSs9hNd3vwA1U7Aag5YTZeLOGww7rSva2/+d5X4jNm8jmuTTrtJXWFWA3OPMqWBJaItlKmNWt0yctWqVeqHImfW7Vp2MXDT2lPD/RFZH2He8gwqmOsGsK+yo0W9mGksk8paJrBcOkeptByxiHwr/QkyL8us5scnpHAKSplLXPlKyIdCrhKp0WhSKPVHXmXIAEpamdVwsqo0wfD0TD7HCGZhJ2q3+RgAWHK6XUXRx2xkw8wQ0Vi2DPxemdXCbjuWSgTUXqCxkFtVFjS8y0SRUbsTpUnKCNsZ7g8EYY6TtVYG1A8oEBm7wIsI0oxqdMhWIeG5LnMJGN6QWJ5JaH8zGcvOApaWQKSdwPrTlvyGhcVpX/VPl73MnPYV9qB2szkk+WSZ5ygYKwMahu2Y+SaK7WkkYh2ZC32usYkgyV1pLTxH2VnAjqYn5oqTE0OMd7H8aNeyqqA8y14TxHzPCH7rCeh0Omvrj9PSyqwGWUBlVhsn+QGbQ/YxZo5x5eecPjWI2UTwG2UThMyr+hJsoJKr+HfLIhN2bPm5fDZmIQrA9BNLvipDXr1SJTBfIbVqdSsDqn0L97HpDxlO7guxr8JW2Twf3QHiHbJ/SGDw0b6GPG2R9AVFbFk4UyE92pYy262QGi32VeRXf4afq6wkmhmMbUgAcVp2KIcVBoywemodbeUyqymLj8us5sqANpsxe6L2DfwNghT50k+77Y4dN/BbPdWOuqRzDJLIBGnyhNLaZV4EfbYy94DBSscf/EaZaQDQ1XZEXiujWavZ8QFsXuo/kHBV1qi97T3a3GFGLjBKqg+D0Wpa5BSXzp6jZaHWvXzxMi2t8Ama2ekZa9tCLm/ZvzLptJVN7HW7Vn602wkJTHfGN7o9wxJmfCNsEtgRjZ+DcVPYMWuVKh3q8YP+wMq2ggEKcwwSWAT6wirnskhWa0dWIvbV+jrt7jMgqXpUoXqdTzrMTE0QmKOQFhfm6OZNOUm0sEDXrjBFOKjC50X6EAySylpQOSrbPrW3t0O728wgBVlL9WEAgJQBFJTxypBQrdSpKnXAxFGclON/kW+Z1YJUmqZmmXFtenqW0hk+vQWbqQ+YMVb6QqVSo/0DPk2WzU9YGVAwtx3I/d29fesDhlVU/A2+oyynLvMWGNyUdQxzjaZcOmNZuJR1y7RFpepInfq2T3mO3CH6u0qU4llWsrDZGGK0AtshEhi2VG4bfqH5lSXCZBpElBFqfiOdKfMg5iPt7y6zGtiedGw/qlVpS05lvnr1iu494JOVuFY/hNxwTyTLMZ6MO7WNdlRwj/vvKd+PJbkddkaXNbbtzLP4rWVFdcDW5jVlznI35jHG6vjgzh0uc2qQjpk0YBNlU4NtdKwDq9nCwoJ5d7BzKMsa2sqOgUEwNM4owx/a5OCA+xcY/sBEh7Szs2cZBw/2DknXRRiLpqZ47bS8uEwrqwwYXVk+SwuL7PP5TMEyt+G9tU/hRJQvp+RwukhP3UI6PuzLkbA+ToPyuArWSe0jyN+R8Qf5LbtnKkclOY2FeUDtDHuqTbHO0n6H8VMZ4yAJquMq+pTOI7Cxzvv7h4d2LMIYoHlcMD3yKqslxl4dJ7HW1jkO9ta2RrvrmI/TeDrHob94wlIGJle1G9pa/bLZDuO1ROBbf3CZ1dy1WcqLGUOD9DDzn/oS+lw2y+seI+spa3KzrpO1JeaFtMjHY1xEWUiQA9W5Eoxobv+JZVu7Qwx5MbAinvuG+k4mIN9Kyyc05nbwTi4SCyQWGLLA28Bqoyxrx4GZtNC/ltlL55xR9q7jWL5cZjWtw5uYxnS++q9kSnsTGO44JrmTgOdO8r6nBZ+dNv9fClZD3U/D3Ia5VNsOv33nHWbd+M1vfmPZb12fcdl/jmNQw7u6TELJ0JBYILFAYoEfswXc/WO3nnrf3Ysd/VbXsR1zrDvvaDkYM49jVnPzJMxqP2YPSer2X2uBt4PV7DrtmIqNVbmTvBpb67YjKuh/9PrU6nM8Kj1doj2JGT7Y3Kf/+ILl5MLONDX3eR+xVetTrsj7AKtX5+jsLWYJWlwlOuKtK5opEPWYHId2Xu1SKmTGnWtn5+jiEu9XZYOQAqsS5FEqzTG3/UqPPNnPeLXZpn//81fm/p13r9KtayyTF1BIgchf5rDPIe+Hrez797jOjx49oqLQmt157zpdvXLG3AfLTzdkZp1CtkApUSYI231qirrM3PwERSJo2e7WyReqsYggfsh7M5Ct6w/YJiA7evmKGelerb+m94Vp7MxSgQrCjIUdNQnx0hdfPKUXz1nS8cqFFfrsU2bAmsgStYXlKBURpYT1DXumOiabWJzsS3Fbi1wp9SkQZrV2GBKJnOXA86kGbVXYLZsi3co5qHTpT198bu4jXvEP//BP5vrCmRyJKiBtb27Ty5cvzf1mp0GTIhMZpHLUBKUXYhdzy3TzNu93Ymv7u/vMbNSoHdLiLN8fdCLyQvaZ6VyRLp3jdjy7kqN0mn2vG1asvGOQzll2tCjyyRvIvpMJaTNDVRg2qT/gmFi+lKNIYhcmfpWSPf6+T77H7dXteRRkObgMcieIqXLl2tCk5WvEYj1usLafpVqP3xFb4r//nJnP6tUa/eYjZpJbLBGBmM3kyXYpTLGdv3n8gDY2OYYwP7tK77/Hsp6NGtG9b5gpcKpQoOvX2SfTWaKtXY57rG9t0X6FC03l5yg/wXGV/fVNKta5g33y/k2aOc/7uy2/T9iXRkKE/OsvmPGudlChD25w7GV1vkDpiOM8QT6gTpNj6dnSrJGnNeX0iVQFEZZRDQWQmPWEIqyYSdm+1m03CZKQJsFuLtOP3S8EpQenUY6pWN/ElQMdzhlKTAbriEDkJqU4+8fKgw7ALMilfo+4Spq31+uTdB3yoEZhpWBHfjSG+SoinwYyVqDGfYkhQC5Y95jDbo/AvogEZjXwdul1TTSD+wOPMnkeA4N0miQcRXOFmI/uwXeP6cZ1lnBtthA/5wqBFbItysDNDvRN+e1frL0ixGU4f4fqNc60vHqeisJ81qw1aGmWx9iZCY9qwqy2vXNIkcT2i1OTVlLZiLJJI2Hb+elTjkVgn/pQYoCz09NUzHOZR3sbtDrHdZibzts9+EzKt3FFxLxlSKOBF9BAvGy30qYH0Nolou8el+n5Dr9XoztDfoFZOfO5AU36PBZdOTdFK4s8hrRrRGWuGm2ur1GjygyXN28s0bu3ePy5eT1HQmpJ3X6ZihLjMnEPJXqjjB0r8Ju/mFkNP7bzGjzFlZiV64RZjRvsL0gJWE2MhvE2AasZvskErJaA1WywMwGrCaAwAauZkTIBq/EKPwGrJWC1BKzGC/AErMaU3AlYjT9eE7Aaf1QkYLW/4Is0+UligcQCPzkLJGC1/15mtQSsxvY/7pCp2icBq/3khpakwokFEgv8wBZIwGo/sEGT4hIL/FUWSMBqCViNAU8JWI1JGBKwWgJWS8BqCVgtAav9VQuLn82PfzJgNQuDPKHp3VM7b/qJZfPyPAdRGW96ReSwLziQSwPEFnSrYVkS5C2eNYAILibbHjSWeREadtqkTCZg7WkJy0qzVaeWwO7BPKGa6mA/6osWN1i9PIGBusBMbBBbditILwtTF3R39TqKPItuHfQiGkS8IMqkc5RRhgag2VMqMA1ENNc/oMDqP8P+iurHMy17lsP4YthlhD2lXm/aOoD9QtmiMg4jF5iqlNUjmytYNguUrwxkzLqkOvO+PbHlnjJGOcr+hWe5p7oisb8XRbYORTBSibB1p9WyzEkoMysnO6amZiwLEere7zJIBawelo0DHqPa7Jm8rT9OACji2mViwyO1nnhv6LCb5HuUlueCHSSXF7R8u0sNOfEBf1a2GIB3lR0EdVF2EwSJPUV0d7u2nmir+DQxGDgYZIB7oTC3wYaRsDShTM2TAnuH6nu7Qs1RXA7YhdzTd9rfwHam+uFgJ9HT7njuuM0SZgEURsB+LCViTkxIHcCs5jLVAdGOZFjT5OSFeyLe91AHfl+3jsivCf1I6wYd8phtJX7HVManQJhOUBfpaqYudqyJ4n5q2lnsCWYaDeYYRkDpX+1mixo4cgGUeL1BYINBAoJd2xdjgmqho0zL7ALmPHEftPvM3Kz5Ldh8lAkJ79EXTfXt3X1qthh1D59qthhe727uwwbKmgO/9YU1CmOFlgmGJvU39AutD3zZ9cO4P2bt/WGGPm+IBUqZzA72y3acBGMRmLWMfVotGqg+PPwWJ4hwv92mZpvfBWNnV5iBcF9ZeeB7WjftQ/pbZTaC7+gQzuMPjzlgArIsXJ3QtqPp1zLONxsNy8gFFi3ND9t6KT6nkskXqDDBJ9EWZhdoWpjGcEJhVt5xaXGRJqbEB7I5yhb4oy2fyVJPTwEMIoqkH2J+UcYjsC42pE3DdswexAx2wuYYBARmMySweTXrfOJGbY9rsCNpO4FZTRnF1jfWDFMW0vr6umU5Sgcpunjxorl/49p1y04AUOOSnIC4ffs2nT97zuSBjwHohwQ2qVqFmQXrlSMqCwMc6lMosK3ASlUosv48TipYxrh6wzCwmbt+iooTzKyGU3fKioQO0hJmQfQDMOwhgVnNjkVhz7JJcR42dG8Qn4rodOM6V6o1O5ai32kbtdstUiYz2E/7O5jwdOx1WabQpsoCBf/UPOXDQ1KfRP9SH/Z60RBbmLYRxiLtw66von8o6xtY3JQx0Z273TkF/RiMbUiol17j+dkcn1Zzf5vN56wN4fMPnzw2eZ48eUIbGxvmen9/n6rVirlGv3THYZd5yx0b3THaji1ePA7j7JRlssT6R1ZtIJO17KF+nB9l6H13TYh+oXOKkXCVOQJ21bHCzMXy7vlcwTKoYVxSNqxRFkld5wC4ZllCUzGTFsYfHVtgN+1fzXaHwDCGtL25Q9Uq+3a1WrfXmDaUoRPruslJ7iMrS6u0vMwn9cAgqHnACqbMkWB+VV8Cc5j6atQf2DHTnE+TMd+sOeUoGq5bwgoM1kZd82BNqO2YT2coK6f88BydL/DvOh5iLtO2xvi5u8vHosrlsh2D4Pvq27ClrqNqzYadF/AbyxI3NWVZ1niM4IT21N/iHXWuRB2UWRDtruWgXSaEPRTMc7ou7XVj1lW8i44b7XY8F8BHlEWvVGLgIpK7jooI6zdmqkN+ux7OZOw6E3XJF7ivuSxuGGfyJZ4LCtmc7ddZrM0yfIIPJ+1SOl9nYxY31ybuGUeXyQb33T5ir/0o7lNySnW4vOS/EgskFvh7scBxQCAd69xxb/T6TUCiccxYo0xbb2PeOkl+5DkO1DXu3d6U3wXnuexl45jM3L0K2OUk+ccxk72pPuPsc9r8bhuNljeuPm67j7bvafMPz0fx/On2LbeNdO3m7se433b6fYjf474ysWKNpWu3X//61/SLX/zCPAJrFq2DW87fS99O3jOxQGKBxALHWcAde8fNXy5Ltbtf6+6PvikmM46Jza3L6G9PGt/RMk6b/4fwBNdmo2ukH6L8N5Xxt37f49hHj7P3qC3e9v6nrf/fuvy31fe/8t+PY345rg4mVqHhDvz1eO+cvB6Fct32PWoKc1ib8vTN/X2T5c9fvKCdTT6YXJqYo0tXL5jrDz6ZpIKIWTx5UTdsZkhnz5ylm5d4L+pol+iLf/uTuT4zlaJ/+owZg87MB+RHHIvIpTLUDYUBa5AiIU2j/SrRo2fMOPV6d4ve++UH5npy0qNpoX7CnyOuJm2+qtDWa2bWqVT36fZdrufyhRJNTMmebtQhL+IfpwbT5Cl7FohKhJ0rlwspkLhuGHVoEKmtAiKP92Yiwn487+Vs7zbpwQPeFw9Sebp5h/fCM3kiEVei+WmiR/dem/uPH3xF+SK/74cf/YIWRYkB/607zhAukG16evm8Zteuy0tgBeb3TQVdyqa5UXuDFmWETc2jNPWlpHaI/VHeH8pmAto/Ytaue48e0sY2s8Gdv3SRLl29Zq6nCxnrJtUO0as13rtdX9+g12v8jt1eSFg3Iy0uLVCJtyDpyy8fUbnM+a9fu01nZnnPfrpE9Pt/4XYMm0f06SesvDI1FVEuw/XJZQJCXZFQxtIZVp1ptptUyPEBWKS+sGFh79DunwVpGvS5jbphhwqgoDJpQGHIcQ8/lSafuD5mn1cplQixQyeirn0kwP49lxIFRPsHXE6fIpoUxRGE90S4xOxAbx1yTGNzb5PSaY5Jrq6uUD7LBmrW+rS/zeUc7Nfogw/YP/H4Rof71/bBNu0diNJSx6comjH34S0Lae4vl84u0NwyM6v1PaL2gONUfYJ6EL8AFFzmp0WxzPfIF7t5/R55qkwSZO2YYN41YMfqRWHMThf51GzzfXwTgclQqkyexGl9gyfQ4JQXm9MDjoBZ8VwYLnKOI5dyOajYMKOsa99nvBouJy5BQjiEmL8tx2VSQ301E/xB49qIP8ur4A/iSqYmnkctiSsi3lWX2GDkebQpe/bpbJ4iYYALMlnqSsDu1ct1Wlpi0OHnX35DH3/8S7ahn6JahSkor12dpHKZ7TxRTNPREfsD8Bezs+zPBgIhdYPvgXXN3O92bfwTSk+7e8zqd/naVepKjNsLUrS8xPvH27voe2xhMKZlwTJn+uMkzcjAmk4jTsd5EGYFBgMJcTmNXaAfFUVJZSqTpWUZsKaLAfVkfG70QupnuJ5pL2tbtNEnEuE8wpDxv/73dybPxl6XguJ5c13p5akTcN+vd9qUzXCF8lmiGYnJ5LwuhWUe8wfNXVqd5/a6fn6G/udvL8lziVKqSOd3bVNzsFf2zsknxD5+2DQwxE82/dDF/7CV/UmUloDVxIkw8FtaSXJOaDqDnKxhTMOCplUBK0N+joCWrCgQqAZQBQkBOw1CQ+5TA3itdsOC1fDvXQEWYEKGzBtS35HBTEF6UoA7ZoOwz4N6imLQTMoDbSX7H0BuPQUh9fr2GsFyDWDjWgPbeEcFQ0ASTp816HZt4AoBOwXeYbCMP15jUA7y6AcHgHDjguuQGNWPjCCVIQyqnLDQ4AWIsYmu0LD0knc3QXpnQnPv67PMh7I0KgajfJYXmAgEan6Ur4Ah2FI3Kgu5HBWLPMAbsJqsXhCstR9GSvlomNim7OSG+mudETBViT0808qtIoiuY5lDm54vxOAe2FAlSr1eLIGKedbdjLVSXNmCDbobiUyZcSAZppOM8RVH1lPBhb1Oe2x9IMWo7QhggLY1QGD2gzJwZXBjQKF5X3kWAuhuUEJHRwPekoWDC1ar1+LANp4ZAx1iOSrYQAPSHqWsbyO/BS54KVsHF+wVhrGvmnLE3wBW02fBF1Ii3wkwn4LVWMKVOxiAqhboEMTyW+hHOg60HOlJV24Sttd2Adu0AkTgbxbY2mxaX8Umu7Y1pEHVJwEwUCACgCaaB/XrCsALwfVWmxe2WHRo+e4mEwBb6jMAKmgfQX10gx/AIf1QcNsO76UBARfEljZyw/xx5gJr8Glm/WowsOCn7e1de41+aqX0ZueH5F8VcACwx84OL1gAjlHglQv0ATBL5flcST70/WqdwYKHhwdWGg/tGYMS2rYPusBTI9frjMPaT1EHrc/h4aEFCG4fHFDKASuoPdFei4uLpg5nzixbwCJkBBVIUSpODAEBtX2xmFaZZoAMAZhCYnlcHj+5ffnLC0CHQpEXv7AJgLqaX4HLqI8C2iBJuXfAgJIvv/iCXgpY7eWLFxZogr528RwvMK9du2YBWPDHxXmm4oXUztISyxSibqAeR2pUa1QTMFP9qEzVStncb3e69t1n5xdtvwB1sqZO2IvlpIO0Bce4co393oAqAgqHtCJokpEAvNFxLJvJGQlqpBQklKVflyvxfH1UrVlgnAI+kR/+rr81tpePHviPBdcGMXDEDVpijtb2RXvq+FOtVOyYgPItKCoTSxCiTbX/ukE+lKFrDPihJlfOEvfsnBsEtm9OzkxbMBb6iAJnIdOtc6IBs8qHGsYH9XnQxX/99dfmcU+eP7PtOyy5CzANj93uOIAy3cCmjqXuvTdteCsIyfi52N8Fn7ljlBtQHS1T6wZ7qywr+qVKfC4vL9tr2MYFwmoe3FNboV1cQK1e46+CNQFWKx/y5sSzFy8JUs1IB/v7tn1d+2Cdpj4DMJy9Xli0Y4jWyxeXIUMAACAASURBVLa90nmn0pTL8Tjsrn9c/3H9xN0sxlrGgnrtWoyfoAczAJzC2hQJ/qxzgfZ5/HUlVnGN8REJ44HaBPdciTUFyeH5uo5F2TovQGZZ5xf4gPrNy7VX1t9QH1eyVucOF2SGNtX5Fz6gdcA6RPOjjrpu73YBbuY1ANoB7YEEsKA+C/9u11rOOsSsK6Qv4F20HaenJ61fQYJey0eeuG4AIMqGayplwWoYswPZeMBYrnlc8CcOsGiZw0xIx4DV7AeOGR3teJJcJBZILPD3Y4FxgcA3BWLHgc/cdYd77c7Jx10jvyvTOa780d9q64wCsOJvzfhQ0iiYzM1zHLjNnTdPAz4brc9JwG2nrc9J8r9NpvNN4L9xth0F+7l2O0n+0d+7vxnX09wDDu53pFtvF4Ct64uVlRW6dYuleW7cuGHXEe6a/e+nZydvmlggsUBigbdbYNy46s7L7oFfd7/2uG/3UTDSOBnlNwHUTgtmOm3+t1tkfI6TANRGgd0nedZp63/a/KcFe50WrHba+pw2/2nrf9ryT9JGP9o8RrvOrqiIfAYfDPyQOgJW61JAHeL4WI+KViruj1+8ps8/ZyBaKlegDz/6yFwvnU3T6w3er3387B5NzzA45s67d2mKi6FH34X0+Nv75jrtdeiDO7wH/MkHF2giw3uxObNlxPsZYehZ2c16h2htk8vfOCjTvXWWOJxfXKD5ST4QGDW7VNvjveRUL6BlATmtrM7TIuNDqN5tULrAcdQBdWn9JcspVvb6NF28Yq4hXbci+X1z/FXAT4MWRUIYgr1dkICYcqIspX0GPx01B/Qf/8FypVu7Vfrgk0/N9ZUrOTpg/BLtbVfo4DXbYWYyQxcu8X759Nw09YRgIe0ryIro8CiiXsh7S99+9ZAycuD93dtXaFrOQmazA0r7bEOIQCL+hQSwmoIwBpFPjRaDYLBHpofrtw/2yMvwxmBpYop8ic80Q9AoCLgtC+ASl95oEP37/8uAEgDDPvqYpUsLE4HdF/ziy68pk2Yf+M2vblMgv+00if7z9yzhl/K79MuPGRg3N0cUiB8iVrG9ye1YrTTp6g0GmiC8goPWpg6dBvlW/jVDHaNViH8PYtBVr08SriPP2ITb3Tf7kuKUBBCYgK4MckoC5UApKYAJYD+9DjwKxYbACORE2xVdSqpAwARJE1G10aHI53cp5TMGcIQUUYaCAdcB4Zi2YCCzOSJxKwqpY6Vg+/2slUD1+0SpPrf11ESKfCUP8QY0kHcEBUZP4uGQ0MxKrAmEGYGnvoE2lw1hAGnsmNAnEl/q9drQCzXP8oI8CTbSQBwUbwM4gUZiPAoFFKZSqlw+gFzWD4fkEM0/vzV9H7z2/Z9YOVdjX/3FwIFjADDkQOX02rYzzAEQqr4ZYtF87ZYSeb6MCFwHwXEZuc8jAZx1+wPqCKAt7ENumI2LeObcHMfBjvbLTqxvnjbWOW558fIZ29cM5EMwHYf7B3T5Av8WZ8Vle5fQXesV7mAhSADkkHKtXqdqgwFwZ5aXqCkHzJttHDznvrl7WKWcAMt2NjfJlz3elaV5mhDwWTbt0cSESD83Qxvn6fW6dl/ZPXBdII9WcwqkIeqLQmwnRVQXsG8deBCf/T8TBPT11xyf2tvr0ud/4vGhE02RX+SBeKsWkldkApbsVIr2Dtmeg16LiinuPFPpDuX7PEfM5Vr04Q3+7S/fW6YFGScRV/cBnjAAwXj/m2NF7DNo62R325jiR50SsFoCVjPMPQlYDYuIBKzGo7rngAITsBpMkoDVGOWegNV44ZOA1RjEloDVeJMhAaslYLUErJaA1RKw2o/6ezepXGKBxAKntEACVhuWmBwFtyVgtWGGbtc+oyC0cQfWRoP3xwHXXLdNwGqn7MRJ9sQCiQUSC/yFFkjAaiczXAJWYzu9CWh4EkueFkyWgNXeYNUErMZ71QlYzdghAaslYDXD+pSA1RKwWgJWS8BqJ1mQ/Qjy/GTAan+rxahl5ojA08VoVRexa5jGBIk7dN/B73pRfEoXbGjKPtJpNSy7BlhqlA0FzGrKSoJ7XWE8aneaBDY2JMMSIYxqYKFQmsJsJmZl4IyMHE4TpD9jtidXqgmyZ2axBllSeUeUp1JQQO4rOhf3Vf4J95UBIhr0oTRkEthBlMEIMqa6cegyW4DpwdrNkUoE66bWE/+u0o29fixzhlOuWmbYbcdsTw6IyjcnHWJuxVgCNQZauQwWoJrLyQmCQiFn36vTalu2DNhZmc8A4FOWknw2Z6UbXSYqd1M26zDfoF6WiU0YjmA3IOK1/FQmQwNhPEJerX86m3HYWXoEBjCTujEqGBsHyvzheX4sVeYwxvV7kfU9l9UPaGJlZmKGG16xgFnNF1nSIBWzkSGPblSEvZ5ti1Qg8GlDkxqPZECma7u4TGaQI3NPOqtvQI5TGVfwHHu/G1+jdD15h9MtWh8jcdjl/jLKrOb6nmU5SmUt6wlY3NSG6IPKfDMYxH4IQFIWvKPmdAbohKV/QQZUfA/9xTKQpWOmogBnO9p8gqlyeGjl3lpNyONqObHhSrnY33AKRseQerNp6+zKq0FWT+2G0zlaB7DmqAQb7vVlgAOzWlvGFrDUaPkoQ+0JmmNNGA/0PuqrTDkAq7nl2+DDIAZ6uqckh06sRzFjGVisrKyt59nxZGdnz7JYuTJtYDlyGWu0/mDi2dxkmumtrS37W7StMu6AlUaZvc6dO2dP0yNPtcbMahiP1Y/xTq4Mq7IK4ZlukMRKBObztk1xgl/l/CCHeFhm5qT98pGRnzTjcD/2Z5ShrDmTk9PWtmBW0/szM7OW6QqsT65cLPqqKTPqUxiyv7msitx32M9A24uxDwnv2AffuAAx8+LnKD+b41MVYD7bO2S2p8cPHtLLdaYCf/b4CT1//txcYx44u7pqrsGspixThm1ImNVwX9nj0NeUnQgyuMp40KgcWYZRsCWqj00YOWY+6eM7jIYtMAWq7KmhO+ZTEhg/1T6Bn6KDIz7l9Pr1JlVrTK8MNj3LilScsPKsYKrT02c4kaYyo3sHh3a+DlJpy4RkAIvCBV6pHNmxCH3KMnRiDBFGT3BM27Gu27PvhX+3850jM43ydQ7K+jHTEnwV0olI8FMt30gfCkMk/t3tvzqPI4/2WVxrPcEQp3YDC6EyVxVLpREWUqGoTqcs49Tjx4/pyy+/NPV59Xrd1gF1UVYqnH3SOuBvPP7HzGq4N05O2l37ueOJkWMWqUpzgltOGLnzvjsWufOLOzchj44V8F/1VYwZyrIGeygDFvql2txINIp/ogz1K9fPwRymvoTxSuUvMU4cCXX+9u4eVY54LIJMs5aD8UGfuzg3H7dLsWhZ9+ZmZu191MHKznZCu27JZbKUSkkfcRgKYVu1kcuI5rYDynOZOOO52COVWcd8pxzqrj3dNZp7H/a3fb/RiOWG19etrdC/6032N7NelraG/ZXJbGZ21vqwK3e+9np9SNZW+8L23q59Ft4XLIJIo+2o/bTV7Ni+jzqoHUCNrjZy5aqLxYl4Pu3H8zJOuep8gX6tPoO/sfzuhG3rIBX3U9RNJYMnJmJpWsPwKmsSsACPY1ZzmQ1cuU83+DREue+s1XVNagyUnD1jMyQpscDfkQVOEnyFOUaZuNRELjhpHAjJvefOz6MAJh2P3ftvunb3GPQZbvmjzzqOuW0c8xnezX0vl0XMLedt9/HvxzGrufY7Sf3H2fmk76vPepP939Z2o+01zNzJTxhtr3Hv6NrW7WajfmhZxUW+XX3Qfpf7/tD3va5zP/30U/rlL1mKBWtrLQfvnsh//h0NbMmrJhZILHBiC7jj7TggEeZn/e4cZUXXh7yJZW2YAfr7mkknYWJ708ucNn50YsNIxuPKHzdvjq6XTvKscfsib/rdacFew9+Db6+R+17jnvXXttfbazCc47Tve9ryf9L5sa3vMqsJm9rA61LX5/hSl3zqyjd+j/JGVhBpa4/on/+/L8z17n6FPviImcMWV/O0tsZ721u7G3Tznavm+vKlLL3grWH68otX5EdKsxNSMWAlj/dvn6Mb5/jw+9KcR4HH+9CNRpWCLO/1UqpA1TbHI47aHfryATN7IQY1aAtjVhhRKcX72UsLi3T+3DlzPb/gU0MooRqdAaWERWxr55D+9J/8LtVyi66cZ5avMwuztLjEzEOlok+Tk8IA5CNaynvq3R7qzvtniF10e7zvDuWYr++/MNdfffuIJmd4P2nl3CWC2ol5r9oBTaT4Xa5fOUuLcyzviF3rSouZkEp50dM0sYIBvX7JrEtPnz6nuclpc/3Rh7dphsmGKBqElE4x25ZvhD+5zq0ulFS4nmBZiwZ8nctBiYpTrdWhNhi0cOi+NEmhSDrul6vUk/aamCpawimESL76/LHJD5Ws999nu03NgFmKy/zzn76ltrTL5Ys36MwCt+/hXo82Xq+Z6zPzRbpxjRUIQI7neVz/SrlKj++xLGk6ladb73L5mSzkJ7n8ehOqTvwGuZxPtSOJewc+TXHTEbZ/e8JYBo64rLS758WRrYgiROxMfng4FIHMe+G/lLEMRVtmtYB6EmOHQTyJpaA7KbubhziqEHihjkGG9yxTNKC+MPN1Oz6lRNYzC2YsbnYCs1paSPUGFDpaYU58tUeUFeonVCueZ7uQTjPlmPik/RaKKJNifwhhEOn7mUyOIglydTtQPot9gzzum72wRX2RAw4yJTtsGLFPKQekVDFPXY+Af+AUWXUZMKsp21lk5RZjqVv5wbF/4hWAKyL6tl+N/rtpSKnaiHiy+DzqqXYAxV1Pxj0IUiGGjtSPfELfQBr4ULNgp2x3OhZDAYYzxVa0Oh0bt9872LcxnGK+YFVnbt++Ri+fsTQw9rJ1vN3d2bN7+a9frdGdm9wXYHuFOyCcJEMLNZo9KhbZOQ7KDRqIuky+VKCOxHvL1QZ5AWt/lit16oo6TqvVsDHAyxfOU0ao2yCDPDvF74jwOnzC1GHQj5nVMmnK5dl/igFRSc2LGJdUFHKgyv1Yo4hqTe6cjSbRv/0rs1FSNEG7u3y/501Ty+exbqscUjfNY2K6WKBDoan0o5BSA+48Ra9OK1PsKXevLdKn7zEL3RWoCMs4gFEv8NmHPD9WQxkY3+f696OI0lbmjquVpB+fBX4yYDXj1zqCDSJ7DWDouPsAkeh9N89x13BYu+B15B1d6U87WhsNYUwCAj6I+gYIZjocpLKa3LkbzRoBDIVUr9YolGs36IXJUqUY+yEkI6WcbgyMQNk6EeUy6Vh+rj+w+d1gdsCIMO6gBs/G9URgcWCBdwyeQkrhr5Pfk0kvk05TOi3SXQ44D2CIao0XqgAruBvJKkvnShG6UnSuNKTay9iq3aG0gMlM4FjaAL/VDyn+LdfZAPiE+dP9UMFHlCuxlJUyo14/BtwUCnbQDdsd005IWARYO6czVgYUIA99Bm/oCiXlIJYnMYFzsSEWBAOj5c2b+JofACCA7JAQpMQEhwSQibsZEIjNzXJWRbT7vrWDCzACxa0GzmFzK7Xmp8eC1QD20rZh0ICsQPo9QoAUCe3gSj3awC3AYSoD54AjQampH6/9fjQk2aI2gcSVXuNdtRyAqBRg4YIVMunckAyl1geAEl2sIZjdDnk6hJxfV2zlBq0ZCMg2B8BOA+0AyVmASBg6gMg4qAyQgILVECQeyNINPmIXhto+ZqHtW7tBFk0D29XDQ4LkGxLAavpbADq1vVywGnxDfb4B+TNZUGMzXdsaALW4XWJAJ8rTQDjyR8IxDDt3Qv54MiA/aUfY3srsBjF4pdGKA/PIq3WGLKAGzhF0tzKv6XhcUr83Y45DudvrxtJ4QYCxJZYzs+/S6lgQkisngLwqieiCRVB/lZMDCEQlJtfW1mLJWt+3QJyzZ89a4Br6gT43lU5TW4CPGJ8VjAuwjQVFhbH0KuqiPok20XeBLRVIhPpYkEq1bim/+92BBUVhTO5K++IDwsraRkTFCV6szc3MGfpzpJWlZVpawWqMjMxmocQfhTMzU9RV6U+Ur/TlBozC/o965vClZD5uMJ7IRz8NrPQnbKtjfrPepLJIc268fk0A3yHdv3+fvv32W3ONd1xd4vpcv37dgtUA4FiYmzf3r169SvPzfO0CmiGprGCmdrNu50oAMa1v4ANLfKjrzAWQ9ARgBKlSa9j2AgD7/HmmWYd8arnKY/v6+gYB4Gb8vxtavy0WSvbjA9J+LQGYumC1Sq1u88/OzQ9LLgqA5uXLF4Q+gwQf0DEWY4iOOQCya18DENAFrFjZPgcYit+qz4MKXMcx+KbKfKJvuuN5DGKOx2T0UfVV1E/H21hemwxltPZrtJWCtABO1b4PkKH2C4DEFHT47Nkzunfvnnl3gIF07EK/Uf+PosEQWM1ktjK1/KXjjquuVCjKiwG+QQywy2QsyN4A1MS3XcAu3tuV69XnwqfU5rCftgVsru8OIJMCxQBWUzujH7mbx+61vrs7hmB80vH/9evX9ErkdAGurVX5w6vZ7hCAUUiQ1tT64LkKnju7vGL7kdumUxOTtt/hvt3MgGS5zFkAhup6aXTj27WDzi/DUuExMBq/df1Nl+Rm7Sqy9S4Azl3vwZetrG2xaP0HtlLp5KdPn9prY0MBqxlgm/Q1tInKOkMG1JVetcF/iqxNMKbpXAwwpYKbYWsFirkBFhdEALnzceP8wUF5CESuIF2sr7RfoG/adWPk2/6FuquPuX28VIpBbAAf67iHNlEgKdZRan+8t4LVADZWsFo6E1ifxzvGQAa7Y238LJ6b4w2hoYCS8/ETCIW79p/kb2KBxAI/XwuMC76+Cbg2Lth5EnDSScFnx8lWuoCw4wBV44BlLjALrehKVJ8EHOa+rws4Ow58dhoQ2yjwy63PuPfFv48DC7rz2Kid3yYDely7DM8ncQBgtM7j6nPcex1X5vAcNdzXdE2Htay7P2TX2o4kOP79s88+MwXgWwQHgTRpu7trT6yfEuDaz3dsS94ssUBigR/WAu6+DsZbdz7VJ42C1dzDy+61W7PjQEju9+lJ3uS0YKyTlOnmOQ6UpnlG106nrc/fGoz114D5fgxgtdOC+U77vn9r+5/W306VH8s0uw8PaTzeB+gbGUG+Dj2PBhIrCClN7Y4e/iW694QRSf/x+beUzTPQ6sr1mzQ5G4v1yRloanWI/vXfGYSxt1ejjz64aa6LGaKXjxjE47cO6Fe/OGuu37ns07TIdLY6+zQQ/chUqkQ9YhQSohYqvXdQOaTqPpeT8VK0IOit6amsjfe2uhGxzBtRp0f06CnHKu9995gyAcczr126QKkUl7q1uUY9aDwS0cLCHF29xHJyy2eyVu6w129Yu+VSGWrIXnIuN0EHVa7Pi7Vt2j08NNeIZxYERXVudYXOLy6a+8CD6Kq502nZw7bFbJY6sg1zdNCmP4i0aMpP081rDAS8cX3KcpC02lXKpLn+mSBDA6lp04CQOK5i7kuZCIGp3GS727d7ReRFtLXLsalHz7CHzWVOzSxRJsP2bzTatLmxba5XVlbo7l1uO4CsXr7gB9x/+IDqNY57Y79sXg6B1o7KNDfH5Vy/eo5KJT0wG5EX8f793s4B3f+SpQCvXrlJN95hwB+294ustkq1OlH5kP1wc2OH0mmRqox8gn1N3ZY8C+JB84uCqAEOKWAxHHQo46uIJUA/AlbzfLs/zd9GCmRBH+Fk4hIKpjTSpPy+xWyeJORPuRxRSsCXQMz40tqdMKIo5Dpn0ikLwmN9TX5CGLUs4CnwcjSI2FcRJlaZUdSsJ1iDwPMpEGYsxHKU0AZzY/y9aXQQTTnABegwoBwopj4BgHUcu/AGfQojkbv1s9Ro8/hQqTbtNxFAhwqRSIHExtN9xchqhZqYsMUMGAocsSKyiFSo4bT6/rV7eNb+6FQXLsDNAak5sUgFPhqAmXYMP23D7d0BwGgcLw27Ea1tsGxlq9OjqRkGVIH0YOEMgy9BZJJiTWPq9hDT4718HEjHvi4S9ojXXjGw9ebNmwQZTmP/fJ4qFe4Lm5tbtLrM/evwcJ+unL9srufm81Q74voUi2mS8/F0cBBSEYMr5JK39ylb5JhhJhfHY48qLQq77PO1WocOy/wu+FZGXADp8uWL5Almod8LaWWZwW3Ae6qkL/rKQOLtkNudnODOOZEjiqAVjDGhkDXAZ6RGLyJPAHCo+cM1Jr74w5+/o7DD7XLx0m1KZ7i/b+62aafCbVfvZakSsj33yxUaSIx0Mu9TeiDjzKBKty5xXPG3Hy/SVfmsD7qQnTa3KWVkcNk/I0cGlDGb2se9BKzG5vpRpwSspjKgCVjNOKqZOxOwmtFKB1sFUgJW4wUdEOMJWG0YVGFXNwlYbShA7gZVdAZMwGqySZCA1YxLJGA1nl8ATErAaglYLQGr4SRpAlbDmJCA1X7U381J5RIL/KwtkIDV9KAZb6qOso4lYLXvS3+6PpOA1X7Ww0PycokFEgskFrAWSMBqw8DtUddIwGoceP5bpQSs9gbLJmA1Y5wErMY+koDVErBaAlaT7/oErGbGhASsFgOv/1ZrlKTcv84CPxmwGljSFC8LtwITGtLoteYJcFJAbIM8b7+O2TuGUcDA3vKzIqUDNcxqMZsR2LnALIHUCVvUrIvcWLVqpc3q1SMr8QnGET155A1iRjcAxZTtBoF8/cABMY5lFvFieaCo37WMbjlHhjIFSkNhoQA5giVBBRObvAtOGOjpA1Cg9oTKEwxkeh95LFNXEJAv3xtGPg9MFwZ136B+Xzh3HV80rE5yggP5XXaovBzDwDspC8hRtWZZo1hOiwtzN4mBBAZrBBI+jl1ZQBeNradrwUihrBh4RzDFIRl5R5FmQ7spEwbqotJHQKErWA1gAisnBlY/8aZeN2a3ck/i4jSD2gQMWLpxa9pQxkSW62L0tbGPpVIFzbBQDKfBJCfo+jCWkEN+9Y0hKbdMzPCE+qrN260wBpl5nsOaFth6AlGfEhR0xrGb20Zg+VKwGtjjrG9k0rYtwKymbYq/+u7z87MW7Q+WLysF2I5Z5cB8pnbEX73O54tDzEDKkgJWpmabUdZgUVJJWZyk0Hq67EFu+e59sKFY9jWHmYxlQJmjF/KJfUGeuzbHmQF7ijDqW5sA7GhZlCoVy7bVbrWcZ/mxHGEuOyQtp74N2ms9JQF7q9+C2UjvwwZqT/iF5oGPDcThwEjnyoBqfmNDSKxhLE3HrGy1Rt0yMLmyhmBWU5YXyKhoGwV+LIcKW6p/Wopd8XMrJ9eLnDyxn7sMUMirrGbpdCyTiucrQw/8S9m5Dg4OLPPT+vr6kMSO+ioYbZSVB6w2tt3T6bi/OM+FndQ++KttinK0jWADt96aHyxv1QYzJ1VrTcukCNlnZXFrN9pUrvKJoaODQ5u/3+lbpqip0gTNCbPa6tIKrZzjkxfnVlZpapZPeRRLYNbhwSXwUvawCE7faL82fUpO2WActdLJYG8W9jW8h8oF9jo9arR5LqsdVSw71IMHD+iPf/yjuQ8Gu6VFPl3iMqvBN2Zn+BQemM5UVhL/bRkWw65lwsMJD8vQ6fmxtKXDFNUGAyKOvJj5n6xvHB5VLdMYeb5lVgNT2BGOZIkM6ECoVtF3rCRlkLbyr2BWU5a73f0j2+5hr2/9bWHxjH0X2FPH7efPn1kZUPiFlZB2WBLBxmrH5EZzSL7ZzlN+/O7wTyu5O4j7FPqE+jyYJVzWT5dZzZUidfuLsqO5rKgYO5VFDL6tzE+QAVVbuWxhYLzSNQCYwgAyQoJsrL4j8mseTH3jGKpQttbTZSgcDQ6bwg0Ff8x0ZVjTlPkVrKvCrAbbu/Z3ZSu1HIydWh+XWQ12imUZp4bKcU9zKzsd/lo23B5ku5m9D+2gLI9gHwSLmvYXsKshgYGxbyRsEfj17ClI1FfrsDA7Z5kgcapR+1EhF0sPo/76vlizaX3MXzkCt7+7N5ZZDb5j2TEdRlX3XZkZl9fAsJl9Flhr5X6zVjfgU9M3nbWZK/2J36mPwc46TmKMVbYzSMoqyxpsqcypxldljYQ6WKaxmRnbN10WPTAsqs+jD+l6YHNn25aP+cWVx43ZXtt27gDDq9YZJ+O0PzYa8Tzuyqd2OrF8MN5P+6YfZGyfAlOeZS502ObA3qrl9wc4IRszYur7Tk1NDDGr+TLm53LoC7w2zmRTQ8Bx9Xl3jTwMJogZ19wT5J5zEi0ViFZBXFhylVggscDP1AJ/KVPI6O9cVjM11XFMYG9iWTsO/HQcs9o45rA3MY2NK8ddg4yuR1ymtHHMZ+6z8N5u+SdhYnsbg5pbn9HyT8Ik5+Z527XO6W778ZrldMxq7m/exLLmdqnj/NBlVrP7ZEFg53m0j0qFX7hwgX73u9+ZYocY8J36u8FulPeTZlL5mY5JyWslFkgs8OOxwOgY7tZM9/mOY7AaZVk7Dmx0HGuX3Y8/oTnc9cAJf3KqbKcF95+q8JG59rS/PUn+H2K+Gy1j6FtSAzonqcxfkOe0/nDaR/wQ9jntM3/I/FZBR/aatGyVrkM8VZWoIIU30GAf9n4l81ffbdKfv2I5yGxpnq7ffNdcg0Bsl1UraW39iB69Yh3QQmmWfvHhRXO9OEP0nMUX6Nl3a/T+dWbu+eTuFF27wPcDKlvZzYhS1I6YkWgA0UFhkPIpHYsKxiRxNPD61BNZyZ7vU7vH+xX5NNGfvmayhT/851d05+YNc/2rX09YdqhyuU5/+oKlKvs9n2anmano2qVFOr/MTEW5AEE9Zj/yqEfpQGQWuz3qYDMav/XT1BKmroNahfwsxxuXZxZEYJXDfw3RxkOsdyLP8T3sAq6/ZuahtbVN2nrNBr10/gLdviWym5DOlCX3oN+gjDDDwXI9EWZshgMjTYoEViQR0CFsBaqkJsLDTvNSVdQLnr5co8My7/cPojTVG7yXubO7T9PTrD/6/gcf0flV3mfa2iX6/e9ZYQWSmFhnI01NJbJREwAAIABJREFUF+nJk4fm+qi6Q+/eYma427cu4UPIXPtBRJ02x53WXmzQ6ye8P/rRBx/Tpcts88OjyNbz9eYm1eucH6oGmTSzOjWrTVoSdqurV87TpKip5uAyEmtF2L5r+PkQN0Dbsc0R549EyQz9OxDGtUEELAC/I/YgVfGrFXbIF4qz3mBAh0dlk2d2epZyoviFX3W6XM+IQiqluS16UNsK2R/ymcAynJk6ChNbb9C0fTDlwfc5P9QoqxJi7/tEsuVHWbSjyYH9Zvgn29aN/WYyaRsL6vZtFlCpWZY++FS6y+2eTQfUE2a1artPO3sc51/f3LTKEO/fukRKphZQnwKJizLTDdfHuKmQ3uBaWd/4X7XWqO9x1/JiJ/7jgo3GSIc633pcP84Pbre+DHyKe8D9Th/MadxRG80ubW6zHdqdAa2uspIQYnsLK8JA5myPgrUrDLmjbm1t0OpZzo+42p4MlHNzM9Rs8Mhaq7ao1eL82zv7NFGc5PwB9uZ5LHr35jna2uD809MTJPAF2t2vUanEzIU7+7s0KZLBuUKG0AeQAEfp8NBFzXZk97+xb63xcyg2KWahXi3T/AzXwW3fjNenvDjfRD5LEyUZYzMe9bvcF4J0hiAjbd6r5xNH54mg4vn5V/fN9R8+/4o+++w35vrChfOUE/bEe4/69FikpaPMDNVDbqP9vQpFIcfxgkGbijLunV+aok/fWzL337tOVBQXaFYimimxI0Lc2lcaQGcNMjAxas6D9krbEVoqnPz50VngRw9W0wVUTCmJgSYGOsCi4zZET7u4FAVE00CYxJS00sgoidSfkRTU60HPypa16g0bOG+3GjaQDAmsRo0HudZRlUJZOSAoppuRKR+yViLH6cXgFcjDBQI4A/hM39GVDXXBc8VcLNcFoJWyo/kA7elAHUVWEtSVCsXMqUH6HoBTMoEjD+gtkVzJP9S9IQMtAuf6LvjgtGCvILD3jexgyKMlAooa/EN+De4i+B7IaiqbTltwIRYT+J/5bRDrRRubiEwRgGh6nfJSpAE8lGMDsakYyIWAICQYje/0IoJ2MxKC7AjQIaFdNHCIQR1gHPU1bQvk1/qbQU8WYgbEJgA+BKN7Irc3tPFKMTACv7NBTdhcAvAASGnANTSAM16xMKhOZF6N5rbQvDrgQjcgEHZi+Tk3OA1gWU8Ac1G/F4NaMjFozAWrNdttuxmczxVjcFUh74B1fAtWQD3jQH4s94lAr4KQXCAUylSJKwbNKGgva98RvqRgCwAhdLLFKk+D2aNgNSu7mUG78wwOH3TLV+AC/mod0P4pAUfCniqziN+pD2PhqxszYSfuCxOFovWH0JGV7LTjQDjkfy2IE2Bc8R/Y3DItOeAM1MfWrRhL07Y6bQuMMItrR15TF2JGnkwoX2E3lecDMECv4XcKksgXY6lcPFPfF2A17RcMKpVFgceLZCT8VZtnMllHetUBEYaxFCxAQlpnAAK0LdDOKqlZLGKBxm3nSnDyWCSAKkeyE+2ldUCeIdCi+JXbZ4GO1fxoX72G/yqowpUEdaViXNlBA2ASylrUS32jOxhQiK8FLIRbbeu3zXqLKjJHVMpHVvau3ewMjdVZ8EuDSrg0SdOzDAI78/+z9+ZPchxXmuDLjLyvulFVKBRugAAJkOBNSq2WNGPWY922a7Y/rNn+ofvjTO/YjNSSKPEGcd9nFequyvte+/y95/EymVkHRXST7AgzCcEsDw/358+P8Pf5980do4kpXizn8inKFNg+kLbMZOU+A5/hBS/KFpevXQBlUzIGunYTSWI39ol9YAOdY9AmaudHjx7Rn/70J5fng/v3CXKJuM6ePUv5DC9U0UbqMwgaQaoQF/xFbYsxAEAeXLCxnxNTaS/hl3OAQl6Fgl5Z0zSNpGa5WicAFXEBkKnlQRkUrMa253yshG671fEgQnQ/Db91euE4hg8aL5WYDaVvURaVcq5Uyp7SHf6g4zZ8QQFbaHftL7l0ZqCfar0wv2s/Qh7a19rwB/Nh7ccHM4dibFQ/xzu1DADtKcDIlseC1dD3NQ2AMQqOKU1M+HKivXTsXV175cGLjx8/JoBDcW1sbw3I5oZyIH2fP8qj+cNH1E/wfg8iNwAp9Rv8C98ZNc4AnGRlQLXuFsDkCmguzceCTfF+LY+1G/qx1gU2UH9zazwZf2x/RxoFq0EGVKWK8a/aEO8tFrRfYMzk+Q5l1vLPTE55GVCAnFSqFfOO7y8GYI01kg2G645cpxVKUg5vIls7eHC8sb8NjMM+6idIq+8qb+94sJpdz9j1hu0XeNaO2wpWu3fvnrctz7m80Qhwr5Xs8oDCyUlvEwvuhOS6lW3VtVelXvPrc/izBRoqWA2/+f6eDuWe0S4hsDIbHiYJsPnEI8fOzp4f01A/HesAVrOgN7vOCftdKOeay2f9s7CbyoxiTWjXKsmMbIBl05QANzs2nDIheNoG51UGFmkGwQ6Qqg+BB35taWRA4zGeQ6IrskBkgV++BSw4zNZ2XFB2HJhsHNjoIBnK4fwOAlQNA93GgckssGwUqAt1HQU+G87fH6wwEpxIM07uc1T5LaBtGEh3VPDcuPzH1XdUm9o6Dtt/XHtpPuPAZ8PtP2qvztp8P1+zedm1sK5fsPbVbzXMtR9++KHL7pNPPvFrFrsv4r5vZN5Dff1cbSfKX35Xj2oYWSCyQGSBI1vAfkPYfR1k5A81D82P9iV2D3sUWG0/8NNRmbTGrWeOXOkxD4xb54xaL/2Qdx61/Ed971HtOQ5EOKp9f0h9jxq/+zHKv185j5r/D6nz63oG5AoujunAGXGK9QzLncV1yN5wJ9b28cO18h5ligxUAvDgf/3xnru/cW+VMjk+pJzOztKLF3zgerfaoFiS9xKyxRKls3yYOpcqUHOXf3/19D5NZzke+MHbM3TtCu8ZL833qJRSkEGfml2J0XUTHliQTGSdlCYubIc2gSrB3jCAalkB61CB1hoCikrG6bO/MNDh/r2ndPUtBk5dvZKiEr/WwRQesxImffv1Kq295DqeXZ6iD6+dc/eL01mKdxl60a5X/D4lZ8B77ZBR1WN/2LVqSxSzSwFtrHEZ5qYnSMJ77r8VYrNdbtH1b79zvz168Jjefftdd3/i+BLNTPPeCywT7zOALO1szGCaRqdNrT5X5vnLTaoJyKaQn6DZ6Tn3e6kUvqvRgLQh16VYzPo973YfwBzOs7zXoGcv2CjPnj+nk+cYiHbp8hkSXBY9eNh1AEBcSydO0vvv87sSGaIvv+L94BcrD+mty2zz8xeWPEgrEyNa3+a63P7uFpFQfV198zItLDJIsdbsU6PJwK+vvvqKigWOdSweX6ZYn23y7Olz6glAcPnEEi3Mc5p8zuOmqOPEbiVeSjFqdfi9+IbLZ/hd7r9lr9ERuchvYKFLGSnDluzBY+/wyTM+dDwzNUtL8yxHiDP/OvcF8Q7lRK7U7ftusc8D+JeT+EwqFVCQ5PL0+i1PVkOxJMV67P8NStKeSH/2cbhb/B/yjCrR6P41fVnC9rRXadP6NsdGcKi/KYC24tQEzc0ziOpYkSgQUoJcJkWtHnvlbr3l5S/v3H3o9yB/9w/vUkIMBEslPFgNh6MlTo7vaAMOiity0Fv7x74JwWp+7ov1KNYXUNoQWC0me+3weX9U1xAiVduQnWXfA9HEvXsv3H0syNKlSxfdPYCPuQnec80VIJXKdQLmERK/uHZ2t+nyOZapRfO08UJRzui2ud1fvHxF2RzH9DbWd6gOLWX0zXzOATNxXb3yJq2vcTsWS3nqAsHoyrZDEyV+ttluEIhdcJUmQbDD5cFrhDeI0FW2pF7JdJqAAcCVzSc85uXVy1XqSL9rN8oU9LicxybztHyc5YwXZ6acfKzLv1OjdIadr4ED5TEuD9AKz1hxlG7ceUkvXrFEcof69NvfX3X3wIQKNpK+vlFz6XD1YiVq9bhvguShX+dna9svaG6Sf//tp+/SB1fZ/qUUUUIaEgBl7RcxApmDaiE7LVDJH/s84X0EVuN2+ilfEVhNWicCq3FQMAKrRWA1nCTQoGwEVuMZOQKr8ZGVCKwmH6zttmH+y3pQUQRWi8BqEViN+wiAsxFYDR+HEVgN/hCB1XgOBfAsAqv9lD+Lo7JFFvjPbYEIrMaA3lGgMXwLRmC1/ZnVRoHShgF/toeNA0GOSxOB1f5zj09R7SMLRBb4j7VABFYL7R+B1ULFBLXKUQFn1puP+uxRwWSvO///2J45+PYIrBaB1SKwWgRWi8Bq4bgYgdWIIrBaBFb7Ka1TDirLzwqspmhnx6zmsc9/H7Oa0qoGMXC3MQLTUVQr3arTdBTpsV7HM80AWd2oMvK2XNn1cp+QM1PGiN3dbaoL60Zjr0ItkSxEEFc3QdOJpEfpJx2jD0+qjkVM4NGQclPGFLCzdLqMdE3GA0oJLWkQhFKMYB2LeVrSmJf+BCucyoBC/lJpL/F7syOsXY2mZ4txxArC7mbZyGAfZQzCv3pqY5BRKUVdQarjtKuylwHMoSwR+MBQFDrsCXYUV/dE0tOhOlY7YXhIA0QF6SmAh7CRLJhoUIwqA1wqYeXwQqa6dDrr7IXL1UUYKcABqSholq8S+yfDdgGTRVxlUkGXLChttIkyq6E9dQMVTFFgzcLlZDF7bFuXRvLBZne44d0lMIGo7ym7CU4HK4NIt90LWZrabX8KGEhhe+o5pMOGrBj7rZVhxfkKyxrlT8B1O14KMGEY6dDWmj9k+LS+peKk99tMPpRVBTuMZwnqhhKoYMhSn0H/0HxAvassMmAYCYO4Ia8q8tNyViohcyEYapoiu4a/q2/bdsG92hOoc2Uqmp05NiA/p4w+8BO9d4x6QnuKtgJy3flnKpT0SidTIZPi9qav4/TEZHhquxXKsDowqDBvoU/oSfBeq+n9EP6l5cwVCwMMMZ5drBBKo4IJ0coCeknBIKC2MEE26h0qizwx2IDW1/nUDCTplCUoSCVDqbKF+QFZQGX0yVnpz8DIp1ppxUQoHwwbKvCx0+kO+LD6Q73W9G0ExiVlmgEDnzKrwR6jmM8sm4H1c/iUZVaz45Udc5ThDxKRI+WDYcM291835uNYkjCBqV9ZuWG8U/sL3qN+jror8x9OAqkMaLPWpL0Kf0xXwQwn7JsbrzYItNNuDGl1vVQlxnZlkII8aL7EJynmF2epWOITBxMTkMbj/pPP5ihfYAAZ2gFyv2787PepUORn0UZ6ygN1VYpwVy+ZXyyLHtj4PvvsM/fsnZu3vJ9AptAxduLkVzrt/RbShSir9h31B/jsixdM/w0bdEQSEdKOKpM3MTXt88ExDD/2dnvetnUnvccn+/bKZT+eZPIFP27k8kV/iqTZbnn2rxpYHsXOeL+ykBZK095/+rF4yOjWant/cMFMoWAFCyrYCHHBh7UPwn9V1hAnRLRfT5UmBvxT/bBupAMx9isbU2234n0PtgXLFi7kpwxeYFNT38PYqP0I862OG/Bfz/TWDNm20Pd1HEZ6z3xWLPp+gXFbn336/JmXbgQrlvbTrd0dz9RopTZhH23TxcVFwv9wwTdC1qiQxcqyXriEcllmDBv8TGXSoQRzJjMolah05EOnq7wUrGFSdHTwciTJMmmhL+tYDTZAlfJE26r9raQyZD89q6JhGLWsqKj7/DzTWLc6YNIVGccglDqFD8zO8qm9uZnZcD1gmM/AIKttx/LrcnpLTuPhWTCEjmKMscxnls3UresM64ja30qmurFOTjVWd0Pfw3M69to2Qtm8jHUs5ucs2E+Z1R48eODtadce6GdW4tb79sSEtwn6imfUy4QS8Hinbk6DCdHKfWqeaFvtO3aNms8VB2R21Q4YYy2QQfPBSTjt725NKyyViWTIkmtZimEnPyZMTfi+MDM77edNpA+lV0OJT9QrneNTvVnDrJbJpvz4Y1lCxxHGQCLEBlv8Rj5OJvrzdnyCLboiC0QW+OVbYBRYbRhQNIrpCpYZFbgdZt46iFltGNg0DjRmQVH2/qjMZKOY2OxaY5CJkk/la11HzasW6IZ0h5ENPaj8+5VnnH309+HyjwKT2TTD7WXzt2uxUflYHxj2hXEgtnE9ahwIQOdbrFnsfoyuly9dukTvvsvsFGB21u8wy8xry4n6hQz1hnnkl9/VoxpGFogsEFngyBYYXg9YAJDOd3ZffHgOGqUOgkIchrXrqOCkozKTHdUYB82DNr9hux3mXUd95qjpjwreOkwbHTVPa4ejtu9PLf1h2vTfKw3Aah3PHxT3VDbxng+tMQG/BD178RZRwPvE65UdiqV5nziZnKAXvFXtZDPvPWTWn916ml5tcPpEOkeZHG+KdjrYM+P98ng/oHSC84E8ZSbF8bHFYwEtM/EQnV/O0hvLzMQ2lQwoJqw/CcfqHq7JRKTJkTjFhfC9GxDVROqx3OnRdoX3wK7ffkl377J6RyyWpIvnl9z9pYvzNFnisjUhnSladH/64zY9uf+N+/3U0gT96j1mUTpxLE8JYVbrNKqk3FsJKIkEwgBHcaq0+KBuLxGnnsQSq/UO3b3NzEzFwrTf7ykUcwRVKFwPH96nlZfMKgTVjU8//sTdTxTjnn2t0+lTAm3jlJ961O3Jwfke2LdYoeHO/Wf08tmq1DegxWO8z3ruzDKVeAueQPqUFVY5hIfaEvvFHmQ8xnVBf5KtPULcrxNnW02USrQrurDlMtGN64/d70vLp+kCm4q2d8GoxjKmm9sv6fJVljGdnywQl56cUOCTF/wNdeObr+n8GWbvu3B2idJpkeBEnFtYkb76+mtaWGBHOXn8rLfJ05frtPKC6zszVaTTZ5bdfTKAmg7bB/HMTp/jIYlYjFY32G+xR6770JgfNG4/OzvlRQHLTaK8yCnWOpBR5JgMnn1wn+VusRe/vMTMcwi7SIjFMejFJAZ7/9492ttgw0Eu9eQys9CBiU0p0frUoZbEGMGAmBTnbgcpEtIuavaImiLP2qk3KZviws1OpEhICd1/C9SAHjx+SU9esF9VGg2qS1w6lkzRyTNn3e9vnT9Ok9IyhVSc6m2O4dQ7RK+2uMN/9c11Py//468+9TKLYLBKioxpPOQoc0pnKrWJ5w/HrKZ6du6VYy4r9xkmUUlHKPGFc1+PNR4dy1uYFrZVpb5Wt0cdYdjCEKMsa5V6n9bXmM1ra6dCjx5z/83mJ+jNN99098AcIJaEqzSVohcvmEasOFEglV1utup0apn379HXlOSr2+t6LMmak9nlOMD2bpkQ98RVyGVoFVq72PufnaZGg98FVSTEqXE1GjWC6hQuxKqVcW1uYYZki4IAI1GfQfwfSly4gLcAYA0X1MgyGd7jffzwIXVlkI33m5RLsvEWZybo5Dz306lShgKvelKlhOxDl9uIiQnTW4fo9n2OnX578zF1ZAw/vnyCZheELTIFe7kkdP12le7e576cLczTnozhOxsblOlwW+QTLXrj3Al3//F7y3SayT0J4nVJIVDLpojiomYXi/EY4y7H9Kfyr8BxRGC10Dg//bsIrCYAtXi37yXSHFhNQB5u01GoPzuY1AW4trGxQfUaD+SYuABSw4VNsabcV6p7HsTWqdWo0+TBxgXLJBCIwFhWAFi4F2yYC+p5be1YjJoiVYkJtSdBSAS58rLqcCADiUYFBClModPtB9THqhRXN+a03XG1Gx2KafypG6NWlyfhVr3t75Fe+RSRgwKJEFTVSVUDsniWwWr8XgTXVAMZQVxdCAyD1WxAN5XmAmWSGYopUA9ANAEMQeo0hZEIwI69spcHxZCjEqIZAMuEJzWgEGTgbCvBYNg2mw7BUC0BK2CSU/tjUEuprBLAc8KjiUlR72FzDXwW8nkvpToMVoM2vTM/ZDeFMhXACJWVtBIULqHYEBuvGshPBikPsLBtDbCabtwy2I4HYMgv6gc6fDKUQRwGq4mqdN/IYASBD7KiL2g+zXYI1MhYeaxsCEiyYLXhgIMCMuALutmfTmV9IHZQBi48vQ4fUem0crni7/G7yteiTRUM5IBlAvpBvbXdMalrYBjvVdAMNrw1iJ5KZUaC1YIg5id5PKdSg5lU2ku8vVp96cEckyJ76Bqj0wkBhUYqplLZo3KZQTa9FnyJ2wI2V3BYYaLky6l/c30kF9oNkr8KpIAPaF0QqFawWr3W9mA1AEsUrAb5PoxlzmeyGV+v0mQIAgCoQkGTkKMckCETydFkIhiQ59MgPcYMvW8DpCVgLwc0VFnkRggoBKBFfR4LKAXHoE6jAlN2Q8RuWNjNKdyr/9vNM/ij+mRFFog8UIaSplp27r8AoWpfDgP8yFODIaiT5mmZpTDcW/lCrQsWoAo0RF3VPgBxhrJ0IfgDeWiZ0F+KAjhL5xNUEOBaMQ8ZUB4nYf98nhe2TiJQxjHYY3KSP3CRXgHQKLuWLZsOJXFz6VCSEmDHv/3tb+7ZGzduUEYWvOgTnkmr2/N+iDb14Kdc3gNKUO+nT5+6fMrVGtVkMY4PC/W3yekZ32f1NAzSZ/MFatR5Pq02Qhnc3b09n740BcAZzymdbggytjKgrWbbg9Ugs+zlsHsY/9mG8UTYFpVqLaT5RlukOQ2A2V6edX7e1x39bHWVF+AAVasdAFJX30VbqA8ArKZ+ArspwKvf6noQD/oCgIG4cK9AH4Bk1P5WMhh+ou9Cv9M+Bb/VOiYz6QGwmtof4FT1B4CKFJT24NFDXy/8pv1rp7znxxaUJQTAhaArfKwvL/OmwtzcnAfkoS5Wglb7op1HkKe+C/e6KQ6wtwWP6hjopG9HoHTsOKk2wPvQZ7X/OgC0rP3sGgZ2VrAaxk6dmyyY1Uq9I399h60LfEFBh7ksuNh57gYg1UrB6lxjwWoKMHZ9IZ32/UXXaM4n2x3fdrVG1YDpQ3luC1Zza04Zz4fnbrUh8tc2xbOdlgB5azW/Nna+LjaHj6lPIr1lbFU/tGA1SAwr+G8YrGZlQD3AvVDw/d36vPsQN3LYfg3TCddsGGt1jEV5NY0FoxfypYFguKbBWkL7hV0j7e6W/XoAabU98oWJARlQ9QdrE4zlXoJ2MpTDRv/VdQvWIdqXHXDQA5GDkTKgqJe2RSwWziN23twPrKZ9MEa8iRldkQUiC/zyLXAQWG04GHpUmchR6fcDS1lwmFr/sOCqUSCw4cC5rinGgeSG0x8GfGZteFRw20EgvOHyHBWsNgp8tp89R4HGhgFt44Blo+qCNhwXUB/1+7i0mNv0mwlz2ltvveXc4ze/+Y0H+ePvVur8oN6LtrLffQelj/4eWSCyQGSBX7IF7LfOuHracV6/L+x+G+bMUesKpD1IBnQY+HRUINRRwVtHbUtbr8PMX/9e4Lmj1uOw6Y8KVjtqe4WH7g9Xoted/1HBcIcr9b9PKoDVWgasFhPdtQBgNaOQ5ksTa1CrX3X/ibhaXYhBan0c+uO42fMtoj/+maUeH6+06fk2A4wy+Ulq1Tie0KpvUVEAEIjtpUVycXp2jmbmee8ZYItei+XtTs6k6Z2zDOw4UYpTSfaqY4jbCXkIwmd65hRye4oqavaJNiTuullt0P8WecpqN05LJxkshVjZvdvX3e3CXIF+8+nb7h57nM95i5Zu33pO5W0G91w8NUtXLzG4ba6YoFSPY6QJiEoGvK/cb7axQezuY6mUkQENiUGqnY4Hdb1c2fR7TmdPn6ZMhveP79y6TWmJW/7+d7/1h8cnSzmSMKRLFxdAXqdbp56QYCSSBSr3GXSyVe7ShsjtPXn0lHY2d9ieC4t09cold39szgDguuFBmgRiOIIFAsZKlDkJioPdBAOtUkGWKg1u604nRn/64y13XyhO09mzjBypNFr05Olttk/QpE8//dDdZwKiPcbJuPZ8cE8Y7+58S7/5hIFT55dnqSHypuXqHk3nGbz4ZP0ZTZRm3H0uXQKUi39//pyePXni7mempunymyw5mqAe1epc93x2krYr7OjpfJZu32aQGfZQz57h9BiPdT/y+IklB/7CtVsjKopS6Np2hyo17hfYN3z8mIF6J5aWQ5WdTIbaEuOC9mJXgEGPHz1w8Rdcv/r0E4LcJi40ucMVwG7VHe8biCvoXiAAoPc3uC7lapPW1xjAVN3Zo9kS2+f8qXN0bJr7JvrH9hbHRh48fkR7Up7S9AzVZL/26epLypZY6eHqhdP0lvTHTLxLogRLkBzdlfDw51986/e5P3rvGp2YZ6NADjQgjonFY10HA3NXbBCshhjlwddBYLUxQDXE+YUExgHRhg6ls01QLn7eCehKHK/VJcL/3O9G/nWv2qTVV0zosbG1RyADwpUvFOnsWQaWgVvhpfS1qZlpeviQ/WpuLoxZIfZfLLCt0Kc64g/YuwXhDi7Ew4uCJK01wjhVJhOn3S32N8QWdI5DPEnjJ/DDMOafou09jicvL5+glrR1PpOkTpPbCAqCfWhvOgnOGJUEKLa7C3lRtgOAtXEZW6ZKeTo2xSDjqUKG0nE2VtBvUyBYBpAe1UXmtUZpqtTYz1df9enuXQaZPXm2TV3x/+L0BO1V+ffTF5bp0lvcF+7e79LqOsMyT52aIsFY0vW/fU2FPs8R7189Q+9f47Hi+CyR4FrdaKBwZhByJATn4oCgyjzFFnD/D+/sKUjRgUajw9jc+j/dKwKrRWA1B2KLwGo8oUVgNaJ4BFZzI7ZlVovAaozej8BqEVgtAqvxpoUDDkZgNQdgi8Bqg8yLEVhNTi1FYDU3VkRgtZ/uR3BUssgCkQUGLRCB1Xg/QO0QgdVU12BQyeAggJrbGJbgwX7gNut9hwn2a/oIrBaNXJEFIgtEFni9FojAavvbNwKr7S8D+rrBZK87/wisRhSB1SKwWgRWi8BqEVgtAqtFYLXXu96Ocv++BX62YDWtihMENZth+js+HvR0hqWgRHpLUe2lPzs9yogUI/LoCvK21+t6ljWc0KyplN7uFpV3GQUKZo1+l9HRKItKIyGA2xcWtNrODnWVbrUdNTtbAAAgAElEQVTVIshw6pUE3FXkBZVNzbEmpBnNi4W4vssxmwhTF1hXgCbHZdmzOi0g/zn3dDKUMsRBBWXzajc7Pk0iDtlNRvniWbBw4KpV6tQQWlswl3hp0QCSUpzefqQx64+wgyQSHgkMe4MO09lVmEq8reS/IdGZlJMFtsyQRk0LS1AxX6KM0E1W9sq0V2H7g2kuX2SUOGTvOoIKhnSmfsRYSS+wVKSEdQNthNMdaucMuFsdMwgkWdmGcSeFye0FRjS9tyfCUH6VhHPKsZI+hoYQGdN2K7QDqGI1vfqB/quSoFaWC3KTWhfkqSe1UX61KX7XjyqwpGjbtFshG804+wcJIydqTrpZljIYRBlr+r1YyOAlgA21j2dXMpTuOCWg5Y/HYNvQT5RlBNSmeqIZSHJlPdndDdl6cBpCWcRiFHiZTjABZQXBjvxCpqvWSFka2ErHh0SQGiiPspiA4StXYFQ5qFdVwhVl1DRgS9ITGZsba54hCTKgaoceaJSVkcuwvsHvWkK32mk0SRn4YBtlZMkW8gPSadp+YI7RcS+TzXrGJlt3N/6IpmOl3CCwQuGCRJ2yqcHOyuoEKWCt18zcrC+DlSOEDK+2Edht9PRHNpN2UmS4rDQL+oKWE2XX8tfrjQEGI/WBiRIkLPkkAvxFQTBgWRu1IWFZi5C3tjvGZPV/PGfZ4LSfwb/0VP7GxpZnf3TslXLqwfZx1NtKB2qb4l9lY4JdlUnLzQsyN8Uo7uuF+qnvOSZOYZjD2GI3BT3rVTJklUO5fN8JUt7/p+ZKXvozkQxZgjLJlGdfwzsbyt7X5xMguKYmJ73voTxg4MFlmZYKuRxhDMIFGcS7d++6e7BMVWQehC21jTB/enauXM7XfXF+wTMewGYrq3xK6MXKKlXrQrFdDSX50rm89+3JqZlQ4jOb9229sb3tpWxBPQ0mQFw5w26YTGX8yaBqveZtmMvm/Ti8t1ehHRwxwcmbdriuqDdb/tlmq+19ycn5ydiXgQylyFijT2jboY46PkDOW/sLmFt1HEP/8wyl/b5nmoR8EZjHeAAK2fscG6swqsLHXrxgimr4rY7PS0tLvq/Zfmd9Hn6r/pbOZQeYn7ysZCrl+yBY4pSR8dX6mr9XZjGUoVKvhW3R73uWxGPH5uj06dOunBcvXvT1shK61t/Qz7QPWnYolF/fh3s/p8Tjvm/auR75DLJIsW/DJmpDjLXal7G+gn/j2tra8m2Ed2ofR/8GIyUuzEejWBvxN5VutNLGlhkR7JnKxlcqTvny2zkXDLALC/xxDIY1HX+2N0PJaax59KQV1oQ6ngBUqvfbu1u+/PaUFsqobW1PM9uxzo6xNo1rH2EgbjWbA9Krak/4uJZhmFlN7Qk7Y07CBZZA9THYXG1r7eaYccX/AZ5WBjW7oYx5W22FZ7Wvray98sxn+LuyeKKO+i74A/oersmJae+HKK/OL2Bgtd8RWl/MU+q3loVuanrOvwttpPO7ZbaDdLO2RTqTGmDX07EUJ3E9gzJkuIWBGCzAgayfMf7buoeMnqMZDFSGgAcae8mxa/dd83ql0Y4abPh+WaNfIgtEFjiKBcYBjZDHQSCkw7Bq2TTDwdyDZECH048KBuO3cYxi4/aELPhs1D3qPi6NzdOW5zDp7Tex5rNf+Uel38+eR00/yv623Yfbd1wwfhwQ7SCw47CP2fHf2tPv4cXjfo2G9YTOk1gj6PwP6c+PPvrIdYGTJ0/6roC5X9MfpX9EaSMLRBaILBBZ4MexAOYo/X7Cvf12H/Wtb9+KeSbc/z6IgeXvL+9hANP7rZ+G57dR/z1cyuF3vm42uIEvPdnvxG+HYU2z39qHSW/f9VNIb8vwH1Gev99DD58DmNXaQsqB/VEoDuGChJ/K0jm6Ie1WTtaPWa9asRY1JX03lqc+8d48IoTf3mSWnc+/W6Pbq7xX0KU0dXZZAjIXr9LpRU5fmkhRdopjdFNLx2mKCcuoUie6d5P35Oobr+jT87zX9dFZomklaWpXKS6qIY4YR2Jr9VadUiJR2g8Cer7BtF23Hr+gv317091fvHqFzl864+5BnrPylNmSnjx6QllhiTt16iw9X2NpyNXV53RqmffFP7x6niY5/EOZWEdqDhnNGmUSwjSfSDo1Klf3fowyeWa3gr2rosWYzeRpo8xMVxubZc8EBnWGZp3LPD83Q5cuMgPc6VMnKAWtVMRSEsoHBSanBsUk7qp79EjTogRVhVkNJHSbXBVqN7r05BHvU754/JTevsryhe9cnSUJeTrZSo1zVmtNSsoefyoZo7qwagUI68SZWQ3x82pbmNVaaarwdjk9ePTc76u1u01KpNgmH3/6AZWmhFkKMQVOTk+eQ5XlubvPpvr0/jW2+fxUUrm5qNar+lhEPAbWOnbQHgVU2RO51V6M/vbXL9zvJ5eX6MrlN9w9Wme7yvu4+fwUqTJAo0P0xRccu8BcdFL2pDH/fHeTWeKuXbtG8/NSUkPm9fhxxSvB4Pvi0SNmdFvfXKOJKWY4m52dpbVV9n+ngCYx/1plhy5dOOd+v3TxPE1OsP/Akm2BAjx6/Nizc1155woVRDUBe39fPWQFmpXVDZqa4PhGG4pZZY7ppRIp+vBdbl889vQ5+9s3312nS29dcfe5qbRnEVvd3KVvbnzH9b18lt4+ztKNpWSSWsJRBUVYZVa7e++lV9P54P136e03+PuqCDNpTL/XIlVHc6xyoocaCKOWe8CNM+NY1uy8/v00GLuUQW1g7oUSnuRZrtSpKHaDPyMug6vjDp7xgFKu1Gi3LKp4jSadPc8Srtu7Xb+HCrnVak1UQ+p130cWj5dIwqjU7vW8qs3SiRN0+zb7FeL6Z05zW798/pxOnmBbwd/6oCmEnUsZ2hJZ2KmpopIzOnnepIi+PXlS83GkJ0+e0BtvcJ7Pnq34PWDEBFSdCDEAjT2ePLlMHbA+wj/XViifZnvGg5jf284VE1Rn9yGMGxIqdmyMDVHyW5idpOkJHgTjvRbFOhyjyyTilBBcQxMx8B7budJN0IO7zAK48qJB6xs8L1TqMYpJxbb2tj1z58nzJ+j0OfY9KOyqB2QzRI/v89j44tEd+vANZty8dHqaTi6zUlQmSaQqn6mA5aVxxRzTnwq6hnvY/NeQQa1vpKURn42un7YFfrZgNUyaeo3bmNQFtV1Y2004x6Qlk3+836OE9tZeL5QRhNSgyHciGFwVgBQC0DUZ8Gr1ig/aYeGrADUXDBZgWbte9/KdAKqp7BqCfV6iIEhQIMEnaFF7yaQ+UV0BZPJO1L1UKHpAAEB0HhzT6/lgFYJimg+e0Y9ClN/aRQN1CJrrByU2NFXrGUAdZU2E3SxYSmUxUY9QcjFPSYwgIgk16oQy3qm0mIkgBKtlUllKyLMA76Vkwink8pQWQAzk0io1WUB1ifLC1YrAbVelNsHvKZKaAAqoHTKZnAfVMViEFz4YewcCn7qS74UAR9jESR87StwkAeTFA2Tc0012IfHpNZPDQRD1Vb1obLj6ICL4jIXSDW3iQVSJxIB8RejPCR9MQDuEEiPhZI921w1pSN3ZgPqoj37M9V7axHyw2g2GOICDIvkHoJgGRAFi9MC4dghIwnu0LgjY+4/CfgiMs9TwAAhqepRXywxgkwI+sPGs5Uwm0pQU6VgEgFPiGzY4Xa3WRoIJEokQdIV8bHBXA8nY4IbcpmvrVMLrk1vAEBakXsZxd9sDAkqQKRT63Wa16scTSAqH9g/HMIxD+tGA8msaUKza9vIbPAkARvn5VDqU8MN/a2DeLY5kTMNivSYfRljQKFjNBkywyFIQQDYfAqps0B3gAE2DRXRRqITTycQAWMH6QxjID+Vo0aYWmOX7Zhp9M1xQhMEoAEZ5AYK+o3niOQ+sEQAq0gB0YjfALFhNf0egQ+WJoROvdsPvOgZaELCbL0RKGP5mN9u0PABeKNjFgtWymZwHr8Bumo8FC6IMo8AZAEZY/xzoRzLWJTKQ2OPxFmAFTw2M8dPwiHcURNsH+IUXiQCrKcgY/50WkDTa2bdLIrQz6nj//n337OqLl/4jFfYLAakx7w8ou9p/fu6YXyzDnlvb/LW7ub1DDeEdByBML4DVFPSTyxdDac4g6W1VM9KrjWbbALDCZ4NEyvtMqxOOLZ12l9ryUcXYG+5TtUbHg0va3fCjZGt7J5QZLZUoLuBmR6Eu91Z60o5jWF/48bPX93KHkD3UdgeIWoEpAN2pHHC7FsrLonzaB+GfACXhQh76O/zTStNq/hZ8iX7gQbTU92A1C7aDPbSPAJiovr25veXLj7x1zIQtFUwGH1TZ04WFeQ+oOnPmjAcUwi88MDebDcHQRi7ZblS7OVR2UTAe2Lly1KYj6qjjhgXtwV5+fjSAUYzlKrEJ0JTOO/jXA7+2t/34id/Utx0Tp4wPDhAvMrKwp4IU8ZtNk8vxhyAkErzsbDykMk8lQn+AX2h/3FznTTdcWAcqqBH+pe2F/qhjHUDRSmGPv3ugsxnPkbfaEH02XC+F0s8ou+bp5m45jJGG/LqherdAXk1v14co9yiwGoCX8DNcsLn6sAU1ws5eRtPIXNr809mwLVAuzQc06Wof5KF9Dc9qeXCvgNdSEUBe/uC1srDZbCiP69b8Mm44KWHZfYIN1bcBVvMSnxMT3s/xLk1TKoV+kslCcoPXc6i7Pguwms4FTtpe1slO4lPWolh32yB/CG4LwWqDfWX4g149KwKr+U4W3UQW+IVY4IcGYo8KUBvea7HvHSWjuV/6UaA0/GaBX6PAZMN52n2IUWVAEx8GfHYYGVBbHgsms3UZB7Y7KvjsoPTjbDsccB+1lzb8rHaDcb9bG+L+MP5m12h+PyyZHPjm03kMayv9tkbas2dZFuTjjz8mSMzrpfOw3f/6hXThqBqRBSILRBb4WVkAY7yOycOSoHYvUMf5/Q6wvO7DLeOAYuPmssPMccNz7XDjDecxrgyvo9Gt/W3+4+z8Q8Fqw/kd1I6HSX9YPzkIoIZ6HyaN2ucwZTuMLV9He9o8LVgN0CcVgdwXrBYXpBL1qCmx1hYBSMSAM8ABXvG2I917SfRvdxgcc/vuEzp/jLXlfv3uMZrk8AkVJogm+Pwf7XSJXokc5KPnRN98yXvAjfUdurYkQLHTBXpnkdNPzxHVBDyRKSUo7sB0RI1Ww0u59WIFWt/i+MCztT3645dfu/sr771NF69wRrk4UZWFUejpvSY9uctypdjz68RZlu7ipRN0/gynn8wnKRNwninqUFL2eABUa9U4I+zTaCi63YK0HucPoI9sjTlb6e/lOhEOxuPa2tj08nylYp6WjrOBZqfS1BZQS5DoU7/Hth3Y74wnqC/QjnKzSw3Za+zGQnAbwpp/+QMDaFZePKNfffyBuz93ZoKK0i7YSo0JsCOdCSiQEGKtjhgv7/8UiwE1iW2VoBi1BXLW62ap3eQKb6yXqVxlAFC73aJ+wG106ky4Hq/VetSXZx8+3KCNNfax5eU5eu9tAfl16j5+67YTfVwU4C4GeKHeenTy4eNXdOvmPff7hfNn6dzZ4+6+A+KCBpcnSGap1eaD9ju7LS/fiYPCp0/zYXBIX/7lMwa9LS4u0rkLnA94BF68YNAb9rV1//782SW6d48PiT94dJ+uvHPZ3c/NH6PKLjt3vVKnvW1u6267Rm9d4u+U5eN5PeNLlUqX6gKKAgGAxjouXjpHiSTHIpq9Fn3xzQ13Hw/ShP1zzrNHlW0mbNnd2qUL5y66+9mZgO7fZ8TirTt36d0Pud1nFwMCWA/X2laXvvjqS3e/OFWgf/6Qy5+JE1XY3ajdJypLP338fIP+9tlf3e9vXDhDH13j9ABzCmSBYt0WJfQ/eh3qSFwlYcFqXAt+wfcudj6A0nS/FnK7fq5RfMaIJysSO8Ir81mOHzZafb9Pj3Zrtrny+GbsCrjt5eo6pbOsGrVbqVAqx/fF0iTVhDwB+I4YsVFOnj5BiMm69DsVernKh6wXFo7Tk2fsD+g3S8cZoLa3vUezGMAceDSMXeRBtgB0FsZGEJJgcJJxoiRynGhaDYVubOz6WBAOdOv+99zcLIHMBdfMTIlWV1kuE4ewFYey9uolzchAjLFTYzLYd9Y9b+wpK5ahsrtDCRkIpicnqCQHw/sYyfpsh2QsICV6qnUDqgbcv27cr9H1r1gONZ2apZlJBh/XW/A5HhMePnlM1TaP+fNLs/TmVSYxcHxDgjFr1Yju32GZ3ermM/q//xv78NJMmmamBHgXC8HW4JkKRPqz025QSmJxgwex8Zz6HtrQ+mEEVnMG/glfEVgtAqs594zAahFYLQKr8UImAqsRRWA1XpRFYDX+QMQHuoICI7Aaf+njgyACq/HaIQKriWx0BFZzfSMCq2GjIQKrHfbb96CgxWHzidJFFogssL8FfmhgNQKrcfAAdojAamyHUeA22GgcE5t65rAPRmC1aNSKLBBZILLAL9cCEVjt+wQLtrUjsNr3ff8wgLAIrHbAet8wq0VgNbZVBFZjO0RgtQisFoHVIrBaBFaLwGo/9S+PnxVYzW90GelP3Ty0/+pm2ahTEvjN/h6I5FkcMn2CnO+1255lp16teSaG8t6OZ1NzslA1Rm47lixBuTvwr9BNuo8PuY+BFUjYtgYYPtzfGcEexOO+bJCVjGvZ+kDVMyoY8mpafivPBFlMezrGsn1YtjBNA8CBXggsKqsQ/rWsRcpq1lKuUglEqqynZTliVjBGHYPZRcENTi5NGcicpCbDZ52sKljpHCVxjJLCAJSFdKkwZqUTSS+1lktnKAnuR9i8Vqdakzks4/045YUmuABmNUHY9lo9L/EG2TU9sQumIi2nY2oR1jqYW1krUBdIwLrLsLPAfkogArlSrVe/H/NSqt0uTiUIPB3UpWJoywqzt1empEjIAfWtiH2wfIWyTaH0qmVcG2YwCQPD4UlzsMdZRivPvtYLTw9ZJhLQg3rGFCOv4tjvRMLSMqtBOlP9EIxctgyjmFTyueKALGzIYlXzp6TxnM9T+o3r173QZ/Df6s84Ya0SsWBCCcR/kI+y+zgGxBr7SasVSqaCqcQy7ek9/tW+A/pmbSO0c01onS37IGiclakF1KladzCr6e97W6HEJMaYEAyX8e1eyoVMPPBBBY9WjfQY2kvL2WhBNlTGjWQoT4mygamJ69uiWMD9ZWpqhuqC5Ad7jUqtoSzKLgPgjfo/mGl0rIA99MRHoVgckAvMq/RqInCMXu7qxz0LkR0f2u1QphPtHJ6gT/l66W/IptMOWZFwAsBKy+nJepRXWWdQRn1ebe/Gh3jctyn+rqc24BvlMkseN+stf8oAvqP+A1sqcx7aRP3z2LFjfnwDaEn7L/LWd7P92SYuTYZPD8Hm2ofBMKfMWGCDC58N5eSQ1jPeZfL+WZSn1eajL4123Ut5ooy+LdyJLD7RAOZIPT2B8oLJB9dkaYJyQl+O96g9C7mQWS0ZI19f2O3hQz49sWKYkGAr9RmwYGodmY2S5wXIVqusIcoAiU3nMn3QfMtlZFsz+YK3bVx82aWKBdSWkzKgX9f3bu/uOVY9bfeS0HODlU19Gyyhypi1vbVDDRyJc2xlecrlmekqlSn4cnb75GVPV1Zf+b7g2PVEOtydJpNTaa5dWpwn+qgfWwIjSdnteUY62E3LNjkx4e0P+6gNy1uDfqhjCPzZj89GphltqExg8CkdT9BHVPoQZVN/g3ynjntWgrNWr/vxBGOG2han6PRUDuoHW+AKUskBNiw9xXP8+KK35/Hjx30d8S7tO47JUvoIymbZDT0DnJERt6xsKINl/NJnMU5oOXGv+eBe10BgmbTSonqP3zUNymnXLWpbvFfrCEpuXfNY+VGU08s7mjblOZ1PgWGpAbZPHR+0v6N91bexJtQ2guym+hXy9r83QplU9mMe/4vF/IDsrNrBAqosIyDK5ueCdHqA9U27qT0dnzVMrsjbslpqOd0HsYD5MB6o78GvVMp2nAwo6qh+gn91PGl3Or5dkLeWGYyoem/l1MH855lZk0mfJ37TcR7l93OKnLTTvqx1z+UKA6y3Wp5GI5xH0G6eBS2V9WM4+mAo8Rwy54HpUpkUC8WQuc3K/oJZTe3p6iXr5GFmNbuODRl5eS7UsVHrEsmAhpaI7iIL/JItcNiA6DiwkQUnjWIKsb9Z5rNhoJsFe6m990t/VGa1cUxjA6yg8v00XA/7LlvOg37H3y0rm7XVqPLsxwx3VPscxKxm3wV7H8QQM2yTcW09ji3G+o+2736+p+UfF3i2+3a41+8/sKqBUQ0X5OXt2kTz1HXDL7lfR3WLLBBZILLAT9ECo+ZuzG/2m17nO3yfjP5GCWvGe/CvN7h4EKB/3Fx2mPXVfqD/cXPlf0S77scypn/7e8Bkh2UxO0y6UeuG/cp21PTW/od59u9J/2O3NSKMXR+FinupNTCrGYGq8LVgLosx6w8uIWOiRi9G/bjoYiK+INjL9TrR33g7mP74bw9p0WkDEv3Lb5fo+DH+HXu76zVm0rr1fIUebPDDT1eJXrJSJWW6KTqR4T2wpWyN3j3Nffyjd5comODd4UyqQwHxnnebatTrMsdWjCaoUuX99c3dHn32DUscTi8co8XTXIjjs0nPpXP/AdEXf+J94pWVx/SmMHt9+PEpmiiJbGWrRtNZvsdbqqKZV8zkqFZhqzRrTQrivIeXz6U9gxoYkZQIqtHpUVxiI4jYyNYwtRrYixJ1nERAhRxvIGNLuSV70mBW0zgkxsikSOnFY0mC5CGu5xu7VI5z3Rv9JM1OcRshBPnZH75x9/12h/7xV++7+0KBqFnlmMDKyiOq7DEb07H5WVpaYn3WTDrn45ypNHyA0ySpR3ERRO25/+L2wv5ls8HxKIzruSL/juo9eshyn0+fr1O1yvV99WqX0hmWs/zog3foPJOFuUtImqhSadOWqIaUJidpssB7mSj6+hr7w/Xr31EqyW304fsXnIwirgcP1qjXZR/e3Nqh6Tmu19NnL/23w9Vr79CJk5Jnneh//H/MNIa94/Pn+VsCY/WNG8xqhhjjm5ffcvdnTsXowQO24a27N+m9D1lqc342cHXG9eol0cunzLaVzcTpqjD85SFfyEloa69Lm+scA//mm+v0xpvMWHb27AxJV6DNcp2++ILLtrx8it44d8LdNztE25sc27xz+z7NzTEz3/nz83Tju5fu/vbdu/Txr3/l7k8up0iayElZfv4Vy552yjv0Tx9edfdzEwVqSPkh/6oxmdVton/7AzOrZdIJ+vRdTn9sKkk5UcSNO6luGS26iLWyfQJ0BqUW/B6rWqgGBkY1XIijIJ6OC96mSmZuuJKyORUc+X7vIKnE2RA21hwRKnj4kKVasUevcbZkKk1xkbtdW9+kmrCydXtEfXG+pRMn/T5xp9+h3Z1Vtv/JRZoQbeD1jTKtC0vi5OQU7exxW4BZbbrEDJEoYjrJ42Gz1qLyDscbk4h7pMRZYx2anuP+W6k1nESos0OfqG1ELyoyfiI+oeuf2dkZEiEkJ+W5u8U+Dx+Oi+HW117SgrBdxmJtAo7CtUuMSHEcUMZKSUateoOmppgdE/GYhIxvHepRTKybAPudeMduM6CXwrL51Y11ev6YmQjfeuMtOiv9emubaE3EYFY2evR8XVjoenVaPM4Sn5OlLKVjHDfrNOvUFqbGY6WA/vkfOKNCiiVLnX26aHZ2iGQcfIuigNJqUDolTslJ5bJrxohZbcA0P4P/+MmD1dSGGLu038LlujJqDd/7vg2AkaSJ4QSodNykE+cVzXbX9fiJfqtJfQHlOBBVhQcVB1wos9xkdW83BDSUd0OQTbsTBq4ElKXlDoQyMtbp+GGaNzV5UO93ww1OjE4qqUndHvVlMI4ZEI8FtNmPnk4rBFJY2TUbqLMfeI761tTXA24aDT8JICiWkE7vhgSRxcSiyQaDQ2BWGAzD5IAAKS4ExzX4irLpBx1AYg0ZgLudNgGY5gYevFf4L/GvAsL4d247BIs1AI96FQWshqBmCHgKwVsAvmj9kacuJJGHbnyiLSDn5qpqpJ36XSwqeeK1H8qQKLWADG+fTp/aAi7EM5oGYJ2aSENub+/4wDwCo2CywpUCUE9GYzyndRmWg1QbWuAjFr46gafT2QH5M5++E/ob8veB5GQYFO8aeThrZ/QbH3xNhAFjgNXC8oSnxyzALognfRrY3Etn7oWgB+QRgpViA++yAW8r6aj+WcQHhvRr2EABCui/ClYDuMWDyUolE4wP5ecGZOkMWA0yavqxgvw8AKJW9/e9btu3dTGXD0GuBoSEPh7KaOb9/XTJSBwa2bK9SsWDThwISfrFXqXs66KAKB2vrCxgIsULk8XFJapKX3v8+LGnxwXAArTHzk+TCT8mQNJQN5DQJgpwmXD9mk8iOL/Ncf5Y7MRk4YC+pvbBOBEGiPoDMpdhgCXm7YA8tY5NQ5sLkIyWB/bXNoVNFEhnQQAo0yiJQOSh/R1lVNBJs97xv8NnFMwESUAF6CCt9mXYzco1Wjk57QsODCp0tFPT077u8P/QJqGt0G6j+gXKrGAXC/qEDSoC9q3VywQfxWUBfC6w40G9AJxJe6XTTGGOdszlB8bq0gSD2NAWaFc3JgcxSssCH+Cq58/5A3T91Ssv2wdwj47JkCb0HxMyz7i5oFCk2VlenKJOfaFjzmYn/SoUsrbaptlCKH2IjwmlJqdYPLRnN2S6qDWa3oZ4f0IAwZDzi8vYDnpqbd+tzW2qt3iBb8FqC8dPegBWp9enp0+fujSv1tYHZByVErrZbBBAcLjQLjqfoi0UgJJJpb0PY35XKV60ubbvsbk5f2/nJtB9K4jKMpnBThaYYsFAoYxy3Y+9AJUpuAp/VzBWrRnO+/a9e+WyB6vBP7XfYSzU9oWfeBlKkU1me2b9u0BXrWnwr5dDNWOalXdEnbRv4p3aZzFmaH2Rv46l8HPrb5oe7aB9CveaJ/9CpikAACAASURBVH5TwC5kkbW9kI+OM7C3PqvvRL3Qv3VeRpkVqAe/1nEAba7lQVqdv2z+PJ7zmqfbCWn3USfNE8+pzTvNlve9UjEEX1oALtatujZD2fJ5/iAGPX2jwR/TyM/TrBv7u3XRiCCADRRbgDvuffohlhW71hqYr2X+wt/VtrC/jicAq3mfrIUS3lbO3oLqwtUGj/chZXw4V1oAbjqXHQDMOYPIwQkFecN3PIAyG4LSLFgc6ysLhlN/qNVCyXK1sWvfXsznaf3c9pH5+Tnf7jlpNzf2GqlrKwNqwWqQeg5EBhoyoFo2lFnLhqYdHeQZIwMq631noH4oza02+zH/HQdS+DHfEeUVWeA/qwUOCr7qvKb2GQc2sgAsTWv3IQ57PyqAvd+z49KPAoehXP5wlu5uy8EBm37cswelQTmPAmIbTq82PAxYzbbLfvbR8oxLvx9YzbbpOPDZYdrd9q1R/jPsY9Z/9B7zls6b+D7TtQPWU9qm+B47cYIDNgCqvf322+4ec5uuee1aAGV53eCG/6zjSlTvyAKRBSILjLPAMDDL7s3rWG0PRCOf8HslBK7ZuQPjuT3U+jqsf9B6afjvRwVnj8p/eH4cl+Z11HdUnocBq9n2snkcFcR21PTD7x33/TgOWHbU9Fq3w5TzqHYYZ8Mfq53tHgm+9K0QmgerIZH/3u95soXAgaw4JtZ2gpHhPgBkAnHttYhWeWuJbt1t0bP7LD15ZnGGfvUJxxYQPfvDlwx2ufXkBT3d4lLs1fKUiLNU5PzUEk3jVDTeWH9FCwWWtzt7Ok8ffnrO3ScDiJFybJaoQUkpW4KK1OryXletQfTwGT/7fO0VNQVud+r0Ob+Hfet6mVaeMthrejJNv/lHBmdMTraoL/u4ILTIJXiPHNHaJjJ2oLQMvXjG6Ixb392lfIZjd9feuUKC8aBmq09JkXHEAXGlrnDgH20QEEdITZw15Pc+bgS0gVBgX0AhnW6fkgG/q9OP0as1ruOD52v0ZI8BT7BIKs5l7rdj1Gsy3OjU0gk6dZKfbVaJbt/61t33ulWqVpjcIJsOCHENXMvLy3TiBLOOQc40m+S696iON7j7dr9HGubMJYvUlQq4+A/0MxHPTOdoZ5vLtr5VoTKcxUkBvqTyHue5eHyBJgrsY+fOn6Lji5z/nQdrdPsuS3yeO3+B3rjAoENk9/IFP3v925t04gRLLp48MUsrK0zC8uTRfbr8JvsM9hlx6B3X199842MCv/39b2hewJT1DtH//F83XZrnz17S6dMsTYh9WAWrnT17jq69zaA3cDRISIAePnlAV99hic/JksJ5iB7eb9GTRyxleGLpGL315qS7R1hfeR3gUo8eMBDw229u0YmTnP/5C6doel56ao/ozo3b7vdTy6doViQdK02isoAOv/r6G8qX+MD4tXfO0bffcXzm5o1b9MFHH7r7s2cn3btxYS/w5k0GYD27f4t+/wF/Qy0vzhBsgSuWJWpJ+s09ov/5r5+53zfXV+j//Kffu/uTixM0IZirAPvirqejki3q9gSsBgCYAJ4GpRcNUM2RvcijAKhJz7B4Wniyfs4jFqR1AThQznlTtQWSC+5I+F7UOA/aEbE8XC4GIOA55KNgtWQm64CNuOYXjlNPMCOQNlWwGvbTj4tc71616eMGQSJJva60V5CgQPZL08mAOoL7bTU6VN5lLEmsF/Nxnt3dbbr4JgMN1zZDqdl4EPg98qnZCVrbYHAt9ow1vor4z9wM9xeE+TTUVt4r+2/njfUVmp1mLEY81qWk1MvFq6WN8tkUYW/ZXf0+zUxzjA6u0BKjd/txUjwL2mJbHGV1s0f//d/Yz3fLccpn2CE+vLbkgXS3bveoLSjOwlRAZZkvnr54QZ0u/0cm0aYZGQcWprK0MMV99q1z07TMrk2puAUsdinpENeoVziW9vpdiktckZ/SK/S370vRvt7DD4PliP7rh1ggAqtFYDUXCI7AagwcjMBqCKziY0VOjhhQYARWC4P9EVgtAqtFYLUIrBaB1XgciMBq5ECYEVhtENC/38GJCKw2COiMwGo/5BM2eiayQGSBgyxwUPCV9yjDsFYEVuOT2+OY0iKw2uFlQK1vHuSHEVjtoJ4c/T2yQGSByAI/DwtEYLWwncYBwcfNjxFYbSjUrBQ78vPfw7gWgdUkuK9L/gis5rwqAqtFYLUIrMYDbARWE6bDCKzm/CECq/081ty/1FL+bMBqbjNVgZE9MKXJgNof/TuAR8p04qQ4heEsAXlNZc9ysF1GnvfbLWqBG1PY1KoVRoNXKnte+tNJZIocZr0CJhuR+uq2QxYokXVygz0YNYSeEjypKghpP+B6nS51upxP1zA/gUWjI2xeSKOLazDc6IX0ejrJspGBFcLKDFlZST1hCoCaZS7ReyvtZO/BEKTPMosJg5lgA3uqV4k5wBSjUkpgZVKZOZQrZBprU0ukCTuNhqOlxGVPxbp7oX20v7PUFJcBv1vJ0UBsbj/2IKeoF3xA08B+WndAtVUe1DKrwf6KEh84oQw/VNRxF0TL7EssAxqWDQhpXECCh4x0LUqJ5Fk+XxhgntNy9rzD21MvLLM46mPLSZFKeWDnkNklZBxBubS+SOsZYwJIkomhY7GB083KUtNGHVV6Mp4M6dqTVt4rfBfK6H2GAo+Ehw2s7GzI4JUw0pyQWBVWp0Ta31sGHUcFq0S1sS71hdnLnqLGKQ8rkaJ/SyZDPwyC5IC0lpdczGYpmWK0uZOTa4rkYqPh+x381/tPvxuyLqXS3oZtw+AFF9e+CZYrL20WhG0KG2u/BhOf+oztZ5Dh8/8dD9sddtXTBGjfZJpR7rOzx6gsbJFPnjzxiH2cUMcpGu5IoXwn8rdsRirPVyyVPFMU92vOP5dJExhddNzTsln7W0m+vb2KZ2yC/ZRJ6NSp045uGRdsoHXZ2d7zNsFvyoKDtlUWLpy+13EA46GX1k0mva0sm5qOHdw5g4HxUIEUYJOy79I+YiUL4S/KnGSl6PCbMquBkW59i092gNFJ2xS+oHk2m6GEHMqpAGKwLmm90A7aLltbYGLjU1EbW+uUEGYdAIdOnDjO7ZLLeWY1zIPKrOb6hMhMg9GyIHKuaNOJCcOcJ6ct0s4/2U3AbOBZwfb2/P2rV6982SC7rGORlVeGrZSlj+Wh+RRYKlU0zGqhFGmuUPJjSLMdjl0dw0hab4byvplc3s87GCeVNc3J0Yqsc7Pd8m3dqDcJ0oC4MH7GZAIrTc6GDExByPawuxcyjYF5SyVEMZ9YGVAdczAHzs/zqRmwyum4nYjFCYxSru02Nrz/zExP+7a2YzX4oHWcwfigPo9+o+MV8tL3Im/LhqFjDmyvz2KssMxqFqDsJURrNe//6AcK0sX4oH6LfgdZXOdvxZCJCnVXFrdCIe8Z9XB6T/sLyhiOyUmfJ/qult/KZ8P3dWzEGOPr2AnvUQ/tI+jHOobgX/0d9dM+jn91XkP/0rEO9bHyJNp2w+xiOs4AqOYZ8o4dG5ijNR/YT/s+5resyAyAAbNS4fUnflf2QZxS8mx21aqvL+RivWxrPJSChW20XZjBi+dQMLcqA649yW5ZRyyT6zB7rmVi8zLZ2VC62rK0wh46dzN7nMzjyXCexXutDOjKyoorJ+RAtV/AN7XuoE3XeiF/BQViPlJ/hk9pG21uhzL3KJv2kXwpbCPLcof6WWY1P0dnQ6ZP/KZtDclW9VuUS/0H85oycWrZXcVig3K3vjz5vD/NasFqkGXX/O2YiZN9o2RAcSouLqzDllmNR2y+IBUa3ttTZhGzmrVTdB9Z4JdmgYMCpeOYQoafG8ewZcFto5i6hlnBDmICO0x6CyY7avrhZy34TMs/DFazdbRMb0dlYrP5j7rHb0dhnrPrlGHA4ai2sOlxP8o3hkEG40Bm4/xB+8/wc+MC8Dpv27pb+2MutAytv/3tb90rIP2p8z/+W9endk38S+vLUX0iC0QWiCzwc7CAnUcsQzfKrt+Uw9+jft8oFhtgwbbz7E+ZWW3cXDn4LWZZZcLvsnHz4+tu61GHEw7LrDb6mzJkyONvT/u9qd+j4W/7MZYd9Oxw/kcFsR0m/Thm1sOUbVy7W7uNA8/9aO1u6dW82fHdP+rbHywzIslnCmBTIrue8IVV2zFqx1khYGcPjE3MsrO1u0PnL51397MLBXr4nJmBbt5/Sk+e8r71zl6PMpkFd3/2zEVaWuT3Yhu2VmWWo1r5FV25yOxZ89NpWpjmNDmCWhWzrEEVKyBhD4pnqCpsRjfvrNL9Jyw514tlqNOVcm7XaWaa98g/eX+OTnERqNupOoUNlydYuUQJqdXpU0pk+5ptor/++SuX5tXKGp06wfGTTz96k4pMXkadZpcSCZVBBN8UGx1R4L6wLiFaIhE3Z23IFro0vQ4lkqL4FUMcm//QQ9wvLjRWYDESgrm1nSbdXttwabbqDXrygFVAIDP6yfufuPsLpwu0xep8tLn+gho1boszZxapVBAJwuou3b3LrHjwx08/+Qd3Pz8deD69amOXShm2T6Mdqv5MFyapI4x0YFtrCSWXXZtXGyHz09pW2SuyYP99d4v94fLly3T6NMcf7j3cpG++ve7uT54+Q29cZgY+hOZv3+L9wt1ynd4RVjOEn774gvVod3c26J//5SOxG1Fd/OHPf/6zj7v+5rfvkghaubb+y5fsJ3fvP6QPPvjA3RcKWbohrGZnz56n86d4LxNscw/vcQOsvnpKH/+K5TszSSJRcKXrX7+kTdE+fOfty3TmJMcSay3E87nl67UOffcdt9fOdo2gGIPrwhsnaXaRmaWg6loT+cjJUl4VL2mr3KZOjMvz+dffUiLJvvHu+xfp1p1X7v7mzZt0+fKb7v6N8/MkQjOUiRPdu88sX7e+/YJ+fY3TnD19zDEluitJVBWWtUab6JuvWFLz2dOH9Ol7LHt65sQczXJzkVOPExnQOHU8I2DMYSKEtctzCeKJkM0KEqDKzAd+Nh2i8HrtFw5Pa6gIlVkNUpl7Et5fXd+gnKi71CtVUpWgfDbnv6nLlVoY6wZ7mey7g1ltZZU7Sb5Qora8oN1u0USRbQsWNI3nBKlQ9QQMbTqGY/zodXjAjUEBSDAOwGs0K8JQ2AlVxF6trdDbYv/Nne1QESqVpFfrXJ6F48dpe5fHQ8RPvNpKp0OL88zYt7fToJxgChq1ho9j7G5vUlIYK9OpgOIS74p1GpSR33PZFOUkfuv2uVM8kKG0lhVSZWHXG0T3n/AY8uBZmf76FWt8prKzdHKBWdnefitPNYbR0Jdf3qWYSKwuLC5TRhjUHj3epFqN65WkBp2a5/dePjtLy9PsM2cW05SRsSUV9EK1OTCoSbxO4D38MnMNrjpAy6Z/HMOk9v1lyvfyjH74j7HAzwasdtRFPBbfugFpA3JWFsdthgkgLN5uU2WPaVV3trd9ILNW3vMDQ9fImXVboQxlvxfKgAaGfhDYGVDA4ooThmNZgJjNSLxfg6+Q8tQyN+u1UMbRgNiQh9oCg5+mR5B0XBBxVJDVBiMRuA2BTTEf8MbGnwZ3AfALZfXMJGMksQD0soFJL11XGJRZ1Hzwzo4A/jqNumIn3GCkZQZQzQ9IThbz+6e/OVDKk7bTWJbgKP5bbbW3V/ZggsB8BKMMXq7JtCOeVdt2Oy1vkwHZzXbHB4DtxiokQNWeCGpq8DsWt9KKyXDzNRMGffFefRa0v75doMksM3WMwrYY9OfwWfyudUcZ1CbwNZ3okLf6DBaaWk4AtBS4YCXtKkaODQAaD4JMhXVJJtM+mDogY9oLBmRJrUyL5gMAmQZiscgNJ6JQOtYCERqNFrWEYxUyiApWs0CleCwRAkQSIRguHg/tg4VjWIaktwMC005vXYBTClaDv/hN+m4ILMM4oG2kuuB4NmZAfk5eXUCByWQo19U2snqoo9qn1QkBqWg7L1FXC+XeehT6BsqmG/Z4d0ooqvP5ItXqvFACqEjBKAsLC54VCSxRXmpld8fLDiI/bYtcHpKRvDoFEKUgUr8Aq2VzDDxCoMD38a7Q7mJc3dnxwJGXL1c9yAk+puAMLKwVPAdbKqABYDUtM+h819Z4EYey6ThjpTlRBgUWwMctWETvreRrMghBYHinjntWghDv034EO2tbW1AvfE8DJehPKtEKENTKGn9AQOpO87eg3iBIDEgZKpgGcqjaL/C8l7Dc2qGqyIC+WF3xILNzp8/QhYu8SQAgUbPJK3nMFwnhn2bQD3/BYZ5SOVcLVnNSzvIhi3lKP6xRLg/sqNcH5BS1jSq7e76PYE60gSYvsZfLUTbPH76JeGEArOZlQPPyJYSP1Frdj13NVii52+qEc+LUzKyXtU2nsgR5S1zPnj2jhsh94l8fLO3HPFitXm9SQ+jLO71wjktnc35MaDRbpMAa9KNyjT9Ys9mMB8FbwCL6irKOTU9O+XyyqbQD5qg/aL8rFgoebGfBN6C7txuK6vMAdmp/xJik9r9169YAuEfTox107IIPqB/ulAeBXPquZqvl/Q1t7kHGjbrvC/ATL+1aLPh+B99TsBrso4BU/Kv9yALO7HxhGblgT60XfF/BQAAzaV8A+E/LbGVMh2VAda5HfnZTXOc+AOwUZO/Gfxmr7XxkZSjRbupLdt5Bm1spRlt+HZ/RFsViyfkAxmkFq+G/1VaQk9Zn8ZzWMZ8LfRJy5FoXC8zC+xXQz0DNEetPKzFvZDTt2g+gTC0z3qN9GTbRvgybqQ3haxaMaO2s84gF7WE8UdDksCSoSlrHDfAd71FA87H5eW8rlEXH5NW1VwOyy/pegNUULIu21X6HNtTxFj6i9cqkcwNy0vp73NPau+YzQOqKm+dwIR99b5+CAalrHd9gN5UJnp4OJbb7BJZfXnsgjfeHYigdjrIksTvmwL6DMqB6GAN/U8Kkvmx64rfBzfGDwWox7Fy9xuu1b9a/xrJHWUcW+KlbYFQwkscGG8XiWljAkE2zH4DpIPDZMJjth6a3ZUCehwF7aduMA5/ZvaJhoNg4BrVRILBx+SPtODDcqPKjvEe1zyiwoLXPcNvZ8qh9bJr9QGb2b6PsMNwXDhO812ewLrDgf/3OwPrg5EkOWH744Yf00UcciML8avd7NB+sAf3BELMf9FPvp1H5IgtEFogs8EuxgB37h9f4Nj6j3+V27xPP6vc3xnk7V75uWeeD5qzhv1twuW27cfmMKv9+c+7r9oejgtW0PPuBzGyag0Bdw38/DDhsHMjsoHehXAcB1A5TnsPU3bbbfulftz8PYNI0IB8DmEr2hNy/vN/Qo4DiCiTpG7AI4pkBp4/H8SzvH/MvvE+7VW5RRbYT7jxdobvPeJ9+8dQbVCyx1Oat6yu0/oIPbu/ulv3exuVrl+jkBbZYK0F0/R5DI7768ktaLjAA4uqZJbr2FoMY5rJEHHEgatTWKZPgimVTE9TuheC5W/f44OKdh0+pKsCRiakSXbjIUo9XLmYpI+CSTmOXCiXekwOwbFOBLNkcAWyF69vrd+jO7Ufu/syp03TtyiV3f3xOLQiZvw7F4wpMaVNfdAoho6pgtVg/IFGxc9YOSe66FBc7t6ntD1mjXbo9BpYBuKbcEp040Yra/HGVvv6CAV44gP9ff8MSkNkk0ed/YUnNXrtB77/3lrufn4+TqEq6//7DX1gK8/79+/TrX//G3Z87NeXATbhWXqzT8QXW5OtTk1oNBplN5kvU6jGsJeinKIgLag9gHQE8VWo9SkpGyRRREwgfIfEQTCAF8Til5dHN7QbdvnvHpanUGpTLMyin3Q2ovMvvmp8/Tu9eC+U1P/vzS07TadDvf8fSnACyCBaOPv/qOw9GfPeDMx4tCM//+jYD/h48eki/+x1/X9RqkOlk8OXZs6dpmd3QySPeucl139x8Rr/6BwarJWIBiaoqffHX76gHJBUAkZ++TXMiZVjvhnvGr1b26KHIgB5bOEW7Owwgmzk2QbPz7OeTxRjlpH2BLRJz0l4j1BP96ze3Xb/FdenKBVpZ4bLduXOPji8wKPON88dJ1CBdT793n/EOt69/TReX+bD5lSuXqC7v6qeI1hiPRPU20ePHLC369MlD+tV7V9kmJ6Z8nv1Wi4I499kg0Q03Hh0mwoLVLBCW753EJ7/K3Wv0Bb91pDxQkVSAGsCjfl+83fWA1N1qjUDAgau6t0uzImuL+EOpxH0HMI60DBwIib7aYFul0iAYYeum0lkvAwpyiTPLTDjw4sU6IQaKq1jK0fomjy3Y71ZyJMT/JopCclLrkWJCHOlNk/0W432zxnE57BdPTLNzQNXMH97PpAn72LimZ2eoKURJmVx4YHl3e4fmpI47W9tUyEk8zcXceDxHXEvXFoV8mgLpp/FOg0pZOcyeDCiIs6Gxv94CGhO2SiSVDsYB19YE9Hn/RZuu3+N+8eh5hRpNtk88XqCJArfk5YsTJCFhWl3ZobaOsZSkyUkGYj59XqZWg2NomXiD3ljm3995Y5aOFbgMx0oBxSV2l4rHfEwVfxu1p+3wI0ZgeQB/1jcgNXU4myACqzmb/xSvCKwWgdXcoB+B1bBqCkGHbuIQSHcEVuPJJAKr8cdHBFaLwGoRWI0X+I0IrObsEIHV+CsezGoabIzAavwhOAy2i8BqDDLWAEUEVuNN3Ais9lP8RI7KFFng52+BCKz2fVlPy9QyDpQWgdXY90cB1Ozvw2A422MOCvzbtBFY7ec/1kQ1iCwQWSCywPC8EYHVwrk0AqvtDxiLwGo/8vhhz6NFYDWKwGoRWC0Cq0VgtQisFoHVBsj+IrDaj7zw+PGy+9mA1ZyU5xEue5oVG45Wskc3zxwrhrDLtCoV2hHpoO2Ndc8qZGWnEkGMMoCE42SGYVPod4GiFwY1h/4NGSwss1pfMKqxXiin6CiwBTHbboaML41azTCoGWavdtswrISUiKCeVGYL/KvlsUxg+Fi0drDmtB+SyvRmJfN6nZDJxspxWnkGSH2GMknxgfKErGyhTCTs1BZmNVCIxlSSdYCtLWSfgom1/O4Us9LjDrGDJITNDvVTatpqpT7APuJlqvpdz65hT3JZxjuA+bzkaydkt7KsKo5dqc+o7HYrbN90NuOZWlKpjC9DMpUxck4hG1yPILGq/mNGTsOsZpl7wLJm5dt8OXsh2M6ynSGtslWhrMoCFUsEnuEjXyj4coJJRxlHtgwzVr3WHJABVbaVTCY3IL+o7d5uhSxxeK9lMtNnwSylfpgUeUDd8PBsc52QyQx1bYuEbqtdp47Y3/ok7KPPMgMfn7ix77K/p9MhI5dj0JHjKxgHag1GwsMfPPMfxQZAjTq2QL5Nr7hhebTsjPBnT2ffYcpoXPZEfNecyrcn91GWUJ41HH8sUyDKqDKgYFaDdCIuK+dnGbtAx6z9Amxt6lfIxzPNZLMhO1Q26xm5IOGbSodyb2of2ENPQJT3qqEvbe14Bhow9yib0YkTyyEzVjodMhL0QtY3sCkpsxru1YbIw8qrad1QJ1seHUPgd+p7OIWk/QLlsdKr2qbIR/PESX+1D8ZJHTPBKqRsUo7NSvhp92pl2i3zx8H29u6ADKjWPZfNe/sjTzB34Vpb2/CMVvhdwS5oay3PXrVCeeEgn5uZpZlZllKFbRoNlheEtLRKKuNZZVyDZLZlVgNoAtf87BzNyH0yAUYlYRlsNj2zGliuwFqGa/XlyoBEo9qEupa6N2QBBItYscQnSrLpKU8TDMlCLxVaKPmxaLdc8fNyzEk5i7yyoZOOJ0L5V7AiYVzD5SQ75XQGGBK177SabapKv65W61QTuWgwq+l8CmY19Z96o+nt79YGQqmcTqf8iQ87P8J39FlQUfu2Tmc8mxRsqEHRbCbjZY2s1GysE7JzwO/UhwEIU2YmvEfrBTp37ctgcVJmNbT7qPG/Uq8RGAtxwbe17Xr9vvdVJ6Uq7LKQPFXfA7Ob+nwmH47/+E0ZoUqlomeAQ1k8c5vNs2+kY82Yg7oqoxvGLmWuQnmVeSMVJAbmQR1z8K+VDbUBai0/2tm3Sy4sv90wtWyRllnNsrghvfoMGCt1bMHYqe2L8cpLWyaTBAlwXOlsnjpyhAwsccq8ZeW87dxhmd6a9YZnmMN7rBRyVw5j4NSXstLCTywjyqjx0J5wt+2OZ8O53q5hQvZW/H1gXpH1rZuv5R420Hs3t+III2QXymXfvmjnUAq5M7B+s/ORlseevofUr700TXFywrc1bKBjKcrm39XthmuYRHqA0VD7FJjVbBBe29exvcqaFuOAZ/dMh0x4dp6yc1A6HTLUYm2r7eJO6k0woK1omNXweyrL3yOQd07I+JzJhvOaHYvQ/nYeDO0TMasNOEv0H5EFfmEWGAVW24/JYxSzF0wyjknrICawYdauH5re5rMfs5quU4bLrHawbMh2r2g4f7tesDYcx5Rm01tbWSZx+7vdK7L5j2Jq2Y8pzaYf1UbDYLJR+Q+3kXaBUWAztat912HS2241CgCHNYGuHTB36noW89i1a9fc47/+9a/994H/xpDT7Zq/PVCmc/AvrEtH1YksEFkgssBP0gI6tg8D1Ox8oX/Dv5bxXL/dMUd59Q6lEZL90dfNxDxqXrNriWGjj1svjZsTbfmPAuZ+XY09bo4/DEuZlumHMIeNy9/6hq3zQemR9iDWtP3SjPMruxd0FJsMv2ucrV6rrC1rdoaXMOiQY1bjuAMn4dhIn9I+fu+2N1X7rQ/bcvp4vErxgPdsXOIOP9usd6hb5L3nh3tt+tfPmYFst5qhTMBam5vPtijV4nyy8RZduDTn7s+9PUcVIWC6tdamv9xjecQb3zylC5lz7v787Dy9c4lpkd46RzTP2yKU6NYoGWdWqnQiRa0O03PFgzStiPzlvSd71BE2uOmFJM0wGRDNpBOUawvjTrNDHZXsTKapExOGtkaX7j1gZqnvbj2gyYkZd//+e9fo9CLn41KKrdJBg2I9Jnno9lrUC7jMONquDgAAIABJREFUzsZ9zjPeSxGJggcEo7woF9ipAo4lNjt16ssfOv0EbWwzYcLmRpMSSdkTms9RQwRI/vdnT2hnk+1wdvksnTvJdnj6oE23bn7r7t84f4bee5fbCIJUkO3EBbapr75mGU3s6X/y8a/c/UQuSTGRWXx8/z5dvsSyp6VijNptpt4qZdNe5SURZKkuEqWJIE+JJDNauX8kpNmjDjV6rBEIxqx0wDGHZo+oJkow2K9XGcTnL1epWmOfiQVZuniemb3mjhVJQnpUrRJ9/eUNflcqTm8L410+H6PHj9kJnr54TjMz7G9vXl0mIT4jKCDeuM/Mao+fPKFLl5gtb21jnVSQ4NLF0zTF27WuGje+4/hMvb5JH7zHrM/ZIE3bm9zZ/vLnrygrNHG//vRtysmz3X6ToEyF69bNx9RsMBvWpUvL9HKVHWhzZ40uXub+MlWMUUYK2m+3KRBasFqPqCX2/Ozr7yiWYjtfuHyeRESJ7ty+Cx0u9/uZEyfpxDH2vViX6MFdtsnLR/fo3ElmX7v01hnaYvehrWqbrt9l6U8wlun+6Pb6K/p//q9/cb+fOp6iPIeFqN9uUQIZO2a1nmFWQyGVWQ2KVlxoxBj7PbmPgS3Q3AveA7/p0IV/VRIUKlGqqrJXa9Jmlfd7a/WmV92A0lUmw++dnZr0awnMdbkcF7rR6NFOmccxqGiBdAAXQqVFdkl6+aJNMxNst3XoX4rCGfZZ7z1ktkKwuXWlIyGue2qZ2RnX12s0PcV9sNMi6snecC6dol1R4IgHSarXufxQWNE4FfReN7eYuQ04grTIm2KvfGGBB6/19Q0qSQxhe3PLMRPigiJLXDoblMPSEo+emiAS0kY3xEyy61ECDJpNtkPCMasJBiGVcIxquFarRLeeM7XanefrtLLJ/bfSytHOLg9AyUSeem32q+PzaVo6xnVPp2LUlbZeWdulXJ7L/2pti7KiindsMkVvnea4+RvLRMUE22QqFep69A2bPtpB52JkrX7lyiEyu+Do8ygKdLlxMCIP4JbKRv/85CzwMwWroUPqEGbvQ/vaDUhwR6pTY1GoG3X4QGpJoHpvc512Nnmy2twIwQEuMCx6ubls1gcRQe2oMmoDwXhIWwrwBAobXo6nB+lAWck4AIoAm9pt/6HmZEB7PCFDb9l3xE6Xmq0QKKPlT8ZDIBeCpKHsXcbLPyF4pmAFPKd5WqkmbA7qYhkfXboBaIOUrVYjBOiYQQLBOw2sAmCAoBkup3ssAtm4tx8fMejOCdivLbSYoHd0M4R8jOrHAQNEeLLFfRyoGGG30g9EDqwKvSaFgDykY/krlmlSTWwEg20wVaVgMXEGQiWMttCPZkwOet/vhmBBCx5CGbRd3LtEXgUBRQVeAFCo4BWAqBIpngABkPLguSBwOte4YDPrt/psIh54yTksejTQawPhzWYIqguCEMCBsmmAFm0OJhxcTmpqmhewABiEcl0NDwhY39wgyDHiQlDZf+AGsGcoAWllEBOiU93t9j1NahALKCWLiDwAOrLadN88shrpAPAnMwvANLKOoTgWXipQ3etTPyaTarznJUFdN5M0oF5V+U7kAzlbXKC5VonGTCrtFgO48tmCo4PFlQTISSZ/bJqXqzw5O1lMmQJhQ+2zVpYXfRNSXrjwu+qWIx9NjzzUzqVCnhLyLguuGvjGjMdDEGq/59vdyY1JvQDqbcn4g/yTaa7X5PSs/xrColMBH/CZjQ0e91C2bIFXLwiOa/+FP6jsGoBEg5sB3JednJ98qaFP64ILNtd2RJvWhe8Z92rParni0xRyBSpO8EIvl8n6ei0tnvDAQYB7t7b5IwmSzZAqdG0KMK5saqVTKb+oTASB97FMOu3vXfvKwhMmU1AmbGKDXTo2WmABAEYaSIHEsG62YSzUfoT5oitjfqVRJ8gD44J92kKzawEueBZgT+1fDx48cPe3b9910qG4dIGOe7TJzDH+8MrmuZ1xwed1zEedKlX++ui1IVPL7YXxryUfhRi38hn2ebT77Bx/iC8tHqdj8zwmHF+co3yey9bvdD3Q6uWLF3T37m33+8tnzz0oB2XTcYnBfDwOw2Y6TroxZ5IZuQr5aQrkoxbgJ9Aeu99Lk77v7+1VaFekuicnp0jWvgSpX22vja1tD7oK4kkP8pg7vuD7Bcqldtze2qHNHfalcqXmaaABHlIAVpBM+f5SrzUoL2Mm6ugBbbmMn2ssQBN9S0Fg6JsKioIMaAgsDuWY7TxupR677S51ZYPHzkcYa305jVzm06dP/ViBdyqACW2hdce7VKIUa4dHT/nD9PHjx74voH+oFDJ8xkoT6phjpWwdUEl8aXpikkpT/MW3MDfnP7YALFN51upe2YMF4VcKLsccrUDDbqtDkCnFhfR1AR2CRlv7YLPZ8D6A36xtQ6B8wq9zMCfrGgDlHyWTakHqExPhxy7qaOWAdW3g5lMAVAUErr6BNvJgx3ooZYvfNE1xAtKo/GEN39CyWQAW7v18USz6NQnGhkePeFMQbWsBu7pOxnMWrGYD4/ouPKfl0TUL8nQ+4KWrw7WE9Qe81wYo/Homhg0tXtMCMKpjAtpI7WYPhCCd1tGC6uC3FpSv+WAuq4gUL/LTNaEDesp4hfEklNqcJtCo40IeOg8iHy912u1RSnw4oES4PseBCpkvLFjNtgtWFhY8rRK98wtLAyBvK5MayuEowT9RoxkerkBa9Susr63cqoLVSpNFykiZ84WsT4+0CtTDIQ7/TaF8+s4SEVjNmSG6Igv8Qi1wEFhtOFg5Dkym5hkGP41Kvx+46qjpDwJ72XehjDr/434UOGwYrDYK7GW/7+098hxVnqOmR7lGgdvciGwOPKrNDwtWO0z6UUCx4TbdD6Smdh2Vz7gutF9a/RvWobpewJpC95auXr1KH3zwgct6aWnJz/M2yGvb3B9CkvZ/3eCGX+iwEVUrskBkgcgCR7bAOLCandfs2B0e9mn47zD8NgqsNm5eOnIh93ngoHntMOslm/1+Zf4pgNVGmWI/8NlR049iSjsquO3HTH8YwJlNc1D5D7O+2A9E99rBaqHGJFBS3HwOeMZ7DgxWU0BJkmTLhhBW4IiJ4IwUbNTdoViMYQyxoA1UFSdKZKka8F50lSbpmQBf/vjZK3pwa8f9PpGeoil51fxskt77iA8sF44R/eEmxyL+9as79GiHASXNWpoWY7wfnG10aGmWH/7w7eP0wRUu0HwJ63yOz7TrZUolOIYQS+SpKpg64EGyAhiKp1BzLg+E7oIm55lOFX1VgCsTDAx99sV9un3nvkuDPZ0Pr73n7k+eyJKc0SfwJuTSbNsYNanT5vIgvleT9XwsnqQE8f4TSi6qiQ7kFpN4VyyOODDbttNrU5DivflWN073Hqy6++9uPqFWm+OHUwvHKSvSnP/v//jvdGKJgX3/9b+870BJuD7782Nq1Lg8/8e/XKEMP0ol1FF4EioVoi+++pLf1enRP/0Tr7fhLit3OdGjW9/Re+9z/guLeep22Yb5TIq2JDYIsNpkieMGjRbqwDZJZ+I+9lWr75KSiuTSeSo3GQSTTuepJ3EkxE76Eq9otjvUkQ3/VCJP5Sr722wpRTVzLvXOTQYU1uoV6nY4T4yvLQF7Vet1OnWWwXaX3zzpJTVhjluPGBj07PlLCiSeif3BM2dPud/funhMQ9Suf3zzJUuUxqlJH7x3xt1PpIsk+CL68x8/p8kJ7gsff3SF4gmRmEwGVIOuJhF9+fkNmpnh/M9dmKYHD7kyn3/5Gf3uv7CE68JchrrcdNRudShf4H4BoFqlwQ38+bffUl4OtF66ctYDH69ff05bGxzfWJido1PHGQAX7xC9eMJg0N3NVbp2hfV3l5an6NFTVs15srJO129zDCpXKNCZM1zHXDZFi7MMlFyagz/z1W23KCljC4h99OojEtpXieFEGNft4dC0PNsnH+cBTu3VKz44H08mKZ3i/pLKAKfA6RuNPoE8BddepUpFxDcdyG+X/n/23rPJsuPIEvR3n5b5UpcWQKEgCQIEQJBNMWTP7K5t74fmH11bszXbXZud7bGWZJNDNghBEKp0avm0Fmsn3D3C8/XLyixUYaZA3PsBeXHrvrgRHh7ST5wzkFhTsZj36+hr15Zpb48RlFAD0ngm8BkCR6DBeExpoBZBKFFv0sXLDMDa2xtRQkClvS5id+xXGBM++OgDd//222/5NSlwIdevsp03Njbp2tXL7r7f69JYYheVUplqR9zXATzZG3A9Fgpp2j/gTrM3HFCjyXlG/Ht5lQFekAZ94QUGRx4A+CUxXsSZUDZcVUguC54C8e31Va6vtSUGpuFC9w95YP7AiEayj57I5WmU4P5wkCSqSR/y+UOif/tim8u116Aox51pZekyfXWf285idYn67X13H01aVK0wlmFlqUL5HMeWd3YOqNng/q3TatONKwyU/P7Ly/QqKzPTSpZo2ud3KlnIUrM/TacgOFJAJOISnE/0MEE6dkrAV+h1UgZUns6C1mKwmrfX83oTg9VisJoLjMZgNXIo7xisFoPVYrBaDFaLwWoxWC0GqwlQKRUYE2OwGgPxY7AaA17VDjFYTZfKMVjt6yx2z7PZ/3XSjX8TWyC2QAA/WVs8LiAbg9VOlw2FDWOwGgeBzgrqn9ffYrBa3EvFFogtEFvgL8MCMVjtZD3GYDVdHwe7PEvw2VlgMnz1LMa1p8nPedavMVgtBqvFYDUGacVgtRishnh7DFaLwWoxWO0vY87/TZfi2wNWA+7cnA5QylQHiNTnYG8SZibHBuKhluA4FHhoIkEqp1SvH1PjiBG8reNDqiuzGhCqwgAEBjVlLCvlC5TPM8o949ig+MMOmSuZw8khZfkaDyee4WwyBWKa33cncFUy0jCrgTlFf4vNUAsg6/YYYetYlJSBKQILF0NCQfsYTi3BVlzewWDk5d7w/8roAMm+wNZQMLKPgWHCMrF1uz0aiAQYzGrZOErCxoTgvmcRy+ZIGdSY1YPzCaC8SlNZGc3kNLDLZFMK9xUpS0HXZ1Jp/10s/lB/uMCIofkBWxJY4HBZFh+wTSlLFhiYND9gE8kLAxxkuLrKX+tk8hhB3W0bZjVhRPL1KKcG8K4yo0yV+UvsVCgyohj2VrYYsNJooDeZygRJO9BZGlk7Kbr7ra+7ZNqzCqHsYCzBBRk7zXOj2fT+ABpQPWmMvOnCGflVlo5iqewZg1CH6vNAMVvZtVaLj6k4hjBpUyyzy4AGfMfK0eoJhVa7Q2qXbCpL+RKj5SvFCiWFYQ7MT0CT40Jb6AtDGO6VRQm+kZL6wr2mOZ6OPIvVZDShgRwN6nY6XtoP9W6BaLk856FULFIaTFyggkXbEl+FL2kdgYXFMucNeuwbjlFM2n5ighME3O7g8yqziHf1tLhj3RP2RDAMqZ2zybRv16jnIFcaEOL25D7S0e+izpU9DuxNytgHBj7IyuIqLiySSqsib8oitrn1iLa3GS0P1HrBMKutCsPW+vq67yvQJ2m/xKbi9JEHrS/ITao8ItD9+rzX7nlWJByeaYjf9rvdwO2CPlz6yYVSmarLfEJndWmVllb59ASYhw5Esrl2eEQDYSwDM5OyLsG26jNgaVIfwykEpdOF/2hZWs0gDWlZfMZg9ZP6BWOU+vb+wYFva+g3NHgFf1nWfGZz1GjxKQmk2RGaXYwX2i5gNx1rwIC1Kqcnjus1z5b05Rd3SFnWdg/2fR9748YNL7O4ug7mPD7BBFnAw0M+3XCwu0c16SfBuJY0J14yIpeMPGdFQg5MBmvC1gZmteUVPvV2/cplL+PY73Voc3PTPd989IDu3WPq8O3NLW8TMHZpufBXT1fhxIO2WfQ/yryYzxQokVSJ3iRdu8GnjV56+VVSSb+NzW3vV2C6UhY99G/KirS/G5jMwOaYzfHJpvUrl2ki/TJsHpgFA9tTq931VNe5QolKJT6dh+qv1fm0ERjiFMSGdlGqcN+eyqZ9f4h2qv0wGPiUuRB5nCd/jD4ztKnA+snzDTmFN2F2UFy278XvtG+3TFSQkNW+BWmof0I2U+sF/TykXnHht9oPgAJe5TXd6Wbpn+H7ngmsXPZ9qWWDwzilzIgL5YpnrFxZXiIdB9EPt0X2cdAbeEa6Xqfr2RYx7iWFHrrfHdCBzNMaODml48Jw5H0DY75v72BgNYyYWl7kUxm2kE/LmKh2Rr+rtgLbFtjbXJ+TL1JZ6LaRjpUB0zHCneATlkec3LKMbvNkJBxzapInqfli2dc18maZQdwLMqb4k+aU8Cxl1scs46mrFz1COZlSxjDU6lhm55n4rjKZoExWTtSz+TrpUvZ5lEnLC7CaZe9Rm+Cv2tMyq1k5YysJivKdYJWTsqPOlYbeMrHBT/fFN5AXtZtjE5SxDCdhldHQsSEK+x1stb/P/STypnlOJ5M0lXEtlQhyn64PF79NJlInWHF0HCzmit7H0E8oc+3q2kU/7lhJWeRZ+wqcyAusz5hP8pwK7dhLyubS3k9QJqW5zxUyBFp6XHiujG5gYrP9g/qSHQfwzK8dvOYH128kC63pNMxDNI1n+fc8m/3P8ntxWrEF/pItMBscPQ1UZFnH7Du2L5/HTPY4oJK+b9cr9v3Tfvu4921+LBvZPGYypG8Pm5znfQvOO8/7lsXrPO/Ps//jymvzY/30tLqYJ0t6Hpsj7dN8wOZZ5x14FphAsb8VWDnnMZHYNCwDqa0jW1dIQ8c9jIuYY+P61a9+RRcvst4S5jsqL/+X3IbjssUWiC0QW+C7ZAGMJ7qXY5VdYAMfQ5C12dPa5XFzpNPSPmseNfu7b/r9p7WB/n4e2Ou8aT8pS9nXfd/tl5i6nzffmP3309639WL96ixA26wfnvb+Wek8br37pPY5Vz3Nkz9z+8Vh/hbiTlGItUrMjueJ+B95fzpkLUFnkD5NSHQfEwnqTXnPsj8qU0/kQSHF+eEHrI7w8cef0u1XmRno5//pEhVEbu/h/pA2Djiu8t8+2qQ/fcH35cIi3brIexuZaYeKwn5USE/p0jLvRb375goJeRA1Gj2qlnnfN0qAZcdw64gdEIIZDPh/OqMBbXd4fzdXXXTsRrhA4HP3DsejPvv4z5SVYNzrt67R929zXCI5Rv7YDNACUglR7B/VBmKrTOTZpxCZVP465FB3VbrNIeWElapUxPclDjYe0wg6mdh7niSpPeD9wr3DDj16xLHr7f192j3iGE4ik6Lbr73t7t985yrduc95++ijT+jmdWYUe+PlBcqISRbzYKPidz7/8g4d1jmWePnGLXrpFtv2qE7UeMSsYK39Lfqrn3DdYYtVwgbOwv/8a5YZXVu/SquXOG5QzBPt1/kDYBlLS2wzQxmqH3KcFnHd8gJbYjBu+3hOIZOjzkj8CnWT4vw0um0q5NlpEPpR6UOEMyTcQvfubtPD+4/cO/Vmy8mL4rr+0lV67Q2OLSyWM55ZDdbe2eL8fP7FQ/ryKzbcxUvr9PP/8H13X4AwFidD7S7R734rkqMpor/68evuOWI7DSbMon/7/edULPP+8Q/fe50yYqxsKkF373Bc6PPPvqS33uHfVhazJCI49Kc/3/H7r7dfvkj3H/De/87OHv34fWbqQhh074D95De/+Sd66wdvufsr15dpKH4OVsFPPmFGwN2dPceuhgtSkFBvw1UtZ+hH777m7hPTvrc/JDWh0OXKlUr6fd9iPkdJ6YehHhVJfCyTSdJEQRqiaOa+lUz5XcXucEw52YdG85MQO3V7QzoW/dFUNksH+8zUhb3mW7e4rTWOicockiFswx4fs6/uHuxSdZH9DYpO0yTvm166tko7B2z/wWhMjTrbHNiNBdFkHQ0H9OINTnRvv0+5MuM7snmiZod9fndvjyolzkPe7f1zHhCP2T9gKVjsSa8uMfsjnoPVDRfiTOUSM5AtLVXp/l1WQLlw4YLfx83lobDFaRaSRJ/e47YMXABF3BcdHB7TougWt1ptqlTY/6NEkkSkjNrtEW0+YgWm5eoibW0xy+BypUjvvsltFukXElwuJ/AJij13oYGw3ZrDNB2POP/TItFvP+U3Prt3RHsH7DOAgty+yf1Jrkx0d4sZH1udFkE5DVc6maHdDc7PlUuXqKcKT4MuDTvcJ7x++yq99doL7v7aekQL0jkWIyKuCYHNeHpPy6EW7t3QpO+f5+9pzGrn+W38zv8QC3xrwGqYcGg/6EFr4qC+fwQQRHoSKwMH0Wm/+Tee+ADbMQBqEuiq7e1QQwAQ2AzTwDDk/Dygp5ALEku5nG8cmMOEDVpIUgq17njswWrQLdeJod2kBDhNv2WlJAFm0007eIYGtE7IcQIEpjSag/GJDVpdfNhNQYDHgkRR0Q8+CJ7ppmOzWfdBQeRHJ86Q2FYb4pkF8GkgcGGh7INkFhCGcmt+QOfobQXAnlBVAhToA5yJKACDRpBP5UKCzlIDb51Oy8uZDfp9E+A0tuoGQNUEk2wBKyA9D1bLhgA85GLVzgB2eJkqA1YDGEh/axd4yLuncoYEpOQZgX4N+jrghASn8UylLaHL7WnQh4MQjNdRERP2XCkEU1NBVhXgLl3cQ/JVfW9sNpEBCtH6wve1riEPqiCtVCrtA+eQ1TsBzJIAPIAa8zanARaxttB3IFGqoKUR5CAl8Ak7eZBWNuvtiXbgAYLd7gkwnNoWbVGD5bhXnwFdsgLUbAAYttHAAt61YAvNg03HLojxvqYPf/bgPMh6CnAEZfWb9yOATbnto53qO1YedDQOdYQy5dI8OhfzBQK4DJeTu5XZy+ymvqaPoLneW9k72zaRhqxzqNHsEAA4uBDIVh+uN449cC2KEt62mFgrsGOhWvbtzoIJEPD2C/0odaK+bABE7d/pBEDY9vauCzrgOjo6CsCv4djbHMCCtbU1nuxcueYDF+hv1OctAAh5UZvjmxYg6NujAUNYRsl8LsjqWXs6kK74P0BWCqTomrZmwbiYYKrdYCsFRR3XDn2ebT9fg7SlAKHgj8vLPOEFcEpBToeHR15Kst5qerDalStX/H2pgv5B5IPdZJ4n8vWjY6rVeOIP4KbKTwPcnC/wdBAgHJVvhvQk+nFcK4tLVJF7SDEroKfdaviJ8N7WJm1s8KT4YH/vBOOEl59LZ0hldivlKmWx6hPZzcND9oHd7V3S9Q38/5XXXnXP33v/x5SS2fjm9i51hAm1XAoyjgDp7u3tsd1aHbf45XaUoaG0x3q3Q7AdLoBetF0vLa34PuHouE4AeeGKUhkHUMKFrlyBMtg4sJKCWQGIwIexWcHfhXQ15wF1rWApK2sBf7RgJn3fjiPwq6TMMrLpLLk5jQCgrWyA9rcW+Ij+wfZv6v8AFSlQFe1F6xRATwDBcNUa9TAOOvC99GnjURiLczkPACpXKt4PAYBT+6CdarkA4tVvWWayXDZvxvQgy9hstn37Bb21giNrtYbvc1A+BSwCqJMQCW8rO4560/LCBmoT22/DDh4MlM0a4H6HOm3ewFiqLPoyYvzR/tn2h3hP+wo8V7vZeRS+r/MlpKPgaTxX+VQLVkPe/HhqgNEWsIW8+HqcTn0/g+dlWTSDdlyp2ZGmjrOwj+bZBortOIKy+DlYLufneHiu6aCf03RQXrWPlaGEfbQseF9B9rjXOkJ6dj6s7ReAVQWyIw17kEPbFzZUdK4FG2tdp7MBZIznWtfwcwWrYV6nNrQHA9CHaNkBXNRxp9VonxjvdBzMpcP8xIH+RXK0XFn09ev8VsZ3uxaATKs+z+dzPv9O0lRAtzhkYtu1boABrIZ/w+UOYAjINZsN7HfuH+XCYRbNswU1YN1h57dJmZPEYDVrvfg+tsDzbYHHBWLPA07y4FWz2YJnZ/32RF9i3p/97Tww3LMEqz0p+Ow8TGm27Pb984DVQr8b2MisTU6zzyzgzNaLvT9PsNkGQU+TST2rfk/z+ll/mzdnwW9tHuxhNx3PMbbpXHtlZYV+8YtfuE/evn37xEGP57v1xbmLLRBbILZAbIEntYDd78S6Ttd2dg1t16NPmv7JNdDJiOXsGDab9mnAM7w377ff9PtPU/bZ355n/nDa954UXHWe9zU/p4HPZtOYBw6ze/mzcw8ty3nSPw1YZtM/LZ1Zm83L53nt+iS/fVrfOMufrc9PI5AJMCgEkK2pwLFGEwAeeB8UHAd3WVGQvnywRT0BY9164watXOHngKY9ZJwG/f7323R0yPsZL95cpZdv8fOlKlGXMW90/8td6tT4fy6vLdIrt/gwu1OVEwxGNjUlhcokHQ0E52cyImo1uP3vt7v03x4woKcVpSibY+BLOlWm430GVfRbTbp9lWMR7762THloFWKvd9qiQo7z2el3aZJi5Foik6PNOr/T6I3o4RYDp2DXqhyiXKtWaUVAdQCNKUXHZDikFNBEDqehR/eJElGWRnJosNkByIxtjn20g0Pet05nM1S9wFp6q5cz9PEXvH/5h3/7I70o0oHv/+ASpQVwk46IvviM87azt0+pIpf92u2btMD4HPr8iyltixzkyzcu0dtvchkbzYmPObTbffqNgLeu3nyRrt5k2UFsf22LLmavfURJCUhdW7tJiT7bbXmBqC8ynRR1aSiEFYgZDIYihzoaUKXAoKIhCCHEDpNxRNMJx80SlArx8BFAQ5z/wZBoZ5/9pLSUp5V1ORQfAVyoMrgZqh1zfd2/v0f37zHIZnF1gd77IYNpUgiXyJBRbwzpd79hcB7i21euCVBpQDTusA2PDnfp8jWG0HzvjZuUkDxnU0n6h79jCVHsd77/0zc4b+WIjo+53j/68M80EY944dZtur/JsYu79x/Q9SsMOBt1jymVYLBas7lPP/vZTzjPKzlCvN7lLEH05R2OsTx8sEE5iY0A17BQ5Hp86SaICPh9yP6qHO1oPKIRjCd+a+MVfo92EvbUp4kkSQiKeqOJX+sBwDaW2G9vOKKkQDSH4wl1O5x+MpWl/X0GXyKKd5U2AAAgAElEQVQu3e/J82SarlxiX2o0R1QSCVTUbQ+IQcRzOk0qSCyrWK3QVOIAzf6E9oC0dDKmZUJ8HNfB7gFdEkKGRu2Yrl1iGcpENKY00FyuHUGGk30DLttsMEkL9oNBBoELcxLEU/S6uMYHq/Bc40uIcU4kjo+DV7rfjDhfUewPf0+ofGomSRsCOBsCayD7r+lUnqoidbq/f0SZDINxk1GapooTmEzp4IBjfSD6UNKe9aUKXVvj96tZomwkDWPaIxqIviziDBl2gh4VaUekde8eEf3mj5zmnQdHNOgL+UmuSK+8wFKnl64QfbXJh76nyQktVdkO6QRAvkxqAQKT/W2WnU2MW/SLv2Kfv3GpRC9d4bazXCbiXBKlp0YiGb6sCN8nQqT5qolv/gIsEIPVYrCaC2zFYDUXSY3Bag6tHYPV0LfHYDWeJMZgNZ65xWA1Pm0Rg9W4XQBMGYPVcNopBqvpWiAGq/FiPQarkQM3xmC1862STwsInO/X8VuxBWILWAvEYDWJxhiAtAXDzYLDYrDaSVlPC5Jzax97QnROU4vBanH/E1sgtkBsgdgCT2OBGKzG1nvc/O1p7Hvab2OwGgPp/eHrUxjcrP1isBojYmKwWgxWi8FqMVgtBqvFYLUYrPZNzM7iNGGBbyVYzct+yqTen2wdjjzbQS4bpCTBGuJZdgY9z+gAxo6agNWOdrao3WAUbqfZ8uAtMBcoqwHkAiEjh6skqFg2YmCMSBgWN94Q5U3T6QSyfXx/go0J8oWCjLUbqEBrKwMEFhKBJah/YiGjZT/aP/Lv4BvKvgC2BTsB13swNyhDlZUJAwuPooURePW/heSiMpylM54dpFQqeDYL0F0qswWkPv2CaxIYI5IpUF4KA1AiwRKqsM94QpDrc/aZjv2JKqCYNR2wRGhddNptfwIX8klqKyDG9TQWpFPVPpFIKiF9e+o6m057W6GsnpkMEmPCUQpGDbU/GDgswtzKuqFs7hIaTNxG6ZRnuYA8o5Iug91qPOX/G0K2UtibIGPoGbncv7NNSlnD5hIFaSpILOpvLfMZGFvUzkBhW2Y1tSekO51crjvxHNFQ5BSRntoQMqB6WfCWSp7yv4E2WqiKjawtyjEYcRmTDtEf6t1LoBrWFve+2AF/rbSJDX5bmVHYV03ek/pC3n3d9fu+TmEDZRyBTKGVKrMsI3qPuvX5BEuZttNRkP6Ef3k2r15gcQOzlWcPMGx8YC5RH0OZVPIW7FZe4u0UmzgJUcmDZVaz7HFIw0raTYW+b3Nrl4plBtlAnkz9ASdXlC0G63PPRpMOjJJgLVI7oJ1ZhiTPwpJMGhliyx4QmA5xYl79and337OFoR/W0/SD/tD7LRiaAAjCdfXqdc+yBhCA7TM1z8ijPneypCrj2w3tF/nVvuIkw1PpBBObZR7SvA0No08qHRiY8H21TwIns7LMWIb68uxoR/sn5A3U5gdHNd/fWmY1MLfpd7uDwJ6I3ylzFZjVVO4tV8h5KmH0QipBi7FM5ZJbzSYNBkytDr8DCBHX6vIKVSrMulfI5wn9rOtz8gXKCqsZWNu0jPXaEW1s8CmJo71dX8ZGveb7AeRdGaQKxRKVKvyttdULVFpgCmNQGz94wKe69nf3vcQewLIvv8G01D/68U+8PDGY1Y5qfEqoUl7wTEXHx3W6f59pu+HvesIFEqMqF7u5u00HcsKr0Wh6G968+aJns2s0255Zrd0NMnyQE1W/Bam8L1eh5Lt6MLtZZjVtI+ir5vUtdlPWMn7hfSthqTKUiwuLVJHjT6hzyyxlGRZ9Pk1wEelp/4x/V7+Cj+tzSDBb+Q3/3MhytHuhHeH7Koe6tLzs7yHPpBJNuULel6XdagZmUCMliXe1PwdNt548Ojqq+fygf9jZYZrpRqPl03QyiMIghT4KDFq4YHsrJaUMXtqm3UsizYu/GGv0ffxW6wt28iwf1eW5zGr4nZfYnk5PMJb5MXQ49AxzsJmyJ6IeU8LAh2+qvLVlxkLadmzVusYcTccdpKMSWciPsjni3YUyswMuLlS91K+V5sQ4otKWeF+/hfyoH6JP1bEMdaX+j3fUpmCH9POWcWDHxHxQ54T4rtoWTGpaL2AlVJZNlEufI186pmMY0/QBGrbSlpo3zK/0W5jbahvBDMQys2pdtzpt/12w9qqEPepIfRKssWpz0OarrY4PaydkQD0jWiYf6PIhL55jnywUK14C3jKnwh7KPoh+V8tVqQRZWNSvH9MzQYabWRh5zglmNZ1/WtlQKzEM5ja1P+bntl/y7X2WWS0p/OtTnmd9U1cMVvumLBun+12ywGmgonlMZjxfkoDTNMzZ8Xze+xbANPvv89LBM8s6ZvM2T6bTvm+/ddrzWfCZzdNpDGR2TWnfeVKmtHmym48Dw51lH1tG2N/a57Tf2udPwpSG3+mYY33gNOa8WZ86ra+2+bHMofPmFDY4busa5dYx8P333/fMasinzgt0/vFdatdxWWMLxBaILfCXagEd76yaDMY0XX9jLR32rVWM7etZY94cafbZafMo+/y0e5urZ/X+1yvp+X/1pOuvee/PPjuLCexx71vlgNMAZKfled53Z5+dleZ5yzIvtgarP6l9bE2d57dPAy48j1ecx/81nQlNaQSVJFxRWEeMphNKJXn/CXswosJHe0dj+s3vmVnqqDWkSZIPQWfLVap1mLVo52CfVtaZyeztt6/Sq8Kslk0EZrXtjSlt3BVVj+1tunKBGa3ef/clqvJ2NmH7KyPdxWjUAfeWe55OZWko2pBHrRF98EAkNWs9qrc4D5CPHPR4v/ylFy7RD9/mTFysEiW6vA+dTfYon+E9HohEjRLCTjRN08efsR7knc0dmoqiEpjSshHvpUz7Ay9p+v1XX6LLFziddrNDRaUYSmCfhtdoURL78vzOhJLUH3NZIHyhMdt8uUIT3apJQVJQmNU++JBevMnylz95+0JgCDsa0p/+9LF7jjjk9ZdYkvLi1TztM5kX/fM/fUbDJqfzy5+8RTeFCQ8EU0IwR199tUF37jMt3jvvv0dprlLa3jui4xrv3Xaax5SSGOC1tauUGDBd0puvrHlGNGzn9iQGCCURJVJqdBshNhWlaSzCkknPR0eEUKPGk2FuEQShfg/xes4PTKY41CF1CexhuNLJIvVEYnVnBxgBLm+2kKYbN/jH7k2JV7faA/rTR8zGl0gmqN1lZZdBf0LJMYOWwLj34m1mL7tyZYF6bZFfjMr063/80D3H/vcbb3O9ZNJJEtVN+urLh9Rosu+trV/2beSru/cpLcxYtf0tWlnk9BcqeXr7B9/jMmJvm39KEGToStM8Pu5SUuPtwwHlJPZ7cV2M435xUjZXuUenBnSBN3QEhtyoCJbRUaPl40hHRw0qlLkRQo0mKdK9qNCh5A3+dnzMTra0uEBbW9xeoDSG2LSz52BAy4scA0R8Qvd3oRIH9TNc2AOdCkNedQlKLVz2BwcjqosySiKd9so99+8+oMvrzAp2uLtDJVG/WFtfpuGE632amtJgxBmtVKs0EV1V7Af3OszoZnEZGK9Wl7j/gYKU9p9ol/ui+nP16lW/h41yLFXZ7rv7Nbp+jWNiIJprt5n5DHvqfWF3u3jhAomaKG1sdL16EL5TO2TmM8TuutB9hS8lU1StMhPhymKGCtIn5FNEuUhwKOMBTUExifImUjSIhIxiQvT5Jr/z8b1Dur/D0p8HtQGNJ9z/5NJ5ygsWZv3CApWY1NIx9F2Q+8Yh0a//keOEzdohpYVN8+aVBfqffvGKew42tSXpK1BtitqJoPwx1r3nKZHHVvB34uu7Z4FvD1gtkSDB9vgBQ6vLgtUmY27oCNgApIbLARd63Iix4YXgmGt8e/vUEIm0xsE+9brcKIe9vg9uIYAEnWJcCN77IDQEo30GwqYswGonFyichygRgGsnNjWnIUCI98LGXqDXtJJSoHa0G8C6abq3vXdCzkmBaKVyYe7GJAZsK6eogUCA1TTYaYO7iVTa2wQSctBfxgXgRLAJZDrllIGTnBOgE8Bq0u9gk1Q3StHZ6+SChmNG/ckApRuTrUaTIJWKCwFE/Va/B5BN0DP3UpuptLdDf9D19sQG6FDyY0E/0N62wCkfzBsGUNF4EOQdrQwo6gWDpqtflEU4UKMo6RcryXQA2EWpNI1EnlOBavgtJvsqgQfSXw+WSqe8NGTWcdAKmG889YMewG1BfmsSgsr5vAHVBbARAr0BjJX2MmrIswfPWcDZIASqbQAbk4kAkhj4oDXqXNNHPUNODxd0yxXZ4eTtJAhqgRQ2KG6f2/Zi2wjulSR5QmMaGdCnB1GZb8F31E8QmLYLTdum9LmV5BsNhyFYPg4yZHjXgyPbLW8HlWFEHtPJIAvoJlniAzZQDf/XBSj6AG2PVu4Nadk8a19hwYV4R9s1/qZlQhEl0pQS6li0Bc1Dp9vyQQDQ0WqauVzGt1MAXjWAgDQVIOUBkDKHtzbU+9EosBVisql9CoCVuhFlQWy9bgCZwR763YWFAILR8mm7s6BbG4D3AFADVsNvLEhR/RCLjBPyc8IhjTx7GUeRYHT+nMr4/s2C3jAx1wvlUnnKWv3IAx0sQKRu5A4BkgBVsKvnKOXrpd0LAGukqaAKTH4VuFZeAO0v95OdVptabaYnbjea1BateExklVa71+7Q4iL34etra36RkU1nKC0LCwCzFbiWyQIkwUvH2vEh7W2LRn2zTi2R1xwa0A/qWe2czgSQaKm8QJk8j6cD5wM88c9l8tSSiTYWBFdv8ALu1suvUEbG34OjYw8+c/KRAgRp1lu0vc0LZfwW8kGubxhNPfip3m5Ss83jRafTNYDIxSBdnUz7Pg31oj7c7w89cAqLc/VJ0FVDfhgXbDCQhS/akJcOh9SjrJ7gmzZwp2McfEzHRNSt+iT+vVXnelxZWiGAwXGh3VmJW2/ndNr07Unvb0jfSnhrHtB/ax8OUJzmBz6mz2EDD+A2YxPyq34IZjUNIGLxrWAsgNX0Gg2D/LFl3tLxHO8dHhx5sCAAgmp/5F19G3WhZUf/oGCvaRRkHNEfqP3dGC27EzYgDJt5MGg3+IPND+yhm0DV0oIfO2z/iXyr/ZFPK0+sNse/azsFSFrthvzrO5C7TICDXeY52sdaOUtbF7Ch9qUWoIznKisMm2XTnGY+myFI/OLC97Wc+O08QIEdg1AmtTnqXft95F37RnzTjpsWrGnto76Edy0g2M/3Wi0vCerGBQEc4/sKpge1vR0rPdAgQb4d2bY2MHL2GP81b5jvaH0BrKYgS/zVNovxS/0EbVHz2evIjovM/fT9cqHs+xP4oQIQs7mil4C3IHjYM8iPhkMFOEyizx0oU/pAANLsHEDOfVAa/bMs6G0dIV9ejjkVnZBr5y1kvjxwQzYB8Qz5BHCYr6cLEPkPnXLzpMGSs9KL/z22wHfNAo8LuFogl9plFhB22vPzgKXmvWPBT7NAqHkynXZ8ns3bPPDZ48BhTyMDar91Grjt64LVTvS1Bsxny453LHjO1ovez/aXNs/z6hHP5gXOZ+18Wl3rnPRx79v2Zu1/VjtEmjqnwFj7zjvvuJ/89V//tZ9X4h0tM+Y1OqadlXb877EFYgvEFogt8HxbQMc7u17HmGbX07oHgLHFgpmepmRnAc7OA2J7XBrzQD9P8/7TlPVxv30a8NNZoDR897R3Tlv3fV2w2nlAaW41qwvnU/KGdM4ql33ntO/O2vwsINrsv59mnyetr6dZX5/lw9gbUNASdhRANuHmsNMuKTomGaVoIHsI7X6WHjzi/ZNf/+sd+vKeSNGli5Qtcbxo/foivfJ93se9epXo/he837y3tUnri1fd/a0ba7Rxj/cwfvvPv6GRxHivX1qh//jLt93ztWXsfXEtDPs9mgw5DlzIZzkmhfjwOEuHomIKNbsHmww8+tPnn1FHNEd/+Ysf0vtvMHiu32tTOcd77dG4RfmkxoLTNCLeo20OMvSJ5Hn7oEavvcngDJwNSgh46OGDR7R1/4F7fuPqOr3z1kvuHkC1yYTtE9HQyRPybyc0EYDahJB3Caom0jQSGU0ofbRkW2cwJdrY5XQ++vhPfg/y+997kfoN3gtv1sNBYOzNv/K9l91zhLc/usu//Zdf/5bKOS7XrRdfpOUFBtksVFLU7/L+90effELFMoNjfv7TF+nLLS7kv/zmn6kg+8BL1UUPFuzWWtTYY6DSL3/6Pt28ypWE79bq/N1iMUvCRUHd3oTGsteey2X9viPiypY8JBJ4m4upSpyNRgnKSmzWuWZaNA6pb8BqJRoLVOb4GPv3HOtAOCfP26bUHnT9Xi9kSHe3eW8eB6VbPZZhjRIZSozZT3LZJK2vCVkH9Vi+1PlMnh7eY3nZ6mKFCiW21SQaUyHDhBLt3tgDubB3WF1kGM/O4YCyCU6zWTugZQE85TIpKpYYKNnqdmkiYK98NhCk4N/EY9zfQY+dPp1E7JrTR4zcrt2SUgFovwG4FnYOj2oNyuf5u5vb27S8ymXHve6n9gGMy3EsIF/I01B8FaCu3S2Wj1xdv0CbGxzDwfdXVzkOhvFfYws4YJuTA+lRKuHzWczn/Hp5MBpSdZ0rDPjKnrS1R1uHlIpEkrjVopUKx74axzVKCNDt6rUrdFTj/CRSU+qN2U9QDjG5kwEFsQ6uUinv2jMu/M1LN7C/3/RrbcxZHgiRAsgl7MH2C+icIDv7cJNWLlx093v7h1QocHwM++MD2f9+4YXLtCQAVqj/CsyCwD2xIYQPi9UqRZIh/O7SBZaLRf+XlW3c8WjsbZVKpSkj7QJm2mWXpI39Fn0u4N2NwzZlywzsa3Sn1G4L0I2SdCRAw2IhTa9/77J75+I60Rpj9ujzT4k+EKncXGpMr7zI77z/7hqJojJlo6DwmSJIxAoA0RmV26DrM8Wfv+l9aM55fD2PFojBajFYzQXCYrAaT3p0Uj+OwWquvwKzmgVX6SIpBqvxtC8Gq/GwhjlbDFbjUyR6xWA1niHHYDVexcRgNV45xmA13tSJwWq8KYV+Mgarkduk0KB9DFZ7HpfLcZ5iCzy/FojBaoElLgarnZT15E3fsDZ5UgBiDFZ7ftt9nLPYArEFYgt8my0Qg9VkH3WO3PY8sNCzrusnBT/Z758F6tK9L/3Ned6PwWpsrRisFoPVYrAaxWC1GKxGMViNx4QYrPasZz9xet8GC3x7wGpTsJIEkxpJ+cDNOQqo4GSUpFGfkcMuGNZgFDdY1fb2GKV/dHBArQajozuNOk1EIg1yncp0AlY1DSAVcznPcJACM5QcJwCbmgf0nMjj1DNvZTKQ0QwyoB7YofS5M5uJYLHR72Li7qUGBz2PKMaGrC7yIAOqJ4/A3qTMHGDRCJIPAW2OdwP7RcanA3kmZROxzGTJKO1R5WAJAUMILqB5wcKEC/nURUb9uOaR8ODH1edAFqdVujGRCHYDWlnsCUSxStdBHkrLDlS1oo7BDKTPwdxRWRAZu1ze2we2SQj9LmTsgg0H3lYApemFdNRWaSPFiMWilYC0oBz/44jpSNkOac+SgjpUVgxKRJ59Z29/35/uAXodv8EFudIgC5WldJpPHKSjNPmDAsPAaNLp94z8VnA+yKMFRplgZ8tKApR4JAxnQFkLkNltanvGF8MoBvY3XTiD+cYyV+kJOORRywsfzBW4XhzbnKCjsTC2izC7ca72hA3sO4HlqB8kYoE8FzajdjfIw+H76v9gUgkB4LyR91KCYQZZ2ZPpunC3/ozyaRmBrLfSk54hptnwbDGNRs3XL9iq1CapdJDkQ/pa141DppXGBT+1LEdaF5YxBacN9LfIu5Vy03aNEwEFOW1xYf0SjaQDRX71fctqBonIIFEaWGosOwuYGpXJDN/3/V4UGSakk/I/mn/4jA0ieSazYZBptjKF3W7/BCOUsuJZ30DeVI7Q9nWoQy0L/NQyRam/WbYHMKspSxDs49mkxoEpM2lYasAKpvXuWBXlpB6ojdUm8BdIGOI6PNr3DD3oYz2rU3/o+1X0qcqsVllY9AxDzU7H98n4rdr/woUL/r5SXfB12qjVqV7nYxJgVgN7Hi7QF0My2Y13rUDZvLy06FmjwAKo7JjlYtGdbsIFmmV93mrW6WifKZu7HbAJCnXyBO0iyG97v81g3OSTNbAPpItxLVSX6OJFPm2xuLhMkIB1fUU6RSgPrkKx7P7ffWs4oo7wW/f7A99fDXpDX3aaRr5t2pO57W6H0Fc6m7S6/v2xacvlStWf4umPApsX3vdyFIMgbz0Bw6WXTu7TUOgx8V1lk7IyiFZ6Ce8owytYqfR9jK3at6APaNZYmrxSqhBkyHGhX4QfaF+h/oD2bvslfQfjufqzlQi07Fz4jjJygVlVfRtU/kFOOrA0FY3kN4/pXO8Li4EdEGXx4O9xkBlFvjxb4Ti0o+Pjmmd1zWaDhCj6My89SckTjGja1rIF0H/zPAR5UXvid9o/oA/Wto++R/OA/sHOT9RvkU+14UKxdILNQ+2D7/u2PwwMfPh3tQnGIp0vgfXPSzAbed9OL7DEIu9aXuRdxzIrkYKyaj7Rz+iczbKgWVntVJTw/gNpZT31Zpnb7Ia1ldLGWGHZ7Gx51Q7wGS0v7OyZbuUkHOoFdtY5A2ygdWfzie/q2GRlQJ3MqLQ1lFvrEeN/YOvk/gNXz8ip45ua52K57E+YWn/AvbLf4a/6A5j81AfqR8d+XJapvPuWZbarlkN9wQbJDLeL8STh+zE7J0TbDUyokGAWmvVcmDciHc/OGAWGGbQtPSAO5fmkn+sGJtRsLjDhcbtghrSTjIMnZc21zdpxTeXEvYGf8c3TnPx+xlmJk4st8K2ywNnMB4Y5cQawNG/tdV62rbMAT49jVrPrLZvOPJZP138Ka7bN2yyzmk3TMpPZ+f68AzWz6c97Z5YZ7jzpn2Ufy6Zm708rry27zgPVUU+w4J/cHPNzRuvUVmZUn8/Wu31uZT3n1RGPRTy2WOb02XW+/tayqFvWtBs3btAvf/lLlw5Oout8wUpnY45jGXC/VY01zmxsgdgCsQViC5ywwGmALB0vTu4LBib6r2PGs9jUkKZn5Zn5wGlzrdPy/6zef97WR6eB256UQe087+s7j2Mvm5efxzGf2Wq16Z+Vn9Py8DhGtPOA885jT82znWud1/+fhf+cehhmGnkpQI0hIV9gkppEwppGY5oIk/uQirS9z/si//aHPfrTp/zO9kGHUiUmAfjBj1+iV95iKqHRuEO//ee/d/fHe4f03rs/d/dvvnadPv4D//bjDz5lHUi03V6bfvZTZlZ78cYSXeUtZif/OOzzvmkyGpAIGdB4nCVKcZxq95DosM7pfHH3Dm1sPXL3r772Ar3/3g13n6Ep5Yj36/rDY8pJQtNJRJMEszqNqEy1hjBpZVOUCiITXuoOohmffPSle7/badBLL7CayI2rKySiIcRsQ7yvNaERYc/Z3Y/BMSR0Sdj8EemqRDJFta4w20VJaor05Ceffeb3TaulEo0GbLdsOuX3nMCKde0aM2M1R0S/++Ceu7/7YIsKBWbPglpJSvi5FisLhFiDs8OoQ2+98313f/Nmlv7rb++wDb+8Q+++82N3f+1KmVoS5vr84y9of3vLPf/rn7xHr77Ie9u9FtHDhywduLy8SFev8ncHwyDrmc6ADcw9pr6Lt3B50xnE9LjuxpMBpWQ9kqIMjXsc70tMRpTNc8w3kRjSUNjaEok8RcKKB3lT2c52LjUhjht0Bk0fx0unCtTp8HonV0hQd8R2KKTKFAmDIMIc6TT/NkEtmqoy1ihL0zGXF9t97R4rvU0mAyoVmG1rQmmCahYuxN6Tsm/X6XepJLRaqQTEYPmCDSJhDuv0epTJsd1gDcRNcEHysSgUWxBSnY45by5/SfbbIeK60o5c/ynsg1DkEqE6R8jQaDFDIeIqy0vsM/tHh7SyymyIjzZ3vYJIt98nyN/iWqwuk4ScqV7v0MEuM5lVl1bo4IDtgLUpYlu4MO7rWg9yuFPZB0ikEn4v1ilmiYLU4XGdFtcYmzCOiPoSEr/zYIsWShxTymUL1Dri+Bi2TBOyr7y2tkL7R8yQl8ymaCiMa9gzzQp7ImK52ldXqzlvf2RL92K3t4+9fC3eVX928ViJgyGepLG+Bw83aPXSNffdh5tbRuUoRd02t9O1lSVaWuROBMyMFZE57rYmtLvD7Wh5sUrlorDKteq0vsIUZ4i7+r5uSjQECEAkcfsSBj+qE917yH3aw41dOm6w74Ft8MoNlj/ePWrSw22OZ0bpIjWFVRH2WSxxX3TtwgotsuvRvc93qddgO9+8vEyv3GTfuHWTaEHYCuG/EfG3YHHV8eAU+JpOofAh9JjfsMKH/W58/3xZ4FsMVpNeCDMQxeigx5BA+GQ8pnaTGzoCXfVjbmQHBwe0v8s0rwgWKxVmv9PGSOyeA3SkdJMIHmWFIjObzQQaSgoAIJoEKU8oWerEEOmoTCSYEhSslphOvRwkfouAMK7EBF06FyYHCUiRGk1SgnpDpqQcAawmG85IRxdVteOG39jDvMXLgJZKPnCLAU0nnAjAaQBMQQhIH5uDCsqBZJyXskpmfLmQ9soyd4QIplpQncTL3MTIS49NppSS3hLf1ECgA9thFoJJR7vjO3sELzVwjjoaDkQ/3IHVuJdz0pxC02kBK6VC8cQJYgWQYdAARaj7FmRhhV4TmvS6cYt0FFRUKhT8oIT61LIgv1YucCxRS9QtgEiuHpMhWI70MlkeZFC3+tuDw6MgP4q6Fv1wgNYAWMPFMpQ8qU8lUqQBw5EB9wD4ESTekj7PhWLR1xekrDwQZzQMIDmkLRvb+XxhLlgNtvGBgkmgxra63HhHywWwmgVqeDm8ctWD1aw94W/6W2c7yY+TeDN2sCAD9U8LKpokJhSJj8FHrFSlXajNOyFuAxF2o93KgMIfFUAGgKOV0A3yi03fBnd3t31ZZrhIETMAACAASURBVMFqmh8Ej72cyXji6WVRVwBpat+l9ke59LtWyg15tsALBQ04+TChYJ4m0gSADy60TQUE4P81D1Fk+jQKgBtrB/i4pbL1QY8TtOkBvGXt6UCcRpJPf2v9Gb6gbRNAAQsa09/imdoc9anADvwNZQmASOtLdlMAdsVEzvWrw4kHJaCe1eZI34NgDHC5Pxj5xR+PGbxsAOZWv4F8Koik0ax5/8EzBT/1h0HSACAJBUykMznfDw8nkyDx2en4dgEfV5ukMukgHdsJYCyAejsY2zDx73YJMtK4IJFdLHG/hAluSlZ/GL+0P8ditCKzynIl56jTcXVbTdrZ5QkyAN/qq5DRtiAhzVulUiWAm3A1IK1Y53H5wuUr9Pobb7p7yLx2xT/RjicyxjXaHd8vJbM5glwirlar4/150B8FO0Rpb38HPpYxtNEO8oL4vraXyWTqQTYAxmn7miQC+LLXHXjfaLRC24Gvaj5RF1jQOdtifJd8wgYWRGX7IpXbhj9YsJreO+D4MU/289k8Vcq8CoB/KYAG7UD7OviOfstKNKKt6zzBjr8W5NRpBjlg+L/2yVaW2kl4CyAM39K+3fm7lB0LMsjT4gIoStvCeBzaC/pS7X8s4L7Xs0DkMM4iz0gLVzaTPwFm0nItrix7H3D02SKJC9voohB16/uckZmzJRInZKktCEz9pFquUEZ2MFC/mj7ute3DZlougFR1kY05kgWHqQ8gDe3rmu0AKESaalv081q/SM/2X3qPetT5EsrnwfFCow67FXMAvvNcAuOI9pmwyTyZWpRFbYV7HX/tiWc77qMsvi9KGbBUNnzX+j7yrnVnQZOwt47vVgK72+s5AJrrf7qhf2t1O3Pfx6ap1hHy7/ulSsXXhZPJFpucBI0VfZ1i7qT5QRvxION27wTAXW1Yypd8H+KeyYR4MJz4+bydn6AdqSxssRgAl5BOsCB7P65hX9KAAryaiQOxOfO4svpDFxkzfqXTvlxp3e1zvzgJ1udUZgFtAdyv//4s/z6LzfRnmZ84rdgCz7MFnjQ4aoOv80BUOm/RMlvgl3122m/tIZR54LBZINRZYLVZ8JYFV50HTKbzl1lA2GmynvPy87RguNNsZb91mh3U5kjDH5SbOVRl+0wLZLf2sb+1+TktOHqaz8877GN90AZQkbaulU8Druk8Vv/qWPe3f/u3dOsWb47Pyn3q9+Kx4nnumeK8xRaILRBb4OtZwO7Fzq41dUyx+xlf7yv8q1PBN6ewkM77jR2nz7q3eT0NMHfavO5pynme3z7pmHoWAOu84C3N23nePw0oZucSj3vnPHnWd86TjgNzmIMB57k/rbynge1s3c3un5ynXvWdJ53vnZb2fP8MMVi3SyBbBYhqjhNMGDKhDk0EsAKo14hYXWDvgOgrxmvRBx9v0V6D47SvvXWdXnub35lEA/rkw9+7+3KhTN97/XvuHmew/8t//qO7H/cjeukGy2gOum06PmCQ2Y0by/TKLQa+rK9nKJ/l/f4EIV8CyBgkKJ9hWcBajXDe2V3HzQl98PEn/Lx5SK+/9qK7/97r1ygjALLhsE4lOUztJFAFijalLA0mHMfDHo3CgrqDKUUaA5kQ3b/L4JjPPvuMyrIf//abr9DaCu/1pqIxpUWDEBEGxIhd/rHBNVWwWoKmkQD1cJBZtA8zuQxBChTXw419v0/fbDYoK/tSkKHUg7T5QokyOY5jPNxu0R8/+ZS/lcnTjVu33X290aPGAQOV9nYOqHbIAKPX37hNP/gRSxnW2kT/z3/5r+4+na/Q//a/vuvuyxHywfn58ycblJM8v/XGNbrCeCe6/9UBffXVV+7++vXr9NprnCZCq3rOCtirFjQe0U/DPml2uHQ+RYmIY7zj8UDxe5RLZClPAiLsDyid1UOtQxrI4f3pBDFY3mOejBI0ZGwVARg3nHK8Ykw9yqUl/kwZGvTZ/gijNgcMuqrkFqnb4efjIUBPjDWgaYsKWfbnxLRAqYjTgSt0+uzzhWzW19cIsVbxpUwy5YCKuAbjNmXEfzJR0gPjeu0uUSSHtXMF6FhKnvnzrlyTkZfBBQAym1EMRYomE/4tw9+4AUwTCpMk6vWH1O4I0UFvQNUlBtXVWi2KkhwXgvRnJsvlQkxoWUBjWNu1O2zDUr5AC0Iss793TMM+lwt7ooj34cJaU/f7kWdd206mI2rIIf10JkV7e2xbzBMuX+CYA2JIUYbz0+j1qN5hXwX5wOoK+xJkdg92GbRaLhQpErBjLp+mvUNOczQZUiLDdkCs5ZKUJZMKMcxyuejlQeGbOZHpPDxsU9rH85P+AL77XpHjYNiv1339vf1jKq9ccs/3D44pGXG9LFUrAHy4+1RySstiN4AUIyE5GnbbNB2LbG4hTytC8tAb9qiQFrAvgSCC20sqVSAVwT3oEz3g7ocebHdoe5fbcr3WpvGAG8Dy4hK9IP0nQLwff8YgVKiBDgXAN+z1KS84iFImonKev9s9PqC3XuU++QevV2hd5EGh9KySqeR+x3WUQfBRrqmjx+ArRWmKSKWW58HZ/M/im79gC8RgNdFtjsFq7OUxWI072hisJqczYrAaD+AxWI0nDjFYzdkhBqvFYLUYrMZjZQxW4w2eGKzGm0bYXFBwFTYqFDgVg9V4wR2D1f79ivpJgyV/wWvyuGixBc60QAxWO8mIPct8FoPV2D4xWO3MphS/EFsgtkBsgdgCz4EFYrCakeb571gfT7r+Og/wy2b/Wbwfg9XCgbEnBZ896funuV4MVovBajFYDcC1GKyGPiIGq3FPGYPVGC8Qg9X+O07avmOf+haB1UzNoGfQEw2Y26smzwjUltxouu0ONWqMFAXLRe2I7/f39+lwn1HQOKkzEbatcb8HrjT3HMG1otA1QrLSS0Sl0wSWJFzQT1ZdRsgC6mnWZCIwbeB3ynyQA6+rIOQhdzkWNjV8fyTIXjA26fNsJkUpYX3AFLUnTGBjIG2FxSSZkCMAAjLTDVpM6oPEp9In8ualZ1Zr1U8y0Oi3EoGtDQhnyxBj7xUh7KQeBSbr5AKFNpQZuYRudQqEOgd0rRSalZqCDKJlLmm1WJ4V7DMjYdxB4FPZgFKQeRX2Gnx3YYFPIgBkZq+kUKY6ZjVhW7FyVINu74Q0lWWkm2VhQrpgQvGsM0aOajzpUyTMalYyNZvPeSnP4TjIdw5GY48Yz6SznhUskUiePPElxzyYVU0Q76CmFU1Qy3wDWU/11YqRYBsOx/6kM6TwwglrULtye4FtVTIV/hPeOXkCTReMYBvSbyHPVt5D7e+YeETGtLq06v0NaStjjZWhxHO1uWUHwb1+17K5OB8TO+RLRZ9/MMuo/yO9wNTVP8GGMu+k+QlWknRgacJJAWVCArueouLhLxoQ6HXa3ic3Nh56G8JX1e+TqSCXgmfKglMtl/z7sI1+C381fbDh6Hcda5pA+ZFnz/xnGIP4VD5vfuwf1r3NcVJAfRj511MMCKKrnVG3eqIB9LvW521de0Y9Ansio94tY1wmA/9nRh/81fpF92fzHJgZQp/GzGfsnyiHfgs+oww38AFN37JGoexeyjmf92w38At9blkXwM6lDGFqe3zXUQxLn5Ixv4UMqLJb2W+B6tkyFSkrz3DUDww9nU7oi0YhoITvqX0gl6n9FWQw9bmy4+Fd1JW2o25vENrseOJZJ3HqQWU6h4MBj1soVyZLBRwxAXjCjXVCnz3CSRbuq8Empcxqly6uULnC1NXDXpc2Npmqe+PhQ9rc4ONStcMD7z9gs4I0I67l5VUC0yOuerNJrSafpFi9cJFuvfSyu19cXqVag6m0R6MxteVEzC7GbRlEIWnblz4czI5Kkw1mPs+QlAtMUbY/bPeCz+C3Pog3NpIPUeTTiVIZ4/9Jz5h1cBj6AdSPUnuDTUzLi7qyUobaXuxJTPS3nsF0MAhS48Wi76PcvEVOroFZDZLb2o7U99C36ZgFX9X2a5mxrAyuZeDA/EcZuZAXzzaKcskxNttGEobtEt9U1kbbPy8vL9PVG0xnr2xiuJ+ORv5b+KaO3VbeCSx3+vz4uO7bI+oK6eIqlxZOyPtquygtVH2dgqlOGQ1hE6UUR3+p7YXHJu6XUBdql1kmFm0XOBGm8xz0jX6+Z6TPYWc9/b2xseHZy8CepeORHfsscxj6M8siqWOrZdNEGppP1Jf6sANNyjho5SydDKUwPoJZzTKu6HPLmjnLZuOMI32S2srWtWWembWb1gtsq/0n/lrpau3PURbtz9Fu1A+t3CfkyvWdg6NDL6FrJWXRH2iasJUdmyxTnTKZ5WeY1ZTdxY4jYAPVtoB5qLbZg73DE/NJtVU2dRKcJ4zrNJmGvgV50zzMMqt59rti3vsM2pr6DyjX1bauDkUHIHLzCpWhD/MN6+cAmof5VRhnkffA8CNHSuXEoh+vrb6HFvYZ/n3SYMkz/HScVGyBb50F5gWNHscUMo/5zI3LZpy3vz+LiW32309jJtM0Z8Fk82Q97Rhi3+c5oUiZTKc+z6cxn+F9C1azeZjHynbe9K2tnlSWVB0Macyzyax9tD/89/MRTsnOJS2TmXXkswLE+u552ER0LWLTn60va5NZyXv8Dv+u9rds13j3vffec0n/6Ec/8utazAV07mB9NR4rvnXdVZzh2AKxBWILnGqBefMZ28/bdTPWh7q+/zomPc/cyc5v7Ng9796OTbPj47N6/3kb856UCWxe/mefncUcZuc852E+03nS7Hxp9rmdB501Fzrtu48ry3nmYdae57GVZR08Txt4VmC1U/15Ijw404gSflOCvPLEKNGnacQMQBNKBMlFiujwgFP98+dN+vwu7yun8lm6+RLrd65eyFO7y0xIS8tlJ4GJ65OPt+mLz/j9xeo6vfoyy3RC9OmTD7f5W+MmlfMcA7l0qULXr/A+4lI1Q+CrwhXRgPJCBzeGNEqS961B9HTnHrNe3XuwTWAhw/Xq7WskqoMEUrVMxGWvNQ4cexWuanWReiKnOJ5MKZPhuOSEIuqolCGlaW+f97x/+69/8NKBv/zFT6kC+iHswSAmJvFtRHKhsOSeu/+Ga5qU9VE0pQHKgHIls150rOuownjP5+Bgz+8nsYQi74MiMiDkVnTnwSO6e++Be37tpZfphRssrQh+pp1N/u4ffvcFTUVi8qc/e40uMnEVbdfH9Hf/9E+cz0yZfvDmO+4eu1NbDzhvjx58SW/c5n3i2y/lqCLESR/+8S5tb/IH3nj9Tbr9Eks3YpnaZoEY2to6ovt3mY5vZX2JFpe4XqI01GI4oeXKAk2lfvG3SFKnnQ6l0+yHUBfQ+Od4BL9VqdOIJmK5QjFBg6l8ODGihDA8DSlN4wHXBVRYJ0lmrhpTkva3uIwL5SxVy1wvvfEhFZKST8pSr8d1MRxO6Kh+191fvXKZuqK1CenDjDBjQVQ2Ep6phJPT5RhONJ5SOsHlBYxBZTrT+ZKTTXVXCux8fAv7JyWdpKtJ4diC4tqEY0ETsLOhQCjLNEG9EbedTr9PrQ6/3xmMaGmZ/aHWalO9wfbZ3NmmVptti/X3+kVmNMTevaqjDfs9WllhOciNjS1aWWQ2O5dViR9irXnpElPtYYtTtrap3x85qVFc5UqJdnZ23D3G8+sX2ZfQt3Rkr+C43aGNbe4HsqUSVRf4u8V8gaol3istQQFYvo+SHnM3Qzv7e1QUTMHh4T5VJQaYz2VIiM/cOlX3qjFfKKt6UKPh93fdmCX4c+xfrwhjYqcDT+E81Fp9urvJnSAUsJoNxqpcu3yB1sS3M4kRrS1xHfWaHRr1maluMh7QpYtcF4jLLZTYx8bTIUWCD8Hn26LMN0kXqS5d9Vc7RJ8+4Lrb2utSuyN9yGhKE+jxgo2yWqEb19fZhnmiDz9ne24fNyhVZqq0Rq1GqT6nkxn1aX2J41SVTIL+l59zfO/mZaKi+CGIEJPKvjkB7ob9yquESF80lV4uSSmKhGUQI0d8fTct8O0Bq6FhKw8o/grYyz2TwXkyGnnwWavROAFQU7Da4f6BD3T1Ol0v00nDob/PpTMmOJSkpGpfR5DU4a5t2A/AlwlAcjKhQFOy8oXaKDNuQsCDmN2wHI2CDKKVXISUpw2g6mYhwAY6UbXgDzyzYDINvAF4cAJIJIA5K72I32ZlwoLfBemusZF3nDgAoCv7cOjBZzaQBt3oTIYnPujEQdvpOiEQmhrAim5qYjMSMnW42o2mzwO+r0FBPIccKS4MDrp5CdAgbIcLaS+IRBremaqsaiJ814GWVCJ2GGQr8R21LX6r8lg28K9l1nLZjXMAeXBBhhJAJFywZ1IG3mw2BJgh+aflAobIs49kcqGujfycC9ZKtBNyVACFsQMZMFkUJMwADPNyctVqAL4YYE3TAKqcPKiCIMdjgpQgLhu8xxTHbvBrNxklgnRpFIFGVsAuBsDHwC8GS+aLZYrg1LJprWAOBJvVJhashnpQP8dfHzA2AEr3TGVDAegRkA3qUQEcyIPWL3zSSrxpWTCh8IBUAC5F6s62L2yOKJhp2A/Sewg6a9khKazpb24+8vdu+SagAcgCa/vCd7SdAkxggSa6GQNgh6YPoJoGudEO5uUTNtHywrbNJk8iOr0BAaSDy4LVkJ7K5MHmmgcbsMcCzEqzWXk4L88TBblDtB0FB1iwGoN3ebLR7ykZLddCAMkFqTKUO3xr7MtlZUzx7xZ4oekjv/Nk7yxYzbVb9dvR1IGacaGePejTyPClczn/vNXu+g0zC1ZLRIFVCL6n4BgIPFsJQvU9rGctcFMnv8lUxk+EAVbT/AwGAZiC9BQcU6vLLNtht4PdxsMwTgHLoHZerJR9X4oJuLavQb/r3ylDTrfCi7x8LknLK7xwxFJud5sXChuPHtKDB/fYbgdsP1yXLl0KgIylZd8vtdod6svEubqwRMvrvKBZu3iJdsEJD1/t9qgtjKc1jAtFXuiXywvU6TKtPORB/YbiNPTzC6UADELV9no8vgCka/ttBXHCl1SWdDgGUI/7QPRXOtbk80VfF3v7hw7wjgt1pQDftdULVBYKZviYthe033kyx3hH+wr4rB/XsljIcjvFYuxAJMsXygserAZf0P4BebC/tcA4vUd62ieg/rWN4LmC3uBH+g7sdCIwK23EBhgxVuhYafuKpdUVLwOKvsUDsAYDP+8CGFTTPwlgCmC1brfvF6PIpy5wlxZXTgR7dbxLZrLenkhf+2rYeW2NF77oD7S94N6CqLR92U1qB76X+V46Snpwp50jWbAX8qn1sru76yV9AdrT9GFvSJvjwr0F0Adg7vhEP6z5RJ+qfRp8Sr+FNBTMZKWEQe+/VOUFZSqZ8D6MfOq3rD/MBp81zyhvAEsFGm676e/me+In+Kv9jDtgIEBVKzmKPKmf8zjF/RfmBeoz8Lcgrxxkmnf393xfbeXmkZ+h7GTiu759pYJUNHzS+62xp53zuPmbjNeYv3lw82jsbbi1sR2Awt2ub+PYTAwAryDhRlHa9xXwKyvnHWReA9CtWAqS36hTfR/+qHnDd3SBn8pi/sNjq2W2Yx/mDS0LVuON/3CK34JNdJ1i7a8bndy7P/vreQvGPPsSxinGFnh2Fjgr4Dr77/PAavYduyeBXJ4GVpsHSsP7Z4HP7NiC9+eByZ4lWO2bBredBs47DQw3DxT4uPLa99VruL8Pfbyf+ySTHsyPZ7r2skB33NvDTToGIm0boNX0ZwPDWl826OnG2yFHRTCW63iOZzrHwdxE1/qYr+j8C/Vjy/KrX/3KpYPf6niocyT8tc+Qjq6Dn12LilOKLRBbILZAbIH/ERaweyHz1gJ2LxD3Gqj+Onk9a+502vzHfms2jdm51Gy+nvb952199E2D1SwYax7Yy85PZm19nvefNP3TwGR27nQWKO3rgPO0bLO/fb7Aatjv4fiPg8SoPCW2FzwogWgsgCrsL/TGvP8/SSQpEfEec3dE9MVXHK+4c3ePsnkGXly+tkxpxhER4mZ//JDBPfcfbNHSIgMpCqWqA4jhevXVFKUlVPbpR026d+fP7nm5FNGrt665+2vX1kiwKFSIiFJD1sMrpBEv5ZjVYJSjKCHxzBHWOJwHhDJ15wTbxZ0O70l/+skHlIj4pTe//zoVs3xAuz8dUmvAe7rF7AINPOAiSfuHvD/9d//fP/i9pb/5m7+hCyu8Z+O2aCS+nRoTpQWA4nKlJsd9Vg71J0Y+NJ6I0tSVw93wH43FIQ4KOUNNQvn6Wt2+B7ptbe/6fe63339PhPpYInVHAGcf/v7PtLbMAKB33l2nSGQQp0miP3zyhXt+794u5bMMOsznlqjbZDDT1sZd+uXP3nb3r7+aowE/pg8/+JgaNQbK/PCHP6SLq1yR3Q7R5ibvEX700Ud06SLX+6Ur6xQluTa29zYpnePS3L79IuWgz4nfDtuUHcl9s07ZvILJypQUQAwwd+Mh27zbx+F33ufMF4k6IwYUTqMRJUW+szdIUiRAscj4w0GtTg/Eh29cu0QXRd601t6hjIAgk4kSDbtcrs3tHdrd+8zdv/ejt2giYLh0KkcZkWoFUCyVEZIBSHNO2FjRNKJCUslZUqQhtf6YpUlxQblT7wuZAHKEjG1CZHCHvTalc9zWAN2aCM4CCp0KVhuALEKIU0bTiDoiE5mIkjSQ9zvdPh0d1Vwqg9HI71mCDCOf5fIe7O/7teq9e/foxZsvuOcgVSgKeUKn06dKhdtgNgu1N85Zuzem/UOOvWBPf3ePgVOIka9WBbA1mVK7J/K+yRR9KhrDiWSK0ilOc6m6TJfXGVCVjYiyApREKHkgQK4v72/R+gWOTdUbNRqpjGkxTylpg9hXPUEaIIA2PLsoyE0HYhPpT8Qlrl7lPgp9icAaCBjAvRrXb2khTXe+ZADu8kKZLq5wPseDBpVz7JOb976kq5fY/9HPXZG20Bt0KJcR6c9JwDhAFnUo2IF6P6L7h9xePnvUprv73G/UuhFNpI04gKyA4cqZKV1YZOnSK9eKdH+L++ft4xpdeIHbdac1ovsfsxzzQobo7Vdv8fsXqvQDxqoRuv6RYD4Zfyed17hH0wSXHXWk+8yggUgIjBAANQjeundisBob9Dt4xWA1hcnGYDXn/jFYjTvmGKymQekYrAZ/iMFqvCBDQCIGqxHFYLUYrBaD1XisjMFqvBCPwWq8AI3BasKA65hNZYczBqs9dnn9vAVjvoN7AXGRv0UWOCvgGoPVvlkmthisxocuY7Dat6jTiLMaWyC2QGyB59ACMVjtZKXMzt+et/VRDFbj+orBam7HJwarxWC1GKwGMFYMVnP9YgxWY5rBGKzG42QMVnsOJ93fsiwlJtBeekbXeSbUOgm3786e6rUTQJ81ZVLDAyDNFck/JZoIkrbdbFEfEGxHTVinTosR2kcHhwQqR1ytZtOfAJ0MRzQVqUqQPim1KpjUdDLu2AUESQsmAiUhxLPhUODghkkCSHilgsVv0yKLGSXBaBImuLrJ1+93fX6s7BGYeOyCQN8Hm5iXdioWA6tKLuNPzsKeuvizEoFgf7PyiJAUch2JYZJA4FklO9HRWlYqsJzhwklZVWHFaV0vn5RK+98ikO9Zl8aYzLKbzcpOKVtes96gvLC7IT96Grd+XPMnDpC3QoGRw+Vi0cvV4X0liUDZwV41+y38v1K+jobDEEQ0THgoh5epmgY5VNjeyiCeON0s0p+ZfIZSysKSDtJRg/7Qn1YAAjzUaZCFyubyRjoQDHkc9D3xXbATC0Q+MrKbiVSQfALDmbavYqlkZMICIwiksvQE9GAwoqFQpoIFDzJvfEVGfjH4YS6X93UNm+vJ7tFw4k9M4/t6artUqvg8J5JpOhRJOwC/1J44aa2nrWF/laQEk0iQoQysMJYJzzGiCYMd7GAZy/S3aAfqw07eV1hekE99B7+zkmqWFUZPo7c6bb8wRZtWn7eMhp1WYInb2dkKMpTZXDjVno4Ci9Vg4PMGUj6tO+TF+pvm07IYoiyaZ8sShDZnGXcghYgL9NPzTv3jfX2eyxV8f4K07cl97YetvKDdUAErldoNv7OskJrPZASmPT7ygWeWTc2yUYZ6T56Qf/Vsi+32CaYoK1GnPmBlAqwsLL6r/o/vqK9CBtSyx2l5LTPNJBGAm+1O78QYoe+PxoHZzvaBkAH1TIpGdhBUy5ZdybNwJYLs3TQCCw6fGOr1Ajsg6s3bpBNAhP1uz7epXqfl81ldqFBVpCRXlxY9W0EhH1j9wMDk62gwoHaHTxUlozENhBoY7GvKANds1KkmctvT0Zhy0oeDDagkbJdgkgZTFi6cl/Ay1lGacnLqpLhQdQBAXGhrKp+XLxQ9sxr6N5XJRhfZlvezmZxnz8qkUnRwwAxtzUbbj5Xo93RcRv0ryyDXEfe3/cHIlwunPJSRq1gse3sij1oX8P+e8G1D+hl9EC7Us/ow6lNtBd/U/gQ2tnMhfR+/1zoFO1irznLYkAEtSd+F9P34aJjbLAMWmMhse9E82DYL/9G2byW/IbWqPon8n2BlkWN4qF/Nc8ZJXXO7hn/dvHnT3YP9QmVGO522lzZGuTRNJyMucsbtdsczooG5035X5y2Li8ueVQN9r75TqwXWDpTbMmVapistP8qt30W/qvnH76x8cD7Pp7EgASnEoC5t7f9RRmU+Q9pq50ePHnn/wZim3wV7o54K39vb8311t93ybRP50Tzbb9lxCt/RNFFH6pOwP1gNcYF+Xfuc6sKCPwWGvlHthnKoHSyDqWUDtIx6uNd5nZWORV7UJqgr/S7e17xZZhg80zxYhj/LtGrZfQbDofdnMBtqG0deimUGTcKXtO7ARmlB1do/lyplL08LO2ve0tkgk4p3w3gUpNWx7vD+dlT39rTsiVYGFOl41tVRkH+z6Vt2VcgSaL2D5l77avhPYNcL83z8Vsl286U8peWIIN7V9pLNZrxN3Nxb2H9xf5Lth0F19sS6rTtbF/qe2vQ8LCEAjQAAIABJREFU6z59N/4bWyC2wNNbYB6Tx+yz09g+bLs/jSlt3m/tfMHu2eB+HhPb4963Y/u8dQme2XzOY0qzspKz37L50fvHva99GN61DKc2n7bW9Ll9fzbPtlw6L7BrIzevkPW3ZbPVsQx/MUbpOACGVmUYw3MdEyxT59N71rNPwdphnm3x77ouP42d5HGsJM8+x3GKsQViC8QWiC3wvFpA94zB4Kn7HPbQnI63yD/WpT4WYQr0OLaz2fUOfva07GinzcfOY+PZb5/1myd9fx747HHfeBoWsXnrxdln85jMZtnU7G+8cokGpmbWsrNrVlu28wDOnjQ/8+zzuPw/i/fnlelp6vAsHwv/jv1T1R3EU6F1mkSegsxGmcdJotGU47QD6tJYVKmmUZ66PWYj294c0Bef897z/Y19Kq0xtVq916SGsPBDyeL2q6+55xevEglxkpMOzAtbUr1O9NVn/K0/f/oJTfvMcPbK7RfoB9+/4u6vLxMViPdZs9Sm8USkFQcZmhLvLaVSCQgauQvhZwk7UbNDNBTqp3/59T9SMuK95F/8/CdBlSGdFfFFsHQNndQfLhBSffInViX58MNPaEUUIP7Dz96nApPN0XQ0JSGlokLSC6xCb5ImQ/5WMpmgsUiRIs48kpi2y7fEn/FsKJWQSedpKNxw2PNOCotYOpGgjuiAggXKqzQtL6pgpPv7h3/lPG/c3aF33mJ2tNdey3m2ucZoQk1RbNrebdHBHsdjH9zfo61HfMj96qVV+ulffc/dX7sW+X2s//3/+L9paYFZst588/t0WRnmiOjXv2FGvcODY3rnbf5uuRrR4THHDT774k908QrvfV66vEaLJSbcqLf61DpkX7r31Z/p3Xff4N+Wi9QD9RgYoUoLdHDAFF77e8deUWZ5rUyTNFNC1RrHNBiLDGtygaIEs5o58ShxeZxN/fv//Ll7/tabL1OpwulXq2nqtrmNFBFvEQav//P/+h1du8Y+9ur3blO/x/twURLKYRIHHnWpAsoqqIulIB6prFREGYkJYxnZYTeHa9BBjT+QzqSowE3K+VRGQrzJyYSyCVEmU/k3tOLBiKbShyZSOeqIDOhxo0NDaQCI2dSa3I4urOVo44Dz0xsMfJwnV8gTVC9cnjNpunCRy3h80KWKqPVsPNyhsaijXbl4iTrCXnZhvUrdLqe5VI3oqMH3G9tblBf2MsQbVSr0zpcP6IWrLAN6VG95P985OqZ7mxvueXmhSutrDCADBuTtN5hhsXYwpoUyx21gQxECo1prQg8eMcPZa6/foF6DfWyhmKdtURVC+zgSNSbsoVt1lmWRN8VzxA5cHsrYl+W6wLf0HPPuYZdGwro3HE1pJGpA0bhHRamwSjFDuSTbITHu0+oiqxyh6erY5A6JCxsfVNjG0iK7gyElRV3jg6926Itt9sl7eyPaagrb3IUrVBH2yp2NKTV32G6l1ICurfG3bt1aoQVWUaZ6j2jrmO/77RYdPmB2wDdfukZv3mY6wdVFopz4WzGJvpWvhMPyyCFuSw/pcDbcyY4p5d9w5dTfyt/4z3fPAs8MrDYLPptnytPeOW1i7SZ3CqVzKDDVRYcMqHxhMqWhANQQ2O20uIM8PjwkgEdw1Y6PqVnjwQpB3rHobFvQG+R1IJP2766JCTJNgjxWREGyKgHaRAH6oCHqQgfyfynho+VnQSoxgMCCDKVlpAB4yE6Qg0TXIAQgq1W/eblQrfigFBZqXk7OSChiUqObggjCWoCIBhcLxQA+Q340HUi8NZs8odNBCPcW3AYQj6bppL5EdhMblFoWBBPTCjBy9SsDMqhO5TneBeBCvwXpU/1WMc9gNQdUEqkmfFcBanbDWN/TOlWwAqoCtuA0IcEZQFoq5woZvvGEv9vvDak/4MEKwCzIKeEq5EuUznE3urq+4usa+fdgrE7XD+DDAeRi2XEBgMhkhOo0hzzI7Brq5LKB7TbXpU8fTaa+vJg1q48BIKF1BzCbpp/OYLLD7aXfD4FeyOFp3mAHbUaj8YAAUtD37Uk3TR/59TZPp4Nc7CicsEYdBskq4QV2SHvyYDWAFRQwZEESdtMdm/K+TSWC7CnyHiRxgz0ButPBGXnwQWsTLLfyoBZAgDyon1sQgPNVAWFkcllvWwBVLUBK7Yn+RtvG9vamDxhXKwu+nQIIqvnHhotutPQ7wpEqAW6tR9hAgxIOACS66EjDS0xOp94HHIBGZARxD//GBXm+sUw8LRjOSfHK+5jgaF3jt1Ze00qPBZCZkfUcDk6AS3yQfjAIuu7jABBEMD2APgO4x0qYWVlb26dZGTsLLsFvNW8ol++HjRg66kepe/Gu+mq5tHBCJs/aX/uP/mjk624yDcBTlEO/1esPPbAJ31LbAiRg5XnUzgCr2YCh5h+gN08xPAo+D0CPb+PpdAh2jUO9YwxstbmvHnQBquO+bqFSoQXhPl9fWaULwlF9cf0C5XLS/zgZWZ7M1o+O6bjGIO/G8R41WyzzCfnsiXRMk/GQAPp2fWk6eUKSUsEroIeuydgBuHdSFtCpdJbyJV5JjShJgyF3drCHAi/y5TJlZeUOiVUFq4GPXNs7QLELFaZLhhQ4JBhxHR/VvRR1wgCbUCe62QkQnZcjbHU8AA75Wl3hSXehUArtdBDordEudQMD9NdtAeRZIBTq2W586hiHduz78ETCj334ngWrKUB8eXHZj5uuDqTNAiijfQ58R/ul69ev+/aIvsICMS2Q3YJKtR/r9nq+LViw2oTCXAi+rP6cKxb8dxFQffHFF53d0IerHFS9XvP3ABpZsJoCa+Db+j6A3Zo3fEeDtAsLi74PtAC/zz774oQMehgTZ2TQpTHj+/PAo3imfSzGCGxo4Nrb3vFzDNhZy44+WYPJ+K2WC/1PmGvl/ZiLsW97m+nLHz586Kn2saBXoDYAcKdtxGr6FixgA+rIO+Q/caEu/Lwunz9x8EB9z/afDvSvGxUGmIv09RuzY6X6DPxO2ztso999XJDZjhHqw/irvmoDDIdHRx6gCR9RECTyrBKxy6srJ8DW2j9YIEA2H6TetQ5d35XLnSh72PwO/gMwrtqhUWv6/CDPmlfIgFq/1DK2u0H2ena9E2w+9XnI5bMeVAfQofpksZj39+h/dKOxulyljMxF0Z6ChHGYz/NhDN5sm5pNgpP5CRKujwtgnBWskGYW/4ktEFvgG7DAaWC18wDUNDuz4Kqz0rTvn/ZbOy497n0757VgJntvwWp23Jv3Pv79NBDePLAUntk82N9a++g7dgw8sU8zmZwAnGk+Z0G/8+b4GDN1XoODESodYmXD7XroNOmn5xEsbOe88/Jn/cQ2j8fNF57Hcn4DTTtOMrZAbIHYArEFHmMB3UPFetru59mAsd3/mxdjelKwmls3yf69zdppY9nj3rfj43kq+knBZ+dJ83Hj7lm/t3vz50nH7iuc5/156ds51dOC2+bl57T0n+b5bFnP+i7ef1Lgmn7jcXOnefX5pO8/3idUkxJ/JaqEP1MBZplYE9IZp3jPeDRt0TjBsTXIvo2I5QgPj9L06A6nubnbpj8/uO/u91tHVFnmd9585/t0+SbvZ0D6sCXcIfisnGN2Uns7myxN+ODuAxrLHu3VK5fotdsMVru2TvQaK/5Rlmo0FdqS6QjycwxIwv69YsAgtwg5UlxRiqgvoKJ/+vt/8OQk//N/+hlpWBGf7AgyJVdSQTuiR5t9+ujDT7m8x0f00ku8b/r2D26Q8F7QeDKhaCr769GUEpKJyWhMWZHyhLxhT9J3xCNCqRIR1iZsFI6XBuICiaQzkYaQsQDnMhbJ0X6vQ3KukTKFPDUnHI/tdMf0xScMZGnX+vTmqww4u3wlRQNxgUlyQpDxwzWaJkk4KujLz/dpf5cPkl+6sEJvvi77lAtEf/xq0z3/8OM/0s3rLA356u1XqcoYJzo+JPr97/6NbR6l6N0fvOnusdUpqqH0wYd3aHF5yT3HflilynGPw4MO3fuMpWCTiTG990P+7WIhR0Opx0yC6NEDLuNXd+/TrZcYzJQvR7R/zKClOw+/pE6PY7/pzApFU9H4jBJ062WWQ02lcvT3/+8nnP5ClXIFRvTkciOaDhkUlU5VaNDlurh3/w69+z7LJl67vk5ffcl+foDYhdgTeLSSAO/WL6zQxRV21lwmSRlh2MGfHQ7P0OdfbdMHH//J3S8tr9LVawzgu3Z5ldbZPFTOQPCTr2G35QB07h4xYImXRak8tcW3Dxtt6g7YWFEmTx3Ry6wu52n/kL0J+7apDLd3lfTEPZIeSRy7Xm9RXuLeteND317WV5apLzENt8cpoK5ac0yZHBfysNakSGL+KcRVJP8gKFAgVK839cDKg2ad9o/Y/plCgRAnwgVSo8tr7HuQpS1KflBshdzWGk06ahy5d9bXVmhtkeMAhSwwJEJu0O97oCriSeHQfZuyaa5f7MVqfAxr/bygaDGNkKLQUa1PU0HaOjyp4B2i6ZjKafZhgNXyWmHToZc5xh5CQgBeCO8qyQNCfmqf3oToz19ym723U6d7B1zK3VaWWsSypOWlC14utr43pPSI++TkoEHX1rgRfu/1KonSMm3tET3Y5Dhbr1un2xfZsV68vEhXL3J9FZIBZAZrpNS6lnjKScuKE0s/hN+OEwHOZt5QVWmp+fjPd8kCMVhNGNpisBp3rjFYjUfVGKwmCP8o8oHnGKzGk7UYrMYTKCyMdFOhH4PVeOIWg9WcHQCMiMFqDOaOwWpEMViNF4gxWC2cCInBarzUjMFq36Uld1zW2AJPb4GzgGX4wmnv6NdjsBpv59pgs7WZBbTFYLUn89kYrPZk9orfji0QWyC2QGyB81kgBqudz07nfetJgeAxWO0kC/kswGyePc8DerP7ASf3BoK6xuw7WsdPCj570vcf70sxWC0Gq7GHxGC1GKwWg9VisFoMVjvv7Ct+7zwWeKZgNXs61W762dMEem83Smc3Vu0kCuxkbnIGnKhnVvNsgUTDEXWEbrJ2eEStJjOo1fYPqSu8mGBVazX4+WgwCIwmU0w4GYACJgP91on8TEaB6WoYJPOAWvfsU2QkBSnIGzlEqNAyum8L5aVlRQJjl2XGCGwGEx/sx+laZW4YDIL8HNgWlHEhV8p7Rgewrig7BfC1Nn1lXMhm0/79bC7II4IlRE/7Is9e7q1Wo5bIgLq0BeQHZK+XA3PMaow8x2knpcdFGsqO5upSD15ArlTYy0Buqs/hG+MhB3dZ4opd2Uny6WmCdNpLGqnUKt5h1ig+TYDf2hPNijUGYxPQ27jAcKZ5Howgl8mIYjBSKRNbfwjmLX4+HoOtiiHOlUqVIL/k/KeQo6SwcKVS6cC01AsMWJAaVLR81khD5rIFAqtVyL9SZMJYgjqOApMTgMn+BHcqSJIFdjaiiWHYajRanomk3et6gBEYg3LCS5rLZzyzGphClHmo1xv494ESV/S4lSNEXjxlcGXRM80wWIX9oXYc8oCAvTKy4B31SStDZhnXkL5ldNNvoW5HgtLuD4JcHfoefQf+qSwvNv+OFUlOyeGvPX3P3iZBDGGl6g2MrO0kMJnBHppOr9P2bCvHx4eeWW2hXPHtdJZZTeX8YA9Nx/m/OSljmdWUrQf20d/i3tKg60YO0rFyeGpz/LuXSDNsf7Yu8nnhDnbBdLBhyakQ095tP91sN31fgf7Bf6sf2iDqJEjvlY1sXNHXEd6xEnj63W4n2N/2Z7b/QX7UhlYGAM/1N+iXVCIU31F7wsZWokbzYFnTOoaxEgxhlnVBbd7tDTzTlbUD6l2/ZeXnWp2ef99K7yF97cMHRroUede8KSMVfBX+qf4A5jPvPwQWKD53slitema1lcUlWr/Ap0tWlhb1cJVjtNR0uq02dbp8Kq12uEONJp806bbBN82dOMZlPTmCoQ7jivvWIk5scNs/rjXosCacwYnQX4HNqCCnXSZT6HDz+5lsngrCuFYolyiTZXbAcSLyzGonmbcKQe6z3fUSgWBfgl1cPsEwKmdN4PteVnuIPp/HmnqzQY06S4eXq4tORhFXIV8MzGrDkW/XGHsBasbl+tgmsyPCF4KUbWDOwzNtyxhjbf9j50XKmoa6Rh3gSuN4lfRXljkS39KTxbhX31hfXz8xf1BfAiuVvm/7SZzgU5+xbGqjSZBRRr7Uz8GmFtiegmQzTrbdvn2bbVgue+awg4N9z5oGKUwtO/xE0+l0ul4GFGym2vZtv4QxS0GQaPta3o2Hj/z7lvUN+VB72j4W37d9ptrfMoNa2a3GcY2mMnij3fvxbmHBM6KhbjUdK0Vq5RRhY+1/tra2CHLRuMD0urLK/oY5mAVyuYcCDla7wbaaB8u4gnsd79ypK5k8RRSk7ZGWHWts2TUt2ND6pLYXltBlvnkrc2wZ2qycumVrc+1Q8oM8ah7QHtU/kbamD19Tn8R3PQNiM7CaQQZcme3AcgcGVG2DasP/n703bZLkOLIE1T3uM++6L9QBFKpwEAQbPHr7mJ2e3RGZXRnplRXZD/sfdz+M7IcZTvf0TLPJ4QGSTdxVqEJdmVl5Z9ynh688U1VzjWBEVSaJIjkNdxEyHV4e5uZqamrmps/eG00S1h28l51vKFMjdupZGVO1LeZ7+tx+p+v9fzxMpLrx7z52R9O29e9omAItAyj+3bdRyABwHGvrq17u1krlIr4mrGmlRMKhmPO7GsGSqWMD/ibnCeOdsm06X7BU7AvAc7M7++ft/lY/Tf+mFkgt8GotMI8JbBHoCjWx4KF56zSz/z7vntnvpFlgl44rdmyZd45r8xhCLThsFkhnv+NPwpR2WiY2vd9+e1m2NrybTdDqmGClrd33qJH1VA9ArMR8DAdYU5X5FIygOvdRRly1oWXntJ6k9kTdbJvpmP9qve7kpc9jmHtRQnx2fLFzhZM/Nb0ztUBqgdQCqQW+KRbAWgZUXHDomGzHap376NgzO87MG3fsPGre2Ktj9KJ/0+u27Nnn2DXMk7TVvHq+6HenBZ+dpA72nnksry/6JlwE3rJzJFv+ItlNe/+i5827Pnvtd2VuWwRKm32/efW3cxoLXJud68zLly66Z9E86aRAtJe1y4n9QiV6XIV4zTWmEQWyBhxPskQir4lblURnSH2ahKyAFTquJ2Yy608KdMSiHnTYIPr5x6xGcP/pEzp7kRmt3v/z12gsbEOfPTykJ8933fXuYEy5PLMohWGZBj3Opx3vN2ncZYb7erVG5zeYDevMUkQ/+BazB61Vh7QsLFNYycaqsSsnTlS1MO9WBqZJmKE+qIuI6J9+9AsadPlZH3z7B7SyxJWrVImElIqCLNFzVsKkDz+859dHr1y9SG+9fY3rsw6lET5inMXKPDcklVqKI+R2uPxspkxtkYDsdwZUl9zmUrlIY1DL4T1C2FxkMVsdKtdZ2g+1tWSRyqaGO8Fzx/fE1JY3Rr5if4tVW/Jhka5dZJYvpER7knfFGlxTnpvPFelQRIM++s0j6ve4zOtXLtPly7xWhyW7//iT37jzzrBLb73JMp2XzlQ9+9eTp22699k9d/38+Yt04Rx/T61vEO1xWoL+yz/8nLJFzseWKhXPEHZ8uEdLoBID89NrF+naNV5nde+qGMsYzHtsq08//ZQ++C7LjC6tB9Tsce7i4dOvqCfMalFUo+dMLEXPt3fpb/4Ns7WtrVTon/4rs8Qd7u3T6gb7Wz4/pEqBbT7shbS/y8/K5zP0l/9KfnsmoI8/fspl7u77nDDyzUcNfsmN9VX61lssfbtWI9oTNrVud0T7R5y7+PizL+nBY2bSWl5do7U1Zs9arhXo0gYr0Ny5dYZWuKvReBBRJcd+G0VjlytxR1ggUeOkg2aPWl32+mEcUE8kaHOFIgn5mstj6bOKxYBc+lekKhvcxanb7dNQlPCwnl4V1ZylWoUmA/YNjOMrQqn35Ok2nbnA8p07+/vU6vA7vnb9Gm0JS9+l8+vkdclCZlnE0ejF1BGfpEw2WVPvDqgozGcR8p+iDIR10pZQMjbbLcqJits46tNrl4TNLpvxjGhgidM1Y6zlI8+LA/ORivgh1mptrlvxC7hPf9vu9mjoGMbAzJelXIZjTi4Asxq3Ra2cpaLEOtyJdWl3ZAKvjgY2Mo1LnT7R7iHb8+DwiD6/x9K0k1yFGiPOpx0NijQI2TcGBNlW8YHBkHIxx/BJ94jOr/D9d25eoBoQaPDt/W0ajjjoLNcL9L13WYYVpJcldR/Elgnfg3cpKJADeZRAnMMxb6qyXYLrwbvYIUWKTJnVuNW/kccrAavZRUdY1Sb+dXI0uxBoJ+NTYDVBMIUApSh9oKOX5faKRyNqSSJ8f2/Py31CPkul9VqNJvUE0DbsD4Dk4R8L4Aqn+XyS2JuakMaJ9A+oVxXABNSRLhZmw8AnCAF48wt1Th6UkVagmNREL4K6T8jJoI578AGQSGFysheHBY9B11mBGKinLlJCbjQniTor1QSQmE0u5iT4WZAHgEpI9OHAQqom/9BuY9Eex7t3ezxQYDCZkvWUMvOZRH6x3+tRX7SXrRweJFg9UGY8SIAOQSKdaQGFsJ8HHmWyFErUchJIRgZUZx323VFPBQjGUeSlygAWqYhtbTnutyOeXKBtfbKWksV1tK0uLGOhGUl7HOPJmJDwxAEgWqIjDWpVHgRGI/iPTH7DkAp5nlgBGBeLnpxLfMr9YYiBkV84i9mg+JIFq2EWmiTvlQyVHPBMAWcHB0ceKAAZUAUMra1tUF3a/czZdQdwwwF/2dvjL4Xd3X0/2GKhXX1jd3dvCiyli+7QBVdZLtgZ0qQ4Hj164uRUZ/0H0mcqfwabayIfUnEqDeboZUUiFnXA/3CgHZT2FEAHSIHisOA2y/CEvqL2tEliC/7AucYiByoVf9jc3PS+MR6OfL/DO2ofnBi5RgAm1QdACetlQ0VClv0hAdhNAZUMeA5lWLCdlbfTxRkLFkS5Gh9gN+1rmEBZQIDGqGwmkb1DuzHIiEGcageA1Sz4z8ZwLafZalGrzR8xAAnps+CrWme0m8YyUPIqeAugT/VJCyyzCSv4jk1AJRKiifSnTTRZoJ5tUwvERF31ufALjeeogwWCqB36RoJ2NE4kkvGuPsYOx0n8h8yxTNBiinxiCpNiHQt29w99X0N/1fYKjaRvkM36+9E/1IdRjtat3U3k8xxFeIFjUbVUpooAaiFHW6/zR/my60d8XioWfP2bx2g7+bp0OsHygdJvUX/A8R9Sm8qPhA+PZpMXC4eDnq8bZCi1bgeHx3R8zL4R5vJUKPLkF3GyXOExrlJfopxI1hbLVarUpG6VMmWEWjoC6FA+Lsf4QhLbTsax97deLwG1WInb4XhIkEx2dQgT8GUYZHx7NVptH3/yxTIhPrq6lau+T3X7Sb92fi1gYgCFewJ6s2B0LKZqP4Xva2y0gCT4dQJGT2RzHch7KEC6owZNBMCKmKZxGH7qwYW93hQYSPsa+pnGF8R1lUmFL/nkahT53zoqeRl3AObRvmwlRyv12hRYTe8HWO327dvObphTII7j2N7e8ovK1odhD43nAEADyOxiWH9a7ln7Y6GQgPJtorhSki9vGRd0TLTxEPacBq+7Rzk/tYlf/S3GNAX64PtR74HNtF/Dtjp3wr163coQ4xkaA3G/xi7Y4fCQ7YO50qosKuC56jOIV3o/YpWOIxgzLSBJn4t2tpKvXjJ7lMieooxEIjyxiZXyRD2t1LW++yxYTWMyyrMgY22v2bFV/cSCxVG21tOC1SzYF/azYGs/xzZ9GTbQekIeU8dBzHn0gG113MG1nvwb3lXnhOhbOi5gzqbgTmx6Udtmw2RDgp1zjozfWvnRbD4BjeH56mNW5g0gM/WTaq0yJamcLGDH/rcoQ2VAs4UshRLfMMfX8qcB6IkkqH4HOLskZHd+Y4i7bK7b/sH/lvzjq06M+MZLT1ILpBZwFpgHPtOxTP/OS5bOAtoWgdIWAdoWgc/suGp/a4Fltj46/tj6nBSsNg+wZX+Lf59XvgV42fWnWZtonXGP3cBi38Umv+13g44t586doytXWEoGEp/+O95sxpl1ZWtbW6a9b14i808x/i5az9N3mfXNF0lOp10+tUBqgdQCqQVSC8xaAOO8rhljjdPmRnRMWQT0ehFwbRGIbd74Zeddtn4pWC2xxstAUScBey0Citnv0ZOCySzYbhG4bSoPKdJ4i759Z8Fn8+Yz9p6T1HPR/Yved7Zu8+aNi+45KbhtbgQy+Vi3lhDwmmVMfSYZcWtsAKvJBviYSNJdFE0iGgW83hxmsUWb14ZjKpAspzpJz8e8p5N+9NNPaRRynufm27epuCKbhcdE24e8Pv3l423a3WOAVy5Xo0zAa8nj4YQmsp6ajQMqynpJKd+ht27x+uHNyxW6dZnzS6sFoqwiJkZdCuW5WPINgDoDuArfCFLne/ee0uMHjGAKJyVaqjIo6vVblykncpa7e0T3v3jgru/u7tL5Cwy6+s771+mMqEoi/ad4odGkT6MxAz4y2ZiKIb8vgH1DBzXDGtaEOh1ej3n04AmtVNmGb1y/SgUBvhTcuwpxRKdDQZZzj5lCAhQBF0xG2quSRSab2xGEIuOQ83gDimjY4RxpKVukiuQZ8LOBAIOyhQIdCqioXKnSl884l/jLX35CK0tsk7fvvk3LbGYHLvp/f/jf3PnKxjrdefMNd766lCFRMaWH95/S8y0GLEIe9MIFzhsg5f2cl1DpP/7wx1SpMxirWK5TUzZ6Hx/v0/vvcZnvvLWuooMEzhXZW0+TIdGzx/xen332Gd15hyVZL79WJXETOug1KQ7Yh3uDDH38EfvbRx99RP/7v/u2O792pUC//Ck7zYP79+mtdxkQWa9naW2JX3jv+YAeP2Tw2cpqje68zc5RqxDtM6cO9YcJdmAUxfTZ5ww2AkjxO+8zWG2jTvSTnzO47enmNq2ssgONwww9ecrAzWodpBDcdu3GAeWMI+46AAAgAElEQVRFUva7792luzfYhvCoQKQnCf8usW4S5qkvCdZmd0THHQYwAQzah+Ykcj7jiGqSQ8Za9cXzbH8sD6qULSKApLQdsBMgPhyFfJZWJZcLKc9AAFjIUVTLbGcQCNQkJ/n02RY922Ef+N73/5z2DjhXUC0X6cKq5tIBeGQbNvtEwMjigNzrsKe5faKMgr0mRIc77J+12hIdC6quPejRleuvuev7e9t0+/pFd55DGJMc1Gg0oZzkc4+PW7QkmALkojVRhXVkzcO7/KQA4zBv0fV7rEEXBLSHtip5PEVMJSFwqOQzxH2Yl2t9Hgzn0oURFZvy7k+fx/T5/cfu/ifPntI5kT29/NoNGgXsD3st9Gc+tg6ItncENBxmqQPdXRzDNtWyHAdWq0Ql4rhaKcT0htjk3Tcv0SqnjamIDddS5jDqUBBJHM4QAR/ijjhDQcAxyslEW1Sa/Bbjg+b2cUmjlFmSljvTP98UC6RgNWnpFKyWgtVSsFoKVkvBailYLQWrpWC1FKwmTJ8pWM3NEFOwGn+hp2A1/vhOwWopWO2bskiQvuefngVSsBpvSrIAMguYS8Fqf1yfTcFqf1z7p09PLZBaILXAv3QLpGC1+S38qgHsf6rMaicBgbn1HEUDLdh49SLw2WnBbdpCKVgtBaulYLUUrJaC1VKwWgpWS8Fq/9Ln5l/3+/3RwGq6mOjAlZaH1Lyhm9wJ0jvj4KTC7ziJKRb5SDClNQ4ZYbu3u0uNQ0aEjvoDGvaYUaHf7hAk+nCMIS+psFRrzQxYcBisk5miFDCsG5NEBhQI2Tjm+kCG0jMeBYlEIxjc/A6LIGEoAdI2kfAbepYCsDsk0lc5zzgC5hEtB+xmyu7g2L8EBV2plj2C2jK7WLlAsHdYho+soILBvqDMWKurK54pBM9UNguw9QyFKY3lxth4APd4hjNQWAoq2DLKQDauP+DdAVPyjsOR3wE9icY0HjAsGOXrB0HJyGVqfbmNwI7DCbNCNrGba3uB42OXla0/pDpxYPezZVQCze2sH4JhTZlFIDWlh2XLAFOPZ7bIF7wMExjTEhmP0MjIgo2PnwVGK8iRunfJ5DybGthltM7ZIOtZhfLFHIUisQq2Kr8wb1n9woQVrNPt+l1m7XbXs5QNo7FhulqmMuhygSqvV2godut2+olsaKfj+yck2FSCCgw4ynwWRRPP9APGF7VtGID1ikEP29s7lJHdGWhbZf6A1F7CrNOfkvBTRLplVgNbkO5eRzmQ+MLR6XQ9M5xlI8O9WmcLRHOsbAKRR/xRH7YfsWgH2AsH5PM6Ql/blR0bzvcKBf8ucMeEaUYg7uKr6g/5AqRy2Z+sPBz6i62DvccyU+q5ZXOxrDaODVEY5qxMG8415ljWHyt7t7aasCoWi4mkHeimtS+gTdVuKBMyxjh6/b7fQYB3UaYctJHGHOxc0DgDZjX1E7SP+gPKnzceWElfy3qI8vV+K+9oWSqt5Bx8Sndiah1RfyvD4/qntNGUPxiZHwwhXvqz1/MxGYxrWh/81rdXNC0NqW1xeNycWx8v/4vxMQx922H3qNZNbeli5jiRG8aeKPRnHPVK1cdksE8py1oZrGaymyObyRAYO3E4ZrW+7HSLQR/O8SoadSgWGW4QPKoPgNVU2aHGowGV8hzTbt686WU9G802tUQiE8xqGk/hV5D8dPFneYWyEg+x4wTynzhK1RpldfdWEHrZX0gqY1eP871OIk1oGRP7vYH3ye6wR2Af0j6bsEblE4nYdsfJeeKYUOjHQfQFbWvIDatPwK/AgMf+UqT+kGMF4qKyMSF26ViGWGSlM93NMiZa1sOpviO7Ubrtrpc1h+2tFKZlHFTfwD3av3CvZ+BrtwkynDgQw9UPHTW/SkZmE791vjXkWNbudT3jF57j2ZtKibwg4r/KgIKhCmxsOHZ2nvu2QB/UeoLJUeOzlQFF+ybjS+Rj/tLSiu+rlk1lZanu62bZT+272+Q24olneDWMiair2g1t5SUj40RGE3ZSH7BtauOMG5tEytzGGRvr8O+dDu9misZDWpKddyhH/Qe2Ul8Fg5uVsLSMm1oflGmZdBPfSNjdEJNs7FI7wFa62wvndnewvgtivpWZtkwvloVGr0/5SaHg3wXl20XfKTbTPs/b0Sd0p7wdy2bjvz4XbLJaT7CMeUa0Vss/d/3sGc/kimeCkRIHbFks8+5atLvaFnTrXo65l8h9BnGYsGbGcdLWvYQZ0crOBpT0F7ShZ0TOJt8OpXIyl0Bs1rawEm/4RrHjZoitfui7+ZAC2YUHf1GfsbKhltEtJ79zvw0Mi9rCrWuql8Axa96Cvcaz9G9qgdQCr9YC88BqliEMT7fz6EXMZ18Xs5qVtZrHEDbLXvaHZFabB2hbxKxmW83thJY1JztfsO8KeU+wCOO4cOGCn99hPLa2td8Xtkx9HsbJRdKfr9aT/rClz2PdQw2+Ce/+h7V0+rTUAqkFUgv8y7SAjun4RtVvRKzRqiQoxmu7nvoilrPZudK8/5699iJWNrX4i565KOe1qLVe9f2nZTY9LVPaae8/rQzoIvCcXZ9Q284C0ew9i75rF9XnZfefFDx3GlnS2fpbn1lk55fZ//f6pgdT2lQleB00piF0puQcQlYq/Zb3ZO6jCKpEkivJQHlDSwrdGiyO0TgDFT93/Pinx3T/2Vf8H8UcLV9gxqOLr69QS7Qzf/phn3790SOpUZkyIa8l5zJ5CiVvHI0HFES8zpQNB7Rc53peu1ilu9dY8u/amTydE0a0Sg71lxxm1KeJ5OJGcUi5DDNmtUcTenCfKeC++nKbGqJ/6dYsRfXqqNkgElany5cu0p3bl93954RVzZXTwS2cV2m0DuiwxfltrO+sn+G6rdTWxLJEzV5MD79k6cmnXz2iy+dW3fkH79yhojCr4X1LImsIlqmWSP4Vq5mECQn2EyWhSoYoR5KPHY9oJPVHDi8UxrUgmlBW9FzDSYbGE26vMJejftKM9MkDbq8v7n1JV68yW9W7d256obTN3Qn9P//pP7vrb7z9Nn3rXZZ9LIdE+/tc0P17n1Ms69DvvfculThtQEgNKLPaP/3413Tl+k3+ba1KT58xe1m306Q7ty+582tXsnR0yGW2mk1aKok0Z5do8ymz4j179oS++4N33fn5ayowSXTcb1E2z2xkKOGzz7gOn33yFX33A26XW9dK9Kufsy/dv3eP/pd/+6Y7X19jBjNX/lM8i9d9z52v0Zq0fb6crMM5gkK5vz0g+uxzBni1W1166y4zdkOg5u///kN3jtzke+9/x51XV0v09//ll1L+Rbp4idn7jg8OafcJt8WtyxfoW3fYzshglDPcedBfBWVBY8rQSIRY+2OiY6EsO+r0KJZ2PzxqEFjEXR06HVpfZXtCAU3S85zKErxApzehA1HtKuZytFrj+0uFjNe+RX6iIg08GEXUBgUe2rE/pMebrKH7+pt3qFTl9dpBp0eXN4QpMEPUFLqwLtQ+hN4NrinpKyeJO+rI+04CevSQYwXWRyHJ6cocjejuu6+784O9Bl08x/UEudm+0N9hnXgkmAWsZxdBKybrqcOe5PmzAR0fsqrQlALTAP2R6zwc9enGTW7TUiFLhTyXkwM7nUTWQiakjBgR4UNSTTTJQDLZ3U57TaKH28yCdv/JLj3b4TwPcgjf/4Blba9cKtGRsPc934soV+P8fKNL9OUjrmd/GDn1JPe+NKbsiHNi2eExrRf5+pvXVum7d7mvXbsEqkmuAx/87uNJx8eKbBgS8pJ8wOM4b0Zg3LQ/M+Uo+yaycSonbZ+Snn+zLPBKwGqzi6bzJoOnlgFFB5DkH5LimjAbdnp0dMiD0v7Oc2ocsyRZ1B8S5Ppcp+n3GKTm/sEkXQB6U9Hq0J9RYGShQLvpF4YniW75aND3i5HZMJNIJoWJDKgFq2WygU96IXhoAgwynVYiQs8hCaTBDMktC3rQxU6W6+LAVoJcmowOGDQ00Yu668IwEl2a7FxZXfLPRdm6WIgJjd6DdvPPihPZO0gc6mEn8dlMIp9nE409I12KdtO2A6DQt9EwaVPUVxd3a5VEtglgNf1oC2JotnOgBb2kJvRyeSWhZOCQ1h/BV5N8xXIi12UXoeMwSUJn87kEsAKKUpWcg169+NJgPCLIpOFAOMVvcACslsg85T1gK45ilZx3VKKhaMjHEyS2eRAYDEbe33KYGAqgsFqvsBQoxv0gkSxEnRO688C3dRtUv1JnAMb8PWEiTYgZRCxSuLBTo8V9p9VMpMesFBqkSn2/g0SmJJUBOlEpNLSbgswwsVL712orRvY0722LNtF2hM/qYgNLuMpHTxxPyVBqmVbSEdTD2RzbH2UqoA31UjCcBRM4IJpMfvEsL4tpksfOB6V/4V5NbAPQo+9uwTEhookA4ABCUJtDBlR9Dwlp9VULVsPzPaAtn9gH5c8DnwGQYBP5+lyb9MC51gHv4iXhomhu34ffaj0hzZnIuiX+Px4loFsr79vtdxJg6AT0uNwWeNfkvRJQi/q+xhHfl3OJVJn97RTIVUHLkjTXmGD7MuxhpUv1ObCZghhQf7Uhfqv9BXXR+lu55IkBxtlhxI5342haMtgntoKJB5EAwKMgHkzA9bmIGeobQZj19uwNh1MAIx/DV1b8b6M4osFAKHezWVpZ4ck1ZEAVhF0sFKgissXBJHb03i7m9PoeNDNwEs9srUqx5CRCXcyhIWHcxTEeDb1U6PHBPjUFkASaYu1rb775po+BveGIEI9cnAxCT6M8xsdulj/hYM9Qzl3/FY7wGiRiBVSHD6SJTIQhK9qRj5hOB3K3HIcteHrYHVBLpKs7/R4VKwlY2Uonq//0+oMEmDJO6oYurf19NE7kFDE+K8AulytRs82LGfjYUsAQ7KHSn2hnBUrCB20c0PvhFzq+wA4AGzqbD8fUafNHA2Kk3o8y1R/wLD1HX9dyLMDalSVx1Y7RfSORiTHNAuC07yAWqq+i36jd0D4J2H3Vy18h9uo8p9frTs1/9LcWuAOwmvaLxnErkVzMZv0H8fnzF71fWflUbEbQOQ/qZkH5HggbJvVHe2rd0BYWGKf3W2B0ycQl1FntjHv03S0AGjbW8lG2toUDRYkMLuqvUukYZmoC0IQP2xil9wP8p8/FGKs2RJzWeGUXMhHH/Lwol58Cn80b+1CGlZnW2Gjnk3pNY7s+10obo2wdj1AHC5pMQFQJGM7Kzlr/RBtpPUENr/a0cq54jpf77PW8nXf39/w8BOVoXLp6/TW6fJkXCJ2Ebp9jphvHZT5pQcYKtsc9GUrmTgCr6Zhl58CTUTLfhg94YHc/kY7F/Tb5oL8HkF3ts7Gx7u1mgQ4WrObijwB5J5nYy4BaadFSqeB9Bn6qvq0Ll3gv6zOBgJPVJtr39dtC/zsFq/momJ6kFviDW8ACpvThs4Awe92C1fQ6rs0Dq7n5mJljnwR8ZucL9v555/abxtbZgs9n62brb8Fn/vt+kqzToMx59XkRE5uWaTf64X6Nl5jLAIiPA9+WCsifHbv8+kQQTI3JOr+way2zG2S0zhg39Lkoz777PIA37pkt6w/ukOkDUwukFkgtkFogtcAfwAI2B6JjLr6ZAVjDgXMdNzE22nmOrd48ENgiYNhpwWenvf9FZkvBar+9QcrOhfRbfBE4TL9z1canlen8fe4/CRjutExvvyv4bPZ388qBjU4DXgQ0wW5lU8m2mEYUeCKIiLBmwgdk4DiXBb4Pr8gH0FtGSsoAKMVgqYhylCUGdnT7RM/2+Pqvv7hHDwSpVFy9THGJQTOPt9u0vSf5tGGeYtECdPmEkKE4YdylYoFBFaVySI2OSAGWArq0xGveb5yv07vXNtz5tTMBFSW1OIoGNIh57TzIFlz9cPTjmAaCHGk1B7S3xeCnvYNDigSEgTqcP8v1vHltg8qCYAKQRngXKJ8n+tWvP3L3HLdbtHMgoKtxRKsbDLq6eOV1yhUZONXpDujH//Qjd75cztEP3n/Hnd99bZmkmvTsyeOEsGIS0KVr19095VqBfMo0JgoE8FcMxpSNeb0fsbYpkLZ8MU8FaZfxuEuijEr5AjbHM3gI7anShCjh8TZLVe4e7tKl87yx59zqOvUFo/jFgyb93U8YXPXed79P793VnAPR/fuMrHn86AGdW2fVn++89xodM67GgaJkHzx9+KuP6ebtt9x1uNcX91gyMpcN6TvvMWCr2xrTs6csj3h82KByltfXB90x7e/ws7I5ov/t33/fnUOBsivevd84JApZ5jKiLD16yHV4/NUWff+77CdXz+foJ//IedQnT57Q3/4tt0W97OEL9Pln+7S7xbmCd9+9QkusFOqeq4ezjXQXpIY/+Zz9MwxydOM616HbJfrFh79w52sbq/Tu+9ymwwnR3//Xj935hfOX6PZtvh9cM598+Kk7r+UCevv1W+68WohphZvOkROMhTxoFGcpgoFhn5joUNCg+8eQQ+XKbW49d5u0cCA/lJeXqJVLFAk6DN/LPZEZxVqsArxARLRSZaDnSq3gfXUwGDoCFxwHRw3afs79aP3cRdrcEc3XIKRbbzDA6+igSxt1kQ+OxjQS0qFxhny/C/NY2+Y6AybRa3GcCaOAHtznhiwWSjQWMplBNKY33mRf7XTGVC1xvJpEI3r0iMFtIFrRd8HavOYb3QZtwWBhSflwn3NfeHfNI+EbX/MGw1GPXr/FoFuk+BWgBknejMTPLGibJH4OgTaVterehGhX+sIXT7r068+fuXIebB3QOOB+hOf84H0G3i1ViL76iuPJ9tYOQRbU3bOSp3tPeC38yeYu9UZsn3I+Q1XRQj5TntDdSxxz3r+xTq8xSSJHP8WeBYCqKUC5T3HIcRIEF4C+Jb8Q4LJccfcg/uh/u5MEZ+If4AVBzQ/T02+EBVKwWgpWcxPTFKwGBqMUrIaol4LV+AsiBavJ5C6TgtXgDylYLQWrpWA1/pxIwWr8dZ+C1fgrNQWr8fdiClb7Rnw3py+ZWuCPaoEUrMbsvilYjYHWKVjtj9od04enFkgtkFogtcAfyAIpWO3Fhj4tuO004CQ8+WVgqZOAol604el3ZVZLwWqJX8yz70naBSWcxh9SsFoKVkvBailYLQWrMRgrBaulYLU/0DT4G/WYrxWsppZbNFG2E6V5O3dnLe92/CuYbAymNKZtBROMsiz0Wx06PmKa1IPdHc/yAha2WGX+wJkoaOEQf1V2NJqQSkDiTHfiWEauOErYEcC4podjVhN6HVAcepm8mV3JljVBUbWW0QdSopahwbMxFRKWCyQCffmgyhXqG/wNGbLqKGKV/QC2UfvgVrU7ykByFUe1Bia2aRYy/ghJJPGslEU+BKsW2x+oYL9bxMiN4PkKeoNknGfh6vUNg1Eik+SYMwYCgBgkTHiwv74vZOu89FWQMFLk5L3dxBqUtcLkBBarKaYLL/WYsD3Zhd3xJEqkSJ0cEtszL4xCbNyEvQxl+13YQHGLTCQQ2SoJh90TujM6ny96BjW4su6eAIMamMpwoAjITeGInbQdg4QgFRpk+Z5iJUfY1YAjJwxE7rcU+11joxHYldie3V7P2wF1UHYT0BHrO7r7RyKVCxnHLlPTwnc8s111ybdprzeYYuxTtphCoehlQGEblZkD+4tKf166cNWwvCQSnKiv9gv4i7L+WGYs2FLrg9iirEJgGGoJm1FteZkKwliD/qKshGBUAerd2VD+HedWqtKh/YUtD+2r7DL4mxG2PMeUM2BbQQbUsvj4WDaJfFu0Wo0pZjWtj5X6sv0PPm7lBfUcdpgXNywbHOpuF288g2CxmMSN0LIlmHhlWF4CAlMjxwRIviY7BZKdiZDn87HX2A3Matp2sKF/31IlYZ00UjdgwtL7UXfts6ViItFrmeGGw+QdrYS0ZaezzAywiY2T6vPMZsTtaBmVjo4ODZNcYodZGVDP6hAnzAlWClaZtlxftqwIFHmJ262tLc8gBapzjW+w2Txmte5g4CQbcaBPKYshGLv0vVqdlmdpymWzVK/zjiFIJI/HvIWpkM979ibsYmh3eEuGk/7sifRnEBDYeHDUyhUqFUXmMpxQVyQLO20wUXGsgAwo2NhwVEtJHLhx44YfayIKXDzCMQaFsXAYQ1JTmdX6iIcS04uFMtWXmRluaWWNikL3DPZKjbeQFfYyf82O8f9cEv8Rb2X+MIgjKtcSmT8/nhrpZADR/Jg1Tpg6+v2ERRJDfsIaWCAw4OHIZArUG/Aukt3dXc/qBIrs115j6nPEusePeVcXfEDjEnYeWSkLrQNi19oy7yaDDKiyw2L38M4O7zbCvZDSxLGxseH7nfqKa99m0/c1ywSCfqTPajSbuv3FjW+Wlc3PH4oJ8x8Y0PS35WqFzpxhLnO8E3Yc4ShVKglDy8SMTd2EcZPps3lXFOSkNbbs7R74GIvn491wrK1t+D6C/9Y+vr+74yWJLSOKZW6zTI24x4+V3a6RZR9PxeF8juu2Ulv2bJ1oF90VZdnXYFuNwza24Fyvoz4aG2F/7UdgpV0Wn4c9LIuYZYnTc4x9Vo7TjlmWoTOZhyRSsDbJb9lmYGe1J65b5jk9t4lxlO3ne0YK08ZnyyTnxlMZX/CO6lcoI+mPobeVZVaz9kRd1J6wgbLxHTcSxtPt7W1vH8zxNGaCVU13AoKVDHLvLi6BBc2doS9nzNiX1BnMavptA0kJrb/tUxBVsN8Ret7vJeMX6q7lWPa7YgnS8BxvwYDp52xGshwRzY7vOj8p1kpzmdXQRjq+VCoJ42/RzAN5DJWXl12J+C/LepQyq4l90j+pBf4ELLBo/eQ0TGmzrGb6WrNsXidhSnsVzGqWUex3ZUqz7/IicJu+u2fRF1ZonaNhHgfJTxwYS3R+ZMeKk7qFBdjZbxT7e7tWpnU6TQLxpHV5VfdZhrmv6xl2XXERI8jX9ay0nNQCqQVSC6QW+NO2AMZGHQtwrsz1YOLWdWK7RqjfNbNvdRI2tUW/tddny1lUrp1nnMTCpwWfnaTMRfONk/x20VxkEYht0Xi96P6vg8kM77GI1UzLXwRu+32vn6Z81HMes5rLf/oP899mltN2ehlwEPfNA/+9qP1PM9eEJtVEpCFjJ/bGaxgQ7dFlBaROg0CotIKIYpGMZBk4zjkgHTaRH0xC5LFYSQJcPY1dpvxaWjpHI2Hx+fzxIf3sE2Y5erjbp17MzMdR9hwdNfmmTi8kEZKgMJxQJstr1eXCmC5eZFan85dL9PSA179pPKRij5mx6pMeXVOWtQurdOU8r7PW60ShEANhxbcpqkhgEyuKXineKJIVpePOIY1EgQlrMTWRJcWbK9fQMJrQoJ3k4n79G2ZWK5RrNIz5YcedCQ2J1/WzxVUajjkf2Go3aHOLGbPef/cG/cV3mBFqJU8UiKbjs8fP6OlTZjjb2TukW3eY8StfriTrmuUC1YTprZyZUDgRZqN4Qp1QWNMyMRWIWcFC6lM85jXvfLZOFINdjSAo5qUJO9GYuhEzlo2CEZVysgafrVOHUwL04FGffvoxy1OeuXSZLp7ld0TO5+H93/Bv+y165w6zQL1x+7Jfr4K/gGEMx49/9jGduyjsYsOAvnrKzGq3blyjKxc4p/r5xw9oJGoK2SBL+YDXdyHZuvOccyyvXb9M7/8Z27BYITrsMJvX051t6g24LfqDOj3f5DIP9rfp//6/WDb0bJ3ohz9kO2Od/m//lq+X8kR7u+xjkIrdf84v/z//63eozulJx0fVFrq5zc1tiiR3HWbK9MmnLH+5tnGO7tzl71AI6XzyKfvJyvoSvf4mM411BkQPHvP9mVyebl7nfgGWvV/993925+FwQO/fZYnSMysVKma4HXPZgCZOt5NoEBFNZL0WPXf3iPvv5s6eZyDbeb5HV6+xUkWpUKQOZG5Rn+Ulah4zg1e1XqeeMLUjh7qyxC886nWpJtK0ZzZqNGhzHy8Xs6TE7tvPj+mowXFgZX2DDptsw8Nmk964fc2dP370nNYr7LiDYZeKkvvKlArU7PL9mXze+/l4MKZSltsRy52bj9hPkMfOFNgfoLixssZ2A1lcQWJOu9Wm51t8v137x9p2RTADyKtXoKPr4jqY3wTjoIFI4vHSErNFTqKIluoi/UlDz6YWQ4JTImgYZ2g45M7c68XUj7hCO0dDeirlPzsa0OYh23C3NaLOWHAEYUjf/xbb6uwKeVa/p08f05UrfP3C1RKJy9DH97fp6Q73haWlGl07z/mcO5fK9B43Nd1cJirrgnmvD8CEu+4gDcKOiRg+CYSdMYwpCLjOoeOOS+R1lW8TP03O8TtlVsNVLj+JmPKf6Z9vjAW+NrAaLHaSBaRFi6mLFqJU53Y86NAYnUK0kTVx3m216fiItXmP9vap1eCJRj7MUKBAJQCBZLKAJL0HHBiZSCT0vaTj2MhHqtCxo48MXHDDEY2M1FGQgLTQrewiqweiQVtYkvpItmmiEcmneXJC2Wzok1JIjGrCycpcIsEWCVgqm89QQSIqgE8KUNAkJuqM5wD8hQPlZSHA7JJSmBhwYHAgIZGezGULFMoLT0aJrBgWW32d3WSaoxbL58lAZ6QVOSGq9LtEIzmHDKgu+kYzYDXIpuJAYk4TrqjKRNoDoK5JnMhE6uQ6l0mkD3mhmp/rErGCzbMLzIFq3gmQwidBx6METDNJ2gh10QQhykUiFMfq+gZhoo7DfhwjQKs/jEdoF7FVkCVIBjpfAmgSKA4XrBOgDIAcodgBoLI8ZjywSS7v5Snh4lpnK202cr6h755IcZWqCXgIv1VJ1/6w58EK7r1kYB30R0bKLWkvC2golcoeMIHf6oIBzmtVBp0AMKfAFPTpvvhb4+iYmm0GvqB9FSRYLVf8eaVUppzIXQEgakFjPZncBbnclNyYJtHdx4EANC1YDf+u9rGSoOiXU7v15eMpkzP3DxLAJQAPI0l4s74ht69lHsL7an0KxaSeNtOtDkIAACAASURBVHk/CwLwPh9AIpYnkmhfK1tpqc/Vx+DnVsLSxhYFmyI+aKzGc33iy0ibdbt93++KxQQsS3EC1nRtJrJhmFgroMHVV+RTC4ghOf4kszJzACRZmVeNU6VSxccW/Lu+Oz5cPJBxNPbAJkgAq23xTjZJMg80YMFqADk0ZXLt6i6SuPhiHkU8MYf/66IX/valrbPZHOXA1y2xVMEr1WrdSTK7fpovEPxG/QELaDgApNAyHZigyh9npXzJv5cFNCCuWNuqrCRkifQddw52PLgHAOhSnifjsJmOlYhLS/KsWr1Cwz7HfMQAUGVzG2XdOKfXQXvsyun3CABMHN1OmyLpv6BBVtpfSI5icosDgB4FUQVZI0ELSU2xIUBrWcQy50gZJxGKA3K0Syv8QbO8tkqlskhhTiLqDbhdAFY7OOKPocODY98vAABWn0fcAJAKR7aUo6KcAyykfgLQsPexwYiG8vHtwJQyf0B/0fshX6tyw0EMKD3bqtnoUkZAxAAW7u/zBy6Sndev8wc0nvPwIVNOA3yjAC+Au4Yyjh8fHFFPQOEr9WUvIdpqNAkgRBzwWwW9oRyNb0ii6jgIH9E4DGCTzj3w++TdBwT5T1f/diJLiv5kZbG8jHg2kce1Uqe1pTpdusT09HhflWCGb+uz+v1EohF10fJtfM7l8v46ZEAVoAlgsMYHlOkB5dmCB1Y62Q+ZD2ARIicgS8QfD/jOFf11SGzHErtwv56HiG8SBwJdOXMfsgXCmISjVlsiAH9wANQLyXY+sDCm4KeJ7y+tVofQJ3FAXlnBoAB/Nxr8UVguFWhNPo5rtbqf10EeXKXe83m8Oz/p6AhgNW47zN8KMj7iHp3zYKnQxn8/7xW/lkr7Pxa4NiXXLuMPbkQM17EJZWtbwN8toMDKgyo4D22o/ml/i2t2LFN/s+OdBRfa+SfqqeD4HQMSRZlaDuZoOkZYoCHepyc2DLMJQA3zBJ1vIxapDyNe6viLOODBdkHCTIzrer+VrkY72nkF5tY40FcUSId+DMCa2lntxj4vHhYC3Mwf7m4Or/OiLG9YwWGlwC1YEH6aSA/zxhQc+JuA1RKvMHtzKJbvJ/3XRYvosz6V/ndqgdQCX78F5oHV7BqKBaLh6Yvut2sV9vfzwGGzIDabcLVzebvGY8ccW77OuWYBc/b+ReXbe6a+1fzGtGS+NgtWs98Etp46LmHOqmDm8+fPe/lo24J2/DlJy84m1JO5JDYb6vLs/JLwW3v/vDW209bnJHV+1ffM+ufL7DDr2y+7/1XXPy0/tUBqgdQCqQX+uBawG+fxDal5FayxYd0DB8ZQCwaaB/x6ERjsJPfPjk+zVpktw87HTmLB04LVTpKLO8lzF91j7Tnvm5C/K72o10uZ2GbvXwSuWgQ+exmoaxb4pesBi+o5e/9p6zMPfGafNVv+IrCate1p7Dnb/ovAf4va7jTzK4AqFKzGcAMBggCsJvlS/AlUYzIY0UiAF2GYo0Dk6rBXWZVCxzSiOOC8UEhjyhHnkeJRQB3Ja02KJToWPMOHnx/QP3/O/b05WKJGi9fg290MOdk8Z/wRBSGvYdeXJvTW3fPu/M23cyQ4MUcccbTJeeZn9x5QUyQIz9Zr9N5bt93126/X6AzvnXWSiyMhLankNFuNOjQJuUgcWIPUTdM5ytBIwF7Dfo+qRV7bDilHm9ucH/jFhx/RyioDkq7fukPrGwzyaA6Inmzxcze3x7S1xfbZ2X1G12+wfb7z/hW6JrKSkyFRST4vkJbd2eHN6Y+ebtJXW7vuPJsrUV3W2i+cWaOL6wzgWy4EVFQZUBoTlXhdvxv1KJvhvGvebczk/ABFWcpmeH00GgeUyXHf7wx7lBdNRIAakS3AEVDRbw59fkD05TNZh+4MaNDndf1h75gO9xkYtLZSo+9+8G13fu5M2cs7wvTNDq+t/t0//ISWVnkduj+cUFM2yP/rv7pL2495c/e9Tz+iO3cZQPbG6xtUFrTg1lOi+5/w2vzdO9fpHBdDw5jo/uYTd/75g6+o2eUk8nhcpWFbtDNHHfo//49vuesb9YD+w39gCc5hr0//7t9/x52XC0RPHzPoauvJHrWPGKz2N//mDgVFtkm7u0/7+4y8++eP71GnK2i+oELbIht66eo1+v4P3uYyq0SffPLAnSP/9vptkfWsE335iJ/VbvXp+lV2iEqB6KNfMahxMmzRe3fvuPMLazWaQCPUSWFmKRaJ3mEcUCwxHHbY3mP/ebL5nECygOPw6Jhuv/EGv/tGjba2GIuBNc3HDxmAWF6qUV/y9t3+gK5fYyBgu3HsyBRwXD6/RI0j9oH1lYIHLR02Jkiou+vI9bahAwzbjiO6dIXBoz/72Re0VOV1016vSytneeM88j3P97k+0KGsVdi3O80WvXaZZTdR8sFzfi+sjdZqvLZ63Oz7MataL1BD2gJrzZ0W9zv076tX+V363R6tLnP5yNWcP8v9EVVvHAsQlkCYw/6DPrEqyFB4b5akrV0P4RxyHAENwHkG9DZxZ2p1EQc4jj189py2jrmtC0tnafk8O+5gQvRok/1q89kWXTzDwLu7t0skSsj09Ks9qlTY/hcvLtPeEfejjz7/nIKQ7Xnm7Cq9eZPBam9dJbogLl+NiPIiGUzhhEiAcc6gyoGUGdEEscNlxSMPVosRNwSma1c/GKzG7x448LPEFnclBauJI3xj/6RgNZn4pGC1FKwGvFgKVuNYmILVeJFD8QopWE1FyVOwGvpHClYToFsKVnPxMgWrpWC1FKwm9N9GlsyynKZgNbYP5hUpWO0b+82dvnhqgd/bAilY7cUyoIsAcylY7fd2va+lgBSs9rWYMS0ktUBqgdQC31gLpGC1+U2fgtXYLovAbSlY7cVgwhSsloLVUrBaClZLwWpghkvBahhLU7DaN3aa/Sfx4kEUg7Tz9z8CQUxzSQt2i5qt+tgEa+mbdXEROwx0s6lj/BLmpLjfpV6XEaSdVpt6HT5vHR3SwT6jxNtHRzQUqT78t5DFUDaENJi84yRhEgIifuJkF4mG3U7CiGaY1VAvrSeIC/R8LIwM7m2djA4jycMpOyQsJmCuUdYNy1phF52tZKeVSQIKN2HuSeT5wOikTA+lcvKOmUwuQfDmE2khltUTmct83jORgNXLspQFsh0CLBFqt2ASk2fZGY+ndvuqRJCd4OJ8ImwibENlDgs8GxlYecZDZiKZDEaODlMPZYDIBJCFYoSttRVQ68rqxLtUkvadt5s7jgZ+dxWkMJVlq1AqJkxOkI2T3dlHjWPPTAOJOmXaqC7VPbOIs6ew0y2vriW7t4KMB3v1+2N/TnHGS4WOBmOKhUkocpJzXH8wkEEK0dlkEhMYadyRAaUrO3EmDD1FLJiE5jGr4T7tU3ZnN95bmW9Q/7EwZgD5rOxlYZD1MnaQtMP/XL/r9KbYsDxbWKHopc3AAmJZcMBM4vpitkiRyJ6CUe9QGBAbh2ASYuALUPZoGxzrK6sEW+NYqS95dq7xYEgdsQnY9VQ6EFEMcoM44A/K/oJ2s0wwahMg/y27mILzwGCl8oKQXNT+VSwlElqwf192IoAhayxsTEEMeS/2YZUJ1fZSm4BRTFln7IIC4p7WE21kZU+1fS3zDfqXlZCxDDpTFOTCEgQmA313lKNljkeJHKcD5xk2Kb0nk8lOSVVqu1v5MzD5jWT3BFhklHEQe42UXQwJ+sRnCr6/gKrYlqkxALs3EHdwHB0eJrJuQ+y64rvAXmaZe/wOtWhaHkB3XHY7He/baDtleIAMprZdNIyo0+fdEM1m29E548BOzU6Pd6A4qd8S+zZ8ybKdVWoiwQnWMKFzzGZyvpznz597/0Dd9X7so1DWQMtKBT/RdsH7KSMXntsTZqzN7S3PROWY82RUdxKEI+5f6AtFkbVdXVuhGFuvXJyIqCAMcGB9EoIeajaPfZ2H3R71Ovzu/U6bxhKTg3hCyvYJZrVEfrfqx6wgmyFQI7vfDkbUlLE7CDK0JDKXoCP3PhNkqSaSiKvra1QuCbPaeOIZGR8/ekKbz3nXFeKS2qfZaPsYBea55VXefbN+/izlhW0LcreJ9DD8lus2GiaymE6iWcbKeGLtn/PMmhnsA5Eh6/DwmMCghQMxRPt2qVLzDHOIJUrF3mi2vKwUJKY09nbbPXIsl4iHOTA8Cb0yAC4iEYi4pOWAfUxjC5iZtB+BHQT3ub5zdORjmp174N/bHa4zWGWLwggIH1P7IC5qmYgrGhPA2qaMVvD9K1eYghyxS/sCxpntHaYjx/VjSI2KlK32U8xrPDNcreb9B7uTVN4R/U/fBTFMfwvJRc9u5eY2PD6WISWMrWw4DEsi7Fmt89haKoB1T/pvbZlyuvsvwq48kawdRhQJWxueqQxqy8urtLLCO6cKhZJne2XGSu548EmV1oVfKCPs6uq6Zx/EPTs77MOo8/nzvJsSUqfK0Il+o3MwzMd0LrS3d+CflcthPsM7odCndGwCa6A+19lG6gabWSYzbVP4p5fBNQyjuF/nS2gvHafwO73/wZcPp6QtdY5hmczgR9pe8GWNvfjr59iZREYTPqh+iHbXZzmWO2GIRAxXlkEwV+oYh/Lt+MjOwHNIKz/t2ZQnE+97YAdUVkjMpZUFEz6odYC8uX+XbNb3QUi364H3UtlivIfOtWCHeo39Z2VlzT8Lz9W+gLonEq4oUxh5s4lsNGKDnyeonoR8j2j7YidfIlsMSVP5TskwI58e85jVJhGYifm5yvCb3P/iXfNJyelZaoHUAr+LBV7ElDaPyWOW+czeY1nKLJDLfiNqHW05uDaP7cwyfuF++21+kvvnPQu/W8SUZmOqlb+23zr2XZSJGLFP4zRisJUGU4lPzKOV/RbjnP2esO2m5b/qRPDv4ivpb1ILpBZILZBaILXAN80CVlVC3x3jv65b46+O6XaOMbWWkMlMrY/a+dK8OQCuvYxN7UX3nJYp7VXfb99x3vxm9tppWL4WlT3LLjavzNlrJ2FQ0+dNK9xMS2rOk+l80f0W9HaS8he9y6L6z2NuO4l9UJdFgLyT2Opl7fiitkv+beLZgDj3y+twugbN/2FLUv04XDO5Yke/xvfx0gTn/aBf4aiC3O0BDUVarjuZ0CjH63ytUZG+esL333vYow9/xTmrXP4cNVu8/t1o7tD6Oab9efPuOt24yevKZ9cDurnC66z7vR794jfMcPbhR7u0vc/1G0+KdPYMq33curpG37nLz715gYizVFAfaVJBJFDz+RKpKFcwSmQEIwgYlWXdPTegvkjdxVSkp8Kq9dOff07La7ye+t63r1Fe1nYaHaxb8rMO98GSxe+4/fwZff8v3nLnF8/naZ2XOB13USzKq1jKVoK5Vp9Z2nDsHrbo8JhZmlpH+1QSOchv371JN0T2NJp0aBgxa10uX6QxMb1SdzChSoEfBtnESo5bLZ/BX2VcixPWJTB2ZUVONGTuJBxYbe1JPQcjsHXxe+09f0rDHrf72tJZunCB2bBWVjMkqVPHWLfX5vXan//yPn3yBf+2vr5Od99jprEr52v09PPP3PnHH31O733/37rz1fUSyRIwRV2ij3/CjGhvv36Jrt7gtgaPF/NoEX222aGc5mb7RL/6EUuUrlWz9Nd/yZKa67WA/r//xNfxrfmXf81scOvLeWqw2Ar98qdbFA153f2v/voWrazw+YC6tHPI/rZ/GNEkZNv2+jF9IXK3hWKGvvc/ve6u53Ih/fIX9/hZvRHdeP01d377RoV+/kuudac9pstnOAcCUZr9gw/d+eXLVbp2+YI7XyoUSZqOQiQ0lN4QuStZfB5PYhqMuC2Go4gOm1x+s92hQNY860srlJX+OAkC6vbYyY6aDSrU+F0eP31CFy9yOyIXFUvO/8x6lQZ9Kb/fpSXJofXaHVpZ4d8eHLQoIzkZrAHomnSrN6AvHrH0apDLUywyptXakle+wbpCvco9td1s0foSs4VVSlnqNtl/MnFMRcnnFwsFEkEuavSI9oTR7aDVouND7i9n19ZpWdR6xv0hVSV3jX63XONOC0xDEDMbXC4fU6HAAQ4iOar0FhIYyDhXg5xSX4LgZFKjvEgGw8XvM/EfbT8n+uIRs/0dtQ7p5tss5Xn99WV6sslMZs/3ujTocXx7tn1EsTDYXbxapxW+TFBlXpJYsV5Df+O+8+nHH9I7t2+681vXL9GNa6Iig3Sm9NNCGFNJ15wR6Mf8XkzuorE6WWAGVkOV59yzPf0a10WPZJhIVMr433SceDET/XRp6X/9S7LAKwerwUW9I0KNUzIkLwKraUIFlKwKPhs0m17OrNM49lSMrcYRNQ55ctFtIzHPvSlrwBxZSIJKNgbP12TVCCAhCZYjJG2FztUuxLqOJb9FEt9PKjVLLf9uwWp2MVg7bjaT8YlGBFovf2kAWhashoSWJpwgHahgKXx0aR0AVlMZR8gHqd2Q5NJEF/5qsgpyUr6emWQR2krOIdk6byIPGTi7kKzviDrPkzENM1aSL0kwOxCbJMCQHB0Pecoy6Q18W6COWoc4SqQA8czk+sgkI81MeGLadzSiSGhqMxR7edO8kRYFUEYPgBY88Gsw8oASDM76sQsAlZ5n8zmfyK/U6t62cCMFOQGspm1NQZaQ5HT+6STjOPACx+GTrNmST3xaeVYAORIQZzzlP/pbPEefy6BP+WhwYD62kZXxwn+r/BzAal4yL5P3FOpIBO/sMIUuZPss0ErLB8uU+ptlUsF5PscfAaD9ROLXDTtGogsJBLUPrqsvwf/1WVayE31H39cB42SCUMiXE9DJyEhGTibeDihPy0fdbFLFJrDnStcESQwZjwYeiAB7Rwr6GSMRzvHHtzna2snj8rs7aV1pF3SDBISUSIXaRLsFltkFFNRfy4QddOJmpUXR5t43xoMp8KJ/R+N7dmAD8EKBAgCf6bPwHAssC0XTfuyAehzrMc3wcSZMJNIwkdV3Rz39h7KRVLPxNszmCLEbB6h7RwJsVR+f9ed8NgEoRMMEAIH7EnDeaAqQoWAOgCBVBtQCI1qdjgetAqDjQU7jUeLz1YoHGQCkofZx4D8BM/WHI+rJhNeCmQDmUIACnqtJNmdHI9en/oRr+A0OtIWC5x589ZgAsHX9izIekAqlQ5V1rldrlJcv33KpSBP5kg0mEeXyHCsqDhzFE16A8w5FzrLfHXiwGmybFZpvgIkV5FfIZfw4tbqayEECrKZt1mz1PKguVyzRBflwqa2te+AdJDg1nlTrCQCr3xsS5Glx7O7te7BUu9dP5F8p4+0JQAuWUVz7U0QAJuPQDyq2cWJnUFRrMhP+r7EC8wRtF9yvdYNsJYBsOA72AKZku6H9/RiRS8Zi+I4H/vb7TjITx/LKmvcZ2CmRGkz6TjQe+nkLYqDeY+OhjZnwKfVVB0oT4BrLFvOY654lfQrji7JIwg/teKF9H77nQZ/drh8jAJ5UOmy8N0CCOHC+d8Bf6PhdQ+izAeRV22Jeo2C7nJGVBJA9kQAe+ucCoGwPredknIC2XR/Qj+xxAhZHfbTvoM4KqEKyWtsL5alt0eY6v4LEosqsowwtB7bxcpPjsbebneOhHbSetr/D11QuNhNkvd1gE9u+FnitbWF3lNsxHW2kQGn81fHIxT8DVrMxXOvGsvIC3ATQSvzEyowh5mjbWZnm3Z29KRlQrTN8XP0c/dHOH9SX3BjqGY7H3m8BtNV3sYuqKEPnwxb0BntqmajbIlCGfa7a2doT/qhguGJReM8lOeG/BTIJCAL28HNsyMvKOIgyE1nhoQGr5b3/rCyve7AagIwWrJbMqzGechyDXWt1Xm0AQFGlPxHXtf/a+XM2a8ZfA+jEsIrNEBwDlc+d+808AAiJZK72vdMsck912PQ/UgukFjiRBRBHFiVEp9cYuLhZANk8sJotc9G5loW/9h67mcWeW3Db7LmVE9X57Ow9Wk+7GWe2fDtGzftWmy1TDYwxXOdBGPN0bnL27FkPqsdY4udrZt3FNpK15Wzi9kSNmd6UWiC1QGqB1AKpBVILfK0WmDc247tON9PhG1vnIXbsXpTnQeXmyXQumovpPGn2pU57/4uMYsv6Wo0nhb1sfjM753nZ99+L5kivAlx1WjDZ7wNWm1f/RcCyWTvNqyeawDK92W/sefcvehZ+93XZdp6PvcgHXoVP+jKxTBFJHhkadoKYGDqQByMmhlSinS6vYW9tE23xHll68LBDz57xGmQUDGj9LN9/4+Yy3XqD11+vngkpM+IN6cXcMj1tczn//bOYfnmPN2g/3GpSt8eAknp+QG9e5HXfv3z7PP3Z6wwG2igH5LOJEZEuVQKfMuKleXJ8E8sC5si0qRvzBt5RUKDdA37up1/sUm/I+aKbt27SEhdPhQJRWST2Hj0Z0hefMEAHa3x/878yWAr/nBVTZeKIQlnjATgkzHOd4yxRV6oAXBJkOHH85lefUeeAdUbfvnWZ7t687M7z2R7ligLoCfMUEQN9hnGo+7ld6rwo7ZKDzGkkaDi0W6RraAWikNF2UYZoKGAXrD5Z+GIU8Rp/r9+kcMxr9qVCnWT53v03YH44QJLTEBDVZ/d36cEjBlHVVlbo+m2Wg1xZylN3lx3ih//5R1TZYFudu3ybVpe4EqNmRLv3f+bOv/POdTp7jn1jnM/TUABSMJPoCznZ2J/9HUtq1rIR/dVfsDTnUpno7//xc3cOUo0PfvCOO6+WMvRcwEa/+PEDWlnitn7//XNU32D8QpwFWoJtPohCmggup90ievwl27/fP6Tbb7H9C6U83fuMAUYH+02KBPiInOu4z5747PEBrdVZ9aS+RFRb4s3Rt++eoTPLvE4Pgp2CsD+EUZJLdzFS3h1j5UDQjsiH3Hsg8qMU0NIKa+Iur294TFFvRNTqcp7huNGgSN5lHEXJRmmaUL3KvoE114aQQmA98uZ1rvOwP6KaSFUOUKiQgSAW5YWNqNUf0f1nbMNBjFw3dxIAKzXn3O8PaKnOHalx1KS6bHYuhFmPKynlslQrsL/lcxlaYeVb6gyJpPvScSemxqFIndZqVJY6DDodWq7wb4vZgFZq7OdIj2YzutEY9BsC0VRJZLH/WNoOEsp98bJmO08tkZ3d3Ca6/4DX5ncOu7RzxO9bXc7RnXfZZzIFontf3Od3z9bowtlzXP8e0RPp4/uHbaqX2D43L5coEHKnzQe/pkLIoMnbV8/S+29dd+fnz5apJkqk+NU0VIzfazQeEfIXs8eL5gjpGspvmSu98BILpGC1FKzmPsz0YyUFqyUMQJooTcFqKViNUrAaT8RSsJqzA0AIHqCZgtWcTVKwWgpWS8Fq/LGfgtX4Yz0Fq/HiBBYUE2a1FKyWfpmnFkgt8GILpGA1Xgy14HkA1VKwWtpzUgukFkgtkFogtUBqgRSs9vv7QApWm1ZIehH4LAWrsb/9wQAHKViN19dTsJoPdClYLQWrpWC1FKz2+8980hL+R7HA1whWA8b5txVFpybBU8xqiUwbJLf0PjDpqFQlGH0gGYijfXxErSbjW5uHB9RqMBVju3lMneaROx8BJSpUNmDpyAoq2NL7ghlFFzuRUIxGnGAe9wdecs5OxEBf6GWngoR1QMvmWZthj5sku6F5sZnBT066UaTT7IKrZTWwE+QYsozCxmSlFXMi14Yyefcx1x/MapD8wWHZrSy4BHb1O5Sj4RSzVMIYkdxjdzePet0pZjV1cAe+Ngxe2o5gVtMDjG+6cwR/LbMaGFRwRN0+RWN+F7yTlgOZ1mRXVOxZWBzZsDzXMsbF0WRKXmoccfm4Ve0De2qbQopT6wNmNb9jnULPbjKJExmscq06l1ktVyh6Fp/hIGEHAbOa1j/M5D2zWq0GGUpur/EkYYUJKGFrw6YIldtjqSwhRx6N/G5xuwMMdU+kGzMJY42RQrHMGfDDgUhYjqIhgcUIB9i/lPHlq6++8mxAkCFTxhFLWx2GybOwS11ZTyB5yQxy2BgDaU6GaDvGtbzKliXvbnfWW7YVnHvg4HDoQUJIhNdFLrBSrnuWODCsWClPbV/0J8/ik8t5W9nnwi+sjKn2QewmUKaZbqdFrRbHHyevKUxUYP0ZDnnHB2R1PfNcmLQpJFYT9prIlwmftwyFWmfLdmPbDqxAVppNGVks49rULsJ4PNXfPTiVMkl8yyTnYLcCkxiOjsg/4hy2SZgaIWvLPjyBb0q8DYKEIQ/v5GUEDRtNmEtk+0A77Jl1HIMg4/fBagOZT2fnfsI4NRwM/LtYNimwfOk7K5sCfpsxHORTaH+uuft/yI0qLS+ChdofY4T6Xrvb8THBskNlC4lNUH4iLdojxAIcx01QGPPuA8vcAx9WVgf7LJxbeQPLhmXZiRotbqPPvrjvmdUKuXwiS7q87GRKcdQq1YShJ5+bYlYrFLluYFaLYwZYHB0c+L4/6A2d/Lbac2mZ2X0wXrfbXAfwnqts5aVLl/x7QVdUmcl29448U2NteYVuvyn02RcuEljscCi7mbNVseRjcqfdc/KKOJqttvdPMJp5Wcn6MkFWEwfivLLNbT7fJDBh8vWElRAsa9oX4OeegWwU+TiA8sEyh8MCl7ndeJw72m+Skw4VgI7KCIL62DI5afndwWBK9lf9EnFG77exfdBP6oZnaJviHZUdCj5iY4iWY9lFcI/Of1COzlwAvlR5VpSnMRxMYOpvVkIU/UvfBSxlKgOKuKR1Q3xS/0QsUWY1tG/CypnsyJkYZi+EE40bVsoLMdaytbDjwVcN66GRsHRzPNmQYOsGJjj7jho/8Sy1G/q4SnlCyljnDyhHf4t20/stm6adc9pku2VxgZ01xkajiY/n6PcqgYp7LBucnsP31GdQZz9OjUa+TIyBygznfMTMUy2D6TxmXDc3EIlh/LWxSPuLncd22pDD1vlbwoyI+KZsNjjXMQtlqN2s3CfOdexGn9Nz2NaOOwoURtlra7zTEPbQOGPnD7OMQ/pepUIJuQAAIABJREFU8EO9H75spW+TsbWezGeKRR8TSiXhTxf/07bA+O7nrpOJlzbGOKNyw5j3eZnU2soUs5r2HbRJsiiObxCOLfhdfYnnaY7pT8ZcxF3LrObrM8N87OdtQTJX1O8SlGmlvbkO/IKQW7DHy3bWT92c/kdqgdQCp7bALPOZLcCy7vpvVsPENvvvltVMyzktE9siZjWUN49BbfZ+W89F9y+SAdXYPDuuWkZO+446FiFOaSzf2NjwEiSQKp/HZjHbSLbO9pv31I2Z/iC1QGqB1AKpBVILpBb4Wi0wD2iFeYF+W+NbWtezMR/w6ixGZQdzh+SbKVmPXDQfwPUXMafp7xbdc1qmtNPef9q5ip0vat1fxKQ1D6h0Uuated+Os9cWfV9aoJit56IybZva+6195oHPZv99Xvl2LvoicNu8es6WZ+eiL3sXlPe73mN/u6jOs+Uv+u5f5Cdfa+d2HS1RlXTUYSGvTw8D5F54gWJMORoKy9rxkEjSw/Tr3/Toq8fMPtVsdykOmCnttevn6N1vsxzh+TOJvB0UDT9mhT36u59v0f1tzt9GmRqVCpyzWipENNxl+cW3rlbonevMwvX65VW6sJEoNUnqmrB0U5aF1mwABiRRk6IWDSbCEBZWqdvlNaWtzQ794z/9szvfOHeOLlxed+eXXlshSZvRx59s0eMnzBi3sbZCP/iesCsF5NndOq0ePX+26e45anRo9Sy/75Xr69QWMn2kk+894rWd3/zqZ7QsMqPfe+9Nun6e8wbgrevHvP4dBMhzsrILiLaOOA1GIPsvZbmcPHUoI4pWhDXxWHQHJzkv8zoIiUbCEucE/0QwA+plWegTumZHqzLzFlpZ0ufUh9JPkXMFgZMTZZvvHAxo94DrUK7XaPUcry2HFNGkx3mDf/hvP6Wvdvnlg9wyVfJcfjEe0HqB2wKsUpcuM1tYYxRRrygSsV0iSeFQ64jo3i8+cvesVPP0rkgx1pYK9JOffOGuD8YRvfcdzm/UqwEdMmkdffLrA6qU+YW/9e4Zqq0wfiFLAY2JfQleqnoHIPT74jds/9GoQXfeYX9YX6nQHhMC0sF+g3Z2mWmv3e5SX9gBN58e0aWzLId64+ZZunyFbXvxXJnldR3xQo/KGc7NZpTOTfPrsgA4iSc0Eta1cRTTp1/wO4a5Iq1ucL5leb3i2QQ7A8jEct3anY5fWz13bo0OxWkwRp87w+xuvd6QGgdM/4WNvefO8DuCSU1jXalQ8GvGYGTT5exWr+/shaPTR55cFctiKpXZ9xqNDq0s87rp7m6D+n22A8oYdNk3VpfqtCyqFWBcWxZGQ1hpLJRiUDZtHLGf1Mo512I4+u1jWhUKsmI+pJqwrGUzoUQlrt9Y8BouJyBKYwGF1BH/x7P22B1o8znR7hH/w+Zuj7b2uLN1xmMaxWzcfDlD126wnGuxlKX9bWbOQ55ebQtRnQeP+R339g4pFFnScysl11edHQZHdOMSv/CfvXOTzq1yXIVMrlf7/C1mNXmnaEzIvc475s0T3PN0YXnur9KLqQV+2wJfG1jNFj07sfbACINlswk8DCc6WbaAAyd31ZMEdqPh6RcP9/eoccxRuttsUK/DSfQgiigbcgBm0Bt3IDvxBFjNJhcVrDYZjjyoAR0pg1mF/NYn9pycKL9ELpMkWWPAlET6B6AHfRdeDJYoFEf++rTcRSLBYyePALtYgFcCCEs6OkuFcj3LFcjzKcij6BdokdTzYJETgtW0LacS2+PRXLCLSlPiN1M7wacSo8FUotFLbfb7NJQZHcBqvS4POf1+1wcztKPWH1JHmqTMGGlLC8LDY9X+zs4x2xftoLaa8gcQyUrbxWHyIQsmLd+mYSJJmSsmsqoh9K29AQKKYhn8B2MjR5X4Xy5fckAwHACrKalmFIcJwG5o/AeuJnbkj2n2PSzE28RqAtpL6oy6W2nIeR9ksE9fZHMHo74Hc0TjmA6FkvX58+celJDLFXzi1kp2Qg5PAV42kZ/N5J3MHg6A1fB7HKiX1g19SxMLSCLbvqnXkVBWAAuu2UR1bYknzrls0YPVYBu9H+c+tljglHVcEyPga1ZCV30PNMcKRui0m9QU4CzqrGA1KGVp4hd+p3EjB5CigrqiJP5gwpTIlg0TetwgAfBZAIQFJdh6YmKiIEKAIbT+9mMacri2X2gfR3LdS5TmElAdZBAVMNFucwzGMS0rnKFA5fYgA+rxqQng1S4OBWECUMvkE0lWUFR7ADEoZcVW5XICDA0MiAdgNUvrr/ebkONACB44G0/HTC+BFwLcxn0qn8lOgdVsDNS+1u33pgAWeo+CBLRvWhlBBas1Wm0q5PmjB31E2wvn2jcdoEe+sq2MnfYt/Bb+4n0JoBYBq91/+ICOG0yBDbDa+fPn3fn5s2c9mKNcLNBwxJPcEJ8qIgMKiWQFq1UrAIfxxzQkQFW2Mhoki3+5MEPrGzyxxXi9f8AU25j0Q5oOx61bt3xMsGC1Z5s7tLXFX22rG2fo2++/7843Ll5wiwk4ABzR9s0KWBHXIQPqwSXdHrWaPO4DJKaAv1Kl5mUH0c4tmRts7Wz5+Iz7PQA9zPnrPXz0yBg0GkaUF95xxDBd+MT1UoU/cGfBaioDCsAJEqM4EDfUf+y4358BlnmAYz+R+MT96hvtVsO/u5WzAsjKAivV511s7wudupOzlAUSIy3rgKQCiB+MhrQrkp0AaVkgl9bB+iR8XNsCwLyLIucKv1YgDsoYQcvdjel9D1ZD+2p97FzRbTDI8rzKgtWstDGAp+ob1p472/seXGXraecwGHMU7AWAkx2zLNhX7Qk7dLvsY8VyaUpmXX+LexO5ZKH4ljFuCtQrcRK/mwfYGg+TtoYPHh3xFyvsrDKaFy5c8H0ZZWi7WMl4xAf1VZSj49FonIBfLZOuBUBb6XAnYSkSsXg/K5epbWdtO+gPpySeNb6h7grAgj+oTfBu88rHsxQcDKCa9kf8tQA7HePgewoMhR3sRhS7UG0BdhaE58d0B0zkD3pc03iCeZqVHFX/rFRqU8/ykqnjRELXPd8DuGPqDTn2jkYJFT7kyxOf3JiylfoY5r1evrlc9jKgpVLBy4BWELfN5pzk24cBaK5PuTmzO3WrfwkwJPkGsT5g58lxkILVxHLpn9QCr9QC8xKcU9/WJlE6C2ibB1zDNQvkWnTPy64vAqvhdxZ8ZsG6di3EJkRPC1bT2GzjE8rQuGsB+IhzGrMxzmPcxAFgs00K2rrZ6/PsYL+lXmnjp4WnFkgtkFogtUBqgdQCp7LAdE4pWXfBt+Pjx49dWbObf/UBFriP+YOdA9hKzAONvQi09rL7T/qCpwWrnbRcvc+WvwgoZst8GZhs0fMXgdJmk9cvA6W96P55uY5ZYJYlWDjN/fodjb8vAqvNA8PZ387W53eVAX3V9rR1XtT+i+45rQ8uvB9L9LpEgRSnrGGM4j6NRWIPJA+RyOdh1VOyrg74cSQafp9+sU9f3GeQ2cXLF+jtb11z5/ks8kf8dOBxfv2AcwI/+vVDOh4xiKe6cp6wURbH4HiHlgT0Vg/btF7mddYbl5fp9i0Gja2sVqhQ5YrWcgmADI+JiNeZxuMW5ZE0wnphWCeK+Fn7BzE9/oqBaEetNh21GGwX5SY0FkMctbq0fvaKu/69D970ALVaETKE/C4HB036/NPP3PmzzV0q1RkAdO7q67R6jjd49kdE9z5nfcrd7af01i0GtL1/9ybVc7zmE407NM7x2mYUFmgUMagOqYovH37lzm/euEIrVXmX7JBKkod3OyhFyhO0AQpQw1/BMrm2UqFQzmALwQiNKCTOmWQoowqQBOBUFEijZiaUIa5Pd5ylTo9fvlAJkHZwx4iGFEoevtGO6MtNXtN9vtemAfQ8AUAsZunOFQaKXVyvULHKeYyHm9v0YJ/zX0/22hRNuD6TUURjcaxrl8/Q937wlruO5euf/IxlQJ/v7tPZC5wnyWYq1N7num093qbXrrJE6Xc/uEqrKyLxSW16ssk+9uDJMQ1HIpk6jKl7yO+7XM/Sd/+cwWcrtZLfQgrsVVtIJZBPe/iAQUvNwzFdv3zTnV+6RFQS3GAuGNBgws/NUoby4kEBpF0t+Yy7A8DBmMYCZENOY0/yw4NxTHkptFApknD/OCAjJGZxDEdEz59xjujixXN0cMDYDawFLwk4DDmBieQoDg8OaGWFgZK4py8YEORU+pLPwZqvjlnYZF8T0pJmr0fIaeIAWLCKDuH6VI/qy9y/traa1DjmXBnWEHRt4ezGBq24vDyvla6t8Atg+VTSZuBjoK7UYaleonyO22s4bNJyldsrm51QVsBbzm8dwpZoNAkpngiAEguxEsdQQls6w2GL6D53KXr0rEVHfS6/NYqoPxGAXTFDI4kDewe7tL7Kffnq5UsUj7lNc+GIVpYFODvJ0OefsmxovzOmQYftXwjHdOMSgwXfu/Ma3bzC77tUIZpIfYqAOEiONIhHCcmAwb+gP2ru9aQgtJPex5ZIj9QCwHfFImr9NVojBavxIJ+C1dipABKzidsUrJaC1VKwGhZTUrAa4kMKVuNZawpWS8FqvRSs5vpCClZLwWopWI0XG1Kw2tf4cZoWlVrgT9wCKVhNWeMTGdAUrPYn7rRp9VILpBZILZBaILXAH8kCKVjtdzd8ClbTzVy8FrsI3Kb/hr8pWC3xt1cKPkjBas7QKViN/S0Fq6VgtRSsxujdFKz2u8950l/+j2WBPxpYDcwudoKju1yB7dSJM1gWeoIW7rWadCTMH/u7O3R8xJSRuD4ccJI7G8dUEClMMJ95RKjZKQPGIN2FC5aUWCSiwEMKti4cVgqHGaSEZc3UGfVXOOnU7uYFDGTj0cDs1knkJqfcJUioqO2kGNWyO6MV+MUsSixtVqtXPMkX6q/3TMnkZRKZPEje2Z3FST0gLSoMYcOht1UObK7CQGZ3SIOZyLK5ePYmobvkSf00u4OVyRv0GNk+bLeoeSw0l52OZ4OoV2uGNaroWaOmZFiNEYGmt4x66mOQZ1TJVIDlvMSaYW4Da5rucIF8m5Uv1Edgo4D32zCgWHym3x94hh5Q2qodgjBhHSuVqpTPMdI7Xyp76PlkEnjmknZn4JlaQNSWFX9m1jeZrE0miUTpZDJXLg3sIVbyUutsfRt11LboDwfUFWYRoNxVfguAKt83XV9glHihUEzYjEolzxZTKk5LpEFOEke72/eyp7YO+DdfB8PgAp+ydO12J771fzDe4Oh2BjQWZjv7WyunNcswoO8CO6mtLEvNFLMIuKikrYeDHjUaDCbArj1lVnPsXNJGkJ/1MnaZfCK/O0qYeGBbz8gSJTJneK7a3MmMSr+zMqaoi5YPlhllmgEIUM/x7/oOg2FvLrMjdiEkzIV5f44QoAw3g0HC5jXN1Bh6ZrXBeOj9f2yk+iaguxW7QUZW6zPFUJjJ+bohNuv9kFpTUGM2TuT2rMRbaBgW0R5qN4wbNmZqWxdz0zKmJIwxiOfadnZn5ZQc3ihpr2E0LauaxL1JImk6HpP6f683mOqnnt0tk/EMQwcHB4T/6aF2sJKvuKb+D1uCYhnHs+0taolMJ3xZpTDPbZzxzEMYEzvCFAX7hLI7AzGzUOAdH9VykSgQ6dLjY1+fyXDipTCxGWx1TXagxER7+7yLp9fu+PHo+vXrU8xqyma0tb03xaz23re/7X67fuE8tXs8jkPuU8foTCZh4MOOHo0Dg8EoqU8mkSeG3+o9mVzCPDSOx4mca7tLYMlzsWdo2TkiL9sXTwIjVZxJJPwo4/sX2mEiWP+drR1qCLNdrlDyDFjwO/WNXB7sp2xn9Gn1yXEce/ZKMFpqYhbsnhqXmo2jKdlHZQ4BI5j2ERtLETdUphP92EqKqn85pkbhlYcM6P4R77jB77Sfor52IVPrb/sF/FOZ5HCurFRg1yoIOx3eVWVAwRqmdUM99R3XVlY8ixh81UqC+bjh2G15PmaZvY4PW4ncdhj6PmIZ5vA7y2qmZVpZXtjVx8wBpIfZT3BdWRhhA2sHy8iltsX9CTNWElfxO62DlSN3NPcyF0V7qews+o0y1YElRlm4NMbjeZZtBmxlWh8bS8fjkZGfHhlGzySOwT767qiLZTz17JLdrmc7w3MS5s+E3RBsairNCVY19Qf1d9TZlo8yLEOOZVzT68NRwgwKv1X/hx3UP1F3z4QaRVMMqdoHMV5rLJqdJ+j7ohxl2qtW61M2SRg9M36ehrmSlw/GVlU53FxCtuzCdzS+gaZf35HijPeHlZU1z6wGmTpt66Wlmo+r8KlKlfehgk0tJ9IUjmUNTL9uZ1/Clgq25YxsMXWb+QyzmkwrKMbOOD9Ge3pUF9v83E+YpvXdTrL73hsiPUktkFrgxBaYx+ylcwYt5LRMaXb8fxmD2tR6hmFlm2VWs+VYZrN5bGqWuWT2O8zeb8f8efN3/LtlxvQMvNmsHycxvmL+iQNxXMcKHXd07qBjBf7Omx/ZhOUrTcad2DPSG1MLpBZILZBaILVAaoFZC8yC1XR+gvnCkyes7YcNobquiXHfqhboHMbmN+Y9Y961Rcxni5jVTsuUdtr7T+sdi+Y3i77zTnv/vPosml/NAsXsN6dlQZt3HddexpRm1zm+rvtnmdTmMastYkFDHSyb0cve97T3v6gNT2JPWx/bjn+wNQCA1Syxu+RYoOQSka63TPwt4OOaCMsafqZ3PN0l+slP77tX6I9CqtaYkejgqEmlOp9nqxV6dsjr319u7tMkz2xbxWqR2g1mNjrcfka3zzNLWWnSpnzMuaBqcUDLa7y+W6oGtCYymq9du0I1kbxcypPUDIvALSrIGnw+yFEwENauYdaxveHY2h3SgycP3PmT3U06lPX+OJun62+8665/+70LVBDmuQKY5sRWWOM+PmIWsb3DFu0c8vlxZ0T5Cr9Xu9ujhqz7bixX6IO3GQh1aa1KeeLcbKWap7Zw1Q3jPHX7/DIPv9yjL+6xPT/44Ft0ZpUrXa+GlBUZ0HgU0WTMOTpQVAVC9jQKSfjlwDBHVBX7ZJ2aFK+5ZiABGXFjZwnqRGKUAGuWbPOIoGDE5cdUouGYHwBlNM3L9SYdmoyF9S2/7CUju2OiPhNsUXY8ovNLsjY/ajulMhxfbW7RvW1+1vZhj8YTLj8XZKmW4/PLl87QzdfZf/CUjz9n5Zinz7Yo4PQ8ReOQRi0us9fs0+si3fitd89Rpcrv2xwc0/0HXKHPvtiigTwrE2TpTInZ486uFemd966680IOAqdsHyelKm2Uo4xjzMPRPopoSZwPIioDpQijBgWSL10qL9FEWNNAHDGtPMZ2w/gTxdxIkN4FaxmOg+MW9SK+B5Kg4Llz5/m8VyoaD4HT4Pcq53N+Xbler5Kq0WCdtwrNSdj84WNaXWVGOnzL61r4uXNnnMQpjlqt7BjPcEDisyRMeP1hH5k8/odMloolZjs7avR9m27vNHzufRhFfj6wXFv2eYPxcES1Gts8D8naBvedTIycHp+fObtE9Tr7zIQ6VJHcDvgPNRqBGXBCXAf8tWKZoj5Kxx2iY9Ex3dwj+vQLLn9zv01RgX87zsU0zIpkcCGx/97+MVXzbKuz6+tUCJgSrV4Z06WL7Hwr9Rp99NMv2VYHLfAbuvMbV87RW28wO+PlM8yohqOc9SlAxzjp62zUATn2i+9NJj6XxSW8/EjXU15uo/SOaQt8bWC1AHKKLlRPH1M7NkANKRkSp3FrdGsnkqgLYoDJeFLQ7fap2+Yg12kcU1OoJ/f3dqgpAyxoISdj7nz5MKACIotIoWlN7OIrwGpWRsrpdIksWtbIhipAbWpCjfrrTMAQ0nH5QjwbJWAFt0ArAwhAWUkHnQalaT0DoYR19TEyhZNJIiGKMmwyGEkqF2Dc4MrvYifjNpGJpJXWoVDMTVFd6wcabK8fbfir1/PZ0FM96jP47zRYTW1rZadQL30ubKWJOpc4FLDaoNWkVqMp7d71g8ZyfYmQrMPhkt8SvPPZBARgPy4BULRyUdqOSDrbJKiVmfOJz3LJP3cSJ2AFgAY8oGo09O/iEpHSTm2Alnz2L6FSzeUTWcZisUIAUHD7QqFcBv849ECx4+MEKAZdRX3fSYj34kQi3lffBed6D/xCF+BhW/sB5JP9RurRyYmKNBUSzwp8QfJV3xf1VHu6CYv003p9yScH8FxffjaRCuUkAMeE/cNjD1azA5UFE9hEsuvPAqTAhEXPrWwZktZOihWTslbPMQ6rb1rwltZ/NkFuwWoW3Gn7nvZN+IOXMIsxweG4hDpPRDbRgtUgu+mlBoNsAgAdJBKuANxoX4Ncm62zPtf2wWngqczUZqSKrVQozr1kZJz0ZVsmuHpt0iaRDMv4pFAUTabAr7b9Qpkx9ob9hWA1tSeAR8rNjLpZMKgFvGr5+XzS7jSJKQKfsIBUfBLdgNWsf3bbHW9z/EafBbDalBSQyARHpl/b98NzVN7Xyg4CGGnHEd/3Z+qj7QjpN1VgRN+ySTkFguzv///svWmTJcl1JXYj4u1LrlVZe3VXVe8AiMZCgAQIgBQpmklmmo/6oJ84X0YySZyRqNlJNoi10USv6O6qrn3J9e1LLLLj9173+x5eZmUC3WPTQAQMVtGR/jzcr7tf9/B7/Jxdwv/10jwRcFPwBMqu/gpjYipSfZDrHQoAC+Nxe5s/prfWNzzoAYC8gciGDvtHHpxXSQB85MHTqAXA5XDUp0GP+/lkNPXShPk8pXaHP7wg0zwYMkU12kfB05BcUlAOQBTazw8OB76OnfUNeull/jjeunjBy+SNRwAJKUm46Z/Vuu/P+MjxwL4o9r4IAFCVDqzUgtxwo12n3kA+1g+D3Gq/P/Q2rFSqoczw+fiKdnNc4ufcRqMVNkVcO/Kcu/d0j/aFqruIkgC6Mv280WwvgNW0H87zAASE7KqCjeqNlq8XpIftOLUSlgpmQr+1wF+1gwV34u86d2Cs1xvcjujj2n/wu1VyzBYEj3GhbYqyqBQj+qn6SdxvbjPNNObuA5G4RR9XuVsruQjJWgW9NesNXwYP7BG5Xh2feL+Xcexj/uU+DD+qfQ/ltMA4DxCUtlXfoOmtVCXPF7wWVRlG3PMBBva/y5Lcfn1Vr/s5ywJ8nc1lDYNxqu+tGglLK7GK/FfN3QyeC4cr9B72sGAs7TNYQ/q12XzugVbwPaskWbnfc/7wQ5on1ga6eYB7fV6r1f0YAUBNpUvR7nbuVt9mpVqXgwxhLZqGMjvgL49H2NCCDm199V0ou44L2Fl/i76g6WEb2xbqby14sV5vevtgXGpfxLpGxynsoNKrkCq2fUDBZFjq6XjEhkuQGw4f+pAcVYDahQsX/JgCJb76Vef/27ypg80UBYNCfjkWYBzK79fJtQCsxFJVP7nw+aXLVdfWdhdFGik330pJdTHBf7ONau0w5b+lBf6ALfC8oKb9+zLYS82yDAizv7FgslVgNfsNbfNH3qcBn2n+dq9lGdx2HMDuNGA1rSP8r/321b0QgKPhM3Fh/lEZattlFvaizN7TabuV/Uax3xCn/X2ZrrRAaYHSAqUFSguUFvj9LKBz8WmCnlhf6F4R9slwIFC/b/U7ye6dLK/Fltdeq0p+XJrjQGZnBZ+dNf1JgLtV5T9OtlLTLtv5ed9/x7XLSYCtVXn+PulPw3y2sJcdh/iYjfvpnsOyLWwa+y6kOwv4bPldWqbjnh9XHu3T+u9xbXScnZ9nf5v/ch9aFTP5/Ua4+XVB4BJxlwmLOhk9H3OO5h6clDmoCO/P9dM51Spr7h7Rgw9vc0bvfviAPrvLfuCzRweU1/jwdXNzhwYCkDoEmqnBv202OhRLnrU8pa7IXNaLEVUKjlt2OwWtbfE+ybTo0TjjvXPsqb+wedXdv37zEl3lrXnCLk5FgCP5bExJyr9tNTqUyfY3YlqTuQCDBgPa7/Ph9DSqUmv9vLsHyGSNw4pUi+Y+zlagP/NjGmdE959xPo92D+nOfT5gfuf2Z1Sk/LLv/enX6UffucVlwF7RlMExSb1CI2JQzhAkBgLw+vGP36WDPd77/+EPv0PnBai31kRkk2M1eRZRmgqgpyDKBG82i4hGAqpLZymtCRAN8JpqVfZcE0i/cfmzqcKyINlaUFRhgFeWTSlOBAFXVGkmL6jVIJHJ9RrPhpQIsGw8i2g0477R6bY8cBAYrlbE761EqY8rTmZz6qUi45g0/B4zwv11CcE16kRziQMklZh6MBJiksMpRVUBckV1iuS9aOWGbKedPw+FW5GFLeY0HDLA6PHumLJIYiyU0JbEQlu1jLbEzrN8RJlobdaSGo0z7hv1BKAotslkGmRhEX9KYpGSjGc0nTBCqt3sUi75RFRZIBHS2Bd+mytsKYppMOJ8Hu3t0QAapLBbvUUkbYF7BbdBxvPaeY7hj/oTasoB9vV1okNRc0VH7YhE6f37Rwux0L09Bgviu173XDEfAuyG69mzZ7S1zfkDbwECAlzd9TWSoeNgHtpN9g8mjmxFLz1Ej147k7gT9mdbIG5AvfKcmnOuYyPJKS+4X+1c2qDNTd6LzaMJVWW0zQi+iNuRwWqcJqXIxwDxmmeszEkPnuZ058ETd384zunxLo+dcZZQZY390jhO6XDOdoCbiGMu22wcUzznw8utaoXOCTDx2qUqdTps3Fn/CR094EHbrTfp6kWWoH351kW6yrcOHBurjy0gI8p9uFEBqdQKXA86RMQD4KQ12HHrltOs27hk5VVagC1QgtVKsJoLRpZgNaJ6CVZzTqEEq/125LYEq/HiC0GaEqxGjsWvBKuVYLUSrMag4hKsxsC1EqzGmwolWI1BkyVYrfzULi1QWuB5FijBagyKO45ZTe1XgtWe15PKv5cWKC1QWqC0QGmBP1wLlGC1k9u2BKudTqazBKutlj21gDnb044DGZRgtRKsVoLVQOZVgtVcnLAEqzm3WYLVfhvo5oBHv8NhwT/c1WzQMVrBAAAgAElEQVRZs9NYIJoXhiLsNL84Jg2Y1fSyUA/LtgbaSf3IgHybP+afF16OM08zmgvSe9AfERhgHIDm4Ih6h4ws3d97RiNhiJlPxhQJO06jklBDZDHB+KI0l5YRJ0tDGewGMcpTEXqB5VMSkMnBVeRBIhNgU8+m5k4fCw+rSWNPOoPBQhGqlh1qFWrVObkkWmA+08ENhg89TWzl4RxrgjCz2fwXF5HBcUAG1J7+CJJPVtqJyDHgAe2egFxT5FANs4iyfSGN3WyeOtlNthtso7a2rGCOwQXQb6SZjGk+ZfQyWKb05DIYVpRFw0mMCdq5GidGfjRIRFm6CNg2LLoLz2bhpBuFVqLRavtT2LVmIzCmZIVnBAG6XNlZxtMg19jqtKkmzDST2czzCoKJR5lXqpXA1hZX6o5RDReYliK5hxSUIsb39o7ooMd9HhZXdpAclLji4C2bC+phJeH0pBj6mz1BH/pPkKTEO/vCNtQfHBEkG/kKzDGWnSuKYp8nTq57dpM8WmCv0eeQcdQ+NprMqCqscshTy4NyquQo2EnUDpYxzkrLARixwIImzGq1apMyaQE77o6bFK0UrGUas1JieJeX7aMgLQf2PsjKcjvOPbMa4Pvou64P5zjhIj4xD4xHYI0KsnGGMTFh9iFcCPZbmTdtR8ustrwZEdjLkpVMaRinlrEm/D6wACL/4BMCGxbcn9bFMiq5Pir2n6UzEAH6fqv5WMm8qBKY3hwDg04ZRZA9BQhM3wUmNrDV4QItrw9kzYM/sTKvGPtWSk/rCF9ty6P2ROArE1rk+XTiaYsj499s+d2Y9pJqxp567GtpEYbRpGxPlbjq292y+6CMyvRjmdXQJ9Unw99r37DMahhnqbwbbEczYR7qttu0vsbUwM1GkOsFO536sdlk5JkauUp8rKLi2HfYD0C6Wsu2v3vg2bCmozHV5FgR/HNFqK7BWmcZgHSeAuOPtulsHsoQV2t0foePdtTbbV8XvFPZ5qbzzI/3drtL8Cm49g+OPEPbfJ4GOQfje9FekGt1dcmNrOFkviDJp/1krbtOW+eYzhvMSXoaN0sLwxC25ucR+KvZlMc7WBKHQz4hZaUesyLInbNsKM+JwMgH1qswvxz0et7HgpkMvsCVP009owj6svYHyxrl+rMwX+Ler7Xi2D9HP9GTxci3LT4nSmKC1DQu+DSVykA7rJLIskwty2A1HWso/8XLl1yekDXclRPNOAml/RD20Plic33dMwjWq7UFGV/vE9zpJLYhyqBlg8yu1he+U/senmldYBO75tE8bXuhLAvMi/IukJpae2o+eH9g28rCvG8Y9WAffRfSaz5W1rleW6yvrh/wHtumyoJm5Uqt30ZZdOzATloX+21oy4y0tvzOsEvsdFZqE+2m/QfseDqXgaLfMuRoHS2TnGVItcyaVsbagqHtHD1GP5R1uJV/tSx3PG7Zj+FfXRfhvVoeyzKIdvHsj4aVEGlDexXBF02noU/m0UK7BLafwAiL93vmvEbVM7TBV3h502lYA8C36XrPsml2Oi2qihw87NYRenowq9VwrNPJ1DYoqbEjtv0f3wuewdScHMf6P8iAypE6ORGudbcsSXKITrvHwmZDufHgzVLelBb4nSzwPGYOOxatn8O9/c6z39laEDx7HrOazX/5/qzMapZBTf2xPRCH+1XPLRObnSeRXpko7XwCH6ly0/hX10rL9lH/dFxADbY5DVOa2hZlO03636kjlD8qLVBaoLRAaYHSAqUFjrWArjGW5/Tjnuv31oMHD+jRI2YVsqzlds/YfnPbAhy3RrNrsN8n/UnNveoww+fZPVZ9wy0/O46pS8txUnpb1rMwe+F3v2t6/G7V2g/PVjHJnZRe92NseWz65Xub3tpnFQjMlme5rqvSI7/nlec4ux1X/uX0Z2Xa+0LBarJf6sYZYhFiUOxpBTGqjEhYoyhOg6IVQZSP90gKaouwJdGd+0Tvf7Tnnn/2uO+lHov6Os2FlSqLG5QLu9VwMKHZiGOVrUoCwUl3D4GR7S7vu7xw4xxdu8X344Low09ZvvPZo8fUnPHzb7z6Mt28wXvz5zaIzgmbVJRPKZK4d7fW9LFWxM8zqfF4ktJwwnvz2N+UcJr7azbm8gx6T2ky4/3RWmedWl3eP84Toqls88wLos8e8L742z//BVHGsawf/vk36bVrXCCUdtRjZqY0y6i+yfvivRne4W7p7//ff6StDa7LX/7oDWqp2mecUc23UkypMKhhe/yQxU3oaBKY5xAzW6syMxbU0bodjjlvbXSpgY0qERyEoou7B3tcwvvuaTomxFZcHYuYZlN+WaWO2B33lGk2pUrCcYNhir03iWlXGwTFMFdfMG8VbEN0qrnQx+XIu85lQ+xHI6R4i2obIWwtxGdOilNZ/ea5V5vkNmIzUxX9lm8Jwmj9ATP8VetVqokdBnPIavriUFte7N4Zsx0G40Oqyv5fJap4ZrUkrlCRi03mFWrVRIayIKokglOgOc0mzMSWxFCoYqauyNmbS+f2DSS+hG1wKMbgyuOERtLfHj3b98xqRaVOucS0o7hGqahqjYZ9eunqZffb3tE+NRvMBMb7yqLeESGGwuMLe5x+L79Wod0DZgWDj5nOuPwHBwd06RLHFh49vE/XX+D865VKkA29cp729oRRbK3r4Sbjmd1zrdJ4wO9FTHc8YrY5lGVtjdsd43JTcCWdWky59JO1zQ7V6hyfnGQjqici8wppWs+mVqO+sCTu783paMD9cziI6NkeD4anu89oMOaYf63ToaTOY4qaazSrcNs92D+ihwc8HiEnGkU8rotpleIZv7dTIdqRn57fyInS2+55f/9TevEcszC+9uKLdOMFlgAGlKImnbhZMf15OnNyp7gQ67axU2VT45cbpE+A/3DZl67l9Uu5Z7zSTOXDEyzwhYPVFt6tUpmuo4eAEILoucgtYSNQndaw16e+ypYBrHbEYDVIgI5HPNCL+dyD0pq1mJoisQQ50VVBTUjb2MuB5nh+WljYanDPbqxCqlRBaRzPFxCbkwHlfPHexY1YHvQIZtmFc5DbC3awA9rK8uB3XsauUfNBOLdgkSAWAH6L8peBojFsYAcnPZ2NPQgAzijIh42MBGRMNUEiYFJXsJoFzeD9NrildQdYLQQOA5jMgtVcoFTAatUCJKPcFpVKAEuhb+gF+SMN5qG9wuZxkFNEG9n3ahrIJGnQWje+kW+7uxaAIHWhk0V7GZDELJ17oAZAVxoEhcRZS7lL47CQwWTvwUNxPQBcqOIn59FkSnHEEx2oVzXA/HTv0E+2WHQoKAFgNb0wPrQuqJ+mAZuJls0G8mEPbSO7EECw+UB4WPcPD6gt8lJrayEf9KnQr6q+z1gQW7839BsAyFOBVpC1UmBZs73uAQRWNhT10OA3wCFaL5RZJb1QJwUfWOk0J68mAdorl6/TXBZWsI+2Mf618mE6jlAuTQPQid5bkJwF5MWJka2M4Ft4XLvADvH9fAIgGi8AZ3NZmcJLpCHgPRyMfVsDsKhXZ63t2Yl2dnYWZB9t26k9UV77IWvBal5+NLH68wFoa8G7C33VpAfg0oPDshDsskAi5zdFeizNU3KyuFhwVesLNL74cOBxXfPjYjoPwBrQ9uq7AFYLdan6e9g2k4+VIg392cocY05Rnw8QhffDwp6ptrYyxNpemH8Eh0ZJpbIgQat9D2BWtb8FcABEsSpgiI88LUOn1fUAncNDgDK5n8D+CnwE3fGzZ0wHDDlLSBfjAshT5Z4BdlVAGMAN2g9zgHgkx7VOx/vJJKoE+VoHVuMvzfl07PysK0EE4IV8qOVghxKfWwSA18N7T6jX58XyeDAkwRDSeneNNjb5A3eju+bLiflEfTVAFB58k9R9/08LyFfzRyRGkIIX0T4KgpnMUl9++CWVybt95y4pPfRgMPT9pNNdd8AoXBgfCjh7+OSx9xVV+QBAGgBHFHB5Yeei/wAC+Onu/Xsun9Fw4iWm4NMOjtgOAF0pWA3jJZWvcgBUtL6D0aLMovp5AJXthpP2yWma+rEDKVVlLENarQv6msplwkeqdKzKM6Js6HcW5K0+8OHDh4QNW1zIZ03AcPCj+uGL5womw3i3QVoPIpyG9QbGAsqKywaM0f5XrjH9/ZUrV+ipSNyivJqPBQdXkwC0xbyvYw119JthWe7XJwuHELIw9pFe50EeS+yLkd7a3APKq1Vvc9TFpgnrOnPQwoBZ7XoGafW3KIP1wwFUF/y/LU/NfKA7QJKsK+B7LABXx4XN34Lh7NoAv1O7VasWiAxqfp6zkF7XfhaUaMFSGHPaFng/NgpwWbDadDrzoHO0r6ZBv9Z+iHy0XujX+ty+C88sENDXHZsIAqYEuF1lZFEuBSxgvKscJ/6u64flNtV2sSA5lFPXAMhf7wFAVZtbe4IyftWcC+lq9Xuorz9YsgZfrR46fOTPZ4FNCL/V9LCvlh+AMz0UAvusrfMmigOxydyKtZuC1ZBG88FcEQCLYUehUjXzux60kQ2hRXCbe5UT1rDX8wIXC4nL/ygtUFrgRAusCoQuP7P/bX21XXtaoJhNvwqsZgO0FqDmxrv4KvvcgsnsPdJbKemw3xC+OU5KvwoMt/iNwvsnuOBbdX1npZKX11I6X1k/hffYvRnr57Rx7H4PnoV9muA7kc8XHZwrh0tpgdICpQVKC5QWKC3w2xbQeXwZFKTPMT+vCog+efKEsAeCy+4NW1Z0fD9pDArpVgHFlp+dBGRblcdZwWdnTf95BINLsBr3O9jheeCwZXDXqvSal/5r7WsPP5wGnHdceXSkWPCcfe9yGY5Lv2p9e9I3/xe5Hi7c3oMQXyC2lvP+iVuRW/SQbqvEOFTI+9xxktBIgBdHo5wqzYv825joKWOE6P4u0duf7rr7u0979OAxA0eKCIcNeS95Ms6pkPjDVrdFccZ789evbNG1qxzf2Lns8CXueoA83+P94yf37hEd8H7/S1cu0oUdButcv7pBr73GILC1Jr6hGNXSgHSkkB5EeU6tKqeHDGmWSrwaAWqp+2iY03qX7fPzX/yEPrnD+7ubFy7TC7fecPfNtU2CpKi7KkQffcSVv337E9rZ5P2kb3/9NVoTdcRsPKA1IFiQvNagvryrNyYaiHTj3/3ff09f/8prLs33v3dNMkfsa+TITdxv4ybNGFdGu/s53X3IQOHHe49oPOeMirig0aFIScYJnd9mIM7NF67SlUvcXp1GlRI9XQmZzkgOoWczAjENLj74zy+rYE9XYoNpkVF/zM/rzTbVIm4vxKzSCbdjp9mgyYiBTZUkoopqRsYJzcVwRVInHLZ3VxyRZE+TcUbdphz0ziZUIObrYhrQMeXk+EeLDwxdITZpVMnLcVbrFSqkbMNZRokgidAKsQCeXIhNAGe9wZ6PBdWqNRrOuY8hXlTk3HZxVKVqxOUZ9PtUr/EgAchqJjGoWrPtQKCunEtgtbkc9p9nwCmwnYuk6okdHjzr0WGfAV7zIvGAyJwqlEqFp6MRvXSNgWUAyFUEU4D22jrH8R+cMX74mPeVb93YpAFn6aQ7D/a5cJPZ1JEI4Lp77x7dvHHD3d+7d48uXWDSg2ar7mPRN268QPc/u+ueX7p0we9pJHHk5/dzW+s0m7FxQYih0qgYXrqvHBdz6lT4va16leYyNhETLgTY159PqCrjFE2rQw1Stw85pEcf335Cjx6zXxqMMhoOuRMArPi1rzLYbufyFq2fF8KEKpG4Ivr1Rwd09zG3b16s03ggAMRJTC0BCG40iSoZj6kkfUgXdniM3Lrapj+5yXGYc+t12hAfhR4yl35YpDOqJlxH9BG/25HnjqQJl2t/DfxZoJr7I9fxuKsEq51sn/Kvz7dACVYrwWpu47UEqzEaX68SrMYL5BKsxqv3EqwWwA0K/nB2KcFqjvGnBKuVYLUSrFaC1UqwGjnwZAlWIwesLcFqz/8ILVOUFvhjt0AJVuNgg2eedQcDA0C2BKv9sY+Qsv6lBUoLlBYoLVBaIDBol2C11b2hBKsxyOy/FbNaCVazelqfr4cqwWolWK0Eq/GYKsFqJVitBKt9vvNLmduXwwLRtMiKs57aWFU1oL6F+MD9OROWIyxhEkE+O+4Xrz3jtOU4qyyjyVjQuZMgPTbo9T2by6Q3oOmIkaVgT5gIKjjK5lQVhhjIgIKdw104/SrQc9RPwVhgM9LTNwv0u4bJA88h44fLMlSBBUzZbhq1epD4gbyXoPezWWARw3u8LKBht7LMZPoO/Au0v/340jKD6UaZQsBMocxVYFvQ9Pp+5IOFs5VK1PZNHQUq1wtMbLoBbBlBcILBnsKuKpI2TwmSb7gscwzKoAt1bC5r/uNJYLSCDWwf001opFW2pGg+o47wyKKumn48GvryoE5e3iude+YJvF/rMpsGRiW2P7NXgZ1CT0vZk9FpHlijWt2OZ7KZTOfBthSYscCspqdg1jc3qLPGMOU53iP9WWl78bySBDamIo9plnJ5wNwD+lXX/YvYsHyNfF3ArKbsGjn4uwwbimWLUZuAWQ0sJdz9A4DGngxC2bWNwMRzJCxBvUHfn1gHolz7FRhTtL2sJGKnveafDwYjh27HBbYhZT+6ePGit1Vnbcunt9JdaBNlDAIbipYNaQIrTHWB6UoZWRy7jIClup0Nmqbct3FiThlWwIqiH6zoV5ZxxzK4WCY27Xuwq2eHqtR838PJCz0F42wTcZuC/UuZq8aTYZBFS4P/gbSxshbBF2kZuusdb3+wJul7YfPAsBJkSS2zgvMd0veOP1EVAkFWYtLEg5Y+7iu+v4E9SvvAMmW5ntaJkoggJej8TyWwuaDsWn6c+NA0GK9eYjVKDFg2MFGBfapa4RMi0E2ERLS7Nb4U9vP+bTrzYwd0vpYVQdOorDHyYQY+ZuiMzemtBbanRmCJg9/1flWP1cjJS8/iaXwOF5yvxPioyXjmpa6nkzkN5URP72jg72fT1M9BmEqrcsqm3epSu8N823XQhct0BzClnwvSwIhm2Xogs9w/4lNjM8hnC4d6AlY2OeoDOdRUWNbAvKb1ffzgGe0f8OmzyXBEsZzC2Fhb9xTMF86d99LYGMtq83qr6f1SUmn4NgKzGk5A4QKrmoKFs9xKNwamsVZnzfelBw8e0dOnT7ku88yPTUgV61ioG5amJ7t7wf9EgWUKADNldNtY3/RjcDZL6TNhVoOvBosHrm5nncBCiQundOEfcbWanUCXXAsyx6PRxLNAQaY1nKAMmzsg/rPj2bNRNptBilqYrPAu+IYbcqoI+d25c8eVAYxpdm5VPwkmEvV7KPPt20wPjbTnzjM9NBZvOpbRbjrXLPqKEDxWZitnk27X2w1jXcuAtcq5Hc7/+vXrdNTnk2sAMilbFcaarmcaho0MzGoW+KV9adQfeCCUlfMGa6P6TMs6hr6gcyXy09NSeKc+x5xj5xrLmOXbKw+zOspimWdsOS1bi/U/uj6B77dMXZ41M44XpLSVgcyymtkNaNTRM1/mQTrZssfYdaBl7DqOIcc+Z9beICup7wbrmDL5YY4Na8XI1wvtYhn4uINBqrK1IHOpfRJ1tHKcdoNZWQ8hA6rjFDbU+R1lVPZB1FeZWfF3O2fpHGSZOO3cij6gawCsizR/jF+to11T4eSl9hM756Ifan9G2TTN2qYcZxOGUU3TanZ9epWIh62s3Dmv8/lbCe2izGpg24xFhntjY80Dxy1jnGVWQ93VtmDqDWvyfIEF0KuX54ElOqkubkaXzGraq8t/SwuczgLPY9/QXI4Drq36htZ5HP8uz0urGNc0nf5uFYPacflYtjM7V9j9FWsJy1K2POdoOsyLWgb4J723cs3woWCbxoV1mLK42rU/fK36pNPKep6u1cpUpQVKC5QWKC1QWqC0wJfVAroWwhrh7l1mW/n0008X9qT1Ow/fXhorOA70hfzs+mqVXU5iXzurHc8aozsrWM3mv+q3J+V3mvTHMY2pHZbzsN/WNs1x352fR3rLxre8j77qW9/uhS8z+dn9eC3/afP/ItLb/mbLtqpey33z+bGFRanW49r0rH3efw8R4jrMgIWobkJC/wX2KBWnAYbF64NiP1OomeI5ZZJoRgnNjTwf9p9xTSOid+/zfzzcHdCTh/yuvb2M+j3eYAd7lmx5U60a0ZWLvJ9z9XqLbjLBE9VaRLeZtJHeeX+X7j3kfeJiMqLunPc+r+1sUgv6e+6gf04bwix14co67ewwy9S5dRLhUrBzpdSUioHHKR1wvKJGMXXqorsZwxdx7OtwMKSHT5g17cHTQxoIE1urs0ndDf6GarQ79P6v3+OCFim9/vJNd/vazQ0vbZmOU2o2RA4yiml3xPap1CP653/4Db9r75C+86033f2VK1XKc94Ln04PaKPLUoNgJcsyJgH5x7fepU+F6eqFm1do5yLXd317ix49YvvMphn9y6/ecffbW5v0g+9/l9Os1SkVpZn1dtPvydUqFer1OKbRamNPlEkVhuMRba0zQxWepNBBdXHXMW22hYiDUppNlY2sSojd43LxyQqXeTaZUZLwPmgC3VXZHBtOC8oF8FCrENVjVu9IZyOq1Lhe47QIsq2tJglMgeIip0SpzNKMYo2xuygUlz9Kqr5rj0ZjaolMJ1jZskhi+NmUYmFZq1aqBHUd997ZlBo1VrvJi4ImQy5bt93x7GjAT6hCD2yW+DK4pPLbyO+5Zm7zlftDFsU0k3H3dO+I4hr3w/3+mCoNrnt/MKJai8sw6B9RTcp8eecc3ZE+cPPmiwSpVFxDF1NiO2MvducitxG6u3bzx0/HhJi4e9fRIdWkzGD80r3bq5cv0gNhTr12+TIN+jwGc0jNyrjrHx3Q9haP31ajQW1Vfopzj2FxuAZpa/Trecr+pN1oUeFEcuF6KiIGTDSaB5ndaoOozy6EnuxBcph/++DRPvVEShiiWmnG7ZXPD+mbb3BfPX++Ti++ymyC4E77jbAY/uztQ/rkNrf7wUGFxj3un+1am5rSB2r5AXXrXN8XLlbopRtcx8vn6vTVm4wLQMhPtpJdXWPtZfAfEgxGL4xl759rIXu/6AMq+XdGZjXOp7xKC/zuFvjcwGpRERPoFXE5nW0BCaGbV9SpkKEUdM6aJ8A8TV0AHNd0PCEAPXAhMNYXMM3wqOcpO+GY5kLdWCkKwmSBC3rFSj+KYKf/mDDSotgcnamItkxM+G0lij0gAJOVl6VLU0pFohRl0yAcHH+jyQ7DSsIBVKGUtfiblX/SRZ8NkiGND/hFhQ9mM9uZcH9KkAppEeALgbcAVoPs4CpZK7sBDLpLDZru7j319sFGrwbPUHYFDGHjWMFqcGAqCWqDcAA0aIDWgtWGo4GxoUjMCVOXLpDdB59IEDXjmFoNAWHU674M/d6Rn4hcOwl4pVmr+gAn6qg2nBv5UQs0RDlt8FLve4Ohl68CS5TKmG1unQvAwRjgJJ4o0Hc0iNtZ61JTZOym87lnJJ6bIF9EAbgDTXWVfkQQVOXooiQEnsfjuW8jrBQU3IN+tAqshnpo2wGspkFu2MkG3bXM3K+EfrTfD9KokxFdu8ZUvggMaND33r37PnDrAqUCzlvrbpi+PfXAEQR6UQ5c0BQHQAkXFnq6AYB/tS4YTxq8xzMtM9JYAIG2uw02O9+hPiSLaDLnfoaya7AZ+a8CqwFIpwFy/de17wzyizzu0D994DypBvndBsY9r7KcLKYseCGPaGVAPeBjZqSNB2NvW6wNdMw2WnUPiIHdFHRome3suLPSb+z9+DouQASpSevTAjhm9YkoAHR8IMvhilWidxE8p8xqtUbNL2yLKAANLegwSioLbaF+DAtztTnaTfsDwGqQx3PjHoskkQRGHbVvWP+JOUT9c7/X8++CDT3ITNFdAtZRMHHipC8DGEfzR/10fKG8vh9WIekr85cB6U6mwcc6MK7Mg5AnthK0mj/SWICFLrqtbDR+p0AcjC0dg+i3mudM+XzdHBpkNJ1saJXnqWw+94CYo4N9zNLcZ9KMpjOef8fDEU1nPP+izRUkAfzaYCgSopBuFoAmZEBv3GS/cfXSZS8h+tFHHwXQmAGrVapB1jAB4LvJPt+C1dDMAYxbePsDEKZSd48ePfE+ZzCULwOh2vbjutk0Pj+hTHxFlha+v8EPqz9sNJrUFvlFgNgUkFUUEW1ss8wlAIIqtwnQznjKH4Jr3c0w/9YDkGUBrAYpq5jHW73eDPKaeVgD2D6jbeDaxcgUApzz8ssvu3zgk7Hpiuvjjz/27YuxqwAlgNW0z2BsqewyftMVfw4/qmBftYd9P+7xXP9mwUCYcywITMcF+iyksnHB3/aH3K8ANrIbw16y0IB72s2WkfMO/vNwb9+BBHGhHbQ86+vYBOIPXIz1VUArlEeD3rhX0DDWmbouwu/VJ6NcCtDHx64d73pvga3WP1gwLtJofTG+7RhXHzs4OvKgbdhWyw+7quQr2lHnd/zdAsJsedSvIq36DaS3rDXOUDLG1bcvb8CrbeGb1SfD5sqahmf63o2NzQDONgw5qLcHrdbrC21k518PtDUge7e5K2CsCOB1uUd5tO3g/3TNhvRaTvRxfS/ytlKY+hzP1LfDB1uwmtYRQHzbN/zmLoU8rYQH5nT1+XYsx9XYyKFueMDF9taOXy+1Wp2FAxjajli7qjQzytvp8oYQpD9VBh0bTzoXW7AaDmlUxG5wPQpEmwOkqweHyILVkIj7Bj7R/HccdsnMVYLVFsxR/kdpgeda4KxgNeuP3Xj043W1TKcFmVlgLX67CpRm09j75XlAf2uB0MtgNa28PSCGeztnWglOG+jVe/zd+lr161YOHc8W/S2v2e33AMpm//u5DVMmKC1QWqC0QGmB0gKlBf4gLWBlQ3X/A/sluk9swVRYP+j3+mnBaielWzbo8rruNAb/osFqWoblejwP9Hba9HY9dhpw26r0ywAym89Z09uDhKvAWPZdxycIdycAACAASURBVN1b8NkyEM3a8zT5P6/8y2U4a/pV3+42z5PaZ9W3/kltcVxfOk0/X51mSgUxSAt79BExCIaKJiOR3L2RBMUWq+xPUzKmQiUjHXCJ98Ln1KBUABfzKGTzZEL06B7v6z+4P6TbHzP4Y293SOe2GFBy66Xz9AqrX9LaOtGRFO2d9w7ps/t7XMq4QzkxWGTW26dOzvKX3/jqS9RZ5/jY7fu7dO8xo9vyakbXX+SDvTdvXaIrlxlclWREGyL4hF8JTI9qDrwn8WFsOon0JGBs04ID4ofDKe32eH/68d4RPXr4zN1j37ojwJ2XbrxIr7/8IteljVg816suMXXc9ycZxQ0uz9M9op++9Ut334hi+uabLDN64VyVGnVtjKkDFeIazwqaTDkG+OFv7vp991svXaNmm+1cJDHNct677Q1zeu9fPnT3Rwd79Mbrt9z9jRuXKIn4W69Tj2ki8oV7e4f05BETZbz08g3qdETiM0upknCeAAbJWX867M1os8VlS4oZpRLrwF5kJvKycYID12wHnOCOBADnfLCApdIooVTQZ/WEqJ7z3nY2HVAk6KqMqjSest2qjRpVpE+m2YiaIjM6H8+pknMMJKolgCPKa1O/94lYhJIs5GlBKJ+zW5xRmvF7gTKMY+4dLr0C7KKEJhLbadZavl6T4ZyaLW7kIp856dPly8VWpS+lDtXB6XGoXUFmz46GVK3zfuRBf0wTQYA+OziiVneT06cTijKOL13Y2aYnj5lkAAfZ1c7Pdnep0eD2Qhzi1k0mBxhNODaEq9+fUyZ7INj7VrIX7JMCwopre5vo4X22SaNeoZEAGWfTPl3dYUnf6WRA5zdZarbZqFBTYoxxVFAspEPg3VC/lxUZRYJtQc+eSoHyqCUWIULtnjKXAx2NgsTw470pPdtnBzFJc5o6fAhwBHNPtLLRKujWBR4LL17t0tXrDCxD5POBhLbefmdC73/A8e3D3YTinG2epBnVYvZRm50R3brOdnj9pS168RL3q40OxiqXDSBJ1BMX9pQjjQFSRpEQTLm/KUmIG8cGrOZrzPn56zkyoEupy/8sLXBmC5RgNQkel2A1XlCUYDWexEqwGk/4JViNZ2Gg/hUM0SzBas4mbpEozHYlWI2/nkqwGi+ES7AaL/BLsFoJVivBauwTAKKygMISrIbToyVY7cxfreUPSgt8CS1QgtXkcMQSK0kJVvsSduayyKUFSguUFigtUFrgS2CBEqx2ukY6LfhMcztt+hKstihL+vuCz0qwWglWK8FqYL8rwWrOF5dgNWeGEqxWgtVOt9IpU33ZLBBNANX9XK7Y0yYCkBuY1cypfcO4BhRnJEwn6XRGY5FjA8PBsM8MLjj1MhLa09FRnzJhOIOcGYlMZwV4X0EFJ1HkqTYLIFgFJp7OAluVk5cwNbY0uGAhcH4/SRZYiJRhYjIae9Y3MMposI3ZGRgxG+WB9QcLUsjt4BoNRh6pC5YLZU3AkQAru6knPooinDLGZq6yuIEpwzL9aD5gdFI2DpQrSIUG1rHJZOyR7Ue9A88ggrSe5SgKElewjeYJW8ZCuYB6BdaKwO6GeihD0mDYD2xkM0b347J1dyxZgvIFs1qzwYA5pPHsX0c9z3iRowwCLuy22t7+lWpgLkHfCBJm4X75FIymAbOaMmpArk5ZwdbWGRWOC11J08+y1LdjrVGnSk1R7rGXUQOy3bPTRIFZjQq0hSKrId3FE0scBdYTUIOGoEYUZJtw2kuQz44dECw9wtxnmVSUpcZKtVpZNIxLZWQBC4m2F/K7evWqyxMMLmCbwQXKdD19BmYjPe0ORLz+Fvko2xDAGSrTAjYd7T/VetMzSIEVRW2OPPTkPsqpY0qfoQw2yLP8kae8raPh1DMDoTzKVoV6aZ9BoFzzB8OO2gpjysut5vlCvbQdQQvsWdDqkFxkEBvyHwyZhhgyoBi37vl84ssN1knPrDOceHuCZU8/9uvNGm2LZB6YdHT8wg76XitD6YBiMhZs30b7Bsnj+cqxgL8HpoXQ3ywTzGg4Mcx8lQWmIrWbk4oTCl2A1ZS5CkchPHOCQdyDoUqvdrfr7Q/2Pe2TB0eHvm/EUYXqMr7gVy27m2fKKbgNcFl2nOkoyAGDnU3bHbbyc1MMthsevxGllMv4smxAeKe+Cyw2lkXS+4cinMREWbQuo+nEU0vDL6nd0A+1TZHeMi1p2Swzk2PTEcYv/KuAD9sHUC79bb8/8Kxg82nwV/k89cxDkNj2EqIF0XzGRzgwHuepHOdwTHbsr7I08tKlyGeesk+HHPbNW9fd/QtXr/lxgVOr2gfAjqR+AKeXtJygI19bZ3AwbKvAR9hcxwvYfQJ7UNPb7enuPu3uMt354UGYI9DFVBaw0+n6vgH51KkwL8JHeQaPAkTIvCAA3bb6DQJTrAAxm80w16CL9IZ8UgbMa+oDO92NBdlKyxAJiWW2bWDnara7C9K9aqs0K3zZMB7VDsNJYHWFD755k6nb0adU1gI2Vz+M92ufB6uaMqvZfuJ8gFJd4+yiSLErOxXyR9/TPo/yaH3Rx7VsSKM2tyyV6KfddT5dCJ82kXGKfLS+ltW1bpjVwLLqx9Fo5NvFMqs5Zrsx99WtjW1/Mgt11/GF8aJlwtyOOUntpm2N+Uj7A2yicwHYLbvCYuWY1YwMsY59vCcwYFX8e2Eb9Vf2pLYbX8KCaKVfIXe+v89Hs5TVC/doN8zHuCyzmmUk1TbR9lI2NfQTbXf0YX2vLRvsb1nNrP9Rv2SlS+3cattxrRsYbyzrp/WHaJcgCR18KZ7rfGTnJseIJnLLtWaDqjIXoIx+nBrWYdhbbYHT8zoGLcuslbVF/jrP2jWVZWYdDsM8gnzUj2Esa/7IR/vzfBbWV278ypwCZjX14dvb5/0aaWN927OodjqL3xRaNmYFFnmAKKJGk9fJYFbT+XeZWS1IpYc+KcsF91t3ENkwq4W1BKjepXcXYGSSjyWRjNZ+XzKrqSXKf0sLnM4CJ4HVjvvbKgYyvG3V99Ey25n97SpmtdMysZ2GWU39gWVfhZ/W5/Zd9rllYkManYsw96r0OtYOfh/CmBrpdQ0C36zvKmVAT9cfy1SlBUoLlBYoLVBa4A/dAnadoN+4d+7coc8++8xVHWsc3eew+x/4m/3WsWsqtRmerWJyPWm9Z9dvp7H9F82s9jy2s+cxrC3b6TQgtpPSHAdusyxl9lv0rOktO6/N08YDbfls/jbNqvSnYWVbZiZbJZN6EvPZ88Bqz7MHbLfMBndcG1v7HPfdv6r/L/eJ0/Tz1WnAICZ6eG4/mpmHqOgESrQgisL7F7qHkcypiHivuoiUtwo/g6gmq7YgsqlqolOKaSr/0T8k+ug93nd5/4O7hPgyrsvXLtLrbzJrUbtL9EyK9vNf3KaPP2FmtSjZoHaL42kVGtG3v8pxhtde6XhWsH/8yZB+/uuP3fPhfE7bl3gv/PLVTbp4nlmmLp9r0Q3esqSdGomIKVE13ad6wS92+1452ySqdoki3h9CyVXTajAmevyY98v3dp9RVfZ+XnvpBp3b4vTjSYhbYt8tqfKBaxCOHUhI4MMP7tPD28wS95VXXqKvvsRx0gJB9YjjYAVNqCYqF+N5RPMZs0Dt7g78/t+VS2ABY0NPC7QRs4IdTcGMxe3147feonPnuV5/9uffopbQQyFkI4Im9O67t+nefVYW+cEP/4y2NvldiORPTZ9Q8ZWnD5/RZanvuY06xSJdiu/L0Zz3utK8QoWwrHWbCRUzeQ6GMmFWq7TqJJxmrqutOW4tomI6pFwlFOM2jefcx9B1KhVujTQbUDthm4+GKdUKiYHUsSfnHtMk71NFGb+SCsXCbjWZpAQlLpdnQj4OA7BaUbANh6M5RSLX2O0mlAp9Gdqod8ikCoPekLbPMUNhp1mhRkXYtqBVJYVw4TphVoNiZV5wvDqLA7Pa4WBO1TrX8WhCdABaMSd/eUBrG3xQvd2s08N7H7n7c9sbNB5z+yI+oLGsp7vPaGuT97nTIqc2BpazVUGjCdsNPnsiinqsOMV4jWajSh0eLoRw5ONHPGZH/UNKpaNMRkf0xkscM4H07dY695NmNfZcYcwyxn0SNQWXHC6wqfVSZjHMKqgrj/2MYseihuvhE6Lbd7lHPNmfUJGwbZ/tDz3bHMYERIlxDUcjgpoWrus7HdpJGPPylZc3aYtJ5Qg273HoiH797oTeeZsZ1Ab7kPLkPrC1ltC1S9zRb71QoZde5D5w7ULNszBCdjbWfegImAIFwFjoT45BzC9D+wszHz9Q9a3I9wd+LlfJqrZgjvI/vhgLLIDVlkEhZ3klgAiJRkOKAO6BfKQuxDBoSCg1oTGjwb/ZdEyDAQ/W/lHPgzkGvR5NRuwAZqMxFTLg3O/kHvJtsQyyqMi8rCTSeNm7WZCvskAEROtDkIaZgnDZjVGkVznO8Wjkg6OQqVLNZ/zOS0wCrCZAFgvqsmC1RRnQIgCbjAQVZPs8ICmf+4ArApEajLTABYBkdAFuwWeoT5BcHIeAZTbz6a18FZrQgmM8qC4V3lUBSAWAXe7rjgCqBjjHk5EJbI/8BGgBSS4QLraC266q5FMU+bqPBkMftHaK9dLHGtUAbKrWkiBBlVrpEQBQBGxhZDRtwHKehY9USL2pnBkAahrcHY2nvl4OgCLSfpjMC1nAdtbXPVgNr/Q04nEtyLbGNVLATlypeUnQ+SyAXciA2zAZe7pq8JLKtSzHojax7QgQg/aHAIwEIGPkgWj4KPf9Nop80BQLCC0/0nhwTxTK0+8PPTACwWyV5ZrNUg/4AyBM393qrPmxAyCc9hPYWMuPMmuQFfceIDib+XJaEAbSADCIK88it8jR/m4D89Y+1hZqWysTZsFMtp9MZwHoA9BstcoLN4xxBe4kFHnwU5bPvR9p1gM4aTyaejACJMbm4g+RX0eAHbC/lWCzwAtd3KGcHkRlJF/Rnva3dpwGEKcdFwEcgzZRgAgodoOUXgC/WokxtJUGy7FgBT2ws4lf3DCFb5hX4iALJEAYpK/VGr6PjQyg1gGGErbzZDymqqCr0IYeIBIHYDHKrj7TSVuKnCvmJQWKoS/rZhTsp2AU4JJS8XHIQ20Ie+oHOmToVn2UZ0Xuy4/fav790dCXIR1PPTDCykYjvdoH9tT+b/sk2sHK2Nngod4DmKLjFO14dMTzKWQ91efAJh7IOJ25jwhc7VZT1SndONP5DpLKas90nlMuFMkAqw1HnD+kWS9f2XG3kAHVJQBsr/aHz9R+ddQb+TKADn1bgDhb57Z9/7GBTQxpb3Mj4bp/2PN+7OioTz3hYodssgKSut0172eKPAqyj8OR7z/ntnd8uzx48JA++oQ3DypJzQNK1tY2CG2MCyBOrRdsqdLDzWaLIFuLy24C2fGIucaD0sCjLT7dArgr1fpC0FXH7NQAwZFewWF4F0BbuJ4+fWqA3QF0hb6vawaAl7SPIe/xhD8cAeRDf8UF/6zvtWVz4HuZTy3QGc81fytNa8FqWKvEQi2Nvq35WKA+wGrqc/A9pYAk9Gffl/oDL2MKQJKOtVaj69vUgsDsGskCv/DcAyLNZjPGmfoKjKn1daHkjoIsO8aElt/6YQe+lwFgwXwWCPXb4GPuM9VKhbDmw4VyrQJaWTDC/fv3F9aNCmyycyjsr3XpdtfDWDb5W8Ar3qvj3bYv3utllCuVhbbzGxt5WDfb9TDWBSqni/FipZAtkEHfa22LfDwYutmgmjsUwvOJrjesXDjK6f1Vmvq5w25Mo17qi/B+tZubtxS4afJZAJTX637sYP2zyg9DYlht4tb5sj5pNuvU6vIGhpWsrSQBDAppYL9eauH7QiTUE8jQ82YJbFiVQzUAWqt9cK8SyXYewTeKlYD3gG9Zv3C9w6bF8vzm5+4SrMbzXXmVFvgdLXDW4CXSHxccXQVigz/S5/Z+YT1l8jxt+pV+zkh8WtCY/WbStZCay+/HmPkHvlifYw1hJa8BWMNl/bc1vZUMtXs2yO+43/yOTVf+rLRAaYHSAqUFSguUFvgSWkDXRXZtgH2O9957z9UGB8TsAdLngbOW12YlWG0R1HcSEO00B50sCEy72zIIzHbDs6b/IsBqqwBt/H3NG+OnAZ+dFeh22vTH2XBV2WzccrmtVoEFl9f5q8bO88bTyS4Fex+y3+zAagw0cWA1L9doZEAtWA37FjHvnSBGquflcwfI4b23WZTRzAOnIqpG8t2BtwpY5L0PpnT7zl2Xvj/q06UbvOe9vr1B5y7wvs40JXrvPd5D/eCDh1SJGKxz/eoa/dVfMaAHWJePeIuZfvrLh7TX577RXNuiWovv83hER/v33f0LlzbpxkUGhF3batDVdU6z3hhRK2ZwWL0K+Ui2SUoNmgqoaJpGCKHwexl9465sRhTLwdt2PaFC4pk4tN0fsa0+vnufemO+v3jtBk0jLv87v3qfJgd8WPsv/vRb9PJVQQnlKbUanH4yH1AhcZtqdZMKkWjsDwGy4TI0GkRRwUifKEmoPxfw1owok1Dzv/k3/5G669xG/+Pf/oDaov6apohrcD6/fPtDOjhkWcn/4a+/T50OVxiR/CNz5v5nv2BQ8u6Th/St1xgN9LVXrlGLq+W60WNBHgFg1BBpyxcvr1NV1E2zFKA6Th/Vq3S/z/u1k3GfbmwwSCjJJ5RprLa6RofcRDScjGh7m39cqaQUA/GFWMG8Rc2K6LzmRL0RVz5LxtTqiDyo8x+cfjLLaTzkmFiaZdQQm0DO8kCGyMefPvL7lFevb5LgBglb/Xd+o1Kw+3Tr1iWXz4vX1qgmGAqVwcTzRbBaTBCNdGWLiWaCa9rvTamocNsB07d7yEY/6I1oQ2RzNzeIxtIYjVpEwwG3O/b327In+uDBA1KCGHzX4+Cus3MloaNDHoTnL+z4/X4cvtb5ut2OSfByriEP97lddp89orbsoaaTIb3x+svcRpRRTdqoloRoZQ6JYcWSmFjHBDGxCrcvhpACWx8PiH79Acde7tw7pP6EO9M0a1IqgDYMp1ziQtVGk8YCtusNjigRMOKVjQZda3En+8YrXZJX0VEP5AA8aO/e2aNPf8Ng0yJLaFMO0b9y8xz9yde4n1y/QtQV+d4E4EmpSzFPqVGRjuKMqp14Gawm/+3+zH2ML0WjxdCeDY/sz0vAmrFXeftFWKAEq3l2ohKshg5WgtVYl74Eq/HkWYLV2A4lWI0XpCVYLYBGdUIuwWolWK0Eq/FmSQlWk00FwzxXgtWEebQEq7kxUoLVvohP2TLP0gL/fVugBKvxNq8FY5dgtf+++2xZutICpQVKC5QWKC3wZbZACVY7ufWeBzA6DdjoJBDacX87Lt+zgs/Omr4Eq50sS6rjpQSr8bgpwWolWK0Eq5VgtRKsVoLVvszr4C9z2aNRkRarKIZPszi1FY/y1cxqQKquYlYDSxrkP3FNxkPq9zmgdXRwSL1DRpAO+4PABAaJPWFTc5JwjuQU+M+CIk9zOSfINeHKZnMvGwoZUM+0lIXTyrb8kPwKEopBYg+20d+CWW0kcqXVpBJkKME2oYjcPEhZ8AJaGFnAwyqXZc2xp5KRVhfROAGkbCKWpcmxlciJ442NNS8thLLrgt0yfFgJqvk8MIJAptCyWOnJZMgbBra5OEjvwc6GeSKwNAUWIjCgKGNWf9Dz5Z9OQ93xTmVhccxYwvDQrdV8+1ppvPEw9AG8X/tSNYkCY5mRbS2yRUYNLTM2xZVRA/9qn6/WQ3nAbKVSTQXFHsXd6w89kwdYgjwji2FWa6FNBK2dU+RPi0cUJF+TKtDZgvyvNrwk6Nwo8SZx3TBhJN7mkKFc1S721Lztz7Ct2gpsHVpfnCZTmTHYQfOsNwIDh5VUgRSj5mMlJsFm9OTJE/fKw8NeYLQqCs+sBtkyZQpptDqeKQdMK8qMgnJpP7QSt+iPeuLeslshPyvfqcwiCVjrYl5M2VNvyGMVYyTa0ErjaB1Rd8tipb89OOx5hhj4K2VWc+wnEQdhwPylUsJg+9N8wKym95PxzDNHOokxYWwCc0qzw4AP1N1K4GkbwT5ad8u2ZWXOUF5lHID/0L4KGbFVbAyQpVV2Iiv3BtlE33aNpn+vZW107xU2xGa76e1PUfAbtk9mRgbUBqwi0BwbjTLPwABfDdSoMKtVhNrYyrGh3TxDTxZYHnGgSuuFeqt/S+dz3w/xW2VWw8kU+EdcsJtn+sFpGqFFtqfY6s3GAmujlhlMW/pey1Q3OjpakAu0m2daNjA5WblPy5ynfdXK6uFe36uMeyj/fDbzTGOQBNV5pADrj9gTjKcqeby1uUFg/sEFkh1leOr1D31frcFf4UiWm1xzmkz5aBPkTTc2+dTGuc0tz9KDfqrMWIf9wJZ6cDjwZd48d54uXuLTPRcvXwisTjMjUws1b5nfwUym9xhHWq/hZOpZ1nDyQ+WjMF5Qf1xHvTCPZFnwOVtb5yiWU2B3794jSGniAtvfuR0G4eGUT5BEHOkBNdfvlM0RLJi2TfU+ToJfdT5GfNTBgRy5cifLgkwt2lHb3bGyiWx0ZGRe1ce5cTGZ+LrjXu0D22u/wjjWOReMbCoNibSDobCpDQc0nPA8DT+gbWdZtVA2ZXtCGvVRGMv2XVZGs7PGpxTh4ztrfFoKfVz7LSSmNZ+WWRugX1lmNe/TRkFyGpKn2i6gxdayWZ+PtZLWHeXXumOs2XGtv7XrE8hZY42Fq54E5jPL4GjnJuuLVDpb28rOQcGvgrGST9VBqhhyj7iW129eWt3IZ3/yySe+rZFe/QbqqvMp/tV3xXGQCbb+EPVW32t9C2xvpVNs/lY2VOs1nwXZU+Snv4Ud1BaWRdX6e8fwJ3KuC2uzatUzk1Ub9ZXMapYd1rIY2nrhXXZcaJ/hcS4y7maOQF8OY3mRKc3KgFr2Tc9opMfuRJ5UTw7Cv+r8Dn/i35vH3v7wObYf6lyPfpGmIiGQplSRNTNY01Sq2K3bRbYY7W6/ZSxjtGfsq4Z5MxxPZveul53vqGRWWzRO+V+lBc5ogdOA1ZbT2DW7vm6Z1cP7ns+RWc2zhxsmNjxbxbJm9zAs+6c1j/XNlt0ec4muXcFqrsxqOt8gD7zXyiTZ+q4KUuLvZ92/OmNTlslLC5QWKC1QWqC0QGmBL5EFHJtLW5iZwCAk+z34nvZqKFG0cs9Yv+VXfdOvMsFJ672zmmxVjO6kPM66/lmV/2kY0Ja/F+23o/2bXb+d5jermOqOY1bD898nvWULs+tJW/9VrGn2vctlW7UutYoLC9/WRlHpNExpsN+qch73W6Q/jkHtuOd2b2zVfsBy3zjO/se19dn6P2K6zNrFexW8V02Q8RS5xuX8POlPBF4g3pQpitRzBNk9DzCKZbIvixRZJkxXFCOU4a7hiOj2fWZ4+uzBQ3pyyHKfRbVB2xcvu/u1tYuOAQnX++/dofUu722/+c3L9PJXOJ/DQUa//Dkzgb3z3jOq1XiP+eLVi1QTkrJ5NqHDPWZW6zQiSmYc095oJvS1m/yuFy+3qdviPSEQcCGugatWbXkGLJAyCYGa23auCvtRkhG1hYEpm46936u3O7Q/5Hz+849/Su/feeDuu+evUO5il0SPHj6ltRr7z7/+8+/SS1e5LbpN8NTxb4ezQ8qFLawar9NQwgYI3yOduzLEGpgBC/vdo5wLBDI3JWn61//6P9H2Dr/rR3/9p9SWZhkXRE8ecpv+4u1fU6XKrf2DH75JbS6my+POA2bwevhkQD/95Yfuvn+wR3/9nZfc/V98+1VqN/i3c8rpkwe8J//BJ/dorc2seN/5xk1qyp4eVFHnIhsKvcm3PuBYwcHBPn3/jVvuvlNLaBZxzKqI2nT7Lscfnu09pZdeY7nPrY0WXuiuteqGhg/p0X2ix/u33fONczW6dIX7TxRDkFIkU6cx3b3D/fCwN6IbL3Oa7Y2YPvyE07z11i+pu8Z2+9qfvELXX2SWLISx3vkFYytuf/oZffWr1939m69vUx0yro5rEKKXEkddkAE1zGoR0UTY5p7u92kgurl50qBDYZvLopjast+/3iFalyEL8x0ecfn39vZ8DAoqKY0GDwCwj+meJf7d22P5y6vXrgXlpyTE1eu1mNp1HqjpDIo+HMc4Ojyg86B1c5XP6NoFlhmFlWaCPcHeKvbGceVU+LpjvEjohesqfe/BYU5PRPf3swfP6KNPOQY+nFWp3j7P+UcdOuhxA0fVDiUV7vSzPKLRhJ/PQMMoPqcb5/TKFpfhlWtdmkrZnj595KWH59MJgSEN1875NXrlJrMDXrlcJRE2ojqllBZs2yibU0veG4FBshAKQTCjeRa03NxbmjSXA9vNqmTBH8pTHwTT/y6Z1dQS5b9fkAWiYS5CzfICH2Q14IHTvDsuYoqVXtDIgAKsVpFB6XyfSK0BpTwVLs/RoO/kP3Ed7u96ecHJaOyHymQEWkPRVc4zikW6puKmZnbSEbxLzgMa0qL68YHAp5c/S4NkmwWspHnmP2La7SDHg0WYByKMhz6ohmGrgSUEj7wsVBFkKwBo8QCvtFiQXNTFnQWTQY7HBn21zBashnfq5i6AFrqpi9/ZhacNnAfQT4ikAXigH20I6GqAE85b0yMQqEHEpAhyrs6+M16BAGTjpcqM9Nujxw+NJNPMUHa2fcAY9VCw2lq9TqkBi/hA+GzqF+aoo5cmBPWt9Aek1YDodDwKADsjj4i02kawkwdIdde8PRHs8+1VBCnS4Wji7TA1cqgIFILC1l0AzQhwB5O9tl2RQ1tbJCOd1jhPqhEBzCSys7Ugf1lJGkYGLkjZAjxnwYj240/rZYP09kPKSn0BZKBgNbShl4hKaCGor++CfJ6Vy1T73L79GYG6FVevN1iQHPUgmK2tECyv1HwbPXv2zAMskLemR1+2YE0rR6tjzYK0UEbFP0FN08tQms0GC7BDP7UScerXLHh0URI3sGgB46N9EjKgCixwVjrdOAAAIABJREFUgW0BzkIeEaAwXJVqCJCjYMGHzHw+kGes1HgRMZlPFoCnFpyk5YRtLADRghc1jQ0KoX2tDOgq/wCwmoIhbHrIIGr+1WoACCIIHuTJEm//erN+LFjN+6IibAJZMGIRBblPe+JtNs8IQGNcRZ4vx8t5HJmNisSA5AAc1HrBJlqXzMgp4hnk03g8om/I3GFkQDEvaFvYeRAgSQt29B/rSZA6hQ9Q+x/t7i6ATbU/2P5o/ZsD8gqQwoJN0Ua2XlqmVrvh/eF0PPPSkI8ePqGDXf5AmYymvsyb610CmBTXzvlz1Onwh0KtApAo2xxgNfUVAIGNxvzh5UCZdfkAynKqyYdCu4FFOX+owb964PJoaOShA5j4wuUrdPnKFZce5e8POP/ecGTAvgH4Mp2H8duot3yaeV54YNN8lvn5BWVQUOxwNPW+LkmqAQA3z3zZDg6PvI+CJJ/6paRa9/mMx9Mgvys0zijzYBzWGxYkWm8EcDna1AMrnaykfLikAaRuQTboO5DndDavNKgiwCb0tVUAU+v/YXs7X6iftwAm9N+pzOOT2ZRm0v/xW51P4fN0TALopUB5lMlKLWu98E59F/y5gtUADts+zx9zCErr2AFwWevSbjZ9203HE9+m2GD24N3+wH3k4sIHrvYxdFmd022wGm2oZbZrJ5TTyrl60Ha9vgDsUxnQxK1pA5hVy2xlfJfnEV2nwQ4WFGXX2LGsjQFWUzlGJy8r8qzWJ+O5rrseP37s7Y+y61rOAl7xfrUJ5Cztey0oyoLR7VpO34W20vR2LWE3uEfDICmO5+rXrBwwnmtfwjs90G0+D/7ByI47ULL0+Ua7RYnIyKI8an/kvyooYH02+qb+t13TWtAe+qxd54Tyh7aA/cNaa3E9qb+F/9F+hTxbAkAHWK3W5J20Viusc7CRoL8Ftb22F4CS2n/wW+0baOuacN4DrKZgcfhdXX+ijQJgMdzbtQ1QyWE9EAB51m54l5/XSrCanf7L+9ICZ7bAScFLuw60ALXjfmPXnja9BZPZ31q5bQv2Oi4fC1azedoDRKt+C6PYvYdwqC01B2fCehxrUJVtx/rCy4DrXhJWlGb9but0XEDWpj9zI5U/KC1QWqC0QGmB0gKlBf7gLIC9BP02wneX7m998MEHbj8BF9YVus45bo2xfGBglaFKsFqwio1XrLLp8rNVYK9lgNcqMNkyiGr5v7VEFlx1FrDaSaA0m+eq+p4ERPMxIrPuPQncdlYw3HH1tft2apvltlhlw+W2WFUeHUurxsZx42q1w8m9pB3/XWXsEJ/hGA0iw6oIqv+Nf7FtEQmyIkIKTQRyEcVnxAXlSnTg0GkCnAJBSsLxmWo1pqH89vH+jN79hGUln+wPCLKRuHq9GY2GHGNtN9bp61/9lrv/k28npCp8RynRr3/J+74//9mndHDAMQfs9Wxsc1021hN67bWr7h7b7A8+5f3OB3fuUafGqJ+t9Qad3+ayvXC1S1e2OY7R7dQpkdg9qqdVxG69wFUc7iZKGShGQJAp2UtSp17Gdf/00T7dfnro7vt5TJ8+YoDdsD+hlsiMvnHjGl3bZiDOlZ0WXdrh+8PxLlXqfIB9OInoN5+wVGK3uUmvvsSHf11ZCiGciVIqiPfGhlOiQ8Ym0f/1d/+BXn6d4wNfe/NVB8rDNcqJPrvD5X/rn35Gl68x4O/b332F1gWsdjRL6YN3H7vn73/8lPoTtk//4Bn97Z8xsOy7b16nSsR7ukVSoQ/vsZ1/+vYHtLXJe9V/9b3XqCVh806daDoX8oQ4pr/78U9cGswh/+oHf+but7sdmkgMcE51+uU7D93zuw/u0je/w3V54cJ5SqQP16lOB6zMSb/6xRN6tPeuu7/56gV6/SuvuvtGI6F5xmDNbF6hn/4zA9qePDuiP/+Lb7j78xcS+qd/5Pb6yU/e8XGtr3ztFr36BtcF2LFf/5JjLO+++y69/gb3sR989wq1hcSgVkwJ8ThcyzKgKh+ZRdxOuB4+O6RHu/zePK7S0UgAlBvb1GhyTKleienapsRS50Q9ifNgLkYsABfH8TimlGW5JwaB1NvuU+57Fy5d8pK1yGNzjeVxiWZ0aYcPxRfp2Mn94gLuo9MNca2ai78DrJZ5EoCkUvUuAXg9weBRXkBylXNHXR/vM/ARQMY9waqkRYVmBY+XemeLZtKHHzzap4MBlyGpdoki7rjzeYXSnEdhFFepEvFvq/mUNomBkhc6VZrJ3v+w36P1Dqc/t1Whq5e4c798c5MuX+LnzeqUqgrkLWYUo3GQZ1KlJBKEIMarlNOgdYkEVMm1XH0Bd3DcJRAc/nMJVjvJjOXfPgcLlGA1mahLsBo7whKsJrrxJVjN9YcSrMZetgSr8YKrBKtxfyjBaiVYrVKC1dxYQEC6BKsxI5qCsQAMKsFqzFLpmR1LsJobLyVY7XP4ci2zKC3wJbNACVbjrWALJivBal+yTlwWt7RAaYHSAqUFSgt8CS1QgtVWN9p/S2a1Eqz22xKcJVjtJGdSgtVgnRKsxn2kBKuVYLUSrFaC1b6Ey8+yyL+HBRbAanbBuorW9aT3JJQsYDBT4R91MqCCugTzmjKrjUdDmoikZv8I0p+MLAWzGqRAcc3TmWNxwZXNU8eug8vlIehZMH5ZZjW8DxeY1TJhJQEjgpeWS/PABDYLp337w55nNgI7hQYaIeendgHbhzJ5VJJ4pQwlZUESy8op1p3sI2/W2lM5KJeWDYB4ZeCALKOeXMZCVk8DQWbQykip3A/ytUxL9nRzYEsIbAow6yq5KMgJaXqw0oD5xJV5DjYpRgIjb7XDZBJYcPRv+Pf+g3tGxjHYBAwgKsVlZUBrYOMQ1jLbXiAf9awwzVoIBicVHwTd39/1kpTK0IcygA3EBo+VHcSWod0NkkygA/bMIrMgEwmGJ8+Ck4XAPFixEgEsZEnsJZlw2kNZSVAlz1IWQSpOwHAZ7M+o71Y7sLtBBtSzehhmpsxIhR53Qme5X+l4tYwaYBbR02Sok/YloKy9BGF7bUF2JTCOBPY+nERTZjWwDWHM4AKLjb3X34L0UNl6dnd3PTMK+qAyGKEsQbYy92WzDDFoz4WT+yINPJ2khPZbHl+W5cWONTy3zEPaT/DMfjjqh3V3bSPIOCZgCGM/g7GSCTUwpIdVQjEv0iCDayQLR8OJ70tg1qs1GP1eqVeoJfT0loHJBnZOOjWmbW3rayV5wPTm+6GRNgYdbfA/oe5wtZ7ZMcv9GLRSpLBTLuyGcS3BF7grBk5I2JNW2l7oA3pvpdbgwdXmkGT07IbuG5V9PnKG/LO3eabU3qEdIc1sfaD3t2lgR1vYlHFl5/zns6GnWkYazxqhhnUVC8cHLCsn+p36KAvmQz30fYODIzMHhXkHttdyWpkl5GfZjDQf+BVtF9RV+2270/RlHg3G3h/evX2XwMKEazwMcsyXdi4Q2HtwbW6s+5M49WqNMAfgwvys/r83GNHhEZ88BYPahYvMytao1SnL+ZgNnxZie6I9FaQCaVS1Z5pF3lbnL16iCxcvcvvGBe3JyVa807NgOqY3but0jrmS+0CnG2QcC8OiNxyMvU1gP/XDSVILTGyG/ag3CBLPUOT1TJOVQDMN+dogeRlY0Jwvkv6xf3Tk34W5Udu00Wx7O8OPad9utNoL7Fnabyu1wKyJso+nQpWe1KneYsAobKvzL/y5ZUqxzFj63DJLoe9Y8FCkDLoxVlFcG7xXJTiRv45N+HZlKbMMiPiNLYPWBfVVZqmdnR3aEiY/SH1pnqiHtlHTsJrhVJTaHGXQ+2Gv71kDMY95tkvDrGYZ5iyzmh1T+J2VntR2Qb103GEsqzwuU3CLr5jPV8pW4nf6W9RR5zWcHgsMZ4GpC+XUg7QVxzTG/Rzlssx2Fgiodoact9oNf7fMagsy617mMvgu6zdQXt/nDZuyY92bymm+LFuQ2bD+yvu3/tAw6YY1kl2TWNY9fSfqCzvou1B3He9OkluYR8FKpmMN79e6I631+equkZ9lB9Ln9rd4Zuvu56k0Df1tGNoCY0LLiTWeprey1JhPdWyiXNr/wdCnMp3ValiXxlHw8+1218t3AsSh7QimZ7CoOX/baFBDJJvB3KzMsvguUBl0jC3/HVGvLkh4+3VOEvm+h/O3dk2ltkI+iZe2t+eWg6yI893mNLj+tvy3tEBpgUULnARWW8V8ZudV60fx3DIg2rn3NExpNv2qe/sNYdfC7ltH1mL228KmsWterDXCN0SQ8oQPghw5Lvg5XYfa3yJP9SsLa/YlSSNbfrU2n9I+/kRw2S9LC5QWKC1QWqC0QGmBPy4LYN2iawZ83+h65rPPPqPbtxkEgO88u+aw3zer1nAnrVWW1y5q7eOeH9caZ03/eX2TnQZYZst8XPpV67GTGLxWMYHZb83jmL2Wv0cta5p9n92fXpXmuBiLfW6Zz5ZZ0M6a/6qYw3FlQB3Pkv9yem2vk5jbVrXpss2tPc/KnHem/omNnyAKFZTpYhbuc99D2MOQQiOegP+5vgBFItkkceTwPlER7qGrMucXVFqilIRXFhOaFSLnl9RpKlqA4FjqCevS412iT+4w89Ptzx7RuM8MTDtb2/TVr7zi7l94mYg5u4iOJkQff8D3v3n3Ph3tM9NVo5bS+R3+Zrl2tUPffJMlGhFyeO8d3rf/l7fvUD7TPWDsT0v6SzF9/01mLFtvTana4PvIKc3wuxoxUVPuq8WMkkgMmqN+EpPMYxoQxySLekRcE6JHM6I9+Y/d3Zwef8R+ksY9WquwIW5e7dI3vnnT3VejhIbSLo+e9emtt953zzfXd+h732a2MLCUVSKOh1fjOUURk6Xs7o/o9iessvaLt39Ff/k33+Xfnu9QR1imRinRw/vcLn//7/+Bvv7N1939rVcuUr3F/eHd9z+iwRHHqwfjBvXmzPTWP9ylv/3OC+7+azeqvt2pmtAHDznW/R//4ef0wvWX3f1f/9k1qgkJXbdBNJFtsHFE9H/8l7dcmtFkSv/qL77n7rfbNW83lPCff8YykR/85kP63o9uuPuXL190ylq4xv2Y7v7G3dK7v/qQDkYfufvXv3aNvv6tr7r7tXaFcumHeVqlv/9//sU9f/K0R3/7P3/f3TcaRP/5PzGL29OnA0I8CFd3q0LnLvC7sAd/92PGVrz77nv0yqssJfmj796iS8JaVy/GXgrTdT5h5MrjxA8dkHcNhFkNMqCf3nvk8oHM5aFQrl2+foNqdW7TuMjojcuiIob24C7v9nDVb7TbCQ0GwrSHuKJgPaD28vQRx6/WNjeoKcyCD588pmuXr7nn6XxAV85zHBV9SS8b96hX6zST+CHYwopYWdaIptKmwwlRH/Kcrs/MnMwqrl5/Qo+f8hjsDed07hLb7fzFbVJdwqhGNBHfcufBhO7cY5/QHxQ0nojmLrUoiYQBjiokw5faVaKixzZsx3Pq1HlvZHujSztMPEcXd4iusQIwXdiZUSViOr4qzaDR5u6TvE7ViOPwMaSSpV4Qz5EwwCIDmmVDM/fwpeo/F3d9rSioN7O7KYnVFu1R/tfnbwEHVlu1ELaLxSUFmJWliKNFsJoCj5C3yoACWJaL1NSwf0SgOXQO4PCI+kfM/Xmwt08Ar+HCh4TKRFbihCCzhyudTykXIFqRZxRJngXoN+XepRHAnAUBoDy6MTybpTQTgBSCg12IKztN6W1qC30kgvc64UNLeDxmB1aFRFFV5B2jxMlh4kIZNdgPuTFdlEFezW7c+uC9kSbEJm6tHgBhQR6o6YFECFrpcwTarFSclVjS93Ldw0rPB/YctkQXKeEDDsxqmr8NmhbZnNAG2i4aTB0Men5isTKFvX4AZ0Aa0UuDtdpBGqneoKTCZUjSlObSpilAhCJFhzKqPV3wUoAUaEcNNh/s7tGTJ+zsEShUm6x1ulQX6SUAWZptXojheUMC/7Vag0gDcnlOqYAhXHBAKYaLgmaySY8JVgE6DoxY4/YCKCGWiRRlhuyW66tp5hcmAFWAqQwXQGs6mQO0hgAm/yEmsPy5vpQH0Ew6z72d7Qe3BVctf3xoH7P9BEF6D1aDDKjMYgBH+v4DilIBJuK32mcwXtTmkPJ8+JAXR5CSRHAeF4IQCnpzoCtZlB0N+jSa8IQ/6A1oLu3bbXepJRKE2Tyj/pA1t5MooYrYFguNqgRrQW9aCP9okRWUyaIGUoDazX9ro0FliPF9IrPq8gaDDXpY4IKOBQAvFISH/gWQJq7JdESRALYA+AuB/Dmloj0+mQTgxWgwpLE8h2ylypx1IIEjYx9+Q4ELUZR4PwNwm8qBMehRgFwRAF6e09rf47eaxoIDUEZtRwt2QT9UUAX8hgbdR6Ox9xXtZsuPI+eTZQmbNKqkwJckqfj+Y+cRlFkXPwj6B7Bg1QPBXB+WQJPr20KVS2mQsbNBM7Sb5oMxru3l8heT2KAZ2hbAEB5fAGQIgKuYOcAULhvsQln8xoD4CaSxoDHX5vI3LKZVrhHgLe1XKM9swnME+oPKxaKtNa5mg4RWBhRtp/1qMh576UbQfWu7qo9E/vPJ3EslYozu7/LcijatVxj04IBHHZ7vMKdoOQEOVp88Gwd55fFsShjzuNbaLbr1En+YYqzPZFxDWlrzgQ0toER7J8Bmas/1rW1PA91o1emp5A//pPlYCVT81ucP8BnQZW4urtNU5vrekXwJCbBDhyaAIADJ4trfO/Rlw8aG95OVIJkHKmx918zNTWEOVd+I8aX+pz8a0lzWJ9js1Lm+2er4OsKH+P4wD2BWpNU86822v0efUbBaHFWo1uQvSuTh5S/RpnWZO4w8N8BMelnJRZRNpVHRDs0Wz4n4MFUZZSc/KkAltKEFnyk4Hu/XMlvgmgVxwpdo+q1z27QuAWqAt3SORt0LmVstUAzuzEu3G9D2ZDjy8xfWINrHqknD54my62/Rz3U+smApVNnK6eo4gg9RUCrKoHXPU9iBTYUpR/2/+lE8d+A8sSfqrgF5BOPVRrCbth36XUWkw3G4QtPgeQBHBtnc5XbUjXY81zqivmpbPA8+Nhy6gB/W+QL+B0AnN44ciIorif6uPgr9XJ+j7uMxyx5Mp0EWE/b20qjTOQmTPOG7wG4G2z6jZUN/9ocBZsGHuPWwgu2MPD3aXNsdvw1g+rChgnda4Lt9lwfCYi6Qdc7h4WHwsZNwKKXfH3rgIMaU1hEywZqPBathnaZjFt8Oaxu8ebCxsebnCNDRK3CtXgt9Zm1tw48XJyEqfQkSza2WSoi2qCn36I/qA+ut4AN4zcxzHHyDSl2jT3o/0wjzDvdp9tBWjtD1H1lv5+Jr1afYzeYzbTx7r1TelBb447LAqkCnWmAVWG05vf3v40Bp9rkFtK06KIf8TpNe01iAmgWEIx+dS+16f/lgRZA1btKtWyzFYuWX7cEc2zOQjz9UdUyXsd9zf1y9qqxtaYHSAqUFSguUFigtcJwF9PvS7oPimf43vv8gjYbryZMnCwdwTgNWW9zn1N2uUJrlGJtdm52m1b5osNppQGnP+847CXx21vy/aLCa3bNaBVZbfv+q8uDZcaCx58mALud3mvKsAtuh7xxX/tOkX1X+5f5o87ff/8eB1U6zR/C8vrRQhuPAasDSRAxOyX0kAvexB08wWI33Qtz2vkVf2Hs924KwigCDsmhCuQgDzuOC5kCkuKtDgl+icUEk+DR68pjoziefuhR7z3ap2+Y9mc1LV2i/wr991pvSkzsc304nc7qyxcCUy1fW6dIVTnPxSoX0XPn+wZz++Sec5/6znF5/hYFZmxtETxnDQ9PRU2rGDHLa3ihoa4tRLdvb52l7nYFrWx2ipuDwknRGzZj3s7PxgGpNTkNJnUTFlPIKqbggPZu6P/lrJDKd1TlRMuc4WFyM6ZzIgEZVaK+23fMH+wf07//DL9z9+to5+u43v+7usV3VFYBUqwJQD7fj/t4Rvf/+PXf/6Mkz+l//t7919zmIXKT8sP1jxoDRv/t3/0g/+BEDtjbOEw2EAOcf/um/0tXLDIy7fuMm/exXvGc57h/S3/w5y3HeukA0mjGmALHGD+5wXf7t//cWvfn1P3X3P/zTNZrKVvpGF7Km7NunSUT/9r+8zYXII/qb73zN3V5Yj6kneKksJvqnf37gnr/z3rv0F38poLqXrlKUciDyyf0J3f2Q33vvs/uUEjfqa29cp6+9+Zq7R9spGAjh6f/9/5R5an9G/9P/wjKg2K7/8X9lEGG32aErlzkeezjYpXHKFdg+d4GePOHC/eY3n9CrAlb7y+9eoescCqJ6HggNeB9cJXcTyiQWB4uNRS9zrzelj+7cdb8dzwo6lMHw8muvU12IOGIcyp4wEHCj1fR7vfVqiDvtnGtR/1AkcdsVki1pgiLmY2lsF4NdY7DX3bsP6ZVXuJ+nU6JGwjasN+AUZP6NCuqP+HmztUb9mQBSay2aKZDLjN+DwxntSfzo2cEhPX3K8a79/TFNRuwgzu9coW9+h/cu1raJPuGuStOC6Pwlvs8Top+/zR7is/vPaG9PyBwq6xQTjwtwEFRijr3srBE1p5xRJ5rQi1c5/6+8GpPg4qjbJmqK+4npkCJi4ggMy0TkR7O8TsWc86zETRK4BhcqhIf5v/UyKDNNAvMp5gVmOs2xvxKstmjW8r8+fwuUYLUSrOY2rPVjqASrGXauEqzmPuZLsBoDEUqwGlEJVuNJuASrlWC1EqzGIKcSrMY+oQSr8UbHrASr8UZCCVb7/L9YyxxLC3xJLVCC1XgjFQD2Eqz2Je3EZbFLC5QWKC1QWqC0wJfIAiVY7eTGOiuYbFVuJVhN2LzMYTHY6TRguBKsdkL/LMFqzjglWI37SAlWK8FqJVitBKt9iZafZVE/BwtEoyL1zGqWQQ0LLL/IckjLgJ1ctenqAC0q0wm2A5X+BCxTTuXnszllwkC2//QpTYWhYTjo07DHyNve0RGBrctdeUE1YT6IipzmwkwDeVCVh8uzIGsFtjXl7plPxx5fH4HWUMoPZhm9B3vFQJjScDJYZfg21jaosyasM47ZgWG4YHZRtgnYQJnVwFQxEkQ38iyEszaJqyKNRp7NB/lY5hIrVwQbKoMFWBAUJIRTxSoJBAlNPaGM575e9bpnUwBbh5fViwNDjDtJXQgk2kh3peksSBZOpwuMEZ5Fpsg82weY8PZFss0yuLRbDV+26XSyxO7AzBDNepUiYX1A1/CnttM5ZY6SFux0YKhieln+u2E8EgYpMFyo5OL+3h49fcq0m2BKUlDRzvY5anW5HSHR2FBmtXbHsx8BcOClDOMKRcKQBAa0XJnnwKwmCHzHrCZ9G/avgpkNJx22zhNYcXAxU4iwo1HhmJRwzdI8sOBEOJXDwX7Xzo4Fi4fQVACUCPpaiUbPimfaFDa0THt6UgysV/bUjH6sg9VF2UFgSi+zZZhCYPPALlbzQEa0tTLqHR31fdnqtaZnD4L0mZ6Cd+8Xex4e9SgVPwDJ4EgY9bJZRsMJn3rAsImrjOOeDCdUEyh5AxK62m9hVjlhUY2rXvpqNJx5RhzYQ9mGHJuISLVChljbGmkCwyIYEznQPppOfJ90zF7SV8FY02owtB3BFrUt+qkyOIJZTe3mmAdEwnIyGQfZvuGQJuBlxUcsIOxC1wOGNWUhqtcblAlDJNgcY2GGW1tbpzU5WTAeo5zcxyC7WRO5tIpjzuLxgufK3JNUK0Fedjr1Mn9gelM7VKs1f9IQvlfb2rIodVttqsqJCTCHqXRgvd3wbQqGnsD4FeRBUV3L0pBomZMg/wr/6dliHCsMB7iiNPfMjvbUmmWH8Ax3CiYTBjuMWcsYg7q58QhJTRzLcJTfKbXFP8C/2vJbVh4rs6hjCmVWhk7krT4EzHnK0mTfn4MhTOaUWqVG9Tr3KyerKnNoo171LHd4vzItzcYjP44oC0x+jVpzoX2DTPOEsnmgRtYzZw6UrPRHmJMy7pPT0ZiGwm6Id2p994XtFGm6ax26coVPJ128eNFTM8Mfe7nG4TAwllWrFAmDFJiKdM4AGxR+7/pqJaK9PT7JAuYvyIvisv4E9vZ2mBeUiq1GkxkNR3ySZTJPCSxkuOrNJtWq7J831tfp7mf33f3Hn37ixyNYr1SGCqyaKnuKE0UqV415Q1kbYQ9d/4B9Tdt1Ylgnwabp2ZuSOIBcqw0/7uZZYDfEXOH9Vau1AP7CO1xfnaY0l/o6dkBdFxkGKcsyaNm54NuU+cT6f/SrmrCygQFK2Z50bODfZcYXrZdl0oKPVWZN9GFdGyCNMn5hnrFSlXYNA9ZZXMhH5w7M16vkJjFn6XMrD5pU4DOVzTSsccCi6OfESpAJhqy8ti/+9YxfYNQTf1ukmWfwcuyMM+5jzCgWKMu1zI5pVdYMymal41r7zHgSmNVgf2WyBCNwQ+Y7K0+C39v8NR+Ux7LieMasen1h/tX0sIH3vRnL7rqyYY0qc7FjQY14rYs53a/HYFZ5jjS6hnR9UnwLxqWOTdhHmUExF6i/Rlm07Xie4sueUEZ5LEOwtgXmWfWxlinZSnvjPcpqiXw1H9jPSyrX6wvrGR3vg4W1zVGQeZ0Gxji7Vh8MAxMe2lDrCJbZuTiLTjMA3Le2Nnx54KuV2bfdCut5zHW+zM2QJ3y1fhdgHNWEZRaMmL7f1sPczWxFvEi1rG+QtNW+1GjiVCPbH2uNwEKXBqbSashfGWl9o33ON2c6af05v7vMrrTAF2kBv17QASffiMeB12z6VQxqPGYD06umt8xneGbzsfP4KqY0e2DNMl1iXNr8V+Wpc4BdN6jv0XfBP164wPIZWDtahpMv0vZl3qUFSguUFigtUFqgtMAfrwV03WK/M7Am0v/G+uTOnTvOQD/72c/89xzWWbpWYSUG3i/Ed5XuC2IfwrLbWysft8Zbxay2zJ5m//uL/j56HlP2Se8/K9BtFXgLNjuuDGdJv8wmdtxv7R6ytpeNeaL+6qJuAAAgAElEQVRt7W+PY1CzMZlVTGYLcVQjT2/zx/uPkwE9Lv9VZca7npfe2tmmt+VEmlVMcielX9VXl9vzeX34xD7422SFQvrE+1Wr/sw2CixrJyaUWI2L9QrrGFFKhex7IeaXCXlFThXKifevUopJCJsIYbtBn8tz//5j+uSTT9z9pw/6dBAx7VJvSlQRNrIr/z97b9Zlx3GdC+4czlxzFaqAIiYChEBSpEiKoihrNn093LvaD77vfvOjX/zoX+Fnv/oH9Fq+3Xa3fW23JFOUSHESZ4IkZhSGqkINZz4nh15f7NgR+xxnAUVxpjLXkpDMyhMZsWPHuL/4vpUWPf0YH/o+/8gc5Za9bLNN9MEG05e9/PZF6o/4D7XqAp1+4Li5/87jRMJw9pvffESNeWbPqtVD6nIonfIkoGOrvOZamavS2hLvJZ89MUfBiPux5UbNMSch5OrkArHPSZwH7LtF8RKXdxhQZNWnmpWYbLjOKIxkZOMMlZjGNkh3Y3eP3niPmbdu3dmjRo3TWV87SauLHJutx1BH4Ty//eZbdHeHY7kPPnSSzj/K0pm1WuQkF7G19dY7zJj19tuX6Klnvsn3712kJLMMXisteuQRlvKsVgL6j39h5qpaFNIf/pRjF5DOxLdxIUR7lbNJP//5m/TNx5kp7dSDOITMz8MK4oO877u1k9BvXmFlqbWFBfqff8jlGnWIcru1iTf/8Z+ZVW5ja5P+7M//1NzPLRBZMRp64fl3KBvxXt36sTV6/51XzP3ZMyfoD561zGotxM3Ytr1RRP/PL5l97cW3b9Kf/o+nzT1Y357/59+Y+28/epK+8y2u94tXB/Trt3hcGwZz1JpnNrIrl69To8oxz//5p+foLGefWkFHQrZGfUPkIKEyltg6HVNMPdCHIT8J0WtvvW/ua41Zaja4TrEncNRqWG5u3aJjR5lBsNfdp8C2NeyP1m3F41ndxm0QZ62IokOSE/bqcZk+ysXMvTJwMM6oLpqaiDFbKdAsyqhr92I7KeqF84bt/S0ra7u7T3TjOv/H9tYOjcY2jtTz+IJ6tUVbNxmTUmvM01NPc72gnq/dZiWfQZ5Sc5ZVNM48QnSdhd7ot29t0YcX2feCvE41K9GbpQFVKkwteLSZ08kKM/A9emKWzp05be5BumhDpIQwdA1Uhph7RJD+tDrEBOU2q8aXgUVS2B9jJ+FqyPE0cyRn7VAX+tWSNe1Qpipf+owtcCBYDUN80eTBYM+mNl1Nw1Wbo0ZKzDYOBBdzC7wYDXpOMuzOrds0tiCVPqTxLNirs7/nAskhpgSQZTK0hoEPVA/6PjBpAtjc2UCqSdTwIFvpFiJq8lWLPYgHYAUndTccTQRTAU7BBYkkSWdyQzd1gSKUHfJauPqDrpdUUxPeiiJTxCJJZIwMOMNuPGtwjJbswb0EfRFYFVCL3vDFO37h5UE2mAS7SbdCI+K7smBCIFBLbmmZJOcDmQ+u7+3sEmizTXn7fbeYm5+bMfJyuCDpKRPeeqXqgmSVqs+PDjSOwYupLhcUT4YukJYroECv23Z53t296wLkaTJy4AAE0H09+jxgYemCiwaAaCe8AJDZATPCrM3JpILi1Er49WWQIKrWPZgGFKutJpc9C0KXNwAgBAg1TBIXnI5iDwLD2C0+ADlLuQeoRfI2TTktbXAarCbBSzBgyaUX2f1uz/me8Tc7WUBQWSTt8H2pOzyXQMf29raT0tNyfjOtOVpZWTGfE3vjHr8TMNN+u+dAAPBbyaeWpMS91AvyoE8biU3gjxp8ILKqkNaE5Bgu/F1AAJCB1em4YEvogzBI2wHXlOScbu9zszMK/Kd8BqA02x8abJ4FtwEs6Op05GXF0N9I2wfYzC0u49hteGhggbaDkW507cuDORg4yzNkLauj5V8NA7bowKt+D7KSUnbkXdKBZKWAitA/u7Zcr08C0eykEsH3yK5couokYEL8MFWytrCB1EsYV13edOALvgl2Gly1GIsqf3KtKECnwWrjoe/TDMDUlh0ALfmt6X/sImA4HtDMDINNAaTRmxkarKZtqIEasomlwUxahi+25TD9g2KyrFWrDuALYKGkX4lD12cGme9DIMHn+gfIFkOC1FI/S7nwzMvq+fFFyxpCMrsIzDrsdf1Y1u+7dPZ7bZc3jD/S3gH0knQwpogdMD6IDTF2CTgJfaH4Ffrh5WVexKAvbbd5oTnod71sdMMDB/E36U827+w46U/Ib47BE24liQdWEjQMKk5mt9WYoc3bvAi+efuWKxeAzQJuHieZy1tV+TAmM25zMfdjKwAcYv9u34PmmUZZ0PqBm1cAiCMSnMOxn3sACC3tDgC7CaCkBfX0e0MLgeeNJHkH35H+RAek4SPyHP9KvUwAvKLIgdVaszMehKpAkxMgTxUkh1SrpI+6XV1dNbZFfjBOmHocDFw/DACnbOgCtCb92GzL+4ae8wCspgP1DpBt54NIX8v75hRPAKfEFqgFLRMpvtqo1V0e5mcmpTP1GCTtaKiAm3gm9QsQkZRLb2ADuCm/RV4kP4OhBw4iLwAccf9WoYaVctTStwZQaHeQkC/dd+l5uN6k1Buf0vfCX6Qup6UeNTjMlyuesL/euC3qA+GfAlbT0tL4rp+n+nak24ge0yHpOw1GRhlGqZfSNtKxag3i5io1D0rD5qJ8F/ZzgD8F2gNQTcBqGzduOHA2QNrSXtAnaNCk2AHzOvmurnfIEUve0O9J33Jk0YP4G/WW95mKH08hSe/aftXbDcBHORhjxkQHmq+5dAAG1n4u+cScRPwTYDW5r6h1DTZo/XjqAzigkXeb1nZuJf70af97v43sT/t7ZXqlBT4vC2iA12EAapKvaQCZ/q304XrfRb8//duD3i8CriHNIjCcnldqYJy2I/ogmRegDxWA+vHjx92BJrxTFCz8vOqj/E5pgdICpQVKC5QWKC3w+2GBopgG5jh+nRS6A+9vvvmmi2/o/Ve8q+XOZQ6DdW8R+P6guR4sPg1Mk1ooeo5nn/X66J5AoSkgmfaY6XwdlE+9fyC/1wCpg9I5CPB0r/f1tw6612CsovwcBqym35l+v+i793q/CAx3r/c1+FL7cNH9YWw1DU47CKym09d2OwhYWWSHg3qc+/ngZ9ZTmeCIHHDNgCqxn8ocWE1Aa6btGoCa1RHMIwojBp0g/3KEqNMm2tziGOmdvZDe2uD94A8u36LOFst6Pnpmjf7kJ0+a++MniD5k7BP96s0LtDXmuMdWP6DqDMfWOr2EckvwsrYwR/GAgTKdzh166HEGIT1weoXafOab3nj9I9q5s2Xu69WE1pZ5r/Hk8QV64vxD5n6uHlLVFheR9jkrzRmH4Jjhfdw4zCkhzk+WhRRD3xLP1Z5QnhIlgZUWjSLq2EOsWbVOezZm+tHlm3TxQ9bv7O4lDri2MDNLQcplqTeIVo9yHPX4qRVamvNxTI7AEs7o09tvcKzghRffoG+cZ2DZne079MAJRl2dOrNCR9lstNcl+td/ZMlOyEg+999YZrFST6lmAVhQ97zKSqr0s5+9SYmt32OnlyhuMotVXu1TauMMaTpL1y9znZ4/dZr++Lt8KL4OuVK+NQKy/6cFq314/Rb99I9Y0rTeiunyZa4X4AaOrrJkZ70W0S9/8e+c5tnT9JMfPGru56pkrU+0Pcjofz3PYLXnf7tBf/Cj75j7hSbRhZeeN/c/fvoMPXae/WF7J6UX3mSHuLFNlNeXzT0OlC+ymel//GSNHrK2mgFYzUI/oxCezmWEiwCYiWtMVepYGdMRxfTeBwyGa7ZmaabFMbRsnNDqCoPDdnb3qWL3uff2d2hsiQVa9RrNNdnhGpUqNW2MrFWrEuL4uNCmHKlCCLAa52FawTexINEoCimNLRlFxHKtuLo50bblQNrcy+nCh0KMkNHmJvv5sD+gU8cZ5PfI+eNks0y3b+3ShffY5sNhQEfXGXi6192nazf5eWWmQSfPMLDyye806SrzItA7792iS5etViiF1LSSuzisjbg5rhMLIf3wNMeuTy0FtHrEEiXBj6SbAVQ2ENAeQIQWs5CnFOQWbGNOFAsqDQ3Y3mMjV+JRJfKMK6a8vnIWKMFqVtO4V4LVjPNqxg69mMBkTkBXJViN23kJVuPBsASrCZNZCVaDP5RgNctaFHlgdAlW40VnCVbjRXkJVuOVcglWK8FqJViNfaAEq33l1s9lhksL3NcCJViNqASr3ddNyhdKC5QWKC1QWqC0QGmBT9kCJVjt3ga9H1DofiA0Sf1+7/0u4DOddhHoDX8/DEBNv1OC1SxTkQUxlGC1EqxWgtW4pynBaqK6UYLV4A8lWO1TnoyVyZUW+B0sEAyyxDGoTrAVfExmtRQSnDLxMXS0nBuwwgwt52Wvs0/9LgdrwayWDJkRDdJjoyFTUg77PX96hTISiSjIgA569p1Bz7NWDL38UGIlRpEOWNkc84HSkG9UFavTeEi9PuO1O/2BYywDe5kwmYFZTTPriI1RPmGkgCySMKuBOUmzQMn7tTCeYMWQEzrTMqByWgfsNXJaB6eTRbIK+RLWKH06GSxNeiEgedanmCH3pNkgZAGXpp7FRLNMgXFNytLvdh1YDTKgwo4zHg+d3ZaXlhxbCVxB8hMHkDGykpeRP1VkmLcsqxz8x7FDVa3Oo5XqE8aOREmUtvd3nQ9ANtbJkea5Y7NYWVly9QhGCSeZpJicRuPUpeOYgMF00mxSaFmyjMyrZX6Dv0g7aTZnqGmlP1eOHKNZSwMKJh5XvyPvG5pZrVprOMaO4Sgx0mK4ICHl2qGRCuWGNM10qBdw8k7NyD+x7ZYWFieYtARoiDakmfxCK88XRRVKbF3ALxzTT63hynLjxg3C/3CBcU3YSubnFmlxkRmS4JvCKGPk56ykKQXxBLNaEXsNyi3PkQe51wsp1KGwg+Dvqe2+wKwWWYpYLfsF2Sz5vWbyA1OelgmTNgXJUP2+Yx5QUllgzRH2gFzJ8aCqXF+RZor9cehsaCQjrQyoyHjCblXIldo2ouXkdCAfDEbCqoh8CeOLZlbTv0VenJ2VPc0JIJvv0XCo8uPPK+CUgfRpg67lzLX0947lCP5W5XYN4KYwq8U1L+eHPDjGrzRzPonvOwagyEszI2+675L7alT10s+Zty3sX3QaEdTBmhFH2guYOieYe+xZqHE6cuxf8H1pv7CBZk0Tu2nafzwTn0e9uPaoJPkiW7fIh5YAqNdq7rvmVIi0QcUMilMqrv0O/Pii/Xmm3pro/3Xf7sYjxZWOkyuaice9P/IMSVo+tTPwdtB1p1lFwVIkTKWQZRZWDcg+HTvGp1HQNsVWsPOcldtGO4WEMy6M45K3auTHX8NUZ5kgr1+7RW07H0jTjKIqg+FAoLdn/RWErk7mOK5NtEEZm5BHYX0Di5LkP4i9bC7yKzYEI6b0e6a/tifIegPPlhpFsWddDTyzESQUhVktyVL3LUiISn40E5VhoLRyqJBcTByDo2dWQ74kz/AR8Xn8633A+6fuf9BXiAwo7FSzp5y0b0+f6pU0t7a23LdgP5FShU1EBhT5kT4NMsdSp0hf5jMYNyD1iqtZb7j3G9XahGSw6xO0dK1iLKOg4pi9YGNpL5k6Pa2ZDvEtqXdIG0udGmlvy1KJOnEMr6PRhKya65eqcaHMKBgQJQ/dXsf5nm5TLNHI4zXYZ0UGVMtKIs9a8lVvuuvTuBoQod9x/Z6WAVUy3zp9fZJXM/MgDd1XSJrwfedv48zZX8+BJ/PvmSNHI8+OhnfE5yA/Kt/STD6QChc/R3+s+1j320bdzY07/d6EnKibGysmQs2sBil5Ge/gP46JCDMvtaHr5FatPLXYwrHNqUkk5urCINiAZIKwn4Il1M7rcvIsQ7Vaw/tho+76z9n5GWq1+AQiyqplQMVvwaym5/9+TMx8m5piVhM7gx0QlP+4NFOTSL/iudDvS3k/7X8PCnJ82t8p0yst8HlaYJpdQ/fTOh96TlgEbpv+exFTGn6nmdL0t/VawbMo+vn4NFPatPy3zHVk7aJZSdCPyPvo1yQP6CtF+vPEiROuuJ8HU8jnWcflt0oLlBYoLVBaoLRAaYEvpwWKwGrTbFCyXr906RK9++67piCY7+i1r8x/9JpYvzNd+oPY1YrWO/diYvu46yM9XzxMjei9BP1+0XfvB0gz60VhcrGJFYHhDgKuTf++CKA2QaRwgISo3kuefr+I2Ve/M/1bHYPQtipiRDvou/diSitK517vF9UR3j8oP/L+dIywCOSHd4v8Qedn2p5FPjZtz6I8HORrH9ffD+PjB74zzazmMppTbtmMDGmRvfA6xPfMlWPfhVnHwHek5UhtmIc6OdErTD5FFy5v0Na1D8z9cjOmR88xG9MDx9cptfKRu0OiVz7guPTN9oi2Ogyku3Nni6qWAW6hEVONWI1qdalOP/oRS15iK/XdtzmW+KsXXqbQ5u34A2sUBJxmv7NNNcs4dfzoGp1YZVnM9bWI1qwcJLankjEzpcWVMY1yTjMKI6pIIbHvbkNGlTCiAHRsxjZE/ZT38uOoRZllL9vpt2njOrNY7Wy1aQhtRrPfn1Gzwftbp06v0wPHOZYYVUAsxWUMjfQqx5oGY6JfPc82fOXVC3TuHMuAhpWQHvvWSXN//AEvX/jR1R16+QWmTTu2vko/+jHbnKhPuWWoGmd1+ugdVkf7xc9/S/UZPkx99PgcZRVm4RrSHvUHXBejcYtuXue928fPfYP++49YWcTIilrXQLX93//yS/P8ys1N+t4PfmzuszB248upU6fokfNHOTftnP73//tP5v6xh8/R9589b+7hXZbwjra6Cf3LS2zDX76+QWceYla5VjWjzo2XzP2f/OgxOnea99Thty+/Y27p5Xdu0nabbY49zrVllpf96fcepG8z2Ry1gr6xNK7YxPB9TDBzzGoRDRMuexZV6Potzg9iKVAsMd8dj2hphttFt59QYOM2O3cHNLTsgI1alRZmLItYNSC7FW4kL6W5mabJWaOMUhrZeF2aZ5S6NhlSQ5j/UDYrfrbXz2lgX+qNiG7c4Tjm1evbdGeT/bPbSWhtlWNTD51ZpBlL5IdizLbY0cdpQL/4T6ZKu7HRoxCGMc/HNMr4Y4tHluj0g+x7Z88RXbzIv7148SLdvMGUieg/l+e5gUGZ6MGTzKh37gGiM5blbrHuSdBgBDAWmisYU+jqInP7teZvqnMKrDyrYVjTahgls5o1ZPnPV9UCE2A1XQjELoommAfJgCYjH0CKAJKwHUmWjKnXZoDa7s42ddvMxbh15xaNrbRiOhwQ3sNlAEwWdGaAGhZMkw5GDqwGqU0nfTX00mNZajWzLVhN6CPjCGApHkibtboLjCFgL0CodqdHFXCQ2k5XwCsIJk5OnLjrxN8l+KTBagh4aQkNgPVwiZwd7qclulwgXMljIJAqQTgEvSS4iwFBAlQaCDIY9JWUj5f10YCVuOIns1qu0WhTq8WFgDN6vY4PAO/vO5v3Ol33HEOIAGgWFxa85JmWTlMBPGaktNSiSjqWstSVq1a3szZDu+nBE6mS8wNYTXwAi0wEh02fDqYvOwAiCD5jRx/YQYPVxNcBVnNyaePUy24CiGMBJkEQeRnQ4dhN5Gdm5mimxaPM4tKqA6tBgkoWvv3ByMlLabBard4kgCNwAag2GPOgp30nVEANyEoWgXJ0/VZjD8SZn51z78OGEoiFPKJOJ7PT6zCqTIJoIOiOSVKj5QLtV65coatW2F0HViF/KsAULTeG7wpYrVJtOLBacVCVA+KyiESdCJgAbU0vnhzwEUAoGNtMHDIHVtNSmBAoF5vq4DrsrWXpRK6rNTMzQekuv93f8+BIgGoc4GwCFOJBn5DRdEGh1Af1NfAlTRP3jgaracCKDvZr+VQNVIJttBSdLq/LQ5779qVlcMdjD5oZeOk65N8B8pJJunwNrIktVy5Aj7EFmR4IVhunBJCOaafQn7f9QBB5ADH6Nl2/7p3ESy4iXwISgvRnUbtA3++AXwpABrCallkMrDQygJoCFkH+RB4OoBwBwmo5UYBzHNhOgVrwWw0ylr7R0fBaQICUCzKg0p/DH8Tm45GX70yGXsYR4GBdLtmUqiv5PORLbAIgsgQSMyVRh1mwtKkJgGPuFye6jnbauw5oBZk8/A8XgEm3bzO1N+QfBVCC++Vlppw+e/YsPfQQ044DnOTKXqs5EAZkIgECNVfugYxYBE8EYENu71ubu7Rr5xXAcDVneYELsNqduzvmvtsZTIDVimQB0beI/dEfOynD0WhCzkqD1YrkiTVYTUuIYh3hACUUUbfPCybUj4yzAKtJGbUvGzCZnZPkAWSFuW5gPy2jLP6p5QunNz61ZK34mNncsuBmyAvWW7xS05Li+O8iEC2+KWni79JXoxwCyNNSv41WcwJgJOMF+l0Bq83NzLp+DACyosA75qXyXMtrQgZUxlzkTcY7DVZDPt3GswLQQ4JT6ghldxLSqp8kJTupNyOjKJgAVYtvo905ifm+n6+iXjQYF7/HBVAmJNJxoS/XgDluFDw3ED/UoDq98arfwW/0Jqv4BPKoN+DlXgOV9EECnWfkywGtFDgC47CWf5M60hucAP3L835/oOSzQzeHhESmpK/nfu1e29Uv/E7so+fJAETK8539PdfP6AMY4wQHA3jTDu1F2k6aJK7toxySB8yLdH25vn2GKdylLTvwt5rrwo/cuIxtMStFbYdA89sw8nmOYw/obM3Nunns4vKCk0vGvL3e4E0m+I6bS0XqYIMCjOSqn8fBG8k/0hDfYxlTVxx1WAKbInYhV8qAegOVd6UF7mOBgwKPRUA06UPk36J3dN+M+yKwmgYY6/t7va/HWD0HkfTxrw586rFXTID+UeZNeF/2Kk6ePDkBYi8KGJeOVFqgtEBpgdICpQW+ShYo2nO6V/4/V/DFV8mQn1Nep4Fp8lm9TpVnm5ub9NJLHPjHGlF+i3WS7HngmT5UpdfQukhFfnIQWP9eYLWPa6aP6596n6DIV6ef3e+de72vAVJSrmnwU1HscfpZ0TtIT6dfBN7itbMnRCjKg97j0fdmzW4Xy/d6R6cv+bkXmOzjvl+U58OA2yb23fUe/Ce8L2pfh6lT7dcH1efH9f3f6X0bp50UGMyIQkGLSKSMZUBFbg/3AsbKsoBsSI/SHDKanJNRRNRlnBVt94l2b7fN/d2NDdq+yXvnw2FOC2uMGDpy8jhdZeVJunQnofeuMNgFe+3rR+bN/WKzQpWcY56Pnj1G3/8O70fdvUP0s5+/zL+9epu+++yPzP1TT8/RhpUZff31D2l78455fnR1hZqWcCCkMa0tsozj8fVFWj/G98uLgHXxBfiRRGdhkTBh+1SNRCPHutN0SIhd4hrRmFILMALgrGFhVyFhzcgxz/Zuh6pNjqPOzFUstI1okHYosSC5etykxILVOvsZ/a//6+fm/Z3tAT399A84nyuLdOoM5xNhqa4FLV24cIkuvMuFf/DMcXrmaT44ldAejXMrN0lz9P5bHNN4+aX36Lk/+Ym5XwOOz+6NpTSmnRHv329tDp0U6cn14/Tdxxg7gC3cvoUhdIcp/eJXvzHPb9zZoXOPMKhub79DiJHhOnv6FJ08xn3R9nZOP/u3fzH3Tzz2MH37m6c5nylRM2SQ3H6P6OUP+P6l1zcoqHAdVWhICxWu0z9/7jtO4rNWI7psZWFffL1Hb1utWZAJrB/l/f6ffPcb9IPH+L4R5BRbOdc4yBxojNsF7wWmeUhpYL0gJNrvsqPXaiFVxVbDhJoGuUc0HCQU1fge/AKy/4kwvzWDAWVZV6I0T6lSZ5tgO9UqjlJC+eS9EE1kAQ1HnLe9/YQ2N7ldbN0dUMc6QX+YEWLxuAajnI6usm2vX7tNayssmXrqZJV2dxmrMh7fovMPc1t74OQR+td/5xbw3gd3aTDkd46sLtLaOoMUjywD1GluTbt/4/W3zX2/s0ehjbGvLi3S+hq/f2x1hU4wRpRWZ4hqltixBjIffkxJAkVi/gPSjuRAsYHK2sPFBtFmf5GHFOQyrvk+yimDIqFSBtRat/znq2aBEqw24AB5CVbzvVgJVgNKvwSroV2UYDWejJdgNe4f9ILYgOdKsJrZHNEBvRKsxsC1EqzGh15KsBpRCVbjhXIJVuONjRKsxkvFEqzGdiiDeV+1rYMyv/eyQAlWIyrBamUbKS1QWqC0QGmBr5sFPi4YqJzffrEeUILV7m3/Eqw2dYBaKXyUYDXe+78X0K0Eq+EQbQlWg5+UYDXua0uwWglWK8FqX+y8r/z618cCE2A1C9x0pXMnAqaCCY6hAehxi+oEq5m8b1gS7Yn88XBAnT1GLG9v3aH23i7f375FkH40g1syIsh8mgkRmHKg32WvqmVWG3R6jj4SDBpywgW/dSw7mWeLQX4cc4xiVptpgLGMIbB55plUur2BYx2YZvfx1e1ZZ8AMIkwY+Ltj0eh1HZONdpNGTYg8mRlE2G6Qd31yR1hMNGMEviVMJGBr0MxD8g2w8uhTz17GyNtkksbXs6mxHJW1SZ5OyGkJQ0k69qxRqB+dZ2EPajUbnrVOSeOBKU+fYHJySJVoQuZSTpeAfU3yfxCz2qAPdisGGmp/gA9rRrpGk1koDEtNlWlJ67WmsyFOQAg4rz8YOl8C241IyIHxIrGsGEnmGarAcjFrGTaarXmqt5jSFNKUThZ20HfsHYPxmMAcgguMOamkmWQ0sj6PZiBnOPTiAHnQ7U7a2gTzVujtqaXcIPUo/qnlXVAnjmVHnTRCmsKUA7CavLOxseFkQMPQs9RU4pqzOXxBvo08JrZdd3tDx6yG8jvmktDLbCE/mllOGPLg85IHKYexIVipKnxCod5sUWjZPyaYZvLM1almNavUPXsN0hcfrlSrLm9aGidNfDsFa45jHhiPPRtT30slkjupAzC7otLNtBSmb7NBFCnpVS+xqtmAtD/ADq7fCySrF5AAACAASURBVAKXf9heM9+In4zGvj/U4Cr4hrAi4F/nH5lnLAO7lbQdbVvDhCencuLIyYBWq5MyoKk9BZAmvuwjkYc1vqAk0rR0pvLJbOgZEMfD4YQEqjvppji4dRlzzeyopFGNPe1pIDDu1BrcP+C5MO7s7u56SUHbXvEOfFNv8GiGCt2Hi1+hPRVtWFaUPGiv13WsVGBWcyxrA99/6pNfmm2jEnjpSfSv8q0sS/xYOfb9thlzFZum9C0R+ROjmuHv7v6OswlOeIFxDtetW7fo5s2b5h620mxbAlY7c+YMnT7NJ1nAuiF2Q/oNyxIEViSRAcUxGyftF1ecHcDY1bWS4p32gHpDnj/U6w2aW2RKZVTR1Q3Oz9bmjmPyq1cbXlZvdta3dyVPiX5bbN7u9fwYnXi7gWXTzXkyz2Da6Y1oaOcztZpn54KNvQS2LwvamfT5+K60u8HIMxoyYyLPG3BiT5jV8NwB4ILAy012PYPXNNuWsI6h35B7wzRpZWfBjNiY4bEJPuslAj1rmpnz2HkC7CT9htS5GfvSdEISzMlrqv4WdSv1i75X+nmwgco8xzZL1x7daVk159SsL4Ph5LxF8oZTR1IWzbgJ5kXH9JLlro50fpAXYVnjKe1/PZYE5qri09NeenU09iybyIOUnZlx7clEsKjaQ1E6n0hbS8aLrWEzse10n68ZciTP+J1mUtTsksbIwmps/QHflG+hrl3/MCVLKr8dj+QEKj9x8q+KiQ1tU8bNJPGMPagfsTPmZpJn5MH57bDn7IDy6bLL+6CGl3xC5lvsgPxLOhgHXVsbDNy8CAx88hzpOWa7MJ6oX7Fho+n7fzxzc281Bun5ds0wR8p6x88hWzPzzlbjsfdhyHo60PNs0zGrgT5+bp5PoYIpTcpebXimZ9jGs356Jj+wSzvp8xrGCM4s59Nn3M0tY4yPfFQSrHif5VUG8z5L65Zpf94WKAKr6fkatynf5nSfLc/1+9P3n4RZrYhNbZqJTfKAPlgzv+vxRI/7Yl/MHY4eZVkT+Xd6XqDZOT/veim/V1qgtEBpgdICpQU+iQVKsNonsd4X99tpVjOZw8haCznDHsnrr79uMom9LdlzxtqpSK3hIKa06TmelPog3/myMKtJPqfXZPdjvrrX34v+Nv3soN+7vR+1/6L3wpHfg9L/PJnVdD616oZ+XhT3QP4/7vs6Tbn/IpnVdIs+qC4+if985j2G3r5yeyEZkWWZokAzq4Hxya7dzKYdb9zlFDnWKMQVha1+HBIx1xMZUUshsR8PEtq8yhKK71+4TldvMmvX3rhBwSzTLg3CWdqDhiEIVXptWl6wDF7hkGYqHCd/7nsP0jlWMqTLF/bp57/6tbnvJwH94Cd/bO5PnCF6l5Uw6Y03bxGUTHCtrS7ToMs0btcuv0sV4m+dPnGUThzjdVxzrkqL68zcVp8hmrcscYi8SVQbFnBMcqMxWWI1CmNYh42bU0qRfakRVCh2NE8hdS0bGdizKGTlgzDMqBJwPgMwsSVs826b6H//K5exEs/SU08+a+5XV4lsCNYwSO3scVkuXrlC77591dyfO/8gPfFtLldIQxpl/K04nKe33+CYxltvX6Gnvv0dc3/0gTrFM/zdKuXUJc7otZv79MLzl8z9kcUV+tF3mdJtYQ6MbXx1h0Q/f+FVc//Rlet0/DS/0+n26fvff4bfXyCasVtrt7ZTev5n/26enz/7ID31OEu7NiPYkPPQSwJ6/wan/9JrN+n6DfafOBjQt85w/PnPnnuYyNpqphmQNQO9+xHY2NgOkLk+ssKx05/+wbfoB0+wMk0Nh+tt/o0MqL2f0LfNyUlwwv3Htu4gXie+DcI6J8YwTiiFIxg2O98uTHjPfgAsYhKmw1Zjan0MnmMVR6G4622bEe1a1jS0jw+u3jLp391LaNSxUqRpnfpdK/fZ69D8LGMc1h84RnMNZk279MF1GvW96l5c4fcfPDdLD51ntrlBEtNty3T4+ps5bWxcM89XVmbp6BrLrc40AsoTxiPs3b1J169wY1uardOZE1Zm9PQJOrrELaZRge+ycUFAF9vuBEIrTmU3zSm0OrtRqEWGfTzZJGD3Zs12Us6JBrbd8H9IJZbMasoS5e1XzAITYLVQebWegKMpFwW2MaZLsA3twQcYMwMEwzXq92lvl1s6qEc7+wxWu3vnDiEgb9pampFV6TSUiQ7YhOHfNrpRr+sCToNen5KUByKzyWqBDyYwXLG62eOEQisZhnHZBX7qNRcYQx6dFJeSd9SBXtgBAX/uAHyrb7Y8IAPPnXxYv+eDoOr9erU+8XspIxY/kq4GBwDc4CR7lFQZS/ZwGZFP+cREwAxSqjbomGYKZGZ6M64XLMB0QFomViivltcU+wBEKN8FgNCBCRS4pFrxACYtE5aMBs4mKJMLTNa9BBJkUsUm48QH7DVYLdEgFVV3ADloIJeUa1rSq2qpSAEYk2BnHngJk26v7/xhr90lSKPhiqt1L5tVqTogF8BqjSYH+GvVFkVVBsb1e0Nqd5kqFLbsWvY+aLPXmzxYxZWaBz0ECFpbCl0FEtIBiiiq+OBG5utC+wxARRpAI32RBqvBxpq+XIK4CEpqf3Agg2rdBXEBUsH/cAmFLzdgL0MJSTdIJOKC/a1KJ926veWAa7pvwXckz8iLgPwAFBDAHNqHyDLu7Ow4O8D+My2eRC8ur5gJrbRTFzzOfBBabwZE1UnpSUfjbvsUUywVTJpRMnaQz3K+qiRWO519H1DX0pmBry/ps/BvkvjAOcBqWopO7qfbu9gKNL5Sd2jr0qaMTzbYx7RUcbfXm2jXYmcGfXJfimC9lLlZb7h+CdLJUhcaBGk2DGzHjbYiWu4Aq0nfpRfQhhrb2hSgHNdmA++3UaUyIdMZ2Q5u2POyjACrSf+G9B0YSI1fGmCB8eUguSNXx2FOVSs/jHJpcI98C88P2vzwZfFABw04FpnZab+CZLak327vOz/vtPe8tBIWfxa4B1lqDUaUNh6TBzdosALGLi0D6gAcw36hnCKlGDe5HWnZ2VE2dtKfAKoJQO3atWsGsIYLYDKxA1g1BKx26tQpOnaMJ+watId8Npu8sKjWazQY8GIdYDUnAVypurrAd3etjHi3A/ArbxLMzs45sFqSZA6sduvmJvWHPMcAWE3SxL/SXvBd8R+AxkSOGWAasRtAxb5f9aATI0NpF9/7bd+OGo2mA12Z/siN1xUHAJLfmeLiRB5Wa7BhzwNeUecAC+PaugsgIL+DvOg2LjbX0o34rdQ1xlCR5kS7l7YPiYtOl7dRAB6F9CAuAKE0mExkOiHhKjbEezLnQXpaBkxspeUsaw0viYjnDpiuJIxnWzMufcwlC9ta5oF9KK8r4zih0ZDto0G3oQIL6iA5ZLVlbpOOxhNgNQHMwQ5SXoBK9fzPHwwYTUiySXvU0uqYwuo5idQdz9lsnaJvtJs6+I68j77BAd8VQBmgTw3Y0rKhbi6RTgLpNFitSEoeG/eyeY/5m5sbKxAz0tB1576VeFAg6rdISlXLgGIxXdRnCvgcdkReHEh92Jvo8zVY0zEBD/quHfWGfs45AaxUY5wBjNqxr2pBmPguyif2zHI/t9djSrXWcPbXYzR26XT/7MDfiS9LQBFhnMa1sLji7Lm/3zGAX9MP9HteJjUOaHbWSjIsL9PyCs+v8EzyuXRkxdlc928AqOmxwx8IwVrGb3rIOk76F/yLwzglWE1adPlvaYHDW0Az7cqvpgFn+rkGq8nzgwBk0jfq3+NeH66Z/tb0IaXp96e/JWMd5sHyW/RzRSA29HcyR8A8D/MEufThBUkT3ypapx7euuWbpQVKC5QWKC1QWuCLsUDR+H6vnJTj3RdTT9NfxXpax3dkfoJnUkdY512/ft389P333yfsteKaPgB4EPjmMKCzIsDavX73eYEj7wVQE1tOA8X086J7PPu6gNV02af3g3UbLwKf3QtMVrTXda/3i8BqOj/6t7C/zttBQDdddx/3/YN8oAhoOJ2fw/jPZ957TOE/zPfMCVWBHqlTiDiUa/dOEHMCSA0Xy4Pypd8GlmfHwmz6NKCKBZfMBi0neXl7M6d3P2K9xku3+vTRBu/LZrUF6qccd+702jQ3y1Ci2XpOx44wOOn/eO4I1a1O50cXbtBv33vHPG8urtATzzxl7scR0SuMv6WPrt4x8TJcDxwLKbVgo5sbFyjK+LtzrSbFVn+xhwPUVTZQvR7T2hKv706vHaXjS1zm2RqRDa+aMsnZVcgaStTc7DiNeT8+yhOqOWRTSKlFtw3ThAIreVkBckeIDiijIGWwURy26JK1VRg0aHmJ7dBqkQPJIbe7eyy3euPGTbpxg+/PPnSaHjzLe28hjWhowWpB0KRXXrxinl++vEU//ukPzf3CClEactnjMKBOzuC2q1d36Ve//NDcLy2s0E9+8LC5X5kn6llfur09on/7/35hnn9w8Qo99cx3zT1s/+S3OB4C2Uyxz51bI/r5f/xv8/z40VV6+olvmfujyzUn+9hLA7rGyrH061ev0ltvvm/uwcny02cZDPe9p88aABQumNWqodKtTaKXX2Mfe/nVV6hZZy99+qlz9NwfPMT5AVjNOi9CexMERuLUucPCmcxLmBQ4C4cBMTawhgABkY3VZEhTgaccjwR+KwC1wIPSYO2BBZK2E6K7XI10Y3OXrm3wuHxrd592x5y5do+oGbOs5/LcUUpt/Ke7f5vWVrmdfvPhU2S3U+n1l67R7evsk3OtBVpeYV964GSDlo9y2x9SSK15dlZg2H/7BoMUs6RPccDWrUYjOrrMfhWkHXroJMt9Ls3WaB1OAWDoYoNmLBIQLpVbQCHG9mrdHgrWtklzCqwMMaAsIv0JTEckJ9vR57jOBvf/Vd7afNx3TWzA8iot8BWzQAlWG/LgMyjBasYOJViN/aEEq/GoCuCRBCtKsJqAREuwmpmUlWA1N9yXYLUSrCbAlxKsxv1kCVaz8gklWM3OLf24WYLVSrCaXitPB0m+YuvoMrulBSYsUILV2BwlWK1sGKUFSguUFigt8HWyQAlW+2rWZglWu3e9lWA1L3mpAWRFYLISrMa+dBBocxrYpz2vCLx7P+a1z7THKcFqVILVSrBaCVYrwWqfaT9bJl5a4He0QDDMRnlRoCDIvEyknpAwm5rCjdt7w8pmJY3AWJZZFpBBr+eY1Xa2N50M6P7ujmNWC5KMYoOiZorIPLFQ2jwjYXsb93uOjnnY707QMct3mWWHA6X4nTAhgs5STjq0mp7hA6wWoxGjZyED6u1QzMRjJl8WOgzmCGEfiZTEj7A8cFk8nFWzemh7w5aSN6Sn2TLkOTOoecit3E9LBAozB9J0zGpKjjNJRhPSSFr6R7NxALkrlyCr4Q/CQFOveuaMaq3iGVCUb+zv73qpPsUeB+kiYRbRwexGvepYLmBDJ5mUevm/Yc+z1wBlLLYGmMqxhih2MdhSJF9x7+VHPZtOkmaOuafd7TmGmP1Ob4JZTZhCwKQmsmVgYIGcJ65K3CB4K679Ttsx2aB5jDNLg5sFjlktioVslSgDy4idLEPKykllAX3t2hefnMeFZ07OCVKYVt60Ity7luVQ3sfpeGHWAdOM+C2+IxTnYA/SbF7yXXxSy2YJ41S365mZ8B2xz5GVNVpbWzP5xDMp+85um/Yt2xxY0iSIgXeEvQbfkXziuTDcwP8ln2CZkbrWzGqt2TlnQ+RH0oc0n2NqDEMvP1qJJ9iDpE1pmTC9GAWzmtgczGpOplaxwYEZyrEx2f7P9J2hZ1ZDv+Qlbr3Uo2YU0+0CZZd60RKrYJmSusA3pU6NT1p/0IwvPcWght/Jb8GsJu1Iy6SijctVr1QdE4yWCDQ2s/02DgvBLriiStXZSucBLIZywb8cuyRohS0TpO43UXbpA0GZnVgWHOkb8G419kxs8AvH/NDX/blqO2k6MXakMpaFuZP9RbpOgnPs5a31yUrNXKU3LvG8iHVSs/HpssaRl5XsdNqOvay9r+RHx4lrX5DNLGJWA+2z7998nwzJWieZDTpma+c88yx6erwAs1rR+JJQ6vJ2+/ZtunqV6aQvXbpEkAfG1e+jH+YafvDBk7QKXm4iAsvakSMs06klC+FLrZbtP6dkQDWzmrR9+PzO/p5Jx5Cp2v6uWq1REDNDG6T0dtrMatnrDp0MKGSUNXNkEWsppDYdk2gQEtgIOc2xZwqs+HEKbUj8pINvWXa0ZmvGyJ3igm94ya6AhooF1m2AhbFnhFLsWbDP7Cyfyrl5e5MGAwZSIz3NwuhYIdW8TMtxgmlM2Lm0tKIBH+/scN0NBzS7wN8CS4qWrxXWFDBmSr3gm1qaWctM67FJythoNSfsr9m55H2wq8p9o+rZ1yb6kHRSQt3Nc1QfoqXVwcyrvyW+jX5Yy5iKPzTVvA42cCyw1cbEfM7LWXpmNdhO0sc8x/XDig1Rj3col2ZWE7ZgpCN2gE9J3WFsFB+Df0m5jBy27fPxTPKG+tGMOq7sB7Gjqb5Rf0vLvSF9yRu3dL7ADih1rftt3SenqWJNDn2/p+0WBp7BTjMFZUHmbKuZ2/COmxv0/fgrDInSXqRdY3yXMUIzt83O8CYFLn0qeThKnPwxviO2BbOa7udd31v3z5GWtJFBp+3ZB5PczW3ArCZ1B7Zamf9g3iRpgvFT5JLR/mbssUAwq4l/Lq4sF0qxa+lPsHJ6eVP4ql/HCbMabOPm0pWwZFbTTl7elxY4pAX0nLCIMUMzn0kf5fpSO47rd6bTk359+h2/bvOSyHp+p+fdE/2rkjTXaWo2SfQLWhpa+i2sw2R+B1Y16T/0OkwzMh/ShOVrpQVKC5QWKC1QWuBLZ4ESrPalq5JDZQjzF70foPfi5Llm3H755Zfp4sWL/2VdiPqX9fT0XG56HmfWxzpmpvYJpp8fxKD2eTGraSPeC7h2EFNgYSwRcTNNp2M/chCYST+fzk8RU9d0bKyIOWz6WweBpfQeyUEANf1O0T2efRHMaodlYiva55i2uS77Yd4vik9Op6nf+VKD1SZk8wTFptFs+QRzWqbkLCHWx+0dBzPZcuMgpdTGjSEmGlrGKdOHZMwWlqYx7TPBE+0OiN67xDHY7U5Cd3aZTurm5h2qAU2EPdrZKq2v8n7tj59Zpbr97e3bG7SxfZPfWV+nB84yg9elm0T/+SJLRt6606PV9ePmvlZFrIzfr1CH1o/wIcrl2XkKQceGvfa8Sr9+k9na9jsdqtnSnzyyQidWOda3Mtui5QWmxlpe9GxhcYWoxkWkSkTUsPEB/FOx20+jcUYxKMYcjxrH5Mf5gBC/kKsasSxjFPjYFLKS8rY4GbIpm2aW5zQc7ZvnO7sdyhO21crKDDW5iIYza2DV3eKoRW++xvqa++2Unvw2s5Q1Zon6NgtpODblx7Vxq0O/fY3ZN4+vH6fvf++EuYdQzA6/Qtu7A3rh1y+b+6sbG/TDH//E3D94Zo1aXBSCYE5mqc92Nkf0yku/Ms+PrS7Tw+eY7WxtrU4JcSFHaUB3dzl2/Pa7N+iNN7helubr9MNnWTZ0/egsLc1wXGVs4o3sM/0h0aUr/LELH16gKOI0Tx4/Qo8/ctLcVwJfL7FhlLMGNRKT0jBCp5g1TLkMuODvVtiOjMqsjXVQGFASs28gEi4Kunhf4t5IWnYjQTi2Z0V2+gnRvmUNvL2b0cYm1+nm3X3a6bLT99KMujbwtNPOKE5YeWJxZolqAZcxCrfo1HGOw58/t0oPn+b93p8/v0G/fdFS1WWzLs7ZnAvo5DmOKZ15aI5saIfefY/ord++bZ4H+YDikJ1jvhnQY+dPmfuZek7PWOY8sAcKU12YjCnI+X3DqBcLCxr+gxsJ7CBWBl5DLiZSs+praUoVNCzOhaNNQ58jdWSGW03vWDKrOVuWN19NC3x6YDU0DgsyyyCPZYEFg36X9q0M6M72Xeq2Odjc73YdWA2dWtVqaGMSk6U8WJnB3A7sSbfvglKDXtcDochLHQEQIICd2AQIuVIwTxAQW7Phg0kIFEoQa2+/Q4EVWcZzB6RQUkoadKLBanEcufxgMXTQZLYoaIr8FQXO8UxP7iQ/epGsZdrQmU2D4JA2L7y4U0feZJMbHaEsgPBMNqERMPUBVwWEIh/0RVBZ8hzFSsJyDMk57mARCJa8QkJUgCw60Kjl6sLAy4+iTnQ5Hbin13cBP/iIBALxrpOtjD1QoxJXqd7giQ2+q+tFmuto7IPBAKv1rGQnAodhZGlna1VqWTH0mVk/oEGiTUBnca1OCXQOMTna2XEB5lDXYxA5sFolrlFqh6UszQkgNfF5DVZzdgAAtACshnJJIADSZlLGSIGiEACFrBcuyA4K4AD1L4HesQI8oQ26IOvAB7w18AJyexoQKeCG1SNHXeACPgI5LuOHKdHNOzwpuHLlipM7RF5WVpiSGO9rkJBIJ+rAvKFMtYF5fFNkwwCESoE2sX7uwFgjLxmpg+jzS4sTUnpiW4C6BMRg7GVnYnGk5CZDzxgAMK6X4/QTaw0cpMDL3iA+LG2w3++5/idXcnW6XQAYILaFPQTApzdUYBPxAdhQ2jLK4ewpsy27UeIC9pCptVKA8BMp+2jg22A1it0kDt93spsAh9k+FvkRjfow9hKreNe9H0SUW2lm+Kn4zzjNJupd8qbBuNXAl0v3sQDVFUnaIf9FYF/0RbodyRK0P+w5sJrOG9qCA4OqtoxnDhCp5In1RgV+K4tyABldeRVgAvJz8g78QdopwGTSNgHeljYLcJcOBrp+rOfLq+WaxuOhByMOPbCmVvWSzbpdRCA1tz6vn++0d13eNFgNG3kiAwpfk3EBgFUBq504ccJJQ+lNCg1Wgzwy8ooLY774PKSNxQ7oV9s9pimvVpo0tque4XBE7R6POwZ8bify9VqLKjUBBftxSgMyTB9S50UJJvtOzjLLnSQf2re0r2qj6dov6qo34JXUaOhBVLNz8yR9F+rcAWVSLzuu84BxRgOCxf/R7y0uLpv0u31IeXLZYQ8NKBQf0JumWr4L35c86AAywGqbW1tc9oAIfSIuLfeJeY4A71AmqReUS9oR0i4Cq+m6jqtexpoPFfDiFf7iNvZyDypFvReBdDHGyaWD7UnmAfp67gBQms6H61vCyPXbev7QqHkgO/LmAGehAuUHniFMHwDQ7R0gedcnVz0AC+lJH470BawGQDDkz+VyMpRZ5vpn9NPiJwAIiA9oKXANVoMPiD/jXyk7/i3a0NVABg3GxbsOUFirecBTEHjg18jPw/V8En2C+N5w6Oefk+ddcr+ZLwOKNYTkc3Zh1n1XS4Qjz66MIz9mVeoe1Iv6dXkYjSb6bfmtWdsXgEQ63b6XZu50XB9eq3spYT0Ha8zMusMMyLuMEdlo6PrPbqfvfH52btGNrQDUiu/OLS44ab3F5QUnl2w2gO2Yq30srMQTYGWpLwDSpH1psFqlCrlSNjLb2B+EcPNkrCnsS2Yj5DO89NrlM/xMmXRpgc/FAkVgtWnQmv5vHTTV/ZCeq+r3pV/RY77uv/U9CnwQuE3vK+g8u34ryyYCb9JfIj0BsR89etTdo5+V8VbGTv193BeBnT+XSik/UlqgtEBpgdICpQU+oQVKsNonNOAX9HPMT/yhY39gSu/HaPa1F198kd59912X26KDgXofAi8WAcumnxXtSWiTHBbEdpAZDwKTHfR+UZ6n12QfB2zk15V6jXnw/b2ATR8XCFW0t6Htgb9P/7fYRYO0iu51ufR+j86/3i857Pv6ILSOUx0EmNP5PyjP2g5F5dV2mLb/x33/oDoSu94rff1O0f3n0lUoiUOHFtEfDjRYLXPxupwyD7gJA4os6ETr7kEydLe/a1KrI/5sSS0McM3K9gVBxck1ArSW2G3OnR7RFofM6cKHt+nOnVvmfjzq0ZyNbT7xyEN0Zo0PR0dxTqOY41DRbJV6tlwvvHKXfvUKg9J6wzrhECb7Zp+WFnjv/NvfOkXfeZzBZ60KUZe3hmkwJrprtybfeX+Xrn34gXkejgbUsoCbZqVCR1d4r3r9gaPUsmis+XmiOcaJUb1G1LDlAoBN7hESstvoBI4E2d9Ks5Ria/coiGhsD9r3OkOq1xhsBPnLscX0AEKAOCbbAYc9+buA4SVD3uzCtnNi0wlCvzfZbC7Q7Q1GSFXjJgmXyMwcAF98Yeu5Z2OMe3tjuvjRXfP84XPHTNlwoUraFlxVqRF9cIkBgleu3aBHHn3M3B85gv1vm2hONLTvD9oJXfyQZT1Prq/R0VWOi0a1nPLYxlEppHHCH9u43qP3371g7leWZuipp05zonmX6tBftXGJIGDfQFjEhrep080psiiqhbmQRhbxVwlSig2kjAgkPx5jjL1eTjPLEffjPIxAUGO3BrF9asN7hKhLnnHBIAG6m7D9U4ociDNPM8oskG40yqjdZifb743ozjYj/sZZlToWiLnTGdG+deioNkOLqwxKmzlC9MFNdvRbmx3q3OEMxXmFrEIsHV8nOn+e83DmwQoNuuwn16/s09uvcNu8fSulI6sMOlw/XacWh0OoUiXKbR1dv3qbrl/+yDx/YH2F1o/yS2srLXr8YUYgAk8aWfXgZoWMLXDl6YACi0y0kFb+Q5ZTFjO4UDAHuJ84vG6IGTT6zAMHpa8x29f2lQmwmpEztpko/ykt8BW1QAlWszKgJViNh+QSrMYjYwlWE9BhCVaDP5RgNT6OUoLVeNZXgtWYWa0Eq5VgtRKsxhtZJViNV8olWI030kqw2uFXxSVY7fC2Kt/88lugBKvxHFkuzfBZgtW+/P5b5rC0QGmB0gKlBYotUILVvpqeUYLViuutBKuxXUqw2qQdZB9D/i0Cz+l3pt8XbyvBaiVYrQSrlWC1EqzGcfUSrPbVnD+Wuf7iLBCM8nEuE1VIPepJq2NpCsIJJgaXXUA5hdMRzFCWWS0ZDalvJbS6+3sESTNc3f02jSyMMML/hQAAIABJREFUeNDvESTHzAV6RHuy37CF2dP8OMXb7zIj1KgDiR9u6OOhAtDkNg1zoiU1LGq4wKglbF5g46hUGRXMEnuW3jRJHLtGp9NzrAbYWJWTzmC+kAka/pUTEI1G3bNYRWBxY9RuFPtTGzoAAxS9tq2kg/wIa45hebEbvPpktJb0mpCQiz07jt4Ahh2KTkzjtyL3o9mjIB/q5AuVZKdm7GjEYAHhoCyk64RhBeUW1gow3ukT2WCUMu8H4ZREEUPe9ekNMH4JOwv+lW/hHccCNRh66a7hpLyjk09VrG/VKqRa/+u3UFYp/3DsWeX6g5FjAgNDT2yh+bVmk5oNDkC2ZmdcfdXrTYocvWngTiv0+wPqj6xkW+IlO2uNpksTvxVJuPEowfkMa5OYtXAdlTDbECwpmslM2mAthkQUo7Lxr2O8U/WCdifsWaZtWCYhzcAE5iddH2KfXs+zc+kTQ3gudQ3bCzva8tIRV9f4VmYR3Z3ugG7c4pMdkBCU9MHis7zMJzKQvvgA0hSfRBuBBB0uvC91bU4GBXxEYXe/TbAjLh0YSTLfFtDmxD5gLiliiwF9sGbMcmWseIYwUBOLPcfDoeobPWtXo1Z3bGEAgDpWraE/zZGmvm/pD4cT/YD0HWgHUl+wgbAZaIYkzTan5flgY8ekqBki1cmysWJW0+w7+7t7nh0wZ7vjAsvSxKku25eiD0hdX+yZk1BXYFUy9UuqLWeeiQfditgZcoTS9lkGkUFy2dAzVKVjL3uqZSWVqpkpt9iwqvpJ2MedOMPwZdvdMB+79qh/q/tn1IP4jO7LNThDn1bTrFqDbseNNbCV5KFe8wxAw+HA92+jgZekzHLH1gPpN8nDBLPUwMt9wl4yvoBVU6TlYDfxf8hhu/FdtQswnGrfE7/tjfpOBvTmzZtG/lPa8ubmprlnmTzur9bXjzlmtWPHjjn/QX1qKUmh+W7OtNy4DNY36R/au3uu/0d5RUo4Cms0st/a32/Tzr7ljaaQWvML7Kuzi07KGaypTh4x8RKoWtawUqlRYBlee90+gXkMV3fQV/afd766u7/npckHKYVyyqzh5flSyl076ve9VCjGDd8PV11dd/qeNQ1MZgvz3O9hfpLY+ZWWyZ6WeZS2ibrwDI59l2c9T9je3qZbt5ntEu2gOctjHPpjae+6vlBvOgAtfqIZGTUjF77v5BFrvj9HPer5j9zDP11/q9gckQcncxl4tkK0QanTvmINRBn0+1q6zM0rMOO08xnYTFjQ6lUvF6t9Iw7dMT22l2M5tZL1ljFG7F+ve0lTSKVrmc5J5kILfo1iJzGvGQ3xLZlfYcwRFk+AhjWbpsmUvaRvwu+kHaGO9JxQ3p3eRJTf6n5Ss3vqOYaeow4HY/ct1Lt8C+yD8DMuh5fTzWTdYE+iOzahzEuGaDssLC8UMlxqgCDYaR2DUOjZ4PQcEjKgbu6nGDFzJder+/Nef+jaL8oiv40rnmEO9eCk7Zstd69PS4/7XmJ+0Pf07o2m7w8xX5U29cDJE46hdmFp3q1l8PdanUEgkJp141Dk28UEUybYpu08FuseJ9FbA3OzzDnxW/YIvWbBusD5SShHQbWnfXr3JVjt07NlmdIXb4GDwGoHMaXp9/U7Re9PM6gVMbHhd15+3I+TmolNs6PquSTe0eOMpL+7u+v6dbDmglENF8YiPS/44q1f5qC0QGmB0gKlBT4vC8gaRcs9Y0yR+TjmnUVsUhPzTbWeQ761lJ4uhx7X9HpW9g6xTtVjorzPTNa8P4H8ypx9Om09by+Kh6BM8l2sLWVNgN/J+3ovDWOjsJPrvXxtKzyXdarsCyBfYKYWG8k8Hs91Hj6vOv59+o5j3A4C+ud//mdTdMx/ivxcz6m0jT4pO9q90vos66JoLTb97CBmMrdenJL91Cxf+p0iRi78/eO+r0FUkj6e6XT0t4qY5/ReyPRvdV+k09SxwaL0p9PU7x/EXnaY9D1zut8v0XvPOv+wxyexT1F+pveNiupx+tknqevP0t9N2vdjVjNOWSQJ6nPGxEYiA4p4r6czykV2BuOaxEkCv7+CV0VpKaGqY1lDRGtg8wZhjbt3ee/o9s1btHn7jrnv7u3T0izHZ1qzdTr5CLNDra3P0HUOn9O/P3+J3nh3x9wPR3UKrGrUwnyF5mZ47/y7T52lJx9hxqy3X75Nl95lmctHH3+aVi1p19UNoldfZKbJaDygJ7/5MKfZ6dCFCx/y80qNqjVmmYLU4YJV7DiyukQri7zRdHSFaN7KcQZjsGBxPlsNrx6J7X0wp+HCn21I1bCYWbEww2RmwwCUjlPDgsXvjyhL+SB5FDYoTzhGasJVlt0tTfuUjpmkJc9CigLe/7YhAM4/0rN7Y2DRG9o9+DSryGOTZgKKMbwKH7HUcMhXIv4QElXsFhoY2gT6gN9m1g2GvRGlYyZLqVUCalhVmKAaUD/gsgRUpZC4LHnq7RDkCdWaXJY4NGKb5r7T77tyNeotxwI4wiuiihT0qBJy7LSf7VPL7vXFFNBgbG1YqVJEXKd3B33KrSRrtTJHIoM7JnAIch7qFFBk9w/HFNO+5Re7s4t8s622N7doZ4tjLOk4o709Vo4ZjlLKcq7IwTCjUcr3nX5G+1aTdXHlGD3+rQfM8+PniH7xEpf3znaP7lxmGwZJRI9+g9vFU08Q2VAi7e5eoePrvHfR3Q/pZ/9+2dxfeG+HHnnsaXP/0KMR3e1yWXY2L9Jok9vO6vwsnXiAfwup1kUONdFciyVgcTVhV+vP7G4CUEspcLqnSmIVPhLZHx9IgYYENT2a1vVU95p8Te5LZjWumPL6SlvgQLAaJtoumK0ChBOTVgNWsz0tembb8RuQWYdHyfb+PgGwhqvXBaCEQTwJ5AHR25r/gJYv30JSM7IT3X6/S519TidTwAsMMONMhKQhj+hlQzObJuTSvISfD1whwCPPsTiUTdm7d3cnwEBeNiN1Ez0tuzk7OzMhK1kEVtMTxmkVHQ2UKQKrGbNYSlMt36k3tXX6GsQmA5V4pq8zT2WLsrgJbOiBdEh/YoGuOl1ZTKPv09J7IjU47PsAuZZMBaBKFuYAj8l39Yb6SEmVTS/QJf+JAvoko7GrL6QHSU5cAAnJol5LEMKWAnbEpoaTbsz9wmicQI7Q0uPGEcV25lNr+ABkrQEAnJ34wIZ20jdOcxrbGchgPHZApTwLHGCiWvNgMsjJOalNFWjHJNIvjLzkGd7V/iB+AIlGF2ivq7JHkQcAdboOVAEbOdlQx0VLRhte0pwA8w0n7Sx5A/Oc+BzSc2CmWTt6WylYAeT1+iPas33C/v6+8zH8Tn6LtGUzAD4o9kH9i3QaNpjEf0wfZWeeG7duOxlQ9geuI8gLatlKyX+SZxNSdM6fFfBUb0LkWerauwYAAazm+pnYTxoAkBUf6/U7HojZ8YCDPM+cr87MzU2A1fSGmfgzQBszMzyhRuBcS/vJOzpopPsKBOn1Jp+0KQTptaSQs89o7GTLsnHiNtu0JCvyARlgXFt371Ji++Q0VWNHFDn7AJ+gg2/iG5CUdZcCGaDOZ5rcrjHvlfIC1KJlBCVNPNeBNScjWPNSoRqAW40rrm2G9ZgGlk/aAO8sVTTsIZuHDHRm0IqWadaBPg3ygP+KD2zdvuVlrIWL2VBj+zQBXnR1oSSqsRrTMqBSR/q7w64HJmpQJvo8AVZmSers1rQU4igLfEHKVYs9mI/7TO4PAVYT0NudO3eMlC8uAE8hC4oL3xG7HTlyxAUzT58+Tevr6+YdgFrFh/HfIlENsBTGbNOH16uEb+C6+MGHzoaoB5GR7XVHbuE4GAxpZOmkAQJuWt7xVnPO1S/2qB3op9/3wOs49mOZlQ817pZ4+UUAzmSzGeOMbGTu7O26vPUHHnhaq9ZdmuhnZBMdfaY7GKD6KIDkpK8TmVPkAd+cs/0pwGrjMdcFvu/agvVT0xZVW8PfHch77Pt29I3iYwAZClgNINHGDLc1DSAGOFbqC32qtDvUs/Qh+Jb4CdIXn8d3xG8xbsp38VtJZyJNBVZr1uoOqIp+z4Gw1cEJlM+BcZUMqLRP49s5b/jj0u0abUH3ezImahlQPX8IlDwlyu3qcUJmUcsf+4MNkFyUNgv7aLCagIQa1ZoDq018V0lJ6nqfZrj0Haifz8A2Unbc6wCO3oCU53o+pueBE/2DkknVoIl+bzhhT8kPfAHjvWlTqZerrtXqEzZxeUi9jAq+6+xW8WAs+I+WgJdvoQ9xEuq5l97WgTJMZ907qn8jFSjTAaXROJ2QUpXv5hS6PoQPgdjNqkp1AkQo+V+am/Xzge7Az12jqmtH47H3SbRFAegvH1kigJRN39hoUMPuigAQKenXW03XRvCOjFl4x0kYV5Ukd4RNbs4zb3J7D3J+UoLVdLMq70sLHNoCRWA13adOBzjvB0qbXpcXyYbq+eA0+EzP/TVo2R/Kwz6KlwLW6cs4iTFEDo9A5l0OzqB/1euVQxupfLG0QGmB0gKlBb6WFtBrDn2oZLqwReCY6Xf29jiGoNc9+h29Fpkei2StjHFKvoXxTdaUGvil4x5IX4PPLl/moOZbb71Fr732mrkHs7zIRF67do12djioqS/Mx+W7f/iHf0jPPfec+fNTTz1FTz75pLmXPVDc6wNok4fQ/fpGP0f5NPDta+lMn3Oh9Lzo1VdfNV9/88033RwJ/y37i5gfFfnwvcBq03/7nIt34Oemy3FQ2zwIeCQJ3ysdvfdwPwAT0jvM+x8XjFU0X50Glt0PpHUvcFgRuE33gfr+IFCXju8dBjx3r/cPA4wrKu9B9p9O7371qG2r0zzofvr9z7x9aJDHQR9zWJFJSVB5PQdCxe4TmkPw7kBmTJGwNpgC218EIyIgtcyzlDILhksppL6sxcIaBcRAFgCfRPKy38up1+VYOkLqly6xPOjG5m3q5Qw+m1tdpaDOh52vbQ7o0hUG8ey1c6pYINTq8gw9cJQRYY99Y5GaNuT4ws9eoJ2bTDLzzHd/SE/8gKUkP7hE9NIvf2PuZ5sV+vM/4/ELoLLnX7hh7j+8fJ1m5ljCcpxF1B1alaZhj/KcyzvbjGh5mdFqa/NNOg+dRiJamAkcqAvKhw0HPiOyYX6q1Yks94yBHwjwC/G0OGJMAWRAAwcujCgmLuNgkNM4YYnJZiOiqo3folLSsScJCQVsiz0y1JOBfyVkcVaUpBFRzvUS5jnVIrYtg9UsGU6eUWrrHfH/2AKSgiigNLFSrSBPsACmNBlRaAtpiHZEXjNIqY//xh52HlA44PQrWYXqNmYRxjllIfvDOBhSaOOikFINMy57FNSdZifKkVmwZBYnNCL2mWHaparV8oyCkLKEGwakUQUkNzQwNEbe4YtWpdPsFvoj3RkNh4zd2O1kdGOXK/LqRpvae+xXu3e3CARJuBrVKkEWFNfC3Byd/8aj5r4/TGn7Lqdz5fptunmLwW3V5gw98s1vmfuHv0l0jc9D02uvXqOP3ub/WJlbp2eeXDX3Zx70cqXdzmU6d5bRlwCAvvzihrl/9707NDN/hPMzE1M/5zY1WxvS4+ucztpsi46u8TvAYLYsmBLVI1uo+NeLdKLVsk+CkMkTaug+JCRyh4Gn9TqLpD+Rmv4al91c6nV3611JvVjelhb4almgBKv1GTlcgtW4ayvBaiVYrQSryaTVgzhLsBovVkqwWglWK8FqvDwrwWp2AV2C1Yw/6MMMcVyC1WCTEqzGG0slWO3eC+PDBCy/WkvrMre/zxYowWq/z7Vflr20QGmB0gK/3xYowWpc/yVY7avXDkqwGtdZCVaTw1wcE9AgqhKs5n2kBKsBJ1KC1eARJVitBKsB2leC1QApK8FqX73ZX5njL6MFgiQbOhnQSSahzE1UwRLkkPRAHFsWAXMKSdDjo4QSyxgDhpV2m09Cddptx7I26vcos4jiPE0osCxoOdDENp0YqF7L1gYml27b8piOIPtoGdQS0E0yuApo3NQy+uCEC9hpcGm5tFixMgCxLBOrwaBPkGzEtbfXVkwJ48LTTfW6Z8HRC1DNIqaZM8BW4CdxnroA7zgmmykZUHmOd+REmGYu0QsIXV9DK68qf3dMb5FnldPMKzOzzUIZU0y5tGyWYx9JFJuFOpWGMspJsNHAMxLB5o49pVpxTA/Ig7yv5cz6va6XcMpzZZ+687105BnLQBuq2Y9mZhhMAyYmfepMWObASiIMQzj9Jvdh7PMGljRJs9GaoQog/EBx18GUw/dRBeSoPBkxNrYo9FGWU2LbBcrnFru5ZweZZlbr99j3emAGsgxGUeQlwyCf6FjEUrC+2RMKA8XMEYbuhFe94qXHYAPJwxBMhxaUCZ9xkqmKSQgsG0XylzjgUbQQAUuQXNVKXTEPNVw6pv0OGAy63+45SVBjUyt3q9nCNOsPbKjZg+R9/Cv5McBKe3Lh+sZNyuyxB7QhOak4v+jlw3Q5ILfnGdE8uxKkXzUzn9h/OPBsTIbxscOnM8Dy6FnNPMMA+iXxsb3du+7EJXxPmJkqldgxDx1ZW1PsWZOyOo61RbHyIB3H8pLnrn1pKWENnkiUzMAEy45iUsT7wsgSUuAYccYDL1EKliWxm8mXPSoAZrVxIid9vAycZpSERCTyYfrtPPeMNeNkQhZQ2JjgG8KoF+YhoX8xNlfMTBibdH8iPr+zve1Om7YaTS/TpljWcBpVJErjZp2GlhlUsxjCZ8T3YBt9rwd08S0t1YA21+7wOLhx7apn4bJtEc/BrOZsHnppQrCOip/kSarYE6sTzJTiG739rhu/dD1C9lnaPtiknK9WogkmDXleR/9mTxVpZqbOoOvyA3nM69eZIhwMa5AFNW18f9/VBSQsH3iAaZrPnTtHZ86cMfeQjpL6RV3JuDUYDWlpiVkZwfr20UcfmfuXX3zJ+SHkKWcX5s3zmxub1HX+kFGtyf3//Pwi1VrMPhhHNdc/p3ng5aoVSytkPz3zoi87qK2lfcE2KA8ujAnClIbT3tJHgVlNriDy/YAG/iZTjINOBlRJBmt2ukazSTKujYzMazGzmtSXHt8l79LWJG+wueR/a2uLtqxEI5jVwM6E6yBmNeRX2r5mP0U/rNn+IJeBC2UX9hXIvEqeMM5oZjXxPfinvDM/41kk0Q+4OiI/f9MyMyPMCS1RL+zh2qHqZzSzGuab0r4wr5B2raVOdf+ZKllhPY5gCqBZcv3cwzN7gX2y6NQqM9Iw4A/ss6CHxwVbajZQzZAnfR36Lt0PF40RsI9jww0m5SL0yV8BVvD8mY2o+0A8k3FwmkVHfgtmNfmtPuGr511YuovPN5uQ/WXgr2YDTRMvpT3hz6mXfddpTpxqV/3nWJzBztPcmF6B/CXbXDOoZWk6wazs2NfAmGvHBc1wPBz5+Qn6VzdXIcVSqcaaY0dW/HinZECD0M85Ia0ubTOsxG7MWlpZpCNHWCod/VDdsmKCNc2NR62msy3GaGFAajbrauzzzH9QKvAyoFNH72R9R54xLihlQF3/Xt6UFrifBQ5iStPslvr+IHDbQekUMatpdhn8vYgpTb+j2df0+zIG4V/MR2RMRr8i0p9gyHXjdubHuvvZpfx7aYHSAqUFSgt8PS2gxzHNvnNQafUYpMcdmZ/Lv0XMYfitzJcxD9brCC0/qmU69f6M5Anvyppge3vb7WXim//2b/9mXvv7v/97euGFF8w95vpQNsAlawPca+Y2/Vyv5/TeMNhJ//Iv/9Kkg3+/8Y1vmHu9vpyWCpW/adtifC5luD+b9gQfwz4Jrn/6p39y9Y3nYnPYf2JPVGWliEFNz8EOm+vDtKXDpnXY9w4CIB30+2lg2/0ATNrXD2IXm24Peh9F8qFBY9NpFrUXPJuMEXFKBwHRDmIFm2ZH03krkumcZlbT7xfdf57MatNMaR+Xqa7IP6ftqetr2leK7K/fP6zP/s7vHYZZzWVIsyJNNHb3Hxn2UIRtP4tBY8V/w3ckFAwWrpDjYxSOHctaRpkRVOQLe2RM35QbKUW59yRKiNFdvMpv39wa0MYWK53sdDt0t8v7eZt7Y9rrMRtWmtYojpjpan19mb71Td7bPnuK6BaTh9ILP/tPasasdPLcH32HlqwM6MUrOb3+6vPm+WyjQn/83PfMfb1O9OIrLAN68cot+uEf/dDcf3RlSK+9ybKhnf6A1q38Yhxl1G5zv1rNxjRj45+rc3O0vMzSjdjrmp/jvfy5uQotcjap2XAibgTSttjum1ZrXqwtjHISdrTReEQtq5Jl4rRWHrRZiQnRXFxZDlUbS1SSIz7PiTLrGT/PQ6RptTxNDFh4xFKqZCxhCYY8qeDUMKtZ4guzxca/1W0FKnJKLNbJd3Lcmn0A5Gb9gJUVMqpS1YYaGgiueQovSuBDhulsTCO7/9kMW05oLRlmBCUuk05ATmoWxRD3R1Q3F0xHllNkndVYwbrkMPfStO0B0T6TspFRSLISt6NBh/bucv1utYe02eHYzuZ+QumQf1CvEB0/yixlcZDQzl322yOLC/Tssw/yO3XElTj9Dy/t0qXLrOjT7Q3o+EmOKT32xBEKrYrmyy9do3df2zTPW/ERevQbLIn74EnE8TmdIcZrI5VKtLvXpQvvs4rP1naP6la5qlJPaY7J1OjRM6v0DRt3WqpWaGaWjV6NfVM2OFVR9c1TiiJrUcfux2kddIVWOvY+b6k/ezzJYbquab62e3+n/GtpgS+fBQ4EqyF44wJUU2A1SMfhwoQ9tB1bBsCNBX7t7+/Sng1YQgJ0OODOKRuOXWdmpD5th5qlkAHlNEPy0k4Aqu3vMq12Ph45CkX8Nnc0nZkHS428HNX8/CwBMIWLFxJ+guGpvQFW48kCQGuiMY4Av150+0Bmw4EG9GQrh9q4zc+kzBPkdTgP09J4DhxQryvJHi/jqMFqWGxrYJYDME1IF1k6WetjWppQS9fJ8xpGCntNTva9/CJsowETTqIxyyakhVyAczCkJGUQk5bMa1Q9AAh/k81vpC/3oEXVAVcvG+rBapABdfJPiadEh4yagAlmW16eVQdfUQ74JS7InwnYCOADkXgDmMzOL6k1O++ocmvVhtFeNz6cBxNyirnokweBn4+qetEAhUq1TqFIi1br1LNArk5v4BbBKIuTHWzU3aIKmCAHjOj3J2TXHJArip2/wUfEnsl4PCEZKQspmbiwG/jAtt68QX7E3/BcNmE0WK0S17zcW63mvmvkVq3s7+bWjhOD1zKFAFdJXTN4xVLZjicBowJaQl1JeU1+jPg6Ubvbc2A1lE/eh/ycbi8O6AZaXiuDivahZUAn2rZ1CMgXywbYYNDz7SLFxMTS8la85OWg13dgtd2dbcImGC6AzCSdVqvpfG9xednlGWUUH4BNBPQGnxX7wJ+lfpF3CU4joCS/xXNp+4GS/9MbZvANab+wh9QFKICljQCsJs8FaISyGJnIlPudNoJaYwZfDvpesjbJfF+KxYADlo1GrixGejfifhL5lW8A6LIwyyCkWsXLCKJ+XP9QqU4ALKQs/W7XA1DqDZemBtyYTSM7TR/hzvbhepGNunVyospX9WYHxgrxGS0PakDbFqx25+YtJ3mpgT61atXVFySw5RqPBhNgGg2IdD5sx2EzfrXtisGCP3w9ZR6omnrp2zgKJjbeJP1mzUvLIZ/ib+1+x72PjVoBqAGsJsA1+LiMp2h/AlY7f/48QQoUFwBnOsgJ+WFcYRw5sBpkQAWs9upvXnZ+aKSnlpnW/PKl67Tf5TInSUrNWVngLlKIVauR8iTCgpF7Nw8Q10BegOS8//v20h96CVfYW8aXerPlbdJu08D2V6ORl88G0E0uDfgDPbj40gQwtFL1MqBK3rdifIMBZFEA8DGXRYNmtASh9lv0D0VyX3guG+1o35J/gPaas7wxALCalHdSUtDPT5AH6X90e0R5ZXMX30ed4Zqdn3P+DL+SPlnLgGppToDVpA+HLztwlZLtRvquvSuwoO7HUBN6TBGbYDyVQAf6Nw1WK+o/AVaTa1LCbVJusgisFqoDEnqupcFqIcqF/7ObGWIfvWGJv2mbF41TOjCCsmq5TElTg/DwvtgQdaol3/S9fFcDyHR+0OfLhXzJ++gPHLA7zRUIz7cF9OVujM48qA7PXRAm8hLSqE8n464OTuAggXx3lCrAdO6/izYldpsor5pvwGZiN8iAusMYIy993u54yXvdBlPyc37kXcapVq3qD2NkgQfttfR8xtcXxkMpS3Om4TbwMM7Dn3BhQ80BnSt+7EZ78bLpaj5Z8/PwWh120P5ma0/WVdyDujyItIGr5E/5pmjz+lP+RJlcaYHPzQIHgcmkTU+D04pAaZrlXN8jjaL0deBf3+v3p8FqmkFE58Ed0hkO3diLudvqKu/goo+RsujDI5+bgcsPlRYoLVBaoLTAl8ICeq1ZBATRY5CW4JsGq/lD1n4vBAWUfWjM/WVvA+sYmadrsBbWG/owuKz/8EzSR3r6WzpP//Ef/2Fs+rd/+7f00ksvmXukLwevwCwv81UNRtJAOA1W0xWkx01Zw+Dvjz76KP3N3/yNefWv/uqv3E8wtsoYrcuo7VZk7y+FU3xNMiF1/I//+I+0scGSYagLfRCsqKjTQDX930Ugti/SXAeBhyRP91qf6b8d9J4GY+k0i57j7x/3fQ2uuh8IDOn/rmA1vcd2EJhMpz/9ftG+zmT8zZf9MGA4bat7vf9x7KPzo/N/mPvpujvIN4qe6/R1OtP3n0k7OQzio+jDAKNY6U/sl8il23dgwGr2LxNgNWz22X0zI+Eoe2gpIabs0rIgp5ywv2X3trMq5UjX7NIwoMlcMZFVB6UrG0QXLnP8/NrNu7TXF/WsmHp93ncHGOyxbx4z98ANvfM6x6nefO1Veugk79n/tz87R327pf3+hxt07SqDzx46e4y+/yzLNY4zopt3OL5abS3QPG/H0yvvEv3nr97krNWb9OyzZ/kPAdE7bzOUC4sSAAAgAElEQVQybnB3i1atrmcNkDy7fw+flT42ooCaQKmBqbQe09pRPrwJUNryIseIECqy4QTiQ8T8qcEwoWqD/6NeIwP5k8spteYp1expYUTGBzaOHREAamJcxHnsvMTsk1l8AaVUMYKYRJGJKFmAmq0bPOdn/ByxiKGNi3K8yKaPeI7FRBjYgI3v9POIehWWTI0pJIZ9EdVQ8TbsD5xYv8bpJFFgc8PQRoHXjXpE9pyrORjdti6GJNrW9QD+G1v8JLISWIRapzekdseSpYxD2hvwh8dZSB1LUjQcDSgKeZ+8ATKEMcdndvsZfXibP9YfxxRbINf62hJ9+3EmNADG7aMLb5v7VrNCP/4+A/eXlgAu4/J+dHFIFyyJwc7uPh07xn77rSdPUWwrdX+P6Mr7DBy8fmmXopTby+qRBao3uI4Gg03qdVlOFDHLQZ8b5/zCIp06c9LcLx5p0PwyW+7UIlHTtt+6IW/h/BiCJetAkPi0UA+KYhA62R8olBh8wJN3hK5LYM/wPmZTn/rHg9P4DyVYrdhO5dOvqwVKsFoJVjMLA4/2LsFqaOwlWE0CoiVYDf5QgtV40leC1dgOJViN2dRKsJplEyzBasYfSrCabA14EFsJVrMspCVYzbQRsME6hrkSrGZsUoLVvq5bDL+f5SrBar+f9V6WurRAaYHSAr9vFijBanzQUq4SrPb1aQElWO3e67MSrMZsSdoOH5dZbZrZzMARwtDF5aaBYnr/Wb5bgtU+QZ9TgtVKsFoJVjPAsBKsVoLVPkFPWv60tMBnYoEJsBpopdzJ38Qzq+HUkZtMYVC3iF/DKCD3/QENOxZJu3eX9u4yorvb2afxkBl3IBkaWMR4BWxEFkUM1rTMyncCdwxpPVztvV3a22G0djYaUmyhqxXIbFWEUpPlfHCNRkOHxJ6bn6E49uhTYXABZj2z38WC0p3Y6g3cCWI9cUSgUbNugAkEV5J4WSLNtAGUtGOkiz3TVZIrWagompBA0kwecsILacipMZwMk3rRrBjGLtb+kywbk0xvMrGdlEP1MnBij+mFNr4rp9JGg56zLSQCBbQCe0gewKAni3RmMFISV7buwGUkTBWa+QyyiVIG2MCxi9XqXpZumDibJCPP+gD2Cjn11qrPuPyAOWVgKUfhI5CpwwUGIGFVqdWbjkWmZusW79SbM04iEMxhuZ3IjMEmZVlWwMQHRhpzxTHlVhIUCGovHeWZpaK4SpB3wlWr1gnSa7jArObYfao1J9tUr3lGGdR/EatWRbFhaRr6zFLaIv107O2GupoA2lja1nTkfQz29/XL9LO4YDNh+QLlq2N5IS9bhnrTzElDK/u7tb1LIs2lZcXwvuRHs/6grOIPeAen+nHhZL/kDe2jYxmlao2mB7MrdpBx6suO9NyJy6ZndNPsbujetNyq2Bz9k9Q7+hLP0OP7THNmwvo5+i05Odne3yWRxgOrkfx2dnbG+e3C0pIrF9hTpM/B9yG7iAuMRcKKBJtJWcCmtoQjCEb+WEnmqcUuGGWKZIFGqo3DPvJdMKs5JkUlH4lviq+ivkZjBut0wZJomdUgCef6DcXO1R8OnW3hRyIJqgjCTFrS9sGitbLI5ZqfXSAwL+GCfwpzDP51/bWSNEX7k760Xq0RbIQLde2YNbs9alvWz/awTzGO3VhAnthB21kz/eC5ZsnQzEPSXlD/GP9wYTwUGWu8K3muVrw0WxT5DY9+r+PZg0a+LGDT0ad6JZ1Rj+sBF/JexKymZUBxWkgzTkl5ZxqTUo/iw5ABFf/BM2EKBKsaAGu4wLYmfSzss76+bp6fPXvWsayhvjwTIZh++KQSmLdaLR5bK3Ho2No+fP+C60vh4zV7umrjxh3a6/AJmsFgSEHMHM+NRovIyhtjSgFmP1zjNCdIV+FatOxspl729txYEFU9Q2Sn3XXSveinxX/m5hZcvXe6XeXnGSXWkZkBnnc/RolniMQ44hgBVf8Tx1U3D9kHW5s9qYS6FflpMAsGlsVTn9rTJ6+1lBfS0DLijiGv3XZMV8hfDTzbBpw9QzPzfEINzGrSBrWvIu/6ufib7jfQR4pv4LmcflpYWpyYz8hv0Z+4U+2ZZ4xp1RsT0r3OuTGHVP27m3uMfN+LfMo8LQpD128bJmDbP0NSWHwbjK0yBqF8UkcTzJSK1QzpyFig54Ea9K/lQWPFuKk3FJmlzNLQjxN3mnKSuU2YgflfsRXqugjgo+2ppbRR/67PUZI5uh/TjH36XjOtHoZZDXWlxwhhVhsOPRsf2mwR428UVjwbWavl/K1S96wI2v6wgWMDVcxqmHdIHel6j1S/PcGgNvRrB7QdaYP9wcjLdw48A+5+uzsxPxF/wzxRA1VcGUEkbfsHlFH6k8WlI561sd70TMzkD42EcUCzszwPQ1kxh8YFH5N+G8y/mk3CMxN7aW/Ihso7jSb6E+6jtB8aH1Gs1dLuhHXatcNP+aYEq33KBi2T+0ItIH2AHqun2dGmx3FkWPf9h2FWm05fgwaK7g/LrCb9H8ZDWVtgDSb9nOSV+6HQj+FfqNXLj5cWKC1QWqC0wJfFApq1uXDNd0BGNVsxXpH1Geb0ev9Ss1vJ82lZTFn7mrmzXZdjn0LWsvgd9gFw/d3f/R39wz/8g7mHAodc03Kfbm9MpDgKyiFrNczRNYuavIo9Gqcskqb0zDPPmD/9xV/8Bf31X/+1uZd1Au71OgblkPVNkbTpl6X+v6r50DKyUoZXXnmFXnzxRfOf2MeCSgYu+NE0U+50ue/FsvZlsFHR+uteIDQdI9P5PwyTlrw/DcAqej6dtqQ//Z0isNe9mMCK8j/9vmYjK2ImO4hZTe8D6TT13o/+7UHvT+4n3R8Md6/3nTIBZAcLFER0PmHzj/O+/i5+W+QD0+nfz0/u9f5n0l4ErDbBlHbILwlrmmPgsr/TY4OVgzR/EbYlQ87F+9O5kY+0MpSU0jixTF2B3+8MqEK5laEEy1qScywRYo0i/BDGRGNbFoQEOjYs0OkT3ebuijZ3uvTBh8xqNhwktLJylPu0xgxdvviRud/fvUvfefoJc//jny7SNVZopF+//Db1Oswu+cd/9D06f5IZvzb22rS1y/vxp08dpQ1Wyab3L6X06hsXudhxix46xzGB0Zhox8a11hbq9AePsoIIyLh6ViSm101pe5tjX1cvXaXdXb6vVmJqWIqw1kyNFuZ437pS9bERHVccjgcU1pl6a2VthWZbHHMYDTKKLR5hab5Cc5wFE0esSlgXDG382HBfCRMbqlaYtABRD60PhPCfAklHLRxr0rFpar6sYQZcAf8B0AVhhsMjRkFwXhYsI1ozIbJEZoaTr2sz2o+I7lobItyci0xnj8gS2BHcaN/6xk4/o6u3+EBxtzcmsjHbCHMMS2s2HiWUZwzGz/KQbm9zjgZJ+v+z9+axsh1X+ejq3j13n3m6s+fheoidmCTESZQ8CJAnEHoPCASJSBH/EKT8gYKAiKDAX5FAgShIIPFHiKJEQoJERIRfQBB4CSS24zi2Y8fz9bV953PP2POwe+9++mrVqlrd3n3vOY6vx70l++y7u3btqlVzra++z+2PFopZuvYYl++N1x2mWes6bnSJHjzJjH31Dny2XBFr5Sz99E/dbO5XFokunmNf2UytSFcfZV8c3BMWVkLPntikJ55+xjzvdPt0/fU3mPvb7jhMZSvxiSa4fpZt9cQj23T2eZ7DQbkvn7c0dFGLikW+X5iv0MoK0wAePXKQjh7jRNeq0hqNlA3N24MIpuZE3MBG8dBVCJRXRgoMpavbvvhtTDu3JT7ySmyIKyc1wjCyqVohfQXYG6doeWqcbZJAMWJLZUC5TqTX69cCU8FqAA/JBA0TF8jImSuKCRKhuMyE3vauYbtLHes8ru9s0a4Fq3XaTYpD5nEElkfwY8V8geKIe8toEBJkILlTiZxzGhKgjV1eRI76PcpZwBAWfwUIBlv5MA0+k0G+Ypwx1hEYe8BKiA7GXnrBFw2GzvGDRa0sfIOclw/Tkljdrnfea1k9DEMy0RsD+QX+lISWasJCUxabLAvFA6lOmyycTKemQCp6wov3PBhlXMZU8guZKbEJwnuwhQd+6c1s7fxuNXbdwhpgNS3R5cAf3bYLUyx6JzTkJt3kNKPBPb7hAFAll85jHvXEOvmGCqwW9oeufmLRL7JlxVzJbQxgQ0I2CZB32WAwQBlbbwFWExnQnAL0BPki5fI8YAZBHoJI5n4QeqBSNutBk7lSyYHVIBXqpU77BICbqds5D0wpFEte1rPv4wzyqNs8sYKuvLRBLSenN2wq5fLYpovYsN/pehnQgZf3Mm3GtmXjzB4w5yuk0ATcibIVe1arM85WWJzLpg7yLpehi7VtDWmXTSA8E4BavdEmAa7hu1LP0abkHkAs2QAAME7iQVrEYYK/8tyA2xo8Qa7NzmEmwHbOeKlWAE2kLPAdcbbkSx54gfyKczcejVydgZPdARpCLwEGJ6/rHzKZMeCCtIVuu+PBIko2VANPy+WSk++cnZ8fA7BKnYcdBOgG24sTiftArieovwCY4IJtNIjKtSl16hP2cWAaBSCDfbS8poSBOp1erHsp2B6B+hdXPwzHwGrO2d/tOjAQpEId+KnFk2NTXlnfP+Cbkq+5xQUHVisXKzTECscupGUTD39d/6lOt+H7UkaVUnkMrOZAV602Nbpcf9phn0qYoVp7askFqduTwDW94aFBw2I3LVfX2t1x4AC9uAeYxtvWtyOA1cSGGB+ljaCNSnjtJAy7HjyNtHun4rgMqNgKYDUB7CKdYquZim+P+L6AU3tDD2ZF+5V3AaA8ffq0sdupU6ccUAm/C8D06NGjDrSk2xrKTgBqs/NzDriDRQCkNnCdP3PW9f94N7az7majS+0ezx92d+vUsNznAFXky7zqzAVFJwMKNmsBqy2tLLv8In+SF/TPUv/brY5LQ7PdcuC/ubkF19e1O76N9xSzGtYpUh8gM+o2lXMKiFyt+H4+5yUlAIDT/ZWA1XJZjKfc55r5mJvbePnmSXlQaWsaZIz+VQCvsOeSBfDNLcw7GVD0J9o5IHnBMyc5XSh4iepMxtVPhBXAItK4srJi0oz4NUhdtxc3z8z4DTnMGaQs8F3n/Fegdt3+uj0/pqAPlPqfU/McpEfyFfa9xC2A3XpeJPGOzc3svAx50XOzMPQgJw00wPxUbFUqezlLLTfD37QyteGQYgscN/LKDhA/crbV0up6Tqg3wvVhBtQHqQMarKb7sTGAu5JVRXgNbvb9j5+jaimaTtvLzup5I+5lvABYTdLdbnfG+jEpl0K+5Nqa7iso8A4rPX4hXQ6wFWRdmidlQGWswSzOSVErgFo48NLVGsQGsJr0D/jrQJ+tjqtLSKfIcMeZbKJEaVGlDcxq0g9Xa3MOsD4zM+clvGX3Be09nyWsZ3ChDsh+B6ZxblM55w8MIO5pYDUHRjfjCFuF1yl8r9cUhI03e4m0gXvwMt/ozeuXOeo0utQCr7gFNFhN+mc9PkzeTwuvAWe6n9fjg2RO98e413FqAK3Eqftp/S6+I/M+HA6SQwfo4yQNeg2nx7RX3NDpB1MLpBZILZBa4DVngcl9670kUN7BHFz2P3Av+474Xfa6MDbpwzsaxKa/pcFqSWm4cOECffaznzU/ffWrX3WH7/BvOfSHOPQYKvPrSaC2rN3lr3xP5t0IL/Ho8Vfm4fh71VVX0V/91V+ZV3/+53/erWX1Gk4D1CYBfHuxcxrm0hZIAqutr6/Tf/3Xf5kXUTdlX1aD1fYCSkOY/a53NBjuSpTdNPCWfGsyvUngMJ2uyfAaIKXj3AtoaS/h9f60hJ8EhOlv7ResNg28pfdik+LXoKv9gtUuBYZLSs9ew+/FPknMbZN50eWSZH8dfr/14VL17UrUfw8fmojdSXxOPlf/1miRScCaCQYAkwrkwCteClDHjq2YyNJbBZnYY59kk8YExru8GQ5v/MjqgEYx9pL987wF8cQBUce6WLeaROc32P9y/nyd6g3257da2HffNPejUUQ33nSVub/p+CF69nn2E5448TQtLfBm0c//3O1kFTjpngceod0m+1KO3/kuGtr9pIcf69D9DzNYrTsIaHaOSScw9s1V2b96602LdNv11gIDgMj4vjYDWU2+Hn6oRU89xUAlHNzEYUtc8DNvbXCacUh6fp7JDebnFwikCbjq7SYNchxTZaZG+awFXYUDmimzD21teY5K1qXZ79RpZZnFNgvZDOUDDoM9afGR4oy9PRNPiLpk84tiFqVQuEjFTYqdNKuoCQiFu+CytNw8NBg4HiCCu86B1bJEDVt9hj2iKmO6qNwfUm7EZdcfRbRuI9qJhtSALiv8Wu0uFSxGKxNGNGhzOWYKBRpArhLgxWaHGtbmzXaXlmYZgDhTKFJ9m0FmODx+9bFrzX2tWqETJ63P58wZA2zEdfTIGr37nXea+9tvydEscw9Qe0D0KAenxoBoZ4PBajs763TLDdeY+7fcUiSrDmqAZ2dtePwWWMLare0+Pf0M16UwytA11zJY7fChgKyqKm2s79C5Mwyk297oULfJlR7kSAdWOF8HDs7QwizXh9XlMq0s2vIteJBiAd+0oEAQ3ojPGSQeUieZm8YWJkBmwroBB5DyFzjwmQnvJWI1YBEyouaaBKtp4BqHeBHy7HJgNf/VFLQmJkz/vv4skILVrFMwBatZtPAIzHPccaZgtRSsloLVeHI3TMFqPE8CANFOig17UwpWM3ZJwWopWM07pVOwmvQVKViNKAWr8W5JClbjeXUKVnvxQnm/zpvX31I7TfGbyQIpWO3NVNppXlMLpBZILZBaQFsgBat5a6RgtddX20jBaskMWVKKKViN7ZOC1cbtMAk+TAIpyt6g/iv308IngQtf3h4liZMImzWa+0p9USNEUrBaClZLwWopWC0Fq728XXIaW2oBZYFMFPdGSSd/gRDWEzEnDQMJJAtWAGhhNGDkaq/Rol6LuT8hgScMSWCIGVnWtFyQpbyVPSoXSxQBJgwgSH9AoUBj46GRLcQFGdCWlW4E7FiY1XIFz6aAEwCxRRcjPWC6wIUwcg0GPc92EHsGjoxi3chlvPQhThA7aaFcdkwiShadYFbzFOfj7BqakU4zH2h7OmYmJe2kT0ZgsSTlok90IYy8qyWfICelw2vAmbwP5g5d1prRR7cKN2HMerm6XrvjbRgOHdIYdKyORabbdcwTkBxybBmQbbVIYxwqSLIPmPx02iQ9ACk7OTMlLxgPR46dYqY255iTspR1zC6og90uc6CWygVPf0xeTqtY9kwe2VyOhhaRHsYjgmQULrCICUNYOPRypUYW0EoHGmY1C6mPybNztTteOgrMPXIiDsxqjnEk9Ex4GcVCB4Y2sS1ky3Q9EOaYuVnI5zEjlD4N02m2xhhEZPENZLiUL1hXWm2G6YO9CacUcGkmM8jqyQlHsCiJJGUm422YzXhmLLQPaTsoT2FT29ltElnJVM3gpWVlUF4iIYcyT5Kf0YyA5vRll1kbwUgnzGqauRBlIfUKtheEPORYpS1rxpoojl1+wS4gdQ/Mj2J/tDUnITAm1+vZ7FCfJTxQ83qxJekpFDwDSpDP+3akGK2QBqknuu1rOTakRU6AajDZmFRcxtclzZ6IvlzSgzicXGbRy0HmMlkXZlIqLrJMlSzNxmXR7Ydjkn/C0tBotRxLDeqUfBfMavqkmNRjpEUYa8CkiDZg6moUOfsjzZpZTewMlk+pW4hH7FPMeTsjLwM7dgwzWSrPslQowkt6dH7xzMmolb2MrD7lqm3LMsoMduw06o5ZbWzhreiCQbQkv0FS2dW9CRlQzXIk3+42O67+wH6aWU3aLzisHbNOlhzDFhiD5LuQAZV7lJuwcA1pXFraMQh2u4QTp7ief/55dw9pULE5AEvCzgF2MylT/K3VmAWtXMVfC5IeDlw8mlkNeYKctumTMwXqW1nY9fWLdPIF5n7udHpUAcsiGPJmFpjOFSdrimUn66z7qDFJkdgDtZuN1pgMqJNFrtRcu9ZMS0NN806ebRHMjlKOYMqUfkMzO+YLng0R9U36fE4nH0/KjMCExHMazdjK7Y7nS7quogyFVQvlL/dgrJNT6ujnDx0+bN6FNCrSZMqiXHb1HP9OOtWLMUdsMnmCVZio8J70JyUr3yrxJUk0Qq5X6nNAnn0KfZqcVIeUra7/MpZ1uuGYzKU7CZX1fZdm4cI46Nhphn78xTPd37rxOu9lKJFfP9cal5s0BrQn/iQN1VrFtUe8O34YgMvOsAvHDOoy/RKO2VnbJ/U5KFOJx8zDbT+i2eDQT0rb144jvcmqmdU0248uc6RZS3aKzRG/xAs57iSZcs3ihrW8Bzp75jbkU9ohpM/Fbqj/rj8cevZHbX+dNrR1l26RZ7flIc/7Wpa623XpiYR/3wKyxZ6Y74kNdXvvKUlT3Z9g3ij1X9qS+ZvP+flYL3S2AqW+5BcSwzKXA6uo3M/MeQZKPJNTpZiHONbDopf41HK9mNP5eY6ff2LNJAd1uT6woTRrHZjV9BgtdftK/E3BalfCqmmcr5YFkpgvJ/vXJKY0pFeeT7Kd6fXxXpjVNCubZsnUz93eQByPMWlKfwwZbzDYSN8wOS5IetP2+2rVtPS7qQVSC6QWeHUtkATuwVw/SaISjFTz88xcAvWCEydOmPvnnnvOsbSDrf3MmTPmOfYEZV8Qc+Xbb7/dPP+1X/s1+sAHPuAyrteU8l095mr1EawbsJ+J6+/+7u/oT/7kT9wYJ3sneFfWzQgv+5pYm+m92GmWl3k30iJ7YEiDftftR6p9RMT3cz/3cyZapOvuu+8299onoO2K+FJ20ytT/zULGurzPffcYz70yCOPjO2L6PnPJLuantNJKpPCXJkc7C3WaWCgpHmdZszSsU9jz0KYvTCoXS6MjmcyDUngub0wgU2mX9KA+DRbWFL8k2E00CrpXR1+cs9Mh9dpSLrHs5+EWU2nM+keNpH5vy6TyTTr316sGMBl/pOU6eS391aTX0oo7ClPAasJs9EkaG1a8KTPZ0KiLPsuRhRTRLzPGlPR6jXxSyLVh60YYZliQjaLhhuFFIsSQzZ2KiNZCilHVuvRpJfH1jDM0SCyTE6FDMVZ3l+MKEOQEcVVj4jOnOX4z5xr0YVNZsnabezSMMP+/FyuRvVN3qeHbOixo+xvfMdPXUVVdpnQufNnKShyvq69cZlO8NBN377nHD3yGP8jV1gkKAngwhhasmxnB9YKdHCZWdmymRZZwTW67objdP3VHM9993boB/c/ZO7hS/jFX2RGLoi83XMPs38999zzdMdb7jL3R44QPcvTCjrxwhna6gsDGVHGMsyBNa1g8QjFXEylgMPksyGVQZ2G+IcDykZcMuVCkWrW11osBjQia89hn9aWmNEtC/+EVUDJBnmjpoVrRBkahBw/9gjb0GU1bGsR9e1z/NsrIhTdfmFz0KWeZX0rZUa0YP1g+U6b4g4z5LWGQ6pD8xM+kEKBghrXgYvnN2ihYH0sQZ42L7CvBuoz84cOmvudQYu2e6xgF8VdesvNLM25VKvSUz9+1NzPlEv07nfeZu5Xl4gef5zr80MP/ZCau2z/O26/kd5mKfJmS0RFq1FamS/SfU9wvQqqcwTfFq5nnvgx1SpcZ3767W+jRVZzJQiMfP++p8x9vz+ktQNc1kGhQieeZT9PRHk6fIT3JdAkLl44z3nZ2qRGg+PPBXlanONyObi6QMeOcN07dIBomYWoCJxqIsGZHfUIOAdc5RwUhqyOaYaoZ9tgHIwI/lCTHvOfUp+wCoKjOKYs/NG4UHWk71DMavycg4zdo/5oGVkdxgbXmp4aJ2tNYUPB8+2jBy5CPiXRpH9TC7yeLJDArMaNz0yIbKNxEqD4Qcn6YMAZ2Qba2d11YDVIgApFcg9goYhHB4DNBKxWLVfcu4N+j0Lr1IdDXRxa7WbDgdUy0dClBxJLOcPTyHFGAjiAk89qfSP9sQVSwInWbvPAi4WdAzcUvTMsnw2cEx1OXHHEQgZUJmJaflQ7iQGGkzTjuUyyNKAEQB0vtZNTEjx5JQ8HeS8rNwmNaJsvSJvJPWgkhYoUEmFyr0E8Om1aUmoYeak4LMK9AxLp4c4Mkn8CKirmvbQQ4hTgAkAjDohWyLlFWx9MS30exLSTrJT3wDVtT8ThgHeBp0dHmsVZ2+sN3EK/0/QygkHGy4RpJ180HDmQwfbmFnV7PAmCtJlsDMAhCpAaLpSzAM5oFBDko3AB9JAVSdZsQEMnfRtT1k6y4DgsVXhAyxaKDhgBW3V6FqTSHgerORm1YknJR8Y0FFQ2eTsMhiGFA57gaOc0yloAH4sLC+4e5SmL4Fa9oWzYU0ArX9/azQ7V60zJCke5bNJgI0mo9jFBE+frxsaGA6uZyWaJJ0GYYAWWWlfLUxq5QFsfLm5sUdECFmA3ccTiXdlkwuaRbEohXjhKcAHsIm0KkzwAQHABuCBDMlhbLI7FOGel/QIkocGdDgxR8OADpF3iDyNd91B2XJ8xvZd0og9z/UMQeDBlH1KJXF4Aq0mchbwHwuL7rq1lIUvH/RjKWmiLDWhvm7XWIa+Wt8BblIvIs5pNL1tnsnA227qq2w7qoXwL9ULqNoAR0l/hr/RvC/PzbhPRAFaU7KCXcvOyhhmAe2x/NcK4YMEWaIMaSCEbfpABlbqkgQ4AZUoZ4a/ubyEXjavb7o3JVuowDryiNhjwTQHKzM8ujAEopY3ANgJIzRTzVJrhtlxGvbb5QrvTsoy5IqenXMg72UTUBS1HIZuR6AuHlnmu2255+TYlE2kAhXZWadJjF0+6Lx0pgE5e9cmmrVl5192dBkURRwRAXsHSW6NX15IUAkjF2N5oMl0y+nWpqwCRyxiE51rSUeqSkZkrsR1gS2mzAKudP8+LiR/96EduUo96ewSrR7vQlL6lVpslgJ1x5Ut5slgs01UMoIEAACAASURBVM7OnTtnngP0hvqEy/QZNlClXKPQAnROnz5Pj/74cRNmc7tOC4vL5n5xeYUAQMa1tLJKdQumR5nKWACpUun3ur2+2TzHtbvbcOMO8liucF+XzxcdeAVhBYwLINrISnNicSLtxUhw2rEAi5yCHXdyOQ9cKykpZHxL6hLLjvN30dQzdsGhN40QXvol1CUPqA28jKwCLQGsJuWFvgQSrbhW1ladjPW4jGDR943mMAAv0DGeOvls4Su3MoJaCkXGO/TTesNPp1meY04oZQGwmtjBgJ7tOKIlTwq5PGUsKCkMPZgynyu6PhOk3TIPhM1FPr6YL7nnmThDIh+P/lbmDJoBC+3Mz3kwbzRmsGVjGbNGAEZz/49xrVJloCHGag3s01I3AvBFP6GfJ4HVDFCpzHGibSb1yXr81XabBD5I2vUGqs8RmTFU+gTkWzZRtJNEy2XCbuKQQdqk/0d6ZawH6N/n0YO/zThl61ClWKHAzu253rNte70OBXYzRgOqNFgN9wJmxXddfVPtsdVp+/lkpzM2b5e+F21c5xNzApOGTpf6dr2DPknqJOws3+oOQtfuEIfM06pFL/ULWwlgtNProaab+FkWmceg6uyMk9BF25y1QOq5ed/ukF6pA7W5WVe3ud/g+S3KEWMGLiMhbc/wKIw09/eu7/Lgfn24JcjZzRddSV7G+xTs8jIaM43qVbfANLCaBo0lgdW0c10ffND3yJy0e9xrENs4ENqPS5rpLQnEht91PGtra8aGAKpJ36/7Yz2Wox/UYV5146cJSC2QWiC1QGqBV8wCMh6NzZvDcOwALdbyuJ544gn667/+a3MPUNqzzz7L8+ue1aKyYAk9Tsm8WNYYCP+Rj3yEPvWpT5l3b7rpprG1rztkIfNau/cv+09Yj33zm980737oQx9y6dTx63UGwskcVY/beo9fr78nDa9BIRrwLes5fdBMv/uXf/mX9LGPfcw8kjUk7vW3ZI39ihX2m+hDkxKrqLu4/uVf/sXtL2pfip6PaTNNgtOSDgBeyqxXen2UBFa7FPgsKa2vJ7BaErgKeUoCmU0DXV0KrKYPwfr9fg+AmwR+JaVnr/FPA9jpPmcvsp66/KaFTwLVwW7TwGpST/YCXJsEtr36YDW1yTcJVktiVtMAFN1AABLL2IP2xmN1GbAaVARt/MY3IAqBNKSRcdAymg0AKFNnqUsZ4r18+M9pxHKHcaZEGZG8NAAfewCWRlS3vppidsE+JeoNiexWO9WbROc2GNhUbwzpycd5X7xe7xNZENvhQ7N0zTW8TlxaWaJixW4uFYietECx7z94krbqnIFDh66ngpUlvbju99qLuTpVCqz7GGQaNOhx+He8/T1097tYNvSB+0K6//4HzP3NN99Mb/spRhvhTO//+bfHzP1zL5yh//f/+QVzf/wWovu/zyb5/sMvEFUZtNQejKhkdSVxMD+2/uFWY4MWquwrOHp4hXIW0daq71LHgp9Q92fs/hz2f1ttBng1GttUs3u9kPXM2PKloETZgDMcxjnqhlx2OAAr+9CDEPu+XC6lYo4W5hmxBf9Sq8nxb9a3qWf3lY+sLdK1M+wTKPRbtLvBfpJePKTywUPmfubQMWoNuO6eeuE8HVpaMffz5RKdeu45DjNXpetuY7BXP0v0Pz9gUBrcbR94Hx8GWKwRfec/GSAIEN7PvI+BgCtzAACaW7rvvgcoHDDA613vuIMOrXLdWz9zgso59hXccPxW+vYD/MLc6jFsWPC73/sudRqMy3jvu99Dxw4xmAyQkXu/90NzD1naAwfZd1QuzdCTT/NcsViu0FVXsyxpu9Wgsi2vteUF58MEQc0iR0lrq5Bx5ftOh2iBTUiwf9G2zSL8+mg/uOIi0cjuefZjGtXYntgJjm36M6OYAju/NG471yfE44yMgkI1Mag+RZ6PIc5Q93W/w8nRALVLgdWks5jE0qZgNWvH9M/r1gIpWM16HVOwWgpWS8Fq7AhPwWo8ecTmWQpW44VoClZjO6RgNQC2UrAa+ocUrMYL68mNuRSsloLVUrAa95MpWG1va+Mr7YzZWyrSUKkFXh4LpGC1l8eOaSypBVILpBZILfDatkAKVhsHkE2WVgpWe23X32mpS8Fq3jKXW6OlYDVGH8AOKVjtxWx6l2NZS8Fq3NaAR0vBailYLQWrpWC1MXo0GYoV+G2SWS0Fq70+55lpqi9vgcwwDkeRbREM2vaYTLAJ4QJLECRhjGMSbGsWfQpnbbvO9I6dRoPaLUZ3d1otJ9k2DPsUWtrK4SCkrI2zUioT2NJc/JYFDd8K+wwWGSimLoojyllgmWERkxNTMWhVmc0C6RcAPE77CtBEn0LGJFLYBeBQkxPHkK0MLWsC4pLTSmAocHJyM5Wx003CaoZ45FQYvqlPOkgRwHGVyzMgrFgoO+YPsCqAwQAXJCjBfmYmvBQ4tg+wa4lEFCQXJR6wuchJB7BOgLlCJsviLBwOPBOS/GZsRZ75aWySCLy+APgMyxH3jDiRJow7OCUkNh2APchKKIFVxLFJBTl3UjuXD5wNUe5yCtsw5AkrSzwck1sSNiYwZonzm8uU0dpgT5HTdrXajIsHYYS1orFbdzTui/NLylZeMsmwWlipuEKpSpUaM1tkgryoShpmn96Av9vtD1w8OOlWrjAPbr5SAneMuTfMapb9C3aTNEM6U/JbrdTG5NtcGgpgfOG2BsnNrU1mPhvZNErdFIathYWlMdYWOcHVbHj5SMPwZMsIUnLusGE0otCi+mFjYaKqmlMCIsk3dAwiYGETdj1mE+H6BianapUR9WgvYKQxtgKrUIcZ5nbqTcdgB6Y0YeUBixgYmXA1212fl1xAx44dM89xyl/yZRjUzFNDKeBsC9k+YTpBHRT7zMzNu/qmmfyikZeRBZOKXGBRkfJi1iu2Q6mAvPKXwWSmT1nKyQjNwoW2IqeNjFxsgVH6aMeaJUja76Afj9VziTOMwI7GqUN9lzJCXqRO4NSD9OFIs9QfdNWuL8qAsNb351IftLQA+nZJM+q2yD0jX9r5JmHAvJax/YNhkrMnFwLQH9tKppmfwnDo+lvE6SSIIn+iTbM6aZa14SDyfc5gMMYmJWkDu5KWR5I05LM5z6pYAhul5VRGnyuykqUCgeEKV7k249hoDKOFPdXChc82rJSKjmER44A7WZbxTFd8Wpb782Gv7/sfJcVrmC/teGcYhizNGsZKGVNATSz1v1qpuLqNtobxAFej0aLdOkv6FgsFml/gk0egJO7bvgj28OyeWXOqBBfavvTzAFfI6eidnS3avHjRhMln7ZEo9I3GBnLcyzNunjt9yjGrPfTQQ1SytOBgSLz2Wj4Fs7a84toC+oyZee43RhnfZ+J0s2NparSp0WJ2TEjvDe3co1KZpdgO5BfXt+jJp54xYXbqDarO8HEajAvCPoj+WViRkF+pA4sLy86eKAvp37rdvrtHexW2J4y5Ui4sE2znKjEYifxmldQ9I8VoWcEMPbRlQKxUaolzDPQVmsXKsYsR2Np4noC4ZU6iGaT0SUzMzWQcBCOmMN0iL5J3MNwJy93y2uqY3LmTK7XMffiuZkNEPZG0Iaz0b6jzUnawpw5jEm/lTLRsjJaxlr4LNpBxf5LFRdI2V5txbUqXKaRThUEQXPkyD0T5OPasoEBBzp5MHGUNcxeudhtS5jxmaalr9HU40GDagmJZ0/NJyZ/8LVoWRuRFzxWl3xuTkslgPsZ9C57LGAF7OClSxXaGuYHYB3MlYQzAM7EXs2oxcycY+qQs8LtmvpR7A8ZVfaNjIQ0CF6eun3jPsWY22q6Ooa5JnJpFFZT4jlkoZlkbqQ/CkAfGO2GuRdjQMtqirxKbIP0yDhbyJS+3nck4xly0EamTYNQTW6F9C3uiZpzEpEjPvZ1cMphThzz3Qz8tcvD6ZLyWbUU4/10/B64Vqy6d+K6T6B1ADpXLXder1QMHXL8EOfSaZf3EPN9JppZKhHULrmIFcwweCzB2jzGr2eemriq5T3/iG326Os1nKzD6K8cIoOaf0gdJPb+cE2OyXaT/Ti3wRrGAZiNLutf51Oxok0yXmnkjifkMz5Li1wwrmpVN723ob2kGNTzXDJ4y70D/ceONN76oiNJ2/kaptWk+Ugu8uS0gfanuD5MkK5OspPthvTbRrNb6Pb//50EMiEP3p0lMYJMsm5rVRsYIPZfHvfTnmIPKHFPWikiTZkPGHNorYfg9MM0UhTmjhMG8WdKs9wkQp9vfsvN1fAvrCb3O+/u//3tjlt/7vd9z65XJPCbZG98U++A7Ys/bbruNvvzlL5tX7rjjDvct3uewskeZzJjspqyBIDn60Y9+1Lx77733jjGV7qVlTAOfaYUAzby8lziTwtxwww30jW98w/wE9jjZn4D9ZZ0t6+eX+o30vb1bQPZRvva1r43tA2lmqck5n/x7kl1t71+98iEvBySaTIHu96a9O80Ouu1Me3e/spK6vct3J9nLkpi6Jp9NS5ukB7/rMJo1TcelZTS1PzCJZQ3pTWIs0/t5+l76Vvz9SdKj+0ltK4l3P/EnleNkP5xk/8lvSdnpfE2r/Xupd3tvOUm6ni/eE0mML0nOTwc0vnPLcm18MNZRYryw/tJfE7WVF33PAVW0zB/831bb0rwg/g35jniu+Gv4f2h9jCOoCtl9azyHqx8XhnFRk+qPAnruHDOrbTV6dGHdSi7ubBGkLnFVZuepUOS9/F6Up7MX2Rex2xpRNGK/SqE8T/0BZ6DV7rn9rWuPFSkXc5xb55+iOOQwt9/yFnrLbezHeOKxLt1///3m/tprr6G3v5N9g08/V6fvfI+lmbG/+H//EsuCrx0k+v4P2CYP/vgZivIcT6MV0myVfRlHDq4AZMDp3DpLa0vsy73j+BrZLTNav9Cip59+2jzHntqdb7uF81IgevBhpo97+tkn6dDRA+b+1tvvpMefYJa49Y0exVn+blBaJKswSbVagTa3GCsRZEMqWQayWpHo6oMc/upjZers8j40VGq6IdeOwwdX6P0/zbKYSPv2xVPmtlwtUK7M9l85tEQvcBLowYeepKsOc/i3vqVIF5iIjVrNC3TgMOc3k8/Tg4+x/TvdPt1+nLVX52dyVK8zu95srUqz85amLCBqWtXZHz50khqWHe2mm6+lA5ZZrdveoFKe900PHTxEZxgmYpAaTz3BNr//3vtpZGVq33r7nbS2zOmp73Tpx4/8yNzngiHlc6JWkqHZGte3xaUZWlnl9CzOlOm6FVbTKWZHVChw/cHWd87tdzqxJANfke1Mg4NQbUfaXcYASezLuLdNahIcNkaa5vqBCWY1zjpfYy+o5y9GnY3Lg057T8d9iej2+fqUWNPHqQVePQtkBnE0cpNoC0hDcqDI7PTJoiFB8s20tRE703C1GrvUrFspsd0N6lipzS7AauDnxMAYKmd8FIqvnyDzJHHSKDL/xpXVTqzBwAN9Rl7STk+s9CYuAHUygRkokJYGWhgpHLuQNRu6lg4VUp7i1NdOViPnZCXAZudqY4AemZDCfrIwRTx6MitFW6l6kIR2IurNBnxXNiFgPy3VJzbXk1ZMoOVb0CDXE2FXpWIPINOU5UHGb5ZkCZKpdiID6KLQXJqJOZc78jouq2oBBN2uexfOMrdpMfDygpCMExtC6kvsZorB1jk4AsVhDMer30T3Miewj9gBEqiyuV4uVV3eUQ6yoGcwAdPvlvMVFyZXKDrHLSQIBfRTrcxSeYYHTEjUyXRwEI6oBe5QA1bj+EycpaqTtiyUK05DHraU72pQDsBdztFYLI87ay24B8ApKQsjB7nDozxAKZJO2FgYO2Zm5sYkDuXdRr2lwHDebroOmPZpy50BByKti00vnlB0Oi23sdSo7zhZQF2HqyUv64lykTLqtvpODvXUmXNUm7WTqZUV50xdX18nbByxbUMHYjt89IgBqeFaXFx2dTJUAAiM5tK2IT0s7QXtQMBwtdm5MeexW3QGeVcHtIMek3UH9sKml63/QSaivJV/1U5lXdbdrq9vaCsOSBpAio7bV6fb8nK6ABZYsBFLpFmAIPpJAebmcw5wABChtCM40LWzWeqkX8JgAewX1gApSrs2IAAL+gQoSveP0p90mq0xcJjrf9SpMdgS3+D2UnOADC2jhjT6jeF4zLYeuOA3F7WMnZZM7Xd9f6g3XLXjHwAj6TcE2IO0IZ1OfjdfGpMXjCxYLZPPUbnK3MCVmZqrnygGkZAH0EiAzpEpI2v1LNLvp4MCPjYbsRaQHaHe2jFOb77C/nqsFFsB6Am5ZVyDbs/ZrVIuu0WeASoJWK3ZMYA1XGjLkLfEBQCxA3Eq8CJAO16KMXR1DGOctAeAU7c2uP8Z9oduOsB9tgertVq8ML1w9gytX+RFzxOPPe5sfnB1zYHVDqwedM8NMNHKYkJCtm/H4l6vT80W97etVsfdNyAB3ON5RaFUc4D1re1dOnOGV2H1ZseDodHH2vIFyKRnweio+wCw4AKLpPQVqOOQGWa7jdxmMDbvRTYPz8UJYMapkOdCgygmjCW49BiN8JNgeYRB3qVOohw9ULjq6h7CCIhnGEJyl+sb4ndjX7nsgGu6vZw/f96BhyCvLBvbaHMCZAEIBvkXO2hntWyAa4kRLVWiQXIajIs6pcFqeq6VtMGp51fauaGdEgyy4caGNEj6YTN5DqlccTZpsA5AtP4gAS+ejQ0hc2+Bg2iX0gY1uBxxu7Eh9OBjXXaQaPbzmaybj/V6XVe+AM7Jt2B/LYEqfQXiELARvpsEJtZgQeRJQFcArskmugbtwU5SpqurB1wa0P9osJqWiBN74l0NbpNxQYOJ9di3cXHLgSORFkk/4pG6nccBFTvPGYZ+nomdAyk7tEvpA3uDge8bKXLtDt8VBxzGGp02JyMb+PaFuiR5RPuW+om6ZJusATSKTDbi00A9Lc8qdjNt0+ZFlymeabCa1LdS4Od1iM+NU1hb2XjwnjvMMDvjDmOgf3Iye1lfb2FbDVYTgCbkZ8UOum1qULVOP49xKVjNdQ7pTWqBPVpgL2C1pDDTwGqTgLMk4NqlQGl6ji/vakDG5Fxfj40yD4L0Jw4UTV7aObRH86TBUgukFkgt8LqxgMwT9V4sEi/PZS4raxFZ2+m5m57fYR6m+00JjzWkPlCg5+BirElAm45H5uaa+Qlxa8Cd23PqdMbmszLHvHDhAm1tbZnP4a8cGj1z5gydPHnSPH/44Yfp1Cl2iCKNWGvI9cEPftDc/s7v/A594APsJMZ8U9KgD0IiLZ/+9KdNmM997nP+0Ar2SOziehqYR++XwM4yd8Zh1n/8x380cb7zne8cA8bpOPW+oNjwS1/6kkvPuXPWg/sy11K/psm5tctePyHvwm6f+MQnzGuf+cxnnK3wu9hBr4/3Gn8abm8W0HMtrI3lUNh///d/k8jayn7QZIyT9fn1CFaTPE3O/fReTlKYyfBJYNxJoJWOJ8mHNglgSgI/TT7T8fwk4V9rYLVpYDjJ4yRQbxoYblr4JLvpOC8FBJz2ri7fpL1A/D6tvJJaqy7PdG2yt/5MQsncQNsc93q9KXOSwShLQ0u20I3hw+JYGu0edbu8/91oD2ljxwLadjq0vcv79Js7HerwLWXzFaIMg+IzuTIdPXbY3B+/kWiFRTooExIV2Q1JczNEgXUz3Pe9M3TiBIPG7n73O+n640wq8uiT2/Tt7/6vuc9XZ+iDv/gz5n5hmeje+9lH/cCjz1K9w+H7ITmw2irAaX2WoezU1+nQEvsnb73xarrxOvYPAN7w6CMskRmNhvTud7+V07ZA9NBD7Ot4/OmnaMXm5bqbb6AHf8QAr5MvNKjeZmDcKLtAvZART/PzJWpbo+QyPark2KALVaLj1zDo6vj1ATW32Lb3f/8B2qrz/dLSAr377uPm/vprgK8wt9TtNZ38aG2mQD96mCVEH3nkBM0vsh/17XcdoQrjBo2N59jVTd1BTP/675zHi1stuvP26839rcfXHKgLPrCe/RZcHiML3vr2d0/TC6d4/nTNNVfRDTcwaA/ntEs5LvjZxQLtcHLouRcAVuO55ennz1C3xWHKhRItzrJU62ytTBSxTWZmAgdiW1kt08oy23NhoUizswzGnMkQ5YXEZuT36XUfg/FHz7G1z5dTdukraby73Dvp76kFUgu8fBZIwWopWI1SsBqjAFKwWgpWS8FqlkkxBauZPiEFq6VgtRSsxhPOFKzmmdUEkJSC1RhQm4LVPOthClZ7+RaoaUypBV7LFkjBaq/l0knTllogtUBqgb1bIAWrEaVgtb3Xl0uFTMFqL48dX81YUrAaWz8Fq/HezyTAThNEaBtdaWa1FKz2YpnRV7OfeL19OwWrEaVgNa61KVjt8q03Batd3kZpiNQCV9ICmaFiVosnmNVELjADtq0hI3tH8dDJejbrDQLbEq5mfZM6bWZY6bbaicxq0XDg2NSgJGYV1Qx7kUgs5SAUKietotChYQGoSjptAWaKcSYwBltA0tPJzMWecc2ADxQjgjCrgRWp02Ektj4pgwWnsIzML8w6RiuwHMliFPF5Rp++l86xDC2Is1yBFBTDkSeZ1ZJOQyO+JLkodJpJpzyieJwZwbFDjeIxBilJA5jV3EQ7k8xexuliaDtOzIGlBxeYeoSdAgxAcpXLRcfo0O903XcL+ZxjhsBpQj/RhsQeO/nAHgQWL1yIW/IOpg2xM9Ij+YKEnKNcDxgFb+LREktKvjATeUa9bM5C9xE+hIgss8cBrFadY4g/4hfWpV4/csxqYPuQq1iuUslC1UvlqmO+Qdo1K56E13nJ5zzbB04genaNkqs/kHHb3uX2FUc4jcALJtQfYdqA5JlmnXHSYB0vmToYhGM0+sLOhVOfPh6UL5d1aMqXTxzgr7SHdqvhyh1xSDwLswtKnrLgTjj22gPqDdiZDWY1Ya7C6VSxz9mzZwksQLjyxbJjUzt61TEXP9hTnD2HnrEM1VOYAiD5Khfso2VAhWVEn36lbC5RrlfYkRAXyiSwzQrMajn7DyNDbPsofYoWbHTuNIqSY0OfI/XWSCe3uZ9B3YecLS7UjSgSLtjYsbOAWck7xCJX1nnIUFo2FE2KAmY13x/6vq5Q8DIPY/UT0mb2VIKWpWs3mmMMQGLbfM4zvaFdBtYmqAsidQd2PWmzmjkyirzsMk4ouv4Zddv2yWjTmtVGngdgFrQ219JHsL9nMfR5GdrxCunWDElaOtn0J7bthyNybbky42XU8vmAAsslDGY1kQ4EE4/0h2DncdK6+J5l30baMW7hisKhkArzvy07KSSv3djR82223WwR2NhMe1TPUYeFAaNcxCkTrqAXN7ap02E2xJmZqmtHYGuSupe1kq0Ig7Q7ZrtR5KU5a74/AbPajqWrDnuhY1bjMZfHAhrFrt9eXz9PG5t8quj5Z09SPs/j3fLiEl111VXm/uDqAdfnQGZR2CJxakkaW78Xun5vd7dBjSa3l+3dJtUte1yQLzuJwFa7S/W6PSHVUzLBlHV9e38YeTk/9CGWkQ59kYzvqA8i64nvORlWM47YvjH0THjm9L3USco4CnXTb1jWLsQpfRSeS93mtsMVBf2TMGWibKW/MqyElk1tFGcpZ2Ul8Z6UHeqDk0RUDFI4LS6n4HFqXvpwvCv9NvpI+S7kQB2D7Kyf5/C4z/0S6qnkBd9NkjlGOC1zLP0GbKklUuRen8RHnvRpcemXJpnVBAyE9Dr2GMXkqqXbg0x27ESVS7NKP+ah8i0teaz7jdHAM/siPZJ+DVZjpkluj81mQ8l3Qk6dyxrpHXOI2fkPfkdfgwv1RNKjJby13CTKRBhkUb5yj7i1bKikE7KzLs35/Fj/rOfVjqlOMR7o/tb0aTaPeuzb3tpV7MIDV2dQvlKfc0XP1oaK7U715pB3C5SfYFZzcvPDvmuPsKGXyvXMasifsFWgX5R7x0qGutkLXVtA3K7/D/uOeRH51XZIYskdn8d6mSLkw7O++XlmEOtx3M9j0b6lboyx1c7OuPRDml5vTss9viPMavkSmOSsDGgVz/kEoo5TM6vpNgX25DFmNcV04dgAUhlQ6crSv6kFnAU0WE07AJLYYvT69SdhVpNxZHI8QZz6u3r/QK9XdH+v5aaFyfrIkSOu/5PxKC3y1AKpBVILvFEsIOsYzYK937xp9jXNQK3j0Xstfm46/iWE0bJ3ej9Gnk+TKMV6JSleLc2JPSdZ2yG/wiT2+c9/nh588EGTmAceeMCpJmAcke9pVnCwcGtWYonzbW97G33xi1808Vx99dVurqrTgHvIf+L6whe+MLYm2w+zGubyMmZh3f71r3/dxAlmNy05KhbWYyLyLgzUv/3bv+3e3W+56/CIU9YXyIfYS3/3pcQv9Ql2k72T//3f/6WjR4+a6GAD+a6280v5VvrOdAtoRhasmWROBWk4sKvhwt6Knvvp2DSb2uuRWW0aY9XlmNWmzRsn2bCSfHqT705j20piStPvamDZJJNXErPXpcInyZLqsWMSxKaZezSgLQncpvdUJtOQ9C7yqH2Pbh8l65n9pzGfTcaf9K7ev9T2vFR+k8rxUuxrSbK5kzaUdjStDk7WpbQf27sFkpgO9dt6fTqkDPVFujQnkqJgGvOyof0hUdsyruHvief4kDuYurbrVqVpMKKWZdKCT3VukZm0jh5ZoltuYuazapmoYl1VEHe6eJ79hz/8wYMEHz2uX/ylD9ACC8fQsy+06MlnnzH3s8vLdNc77PgYE33ve8wa+8hT52inw37dOFOhmRLvk9VKIwoGjFkoZbp089Wr5v72m5ao3+BvHT1Qpe2tTXPf7zXotluv5fAlohMnLpj7rVabgiV+d/nIDN13P/sinn52ky5s8t55f1im7sAygc3NU6/L3w2oS6U8+9BX5wK6y8Z/x61Z2mG3KP3Xd75L602OJ18u0fGbmL3s3T991LHQbVxcp2qFJUQrMwX6tOO9ZwAAIABJREFU//6bJUp//NhzlLVsdm+/6y1063FWUlmYh4odU6U12gO653722zz5zBm69Wb21bz37quoZF3r586HdPIkM6h1+jm68y5mxfvf7w3occuUhvnYsUPMyF6tBlTMsq+8VM1Rw2JDzpw7SzvbbB/49DIWtxCFMS1Z3/vhgwfo2qu4gGsVTisuCHMJ6x522b3qZkRz1unmhW/5HY2t0PPMabLd/NaLrxSsNs0y6fPUAq+MBSxYjR3PLDPFTln4tcXRDplOyHmaxh8OqN+1Os+7u9RsMJim194hyH/iwuI4tKAe44y34aN+DwgNE6aQz1POemKBBcjZzgZ/3QQKriSRpJzQ9HV0pSMvnaknO+jKvDPevyyylkiDccIpZrVu10o9qsWHdoDNzc8ox7CXvETH58FJHqymN6eLpfxUZ6EUtT7FM7n4kc4V6dFgNXk3HgUeABF6ab94GDp7ameqBqsJCMfZxAIpNFgN6YF0nFyyYdDv9ZRj0jvqUF/cZNKCoEy9UpJ8KAsBqyG8BqtJuQOMJZsxxnlv6wPAZDKAZCBamwge8oC/zCjw9Tnrywsa3SL/VK7MUG2WJzVBkPcScuHIyX+GamOpVKmRyNhBu11k2rRzl+0mIDMP4skF+TEwotgKQB+50I52GwzCioYjB1bQEk5opbJJg0WzgBJ6XQ+CAXBHAyME7AIZOAF1wZZS/9vNJom0n5a27HXbzmGMOCSelcUVdw+7CeCg3wlpMOQJ0U696RzDqDuyabSxseHCr6wdJDhKcM0tzLs2BXlH2STr9fvK2e9BgbGSgQN4A+ALjmfRtVntYAb2JGmBZWRhlbM2Y/vDSilHsZV0RFt39b/f92CgLAOjpA/0G42+fmJzUd7N5bNUKrL0ZLlcdYAYtAtZjAIwKdTzKBOxLaQqNVjN1f/Yg5D8dA5g05KXDFYAGshQ6g02qXuQaNb9p+SlVCx6mUUD+OD8ct/Cb6MOiG01AAWgSfkW6raTugt9P4/3XbvO+LLIZfNjsqq6P/SLVg/Yheypy4sCWKCv0P2tBqvlLRioWCkqKTcPcs0EGQdEw/fdWGLkVnmM4QU995NmE8I+x5gZWESbBjABxOYApq22a7/ddsdLWvf7BPCvXA78kQVoiZ+ev7BBfXBcG5rpWTp8mBcTWEAICAZjRywgM/KgGUjWavCNbMg1jMw3j+kGWO76WPSrPB+Io9DJN29uXaQtu7A7e+q0q8NzM7MOPLe8vOLH0KDgwGrtfo8KJV6lwh4X1jfM/cWLm9Ro8cKx1e5To23HaIBOrCRorzeggYDJhpGzJ8CfsdVwhRxoaMGgWgorny94YKiSRzTvWuNq+cUh6irxfAnAx5yVTu4Nhg7cLGVv7KNkH/FvLVUp5YlnAjgDeEzGO9SfIVDKACDOLTpQHZ5rQL3UB9Qr31e0nMQLZECljmkwjZbLhKNa0qClURFe7KDBanjX9QlGjpDHLdQjDSqVd5HeJLC+Bv5qeV/kUfpJPe7jmfQP2NB3Eo1KKhdxSnoA6JR7pFlsVatWx2RAtdSj1H+9aQewkb7cHDXw/ZXenIMMqAeHBWPOKF2vZP7D3+TGjDyKxCfGCz0XdPPeOPZ9RbfrD3Wowwx6/okxVOoebCCOJl0HkF7Jl5ZiR9lpuTg3vqNfsrLo3Y6PX8uPaoD4SM3tDYzX9oeBkrrG/EfqVaQOJ7Q6HjwNG4mjBmONdgLIu5DVljBIj3wrHHhZZIxFciBhOBxQu8d9rAYIIq9SFpiDyPiFtqKZE3RbENvi+/LdYVfLdnt5WfQf+sCA1JlS1dfV6kzNhcHvWj5YwGq5IkDePLaVyn6M1usFjM96bJX6bMBqGm1tf9DrEacHYH9LN4rHuoP0H29wCyRt7ut+ZxIoluSknASrTdtI1c91f6/n4zqMPpSX9K4GTOixVAMRsJY7cIA3wWVd9wYv0jR7qQVSC7xGLXClgR1J8x3toMXv+lCJzOkajYabO2tAgn4X70lfjXg0mEzmkngmecT8WtZe+vAd5uCyT4ZDnSLHiT0z2d/CewCL4brxxhtdaWKuKoew8FDWizjA9MlPftKE+8pXvjIGSpN5qD48i/FC5vu6qui5LdYG3/zmN83PAI1NA9YBHIfrj/7oj9y6Tc8xp5U5bOj3gz1YDXH9wz/8g4nzwx/+cCJYTacZcTzzDDu2f/Znf9YwyJn5cqnk1jd7bQ4aKHYl6yq+I3N2SJf+yq/8ikkiyigFq+21tH6ycFL/NSAV7VjqHtqoPug7Wecmv34l68tLzWnSXjjimgYUmua8n7YuvNzzcd9dMmvWfsPo8JPv6nWwznvSPeygfW5u72cKOAzhpzGfJYHPzD6x3TzX6dTgMH2P+HUfq9MzLV8anKHDTAs/LT1JeZ9m50s91/Vnms0vt8dwud9falt4M7yXtJ6d7LecHwxkJrKPDl+kDTgYYn+b/zHKEgVWGhL/3mYsFjU7RHbLnnDm/Kzd1z995gK18KORB42oUuOIRhRSqcDAtewoz4g4ItrdrhvCF1wf+MDdtMpLVWr1ycmM1hYBOuPnz1wg+t49z5v7Z890qD5gKcwoU6MgZhBVNmxSELN/9dBCmd52yzFzf8fxLJ16iv0Pt9284tIQDVp0+BBLhfb6Q9re4DC15TVqWkIDqhD9z/8wuO250y3a2uUEDeIy1VvsnwmyebKuDszMqBiwj2VtoUh33X6Nub/zeEAXTrOlv/mf36bTu1bVo1Klg6uMIHvfe++gOTYVbW+t0/IK5xFF9e1vP8VpeG6drKuGfuqtd9Db7pwzz3GuddjnQsoVZ+neH3JeHv7R03TNVWzc97/3OgccfOKJTXr6yRds+EW66hpO58nnenT6FIP24H/KZ7kcC0FogIe4arUsxRnOY6kc0ExVCGGqNFfh9MzPVMli1ahcIqpYkBzcKwJQK2CvnaM0f23VA00AlcSvZ31UNtjYH91f7HcMnjYOJn0nfZZaILXAy2+BFKyWgtUcYxSqlwZapWA1YdNJwWqoGylYzTJdpWA1npCmYDU7c07BajBEClaT5dM4e+s4OI7ZlsT5gfsUrOaZ22RjGIvDFKzG7H4pWI0oBasJA2sKVnv5l8FpjKkFLm2BFKyW1pDUAqkFUgu8MhbYrzNpv6lKwWopWC0Fq+231bw5w6dgtReXewpW44NfSeAtWCsFq71YMlWD0lKw2qvbl6ZgtRSsloLV9t4GU7Da3m2VhkwtcCUsMAZW4w8IVNrLHmWiIYGBB9dw0HPMapAAbTcYndvv7FKn7WUcwaiGKwr7LvwQzyyzWj6XpbxFaweUIcg14QITjUxk8NxNBtU9mE3EgWfYERwTmJf7hAPYD8ieWU2fbh5GnnkLsm5gw8ClTxyzPBM7mIHs9qwJnhEBE1PHEjT0Ekj6W3hXswHJZJYZehh9PW2DBvaYFt4zzI0zq7mTPnE0xiDlWElyitki60+u6VOBuj4YGTtLSoR0anYNSX+lWPAMK0oSK449AxYYmyQ87N/vs80Rp9zDQSvphHyV2Fwzf0A2Ua6RUJpNMNmgTMQOQcZLMo1GGVdemlmtVK5RdYaR88Buizwo1PgGVpIPbB9SHyADKmxA/cHQMbFNnqyU8KVSxdM3U3aMuUfyAslLsQ9OVjZaTJkKRqgCIOcW3OCZYLwMIk57CbMOmE6kPoE9SLN9yIk8sPiIDBxOF0K6DFezXncsd2AccWXd67h7nOzUzGr+FGfWy+e1wXjE/UY0ylDLyuzidKecGAUgQdIGZrXl5WUTHvKqOMWKa2cH6eFTGAMlwxeGnlWxUio71hykS/JVqc2M5V3qFViWXD8DeUfLfpfJTjADRZz+Qi5LUch9GtLspO4iL7GKOCSenZ0txWjoGQlhSy1vJ6duZ2fnHTMW+iKpA2B+EftDZtSd2M35b0Heyy3+VFtGtyLxBMG47KljYBhG40xy0hdNPHfsgHnIjXHbYykxzhs/47ED8o66f/Z9hc+7lvoFW9XlaPQLOX/CVPfJWhIXrDzST4JZzZ0MGo08i+HQ35vT0JZMOM4GlLUyu2Cp8fGoU36QkLba1XzilVst2HGEdVJvYJg8WVZJMKu5U3VKvjaOPBNYc7fu2gXGW8euFw5dW4BEr5Qp2AR7PabJ3t6pUxjySRwwJh47xgyFuK+BS9meIIbwKZdXbowNlHOCwosVo2GXBjZ+w7RnJQuRtoGV9w2HfddX7Gxv0s4O039fuHDBycJWihXXHpeWll0bxwmbwEpj11tNCvJcr3AK/MxZ5sC+cGGdWlbedBiNaGiH8q3tOqHvNuH7kPPjejgMI+rI3CPy8naDYURhxHkfZ750OTdt1zEzZVC3uYBRjzxzKsZTyw4LuVvLxtfotB1Lkz5RiDqg5xNSr9A/SZ3Hd6QfwEl5LdkidXhhaVVJLedc/4PfJU6Mm5COxoX+aWeHWW/xTOLR8s24l7aMeqLlQaU/19IXWvYG6deykpodSuymGV3Ql2tmLwkPWyUxw+CZsAHoeRTy6Bkr8862YO/VjGjCoKbHBc2sVimXffoV4xfi0PMw12Yj34drNgC0F335Ra2f56AaecYvz9Bm4rHnFNFHirQu8i1jH+51euRes9ChrOW53gREeUndg4ytm/sVCo51AeWYNL/Ce8KmhrFX7pEeYTnFXxkHB/2hq8OoO5ppT+yjmdUgA+oYwqoVxX5a8TKj6J/t0c121zNxaplOMKi5rkvJ72IMkvjxV/KOsUbSjDwKcyHmOR0wP9u2I3UJYUViFfmVsQzznyRJX9RraTuafSLqeaZhzY6G+aOkE/FJOjGllXKpzc6MxSnhYWNhUwMbaBKzmpYbZmY1WWvoWuvXTZNrEPfvVAZ0rJ2n/3hzWWDa2lzPMfW9ns8mhdFMPHp80/c6zDTmNr3W1GFwr8dV6b/RJ8naEf26MPpAagyMqjLfSTdn31z1O81taoHXkgWuNFgtaU6N/GsGGjdvHSUzz+J3mQujT5W+VMeB57JOwjxSS7jLPHRra8tJUoJB7amnmBXj5MmTBBY1XJh3S7+Nvl3eBYP6Bz/4QRMGzGUyJ9X9v2bhQRzveMc7TPiHHnrIzTExFsicXcYKyb/MNzF2yJgyeYjmc5/7nAn+8Y9/3LP/Vypu/YE03HvvvSbM3Xff7eys11LTyhxjkfyGNMgcHM8++9nPmjh///d/3+/1BkEiyxps+B//8R8mPBjKZIxG2vQafS/twM3ThVpGmPRlU2gikmnMW5f7FuqU5Pc3f/M36W/+5m/MK1gbaKZVzfJ3uTjT3/dnAakbWpkGMXz1q1917TSpfKeupfb3+Vck9OVYqibng0nzw0vFkfSb3idDJnUY3Yfu990kpi79LdxfDiw1Lbx+Pg2shjCaiS2JTU2/q8PDDvsJPy2dOn7EmSQbqu2wF5tcKr97sbkO85OUrzSIy9XZV6ThvE4/spf5lQ8TU2T3/k3dzPCe24iyTorRsKy5gnFufgK9g3XtG9d/fZcDXdjw+9PdKKTmgLED9WaTrDufoj6+wE7nTtP7Hq+/6XpaXGblpP6wT0GBD3LOLc0R2e3AZ0+16ZkTzJy62S7R7pBZ0waUoZi3+Sjs7lA+ZtWWg8tFuv16lrC84RhRYP0MM2WirmVEqxQzdPAQf2B3Z0gtm5kDx5YpaxnOLjaJ/u3fef52YWNA3QH/EBTmqNlkX2J30KeKpYDLZLpUK7Hf5sBKie48zoxlN1+XofUz7G/8r+88QKd22IcDFrSFWU7ce999HV3Hip3GzWRdEXT2HNF99542z+vNAdWqzF729rcu09VsBtraIOpbac4DR2bpBw/z80d+fJKWF9nPfMtNhyDpZe6feuJxOn+e56Jra0dpELGvpjcYkXXxEtTaCgGHL+aHNFvlve7ZakBLy1xGq8vzNGcp1FCVyra88MgKQ9BwQGSVWlkcypYFtiCtkBPlzL679Tcav7+1g1Xr43/5MWUSXL2X+i9x6Hj0s/Q+tUBqgVfOAplhHI70oCQuOch8ScdAYUShBRX1Ol3Cf7jazTq1LZim29ymnpLRHA2ttGgUkgGpGaBbSJAUxYXfA7uwM6A0GeoUmCmfVYAMJesGB6EsDjT4Yzj0wBFNn23GVwUIk0UewFKQQMPFElc8mOB3mUzpBUq+ECjJHg9Ww0RQ0hNFXnbT5NPSUuJdPQnV8etJnBS9BmZNTiR13mUDI4q9RKae/BZywRjQTeIvgQfUXqM4GqO8145PB8iAdObQggOU3CQWcrJQrpW95BZkXmWTA6aXBXekpQDbDYLUHC7e/LBSswoQBrlPDbTyk9ys34yPvJ31BFZv3lPswWEAogl8cWABDEhDsVSlUoUnBaC9jewIGEZejg3FmbGglkK+5GTgBmgjVrJNO/VR5uKYh9SjWzQADGdnZbChBy74csEGUtMCQMGzC+lHXLCrkw7seuAUwsvmGcLLd+fm5h2wDPbRm1HaoduybbnX6TggDhygUh+GYX9MBkucsnO1OfctOMUdYK7Vp54FtUAyVfIC8IRstmGDTEBvAP9J+eE9AVs0Gi2/MWPBJtxOPeBscX7BOXRZ+pDBidkcgEQ84UVZSF5iTIOdPGvBy2zlPSjKOIIsWK2xuw3NQ9c/uMYDKVtbT1Du0h63t5kKWL4LQJn0BxIe7UbKKJstOLkxtAmxD8Bq0m9A8ks2FGfm5zxosqgAZAY4xfmFRKe8C8Ci7n8kbRZ349LpgCYDXye14y2nQKgch5e/9MuVcSCmB/J6kDHyJ/FC4talZ2IjQcrL6NvbPnxyw0DKGmA1uYf0rbyLcvSASy9FasrXpn+AcUcGvGAcXCLgJJ4H+/yiT8eVLxSoUOR2C/tJPwYpSYwHuDAG5my/kR0BoMN9HYa9/oBXT1vrm3RxY53DD4ZUrXJflKUs1e3CqN1oUYjZPBY9bQ9qOX9h09lzdXWVbrjhBhPm6NHDThJ0YWHO1YFcPnDynSgLSafZ5LZso7Cf1Id+G22Q6z8AbN0eL/IgE9xuM6B2ewtgNQZI7aK9uMv3RYfWDtKxa642vyzPL1PWAtTCaEhtC0rb2NikU1ai4/z5dao3eCELSc/AgpTjUZb6FpzXD4eE/0zaBkPqWtCJqVd23tAz9dmaXElzoi8EgAUX2qMG2QggGjZx8so9P2cwQBkLXuxHQ1eX0P5kTMS7mllN2ibavW5X0g9jc1qAtgBcQWrUXEHgwLh6bsOAUe5b0PcLyAnSnw7gOxi4fGmJT/ST0v+g3WjAnAaTqYJ0txiTdX+iJT7lHm1O7AaHjMSpv6vjxu8y1sNm2hEkbRljpQbrOOdJu+PsCRtLXor5QuImaLlU8mCpAoA+drxQzgZ8U/ocgI305eYZU8Bq6Hu9M8EfGNDzSROHfR/5FcCrBuqhfnrAmR9f0GalfOEEk3vtdNELctR9DY7UwEQ3/irZSryrpa6TwFsAxzvQdujnzHpTU9sQbd2BNWuzzrm3uLzkgBKYI0k6u/2+n+f0O+5bps3awwNog9qZJvFD9lTu9Vwabd0DTz1YLZPLuG9pGSTkW2yL+ijf1WBNXabTwGrlnJd9GgOyZHy5aBDtpAyolBfyqkFyMq+ozFSoaPnyK1UP3Ed6vFypn/No1c+RBVRL/U7cyEnBakndYPrsTWKBvYDVdLtOcl5Ogsm0s1mHl+d7Bav5w3ojv76ZAKtJP62ls9EPrqzwBv0111zjZecHA9enXqp4tU2SnJdvkqqRZjO1QGqBl9kCui99maMei047sdCPJoHVMO+TcFiTyRwQfaqW2pSIkXYJj/WPHJzRHz5x4gT94R/+oXn0z//8z25tpPt83afqNeSkPY4c4YNp3/rWt9y6H9+XeSu+v77O+wo4ZAEJTFwPPPCAiwp5STpQg+9OG/skj5ib/u7v/q6J6y/+4i/cd/Fc1nCwEw6w4Tp48OBLBqvpvXak62Mf+5iJ82//9m/H0in1R5cn1g1//ud/bsL/2Z/92ctSrVBGGggi46yOHGH26xyV9/W7N998M/3nf/6n+QllLgfT5ubYGZ1eV8YCbs9Y+YXwpe9///vmg/fcc8/YnnpSWb/U8r8yOXpxrEnzt8ln0+Z4L/XdSaCVrvP7BTPpd+V+EhCm0yl91+SzpD1mxKfBZzqM3gPTce2HWQ3xa7DpXsBqOv3y3UuByZLAapcKr+25l/wmldfkPn1S+U4CzpJ8oXhvEmyCZ5PvvlJt5Y3wnf31UTH17X4/Duv7fbUijewh8REF7h72EbcqPAbi3cGek3seEQ3tfjzOAYd2m7sOTgqrM1rfjaixy3v/Fy9s0PnzfIC9NlulkXVcrW+uU6vNeIRidYZyRSYb6YYZand5z7Y9nKPdiOdIg7hCNGKfTG7Up3LAH5uvBbS2xMCyxbkCZYZMjpHLhVSr8N7wwQM1KjKOi86e3XHkNkeOHaJD7NKgF84Q/Z9/f9Dc15sZCofss63OrBpgF67eoEvDkOMvl2I6sMx6mddctUzHr+cPXHOIyGLJ6EePdenHz7KxNnc6NBqwj+XGa1fp9uN8wGxtFT50TsPjj/fpoYeeNPfZXIUOHzhs7m+6sUJFSzjz7NPPU6/N9lw7dIxOXWTkx+lzWzRnQWbLCxXKRmzbna0Lbow7dvV1lMtbjc9Mzs1vF+dnaGme/WAzFQ9EKwQxzc2xjyKXIcpZ3hi4KS0cxPwV9xtAawV7pht/BJOCw9wOJ4I9S1uZcOA4V+D0GADlFCnQtL/g+pFeqQVejxZIwWopWI1SsBo33RSsxqCTFKzGM6UUrMYT5BSsxouMFKyWgtV6KVjNtIUUrGaX0ClYzdQHgMC0s0s2BlKwGteTFKz2elwep2lOLcAWSMFqL64JKVgtbR2pBVILXAkLpGC1cWd8ClbjPZgUrJaC1a5Ef3OpOFOwGlsnBau9WNoyBatx3UjBaq90r/STfS8Fq6VgtRSs9pO1ofTt1AKpBV45C2SiSDGrKcdbDKYHi14GI1rXsqd0m23qdazcZ7NFXcv81O/Wqd/l5zjBNLKoV8MsIrJcYISxMqBg2BIkrSEnETRszBhtszDNeTk2ynhJUPzmmB4GPYf4BZOHPAcjlJap8icjPBOSOelsYdwsGclIbEzKnexmzn8XC2XPwEFjLCz+NPQwkcEIBC/6BIQ+GaFPDUgYMIMknfLAd4QlCHaWk1xxpFmUPEtKRckMjSGLR57lCIxywjYxUqcCcQpbmBvyQY56fUaDa1koyMOJrcDs4CQvFaNDHIbuhB2z+DDood1pOmY1nEAUZhHE4dlTKp4lpVh03wJrkaQZ9nCsIRlfZzSjRhR6+T+gryXNkKYS++fykHVjutJMkKPY1skhWNlsnTSPbMUF641IB0IGdGDrj06PZuvRMqCFvKfU17KSkCh19gFTjmU7C7J5ApsWLpyUlHIHeEKzngiTTbnkWXPArCYSBbCZnMjTLDWYvLZtWx5FEVUqjPAXCUHcD/pdZ3PUT8eUU6qOlYuc6Ow0e9S30pnl6oxjPMLvUhe1ZCeYkkRya3t3x7E0dTo9Lz2pWAyBuZd6sry45BiJcIpT4o88aZdxODkGg6xn6kJ9k7wUil4eDnkeWTDr1sa6kwEdlyHzDHm9ftf1RZA5FYYt9D0ufiVJhvou7aXd7rs20mo1XBtHvZMws7OedWlpdWWMWc2dnFJsapD8EjuUy5XkzQbFZDkmgzjyIDW9cZxVlCywp7BtsXyeMM/5/lmzxYAJT+JCuTlGCCXji/Tq/lAWVWDKSQJD6L4aErpihxC81PZCHL6v8OxE5mfLGMNSklxZkBxhU2P7WdAegbnCs3C58aUIthvF3idjSuhZyqJ+SMLEls3kCKye5oqYnQzX+bMX6OxZpm8e9oe0tMinZsrFCjWbLO9Yr4NFicfZ5m7TtZHnnz8lxH+0dmCFbrzxRhPmuuuuoeuuu87cHziw6ttpDOYqBqeynB+foNEMH8VS3jFdgVlNxkf0PaijuFqKHXNrc8OlR0sEdjs914dfd831dMttt5p3lxdXnHQmiFiFTe2FF07TxiYzs6GvqrfYPvEoQ3lL+V2dnUMnbdM8omabx6YWmF/7ls3OjOm2TCkw78sl9QF9Ud+GRxuVfhLlns/xWIA66/q0TtfZIYpiCm3/YORAbdtAvdDMajJe6xP32taon1K30XeJHBf+CqNSdzBw7Rd1XJ5jLJA2AqYrOckOORnJI/IibG2Q+xQmLS3XiDBJDFV4LmnT8x/kRQOSpM3ChpJ3rideGt7JPpbLro1rJjCcEF9aWnL1UMYCPZ7iu5J35Eny3ml69k2kRZjVMG/xrLf2yB7AduWyZ1Yrlz3DXNZLGBuwsqXjA7Na0pxNZIGlXkl6isXCmMyuZjUb68csMx/e032Il3720smwp2OojSJX1hhrZEw3c287b9H1EIyn8i7mulIWsLmczIfN9OarltuRNKO8hL0P5SNhwoG3rWYT1GNHRrGcriyvOlaK+UUvKQ52THmnZ9iOuR83pxETmGvBfqhlNKVO7u40xvLi5gOQEhZJd1W+QQHSQdwn4/uSX9QBaVOoy1Jf0RbcGkHJB6NuSvtC2wwCPkY4W/ayvzxWcr8E5lTN1CHxLywv+fZY9iyAug1yGhhYX66VCcyruMCsJm1Ez9NQv9w6CK/ZuZFmVpvKAJAyq7mxI71581lA+iS9hh5nrozHZOc1a5oeG5JY03gezfNKfb9XZjUdp3asyrin49HzO8x11tbWzHdlzoF79EFaOi6ptCf7iWmOzDdfTUlznFogtcBPaoErDVYTdQGZJ8m8T6+Z3Nyz16MnnnjCZAkM0cKodO7cOcNwhQtsYW95y1vM/Xve8x43T8ScXb6h12ff+MY36DOf+YwJj7k75vCXujAv1+w+sk7FHFyY2yBLKKxpCK/nqhI38vThD3/Y/PNrX/uaSxsri4yzRyMMvpnEEqr3IFFWv/Vbv2Xi/PKXvzz2XdmnxLoQtsOrV/xDAAAgAElEQVR12223OXlTjCMyllyKEUOvaSSdGKPe//73mzj/7d/+bYytLemwDMJJ3v/pn/7pst+9VHlImWo5VL0m0GOujKn7aRNuHyvkvQxcWKd95StfMfe/9Eu/5PYaZa27n/jTsPu3wNg+aDbr2Aq//vWv0/a2VxLYHxBk/+m4Em8kzd8mn11ujncp5hqxyV6YtCb3gJPivdS3kvxmkz62JJ8b3tM+OrGz3gPDs2l+PP3d/TKl7Td8EtPbpZjSpjG96bwk2W3SJtPC75epTuc36bvazrhPmdWuRKsfj1OPxeO/gClW9vdiGtl5ApRO7Jac2ZvLWL1P7Jtn7b4X4hH1KuxBOl+r8VPxVzDraNm9qF5MVLHsX3gesZgX9ftEOzs8FsLPPLLvnj1/jja2mWms0w+pZdnUBmGOothKiA5LtNVh5q12L0Mjq6BWLGSpaNVxsjSkTIbjD4IRdaxPBmk8cIjXyKsHD1DT7mefX79AWavysrwyT8eOsG92Z6dPP/ghs5pFVKVOj/f/CoVZikZ8H0YDCqw9a9UMHTvCfp6rj+Xo0DLnd36WKLRMaefPET36Y37+3PPrNOzxPKpUGNChlVlzf+TwMnVa7MPZ3GzQC6dY2alcnqGVZU7/8uIsRX0ep3Y2TxNFPOcsV2q002d/bz8a0fIc7yPWKgGtLbC6z0ytQIHdq147eIAyVr0JdaZYZL/K/AwkPzmd8JxYsjzDjCZuWPh5BOqRzynYx7BPOau9WshC9Yd9Png3Z+uV6TOcwl52nLJPtGbJVoyEA4Z6XE7qTzjl6ZVaILXAa9ECDFYT3k10Dg40BhFq7mIgAdpqsGO722xQxzqPO60WdSxXZSbqU9c60Y3DzMqAGgk26wgH6A3gJnONItcJma7OPs+YQY87P0hJyqRmGEVjzkK3kdDvOkcyFsbicEJnJAs+LJQLVvYSz8cWx06GKXSLcuOotrJQuXzWpQdpEccYAAxaQstvNnsqeX3aAECFaZPopOda3gtpls5Vg9XY0W5H85GXA0MaZQMDYDUHzFKb4v1uW8lQ+o0KWF47lUVaCGUnAAstW4mBxE9U/cZDrWpHLaM33nSLOdQN5wiMQwfU4PLiyQUW3166yMseMXiOaUYBYJINJwC0pD4AQOYkwIpF9y1gCiA1Z6penKGgwBMHOBMzdtaUCQoUYAQ1LGsVA1ox4UUIHfeqLDAhE+nARr1FfTsJ0hKHGqymZUBnarMuzUi/gCG0UxmbWyKdWa3M0PzSokkPNko0+EbqM2wgNgFYTcoFQCWpq/hdQACIS2QMUAdFBhRAVQGrlctF55ButxpO1g0bJ1IW5YIHeAFs54B07YGTAc0VSg64hvxKnYeTRDbeWp2e29ACyE0kBQEmcfJ8+bzaVMu4fAGsJg4XgBgk78Cq6IWtAy6MPDU/fndyqMXyGK2/8NQOBz0HzEVZSTy6P9FgNZSd3/zzfQW+49ODyTvXN+TRbwoqlppc4NKmwWrDkZYq9otsOL+9k8o7xQsW5GPqswLtAVQs6dFgNbRr3U+6Rapa0PPihp1ssINISUKKUYMtPDjAO/RQf106p8j4asedBnqO9w851c/7sgMNml5AO3CAQi+aftVKc4aQ7LR5gW11f66BBQJARLuB1B+uXMGPU1wfPGjPyUz3+1S0fUsmgw1gXhiNhiMD2sV15oWz9MKp58x9HMa0usorl5nqLHUssKy+26SOBYXvbu269nLh/EXXJywsztFVV11l3sXfq68+Zu7hmHQLxOGQGhYAB9lZAbkOBj1XH9Au57ACwbwAMpd2ZQpwnfQhjeauk/zcvLhBO1b+00gY24VdY7dB5SrTYd9+621051vvMveLCwvU6fL4tb6xTU89fcLcA3jXsyBXAPtcv00Zypd40Qk5ULmPoxHVmwyKgmRo10oPAyTfs6DFrJHT5PJCXZY62Wr5MRRjpgB3MEZIn4klk9hHg61Nfytg3ErFUZOjX9RgF3kXdV7akQZxamcA0gCpFlwAbgnwJZPLuX4VcQj4TI8F6HNkHIHsi8SLtEg8+Cv9Lb4leUSb0uB+3XZkLEZ46YfxraQNQ4SRvlSPNWNzqlxO2R8gSG4vANIdOHCA28VoNAbA0o53ybvkCeFR1g5wPxp5oI+SP9aboEVI9xZ4Oa3TjPW41A0tMR/Efp6j52MAq2mAgPQbkPD1gPKOi1NvfJo6og6ICPAIYRwITPWTsIHOo8Rv5glN7kPwTNKjJSMBAtPAQQmD+iNzAA1QQB0RO+jxEWkQYJyW8+51PZgS4X1/qwB/5J9XytVEMBbAZ26uiwxZkBT6VJmbjQO2/BwPaXPtuukB8XpjQsuhjgGsIUUQcl+knRIoBwHnIb8yv0LZaTlOaUewG+oxLtRPCRPEHhyv1xEFNT/Hd12bVWMK8u3nw34NwuXLc+ZCGVLmPKfVYDVe+3A9R/3KBh6wax6a+bDVY7gEg5SUg7yT1Pblt/RvaoE3mgWmgSf0HFnfJzn4pwHRxubjynk/CVbTadAANT02JqUBv8t8BGOAjPOHDx92YDX0kRpQfbnyS8Fql7NQ+ntqgdQCL9UCVxqspueEIi9133330Xe+8x2T5Iceeogg1YlLr6Ww/pE5oJ5f40DD8ePHTfjPfvaz9Au/8AvmHms/WW/h39JXf+5zn6M/+IM/MGH0mmB8rurng9OAXHhf4v/CF75Av/7rv+5MrveoZL6G9QGkOnF9+tOfTiweDSS4FKObvDwJGpsE9SAcxp/Tp/kgHtL4gx/8wNzvFaym98glX5jbyqE8SJrKPFfHibLS83QACXGhrCUevV7Zb33FNyGhjeuuu+6iq69mPbDNzU0Hanz00UfH1hT7/YaER36lzvzxH/+x2+OHvVPn60u1avJ7+nCC1D1dr/C7tJMvfelLBODq5KXb7KXa78ub8pcWm17PSQz7XeNdKrzOf1I4PJv2/l7C61xP87PpfL3ewWp6r8btzSvflLYn7pPAYWP7WMr+ejyCzfReoL7Xdp7GrJYUHnFOA6vpMtLlnoLVXlq73u9bY75x+zIO7o9iewA8GnjAmeg5mnAArvE+rtlft74CLje/5xQ4sBG/g2sAEgP7vD0ksq56gjvVumcMP8jA4raxbSpyoiE+yS40AuRgm8/0m3vn8soQbVgs8cZW5PbzsHcb2LQ1O23n/wyHEZWrDNJ64ew5gm8IV7FSo2aXEWRRJkuVGvtGsDc5M8N7bxkK6Px5TkRlZoV26myTKM472dN4NCSywLhKKUOHDjLQbXWpQsBRmPT3m9Sx5CG7212KR+wL2r7YoLVl61sfNoki9nvMVItuf7eQr1Ecs1HyhQrNzDCgLRfERvoU1+JsnhZqXC6DOKLKKh+6yBdzVOUz+jQK+7S2yP9YnSfqWn4FQCPE/oBq5C0+DDuRDpTWbTiJ1XKhQr0hpycnBYo8xkPKGKgiZD8zNCIuYBAnlItWZtQkxMZqWCRsYRM0RDmdNIpplLHaooqgw/6a/kktkFrgDWCBFKyWgtUoDFOwGtpyClZjh3cKVrMTT8zELPAoBavxxBbMauObNylYLQWr8UowBavx6ikFqzE4JgWr8cZAr5eC1WCHKAWruf7BgeNTsNobYBmdZuGNboEUrDZewilY7Y1e49P8pRZ49SyQgtX40IRjnxeHXUKRpGA1ohSs5hlFXr1W+8b5cgpWGz/knQRmmyztFKzGe+ST4DABWmlwGO412Gu/zGopWG3/9fON0ztduZykYDWiFKzG9SsFq125dpbGnFogtcD+LJAJwz6UEM2VNc4kBh9kRhENeuxsgwRY2zKXdBp1alsWBzCr9XssvzXoNhy9JpCx4YBhuEbCybKsGTiuBX9gsiao5izkRh2z2sgz/aiTAvli3ksyKYYJOERFpgeyZsI2AbYMYaoYZxfIeSZJxSQAibOkySOY1ZxjqVBQUnSegQP51PKgEo9mUACzmj5lIMWkT1vr0xCTk1d9skDYNXBqT8uAyukGzaxWKuRdvvCevNus7yj2Cy9xVS6VHDU80iNsEygfiGHiwnecTGeh6OIfhF6WtJjLOzaa7e0tx6wG9L2wvoHtTliIAPgQ9jvNoIZaKXnXzE9gVhPGGpS/nAAs5H36tSRZNusZucCak7EIbyPTZJn8AiMDyo52MKtlLRMSZfKeZQonBWx4sKCJzOUwjB2jD9Ilm0yoF8JcUq3OOCYbMIsIewrKUE5rQtZT2HGQr26fkfylYoUgDYULzDKymEYatKyYTDaLBUhQiUyel7FzTHwT/QROjA4sIxEZGSw5DRG7Ooa2rk9aSh2oFCuKcdDLD/QUs9pgCPQ7f1TXH5SRpLnR6jiGmJ36rmovtoNSyH3EA1lJSc/1117nGE00S1BRyV8irNgEso9SRmgTkgYwNun2nrcyW5BEFmljlIuwy4BlSsrCsEjafq/e2PWsKrYcOO+etRH/9mmI3HchvepY4uZmXZ0BS5c7DZrTcnW+XaM++rrkZVuHQ8+yhvSK3dA3S971YhrMasKi5Nkk+ZTDeH3jPoFtaE+RKIleXbf7fQ+KxffFbpCQk3qpZQG1rAJOsWgmJC2D6JgUC55ZDWyCWr7Qs2B6pkn87k6l5QruNBDkfMU+LA/NJz5EJtT0D8WiYykD843017wJwfUc+8synmIsDXIW8AdJSisfifZe32Za5zOnztKFC3xCc9Ad0PIKM/RALlMYdPrdgWMyW1/f8MxqZ8+NSayurvFJHJz0PXr0sLlHnZIxEXV4a5upojc3L7pTOai/EgbMXhJPHrhNOzfA+C4sTWBW27bxXLx40fXzkEXYbbJU6M7mDpUqfFLpfe95H733/f+XuS/lC/T8KT5tffK50/To4yy1cub0OSpV+GTN7Oycl+8MsoayGheYonr2qBVOcbU73E/uQg7SdjRBJkudHj8f9GPKWGpylLvUM9hB2iyYL4VZTSjN8a4+ed3vha594becpRHH+DWyLFC6Xun5CeqS1Dd8X9d5GeO0FCkY1iQ9+F3qMOKXOo92IOMgpGSkf4D99TxEwmPslfEX7UvaCJ7JOKXlNZFO6YuQHokfbFMyTiFuYTvTDhZ8X8KjfWimLmn76EelLiH+o0ePmvLC79LH6jELdtCscq6d9r0UOL7r+vCcZz3UkohgVks6uZlXMqCoG8KqVQp8v6HnJ2jTuj/0955hFLK9MkfVzGdGptMeS8O9tHHkP6lu6A1O3EveUQ5iQy3hhjglj5BIljQgTxI/4tGsXVIP8W6SdDXik/aCeMQ+g74fWxGfxIPydwxwXT8/hAy6Azyo03BgZpW6EUAOvsQn+6rVMs3M8QlBOOe8ZK1nddWys522Z/DVp361fLxmVgMbo8x1tSQSwkg9B1uCZ3v1stRoNysrKyZtq6urY7Kqrj5EgRsj0GZdm1padMwYes4fGclpBr+iO9OnpzUDoszTqrOQYmeHVbE0zi4stkJYp+KtuPnBmOmZRP36S9c3paBsvnEpx4QJkF6pBd5AFkhiydBrd826IeOXZF87AJIY0TSzmn53kllNx5M0lvJc1csx6+9LH4x2K33PoUOH3FxA50X3l2+gInzNZCWpLk0yR2gGVT0m60wk1Qf09Y5l3rLQT2Ycv4+NNbbO6Oe6DujnGBvH1oMqcpmDYHyWtO3Fyb0X2dnXTOG9TAmRNbqeg+uok9ipkspR7Dwp26vtL/MXzDs0+Ek70fX39D7otOxOK1+JH3+lnqDvkbmkZnnUjFC6Duj7aYw8SJff5+gZJitcmOPedNNN5h7zfWlHCCvrBp0nsKZ9/OMfN4++9a1vOTlO1H/ZYwBrsZZllPUT1l1atULs+Ru/8Rv0+c9/3sQJll3pexFW7PzFL36RPvGJT5gwrAjyYgnOvVY1Aat96lOfok9+8pPmNW1nHQ/yAglSXB/5yEdceng/g+ePsp7c6/cR7pZbbjHBH3vsMZdfxKnXGdKn/Oqv/ir967/+qwmvxzjUFylvvQ+EcNrmki6UibAYg71M5uCo71J2ur/a2NigD33oQ+b1+++//7L5vNQcV2x1ww030J/+6Z+aOH/5l3/ZpRPpF/a4j370o3Ty5ElXLpJ+rBukbSLfYh89Fk/a8F3vepd5/bvf/a4rHoTfSz+7n/J8s4fV/Zues+lxU2Rtz549S9/85jddfZYw6HP82itwfYv2S2ifDyLQY7ruq/cyJ9N1QLMGSlnq3yfnIJeTfYcNdNp0eiYPLuB7k21H9p+QLp0vPdZMmxfJtybruH5X+k/jV7T77fg7zeeWNMZNAsiS9od0eeFej6E6vNhTh58Eq+k5n85jErhN7ykiTh1e7w0kvYvy2G94bTdtK/1cp3+/4ZP6Vm3PyXYxLbyu22kfeKV6bc+8Dy+Ip7Tay/cQXoDUOh79bpYGIriGsCP29wEW4NizVHDsRQmplkmNU8Di1HE/6u/N172KKcFnimsYRjSw2AT4bwd2vy2KM7TbYFxDbxBRq8cvt3shdUN+Nx5lyQEngiz1Y8Y7tM0+NEtq5vIzNByyP7nVCeFWNVe+mKVWm6VLMxRSkGUfRSGIKcjaeeBwSEOr9DDoR5Qr8t4nMBOlHKenXBhRtcSZr5WLfl8/V6LYMo1BklXmQtVKgWY4aVTKExUD/lYcxJStcDphV/G25o2mmPX5j7wCEzRYgQaYvKBKYpU8KRcPKQCDnIk0S3Ge449YRo+fZ2LKuoIxoq/WJjFlLONdxnxHChisava7RuLV3uNn2dh8sXDEi9KZPkgtkFrg9WeBzDDqjdykI0YnYTvjcEhgE8LVabSo02LHc6fRdJKg7VaTwh7rJI+GXRpasEu316a+pcs0i07LGQlQmkwo4KgGSw8udH1uohp5CTbN4jMYDtwkFwtQ2ajAYlgWxJAAlYUF5Atl0YAFgywaNGjMpNsOUCJxJkXogA6FIFEqC+t6vcHgJ8ieeQgTVi8v6GU69SRPL9b1olMvBvQkF/aTyT7yLYv6cOAXuzq/uawPD5uJrQa9jnJQeZnCBSXLiPwBAGiuIWRY+Rb5kgGwpOQF+4OuK5c4HLqFOMBqcKRzRRk55xykJsXZBnCC3CO/Ui6YWDggURC4SXe73XWbDWPgsJwftGEHsWMceyfoKOPjoUzgQAbFQoUKFR7NK+WakwrNBkWC89AkH8OorbdhGHlpy344Bj6TeqhtpWVAy6WKqz8oQw9cC53dsPkrYDXIegpYDfJSGqwm9Ql5FVsB3CZhABKSDSi9iYi06Ql+z7blUMnpok25jfPYgxp1HauWqm4zDxMyqWP9TkgDK40aYUZpwRyTixJJJyT7xA4ABvkFVuCe9/p9Rd/vgYxrK6tO6k7boVAquwUlbCPt0c5XeXKkFn+QdtXtU+Y+kCceWYARbClACrDm6Evy0u60xkAMYmcAEjToxDuX/OQPtMuu7yoVHTAF7zrndx5AT1snR17+DGA1Ketut+PtGY/L1TlpztCDxnQ/A7CpltN1eVSbasiTlgGVSagGHOA7ro8KvTNN+m/TtQDo2eVxREvo6v4TMpJiNy1HqKU4IAEs9oHsqXbyiD0BTtULa798AhSX7amBAmObE1Dts21fOxkCyD5aIBom5pFQZoexvx+ElJX6D0CGBfYN+iFt7zBY7fRzp+j8ubN2PI1p2YJT11bWqDbD1M+ZUYY6nba539jYJPStuLY3Nl1/AhuIlOTBQ2sGQIELgA/Je6vVIGze4lq/eMEB4LRsxtraipNlzGUgz821AHVW6j3LfTLtNRwGWzu8CANwTTbzzp9fdwupn/mZD9D7LFgtCmN69MePm/BPn3ieTp054+IplTm/AGtlc7zQgWSrSH8CN+fAagCU9O1isdMb20BqdbhedbuhWTTJJe1OS0hDatY7NMZlgh34ZjhybQpxiTRhBqzUtnz1phfqs5d49v0n25DnVxqMpccLOJVF6lI/1yBO1GtxEmKM/f/ZexNoy466arzufN/YQ9KZIWEeFiiIAgLyISAoCCgoMk9hjqjgEkREZVJmlsigzAIyY0DQJQoLZFh+yBzgEyT8g2ROp/u912+68/2vXVX7V/ucnNv9upNAJ6mzVvJOn1unTtWvqn417dqb/gebEkwzwiu4jQv/aE9VYDV8M/W/I0sD0sP4Adphm0U8tFvwCaEd4V43Xenb1SfAj/I56illVBSsxt8ZZwJ/LyQpYfFj+K6N9xoJSIp0Gmi1WRyPWbsWsJrKa841k0zqLLCaLo7OzXXNPuvrST4S+SosqkVmX5QVwUYIY+O0QZLXLC9u0s46Bsa7Cp5jPcc4ij5fZdy1L7bGIYcv8EzHqCwD/NVxuMqAqh0Qjt/tj9JCdW87bdABbKrjGVtob6S+cvfeXW5+MfgElYFGm+VYFPZgm1o5uFaws4LCDagt8peTGuwTfIgCPmAflgXqKsF52k+hXFgntc2GAzNRgnOa8oKwbC8LS4v2roLscVDC5hQiA4pnqS/DYnwoNciAcvwMsBrruW6MBLAaT38Lu/4kjQG0DqgfyzKgapl8f0OzQNVGWnkDT8Mo+EM3+fgcPkYBorqBl9Yk0lpI2QczvD4P4FvOCaaFQzT0efBJOISAC38VeHQ0AKMbWvlf2/mF7W1ONh7beE2/q0B3jufYP+uGYhXwuDzu4LcUWK7fKoOEWN/KIDaOPVVSXvvQ8qZ21YaigpaubTsfz/FrHcC9rutwDDyrvJAvjrVRJgSkwt4cE6HOKJBRQVRV4AMFzZTXbNSOPASBcQ3nBJxjcPynQBwFRWk4xgO5SOYF8wyAQXD96Ec/chdccIG/B/jnxz/+sb/HPJPjshNPPNHd/e5398//7u/+znwd/k1Am85v/vmf/9k99alP9eFxwEcBdgQc6HgQdZVjq1kHPyEB+ra3vc3HecYZZxTsz7j+6Z/+yZ199tk+DOZqVwesRl/w7Gc/273kJS/xcaLsFFjD8kKav/CFL/h/PuABDzA7IyzbfBXg+Ujt5mY3u5kP8oMf/MDyAvspqJp1AODAv/3bv/Xhy2Nt9TtVYA7UC/oQpJnj7i996UsGmFNwpN5jfow84/r6179emHdX5a8KIMFwtO3v/d7vuZe//OX+MfKnbY31A7Kwr3rVq3wYrhviHnVN58cKiOR3EEbnvwRifu5zn7O1Gd03OFI55d+P3gI6ZlNQlx5iIlgNvoh1WNc4UU9Zn+F/LrvssqskpFzftE/XtqxjvFn3CpbihzT+8ni2yv+Uw+s79JOHayP6G22la+1IYyJ5SGtzOq6mL9O/uC8Dv2if8vhCx+FqB+3v1M5Hc6/zY71HHJoexjkLrFbuWxVwpms5VUCx8rtVoLfDxa/f0rwX9kC4T3sYmdGjDV9Vb/BMbTWrbh3p3aNv4fmNI1lAwWEkLVEYWoKG+ZYqwp8a8yywWjoIH9boI1xqSsnHqtSFuKY1kGAE3wHokxHQlsBqzQaBUH2gDUL4Mb4b1sOmE+Qq3I+nDdeORCWALnipUax3jgTzNk3ipuOGc2El37lNLCFGY7XbXqHSXzhLn8BqzsVz/B5vRV4QSJ22iBSbTt14ED48mkxdeyHKXEJ2M36rU5+4dj18oN1K68f1ZpLp1PjxnohouloEh43d0AVaolCKzZiBlqslsJq3TfTR2L+KNgdorRb3VTxYzdCCk5ThWt1NkTnkxf8hWG3ksR/hAljNXhawmnzXNV0tAhlDPRFkWiaWjXbMf7IFrp8WyGC1DFbzgBMuwGSwWgarZbCaAMei389gtWiIDFbzhshgtQDSzGC1MP3LYLWlYIcMVvN2yGC11IdmsJpzzQxWu37OoHOubhAWyGC1G0Qx/9QymcFqebchg9XCIawMVjs6N5TBas5lsFqmFDm6VrPz0BmsFsCvGawW1reqAFUZrKaH7SMJyWHAbUcCnBUOyh2Gyb0KXLjzlp1D7tQCGayWwWoZrLbT1pLDZQtkC1zTFqhNJyTg9PBik+kcQrItMi0FNrXAnrK5dshtRFjw9samG8QwoLAc9MNig5enjIwmo/Eg0HnGk0eQl/Obed12YrjB75F9bShMTipRp1KPKq0FSTIOoguMYh5pHDaSIS9JMBae6QkFGhQyoHpKhWEQp0nOzXfs5B3Yj3gqSk+GgulA3zW5om6S3FJKX7yrp6SZHh0Ul09G6Ak4vjsYFk9iMg3T8chOkAFYwNNek9EgMZbVayZdBCp10srDzqurB32SpkPIPIVB6FwnSW3iZKQxfGxv2skynO7kaZrVlYN28hHpIqvE7uUl1wYfKeJcmBcZwSQdBZk8pbTmyRHIgPLEGVg9OKEsSK8Kc9gw0rfiW5CDo328ZFxEfc91F113McjVLS3ucs0oCdpszRmzGtRqjbFsmGwLVjA9Gc1yBKglyWmBSS5A55uNJC2qdWAwSIx0KgO6ML/kdp8QZAHLzGo6eWLaIIdK+2xtJblY2If2R9nRDvgWGZs2Dh1yYF7CBQkz2r/bSZKmiIOLZGBWY768NGo/4PQH2yOTVgSzGpiRcOGbielkmE6V1hObyOLyUiqjSZB3wLV26JDlq9PpGmNTs94oUPDzVFuj1S4wkRir0Bxks4J/QPnYCS8pF89+ECVSxoO+m8ajEWCVwmlYXPgO7Q/mM9oTNjA/45VjQ9vBt3gatCx7wDSDzZBtB2xfrD+QBzVGw4V5YUlJLArDcWKn6/d7Ztt6PbHuoY5UMauxbHx7bCeGQpSzTQpj+fl2JMxqsCt8Ynie5DXx77TYk1gSkT/GCWY1lb6lX1VmNZUBVTm/wqRWmLMge1q1qIC08YLfGkewsqeGjsxY8AcqtUYf3hR5u8IJd5zCYSeHkzh9ssRBnjW2hcHATeNJFpCqUQYU7GL0sRf970XukksCu1ij1nR79u7y96eedKo74YQ9/n5hbtHiXDmw6lZWA7Pa5iE9nT21euKZfnZROjOdVFJmtUsuvdhY1lD32BZOP/10d8YZp/n459utxB7n2ZKCNGrPM4T6l4gAACAASURBVPmFtolT8Dw5jBOmF18aJE1/eP4FrtkMfv4+9/kV939++T7+fmNtw33pP7/s7//7+993W9vJVpAtxAX50O58YFTyTGCRTnod0uRR+hOMTcNIleglZKJ0YL3WMNYxMKsVpV3DqSVI0Or4ge0L9SSdCk/1AX6uIGMQqY0mDXDShvqvdVLZp/AdPdHJOq/MoPg9tfdF64sX5pJ0oLKhoG2RtRTMAGxr6H/5LcTHfOEv/Y8yVKFPoT9XmWn4MY4HyNaHPILJoIpZTVm1YCeVv1T2RPo6pJPtFBKgPKGPZ4m9sldgiWH6VW4KTK68gqRmqG/oF3ipP2k2Gham3SiyrNGGKq+pzGrKbKcyoMg7bb6wMC8MqYfEDyeZCu9/IgtjYNIIKYXdWDdgJ2W84b2e8FZpDT3Vi+ccA2xsbFl+FWiL7+liPOPHe1Vy81o/cW+MaMPEAoQ4q3wvTuPZ2KmX2JHBHqvMsiYBVK8nZuJuGkdpHYO0Ousl6i/jP3BgpVKeG3KlbNc+r2RDbKUxCdJP+2ofjfrLOozyYZqV+QBpYP1En8j6MN+aS+OlhQUbq0Dm1MZRCwt2v7hr2fIO1uGq+Us4qR3qTF1OVrY7OuZM45+gYJ82tVjW6It07lN5ujyOkdmWZp16tsaWb7IFrkcW2AmbxU7C0D/pnM/3AyLfqWH0XuM3vztD+hO/04/C3zE85vcnn3yyLxmd/12Piuq4zoqyhui6TjnR7FNQL+hr0RfZnGmUWHp1TKnxYOzGsSLqAusD+yeEVQlCjJsYF9JpzJ6NhmdKxoW/3/zmN/093mV6TjnlFGO0wjOON8trXUyfMnEc1wX2E06cjvWO9GmVStTxYPk9XV9keaGsOcbE2ILfVfaXw32fjHooZ9ZVjGN4r4zPymSm4wbEwbkF5hOUzgTzFxi6WMc4V0DczAv+FsZxkliyUX/84x9397rXvewXrtmoHCjY157+9KdbGNZb2qbKBmxTOu7TcLe73e3chz/8Yf/o5je/uaUT9mH6zzvvPPeQhzzEh7nkkksq5ZsPZ3/aMcwbwiDwiU98onvd615nvl0lShke7Zq2vdOd7mTzMz1khPeOlumN7O3/8z//Y+Nf9UvqT974xje65z3veT6dnB9W5ZXpV5+J/GpdZ97PPfdcd7/73c9Ho/NvjNe55od6dI973MOH+da3vlVgfVMgDtNyuDEuf3vNa17jfv/3f9+/gvbIdqFz5c985jPuSU96kg9DNkDcq81xr6x+TINKx8IOrNuQcv2lX/olH0zrwOHqTP7t2CzAuoHyZZ1EHeNz+ArI+uK69NJLbS8FfpX1G+/yHj4Aa2u4yvs/HKeV93/ol5RhH76Tvgx/Wc9Rj6qYrspzv6o6r35VGdvRdnRMQh+iFtVxrK5J4DnTX27L6se0n9I1Ll1LUCYw3cdTGVCNk/ZEOll2ZcbJqvlu2X6zwlSvMe+MWU3jrGJEQxp2wqy2E/uoL66yYRlsp7bVdFYxsdHn0qftJHzlGoMAAcv1X+uu+meNp8pvH1uLz28V2nWB8yrxWWG1uxoiDY4zXrPY1Ah/QxwJd+CX0Mmo5lm09BBLjAtsYlGRopgAyJsIG1v8xLgORrSoGOeG9kqQmAxX3XN5hX/j/2Ns9Holm7pryJqZvSASpYh5HD/bGyWb+O1FpsGzuMVvtbBHZB9OaWgkljWkgeFHU+fA3ub7C5HpxCOubnslzBgTPhM0IooXfm9wj2IydPVpCOWByM2w7z11DWNW89ZXjVVGpx8rVxRDNaJMk3W5NVdkVkNuEpuasvNRBrSuMqD+PrG76ae5dVeR7fwoWyBb4Hpggdp0OpwaVyU2LQga62+blOfm2qoHqeHaWFtzW+sb/n5rY9ONBoFhpdNybjIMzs/LUw4oqSO03bU0+GoD2EFd4kkCfm33tpIk3HavIHnJASkmoBz4DwY9m7xiIrewOGcOmAM0gNUMcCALcjoAwuY7B7Zw3vxNN58QNzeNsMGji8FpwJjAaio71RTwnAId8K2qBelZdUsnuDrZmEwTGEUnDZBmJXgIEw5b4IKmdAROzXU7NsGCNAgnPV7ucCWA1cBhyo2xTisB+HShC9KiSYJw2xbD1g+t2T2i4mLp8uKC684HUALiGUeNa0yKUjxJLko3gwHqMlkrARzoYptOOPr9kZvGQQekALlJOR5NTb5tbn7JASSFa3F5t+vMBZa1RisB8oYARkDaFqDM/sBsCzCWloeB0ppJhqwOftZ4AReqA23WAUiLcnEOk+BelNYFeI5gNUxSObHr90NaeNnkbFpPYL5e3+oYJo2Q1qPNmWYssmxuhna9vrbmVqI0IUAtTOfePbtMVgHxsC10W1EI3UuDjSz9w97YjSMPLrAk2JjFhbbIdKKcOQlud+dt8RLlwPIFYJHtfX0jgefm5lJ4gGu5iIWwXJisN9PGLdLLxdGFpV0FQJLRdtdVXjPRGXu54zh6hM9REAZtCD/DNOhCJiQf1Z8wDdp2EB/L/dChVQN3ovzpu5aXE3iluzAvCxIJBAZJtTTpT0CcRqNIqWw+ZxQ5juPiGdsMZJrpB1RyBjZQv0n5ZOSF/gHtSyfZVuenSXZZQX4Aq3GRD4vWKk/CvEMGlPcKskF6zW9PUhuE9G3VhBiDXfXzBKsNxyLP10j9lFLVA6ym7dom7s0EUkTcSW4PC+qhH8Qz3qNvtDIaJUDPZRdf4i6//PLgc2p1q6sn79tnUp67l3dZ+lcPJnAYfG8CUU3MViqZGqRKw+QA7e7KK8MGlILVIFnItnDqqad6GRNcuxbmDawMu06irx6Ox64f5cJRdgCTMv4LLwzAu+9+97sOYF5cd7vbPdwv/dL/8fdrq+vu//7Xf/n7//7e+dYvtJodD4LDBf9BsBoW5CDri+uK/fvd2kYAyfXRF5BvGwC3uRAGAE2AdHD1tiBRncYnZqtJmm4rmAlgNW3DkJXFRZ+He5T1JPoETIg5r9OFH5W8xHP6B9Qj+hDU/SpJcdRztsE9u3ZXgnKQD4DUvE2uuMJ8CMqX7QX9LX0ObMgFbzxXYBzrNtLINoi0sb+GxI5KlbAfRBoZRscnyB+lZgE8U9lT2hZxMA1nnnmmu+lNb+rzgjpIEJ6C7GEn5gVATFvkmyQgoI67gCFVqZUEFm8kadROkvjE7/TnSC/HIe1ase2bf8MCQxxH6fik00kSLzhQoYvQOi4hgBW/E+yrmx4KZIRdmDathx5UHYHUmgY8ZzkC3G/9dbdrfQe+VSWLif7TDkIIcA3lzzqpGykAgRVAnHGspRvgYydjJC9nHNrmxtam2Rlt1NqCgNUwNtQFV9phaWmXgS+8ZHDshK688mBB1sjAcL1iftlmYft+BOBqO9e+D+liHtEu0hisX5BT4juwFfugxU6SSsfvJrE9l9q4tse9+05MUp5zXWvLuvkfQHvehK7lD8NEQPwOZEC1Lk2naZwQYgtXYbMug9XUNPn+BmYB3fSqAqWVf9cxJk3lxwvRT8+6L68HVK0N+MVlm4sUD3OxzcJX6eYifSfGcwAW8aIPKwMLMpjomq3gsyQX+RX0wwyDsqOM46xUqCQo+liO2VX2DuMX9jOoL4wfzzjfgpwi5BVxYYzG8RrG7N/+9rf9c2zAU0JRpc3wG+sJ1o0g74frz/7szwpyk1r/WW9nAeyuWasfv7FxTKob0odLLcdKKDttmzp2q5J+g/9g+LKEIusDxoX0Fbr2qWNJpC3Na9OaLuoF15PwO0E6SC/LGuMaW+OBNlK8EJ71FuChJz/5yf6Xr371qzbWUxDv4ezD+qTpBwjtla98pX+tvC7I7wLQ9rSnPc2HQV70e1Vyn7NARbA9yxRgYMoC3v72ty8chlJ50/ve977+u2xnR1NbFZDB937913/dvf3tb/f/RHukTZAntQ/nVbe5zW1svUHXUZDvWRKns9LIORnK8ayzzvLBdG7nD5HFA0Sf/vSn3ROe8ATzLVXgEvUP5TqgIDbW7b/5m7/xYD1cOjfSeTC+c5e73MWH+drXvmZZ8esZ1OiSDBbGv6UNa4Jv/vzP/9w95znP8W+hPivIhnUe/vNBD3qQlTXTXP7mLBCkzrmZPJQz86tAwKOpQzns0VkA5cs6UZ6L/tu//ZuP7L/+678KB+fpt7Huwjai0q6oq1yP2bt3r8NhAlz4yzHA4Q4V0MfqeBLPtB7uJJdVwDW8p+NYra9V9Rzrf/QtOLiqB7oJ0oQfYLuAPfndMhipCmxXWDeRAx5a/7XP0rE08qIHkGeBAo8EokI8VeCwMrhqJzKg+q2q8GF+HwE0JZayowWf2TpZrVYZ507AahqmHL7KbjsNz/o5K061ud6rzWeF2Undz2EObwFgjhRSpKCoI/N5ArhGUFg1cM2D1Vzcx8StAc5UAtJ7o5DQOvasKCWpcWIRPopkIo4IlgJQaismFLsQclxTwF5prw8grdEgpKdVQ+rDGx60ZoYAgoxSpENXa4X7EQ4XuTDGbbTmLTwIChSs5vAAuaiNXC3uXfj1XyNTgM3Cnt2kVnMbcZsO65V+Gyf+2iAgbCp7ERD4jOMVv74Z72tumiQ+axPXsMzU3KhGcVGoQMT64Msi3isyUYvFgwalDJhJfRf2i4fGAVbT2qCSsloLCVaLBX7EJpqOpB8xaA6QLZAtcB20QAarxULLYLUAYMpgtQxWy2C1MELzC5/RP2SwGgetGazmJwrC0AnGQF2AzGC1AIbLYLWwgK0bUxmsFg4zZLBa8KcZrJbBagT/ZbDadXAGnZN8g7BABqvdIIr5WstkBquFje8MVgtVLIPVwtwog9UyWC2D1YJPyGC1a637vUYizmC1BErIYLUiADqD1cJOidohg9WuEbfzU48kg9UyWM2D1rgZmsFqP/U2mROQLXBDs0BtOh3gmK7PN6QhIb2JC0wt/c0gZwZmtY3VIAO6deiQZ1RjmGG/FyZajUTliZP6hjqWU8ABQR0uMMfwglSlSeCtb9iJDJxK4aIO5NR4wkpPoeIZT1Lt2p1Or4TTZMG7FthxBFigJzUQp56Y5kkEle0Ds1o6qZoklnQSA3Q048WAnmkDsDjJkrYrWSL0xDTSPesEt56CsYm+a9opGGwE22ZwP7HT6YJ7ozY1hozFhXm7x8YZ04k4+tuB/QLMam4S6gbyZyxH7XaSAe2DvSbUB9QjYwjb3rSTemDuY/xzcx2TAVVmNdgzUf8nCROV90Jy7FSRR60ngBHvUQeMOWwrSVaA4YyMGmBWI7nO/MKyMast7dpTYFYzlq/+wNjOtrf7ls56M0l0oO6YDJmAWrwJKSW5nWQiYU+mU2U0PUPhODASLS/tdst7dvt7lV5AGrQ+mEzCKEnLQBKRdVKpw/GM7QunoAaRxW17c9NBDhAXJP5Y1qecnCRkUO+MXWZat1O3SA9PkymzGuwDOStc2JRlerxkcJQN7c4v2mmyRqtpfmBtDWmLDFXjlJf5+cQYBGY11iucGufJ8WY7SeDhuzzF1mwnNjiUCe02Gicwlq9vUSoU9LmUAUVY2g2sOXxXT0mDRUv9Fe8h0cXNadhPw7COgbmNNkH5M18LC8n/QKoynapLLAqDUWKOwYGKdOIpsYXp6TP4YZaFysO16kmOEN9P9Sq1x2C3UD/DCe7o2xstS7NOXtFEtW3S/0OKkSxTOJ3Hto90Me9g12rGU9kqA6qnz1R+tCb50lPVNTtLE+mP2feBjDq2TbB0KVubdVTCNaxU+6irCkKyU2w4k0OZtjpYB0MdBssXy9ezH0WfuXLlAQf5zGDQdDpyz/KuxKwWWRERBG2W8tzw50qjz3JvNhupLOpp2on6S/bEK/Zfbici2W4Q/759JyTJqFaSSpzWwZAUTwZ5JrmQLzAk8X3Y78KLL/XPv/Od/+cOroTxw61udRt3xzv+nL8HG9P/+973/f1FF17iTjz5JH8PxsSV1VV/jxOazU5oq7v37nHzCwFMfNn+K9zaocAE6aWMeDqp3nDzi0E2tFFvWXo2RZYa/sn6wmm9cFIySQQkZkrU2W430GSjn6Jtff2PdOFj+Id4Zqh8upPlgriV4VWZ1ehPtI/W/u6EvbsdTt7iQhzWHsdjbyNvk8sus/zCl9DPgPmAp3QRB9kP8IwnxH15xPqJvyotyjCnnXaanQ5Wdlj0KRwXKZsXmN7+93//16cNJ2s1j/Q5yCOlLMD6QnkM2Jhp8HLY22EsirSRyQHSM/zu4lxi+oSfZ94xDmF/hHftVGytZmxwS/MLlcxVCjSsjRKLiLJbgY6eeVFf1Go17VtoK8m3p37B+yU5EkZmNYRl3UC+6TN1vIr8sa7oaWX1mbAXv4txhZ7eZVnjO/RF+E5VXrSvR/2vWqi+/LL9hVPYVWNdnDm0fnaYfD4kfa2/GyaWuLq0l1Yn+R/d9FZmNdRnfndlZU3sn5ib4XNYDz0jXTw66NlSwZ4a65iy5VX5VcShbBXKUET7wG60f6eexodoO8YuvHtXQZadcWKsZ76inWTrkb7k28GoEzqYzjykzENl6nQTK6qWF+ZDqd2pHHaal806YW8S2f4LJda1KpmEGC7/yRa4PlhgFlNa1bwT+VU2mCr2izIThrJS7iQ8w8BvVrGjwb8rWyv7Q0hts//UPl9ZIJWJ5/pQdsdbHliXtI6g31J2EY59UFZ8rpLpKuWp+cNYh+M1ZVZDGPZ7F154oYMUH65vfOMb7utf/7q/p+x62V5lFjSVSuS8B9+67W1v61/913/9VwdWZlxpPB3mWzpX1gM+OrY53srr2kjPzH42fkzXAnGvdjya9JTrgPqEWXFyDof6QKbv888/3zNk48KYnmzOF198cWE8fvbZZ/sw97nPfQoMcJpmpkHHle9617vcc5/7XB8MDGesD2oHhOfzMhOPgv84J4DM5ac+9SkfZ2B+T2vOTAMkRykDCglLvciEpHNifJd2U6Y6jNWYBnyL34VUI9s7vs+1DcQDJjRcYBq7Ohdtcec739l98IMf9FHd+MY3Nr+hrGbKpHzXu97Vfec73/HhkTbaBPnTerKTtNEfQfKS7GXK8ojv0m5gc6QEKuqUlqmtk4k9/aFRMoWQuSMminFCVvRP/uRP/FOd0yIN9F8Ie+9739uH+exnP1upbKF5PRyzGr/7ghe8wDNJli/kl2WN+e0v//Iv+yCf+9znCtLMfE/beNn29LF+vhLXqF74whfad7Ud7aSscpgjW6CK8Ut9Ubm/+vKXv+wj/eIXv2jrKKiHLDuwxpPRFn6F/aOuGaNO2Zq6+CrEy/UAXU+dxbyF8Jzfz6rD2v9o+5oFNipbjPFr+ss+Wd9JDO9btl6FtU4ytuJemfR1nVhZ0JQdTf2GrpFUzcsRh639lFjKqljBZrF2lUFpTIMCs5Dvq8OspnHqeoymU5nSqvKla947TY/aU+81/qr7sk12El7bT5X9y7/PqsdV7yK/h6uLR279OUTZAkq2VWTGuvq2uooMKFFRKumJrXyqp4BZDQuy/lIKL6xpRQUhMKzFZS1IaAbEQpDHVGFRZeQiFitxmoWwDB9kNOWiUWpgYQtrh+Gjmga+gViEn47pR15MFUaY2xBHLcZTa7keBZDqYHsLX/KsaklNtQAmG8UwBYIzL2ua3gVkw1/6WeRXyeokjIHVCmqcIzdxERfgJkHSlZelDfkIVpzU6l5aFRf24JmeRAsSkySUfdV8fMV6l5nVrn47zDFkCxzPFghgtTgBGg/6bjIKncDWxrrrbQcXv7l6yG2uhc3m3sam60dpreGg58Zxo7o+Gbia3wwPNJU6ubTNnnGS2oSTskXZ0dA2I9fXDpkEHgboJt/T366UdcN3TCpuvmPgMGz86YYTB4/YvK9a8NAJYgEkIVJc8wtdm3xgLqGbXmnQVAS7MG0KVlNQiHfaMgGvmpTrIp9OWPEu8zIap41ADzKLACDIgPLS78510obZfJS7RLgy5ToBagpW82UcQTztZgLJ9QBwjN8FKM3KbtCzxY/xMIFdsLnW7gb6Ub+YHuuP5hebrLSJbt4DcGYD0qmCvdJmpC7Yb2wlUNcUHWZc/IB8Zy1KHM3PLbm5pUWfHmyCqgwoQEC+XWxuu+0I0AQwi/kFGIv1TeXkdEEQeaF9Nze2CvVZwWq6qc/N1MWFZbe0O7DfYTGOm/eQ99KJtcUzTICb8ThtqGMCzY0LxMUyCoAH6rRjUTnkF39Zh0/ad4KBZrSujPojs4PaBGA1gu06cwuu1Qn0uJisM07Yz+Qo5hZs4RPyfwA74Dp4cNXs1hIAKMBqXJgCWI1xwjYEKEA2kGGwoMaNmkarIzKjSe4NkoKsG16GrxuAMotzXTcZh0GZTs5gn7TRngCveE6f4sE00a/WGzXzIZhA0/4q16GAVwzo0oQ1AQQBjuEFsJAtBvS2ZaExgQ86InWH+mmT/kYCWuEZnzdAZhzBYcgv4x/I5hjqMsFqyIeC1ap87GSS5IsQp4EtBuOCfDDrv7d1bJvtdtcBvIAL6VLQTwKGpjYI2Uad6Fu+6mnjXye08Alsm5CDM7DvIAFNUCfZvnTxu9kWqdl21/og9bcArRHUFSQpA6hXATHrhw65jSi3DZAN07fQnTOg0vJSAGvhQhwsl/l2y0GamnGyvk1FHhN9EONEWG5OAbS2Fft6xMk8Li0tGLAJdNgE0wDcW9yMDe1iq5faXW8wcPv3B+DdD87//xxk+XDt3XuCO+NGZ/r76bTmLrviSn+/ubllvqXT7doi1mX7rzRg8fKuPQ7yt7hWDq65tfUoOTrou3Ecw9QaDQN/QE7UAGHr6wUAkG0Oi3QsbJM25hKQF98z2b7OXAGsxlY4xPcjhbe2I9iS9RxxE7yOMNwEga9ieZU3sVmHAVYD6yku1Cv6f5Q/AJ64sOBnYPHJxAAxAPEQ6AagGuPBM24yoL5TtgH1AsA3XNisYn+BDRDGo0A3BQkhXczXRRdd5L7//QBGxKYI7YC8q5Qn0wP5HMYPezBfKEP6c+SP4DYs/jJtp+w7ye7xu4LVkmS8SAPHfghpWxaJ4fLiq9XzYZFR0sauUQ4X8egCIcBq9Evwi/QnCs7GO0Gal++Gdo28a/nq+Ef7JgUsMDye8bv8G+JP8tbwryarvb5u39IFXZQp31d/qxLMeqjgRxf8uCClQ/+M+m6be5Op1fON9VSmm9up/mNRg3W+JcA4jBMZj24aLCwsOcjT4kKdon103KjjSYDVVB6P4yuMXQ+uBYCsyvKi/FUii2lQKU880w1J5h3ftXcHaRwLu1r937unIMtuY8guwGdhbAwwNC8to1Au4TcFq3XnOgUJ79RXJtsijF2lDcCqjXQe7uA7sxaPU6T5Llvg+mMBBauxfZQBJfq8CqymYwGdx6t/0jh1LKD3sCrTg/5fxxf6nNaHH2Efq8zp+BbH2hmsdu3W1fL6Evt8fhVlkQ7oJUA+5uUsU5Yh32Gfj39zvKMAEb0Pc7UwTn/Pe95jAJ0yeIn9T/m59oEKMmM/hvRzTPGqV73KJEH1cAe+zTToHBrv3tDAalrb1FeUgYHlWqm+ogw208MLnGfMAizqYRYALd7xjnf4T11wwQUGYIJ8oV66nspv6VwEdZBApY9+9KM2lgcIQWVtdb2K/uecc85xb33rW+1zHPvoWKTsAzVtnJ+pTO1NbnITd+655/pgN7vZzWxup3P3r3zlK+5xj3ucD/O9732vsG6t9fxI3gFlwbSiPD/2sY/5VwjKos9mu4Itn/KUp/gw73znO48U/WF/ZzqR30984hM+7K1udau0NjwaWd7RjpnORz3qURZe69WxJIaHQOFbHvzgB/soFPSs61uYZ9IuAI3xgk9g2lQqEb/PKgvWycc85jHur//6r31UWOPT/lrHqgiH6/3vf38B0FA15j3cGJfxP+tZz3KveMUrfJxaB/Au2zXqJiU7AcpUBjWV+NQ8Vt3jGb/76Ec/2kH6FBdsn8EZx1JrZ79TdQBAQ+s4Dc/Z9+FQHg8DYl5aJccJH6CApKpUaHtEmR9J1rOcnmuqP1VgvR6o0D2Esl3Y9vku/ip4S9eGdbzKNR6MWwgchl15GBN+Qw/5avyzwE9VYLJZ7VoBZzo+0fzpcw1ffncnYDIFWlXZR9eidG0J71UByzRMOT07Ac+pDXVswXSW06Dpr7L/TsKrPQ93r32E3msatJyuqfp/zXqVG15sSsg1695bhfsUfkE9wsP0BTw2ANNIwGoErcX3CHCbNpzDfxEU1Y9REvNVLgmVM0VQ213zOIUQGpKVlOz0+/kxnTU3dNMIVvNgrQlBZk3nJhFGhUPtlBqHdCYRYYKc8z4/oszG07qr1yKhRq3pmEtsWxtYDYlSfdaYqRGICyKxwriuyqVT14iH6wF0AwEHr3ojpNMTXDDOMkqMaUWcca9+7IZuYomAtChtVXf1CEqziMONlK/CBqvbhq47IjlFQdmQQDyrFSCIN7x2lnOcLXB9t0AGq9HBRzCJd37K6JPBasFCwqyGf2awGljHMlgNdSGD1QIgVNkZM1gtDCt1YSCD1RKzWgarZbBaBqs5v4mVwWoZrJY2xzNYDf1mK4PVru9z75y/65AFMljtOlRYx2FSM1gtFEoGq121cmawmnMZrHbsTiuD1ZzLYDXdbj/2upTfLPZTs8DDGawWVFLKlwJ2M1jtqrKYs8BzGaxWtFUZuMZ6VgYaZrDa8e2xM1gtg9XiRmCsqBmsdny32Jy6bIHj0wIerDaNQC1IepJZbX1t1Q22IrPa2iG3Gdk7wKo27AfKy9Fg6CaRgcmNeq5RSzKRzC6k80yKCAwo8XTndJQkGoejQYFZjQwfW1sbBekok57sdo3ppN1J1Mk6kIE8Dv+tslz1ejWVvJ7uxMBRmSF4ag/f4qBSmdX01FjCMTt/ms1YLtqJ0Q1xMG3lSY8+14EY7QZbchIAG3PwOxgmBheEMcam0dDC4EQh09NtNxPLSyPR0+vJRG+3OAduAXktMqCWL5EyRHnxORinBgAAIABJREFUtO/2ZpJwHQ0HSWJvNLI6gDLqzgeGB7Bf1SPLiMpsEYyOMEqT3Wi0EmV2rSiByjQgLzy5ud1P3wWLkp18QTyRuQLMap3I3DM3t2CylfVm11Uxq/X7Q4tfmdVU/lVP2w2HST5ye6tXqAMq16UsHfVmGOzMdRfcwnJgVUL8PIUEwJzWc7Y7SCsmZq8kPYZy46ko1B1jk+r3HdhgcHXbYKgKBQ82KMa/uDCXmM8gXxhZ9AbbA7MD2JI4YZ0MnRvFOgMGO0pJqX1U0hfSnDyh2R8OjN0HrEy0CViXeGp4cTHJ/rYaqT6j3GmfRiuxcOG7ZBIC05ue6mK9B7Ma6wbq5DwY/1A/O22TAUWZkq0NtuG31tfXCkxp6aRzYj9otpJPUKkA2DKdYAq+AxfMxnKEFLIxtLWEBY2NFIC58cjs32ikeg5mtaqJMuQmeelprGatLsxAiWVqNAyMe7hCeqOEtMiAgsVHTzYlxonECBHqVmQCG6Y+AvVRT7nyZAUkPqciN6Zh+K1ms52Y4RopDSoDDbYtpdqnzUFgzDiH4+RL1dfqKQ/Y0+JpJKlN1I1kZ7SncPpjNE5+GHHaBsUkfau/3XO9zSC7rP0mJFlZb+c63YIvnUYK5oVOkoZEmzXZ3MgIiTjB4pTy7ox2H/XWWEInqf5AppnMCZ5yOl794dANRwGgqafde/2++f+VQ2sm03nFFVe61SgjXqs3TVITEsybkWEOcS0uBeZIlBdZtQ6uHXKjOGYAM2OjHdiGwKwG+UBcvcHQgfXO18l603xIZ37O9bfiWGWY5InR1o3tdZLqobdRbHdumnwjyrOKWY3fw98+6rIwq6kUgbVZkc9GnMmHbxdOgqe+IJUFJJghe4kL71IuFqwFPNWrkifKoAmmMZYj6hGZyXACnX4M5cgTrJBmACsarksuucT87VlnnWVpUDkxsKGxHXlp2o1QLjhlDLYCXN/+9rctj7Dlvn37/HPIflISQ5nekB6OA9Gfsz4gvxybITzvTz5xn5VRmVlNZS4Tw2LdbAJmNV0stDCsC6hXo6LUuJXRODEVsGxCPUoSxuhLzbeg7UQfijySjTgszoVGhrhpQ6adcdPOyoSD+Ex6ezg0v41+3sZ7UcYW8aDum0T7VmLD1Q119LHqJ3mvspLIE/3MwQOrBaZh+kCVSx5OEpMPGGqt/vfTWAg+nGUKZjW2O1DNG0uxSKRAnpdsqcgr2zXi0YVzk+3uJcZT79vjCUQwq125EtgfUceS/0xMvbCBSusybciryq5wfIKyMrmUcZp36BhsbiEx3SJ/tHN7rmv5bXeL0sO0bSiLOGZb6JokKFjTmDb8pd1UBrTbFWY1OWFZ6HuVcU0ksL3fk744szr4apOv67EFZjGl2Vxnklh36WPxdxYzkI4By6w2usmn92kcncaMypQD30E/B//Ofgx9PvprXPAH9DGIm3EeidHpely0P9GsoT/n+oQynEKak5J8kMmjfDoYbjlGg5Tc/e9/f59eMEVxTqBzLWUzQt1QFh+Ge8ITnuA+9KEP+Xj0XfT/V2HWr7AOmWM4XmQQjjUe//jHu1e/+tX+sUqhaXu4ofcZ2pZpvzIbCNs+yqWK3QTv6TiFfT7assav64gMr2X/7Gc/21jNdH1RD+0iLcp4zjSXGbDoRyAt+zM/8zNWeziOxe9lRjgEeuADH+ggyUnfybGhVr9ynalaH6WPw1/MK1jPf/7nf95spXN0tK+HP/zh/jNf+tKXbLys4261VXntVf/NfMGGb37zm32clBjFPZ4zDNrZS17yEh/mRS960TH7ILUJ1s4oP3rHO97R2r72QUgD/w35yte+9rX+2yprvxMfUE4w1+3AMsY867q43iMNz3jGM3wUb3/72y09qG+0J3wJ6xvqjILFq4x13/ve17373e/2P6HcOZfRuoYypVQo8304wx9ujMvfHvawh7nXv/71Phocuqpai0XaX/nKV/owkA1lGNiZ8wn0CVXf0/qldrj73e/uGTJxYV6er2vWAlV7LOUvVIUpM1nqO1ynQTmqasVO+sIq5r/D5Zj1f1YdLs/zFETOfgjpnMVQxbYZ1i3CXgH+zgpv6/Hi/8tjTt3j4hwa6dy/f7+PH395jzUqroFhrYTh0b9pH8f2D39StSZdTr/mpapcNLyul+u92kHvlWmsHP6aAKvhW8roxvzi+dEwq5XjqSpfTb/2j7PqQzm8lr2ObWbZv6oe67dY/9gmZtXDa9ZL3IBiM8nLicPa+I6vtEUUSLVUtlIj4fPS7/ZPxWLXpm7qpTdxjRLhmmfXigxhYDcr0HKRm0w+4OOMecE9vwFZzLj2VYiihl2iKlD4xI0i91nd863FvTsHfaIUnoxl49qQy44Fk4CXbEq5TLFNUN0M2IqGGyYOMex5mN2SJiiUb0ZxjRQpZsaQFqYGKUzSmZDyDEQKYIarmYwpbEhJ00ZBDxVvBOsjCUlAtUb7Yx8nMrP5FJhsK/Ih0qhal6yOlWpXjN7Lhsafpv77ifotMasdRd3ccSXOAbMFsgV+2haoTSf96XQYHPlg0HOTKBu5unLADbbCxvnW2rrbjpJbfYCQogziGBu04/DuZNJzdZJVQpYxSpKNx1NHKUrPPBTDD/uQzAvOBs+3owzZxsaW29iI8l7b2240Dk6025l33bkgI7i0uMstLS/4e6UjRjwcRCtYTQeJTWy6REeuKtKg9bSNIpEa1M05yFZyEIRBNGXd/J4X+zyhMtfFHqRdB48seN3s952FbAJpeF244r0OhAFW04Vz24yfAVYDpSnzOx4lWSidNHu5wLhJNd/tunrsGRXMBxlQ2hzlxknJwSsPJLklAUzoYhg22rjgCtBaoxWMqBMLgJ94wR4AqeHy9/Uok9RouhHrUq/v1iPIEsCP3jDUHwywABbzty5tJLe6XQdpSV+XFhYdQEy4MJnszod7SEYqWA1AKlyDgWxkttLmLuqMyr0RcKf1c+DrfwL60IaQr+IFOyewY9fAaiq9ALCabgyz/vS206RtY2PTFsgRlovfyCPD79q17EFqoU2lvMAn2EJjPcnhYYLIRXeA1Xh1OnNpIu6wyBTyCImtQbQ/0sB8oT5Y/K0EjukN+pVgtWarZfEvLS3bRvUpJ51sNlcpOgATdWJuoJNYzr4++LYcgVPjJKOmYDUMIwEgwoU4uDiHfBBY4OUUo8/UjSDET/Af3mXdwDdpw82tDVuQg0SjtfdJksgMNg8A4manLbJ3C3bvpScj6LDTbjnYCxfLIdynhedBr19Y8KatAJAq1uFUL1l2Hak/nU6qSwo2pX2ZBgUQKFiN9Se08TSMpkwb+pFBLCMsRqhkTvKHDZF+TiBmpNcAECKBWq8l0DC+A0BcaPDiH1otq6vNUhuvQdsTl/hs+N0ELkzACIDVut3QviBpyvrQrLcMpDIeTtxgGORBwbKMsvHXeJIk4RoNix/1kQCXdqsBFIoP7sHKMR7c1+MQH/2XSgSurgVwBkBBaeENE8Hw2W67Zb4C9mefAhlkAJNxwW/x+VY/yeleeWDFbUagGPp0k3EcAEgd2lqvP3D0d7Vmy7XagfYadYA+YbuXAO7w8aw/+w9c6dY3AxBNAZooC4JX0Ldw4Qp1FYAUXAAZKyBMN2FQJ0KRJpla+GGAl0PZpX7cjytif7Q9GBjwpdloO4wnfNGNpgbsw0Su1Y4/TOtuuxfacr8HGvFIUD6tW9kBcDwG4tc5d+aNbmygLqSNYDJsttC2SCeBaGeccYa1X5VubDcSEB/+zRYF6zVb/MOCIDZPcV188cXWdiAzQ8AcZGYo2YlFepYLJES5KIt3CVaDrAPrGL5LgNpNb3pTh7TiwiboXDuAaJAXZZ47eDDUVUhDs755gHsceC2h7+6EdwHMo58Hh7tuXDAMypG2WppfKCxk1iJAHLayMZhIjeOgBaSCffkO+24Y252nj+fCLcYjlDBGPBzb1FtuHMt6OgLoIC6iGPc66meSdoUtdSE51KpwKehAJTTYxlH/6ffQJgx8hjoevzcaTqx+4p71Tesk6jDrJ8C+c/GAAcZfCfQ5cWj/uAbbPRuPoR/B4gkujL/YHjH+ManT4aAg0cQywlisE2XiIfPLMtXDHhhvcDzjv4126Ntvw9JWAIULWM2PfeL4FuOc/QeDbDHAapov1lt8n3UG/T9ti9+138f4KZRPy+refGsusRGLD1GZbz/ejlLXkHw3wNl8ejeMJYIPCePM0L93BazW6bYFXCtyoo20sVDso4t8/7rRzXsemmDdO9xGntbRfJ8tcH2wwCywmm6il0EBzHcVyAzx6bsqsaTzwllgNYYvjF1k3ITxMf0ofD/ATbz0u1VrEteH8jre8vDpT3/aJ+mLX/yi++QnP+nvv/Wtb6XDR/U0T9V6hP6A4xesdT31qU/17/7FX/yFSStizMX5aOj7QoerwDXUE44LINUIMBEufEvrg66BsY6hT+VhB47J8C76P4bBX/bDGNNR3g9jkFmSYcdbGf0k02MgdlFxYJnhLw5ncMyLe4x7caGsAWbEdd555/nxOS6MoQGcwfWgBz3Ixq0oTz0sQ3+BsuP4C6CyH/7wh4fNfnnTnYERn0pwso5BBhPgSlwqu8k6h7+wAQGP97znPf3hFlx66EbDKzhEE6vrrIiTbQF2gxwproc+9KH2ih6Ig30e+chH+t8+/OEPW5gySIjjMgWxwYa0J9qRSjq+9KUv9XE9//nPt7LQNqiANoAFjwUghvhRLgo4pp/5hV/4BVtbRTjND+/f9KY3uT/8wz/06UR6FNh62MpQ8SPbPsBgBIQhTwrg0/u/+qu/8rFAMpiHksoAtXTwJPlArYdqs5/7uZ+zsgYwm7+pfCLmUq973ev8d1/4whceMYuHG+PShne7293ce9/7Xh8X5sdsazq+Rvm8733v82HOPvtsW9vAv9WvVoFjtC/Qsr7lLW/pPvKRj/g4b3/72x8xLznA0VlgJ2BijVGBlRxT+bU37jXJwXBd38R3Zn2rqj6Uc1H1rs4Rjy7Xs0OXxwkKAq0C0h0u7Tq+VaCSfl37rCrgEX7HPB0X/AeB/rhHH4lLZdK17cA3cGxMH8q/VcCpslU0jI6fFWilZax1QO81PPsOBWApWFD3MBVMhrQdTfw7Da/lq3mclV8to52ErwKrqW8/HBBN7cayKYfPYLVrquUzHlkjUlDR0QDXDpckwZApXq2AXTMwGeBRFPRECKYNOx0KhIofRBCS6pigpj/ZnjQ+/d4293OgkUkpz5To8KWUItubcgE65duW320Ja3J6CZ+YDzuIuAbsAzVieM1Jgp5BbhTxhvXmhusXBS/VQIKjm0Y7wEq6ukcoF1Jc42HU6cg16sGeNW+fmHcfB/MSIHPMJa0/BslDfI6/gvdzJDjwf219G28mcNuOgI8aqRkV1s9gtWu6lef4sgWOVwtksBrdbwareUtksFoGq2WwWhigZbBaAo7oYmcGq4UF+AxWy2C1DFYLJ8ozWC1M5TNYLYPVMljteJ3u5nRlCxybBTJY7djslt8KFshgtVwT1AIZrJbBamRfy2C1dd80MljtqqwtGaz20+k3MlitaPcMVkv2yGC1q0p2ZrDaT8dP/eS+msFqGayWwWo/ufaWv5QtkC2gFvBgNTC34BpubbqtjTBxBJPaZjyhsLa66oaRMWjc77nRMDG+1CNidjzpu9qULGtTN45SR6PByJjVIBs6jghnsEqQrUGZ1dbXNx1kyXBtbG8Ze9nc/KKbXwjMK7t37XW79yz7e8ii6UkWnsjotgKLDa4C9fwUTCchnR7t3AwOGCRdZEfzrFrd8C2cCuUpAwA2uGjtvxnzPp3UCnJOxmAB5pUYaad5VbQ14i+frNFJUtXJrvKkYRyR3r3+uJJGHAqBVadXlhbmjIUC8nMqA0e7+dMKkbFsrtMxljXYR0+CcOGtt7VhjEf7L7/CTpm52jQx0o2T5B+YfmjnpV2LVl5gcUhSXIm+eTSZOLKUNYh8R9lBBjTaYXuz5w7FOgxmIrIEIUxi0xknFr3uvGdUw+UZ1mK8SBeYlELdaBrVKdhBwPrl28twmOQp23MO8oe4lBEN5U8AuzKrAVFuMpoDMAyFOgkGI9YB2BlyULjmFxbc/FJIJ+LnaUSwFrF8lZEOrCdknzp0aN3YbpAeY7MDW15kFllenHeQ0sQFuVvWW6RRpWFZ7vi+tgU+L0xaakmq8soDia0E71md6SWJUsj22UnDzW3LI75Ptp7NrZ6dnD3ttNMs/G5hjkF4nq4aDEcFSSxWsoWlXQU5NqYbTGzGbrK05Pbs2h3KupcY7FRWEu8xL0gjT3Np2/UneUnjKzToKHPaFqxsC1GCFkAo2hb27w8CgxROtfNk+9LSguULoLokAVJz01imkPIku0+jmWQNlfVNyxdNXX2dNUicmIin9bVuw6cpYxxtWKaPr2KH0DqlJ8W0/sAGaA+40O4H/dBGwGLD97VNldkqlEWM90rB76U8o6xk3VPeR1atZlGymadz250kq4d+wZjY6ul0M8qUvhT1gu26v71lLEGQ9EUb877Fn14J/W+QTw1WH/WTtG6jluQxVN4JTIjDyKAGMj1Kco8HQ6uTYF8DGbX3G/XkV+EDVlYDWxXaislvtNuetc/7Ac8IFdIJZslxdGSh/YaTPoFlLTCWbfdSmlfW1t3mdni+ubntNnuhDq+tgjEgnIjE73Ho4Qajmtu95wT/HPWZ7WhtfdP8pMr74tR8YriEFGM46wPmMjI5LC5CYi+Aj5FftimwTrL+6GJwYGAKzEyoh2RRQttiPURdVfm/fmRyggzodpRHB4thO9YrjDKGkYmz2WxZG9/e7hmz7HgMxrhQB9CvTaJ0Mhgx6edvelZiNUM+yKwGxgXmZaE7Z2xnN7/5zQsMmgY2nUwLcpnMC+SaVW4B8p+4wNzAtgN2FrKgQb4TIDVcZLLDPfwJ03zppZc6/IcLbBCJ9bbpTj75ZP8ccVKiDGUUlTB9/8z+EfUTsg+4VldWrG6rnDTGe2RU2L17t7EEqE9AnGzv6GdYvqhvylzbiOxWkIBm2webmvXRw5HJzkJGmRK0Q7TZyByMfNQis1qn1XatyIA1HU/dMI6BcQqvFWUcw5gx1AH4DdoQf/WUsY4tWXcLPnw6tVPDLDeWUTqRmr4F5lqyu4HlkPd+nBOZCHFPBscgvx78CRgiaR/v9+IYZhP91GZgDWxBMnshtEGUBfsvhGe+YHv6fT/miQyvaC/sy+Cf2Tcp2zHSo31tGjt1rb75PjRKlm9vpfEMvglpYVxIwxUHQh2DvEhi7uwVGAFRt3AtLyfpWOSL4REP2RPBsMj0dBptB1Y6XCqxCmY37VtNum95ycZpqJ8m49GoJ3lQz9Dmo3QLywuJZW0O8qAhX77ORyY2sE1XyYEUz16G+HgxbXqiFL8djnWiGEP+V7bA8WcBtstZDBCzGC/oK/C3PBfXuTt9m8ajLOpl5uUqhjbtu/RdxMk5B9o5fQ/C0+djTMZxkEpGHn8lcd1MkbK1clypbBGwP9mG3v/+97vnPve5PqMYrxnbb6cj8/60foPyVbYM/RbHLJAJnSUDynqo7BgqT3biiScai+5Orc92ouNl5FdBnKxviP/jH/+4jxqsXWW5LzxXlin0zcp0stM0HWu4qraPZ8wL2hpth/EK84Uy0bxoG2T7LbN2aXhl3KaEGcbZ3//+931WfvCDH9i4HuNmsqlhrsPxL9YY9OCYrsHc4Q538PH8y7/8i0MZ4EK5s56U7UxmGjAzcbyv/k3tq/nQMoed1HfR/4DB6pnPfKaPArZl/YENtF6S4Q9MYByz6NrATsuY7cWPvyKbPOrYW97yFh/FU57ylEppSIR53vOe58MAPMZvK6OhsvLMSk+5H2HeIf9IPwA7MH7kFWzTuG5729sWVDe0H6liLdI1EuRX2+Yb3vAGHye/z/Rq+lgPzz33XHfOOef4IJj7XR1mNbYRSIBSYhP1jWWt7R11iZKdkAzmVZaUVcY+htFywTPaAuNyysiC9VtZp7Xu/eM//qOP6hGPeIR9dyflWy53pg3zWDKcQWqWF2ys6+7f/OY3/U9ggOMFn1eWm8VveJ7Wg8eV5YI597//+79bnFU+dqdtJ4fLFjjeLFDl9w6XRrY19JVUBcAYif2aqkfAZyjzokqy6poEv4fwyqJetUeH9qdrzOwTlfFL2dH0Ht/RdR29VxYxPtc5/U7jPxoZUPWrO42fadPwuK9iWdP4ca95rGJuU/uUw2v/pn1cZla7Flt0gVktfqcs93ktfj5EXVQDSJ+rkIH0NGXUpFTQHfbwKxJa9SwGm6ViWkxNxBQcpQ1m5ci3l5hfyHQezTUrvb4dFSIiV5o+RD40VLKtxjspcr35CLQUuKbvfxAFkZmsaoexfzHvVZxxR2OdHDZbIFvgumKB2nTcm1LKs7+5YXKfW4fW3UYEq22srbph3HieDAd+I913F35jLjiMqQNYLToPbODFjavJcOSwiefDjxIwBRvnHPRBgodglNVDawY0Wd9at4U9SNtx0g+5KPyHS+WfdLCya3HJ4q8DdCXSCFxk8ouCEazWak9dMwIIMBHl5Fs3/AJ4Ijh1TL6rBlkKjFPQBjb+dZDLePBXJ6ZVg1zv42P6Z4HV6rW2SRrpd+O+YigjpZweJ/m2KREDADS0FCjWcHy/CeBdBITpgBTp54S7v71p5bW2smqLWADK2AIV6ka0ITY9uUg5vziXZBDdVDYmAQILXd9glIBuAATEPX2vss04sRnJjV6UM+0GEECaANUNmdjARnJc3IIMHSXAAI7k8ybkxaz+QI4wADVQbgAq4mq1OgXpBea3LvUcdcY2MSY1W7gCMIN1kqAIxIk6CACXr+fLy64bwUz4NyZluAAE4bcQnmlGuggO2NpK8aNusB0hLEES7XrNTSLYVOskFte4wAZb6iYobYsyZHvRBWy/kBbpaA9tbDpIf7HtMM61tXUDuyB/BEB05xaM5ht5ZX4BiNm3b5+PB3Ij9APYIKdt4UvoT6BCyvzir7GCzS0UwGq0YbOdNnqxMUDwnIsSpmXHjjql4CTeKzgG7UN9Du3mwTH9AOhBFZ+PZa2LVQhjfsMl6SCwt1iam0nOEtLEBjyN7czXVZf8jIID6Bd8Gmppwq3PryrFG6iW8X0DqAk9svqrKnvx96pFWaRN/WEVWA11h2AmrZ8KDsM3OIFWcCHuudDoQQAEZrU7lgPK1oVygWRtBBnMJXBGp51AzOibKE+Md+iLkA+Cs8ejQcE/2GaUS31TWMAIFpvvJLBFo14GqwX7d7vwmaFNterwwwEQtr215aX4fBmOnSNQutvpuHYETavUoF/IibkHYJdtxEteRrBas9tJoJzhyPUi+AOSmtsRvAswIUBPPg3bfbcWQcMrq2vWfgFU48bL+saWG0Yw4nDacLt27435mk/jgZU18+cALRGE6n1UBP0EewcgI+okpQMBKOFGzcknnV7YMGGfhTJinwt5Uj5H3WDbByhH25S138HIbUUQ3sG1Fbsvb8jowhjTg8X1qoUZXUhDudDv7dm1x3wj4of8Jy4FGkLOktKcN77xja2eo8z5LZQtNzx3QcowSmeirVxyWQCWYaOMi3z4Dvvos846y0BmiJ8gNdiJbTkcPAj1EBty3JTD5i1BjbAH/TZAb0wzgF+28S5gJmwYGljtwEErC/Q5LKPTTjnV4kQfolLLBvZqJv8GEDjLouBvRboDfoL9XafRLEhe6Qadtnftg1hPVN4RdlLwmY09BCBb7lNo2yLwKI1nVBYZcevCoYLwWId17KqAv/JmuwIudINR/TP9e63ko3TTz/rQuHmKd9DO1Iasn/hOYWOUhzEAFo+gKz1M0u2mPl3fg8/WzWHmHUBVtnEFq2Hj9rL9QWoLm8Ssq5ibsHxVBvSkk060NqVgNciopoMWDRsfAqzWboWDBwWwXStJvatcL8ZCtBv+2niymeS5Q/jQF7S6LQOrzc2neluYC0ByINqwuLl65AUwHvqw8hbp61mAH4bNf7MFjjcLHCtYrQxiUx+mIJKdgNU0fFU8ClBT4Br9J/7CF+pYhu0b/o7+A2A1lUM73sriupgerT+c26Evpy/UeQyk9igDh/Ea31UmIZ2Tab3Q+bQeFPrP//xPDwQr+2NdH9L+UPtbAJnYv10d2yM97BvxXX4PhwYICrn73e+e1iQEtKTgFb2/Ouk5lndZFmpzPYBWHo+wraE9KfCecpxYd+ChD4yhL7jgAp8sAJMARsN1+eWX27sYJ+m3NQ+65kfbwt46rtTNdY6jX//617tHPepRPir8zjEm0q4b85QZvfOd73xEGVDd/FUfqPUT32M6X/GKVzgwhpXrJ9KvY0nWE0iYKsjsaMtS7aOgqz/+4z/2UUF2UsGFjB95gb1w/dEf/VGhPmsbPxJ4ojwGouzoP/zDP9hcRAGRSC/rBsBVCgDUvFd9V0EAeE/zTllPyGuyXpWBTIwTUr2Pfexj/edQV68OWI1l+vCHP9wAgijPqn4HvocgQpQPx+bldsA5nAK6UA+r2gv6OoA0cUGaU22i+SfA6373u5/VQwWY7rTesT1grvmBD3zAv3bve9/bXlefBnuz7UOCmSDRWWC1MiCvql1gfeKDH/yg/979739/azs7TX8Oly1wPFvgSP62nHaOZ5RIAWHYR+NwJ/0t+l/uD6D/1fUArg0jHvoZXS9Bm9XDqroWomsY2u/pwQO91/1DBbZWgdUU3Ha0YDXEXQUmmwWe0/DIx07Srz5W81K1xqn9F+KfZQftU6vin/Wupvl4ruM5bdkC2QLZAtkC2QLZAke2QAarZbCay2C1wHqXwWpkd0vApgxWi4x/Gazm24ieLs9gtcA6lsFqgWkyg9UCSCuD1TJYDYuhGawWwKMZrOZcBqsdeTKaQ2QL/KQskMFqPylLXz+/k8FqoW/PYLUw3s9gtdDOM1gt2CGD1YKsZwarhUPNSmQKAAAgAElEQVTiGax2/RwH5FxdOxbIYLWw1l4F/MpgtUS9VAV04z7FtVMzc6zZAtkC2QLZAtkC2QI/SQsEsFpkito+dMiY1dbX1oxZbWttzY0GkakFcmBRAmw0TPJbNYcN60AO6Wkfo2QYmNjGwygPCiaqyOIFhSSeXICUFk9ArB5asZNHeNaLElpgQCNDEhg9eIpw19JygSmKSP75bjcxq7lER4vFNZ7kCkCDQGXTatdcZz4w6IBxQ2UJqpjPlH5dTwoomAODStuwFIYtvHskZjVvR2Ev0MF7gdUj2hzMapSdwiKBnc5wSVZST2cPIwuPH9jVwsICLj2ZgsXIxJY3AZWeD6MnvmEbnlgc9LbMthuH1lPe24k9QiXtwCLEE3ndeaE+n06STGe7a/dgVuO3arW6Gw2jfO14Yt8FsxpPzSgVewPydlHeCxKZvEag3opXo9k2mTBI/hlzVafjKA0GlinKfsEcLBdI+CUWtyS9hHJgmNEoMfOB+YwMNPjLOon4+V1s8s4tBgmtOWGBgg1WVlb8862tntVVMOaw3gI4ot9lnVFWksDiE9pmYzpxm1tBAhjtjmnDqSPWf+SFi09oI6wzuOeGNOLkSSUA3cajYF8QKG1uBBYxZcYCiwlPGi7t3mOScHtP2Od48hfsQkwP3MdJJ53k4znzzDNN+u3iiy4qSKexfYEpin5jeXmX3TdaHWGzS1T7kIRVCWDas1NPC/Owh0q46qlY1gGUBe2GtCurEH0Ufh+OAtAHEl2UAQVjkDIVWfw1yAUGe+qEFQyFfI66Ye1RWGGa3VZBdk1PWhnrUjNJsKG+6Klz9T9pgqj+LaWhvNAwi0GK7U5ZCJQdLdTZ4J/RLpTBjsw9WpeKDIXpBLr6ZNRf1gfU23aUe961a4+xiw0nicEO3241oyxmN7HuNcVWHc/AFFhzYFdlM0pMipC9CwyjyuYFf8iy8Cw4kcoSbGis87AnbTgZjd38fPjW4uKyc7XQfqdDyNvF9rW9beyndVdz7ej32s2OfQvSzybf2Q99Oy6wF1nf0Wq5ZuwX4IfImob+mnUMzGp9Mk0OJ+YbIZFKZrUrDxx0KytB2nv/lQeNbStIeYY+pT+uucWlXf4erEhM28EDKxYejAX0CaiDkyj9CUFxypHjOWX4du1aMvav008703wj8pdkiHuFvPA5/Bl9Wqczl+RchSVxY33TJKdXDq0asxrqqdZ5tgete2C3MN/S6RRORjMNYOEgs1q33XWUIET9oR3gGxjPnuVdxi520on7CsyL1qcsLFgYz9gUyxe/k1kNbGqUIAIzGtsL5Do57gK7pcpJM4/KPot+mCynaBMsU9iH7G6nnHRyQaaI48BBZO5jf8H+7tBKkpNG+in9ifzSPkgj+yl8y1gta2m80ep2CjKpxpgrzGTKiNaup3at4x9lMtF2rcwl6n/UPrC5MZXW0xhVx43lb9H3kskU9lE2O/obPNdxJmygfZbGw/qDdGo5KjsQfQJ+13hs014WVj1jaC/4FLynrKvKdkafoyd5y2mAL8YFqdxx1ID3bTzWW7RN3uu7YLpU1hGWb7+X6oMyqyG9l1+5338LLH5MP3y2MuGxvOBbaEMdD4CdVsfSHGt2m52CDKhJnbbBiBbmHZ5JN96D8ZP+Z25hvjAXYBj83onyspi7dLuhn5pfSPFoXcJ4205Jo5+xoW+aI/i+hLr1cs+5hZZZ1b11JPkmW+A4tsA1AVabNUZWBh3c6ziaY8NZfYiG1/l6ObyyefG+zPbOvhqMqPm69iyg6zEsa/TtHAM87nGPc5/4xCd8AlBGiXU9zZXZV4a+LkmylDcsOQd6xzve4Z74xCfGvnE8U0ZQmd7ILHLLW96y4OOP1TLIh44XGA+ev+td7/L/BNMS+0Pki/2PMmwpO9SxpuVI77GMlCEM7+gYh78pi4eyuoMd7bzzzvOfgsQYpO1xIQzHyxi/cj0D499yWSI8yqSKSas4pw+MqbiQdo65dE1QgUDwASyLs88+273pTW/y7yrbX5lZjel8wAMe4MDUV75mrT8qu9UspqsXvvCF7gUveIGPEulk2tS/Ib9/8Rd/4cO8+MUvLqhHHKk8y7+zTcGurG+wya/92q/5oGDdqpJtRfo/85nP+DD3ve99K9ndZuVR01BmVqPc45e//OWCJKXWPzD84LrjHe/o2awPZ3/8puMyZdviPeryfe5zHx8NGMRYx3QNkvUPf7/3ve+5Bz3oQT78+eeff7WY7Zj23/qt37K2j/kh12KxlkFpWoR9whOe4F+BRLKO0xkP7EmbVo1HEU7LBeUPn4gLbHE6Zlebf/vb3/ZhINnJ52gXRwuOYToxZn/b297m/wk2Q80L2yfiZlmDfQ12x4U0616E5l3HJ+rD1TeBPQ/Xs571rAJb4VUqUn6QLXAds8DRtkf1v1V9PeJTX8S+G3N9+l5VKdA9NJhOmfrpV+E/bB4vctj4Xftmm3N75YwoESjrJWUGsaowuoak9+W9x1nxV633I+ys8OxP1Q+Xw6tfrWJuK6dN86nro1WAM/2urg9pNS6HUf9ZHuddx6p/Tm62QLZAtkC2QLZAtkC0QG062pq6KKe1tbbuNlYDCGbtwAG3sR42mHuQ84ob0gCbjSOAbNDru+k4gC0m04FrRHAVZMvqIgnq4iYTNtonk7C5DjCbgtUIlMGAcTXKj2Kxrx83+L18W5TJwwYlJahUBlQHKF5tOaan1UibgsUNLchCRUm7Ts11FwIIAJNsDr48oGQYpNZUqkEX6nQBJmTtqkrRzVpScS4vbLA2lheqq55rGL8oHnecJuO6gdV00QvSnVWL5dNY5vgGwGoKmCgsUkUw0wSyrnHjUPMHm5i8VH/bJuujQZJJhQyoxV9LA+RaLUlHtLuQpAx2gyRdSkM6XTIWLSKA1QwwMUjSgdiM5Eajlle9lTYFIcdEwFmvN3CDWL6u0bRJ/9Ql6VLIgJp0Qa1hoBYFqwGcwUsnEx7wZxKuCaAJEJduMvBdbLJyooMN/fmlwOw1wgI2EJ5eYm/bZNEgt6cgTgKtAOTT7/K+DFYbsV0PB27tUGj7WMQkUEY3v1WGRKWsFNiB9wk4AFABoDlc3fkFt7ZK6dJNix/ACAIR9p1yqrv1rW/twy8t77ZFX9iJbbvZ6iQJ4KUl8yEAqzEeTEpph8WlJQNDLC0tG0ii1mjZAjDqLyejCwJ+1YWhTqvtXATaIj0qQ6lyC6wn8Fe0HRbDVEpVN9cpvToc9t3cXPA/KE9+G98iYGVl9UCSN51MrJ5AEpTpV7AUJCiZNsjJTql7D6BP9MkKRmw2WgYsKPuZqsVmVaafj3KaSH95Elk1IVawL95R8K4uNiQ/0LQ0I6yCHriQr2A11AH1e9YXtFIePeAyggMgS0j3MqlBaiL2Uy75LgB7WqgHJSm3Tne+YH/mZeRliwNAbWtz3eoA+rUhQdiu7lrtyNDmwc3BB476ACRd6e9RPwn4QH934r4glwlwDsOvr626UZTjHNGfYaOg0XTo/7yfn9YNRA5pyIKccXRAsNko9t2QMDaQbr1mzxXw3RsKWHk4tjALC0tucyswbEHqdy3KFq+uHrJ2jb5+qxfss7rRcwAI+3TWm2Yr+AwCs7DgS1lJ2IRgtfBOAC57nx9dMQAl3LA9Ye/J1vZhS9Yf+CouYgF4x75MGaHm5xfNl6I9chNy5eCqg2w5LoxTerS/SEnqmETBSfBPBKPAz5t88zRJYcI+BHvNdeYMmIW0Mw3ICyU1T9i9xwBb890kn62LapD+5NhJN5Em06nlBf6GG1n4y/7ljDPOsPjxXZVMqBrTqDwl2mgCZE8tzt3LuyweBf1ARp5xor4ZeDrWKfpJtgvIyhfkfSNAE+8aeHeUJJUh902wHeKwDQEBhhbGk5M0jtoJAKG8waV5MSC1jElazQSG08U5hGXfARuw3iLNTJ+CfcsLqFWgDF1EVN+rQGGE4Xd1I1SBGHjXFill4RNpZHkhbazbumlWXrjUPkL7Go5v4YuS9HAC0APEzPD4Lm2LcREvHQ+7aZIR8swP3QAUw/3qehqf8F34VwVJJ2BCOngA+zAMfA/rJNp3tzPvo1qeX3IErimADCAw2gf1l/04ZGpZn8HcqVJ/DIN5EIHLy3uWHcYBuBaXFtK7cmBGwWoYk9sl8xXmD79pPa830/gWv2n5zZrPpA/ku2yB48sCVX5RUzhr/Mt2wbFGFVDJj6EwX45XFUBNgW4Ir/FoePqzMljN/E29bt9iP8e+8eSTT/YpALA8X9esBbSP0nECx5IcW+Crf/qnf+pe9rKXWQJUilEl7jh31LpT3vBjuUPu79WvfrWPU4FPOmfVORbi+fSnP+3D/8qv/MpRGyOtJaS1LeRbxzUaKfP7vOc9rwDWYRjYTwHw13YfMgusVtU2Yc9PfepTPqmvfe1r3Re+8AXLGsfC6Jv1IIa2350Yt2pOrGOr8hoiw2OsUJZFxPdQd9j+Ub6Qn8QFgBBti9851sAzjtGe/OQnm0ytpl3XEjQ9OrYtj3P5/jnnnONe/vKX+39iHMQ6iu/qXJ9ypR/72MeOGTDE/LMt0FZI801uchOfBoCx2K6UERB5JIjzpje9aaUUJsJUgQvVVuX6S98L+TnWc5WGRH2hr4CMYxVYEPGrb9GxmfoKBQqcdtppPlkAU1b5KF0Txbwacpi4vva1r9kap/qfndRlDYMDpJCAxQWgIA8T4d+cU37+8593z3nOc3yYH/7wh4VP6Dq09mc61+ELKpcJ+wMgietFL3pRoay1r4fcKa473OEOtk7JdnC0eUV4fBcSs7jg63SOSz8Pm3NN9Ld/+7c9kJDvskwRT9W+AeJQO6g06jOe8QwfD4Gpx5L+/E62wPFogaq2cLh06hqA9vXa3+n7bKdYR6NsN9hR6R/gq9ju0Da1LVet9+u+oo5tyuO3WeAwpk3XKnQdvQxWs/2oHcp0Hmv4cho0/Qo4qwKf6fhQ79Um5XUg/lu/C9vouHZWGI1Lwx+P9TunKVsgWyBbIFsgWyBbYGcWyGC1DFbLYLUMVnPTDFbzHjOD1QJgKIPVMlgtg9UCUDiD1QLgJoPVwkZtBqsl5pcMVnN+UTuD1XY24cyhsgWOBwtksNrxUArX3TRksFpRpqoM5slgtcPX7QxWCyDLDFZzLoPVUlvJYLWi38hgtevuGCGn/NgtkMFqxUPfGayWDstlsNqxt6v8ZrZAtkC2QLZAtsB1zQK16Xh76iLLy9bqmltbOejzcPCKK0wSdLC16Wpk5Zk6Y3CBlNhoEKTHJuO+a9STRF0r0pt4opjIUgNmtalI+YD5Bxc2e9Y3N/w9TitugMkNDFL9nhvEE8o4UdSZD6w2YCIxiZxON7FiiLxmQ6Q/wTLCE5GY/OkpxXYnsM60Ok2T0cG3OFhWtglMpPWkhjL36AloPTmoi+K6QKWTcn3OCoTNL10QnXWCexLl26eThjED6akEyHhWnVodDxPzRA0yapGeGN8vnFKJzFtjSJtR5rUkT2osR/1tO40Cm/MioxP+Ddk7k+NsJKp3V5/a6RWwOCRWqqGdamy2E9vEYDBMzFggfYv1ShnLkA878dFsulaU6kMZmiwUZOwGgd0HjEp2KtPhPgyQ65AHbYT7WmQpwj3YzlK5xIKIp+2UYStRKic2CzCOVZ2Ihrwgw6POghEL19b2tjGrgfGEbEPD4djaApiWyMZB+c1QnsktoW4zTDjlGkA5m2urxqwGRh+e3tVJI2zAtKlcLNoiT5IjPE8cK7MaQGAq60lmoP1XXGnhTz3jdHeb29wmtPHl3Q7pwDUeJyYeSGKxLcN+PK152SWXWzxoOzzRuWfvXrPP/PyCvTutJSlA1DWeWNy1Z28hL3ZSMrKqhfSMK2VAUXdoH6X3V8YX/K6+CDyCvo65JA2sJ4/AwAWqclw4pctTYKPxwBhcwCBFCTyUA9MQGBtC+SJt9F34q1KDLC+UL8uRYVPNSXfql3iPd9l28P1ZTI3mE6aJPbHM0sJ/a5zoBqq+q8yOyt4EdqjEcJZYmpAvMt/gb7OdmNLqrdCGwbpHdwjGRKYHfqleC/0F6rxJ0c3NJTk/lQGFLOYk9HGBrTD0lZvrG267t+nvPVllLdSBQKoW7sEMdPHFF/r73taWO+GEE/z96aef7m50o9P9/d7de4xdbP9ll5oMaL/Xc5D/xDXfmXdzncDYBzlQ2nC+u5DsCYXn6Ns9G1YcDyDfjciYNxxNrH9BXGRfGw5SW+gNhm4Q/cnuXXuMuQ3slVuR6QjtnvKgqyuH3PpmsMP+A2vohfw92jtZnSC1yTYOqZ0kf7zlBrEPQ55qNcoFjh3ZCpeXF81uu5ZPsDaC8QPrhrKXIZ3sd/A7xxiQW+XJSvxOpsMr9x8wNrLhZOSGMe9Ij0o9pZaT7hAffRSYzlQqib4XtuKpb8iAMj2o80z/3l27HU/xg0WOcWKsxXrbbDTMv+F3xoPfjXVsmPpZpJI+AT6b/cWpp55q8XtWKmk7Khug4wfGDwlZa9eFMUCSnUU6lanD+h7xvfAxVac7wfhb7quQD4SlrcB8x/SgjtMOKmntZGyjDIId6fcRL7+FMFVjM/QnOiZUmyizGm3b7aQT9MpGpqfyvWxulEfVcayC5/CcEqvwb/TDiMe+FaWPkQ/EpyyqTKdKeXo57yhNFvqU2GfVE+skpJB5KRucStOVT9oyfGG8Cp8Tx1r+b2SThQwomdXASJFkyhMborKEHjy4avEg38x7s9G2OgZbdSKbKdJC34Xvso8A87KyMCZG1a0C452dwq5PrQ9Fn7y0GKSNT9i119VcHEMKiwL8LvOrbLULy4ltESzAKqHLtMFvLCyE8eHuE3YXmNWMcVCYfSEXbuNhIVbTAWJmVqvy1vnZ9c0CxwpWKx/iUGYm7X9UXlDXCaqYnMKYJ4xf1L9qP19mVqvqW3TOAbZVsuxwvnF9K8PjIT/oczh3ZH+Kvxgf0dd++MMfdo95zGN8ctFP6NhQWXPYD+i6gDLuKJPQ7/zO77gPfOADVmf4jjJolO3zlre8xT962tOedtSmq0obx1c6HsI90kyZv7e//e2Fb2n/ogxYVWtUR53Iw7xQ1d7DvCGt27CPBQsS5EtxfelLX7JyRH9OZmctI7QvvuvnTHH8omNVbeParmkv/lUfomwl9Ceoa8qsxiyj3GlbyEq+733v8z/d4ha3sDzCP2ja6C/ARPWXf/mXVpcYJ8Kq7+JzZZFBfrVMGeaRj3yke+Mb3+j/CV+kDFIMAxabBz/4wf6f3/rWtwrxqB12Ug+q6ieecSwMqTeOAcuMg1yXAisY551avjqHmJWWcv2lz8V3mQb1FZ4ZPI6jwZBF2dxyvmcxq1XlF+NZzsmgWMC1HNQd+gXki+8iPQ996EN9liCTqu3xaO3P78Kf3e1ud/NxguHvdre7nb+Hfb7xjW/4e/jDH/zgB1epb3jAtCG9VdK3mi4FcuG9RzziET7O9773vYVi0vkK1xLuda97ue9+97s+3NVhksP7T3/60308b37zmwtzPp3Ts60985nPdH//93/vw2u70fqjeUSdZZ3EO8qs9sAHPtDH88lPfnInTSSHyRa4zljgaP3PTsYPOmauWt+Gv6Ek6I9//GMHH4oL6y7sI+BT6dvhL1UdR/cVaeijZSYrg9IUmKV9905kOvXdow2vbJ1V622HY0qz9XJh3i2HPxJTmvZ7OqZiX6L25bPMrHadad45odkC2QLZAtkC2QI7tkBtOtowsNr6wRUv/4nr4P4r3PZmAI2NtrddMy7qNOt1N+z3/PPtzU036IfN5vGo75px3cdT2cbNkNpk6rBxGsIAoBM27zEYtU3EXs9tbYV4NrY2bXKGzd+xC+9ikEjJHmwyGuCj2bJJHyaEnHgCLMcB2uL8gm1MYrJnm7gewBQ2kABWoyQo0s+0qQQSBricLOpgeicLzDrIUhCG3utgC9+vWuTWxXJv0wgycNOmAQ609AEw00Erf1OwGmRAdWGMYWDLSQSrjQYDB+AbL8aJCbcN2AWstry4ZGHHkwTMglwXFzYACOGEfTgeWJm2Om1bqNjY2LIy7c4v2sJPr5dkxcYTAZlNagXAwRSZwyJIM5W7X2wzkF+St/OSUhEw0Wy2HN8FQKUKrDYU2SmVo/LfiwuWuqnfaCRJUIDVdLGC4TUe1N9mBIsAGNdot0I7Go+NVh7hCVDAX9bPQ2sB/BnCp418TQ9+owzo+spBt7EZZLCwWMsy1U0SnTTgW5zwKVgNYShvgL9cpAFQcGUlgM8AEGGY1ZUEjNt3ysnurLPO8mF27d5rIBXIKTJf2Fxm/UHcnESuHCjSditYjYuFnU43LdpNkxwF2hQXMnfvPcHqGPLOhaLe1rbIqqYNe99G4qJjebOqCgCqYKngiwKScK7TMiAOFtToxyaTsQFHAFrjYhsAObQJ7A/AGv2kTsTTQp2zPOI9xq9gnTJYrWrSiW8wn+qL8B1daKwC62j48kn8KqCbfgsSjdHM3t666aegNOYLmwe6OMH4FayJ+3ordlT1mmtGaTSAYjX9Vo51gGtDf4E6aIDUdqqTeJYWfX0OfHjUVZMr3dqwzQ2AH/r9IJcJ6WSmH2Ch//3xBf55b3PLnXJKkHRC+wBgDdfiwoKDfCyuyy5OMrgHDxywdrc4v+RO3BNkQ+GTO63gQ9rNDnsOj1UgUAP1HX4Nl7fVQmDVqjdabhrtg3I2UNFo6voR3LYNsFpkqVxcXHKT6GQ9+CyGgR22t0KaUZdXozzo/oMA4oSxAYB6BIVsbW5bnYcMqILVtrbDmAG+SsFqo0kAHy8tLhhYDTKglMuEb6CdsRBFYBa+qwvXSc4v+VX8buC5y/e7lbXVkIbx0KSl8W9tCwrA0npPgClAJ7r5ULWhPd+dN7/ka1VEIKNsTzrpJJ8GxEcAlvoryLLTv8EXqkSV9d2yoQH/Qf8McCzrOeTEFARDP6PAZeSVedTxGMZy9FfddqewMcL20sWBhCjLqwApjCFpH3xLAVi2yT9OUuB4pv7EGwftaNC3NtgfDW28oWC1GsYG0bYq34y04QAELt2gm+X/YW+mTQFtsIluLBtw3E3NJ6D8Ob6FjbkRqmA1lDPrCWxVJbuJd1n3kCfGyTJk22E8KhGO8Oy78TvtiXv6MT1QAbAa7Qab8N1ZkmaIp6of0bbjy5pjHswjYgeg8QOsz2/pmHlrq1eoA0w/5NFZ5/F9SGz69uT9f7iHndiOOp0k541xEctie3vT2giem/T8dGTjE/iZ5aXdPs69y3tMBlQXbkFrrDKgHNss7lpO9dylskB5Mm3wG5T+nF+at8M2C4tFWeq02OxcrQBSY8tIErfqW/QecqV66VxlJxsFhZfzP7IFfsoWuCbAaurDyv5sFvhM+3b1f0cKr75N104UDKz93imnnOIALmd/9VM29/X28+gP6LNnAcU+85nPuEc/+tHeBpjDsax1nQm/aR9bBVJRsBqAIAB94EI/wDjhi6vmnXgOmTpcr3nNa44oa1gusFlgNYZTYBa+dde73tX/9LnPfW5meqz3KYHGru3KoutqumnKvh1zDJbXf/zHf1QmB302yxt9P/twHRPNygfso3N0TU95XlyOowxe4e9IC9+90Y1u5D70oQ/5n+5yl7tYFOo3FID1jne8w/3BH/yBD6fAGB2nlMFb6j8VDMTnYAsjAAuHaaps/sUvftFAnBdeeOFMSdmd1Acd5zI8nnGuA5nLW97ylv4nHc8iXZz/3eMe93Df+c53zGeyHanvPVyZ6m/0CYjvZje7mf9JwYIKGkN7pISlzifwjq7B6DpTVX71AAvye9vb3tZ/V7+l9/gWy53AQn7zaMEiCqLi2hvSY+tVcliG7QzfwlykSoZTfSPiUXlN2hltiM8R5k53upP/CfWqygci75y7PP7xj3cf/ehHfXiErQJc7rTeUVb5E5/4hPUF+JaOixk/gKGvfOUrfdQKVGY6WD/5bW3v6mMRP6RMcX35y18u+JOdpDuHyRY4ni1wtP6nag6KNqfjoqrxma5Jq8+AT+LeAnwY5YpxzzVI+B49sMk0wK+q1Lv68CrgF8pBgWh6X/Wu318leUItET6ofyiPx441vPqlcvy6r1gFPiunoSo8nunzWfdV+5Pld7U+H+7QxvFc73PasgWyBbIFsgWyBbIFihbIYLUMVvMyoBmsBgBABqvBPWSwWgB+ZbBaAGcUNtczWM3bJIPVQt0Ag2MGq2WwmjLOZrBaAAZnsFqRtUA30jNYLZ6WyGC1PCfPFviJWyCD1X7iJr9efjCD1UKxZrBaOASUwWrhcFYGqwXG9gxWC4e5MN7nwZwMVstgtevlYCBn6hqzQAarFdfddXyVwWqhmmWw2jXW3HJE2QLZAtkC2QLZAsetBWrTwaHpdBCZTvYfcCsHguTcoZWDrh+lOcf9nmtFJD/kkIaRCcYzCmwH9rXpsO/qUYrLgxsmYdECrGrDQWBiw0miyTCwtniGiShR1wfrzCCwy0CS0RaScZo/nuj3TE5RstNLgkYGDshKKuMCmRzAgmEsBYuJkQsMGbpQbQj8Otg7EjhD4yTaHxuy3JTVkwQ+/5GNQ09zKAMQftdTAwoOqzoVouwdZSYhHcirDKhHnZUHccKGpu9BdjD9O8ll1oXW3zOCCLPaNMqc6UYjwhiz0aBnzDSQnmO+JtMklQVmtSSbMUkMHJOhLWaA7YKnzjY3ty3+uYUk/wpzm9SKAyteWCyE1BJP23lml5j/ZqvrIEXm6+TYuXpk1JibW0in0qZ1Y8cBCxptizghAYir0QjfwQWghjFgucT8AftU1RmwtZlNxpL+aWK2AIuYSUrhlHRMZwsU/1GyCnGkU3l1Oz0KRhDWyyv3HxR53GrprnDSMLbN7XUHthBcOFWkbCUsX9RZthec5mb7UllevE9WngB6C+29Vm+69fUQP06yGmNZr2ftd3F5lzEhLSwtJva4STotDkksZaHDN0gEfB0AACAASURBVHD1tvoF+TAujC3v2iXSde0kFzstnuhhnVzevacgt8eFNbSDqgk0nqmv0JNcrJMK9kLa+S09Xd1s1Y2CHPIYuqDH+CEJyvoWJq+hHqJMVOLNfFottXH4Q2MCE8adwaBnp001HmWgbDTrhVOi6uvstK9nHasGt7G9qP2QD5VKMklNMBjFvsYz6MT6A9Yt8zMz2OzUL6nMhmfQiXGqVIYyhIEwrck2LqxpBeZLb/PAvqPAC7COqW15D1/BMkL+lHmI9X9z45DVc5Q5mdJWDh50F10UZECRl5NP3ufvTz35ZM+kEHxRw6Q/L/rxhe7yKy71zy+76DLXg2xwZFM7ZV9g3tq7+wSrJ616YiQF8+J2HAP0e0PzdWAi231ikB+dW1h0tWhD5C8x7dTNx46GY/OfkDOm+jCY1Ybj8C/YgNLeYIpaWQvjh0Prm25jK6R5/VBiV93eTpLHoOinDA/eXYusZvBX9UZg/Qz9b2BoW1icM39y0r7TzG5gJlIGO/MhvUFighQW1fm5RbMb3uPJyssvv8JOjiuzmp7cR7krK4UyTrEcMbZRtjBlWuL9rqVdbs9yKHfaEX8RB+Q/cYFBlqxZo8hwx/Csk0vzC9ZfwIeQUW88mVgdRlj6cJwuVZ+v7YhjGGWZwPe0/1X2L6ZNmcww3mA8ytA27PULzIjMB8Z7DK+nYvVkvI6nlE1iMErMhWCkVZ9JOzfFNyqzWqed5CN1bKZMaTrGK8uAKoCP9oFd2ReM+n3zAwhLdgL06WQDUBC5sgPiORkM4ENYtxEP72FblT/WU8QsX5W4QHj6K4TVvkr7bmWJ47fUJjp2RRnq6WOWKcJomnXsxPFPs9V2zciyhrTZOGqSxt5IpzEaNlJfj3zQ5hiD0FbKIgIGN9oB9SKx5RSZ9lgWo9HA2oiOZwbDMJ7yPnNuzi3MB+D70tyiazU7/l7rOfLEeuhl3zmvactco5WYfREn60ZoR2FcOrcIKerQN3XnOmk8LDJnmN+QWU2mBSY9bQmvuCETMX/SNlY1fzlcXPm3bIGftgWOFqym/Ysy3Og948RfZZRUNrVZzGpV4f38O7JJltcS+C34sCpfDnYlMsnC91XJHv20y+D68H2Um85XqlitzzvvPPfYxz7WZxfydypvp+xN6ltZvsowpPdgLnvnO9/pX7n1rW9tptT0wC8rYJ5pOPfcc60/3GkZVPl4nc+VNw7B7IcLjCQ6D9Z2V35/p2k5lnBV7b1sK2VbpsTeV77ylcpxsTL8lpmhlHGYdkM5cM3mSOxpVX0s06+So/gO04yxC8c4mN988IMf9NH86q/+asE/MIzOXyEjSNlWzKuq2Gj4HuLEu1VrIaif9Fe/+Iu/6N7//vf7NMAX0Q7wVxzvQCKWbH+Y13H8pb7waMta2QfxLsdK73nPexzLFOnU+kBmtac+9akmrYt3jyY95fbBdz/1qU+5e97znj4b2n7xfbZ9MHw98YlP9GFQR8q2xnOE1XWXqjqCMBw/vvvd7zaJT01bmWXt9a9/vY/quc997tWWwyyXVVmyVtnXmHeMZznXVIYzvdd6Xh53sq6iTp144ok+CZD3JPuw9o265vTSl77UvexlL/PhlaHtaOsb0nOrW93KvwbJYM7F8W/OL1jf8ewNb3iDe/7zn+/D43et61XslZo22I8+BPmizPdXv/pVY1c/2vTn8NkCx6MFqvqXw6WTPgR+Nyn3FNnAdf2VfTT6K47H1H+Wv0WWNciDUsIYLLm6VqFrPEfDrKZjJ11v1n0DXdvQ+8I6tF+fDnnWdxFGmdU0zKzw7L80bQqY03v2bfhbHgdWxa99K9+pSrP6+irmNv2WxlOO/3is3zlN2QLZAtkC2QLZAtkCO7NAbbp9cDoiWO3KA25l/xX+ze31Q25rI2wkTwYD140b+d1my2TLNg6tu+2tIB0IsFojStr5f0cg2rA/cIPtsIETJMaCRFegVg/gIQ9KiEAibGnbYk+345oRoIZFGm6QYyBlg69pkpJU4BTAGZwcA0zDjWFsOupAmAA1yFDqwEoXBjhowjcVlEAT66apbhCWF5sZjw4wZ2306MJPGQCn6U9SlW0BVDVSXgREpelpNWqyEJ4kR6dCnewBHxGsNpZ7lBcH5pp3N0mSiK1G02zlagmMhecsl8lkZBOFaW2SNtgadVuw6fUSeLEzlzbjASazRb9aK01QagnohknIMC72Nztdt90PoEwAwkz2cfdeN7+4EIpyWk+bpgJAdLVU7gCg2AJkCaymC8OsGyjHBHBMEoEAwHGhQu0JcJfSw3Ozdn5hwXXm53y0iDPR4qd6rhvMG+tbBTlCLiJqfYN9tre3QtZHPQO+4LluHrO+6UQQ9lMZSi4OISwX/yAxSWk/yKuiLL1v2d4WmcskMdbqdG1DHXKfTAM3efHu5vaW1VtIMnKiOR4mqVCkk20ZdqPcXqvVThJgtdRGYBOWEQBzlEvD9zkJ7rYTuEfbny6qoUwUiMAJq8qxFetD2Gj2dXI8cACp4br44ovtuwq0AphK42R9QzuiP1RAbT1F77Y3NitBusFOAeij5Qufaf6wUZSWSd9NcpwAFavP1E08y2TpxoCek1R2WLykj0U7MHDAEMCLkE5tL+XJOj9R3txjXrTv8PU+9kFQ/7U+pZlo1uv1dN+ALG+Uimu1AvDAX/Vkn0Y9gQwUqIR08l2khfUEYDVsEPi6vblu/ePm+oa7/PIAPoNdT9wXpTwXFguL6FtbAax54Y9/7CCTiQtgNW6gLC8tuX0nhEXcPct7XKcVTnwDdMdyHAyGbrtHQPnI/AwWQ0897TQfvru4ZP2vX1CJIFoP3ouAiBqA4xHV4O0fkRHo2gkUhj0pJo22tXoojDE2t3oOks+4AFajDwRYjQA1tAssEOGCPOWBCKxHPASr4Te0B1yLS/O2eLx3z0kFkIeC1djG4Z9YLqiH9AlzXQGBCVjtiiv2u9X1UHa93rYB9XQBWtujgmZwzzGJtjXUE4KK8DtlbPYu7bbwugkJv8sNGchrsl+D9KeCaFlV5ztdixP10TbDaxSsDQtOKj2pfp5tnNLKoS4lkJDmUVkmYBMF5diC4oyNLy8fXyH7iMMP7MMK4CRZpITN+S7aATcNIEXK9AOsxjQogLXdSUAfpJn1sN0C8DQsBKr98buOhZg22LbKT+pmFNqRLWpOJiJ7PbKyRvmzTipYDe8pEJB9rsofe7B+lPSFTViOqF+8RzrplxREpeNPXcRV31XeaKGvVpvMOmihfSjsxDz6Ay2x3P2Ca5x31OoNNxcliWET2g1suLyQD5s7tJIsqYJHFKyGumGgj+GgIMVhkZq3IhA2zFkAEmMbgf9gPen1ATgOYFmkBb7D+89mx7VbXX8P+7MttLudghwtn0M2WaXP6RO8tOjyso8n/B686fIeyLJHiepOqqtFQEACbbMeh3zSI6dc8471eWLQ4/BLedPwqm/mJ9kCx68FqsArmlqd1+J+FiitCriGeOgbNZ7D+UINXwVQC+slCfDPe/ggjlvhL+kXzzzzTNuwh59T6efjt1SuOylTkBBTrUAclA995BVXXOF+8zd/0wf75je/WTiIVAWI0TmlAlz0+c/+7M+6N73pTT5OAIP4rTIAi30R+ubf+I3f8OE///nPHzVYjXnUTVA9HFQuOdZDjNf1cBbrLeI5Uhu8JmuDjikYr45fWA74DeVI8NZHPvIRG8chT4W1mTgeRNy6+T0LjKZz0LR+wyM9IVU6xqyaQ2saZtUT1IX3vve9Pr6HPexhBUkyflfHzpBNRDhc2JQvz1/oz44EINC6esc73tHBdrhufOMb2xgTYyXOaV784he7V73qVT4Mxra0oYK1jrYOlAFSnGMBnAQwGi4dO8MOPKwE8NLLX/5y+yTLQoHKs9JTXsdlfXrf+97nHvKQh/jXkD89+Mm4PvvZzxqwTA/I6LcUYKfpKR+Co21f8pKXuN/93d+17zIuBashHoIan/SkJxUkYI/W7graYBspgwJpTy1fBReq5KXWJaRF51VVgG/0b4z//PPPt0Nq/mBdXJ/Q9e+3vvWt7pxzzvHZnCWtuxMbIO59+8JBwq9//evu9NNPt9dYr7g2ih8AInz2s5/tw6AtcM6Ef1eB1dQOiIdxIl+cg0MG9Ba3uMVOkpvDZAtcJyxwpL6mnAn1v9pvKsiJ7+B3XRepelf7QB3zID6uJ/3oRz9y//3f/+2jxUFaphn7B+X3EaYM9tL9QKYN8SuwrGqtC/HoeEX3LavAYbr2zHQcKT07Adtp+tXOOobRew2v6Z+1L6rlMgusRrshrIbX+K8TFT4nMlsgWyBbIFsgWyBboNICGawW2dQyWC0uhGewmm8o2JK0CVMGq3mbZLBa2NTNYLXIUAhAUgQWZLBaALJksFoAj2SwWhhvZbBaGFdksFroOzJYLQEuOCPJYLV5bwpsNGawWp6pZwtc+xY4ElAmg9Wu/TK4Ln8hg9XCGH/WpnIGq121dmewWgDoZLBaAiWilmSwWjhclsFq4bCJgl0zWO26PErIaT9WC2SwWpGlTMHlGayWFKRYvzJY7VhbWn4vWyBbIFsgWyBb4Pi2QG2weul0O0rpra8cdFuRKeTQwQPGquVGE9eMjLrtes2NIzva9uaW60Wp0FF/y03GgbnKX2TFGAwcWGJw4YQvWU/86asoW+lPCNbCZh7Y03gSE6xIlD7ERJYyoMoI0t/u2SnRAtOGnDLGu9wEArMXB8JYcEyntEZ2MgsTxKpTA8o8oQt1swbWeiIbzAR6MrrqRHYZBFNkRQgDNKUJRhopVdluzZs9C6f8JkmmU0+WgQUvMRuNk9RBI7FV4ZTl2spB/90RyosymiJziW8ZW8kwMXItzM0nKaVWsidkQNOpB0i2BeALZPh4gYUnpY0MEs4tLCWmGbBkGSNOf2xlhySSVcif4KOk4NS59nxguYD0JxdTcQqGi2cAmgxienrbidFtWksnWZqNdkGyzdhNBkU2MuZFJdLAKmR5HKaFXtgvsbMkphC/uBllcCED2uoGNifYPElxpXRq3QA7kbWj+ZTf/5+9Lw+37Kiqrzvfd+973Z3uzCQhiYAoTiCCBPg5gCIoCggIyugADkwRBQUU/FD8lCizTCJOoKAoCDgwiWJARJkDhCkJGehOT6/7DXe+9/etqlq71jm5t/u9hCSdpM4/ffq+OnWqdu3aVadq1Vp4nicfw8Z5YDvbXDvsKpEZUU8eIQ3bV0/94FQfGcjUhsjryiuDfCH+HY1C+4JZje2uDCjtdvKT8TRJoNYaiS1P+3t/kNhiwkdbYIqajmfW7ignmQTAlMP2bbXadpKxJsxYyMdk4JqJMUuZGlutotQj270s28AFaZUqTrK3QSKP9tcTsohjOJ2Fa+/evRbTWu1GQb6Nec1mSbYPedLn0Yb0bfQhnsQcDQZuNklSiWRTQX60VaOZ+unOnTsK7cWTTYjfBeaHyLiCOEQ/OVZs1BOy806WqU3CB2joM0G2LDEb6YmzeafJkHoeWw+eY/oQn8NC6awyc9NZlKiOkpX4Hb5ncoFLHfMT+JS9t56kgXWTs3BizyX2KZWQGQ/71naQlqvGMREynmBa8/UYDB38ABf8dBBluMFcuL4emL2OHD5sDG2rh454Jj0fK2ZVB8YtXN12kjxuNtv23n5vYHK9YHZstgMD0HnnnefOu+M3+Xswq3GsUVkOPAsWRJ+m3fEy3qGcLdePEq5o02pkpAN75SCydXq5wKhH1+sPrQy9zYGxT4BZjbKbV111lfURnGq84orLQx1Bc18PIBi0yc6dQXqv020bs9qunScXpPHYX4INw/wEUxb6ufYLMCLRt3ESmukPH151h48e8c+CoXIQY+nUTV0t+m35hJ/6HmW68G+SHawbIwp+56nsM04+be4cBm3B+NZZWrLy+0LFCyyzrJeyTmoaMI0pm6ayHtKPUUb2BWUo1HFH5Y6UYQsyo8asJqx1OkeqCskE3s9T5/3Nnt0r81YXMovdOKYL2xbKxvaCjzGfI2tJchc+SNYF2JljGWRAtY1oBz2dqvkrk67GLpSLcR5lUOYB9Qmbi46SrCTKq2xnOtawPGpz5E+WLzzLd+k8FjFeGXj0xCv9QE8Q4zf6OerBcUfZW5GG5YS8bGJDTO2lGy8aD1EPnQ8rAwzv/fgbx5clzN1ibERbkVVA2VVRP/oDJNrVzuZLPs6EGIU5FH8Hs7PamfEB0ui0uS4Sr6x0bc6mPgYZUGVxqVaCNOdSo+2BzLhgQ5s7LSfWRh0XIEtqbd2om6+CVY3PBoa2MP8pM6ux7iCViIRMiUXUt1uai2IuoW2hcYH3SfY5/KJtWfjemPdw/i1b4BZiAe0Hi77XdZ47j+VFxzSdD5aZ1nUNYB4T21bSo5+rjBGZXU499dSC/N8txPy32mJSgvBDH/qQMY+jsgZOFnlEjEuMqfCfeQxPeO69732vt9cFF1xQSMP08CmOA5deeqn7xV/8RZ/+gx/8YCF+0+jb3SDeSmOBSY6sPygzy4ZnjbW2GcawG/PaLjj1137t13xxINunLCycmyiwRtfAysxerBPSs5+qncsMUpQRpOwYnsechmtdi2xUHoN/+7d/2yd93vOeV5gHzWOYg288/OEP9+m/8IUvzJWDVEY33CuDvDJlcS3hjDPOcJCbxfUd3/EdNidCTGNZ8c53vOMdPk2ZNUqZabbiF/MYCtVukF58wQte4LMq14Xt8qpXvco95znP8WmU8UrZv7ZSFqShn1900UXuaU97mn8Mbc15Jb7blAnsQQ96kE9z2WWXpQOA8rIyq5/GB607579gSvujP/ojn4NKE6OtlMEO39S4zj///ELVNP/j1bkMFDheevx9u7GGtoL/8FvEK3/wsKRzxqYG+dkf+qEfsmLwGwT2Z8yB38FGuPids5Vyz0tDZjXkCcZLXJyj4x7l5LcXWNDI8PfZz37WpLpVflfbGv1JZYaVfY3rB2BRpP9o+ebtH1zfOubnsgVuyxZQ+V1dV+C4DHlQsqzh3tYhJmlvSp9D3OL/MTdQNva01p6+y/GbMtQy7ul6tjK3LdrD3Gp6jhEa28vMcDqXm8egtt30Wja91/EU97pvMO+96qda/kXrFIiTeQ3jtty7c92zBbIFsgWyBU5kC1SGB6+aQYoMF8Bq6f4wvrL875XJlJgZ16gkiYvN9Q036IWN3uHmmptFEBsmUpW4Q4KN9rTpPihIO1XqAZjj5dLiZjY2abj5HcBqYSELH3DVuMGCCQoXM4b9lKcyP2HnWTf8OPmquiR/iTwSSChNKnWipxMl5Mc8kWbeB7dO4HQRqx+lVpHfosVs/g3/av5+Mz6CrhQwhHdRBrRWbdlmXuGDdZLqqIvflZkCwlLdq5WKfdBjI38jghfXjx51s0kAc5QngyZ/KWC1XTt2JvnLejVt1ooMKLBYNumupUkogH0KVmPbdZbTRt1kMrUFvMEwSUkuAqtVmi231F32Re90lhMApd12zXZgtnCuYh8NYwWTVRLQBGC1ItglMqaMR+ZLukGrm/qQyeM16KcNbP9mk9IT1B4AFBG7BrBavRX6AvyHH0kbGwCAhjKobwDwwYXDbndZpFenCQTQ77tJbNPKFBu4CcykQB8Fq9H/8THG/BWYhboTrIaFMILVprOZBwniwrNpwzUB6SazmfneQBZ4vJ/HeAKZQdpfwaNHDq9bvVBGA4hVKgKq66ZF01mijdaPqkotyQaon3c67YKMI22uUmuaDxaS9ANIN+P54asb9gCrAaSGC7Ix9P/u8pLJfilAkO2G9AAqUAZuMkmLkWiL/maQVjx04GCh3yYbJjBWvVE1266sLBuAxgOFo8QYntNNNgOqziD7mF5xvMXIrXxEBkBG2OyveKDadcFqCtrQuK22RXktRomcUuh3ASGz2d90k2kY70YTkS2GlNtSkN9tL3XMr7CpYO1bTWMB3su29naaxTLXk+ysjiOQO5x5HscgLdeOgNThoJcAKP1N2byaWFsfOnTAFlrhA2zro0fW3QYBWIiNMbY06y3XMMBs1Q2iLK+XHo5xAHGvHeWGzz33XHfu+ef5srW6y5bGj78R+Ij6LnVCXIWdBuMITp1W3DCC0qbTmYHVAC6hJKjap1pP4AzELi7QbmxsmgzoFVdcYVK52GC5/PLL/HtRnkYzOB/KcPLJQTJ1ZUfXFrBXllN/RJkpvQqJUd5PJmljEG1kMardtfiDvpskMtfM/uu9DccxHr7G/lWmr9dxnIvcJ598svkY3ksgDn7fuRIk/3bvTICqpVa7IIVpcpaNhpUTfdb66ThJiCkgSfuoB4cpiDCCtv1cLvqPxnmV6/VzsyiJhHwIpEYbsi/g31YEQXY7CfSJutkcYJrQamgT2hly87zXhfvlTsfAfKefeWYBxMO6oSzcjFg9esT6DuZNClZjHwdYjW2EPBg3FOylbboIrAZb8VndeMOzHEO1LUbDQZIrlQ0lpOV4ARtwE41lh/3U5rAl50sqP71nz54CmHhxPAz9CJulBnQejQrzJQXD2dyslWS7UV4FPrJ9df6pvoe/M43GTw/sjnGp0WyZDDHmD5TCRDyhTyB/lqfVXCpIo5mc9DiNBSgnf98cpEMvyI91h8wyy6bfF4gxBjSUmD8ap+8R374uzOcAViNwDWU0AHRnqTCPMpBZvZbe22yYn2NTN83rMI8KQOHuDgCRw7ta7abZAeDn2H393/R+Hoht0bidwWrefPm6lVvghoDVdONc58iFwx3xW01jIWM4/tW1AY2L5fSM34gxjGGIK2eddZZvIc4tmGfejLl5Hffnf/7nfQEgC5gOFlVsLlAGkWhpte10fQmgDFyQGOW4oRtvClaDRN3jHvc4n/6SSy65ycBq7373uw04ooB/9XndxL2xWmm7YLWXv/zlvigArSnAi/foawrYmgeuUkBSGfyk+ejfWH+dYyLtVr6n1XZs6ze+8Y32LHxHgTtMv2/fPpOh/J//+R+bu+n6pdYXZdM1J6075zWnn366gdUA4KEP+zWJft+/+j73uY/71Kc+5e+PV7/j+YWCeJhWgYPofy996Uv9n1BGvk+BaH/7t3/rfumXfsmnUQBTGVB4vLLg76wvQINPfepT/SOYsypwjHbDdy1lWAEWnOcPWk5dO0E7KJiV+f/UT/2Ue93rXuffCzswjcYZPMsDkt/yLd9i31gKsN5Ku1yfsWUr+aqdtX0ZL3R8RFoe7Hr1q1/tfvqnf9o/rnsFeI7+D9DwIx/5SJ8GUsXbLY+Wjd8if/Znf+Ye+MAH+j9h7cAOYssBSayNMg3iMNcY+H1b9q2yRKkCE7lOAElTtHf5ymC1rfTUnCZb4PgW0O8Cpta5GPrv6uqq/xPWrjDfwoV9GgXlp8PmxcOhBLfp2rCuD2mMRVnSYbS0H4L0iw4kKqiL98dKvyh/fXYeaIwxl/9uJ30ZrLYof/2d92orbc2t7DNksNrx/T+nyBbIFsgWyBbIFri5LJDBanFTdjbLYDU/wcxgNd8XM1gtAHfKzGoZrBYWwDJYLSwwZ7AagmYGqyFWZLBaYJbNYLWwGZXBagG4mcFqAQSfwWoBeJ3BajfX525+b7bAsS2QwWrZQ24MC2SwWgDwKDCN86IMVhNFiuh8Gay2vV6YwWrh0E8GqzmXwWqh72Sw2vZiSE6dLbDIAhmsFvY9tgM+2276DFbL/S9bIFsgWyBbIFsgW6Bsgcrmvstn62tBygrMav31ID22vrpqTFrKrFabTd04soRBaqzfC8w9o966m47CJiU2pcjC5dkLej3/+3g4crMo94k0ZIrCJncrMqjVm01HZrWlbsc1ovyZ//iKzD141tiJhiObQCEfsg5Mhom5qiaMVph0cpGswKw2nRbYy/TUhDJJ8B4LbPOQ/2Xms0pkHEHZ5y2EH2tyrPkrI4uyuxnl3axu9tEP1WmJ8ctYTGZJHnQW5T35HO2DzeZhP7Tdxtqatame9FTWoul4aKfJVrrLSVpRZEAhw8rTJbVakhCFX9DmsFViJUm/N1qQPQpMEqPR2E4CDkfppMlsmiQyPbtStH+11TEZUJzAYz6Qw0u0yzM3jGyCnhQpUk+AvYOsGMrkhD8nsE6yp56wL7B2iR8CDKenQtimkLXk78hnHGXyUK5qI2x24nQkWO98n13bsDLArmTZAaMTT+ssL68UTnDzZGuQaQtseXXIbUnfVKlQ1lFZYXCqL9kwMXmg3a655hqfJ07s8kI/SOVJJ0xRV9qrN0iSbZDUS4st6fQQGObYx1XOddBLsnHKsAVZQi7gtdtLScLSVUvMYVHKUaRa9VQObK99kGVT5iE9FQX7sB/hpGySFUuMWTiNNR4ESTIwRK4fCQyXm711K9uuXbuMAQgsKqwL7MyT3aurh00qEe2mNOJs69XDhx14XnCh32kMYZXxe4p1SbYVEpTK1lOPmtCeETP6ZKvdmRsPF5140sX4MpuExlsyq9Wq9aL8aGSoKC/I8VmVw0Mb0VZoE2WKorTuROIhGKbSyfEUr8AMxf5VqyUZDzB+Mk/EHz3Fz98b7cT0E2JI6BloR7Dh4Wo3weYVWNxGwyRRB3lQiwmTkUl/4gSfMU2JrPNgs+8gnej9CnLGATPjapW6xdh2q+MG0ff6/WFiMtvse8leXGDnOPWM0/09okRvEMb3cBItsPigfXfs3OnvV1Z2uuE4AFNwyhCyvj59peaakTEOjEeFsawZ+h3KxhPliGlkClw7uu5ZnnCBqZExBRIaX/nql/3vaKtWK5QHp5xvd9YZ/n7Xrh0O7GS4du7YY2MKbIbT1LjAYkhmtfE4jTWIbSav2VkuMKuxT21u9Mwm+w5ca8xqo8nIVWJfq1YSq6jGT5yoPvPMM30ZwIbCE9awJ0+Io+xgKMV18kl7HMZUXEhrTAXj8Vz5Tsgy6jzHfBJh3lg8Kw4sprhgE7J1KshM4xt8n7FX47+yjiH+WNutrTkwVuFC2/JZSf5OUgAAIABJREFUlN/mAMJ0q30Z/st2OXzwoJ1aVcYD2Imny089/XSTVAHroUohs4+sb24kVpN6zdi5wFLGsQwMv2XmNO+fvs+GfoF/bdyfJIZaZVQts+Lwb4vGC+gcq5wS7YM4zfLDrryHnytgms+ibdP8qgiiVTY1mwfKBrLKUOLvfBfqSv9E3nwW+ZmtItOi7+8KYpa5OvoN5xXIR+fSKjOqLBxkVhsMk/w3bEJfAtsm+6PG/FZryeyJehj72jgBrJF+M85vj26sF2Q9kz3BCBtiMmzOmLBjR+iLrK/Zdjoqxv/IrFbHv2TZFJs3Ws2CxKox5FTTnKfeTOyesBN9Fb7f7YayLe/EfDvEwPZSK829/dgUyinTzyirzfLHAcJqlOrFnzKzWsk4+b+3Sgt8I8BqOp8tx8J5LGu6JrHV9FpOxlTEqXPOOce3C74beCn7zq2y0W4BlYIcIK5nP/vZVlqMnTpu6/zH4m6l+D3BeQ3Grhe+8IU+GSQOeZXnLvz/Bz7wAZN6PHz48E3GrIZ6P/OZz/TFU1Yn/F8Zy27sJtRvsnnv0n6H+/e9730+2Y/8yI/MlWHFHIV5KouuX/skZalIMOrcDvNNzkcwR6cdVLYScw3Ox3VeuchOZXaru9/97j4pmNJUYozfBPpdjveTmentb397QVqRdVFmLz+XiJMK+JcexuA8DjLElAG9293uVij25Zdf7v8PeVBlxZ0HONuqX+hckvXVefr97nc/RyZC2FbZjVlHsG1RDhXfr7S7+sZWy8N0v/7rv+5e9KIX+f+irsqswzKjT9/3vvf1aSCby28c9TG9R9l1jZH32kY/8AM/4N72trf5POFX+j2k4FAwi+O6973v7b761a/6e/XheTGpbIOy723FRlvJV/NR39B1U/2O4fcZ2OwYZ1FvZRPke1FXlV7V/rmV8mt5+E0AmdkLL7zQHte+wx/RVyDbjAusgklBpMiQx/QqCYp6cx0OYz59CXKvv/zLvzy32NenbbZS/5wmW+C2aoHy/s48O3zxi1/0P2N9kfsh2LPRWKRr6owD6K+Mz/i7KULJmhPiisZwxr3yGpWyqem8cCvplQFU172OB1Yr7JmUwG26p6pl03g+717z3Oo926Scfl5bhfVskYW5rTp2rne2QLZAtkC2QLbACWiByvo1X5qtH430tYcPuV6UD1tfPexcBLJUIeMVQTOVaQKK9Tc23TDKgI4Hm24yiKA0gIQiY5mX8okbQrpRB1sQoLa03DXpMU+dHzewm826q7bCZrbf1I9lQJ7c2J5NpvYhjs1LbqoRBIJnkYYTTEwKdROXv8+ETl0nfTqJKd9zAqggFdzrJLQa5Tv9AkPcGC5/qOvm8aL7eTS+/v21KDPnGoX8bVFcwGoqjTebpE01gNV08VsX1Ak6nEIydRSBNcOhbTqiLWzyPk0yoZ32krVLs5WktQBWS5IVstE7G6cJeLVibQQZSZM8qSdQ1Hg8SQt+k7RBC9mlgsxitP8Uzy4Fuc+uyPkBHMZrMp0JIAYLcmHzD3nOm0TLmqSbVdImqC5uFSfBaYGzUW8VFjVpEwXPeUBSBBIegQxrNUyosTmLBWdckAGlv6n/AxRiUlPtsKGJC/2Gm7uhHwSwQmUyNjlCLwk3CKd9lVlNfVuBoVhQ4WIYfGH//v3+WYAN+Dvk1bjpizoqIJLl2egN0nsFMAQ7m9xYt2tgjna7Yz6z1Oq4Xu+6J5T7g4GAM5JkztRVDegAcAPjhrJkoe3Y7wC6SIDCBPpRMKLGAaXvByiNNP8qSwfwAWIoLsglM2ZBFpILYJATpeSbj4cRMKEb8IcPHzJAD9qNaRSkNez1DVgAWxJwhnfbYnMFgN3gYwAxWiyqpo/jVqthtsJmOYHFJ+3aYzJtSi+usdT7WfwohK0Yczwo0/ti2sDAfRH4W3fjUdhU92PKMMUiBYIwT90E0JiPv3ORD23eXArg1+WVrptEcBUAEmmDIEkwI5Yz5gPgZR/u9fQ7ZILpq0GmtuXzby0lgJFn5osIMvhDvx98ABhA2Ne3yQhA0gBigzwv3wt4EdMHsGmwSb2Z7DkZTdwo9t/RYOxmUZqzXmm5RpTbXu7uNBuiLusbYew+vJrkF1H+zkoAZayur7u1jSD5DblMgEZxoU/vPuVUf79zx0k2Rn/1q5c5yPqGsrXMn7udFRvrNYagnNycOXRo1fz56JE1Ay0hrhC4BrmUL1z6eZ8/+kKtFt6FvnL2Obfz93v2nOSwaYILMqBckMZmAGMU/p0nAwrfULBabAhvM/oeZFQBqsV19d5rDLjmYybjKmBr0efhF4yHiDnnnRckVvEvAWrwT6bBhjPBameedoYft2hzlmfQ788FmVVnqS+hf7FfALjP8ug4BQlT2hb/Mv7rnA3tpXGJMRNlp3+iLZgPxii2aX80LMQNk92sJOCXzosg/ckxbv++fQYuRFtxvoH3Mjaec+651taQIGI5lQUT80eb21SSbAzyYZ8FqFoX1RTgRZv7HhljRXk+yTrQR0J/mZSkt0Ofhc343qV2y2Igfqd98He2BWzJe7ShgtV0sZNtgbKohCjT6OYnYiHbUTe1MH7xWcRqggIVPOfB1jFuj/oD8wEdB1EGA3dCqjhKQIUxKIDv8X6CK/Av5y34G8Fqm5s9t76x4dMzj9Ae1cJ8nm2EeSPTqaTsZJwOq8CeR+PhHG/XOJfWeQ4A4hiDcQE8SjsAGKZzcr4XY7dujFMGtAqN7AhW08VuV00bUGgLW4SuVdM40m4VAL6MDyjL8nKICTt377QxvSgDqqehkwwopJnTlQ5OlL9NrC7RNnxm0XeR9pF8ny1wS7OAfgfrfRmIzDGg8K0c5zt4ztYV5B6/6VxV0ygwQvNclJ79D/GX8xrEToLVEFM1f92suqW1ya2hvO9617t8NR784AcXYrlKRPFegSloN/U9lY37mZ/5GZ/nX//1X8+Vd1Qw+Vvf+taCVNy8zbntAkiO1S4cxx7/+Me7P/3TP/VJ4af8vQzEubHbWMfkee/SuTDuCai6wx3uYO0Fe+q3NfPBeKwscTr3Y3pdD0C/5BgOm2jZeK/pVYJzkZ3K7cnvHmyUszwqf6l1QRkhd4rrj//4j+eWp+yHLEcZxMb5LGTn3/GOd/hk3/M932MxCvX+t3/7N/87gIAK+uG8rzi/255nlGUT+a1/7rnnun/5l3/xmZ199tkF2VwFMN3//vf3aSCPybh6Q/rFwx72MN8/caGuuk7Gfo3vUcQFXJ/4xCdsrUi/Q3TOqDZX30Bs4DrTne98Z/ee97zH54nvIbZLGbhMYBxkSD/4wQ/69PAX/UY8XgtoXz5e2uv793nlUTuo///CL/yC92Nc+KYpzLdjATD3J1jt4osvvkEyoPTbJz7xie5P/uRP/Bv0uxB/V5Doox71KJ8GYE4Fes6LLVpH/J3xE23E9M973vPc85//fDOt7iHMs3cGZ1xfL8zP3VYtMG/+gLiic2y1DeMt4szVV1/t/4Q5BYFriNMcmxCjdC3c1urkgGQZxKblUQAZx1Pdl9B9DL3Xdfpyep2nfaPBauXyaLyaB4aD7eatteC3efulSL9oHzXHw9tqD871zhbIFsgWyBa4pVogg9XI/pLBat6HdaHdb3JHwGIGqwUQj06QM1gtgOAyWC0ARjNYLTEPKXuWLrpmsFqUkc1gNQ/IISgng9UCKDCD1cJUOoPVwtiawWoBxJzBauHghG54ZrDaLfWzO5f7RLVABqudqC1zyy5XBqtlsBpBWBmslsFqClzOYLXjx/YMVgvrRhmsdnxfySmyBb7RFshgta3JgCJOK7HDPKBbBqt9o70z55ctkC2QLZAtkC1w67VA5ehVl86OrgaZraOHD7lBZC9YO3TIzSJTFmRAwajmN1PHoyQDurHpRpFNzQ37bjJUZrWwyeRPGA0DQwwmfNV6AP3gVAFZedrdjmtGuU9MZCaUrQHVfpScm82mxtqip5YgbceTTWDIMHkgYVObilQTTsspwwRPRlSoMSqofDa7nnpgemVBUPlFpe71skqRPQKn6Mispkwn5ckdJ3rIU08T6Glrlsv/nWwQtXYhfzuRvUAGdDISFqrIWFd2cz+pjAwxbjpNkqAbG8aYAkYK2qdRSyxEy51ukmvstJPsoDCpDIdgFQoyYePpyE7/QVowMZQIy1E1sbINhyN7djpLTCS1aqPQvi7af1iru1ozsBy1m4n1DTa0DxEIJZJNDdKfkcVKmdXUT7xP01cjI1XZZ4qn7JNsKJjVlAGO4B7IV+kpSDKLrK2vmyQo2GsotQYGEbLIgK3HGGUqSc6sUknsI2iv4snfCMKbTtx0Fvos+gjlGZRZTX0b9+x3Xg4yMtihb1FaAHnwJHh7KdULfkWGmMFglCRfhfmmPxDGPpHT6HRTH8fCDdsL2J/NzeBLaDeWDWxYyZ4zsxtY3MhmpDJwlVpiL9N+DWnIead+yiey2f6IQzy1qnKNQfYxxFLYCnLFuCajMfj7/D3Ka2w3y8luaBf2l0OHDohs4pr1x1FkevJ5ilToZDh2tRgrYBue6ppOEzMD5EDJ7FVXtrCGSIK2UruDdYbyjt3uSqJtmRNDtzqElk+QkZlsNqu4SZSYhB1U1nORTIqyIjGuwk/11BgIb2hz9mVPgkMkamTD0b6Oe5Xrhc4afQPyoPQ9+ABPUrc7K4X4PIjj5sbauuvHe7Ddwaa4KrOxG08Ca1dlNk1lriYGRzCu8b0YH8HqE3xp6oaRZXDYHzkXJfpqrin08QH84K9Z1SGO4ALDGk9nj0E33whMb/tXV91qlB6G3yZ2umV30sl7fJodK7vcLLKIfe2Kq8Ax5H+v1ZspDnS6hROFNl5PEwPTkSNrJvsIGVAyn0G6k6xdl156qfvMZz/t88ffJ5MwnqHfUAYUzGqQMg1l223jAvolYxT+1Viq468yqylbFf1qNBwbs9r+QwdMUhBxbx5TIGzG+uK0O1gbcN3xjnc0xiZlPAAYhdKfkAFtNSKbXTuNp3gP22uwmd6LOJHYVScFCV2b/6AfxVgEOUSwCeCC1KqyfCiTE5nMwJzA+Ily0g9hS2WtYwxEfrQnGGD4bIjhsRNOEx0/yg8pHu97i5jVOl23vGPFpzn3/POtrcEqobKqxojZTNK9mDcxDdrETrVjjkrpdmHFAQOWzgM1tihTrzLhsF5oB2MP3diw2KWxqNVM8xY8xxiiJ+sxZioDD7svfmMZlAVCWVRh/zTmypxNxhrYQWUn6AMoJxnFVJbGz/1ibKlMZyK33TY/R/lZZpUBVT9Hv2D++Jf+hjSc/3jZ9174vkA+rCdkopXljvdgi1RWOdYdsY62QtxYPRrk1GHzWmR0Ls7n09wS/pLmPIlNs8AeWkksZX7+XAnscc1qw5jVdM6gzGo6Lrc6iRkXY6wyRyiT7tJSmNN2d3SNWa3eSGXT5yqV1L+KAPL5MhhaziwDyt6W/701W+B4YDXtE8qsoPewz3aZ0rabnv1aGYTB/EhmtTIji/b3W3P7nah1g2w9Lkgf8lIJRYw5HKOUxarMaKXsU9/7vd/rs/rIRz4yt9rKovSSl7zE/eqv/qpPp2se+uANYZAqF4DzXMgLkknLr/9xTUWYYXUN7MZqv3mbzeW6a9/nvBUsXLzXgyS6hlJuL+ar9VUGJU2v8+grrrjC5k2wE1mJt2ITHef9fKDb9Y9B7hCyl7j4zabxCfcoz6tf/WqfpiwnqN/Nyt5LW5WZ1fidhDn+P/3TP/k84ad8FnO7F7/4xf73Zz3rWVY1/M48tyvJqPYpM6vRDvj9X//1X31SSqTSDpwz4nvjh3/4h32aSy65xObpW7F/OQ3naN/2bd9mDHNnnXWW9XE92Lh371577+c+97m5LIm6Zgzf0HVoxg2VkcU3EJnkyjKsWlb68VOf+lT3xje+0f8J9p8HDltkB6T9RsaO49lbDzyqr/D3hzzkIe71r3+9zwb9i5eOlbDhz/3cz/k//eVf/uXxXnnMv7NfgZWPbIKwB9tFGQ1RXvo/2NCUWZAvKY/dbGv9zkBdaPOnPOUpDvEdV3k/QQuubVSOFzfIAPnhbIFbuQXYl9E3laVY14TUBArY4twea5dXXXWVT4Z/IRGKC/OLM88809+jr897Fv2d61iIN0yjwK9jMaXpvGsrTGy6Rr5d8NlWmNjUhvPy1zimdWSMO1asKz+rtprnpmjDHA9v5R04Vy9bIFsgWyBb4BZrgcrhKz47O3rooK/AkdVVN9hYCxOow0egRRYmUJCMjCCIyXjkIPmDa9gfuGkEqFXGQ0cAFOUikQabWbbIIXJy3eVlAzq0l5qu0gibOpjY9eN7/SZcZWq/Y2OnPEmBrKSCA/jhCOCHbdYKaKMMdGCaqksLAEobrovT+rGLxRhuqikoQSeMmPBRBtQvZsfNe13Y1okVJnCcNHk51DkLe/qR6lm+6gF0UK+1Dcynp/amAlYrLHi4YFdcMKtO6AobXBHI1tvYMLAaJtfc4LdNQA8CSxKoAKvZZn9XgEqzJDu4sbFmG+2jydAW03RzDpJz9pEtYDVsXnIDeObqtvEMGb6C3FUEq21AyjZu9kMik21XxaLpJIAqsPGZJPzaCZwUNxyDP6t8UjSef7YSDBkXg3UDNW1gp7oA+6mAMLb10lLXyoDnAJLCtQHJrdgWsHn6eGqaFJpKaI1HiaJ6MpkWwD26cOvLjTJPJ24yDe9C3iybtq/K2KHPsd/BX1hfACcIVkAeBCWcdvrpAkAcWv5eUjACYrBZbB86tUaBvp8fT41mksoKi2Sh/Pv3HTCwGtqWoIplL5UVWIsg6GrAl0Or9l4FTACsxnohDz7baLesPAoO0Hiikri45yL3kSNHzFfxLi7k4z0NIMRinNy9c5e/x0Ijy+8qU5PAw8LzlVde6dMcPbpaKE9aiJrZYqcCE8eDJMHS7SaJQwCe6J+tdsOtrIRFbi/x2QrgmE4X4LYAWtIYhWcZ0wDSooymxh8P0iV7pVARYpGUH6y6cIu2YwyHfSAZ6+0zS/20sIleqSQgrMh0hmeixC2ACBFMCf/iAqeXZx0EgKOPJbEvAMhi6SsCpuHf/cJ/ArgAkMz0KC/b14M/WqH8tVbXTUehf6FfHF0LQJwjh1dN1rO91HI7dgRZN2C0h8MwzmL8hewcLg+kaIWxEvapUyZ7ODBwGwBq7L+jPsblEOsrE4CPQz7jcep3jfqS1X04GLtefC/ixjTaEGC1Q1F6GPZLfbbllrthM6SzvGzSnx5cSOlwV3P1CARBjGUfR58yqeJaowBQZvk3N3oGWgKIiiCzj3/84+6zl3zGvxdykb1emLcg7917Qj+CL3Ox+ozTzy70C45feDaNZQkgW5RHRF8IoBDUm+MjwGq96D979+8rgNXoYyrFpNKiZ5xxhvumb/omnydAawTrID3zR+whWK06Q9uFWLfUbtvYir7Dd2FepsAp/o55GsdK/Guxvddzg+iTWDy76pogV8BFNP+ukvQnANG48C/LnOKr822FzRdcGAcYA9HXuGmGNmF8Q/tbzBfJVNjAwL6rqxa3sYHHeAKp8c5yiFfYqN8Z5RpRNgV7WTzpiDT5UuqnnAsgH8Qwnf/YXLBaOa6EmwcfR/AfbK8AAbaFAhnxPtuswLw6tgXilvWvWm1unEcZFUCp/sYyK1hNpV1RBqZR0Lk/XBHjJJ4lCBLlYRvDh5U1k7ZbFpA9fMZA6u22pdd5r86ly5vYakPOfyBbyVgEu/K9ADNrfTlf8eOFSLV6J4G9ARqLF/yLYDUPxG9HyeZWkt2EFPM84KlKM/t5Pufq1bQh7zeX4tyxUanbvY6h1XrNfFXBcDt3nyQA3yTjjnanP4fvjjAW1Jo4XBHrWE/yGDrnR5l18zl9X6QyI4d5gJ0MVjO3yTe3YgtsBaymB8f0Xp9dBD5jevxd0yvYeF7+5fSaD+MxAPC3u12QQMelEpO34ia7RVSN38R3utOdbD6roBOV80N7LtoE5Xcw/IFtfdlllxVkDRnjFaz2i7/4i+51r3udt9UicMk3EnDCb6Bv/uZvdu9973v9ezHvmze30jWwG6sxtwtWY/+9613v6j7/+c9bsTgvO5ZUIuuI8VwBZ+eff77P5+EPf7h70pOe5O+xZvOZz4TvGEimfu1rX7vOuzDecy68yD7lzVbOf9///ve7e9zjHmGOEOd2uNfvEsQeSkACrDUP1KJzWfxdATS0lbYj5ovvfOc7/Xvvc5/7WLGRz2Mf+1j/f0jTqkTpDZH/5Av0MAV+4zwU5X3LW97ik/34j/+4lUfnoZhDP/KRj/R/e9/73lc4sLPdvsF+ivZlv3vAAx5g5cE7cPgKF+z03Oc+19/zwBDbi3bWNTb1AQW56j3sT/nRn/iJnyi4zby+8KIXvci98IUv9OnQDvSnrdT7+mz0byXfeb6+KGZqGS644AL3pje9yT8OsCl9F37K7yT045e//OU+DUG8i/rWsX7He9nX7nKXuxgwF9+gfJeCzPBNxXZ58pOfbM+q7+tYoLG6DDKmDX/2Z3/WveY1r/HFVGBHGaCewWrXp4XzM9kCxbVktceiPqUHDzjuom9yvMMa25e//GWfFUDqzAcximMH5lB8VgHECjov93f2+cIBOhn7t5qe8xwd05H3PCAa6sAy4347YLVy/ozjfm8zHmLVNDf0fp4vZ7Ba7uHZAtkC2QLZAtkCJ64FMlgtbmhlsNp1gYD+4zeD1WyTEfbIYLUAYMpgtcRCZ2CRUQK7ZLBaZPnKYDXfXzJYLYBEMlgtgKsyWG2njSMZrOacPwSSwWp+gTKD1ZzLYLUT96M5l+zWa4EMVrv1tu3NWbMMVstgtQxWCxvZGawWIlEGq20/ImewWjosncFq2/ef/ES2wPWxwCKwewarBWtmsNr18ar8TLZAtkC2QLZAtkC2wPEsUDnw1U/NjhwMJ7zWDidmtbUjRxOz2nDgRsPAQDMaDky6bgwGlsj8NBv23WwU0iiVbWWWJDFAImSnBrpJQg4nBaaRtQYydptRohKn3kYRLOVPAjYCdYCXEI1MJ20wzTQDgEblCFv1xMwEiT1jGRkmeSD8BmYnX+ZxYqLS8pdPKHByihNzynDAeumpQ+RbEXY0Ms0o2xDSzDuJgE075qknqpT1zTM6REY6N6svZFZTZiOWv9VIp3crLjEr6GkslJMseX0we0XGHTBzkHVDT5iCWY1tAckynmrsdJeSjN0s0Mzj2txct5Onw/HA7Al52HQarsisxpMm4/HE2MXArMaTvGDOUInAWTxNujaemAxoZ0nkYl3F0oN1KLHldZO0XzWx/gCslk471pyrkr3JObBksD2ZRpm3wFTEq8ysxpMsnc6ysargWTI/gVmNsnrqA0hPxhoAyHgapbeZWHbAQldkUwv9KJzaC2Wqu5kxM+GUn0nLDZJcLGxD+ygLCJ4nMwBOAJOZB6eLWLZvusMd7FQRmIx44hjlMmmtdmKr6nRXCtJ1ZrhKOnETfgt1Obj/kDGrwUfoe612WyThalavtY1egbnQTvTUkwSnMqs1l9pzY4gyHeqHK2zAU1QFqdxGw3wV8YPMaoiTe3ad5OsCliD6M9qC1OGXfO4zXtYDF97FvgApMKaHfCdPdaEtyKI0GycpyZWVZWPKQXhiuVd2dN1JJwUQCerepCxau2ESY6GtgzylZxKK/jMeT41ZTRmG1FfLp6LYx5VZDXVi3IOvQW6T7awbiWwvpE1siIkZqMxEQQAEysZ28dJ4owA69HK3lUhNIyfI8H6WB/LEFqsr8t52Go+azTQeofzVyOw4nVYL9lnfOOrfC2a1Xm/D3zdbDdftBhadqpu69fUgUdcfbBprTnep47rLIU2QvQ5sQOC4AwsQrtFg7CbjUC+0+3QcFzjHGJujOafVxN5UD+xvuCbjmRvEZ8HOOIS+rnNu9ciaO7R62NrdGB5mlWT/NqSow7W8vMNY9yCjzNjoa0bp1XpiVkP8sTJMkoTGoD80VgGwQ1EaEmwEn//C50LZPPNWkDJHXKnHeUKtVjH2r5N2nVJguqIPID1jEaQDGcdUkg9sl+xfKs/d2+y79c3QdgcOHzRJUJVOhj/zWcwZyCh22mmn+VPfuPAvYyDeTx8DcxkYSn279EcOcua4YHuymuE51qW3vmF9H7/xtPbm+obZEOM4f/fMi7GtEWOu/vo1Pn/YmXMblJfvOumkkzyjGi6NjWBQZT8H8x3ZAbBBS9siDrHuYI5kPojTxiJWSSc3h/1+IX4aIHgwtHjlZVW7gYkQZeuuBElQ9AtlUmRdwNhq88/lrtkc/dTYbEpSVYw5w3ECIuv8UOdLyiiJ+ibmqgTAgs1ZF42NmFerpA1tgvLOWxDV+I982KZod8Y6ZRLAWKDseswT+RsbsTD7ok/Z2CHMamjrecxqOzvLNvdAnjYPxBgXmVPVVjpu6nxY7709Y1zAfA8MlrhQXvYXMFmyLso4S1ljpC/MmWscTzD/3HRrG+sWdyC9iQs+ST8ZjRLDHOyXmAuH1r7KrIZvHGUMJZMbmNXA+otLv1MQF2l/2JaxYmVXYnWFj2uexVgUiq/MahzGWPdUf2FTlpPLmAOUWRj4rM0bo4Q4jaVMFteHWcOMnm+yBU4gCywCq6mM31aY1ealL8c2/S7fbnplbmP8gJQQZc9RD5UhO4FMfJssCtsX7Dtf/OIXvQ0UeKH3+p1UXotiPsoGfvXVV1u7K2MWfID+DHYrsBHjUglLbYzry3Y0r0E5Xp133nnu7W9/u0/yLd/yLYVxhj6sjF83lnMs2mzm+9RWuOd4CElBMoShnNr3OUdAm3C+o7ZVhiS85+d//uf96/7wD//Q5kr4JuD1m7/5m+6Vr3yl/Z/zNY0Ni+xTHoNZHuTH9+JZ2gFzTaZBnOAaA9pIWRs1X9pE2VphE7ajrlNiDkW7fd/3fZ8VG98HP/qjP+r//+lPf7rAXsZEOl/brj9oefAs557I8xWveIXP7pevTCwjAAAgAElEQVR+6ZcsW2WyRpqnP/3p/m9//ud/bmtF2je3Wh5lJvv+7/9+/9ijH/1o993f/d3+HnPPd7/73f4eEqy0of9+tTWDtCZdrhfLUZY91e+eiy66yCd72tOeVij2vH6H+j7jGc/w6bA+p+Pg8ep8feZ/2401yrjD8mv/0nuAQinHCdZyfiugHvzGQptefPHFvmo/+IM/aPY/Xl35d5aH/oXf8U1Pn//O7/zOuVnh/S996Uv93yCDOy9uqD2V9Qe/K9Me0z3mMY8x2VP8pj6ghdA2nTff32rdc7psgWyB4roC7KExbR7rPfqmxguoOuDCXsGll17q71WFRQkBNP+CEkylUtg/1L6v60/z7vHbovQcg7bCrKYxZyvpUZd5+Svrm94jvcar47GvafrynsM8v9UYm/06WyBbIFsgWyBbIFvgxLJAZf+XPj47HMFqRw8dcsO4+bqxfjRJfw76bgSZNHzsQWoqgpZmkLKYBuDCtN+z9IXJwkwodEUGFLJmjSgzh03EWaR8HY6HBtDBBiGl5ertumtGgJrKaXWWEhBKF73ajbQBCbCaAke4iIvfuJHf6/Vtsgn8ESQJcemmteaPDSOTMBMpKw+wi2Asv6gT2xsLT7oIRJCHm84cJXaUZtfLEsVNPp2c+glx3DjCh26jHsAKXoIwyoSFRfEAVpiOk9yIf3+UVQ0yqWHzG9gBBcyxnLDPKMqcVWYTL+nKd9GGSk+sMqAoO4AV3oZLaZPYg/nG4b0AaXBDtD/sJdBhq2mLeQDB2GKdl5ALgDAvcTUI4AxIPjXbAXAB5h4tm4tgtWGlZmA1DwKI0nUhr+DDlVkCcLTbHZNwrVXShrGXxouIj0oF0ksB4DKrJDCQLm7BhvQ9v8gyC+lhH5YT9eOGA0AenMjj7+u9TZ9+s9dzM5PBrZlv+LpEmUtMzOl7hw6uysbqxMqpUl/IdzIJfrLUqBtYTcGISk/vJQgjMFRBGLqQhkU4nhhFWbgYe4c73tHaGh9kBDHAVpSLbS51RE6rPld2E3Jg7FOQcAUQJvjkxK2vB1spUGk4GskHWS3JcTbbBZAT64XNb4AlccF/EZtwoc0H4wDcGwwgDRZ8JkjHhjLg2Tr0G51ze/deawAjSJUxTQBfhX4EN5rFvlCPcqYh/4FJEwJkQFsdPLTfA0noP0mudMXsDIAZ+xQABxvrcTN+VnH12BcgA0oASgUouXjt2LnsTjllj/8fgCUxJLuZS/HEA1gjKCoYICCPer2BxWq1v37Iwq8ZQ/F+fnQG0GQoh27ohQ/NYFvcE3PlJgnEUAd4MYJEAVDm/XgwdMPo28Ne363FcW24OXCTGANbtaarxzEIMqYq08x+ivwoRer7TlxI7naXTdoS7VCLsRrl1Q0NytRu9hIYN4BKQ317kCLdDG2EULLUCb43GPTc4cNBnvvw6kE3jqBw1BGy2bgCYDQAOJZXlgpyq7Vot1a1adKfszEkYsN7x8Oxq9Yo7Yq6hws+OY0ugXqM4hjRH00NKIY2Ikga4Db6ACRPbcEmxmnkCZvRhhi70GdwwZ4EXkyGAI5TJnXg+ps9nwb9mvHfy7Zuhj5+7d597gtfDAs8a0dW3YFD+/09Ys8gSpOjH7GPbKz3Cv2dvofYvNkP7xr0hm4UfQZ+yvG3CI4PY5p/79qaW10LoEN0X5ULTODjTgGgRllSgLUg24UL4C2OI8Nhilc7llNsr05mbhiBwyg7YybeQ5usHjxksQJAMcZuHDxIgLx+Wpj30uThQr2vuSaA1SCVzPxRTt4jJgAUhgtjjsl8dzpWd9h/HlgNduZYgHoDkMt8GHvr1TSeToSlUhecOAcp+w8APZwDIM4oO5duVDLMegnFGOdhQ11opHS7LpDhOQUXKHjI5gAij6TzIpSV5fEA2diO4bBEmAshjOqmnwHsmmkupLHU98E494DfqdzqPOAD3sFxQaVIy4uCulHIcuI9Co5UqVkOH0vNVkEmlX1EwcfIh/0OZdBFR9ZF+50H+8bDGKNxksdAe3GOhPGU+fh4Fefehw6tFsYUk9mbprEG/YZgUzzXjsBH+DbzHw771neQPknrJeCyHmjBfa0exkTMzRtxzO20VixPlN8Wj2tJ0lQPAECSlDbvriwXwH82X/JzsdCDW526Y8jFuE3FbR/P47cA0qmt0pxfFoPlYd2UzjKgFvbzza3YAscDqymoBf2jONcLEyek2a6s53bTK7CZB3POOussG58xPjBWcY51K262W0zV7nnPe7r//d//tfLqGK6VULCLHZappYNIKncIOalzzz3XfE8PTnIMh+Q8D3pgHJsHMNkugGQrRj/nnHPcm9/8Zp/0e7/3e68jRYnfT0SwGssE+dQ//dM/DXO0arVwoIBzNNq4bA9dBwKI9MILL/RJAErjhW8IjvNveMMbCsAyPay6CGDIfMrtyfI/5znPcb/zO79j71O5eH4bofycGwLwylikMUbbifNU/qbgJ94j5rzrXe/y7wVYjXnCVx/0oAf53wGQYznxLsYxXSvdio/pvIbxd15b0A6Q3NT+pbZ7wQte4B99yUte4r+DynXcanl0M75sR+bBvo++rN8r8/xKv2m0jmWwGr87kR/aHhflPflelcLkbwCU/sIv/IL/L3yS/raVmKDfZ1u1z1by1bz0W4y2UpvAZvzexXfqe97zHv84wJfsX/i/ft/wO/XOd77zcWV2F9VL+zja8e///u990vvd73629qBrWmgfyo5ShpTtyb6g/WuRb+u3IECQr3/96/17ywAULXcGq23VO3O6bIGiBbRP6rrFPDthrGP815ijv2s8w++MRZdffrkBx/G7gtsUqMqxW2OvrkPoXuIiMNmx0ut7dW9Q73X9fivgtnnpGbMY5xRUp+nngdV07ao8Bi3KZ157ZbBa7u3ZAtkC2QLZAtkCJ64FMlgtIiAyWC2AbMpAqwxWcy6D1UIAy2C1DFbLYLUAtMpgtWCHDFbLYDVsMnEzKoPVEqBfN8EyWC3MLTNYLRxUyGC1E/ejOJfstmuBDFa77bb9TVHzDFYLh4/8t0ME6mewWmAEzmC1cBAog9XCAUkFQWawWmS9l7iRwWohlmaw2k0xcud33JYtkMFqYf0mg9Vuy70g1z1bIFsgWyBbIFvgprdAZf+XPjY7sG+vf/PqoUNu3IssI5sbxpQGJrVBZKYZbPbcOMp0VsAKFk/2V8cjB/YtXELWk2ha/O8TkwDDBic5fSp18gM4L6W1EZlOwPwF6TVczc6SnZCCtCDZBQCgsZOkIg3ZAitDZJ5QmaRBr2+LADhNyNNYvfVNywcSlmRXwglBnkwOsnSxPJGVI1Q4UfF6BqAorYW8ueAABjeejMDfx2Q1mzljVtOTDmB0ShtaSRrPM1VE1jdlKqq6IjuRSWF6WajAWBOKGlgfwGIyje0V2EpEojIyh6mE5aC3YewOKBcn77PZJDHWNBpyYnfmwHqES2WbwOyGNsAF29AmsNU86auhMOvMZLK8sdl3h1YDUAB5rOwMcgqtZttOiXr5xch0NXY1140MZPCfVitIPoH5yD5EKqBFDmxDkAolg129Undjyh2OwCxF6c/U7tp2LBP+9W0d/SG8J9gEtlV5LN7jFCBPzYAtBQw5uHr9obFGQU6KaZCe/omNFvqzZxgSCc95MnZoR0rmTb0MWQBjoV/wpC3KTj9UsBrZcLwv1evW7qC2htQDLtiEcm/nnX8HY7oC7TVOb+JCP2ZfLjDVTZMMLuxG9iBImlJSsFaBtCI9u+r6kfERLELMH//SDq3mkr1raamTJLfE5vAHkzLsdFwn+gzyBstKsA8kVgOzGhijlpfDIiskWSE9iOvaaw8YsxrSUK4Rfoc+w3xMvm1jYDJ/KD/Z6dD+POELhhS2Bdqfsnq7d+8ypiL8ThnWfdfuLbDdqM+kk1kzi2mQAD3l1MCsBr/qxzgMBsTJNMQQxA/2WS8jOAx2IBOZvxUZFZWEU1Y/+KNSkLOPaJ6+v0Tmtv4osV4hllJeuQkGysj2V6/WPcMVrvFwZIxZkEEke1Zvo+9Gk1Dm7tKy2dADbkah5VF+yo/68SdS1ngmy8jEBgZEsqzVW20rA3yY8WSzn6T9JsNJwd8azbDQ6Nl91kNfANvaUicsVK+uHnKHDoV+BEY9MK0FM1dcqxVjVKfjupFlrdWuuW4ckxBhyBgKZrXZJAKRpxUHxkhcQQYmsLj5k92RigfjL2Md6l5vhPL0NjEuh/iAtqL9YSv2r0FkCfR5tpKUs88nSuCBsZS2DafhQixFP1Cp7mmUZ8WEgfaEtCn9ZG11ze2PcebQgWuN4eza/fvtZOK+/dcWJC+VcUoZIskeB3Y33itLE1iFeDp7qd1NZVhbs7gEBr4kR5ukh8GkdsYZZ/g6nn7KaUlSc2eSBEU/NoaB4cRi6Uq3a+knw4GxMCIvk86s1SxWI1ZQWgDxAwyWuMDGSOYtle1earVNRhNtSOYNxH7GZDCgkRENjFMaQ3S8pm0Rqzhm4V/GYbShSqCCTQ4XfjMZStEvrMscQ+vbqNUtXqEsJn8c50RIi3fRJ1GXQWTb0hOUaN/OcpBYRb2U4YT+79ltY2wh455/QNhAdA6m4DTkr6c7k/T5prUXfiM4AvUiHZaehPUxZ46MpsZhzw4YGQeV/QvlZBlQR7LroY0Yt/F3PUXL8sAfmSfu6QNIyzaFbem3nVbb+gV+57vQFroZzbFDgWuwIf0K7Ul/wO9kk+0sp+8FbUeVXca7OJ5ec00a+7TfQ5aTZUAZ2S/0FDPKwviANmJdypuHtK3O/fxp37gfj3cxzVKra3kW2JobiW205lknQ6xe3rlDJNcxx1j2v4NlzSTO/bdPZOpdgpYnvRP/2teVSb2X2SzUX/Ve0ykroea+6FlNk++zBW5JFlDWNM8AHr+Dy/fzWICVZU2Z1VB/ZV9bxMTG8UHLoIws5fxpV8QmspRC8oxxSxlklJXgltQet6aysj2e8pSneIlBXBgnlYGD41SZLUnHGWVF4u/I71GPepTPE2O2yt6RiRtstozZOh7e2DbGO8k29OM//uPCWDo0Xz0RmC3KYyPt/MY3vtGBXa18YZ7CNRI/TxFmcF0b4TwLcxpKfEKWc17/xLt+9md/1r9KZQ1hw+0yUbG8kLz84z/+Y/9f9QuNJyg/5zZ3v/vd3Ve+8hXzT+ajh1jLjCb0J5RZGSLf+973+sfBMsULbGsA1+BCWr5XgUeYT9GGnIMiPcrAuQ/iHv1f47O2k7IPIn/Kj4JFjPNE2ITzWXzjffjDH/ZZ3Pve97Z56yKmq0XzKZ2b39j9S/PHHJHzWfz+Yz/2Y/7PkKZku2i80bn5//3f/7nHPe5xPv3nP//5bfsbv49hy/Qd3LS5M/5+t7vdzed///vf32GswoX2/8QnPuHvX/ayl1l1sEbL/oV2XsReyAfKzIJve9vb/J8Qc/j9AZ+nP8FWXKd8xCMe4f77v//bfJ4+hrQ6duo3It+L72R+H+C3hz70of5PkPplHZU9EbGaceAzn/mMrKOn+UZ5Lq6MaywDfJs+/KQnPcm96lWvMtvNm5tfH/a7m9J387uyBW7LFuBYgljB8Rdy8YwtiJ+MqxoL/R5O3JPE3+cB/3U9Cel13V3Zy/j7ddYz4pqEgtWQZt6zOjc4VnpdG2M+ZTDcvNgLH5nHuFaOb4tioI4X5THjtux/ue7ZAtkC2QLZAtkCJ6oFKvsu/ehs/96v+/KtHjrgxhGg0F/fdJUIUMAmbgKrbThsGuOqzqauRmnC0chVI8wD4Cc7oSz3+Dt/h/zalFo1lakbx80VLBJhw9xftYqBAzrdrt/AwYUNTn5QYqJmoDSR+2y3WjapUbDLIrDacKNv+WDSx/yXd6wUJJAMGFdNoI1xPCGKsunCiYK9sOle4YIW6x0XYAx8A8mgaE8vLRclhKoin4e0JoHUaromNjkjOEMXzEx6cgRgTWgvvSpulhYkpkWpUC7OKNAKbaebiGmxbWrlbMRJsy/PeGQLcpAcNbu5tJEMOVCdMJocWD1JQEI+z6RCIZsVNxA2NgbuSAQ8YXeQC/YrO3aK/OXYAF7r/ZFrRalQtK3J0ukOXyVtFjrI58VJOgAoLCfgmZT204k5gFPpVH7yDdjJwBZenpUSkNPCJrQCwngP4MG+vQGs1oc8XNy0Vlk6laPF+7nICuABywO7crMT6Zk//m3Gzc7hoGdgNXwMGchymtq3vHHOfBSshsUyLpjh7wQ9nHX27U3ed9++fQaMUDAo7GoL6qNkH9Sf9YIMLAEKCnjqDyYm6YW6E3iBjXk+C6AJ7XDKKacmcGorAUMhO8s2gp2XugHQgA3oUexHCuBDGVhH9FnaRCUuYB+lyVZg1iiCvQYbI4urWITiAipsyb4MYI9Kg/C93W4C1KKsBKsdXj1k6REz54HVAJxjfdvtplvZEepbr9dEOrmXpG+hkRwv+JdJMtRSf9EPaC+LxjgmzDr6UV1enFNJDIJ6NyFFHSUaR8MA9gvlhAxrAG/V6wkcoLEXUpIqA833wSa7dwVZwx3dHQlUCjBcBPVOKxWLOQ5AmQiK8aCHCEysVuoGOJ5JHBhPk30aLpUTwEXWfzgCoDmAIFEPghohObt6JEi+wpeZBnLDvCqQ1Y7jxWzSd/g/Lg/OWwtymcPNsQMQ21/Titu5I9T31JNPdjujpOPJJ5/qlroBuDZxM5NDDfKdQXL0yFrfDYdhHMF4Z2Mu5HEjKHY4mZrdWm2AMkN5IK9qsVGkk60iXoYSoOrQrtPJxAEIj6vqaiY/7cFkEXi0sZEAtegv8A9chw8dcV+76kp/f/nXrrAF6b17r7HFXV2kh8wg/V83JQButDGuWi0A1rX/8pndu0+2NN1uku8EWA3SOrjOPO0Mm0ssd7qWvt3qmH3GBH9Cmrnddd0oCwvw5SyCzmFL+g/8VGV/CWwFWI33Xg54Y8OXQeUpEbs4z0F7Mg3qx9gC2U9sHOBCWs4B8O88sCniFgFz+DeBjEdWd0giUQ41AMcDIBKALYsFMm5qfQGy53sRzxjT2C+Rj4IFCmBxmXehbW1xrlHcbKRfAoBYj7HFAwcMAJRAYGWQOv0cfUIX/5hnYKYMfu43aWM4HUe/tnfH+KMLeLogV16cmzfHKC8c2sGMXq/AaqKbfjpX5DiOctJPcD9PTmx5qWP9RcFqOlbCHrSPjgs6PhYlPut2YKDRapgsu9ZLwWo6/zl8+EhBltfmKrWm/Y56ENAJ31cgHf0K8W/e4qgekvFypZSDFx8L5YyHW+oAHQY/B9jY5gO1NG9MADPn5U8ZezudIliNfRP9t96iDHQLH2Q+/7Kf0KcWbXgvWrQ91gb5vMVgjef5PlvglmYBBYohFqTvufnANQV8KLAM9VbQhs2DSrKhClhRsNo8cFs5f+aJWIvxFBekHjkXzmC1E9P7fvu3f9tddNFFvnAK9sb/OYajDW0uHNcL8HeMGfQrjD/8pkF+lJbDvEO/ET/96U/7d33Xd32X+cYiWcIbw2IoC8FSAE6xbJiLKHjqxnj3dvIsj3W08z/8wz+4JzzhCT4rzp9wr+CtMlhN5+YKEnrWs57l8/m93/u9uaxyf/VXf+Ue//jH+zQY+48H0DlW/Tg+/+RP/qTJmGKuvWisp7894AEPcP/5n//ps1Y/0fqy/nw/Y436J/72z//8zz4J8uT8CNKHlEHVQyU6Z0Fa2u2BD3ygfcdcfPHFCwFk82xRLvN97nMfn+wDH/hAWo+czawfwR/37g0HtyFZe+WV4TtSxwWte/l3lqH83u344VbT2nokviHit0LZZy644AKf3X/8x39YmnlgBqSBPCsBr5/85CfTAd6tFiimQxkU5H27293OfP5e97qXv8c4pb6D9+F6xjOe4T760Y/6e/1O2koRyn79B3/wB/4xxEX2bbQLfRrxk/3r2c9+titLcuJZ/UZRGV6NW0ijYDX6OcCO9Lezzz7bfeQjH/Hl+djHPua+8IUvWJW0HbWejJM6x9Ay4551Afh1HljtWACOrdg0p8kWyBa4aSzAvox4wviJNTwA1nBdccUV9jvGcQV7cazEc1wzwNoA4x5ilx7O1fmJAsV0PU/HCb5L17rK61LbTT8PiFYGq81bd4Et9Hct/6I1CU3P1izHxpumlfNbsgWyBbIFsgWyBbIFtmuBDFbrh03uDFaLwALZJM5gtUBVkcFqgSokg9UiWEfY5jJYLQAvwJylIEgutmWwWrBPBquF8WWWwWreDhmsFhgcM1gtTNkzWC2ArjJYLfhDBqtt91M2p88WuGEWyGC1G2a//PTxLZDBamGcz2C18F2om7wZrBZo0TNY7fhxJIPVijbKYLXrMqtlsNrx+1FOkS1wIlggg9WOLTOq4LYMVjsRPDaXIVsgWyBbIFsgW+CmsUDl6ksunl379Wv825RZbbDRczUXGWxGEzfoB3YWMKyRWa1RrbhmZM2ZjYYmAwpmNTtdNR0nxoJZOKWGq1KvGFMOTlGNosziBOljmka75dqdINe41Om4lV07/T02OHmCGAwsyozCUwbdTpA7w1WQ8umBISYwtymD1DhKnOF3MMqQgQnMIpSvanUSK5UCuYbjUeEkrJ7IjtVyUP7TEwoG5hAZIP/3yJTj2aqibZU9DpJkfFbBQ2CMUzskGdB+4ZS3LXJEGVJviGli+0C95p3qXWo17CQsbK+nxQ2kUkkMOsNhYnSbiTzcdDZOJzaniSFG66KSAOsbvSTpuLnpBrHt1tf7bj1KX9WbLZNa23PyKWZnX49aAJwd3RwYMwdY1RIbU2LOAGsar2mUzvPm8fKgAbBVqybZJrAo8QKzGn0P/7ItYO/EeJeYllA2BfToCRH65/5rD9pJz9Fkamw3gRkuMB7paRe8k2XAqW0y1sB/6cM4FagLO5EQxPdvSlvCdwrSWeKHxpDnpRLDwnP5ZLE+S9/Yc/KpxgCE06tk/YEsIdsCNmHZwHCmJ8Rp52ajZUw/Pg60A1vJ2nrfrR4Nsnc4kUT5E7DD0P7dzoo9e9ZZZxf8nD4P9iim9zJzkVmt2aobwxbKSPuD5YRMb6gH6/u1r32tcAKI5cd72L74l7F01JuYDKjaXyV89eQR+Kr4XvzO8q9vrDkw1+ECqxHj2O1vf3vrvyrnB2lRnhjHfa0e+sBkknwYZTB/rqY+q1TgzUa7wFSn/sk2VbYK1FEZJJSFSE+EIbbi6kk8AVMan8Vz9J9GPQHm4IPptLyyHs4sPaTt2C/27NrjRoM4LgxTDByivSLr0cRVTIIW7G4jMolOIR1LMFbV2r1aT7LIy63AWIfLh3ky8YDLLA4SsBnY7XBhfFzfCDLH6MuQxA5XYjLrD1KfXTtywPX6gT3r4P5D7tD+wMp26MBht39fYGdsVBvu9NMCy9e33vku7vQzgzzl2Wed47o7g8wcWNMmswDKRHmaS2Ec7fcgWRh8AzVlm0ISmSeUIZ/I39tLHYshYEpNrGlpDuBZ3CJzBPzOTkDP0iZOrVJ3YOD0ZRsMre9sricJwkqt7sbGuLnhro7zmS988VJ3+eWX+2e//OUvGuOjsihxfIjGtfKDWc38R6j2dQHYMy8uhfnJqaee7lZWwvwEPkVZFMwfVAbU2BCXOokdDTOtyLY1EYYt9KlWM8TYIeYn09Au2o9wT/ujXuzLYI0iMxZiLX9XpivENzJmoR8pkwJ/Rz14j/Qq8aKLRiw/fJWskPpezAeYD+I2+x1ikUlUi8w6ymlsM+PE5Id3su9Art3YWJtJ3lFZZbS94G/KoGExX8Y7PGtjcUMYE8EiKbJwOl7rQhrzVwkZ2FbHMgX1ViMrQn+z78BAyyvNGRLrLf6m79Xxd9FpWb5LmSZhW+ajrKg6p0U70n/wLNsdY5aOrSzv7t2BsdH76nBoz8Lv+C7dmC2D0sqbTcjHjy/1MO8CozAlWXWcVWZN55JkcJDqTozC5ie1xFgCVjXOQ/AvWQBRfs6d1P/xG+2grH7wa9YNPqWsSjjo4Mvvktyq5oOQmubtacxCLGWZW0tN6zuIHyYJ2l1yjXZgFd25a9mRdXMRG581EFn9ou+pX+Fe+8hW2NjmtZ2+K99nC9wSLHAssJqyYWpsnseChr9r7JmXpszctl0ZUJ0jU1L7vPPOs3FGx7HcP08c73vDG97gnvrUp/oCYd5m62GVxMaO+J3m10UWafqVylCCsYzScshP5wh/8zd/49/10z/90zcLsxrGOkpbvuIVr7BxEvMLzvtOhNYpj3Pss//1X//lIBOIC/MeZV+ex9hRnnsqq9OP/MiP+Hze/e53z5VlfMtb3mLMavSP62sbzvsgvfiOd7zDZwMGRpV8Z94oM9PDl1772tf6P2FulRjtqwXpUj6r61t6j7+DlQ4XpBiZ/2Mf+1j3d3/3d/532Ib541nOZ/E3KiWg7JdccolPDz+iz+g6JeZeynzFeZP+hucRH3F9/OMfN1l79EHO9TQmg5GOdsMzGkP1Xtt7nk2ub/sd7zmdb7JNy4yJ5557rs8GMptY68ClbY3/27rR+rp7+MMf7tOAie36si/ie5fMy2jfH/iBH/B5QnqVDN0sB/6FXzD9hRde6N785jf79Gg7XS8/XnnKY9zP/dzP+Xxe//rX2/cx2pn1hf14/9a3vtXBL3FhXk+mNMzryVqu8aEs06xsRvwW1++e3bt3Wx01fiB/th3eydiuEsBaTpUcRV+hDzztaU9zv//7v38dl9Fv37IPH8+/8t+zBbIFbn4L7N8f1m7BfHnNNWGfVvd2lPkdMZIxUxV0dP0Gf1cGNZ3D6Bq8MrcV1qviurWu/SMPXX/aSnrNf95aWnGvI62Xa0zbyr3GvfIYnr+Lbn7/ziXIFsgWyBbIFsgWOJ4FKld88gOzfV8P1OdHDx10o0HP348HfRe2SZ2rTidu3Au/D/p9N4sAAsg+NiNgZTocFMBq9nE3S5ttoiDnppWpIxABH6bDuBk/nU0MVNRZWXbdlbCJjktYSHoAACAASURBVI2q7o4Vf4+PPC4SjPppU0ops3eshLS4MFmzjaj+wD5S8TukxXDhI3IWNyOrtVoBrMbNIbAdKBCNH56Qp1OA19yFjSmATmFjCR+jjVYAJSgQjUA1X2aRWitQt1fTxLAMVtNFdH7cT0apvoWFzLQv6qbjUQFAw3x0k7XTlo3het3qq4vyHrJBqVOxCdqdk1MFqwHUqLbSyTLtubHZt43P9V6vAFbrRfm5ZnvJpNZOFnlHTyUfARYbw6GrxIk25JhI5d5qJQDiRGT7JuO08algNQBiDLAlkn+Q81IQktowLTynTQz4YwLMJSlbPEdgAcBq/FgB8IULTlj0YRnQzgq+1MU/Lg5h4Y/P4p26eQIZSFy9zXUHsJLv+wL0WUTNjHIq2I59TT+GFJjVaLatnJCH4yJQp7Ns+SB98vW0YI+8aUOA1ZL8ZdfANIdXj7ojawHcg0VlAiZgG+a53N1h/fr008+wmICFItoQIYDtAvvRhhM38UAeloX+owAOtdXBgwcL8q/z4gbeSUad2aiC1VuLWekDLm1mK4it2aybD6M9ucB24OB+d/XVV4dYPRhYu9/xjne09LAfF2jR/v0IRPbgOUo/T8bClJY2sGcuAQp1wQzAmnkb+QqGgA3oe2h/A+iIPC7KPQ98DDnQ5LdmJl9GA23UGtbWhbhUSWARxEzWHW3Hhcblzor5JKSH2Y/6o5HJvwJ4UG2FGF5xNQOoIcbEMOOmInkMEC2kDXGtdFZkjEggCsjLViNAObDQhcAMsBokQnm14niBv3NBFGC2QRyv+5trbn09+D/AagcOBLDa/r3XumuuCjLfzXrL3f72YcH+Tuff0Z10cmC3OumkPW4agekAfPaG4b2wjwEjOgCIR7nGZtPsjP5iY42bmc80W21bfPV+Hsf32VTBuxM34u/w/ShxCtAOwL+4AFYzUFEPkqkD//toMDZ/rjWaBlbDuw4cOujTfPHLX3Jf/epX/f1XvvIlkwQFmJXxB6AQ3TDkODUhytzDA4v+RpsAhHbaaaf5P+7efaoBsJQtDH2NGy97du0232vWgx/5a5Y2giAVbn2/Une1OGYNIc8e47NKpCgIyfffGKNgJ8558C/bSDcrFGynGzWwgQFlWq3CvcZ83UxgVXSuBbATxzLI2PJZvJfxU5kpccCA70V5TMp8OCoAf9lekAQ1oPMsAbW17ysoalZNvoe+xnwg72zgfgFy1ZqNQv4EqxUAbdUkHa5zGZWM0kU13Yj2v9MFJjNXF/A7y6abckg6b2GvLM+gC5C817kx7jkmanxWv8J4wj6C9Gw7+BXBagB4MSafeuopBaCEyljPA2Lo3FU3UK8z92iE+IlDGu0IDFW5bbXtZDK1dlTQOepKv0LcZnm0v6CPEJyHutt8own5zjRvpx3wDaKATqZB+c1vY1/0XXxSMZ/Hc/T/GgCRBhoTie1qJb23lSRB0Xf4Xsh/N5fCd0R3uX1cGVAJYxan1af0777MMh8pb+Yv2rwt55H/ny1wIlpgEQiT8UznqovukVa/+/VZBbdtBaymAFdNvyh/TXP66ad7E59zzjkyL0vf1nlT5sTxwPe+970GftJ5mY5juk6jYBiMY/w/xgHOMR784Ae7N73pTb6SPCTBGj/vec/zt5CeXARquTGtg/ndPe95T/+K973vfeafyqxWBtDcmOVZlHc5HvD/kOyDfXHh4Etay5kYcArzJJ1zzQMwoe3OOussn89nP/tZe1bX9gCOetzjHufTIE+NCdu1CfNFbHj/+9/vHz///PMXgtVY/pe+9KUmKauyg4sAlOVyMR/Yjz4JeUnW5a53vavJICJPBejoXPV7vud7fNYf/vCHTRoS0pwK0lpkE86P+P3DdFw3gv1xeA+XHhrFvI3zO9jhOc95jk+D+aKu3zA/javqP/h90fiy3XZclF7twLkk+hR/hw/SDpACRtvjgr0VFMgYgjwI2Prbv/3bAth6O2VG3mxT3EOiEterX/1qm3ejXWg7L2Uf9xAgDwtAKy6k4TqNHmxcVJbyGPf//t//80k/+MEP2nyc3wC0A58BEORHf/RHfXocMtXDR1xvgC3Vn2w9W4Ce+k0DG/D7Cfmyjmp/lfIsAytZTwWraX9UQNsb3/hGa7tF8/I8B9iOF+e02QI3rQV0DZLxEzGBczbEcx68vfTSSx0O2uHS9WwleUB+fFZBuovAarp3oetJiBsKPlOg2zxA21bTz1ujKu81LcqfLXOdtTQ5fKcxXN+lY3eOiTetj+e3ZQtkC2QLZAtkC1wfC2SwWgarZbBaBARksFoGq2WwGsG7GayGATWD1QJYvJvBat4OWATJYLUio6duuGWwWpiGZ7DamrcDAGAZrJbBatfn4zQ/ky1wY1kgg9VuLMvmfI9lgQxWC0yjGawWGJkzWC2sOWFjPYPVth47M1itaKsMVgvMcBmstvU+lFNmC5woFshgtevKgGaw2oninbkc2QLZAtkC2QLZAjefBSpf+d/3zK7dG2TjwKw2GUQ2l/HImNUqYFaLvw/BbDKJCwz1umvHU1Hj4cBVIwdJ1Sk7SKLwqgpbCRhVIA+GCxJRw8jw5BmbIpMBmNRWdu4Iizr1uoMMp1/YqNbs1BJYEIwiXJgACpTj40mSKhNpIDdJJ6ORL09EYpJEunmcVOUJL7Cw8F1gROClJ+lUIk1Py9YqYM0JC3UqXeRPB0SpSvyNk1bI3vHCb7a4LsxqBVa2SYmxhtJ1wqymH7ONeqJBR9sZY41QCeO0HesOBj2WP7AxBT9R6uFGPbFhKftICwx8UbYSz9izw6HZfBjZfNgOPGnWH4wsfQ8MPZGtot8fG5vOUnfZUQrlpN17CuxK40iLMxxPXKUWGDKUnaLd6drJkdEwMaz0+sKWJzKgLZEQ1XZXJhg9JaenVCCZx1MzR4+uz2UmA/MQT+SBHp8yVSs7dzlQ7OMiSxruwWDCNLinbQGoYHrYhrJraAdjJfTyZ6EPbqwfLZwe5aKHll/9EPfz6J5hW/oJ7MDTiGvr6+bPkOiiP6Oc6aRnNTGOiCzdeJTYvLCoSV+CnCvYDnEdOHjY2MXwTjISoB48YQQWN/brnTt2OTC84QILGu1WrzftdPqePXvczpOCfEJ/lFidUHaWQVlh8LsuImqfYuV1UVZZ8cb9qaMkXL2eJMNgY8acjY01s6eyo40nIztpde211/rTobhgB7b7Xe5ylwKjGMtdqUCaNgDUPNNkZFaD7CTbpdEIcQsX/q5xkvUty4AybuA9uiDPdlcJHPQJlU9QcIOe1E4fr7WCRERiZEwxqnAad5b8CvGcJ5FRlsSGODbbQnrYfgfjZqy7lw/utP3/VpZ3miSojyuRHc1VU5wHE5kx8bQSG6hKu1aq6EdhjIRd2R/BuEZOL/ja8nKQEYUcrbG+iXRvs1UzG64dWXdHjgSWtQP7DrirvhaY9mrVpjvnnCANctoppzqOYZA03bc/sKteec3Vbn0zAE1wmpjj6FlnneM6SwG4BrlLYwYShiqwyrF9UWYwjuKCpC8vtCHtid9ZX/Q/k8iQcdxNZ44y0oNekgEFIyZtCwnWQRzvkCckPHFdfc017pqvX+Xvr7jiMvf1rweGuSuvvNLYoTYHRZls+hiZT/0Dwp6FepNN7U53upNJy5xxxtkWN5CGfaRea9jvyyJN7iZpXgTGPou3KkU9nRrbK9hPXWR+ValBZVtUdjTkp/GnfPIf1YL92E/ha/NOIKJvzWMA1fG9MA+JjI7IH/GHcXW9l9iq9HRnq94wBgBlnEIsZPmnoyRbyX5Cf2KZdR6oTAg6XmCsYHqU2aSKhSlW4xIkpu10v8giK/NJYEOMUo/U1C6B1ZSZB22nDDysBxgYyaxWZmyYB6zQtl7EeqX56LivTCbltmPZlNFN2SsRFzluYt7BWISx0tjLKhUbi1VeE7Zl+uI4HtjBcKl9YFeVAeXYrVLmIWaGODMcjMxnMNeiXYpsr4ndU5kj8V5lIlSWXPow0jA+wFfJ1KFMininsvSxDFNhVsMYRMDrUnfJYqmyAFYbiTEUcTqNcRXzSS8HH5nVGk1oS1+XmRV2mccK4m2bZUDN7/LNbcsC82Kqft+U4+siprStMKtZDJhOC6zWOg5sl1mN70U8OvPMIO0O5iYFfCi7wG2rdU+82rK9Pve5zxmLD+ajygKrrEjqn2xH9U9lMLrgggtMPo+MUbAAxiEydYEtSdl9bioLYf5E/0Td+d2gLOpltqebqmz6nnI84P/RRj/xEz/hk/7f//1fgZ2OYzgZWcOngrAkC8OWfveD6QrfDrjQXxkH/v3f/91kQPfu3VuQ3VwErl1kK/oMygjZUVz3vve9LT6ozZE3/fOd73ynAxMa5w2cyyjrSZG1vFKIOepjkLzF9cQnPtFYrcHwzvUqtRXsw/k+nnn84x/vn4WMI9jVcH3/93+/vQtlVkYxtYMyq81jYrv44ovd3e9+d/9ImW2L6cGoR6YxtLuuQ/Bdur6rbHparxvLl7U8agddj2Kbgl3svve9ry9Kua+RkR9z2d/6rd/yaX73d39328We1xdQxqc//ek+rxe/+MUFqTi+QL+lnvvc57qXvexl/k8oF7+91C8WFawMVjv77LN9UrAR8XnaqWwHlOHJT36y+Rvn9XhunuwyEqb5eGK71H6BNCy/MgjaXsUxLKyxHe2p84d56+if/OQn3bd/+7f7HBexBWUWoW27dH4gW+AmswD3fFQa3as9xbVQxASuSWD9hdLYYLlnfEPc4virMsr4nWOB7ucoM1mZcW0eUGwraa4Ps9q8faQya5ruISxiZdNxOTOr3WSum1+ULZAtkC2QLZAtcKNaoPLlj/7rbP++sIm7vnrYAbjkP3omE1eJm83YLJxFYNkU/8YJFIS66kGty0ECkpttjZpstACMFTdFAHrjBTAWZUDH45EbRaCbB3xEAFxZBhSyTP5d05lthukmJWQ8uWiABQub4EwTSEgBJdjb0Ukcn0V5+VHoN8bqYTMSf+fHZrPdso2rwoZfiTaXk6ZaLW2UVl3FAGq64KEt3R8N7V36gVtvNgo07nymXknyjiq/OB4WN+PZFgCr8eN6NOgX2C9Uzo92QDNz4gzZQC5y4F0G7OsuezAFLuTNdy2J9B5syE1BSMqaxJuUE5NvbhACrGblxOZ9rHCl0nCVuEncXdnhsFmKq9MNgApcHnwT9flGk6mr1sOmKNqUCxKQEGU5AVaDfBSuo+trDsAx728AE0QfgAwo7aMTf5R5Qpm2cZKW00k3sAasLwBbvHRjZDJOABrYgB8oe05JgDMsDNEn8LECsBUuUEPzo2f37t0GaoMMHUEnWEBhfZE3ZQQ31tZNhk8BXmh/+rCCJFBmBS2ptCLrhfKzHfdde62ACBMwAr5jgKdm28BVeCelxDY3epZGpRtrtXQad++1B1w/xi6VdkC5koxXAg9BTpQSqwB4sZwAwRDk5+22a2f056EjgBT9gPVF2emf+Fc3s3XD2/ppPUm+qoTfaHPoqtXQdwBW40enLnRtbq7bh6m2S3/QM1vBH6655hqfD3yBsjDf+q3fmoCnAhwNIJXQqzyoYhb8fzJJchEoj22CzcZzZRPbrRRvUXYtvy6s6sKb/k77Izbw4xtp7aNTgIANyClHYEjdg31DfG7Vm9ZPx4OhI8ysOqs6AE9w7VxeMdAzxrX13qb/fX1t023E+42Nnkl/enXK2PfbS13X7nZ8+k53xSEW+/ZqttNYg3KxbCIZ3Kw1ZcFbpLFriC/BO+AP7I8KVoP/UgYU4Db2fYDe2HYrO5ZT/xqOXW8zxJcjh464r389gNEBmCCo95RTTrPYAp+54qorfZqvXXmlW4tgNfg4F6HPOuMsiyG7du1O8bOZ6jUYJQk85GX9YppAnMiTvoH4SnlQ1Jv1GkHOchT8EGM048xklMDl7XbH/BDziGEErACkwnkFALKMIQCtXXnlFT5PyH4QuHZkPQF8R+ORm8URZmmpk2Qrl5asvgAKU84HG07nnhvkVQAC1IUmxuGKqyZb1RPQsDpLANAyWE0BQ5Qmr8ymDhKhvh1FfkylGzUmlyUBaHPdHMN9AgpPra8tSqO/KyBYgWs63qFslHnd3CyC1divMWdMoNg0t6nXakmaeTQubHRovGU8AbBbYwvzR5w0UFozAWcRt7mpRXlJ2NaP4xEQX281bUMMPqXABAW96cZF6MkBqKcLbCrtoGB2zAVx4QAGL20XnVsq6A150E90o0wXC3FPm5TBaiy/zmF0Q8OAoxHUyDZCH6UEBTZpWS+Aom2uWK0mkOL6us330CcY59E+HJd1LNMNed+GcpCDAFKUeR4AZNAfSv71Algz2T9JMGOcp0Qv6s5xR0F1KC83oxXIiHkI+ztiJH0JdmLZtG8i1jWbYQzC3NOkzFfSvQefNcMcQCVoMc4wzuvcDOlbnZAn1KZnUUYZ/5835pYBENreeq/peF/e7Fr0rDlxvskWOIEtsBWwmoLJjifrqRtLyFvBZ8cDq8FMekBD47rNfWTjSvNHDOV8BLLkvBQMdAI3w22maGzfffv2uYc97GG+3h/72Mfm1h/jmx624jyiDBKiX+Hb7i/+4i98XgTh4B7ftY94xCP87x/60IcKoKKbyvAoO8e6L33pS/b9oe+HbRRkc1OVTd+zCKyGsf8xj3mMTwogl0qpcvxXGVDNpww6oQ/84z/+o3vIQx5ir2cf/8xnPmMgLdzzd/WH7doGtocEIy6CrxhvWBeNJwBmsWzwH9YHczHeax11ror6cQ6I+ekrX/lK/95f+ZVfcf/zP//j7wE40/VMO9Qjm/Go72te8xqfHsC5j3/84/7+fve7n32j4DmuwcD+OgfWNuK8VeMz+gpBnMg3HVRMhwLw+zOe8Qz/3pe//OVzgZ6LAHw3BVhN/UBtrv2I8QIykQT/6bca2k5BEn/1V3/ls1XbbNXfFKSo4LmHPvShPgvY3L7DaumwIebUnHdDBhTgRFxoL8YNfEvNG6+1bOX5KdY/cX3qU59ylMnW7zH4oH7DoU/iYmzGvT9wFw/B6ftVjhPpmA/qbWvV8TmWcR5QWL+BkAdjfhn0RnuirfQ7/na3u53PHuMI17+PZZOttmVOly2QLXDTWqA8ppbfXo5XWLPFBVA1D6cjnnAdAvnZOpYQTejhSt17LAPRGCs1TRnopoC27aZXMNl2wGpanmPdZ7DaTeu/+W3ZAtkC2QLZAtkCN5YFMlgtbkxispXBagGwksFqGaw2byM5g9UCACiD1QJoRoERGawWwSYZrGZzlQxWA4g/g9XgEBmsFtm/hokdEHbJYLWwKcTFxQxWy2C1G+tjN+ebLUALZLBa9oWb0gIZrOZcBqsFBvMMVgt2wJXBajc8CmWw2nUZxTJYbTHL2g33uJxDtkC2wDfSAhmsdl0ZUIKA8e88MFwGq30jPTDnlS2QLZAtkC2QLXBiWqDyxY/88+zg/sC8snn0iJtEdqIpmBvi/bg3cJMoFwh2NBOwmoLtI7CltVsN14wsCO1mYjOq15LcFeS8uDgxGA+NVcWf7DN2n4lJqrWWltxSZLJpNNuJkWU2S8xbvcTIgtN8JjMEWaXI0KaMIMrkoaeZhNjCc7wltqfEpOVPF8bqKEMMZHrm0uY26q5eC2xeU8iZUd4M8qORwaV8uoETNNSFp97AGMX8cZqTixOFE9bVorwjTwsOehuJoSTKiKE8KgPqJcbihXonJqqGvXcstsVpU7JNoLy7dwepxNNPPc3Yd3r9DatvDUxykT4ILHpkZYOkbDo5PrJyKgPHaJwYvGYiIbeycpJrtAKrBCQyyQBUrSX2GtiQzGqzSt2Y1dB2SaYwSVCNRaYTz7Kt3SydKsX2sp0EkXYPpwMpdxfpBoWNzvtAQZoqlXM0mtiJPJAP6mlW+iHYjJS9gzYEqxpP2UBege2OxRqyaoFVzVhk2m0rP8oMti5c/nRwlJFC+/PUMP5VZrUkQZhY31BGMrfhFKCm4emetaMbBXlQAlnIJoYy4CQlmZ/QVch8BtYc2gHyi2oHSugePHzEZIXhUzyNiH/TRniKRZPx1J88x4X3sMzd7oox0oF5pRPlF8EuBrZDXIgrtK3KV8Bn6OeoizKsMH+kUdYF9rvZMLHxFZlykqSyMuWMED8jmxT6ItsdcrqU2YDtKQN6+ulnzpVYHY0GBdYWMqtRmhLlA/7KPhyrM4ursIPFyUays55qQl2UYU6ZLPmspkedmB42mxJMLDGkgv4YmxJgD8pZLrWWXCOyxvnnSFk2raS43Wi6dpSThsSkSVGPp64Xpa4HA8ihhr5cqSR2n1YbsmtBBrRaazgy/YBZzXyskmIdmBw5BtVcTdjm0mSgVseHeIgXQQ41SFhOJ2ByCnHZ/x5lktfXjxpTEeINx4Idu1YSeyKkfiOJ6WAwcUdWgyQoWMd27Aix+uQ9p9qJZvjL/oMH/O8HDhwwZjX4r/W7TtfLf+KCTyUZ0Lr5IVjMyLp0ZC3Jc6PNrZw7Uqz2MZjjwiSxIvU2NpPcNuwWB2ew6PEajhPL2sQP2OFv8DcyLA7BrBnH2dGg5yVBcOE04lVXBXnQg6uHbSxTKdKlTsfizO5TTnZkLYEEKGVAcbKZ8erkk091YN1ke3F8hP3YB8EIaKf4ZcIxs4EmMMklBoOKZ6zFhWnUIiYtZWKbF1tU8lKZGvEc/XYwTKe2tT/qSUzkzfKDmY5jkMpBIh4yPuNf+r+XFW4GQCfmh4nRLTHwTcfjgkSmnWqfTG1OgrIZA18/saBh/FKQPf2zzKzG9+JfpmkttQvySBZ/q4n1TZnMlKVB7aOschhb6fPKsAGbqaxNYv+dupl35BBrOT/B+KvsEMrQpguczAdplVVLfWYeQEPLjHczjY5lypSJunNeqjaBDZO0dMXaSMc7ZVpFubTMysSZoqNzkzhnxhyJ3URB87qQifkVxw6wFXJehH+NzXeQ5rrol2QkQGhRuU+dAyu7kdqT7YuxnvNP9fnArBbZEPFZY4ybdbMV7Ma5Vre7lNhPl9qu1QrMnWBx1rGS7MVeCjzKUtcQIBbIgKo9F7GjaBreq79oTKCPMl2Z1WJeXvm3bIETyQI6x9ZyKZua3ivbyaJ4cLz0+Pu8eIx+No9tCPFjHsuafvdjDKPkGeciqE9mVjuRvC3N3TBHfsITnuAL9/a3v30uY5POF/RAENp0HgMm2p2sSD/0Qz9kjBqf//znTdIREpwar4/HVPSNtB7HdrAc3eEOdwhjWrNZYEdV1qNv5Lu3mtciZjX0vwsvvNBnA4YyptO5c/me70Qd03ykYuP/85//fJNc1GfBukcGrA984AMWE24IUxfmCCz/7/zO7xTWcmhz+BXHd7BO/+RP/qSvAtjdeGkZyuVRsJTeX3TRRf7xX/3VX3V/8id/YvfK2sv4hvkWbQV/fstb3uLT3+te93KQTcV1j3vcY2Fz6sa2xnatIx+G3CSlLpWBRtdX8BzYCHE985nP9N+MuDCPZP6oK9+rc3rNZ6v+d33ToW/pGMH6ol5s09/4jd9waHtc5XbU9ZiPfvSjPs197nOfgjzxdsqmbGFoz7ve9a7+cTD2LbpoO9j5z/7sz3wyfGPQlzA2Hi9eleegYEDH9a53vctBJrl86TcEfI/rAZCsRd/Dhd9pT34b4HeMuYxpKgFM++Jf9UGN59uxJdNqn+Jv+D4EYyEu+LKyul+fd+RnsgWyBW5+C+A7Q8cXLZF+gzD+YL2WzGrYz+AYqus6yE/XV3QtYR4gTBnUdP6JPDmmaBqUUcFk85jSyul1v5Rl0Pz1HvnreqGm1/LrGKDzSU1De+q+683f6rkE2QLZAtkC2QLZAtkCiyxQ+fJH3jU7eCCANjaPrBkobbi56cb9sHE+Ag13BGpUsRkfN5Bm2IyJv5+0c8XL1+FaarUT5Xc1bYBBds0Wet3UTWYE9zg3jaC26XTsKPYIMBI/wqr1hsmDYqKhkmG8V5ATgAgGFBDZIIDVdFPN5BZkowel4mQKaXVTk3mqfCEAM/MmfZCR4rv6vaGbxM1IlQfSiZ5ufKIu3AwGiMJAAysrZhMFgtRc3RYp8fHPDcXexpptjmKyy4/+VjPJhkJijPVSEB7KxvSb6+s2EcbmNOXV8CHNjfzbn32Wbf7h/cNR3/sDJPk40R4M+rZxOBaqdLQ7J9pYGOACBkxmk1DI/UVwwymnnOEAZsS1vCOBJ0bjtJmKfMbRxZrtrqvUwuYf2iRN3kVSalaUzeJ7UYYENko+DICE3ySMMi46SWeHA+bFNjGSu7tOZ1lkp5LUKeSi1Mfoe0jPRQvkR1AIPlZ4rxvhWKxRwBmfRfuynGgjtuN4PHTET6j8HxY7lcKedsBzKp/ATV+UN20MJ5BltZI20fF3psEmNO0DwBup7dFXrr76am9GfITR/3efdLIBxfxiYQSpbEICjEBbkYhAXejDYwE+rq9teGAOLsqo4h6AHIJLUB4DvXVaJmmH33hyE/cGDB0A+BX8AWXTDyzWF8A79k2ka9XjhnS9VQD5Jam4BEhSoOrRtSP2XvRH9i/EYF0ATpvxCZyB9rf40AOoNMkzE6zWbrcEOJI2SRrNWoqHIrFaqyZgK+rFMqAfM46pxKf6IWxFO+vCHtL3e2EM8naaho1/AABUlom+3el0LR/U0Raqx7OCtKiCSOgbtUbT9YcBjDgcJ3u4StVFNWDXbLQNoAbdtXojxpNW22CqGBoJqgBQmdLVkCIlAIXjpI/9dcjDhXxQFoANcfV7ALWEuqOvHTwUfHXfvq+7tdUjIbxUptbH95y6x4BTO1Z2uXoETtWqkLII9QEoCiAsXJDRpA3Rp+nDa5sbqb36G248jOCOSQCT4lKJbYCw6dvopwSYXnXN3gJImrFoz55T3CmnnOLzgSQr7QN/JHAW/oIxA1e9CgnUAEpeaiXQxurR9SThXW8aiBBzh43NIO06nIxt/MX85LLLLvO/YxOPCzz7Dx1M0qFCkQAAIABJREFUcsOY80QAKKQhGQdud87Z7vzzg9wn4hP7PmIsbbLUTjKs6Lv0eZSd6SEFy35HYBLbxQDKszT3gMyxjSmVmZtFWXakZZyBj7OvoR0VGMpntX8p2EsXvzY212x8wfio8x/eqyQiNrIIBkK7c9Ee72LMwb/deNgAgJulpQgu7y5bmyr4qbexYX6IsnGswTkGlZjk74PNnrUXysi2QLsRTIy4YrLdIqGO3xkf9LABbGtzVB4ugC8B+B6BszqPUrBUeQGMPq+blujLhfgfYwhkbzEGh6vq2u0AfFxe3mHSkBi/GB8CCCpMKAD4bjQCELDRgI3D70jDPDc3+wJKrhXuGf8xV+E9YgaxoYglnOegbJir0W/ph6NJkmpVG6qvlv1TfZhtpGA7tANtvtEbGLAYfmiHUmR+Xq0k+TSUn/MHbEQRwA2Zd7Yv4hj7OGQ2rW/OZvY7fNgOQghYFu2o8zSC9eF3jFcKKpmM09xSQSuYvxCUpuP7yq4VG8twYMfs00jjCMrV7oY5sC9a/IbRheoyyCw6WAEcU/bbeYC2MphAF4YzWI1Wzf/eUiwwD6wGv1ffnwc+09im/fj6yIDqu7YrA8r0iGEEq3FeFWL/pCBDfUtpl1t7OTF2PeUpT/HVfMMb3mBjhYJdyuAGBZ8rGIX+ibnM3/zN3/g8H/zgB1tsh/QiwU88qIE0yEMBQzeGzeeBhD784Q+7b/u2b4vzmuWCksGicerGKNu8PBeB1VCuF77whf6RF73oRTY/1TxQV7aRzqnLcoGcF0CO83Wve12co01sHgEfYHu94x3vsHfdEPAT5giUgoW0JufRWn7Mbfk75kyPfvSj/Z8B1prnb8cCq6kE5+///u/7fJ71rGeZz7/2ta8ttDvtrusod7nLXUzW9ru/+7vdV77yFZ8PgY641zk1YiC/X1FeBf5q36GPAZD0qle9yueJtJzf4f9sP/QPttdLXvISA7f5b9P4jai21Dn9TeWzeI/6WNlP2BbwKYIF8Rv7vs4T0Q78Jr7zne8818+PVS/OhdEWnGsjPW2LNUrGOMxzVX6UbQc/oZwx8tC2O55Ny3NQtg0kUOn/qOMiuWGWDf759Kc/3V6n/jyvPHgP+0jZB+hvZeAaMy/LfbLMyE/z0rVbrtfiu4TSpfe9732PZ57892yBbIET2AK6nsFi6pyQYxHHLMYU/M41PxxIuOKKK6yWXH/SbxZdF9fvfv19URoFnCmYbNEa2LHSbwWspnuq88BqCqQrr2FksNoJ7Oy5aNkC2QLZAtkC2QLbsEAGq8UNSLJKwXYZrBakiHBlsJpzGawW/EEBBBmsttvbJIPVAtAqg9UYLzNYDZbIYLUN7xAZrBbAkRmsFoBoGawWAcHCQoqFxQxWcx54zI2pDFbbxldsTpotsE0LZLDaNg2Wk39DLJDBahmslsFqiUE4g9VuWFjJYLVgvwxWu2F+lJ/OFsgWuPkskMFqx5YBzWC1m88385uzBbIFsgWyBbIFbk4LVD7zgb+bHd4fmNUGGz1Xi3Kc/fV1N42saZADrUYWtEb1/7P3JsC2HmXVcO95ONMdk5ubQUAmUZBJBkGhAJFiBiECQZCZgAhSYChAShBE4AOMRFT4lCnwI0PAiCiUjEb5RZRJhh9IQkJCQnKHc+4Z9rz3X6u719Pr3eyTnBMSuEO/VbfOe/fu3W/3008/3W/36rUqXpIKF8Arw0Fgf2k36q7RDMCFdjNJB46HIztRBblJnurqDQauXA1sENVa2bl47xHykS2pBIm0cmKvUapZ5oO/PIGwvprkKZWlzJcZrFyRMc1YQ6pVV46fg6VmElmR9KRAtZ6YXZR1DFJyevLaTgFU07O0YSEbt5kcnlL0GpvXaFRgbGKahSlWkn5kvqlVG4kdZ3XVTrd1N9YK7CO0w9LiQjpdOx4VJLSYRsFJG6tJmg2nC8mmA0kiyqLt33eKW1paCL7USxJdw35iSsPnnJiDTWQcWZ0gR6inIWirjU5K7yoVay/IgLbI9AOGntiO/UFiaEP7TEqh3RvNRSxp+Htt37JIeYLVLDEtVYUho5QkWXvCFgZZ0si+UqlXrH29T0cJWrAZGUvcaOLA/oGrXm/KKc50on84GNvCCyT7SGePzVyexIP9yQbmZftWV32eqC/tgN/xVCP+0udhe5YHbcgTfKurKzMZxVAP5qkMTGgfsumgX5BdD+AtsIfhQv5JKmvB+gu+J/MQ8ldmLEhv4kL+l1xyib8/dHDZ8XNIRNC2YIJhrFiLbEpsX/YjpGXdwUyTJEp7xkgH+zHN/NxiQdILIAtcSzsXrX3RFmQPApuPMjvqqVtj6BmNLI32KZX5adSSjK+Pq/H0rso51OpJ2tizjnUDCxfZduh3xiRUgcRkZG6rN4Vhbmj9t9NZN7lJL/eGWOxBqonVBvBdY5FpNxKbVKuVTqpOEqObllmZnLTMyI92Q12VZYd9Cj4AqWDff8tV1yAL0TDJQON39PO5ueTnyh4Alh2OF7ANT6nhtxiHvM9UqsKOlmRDwaw2KYe4AXZAY01rNI3lEb9NY0c5jWtgVotxqdpI0hH1epKBw3gLiURciIejcZT+BANlJ0j0wj/X1kIfX14+5NZifwcLEvvOrj07LVa0WnMQR/XpQaq2vh6lRSclBzlhXDt27LQyK0PnCMymUQJVY8VkmBj+VAYDbUdmR/RTnqpGfGJsAasTLzAQMabVwSY4CuAVxCTGE+TX3QhlBpNTqx76oLJkHT684jaibOvc/Lw76ZR9Pg3I9645cK2/H07GbteuEE927Vi0mPmDH/zAZD/ArMbnqn8iT/bx/aef5k477TSfz759+6z88CP67dLiLuuzyvyEOE/GL7C6GmPiuJQYvyqJ5RSMcvR/jY2UA/W+SnnbCCZXGRjeK0OV79dxPEKbcuz2Utdx/MVfnsRE2lnMG/BDsqlBLujqq6/2NgGzGsus0oq4b0WZQsQBsoUhf5s7QRI9HhjAmMC2QBRS5iqTFm0mWUzf3pTrHU9krJlLNhdZzFqzYWxVyM+YbUrJpignPx+IDFsfLK0xJqu0pbaHtovav8DWJnlap/B9v299H7LjlHpst+ZtXo3Ph7G/bKx3jQkVc2SmbzXnPFsjrvW1jltdCyyM/d7QPveMjzENfsuDGpj/YB7s+84Ag2vcVHQVS4NQRcZcsAUbG25/UJCPpw1Vugz9l7EXfYTtiximLATKmkkbdftpTIT/0k+QNkl2Jlkm1J1zDMQTzpEQi1g2+DsZ+MBMxtiFWER/w7yD/VfZUpE3YzvysT4e+5mPXOXE4jwYBkZfXBhjbZ4vUrywjbX7/Lz1x0Y72Qd5qLx7PbIVYkyZxPaaZonRE8rqc7MY1JThRpmmpplvMrOaWjLfH8sWYD9QpjT/7kgG+QkYKskmmd7VrkumU2OYxsJZYzW+v6HpEQ9ufetbe/NjvOWz0D9V4u1Ybp/jqexoEzB04Xr9619v45geeroh9X3LW97if/ac5zzHfv6+973PPe95z/P/x9hG31M2XpVfnH4u2a5VAu+GlI3vKJAihCQhL65DKGvIDcn/pviN9iPKAt7//ve3Rymzl75r4l7jic5raAfkQyY89NnEou7cueee659xzjnnWD76rK3WVZ9LGcR///d/tzxhe7avyoAibjzkIQ/xj/nkJz9pcU9ZTDS9gn61nHgnf9aznuXzAWPWmWee6e8vuuiimXEJedI+D3jAA9z5559vMQ3va7hudrObFdjqGZPV/spKiDLznUbXou5zn/uYzCjKyXmZzuthG9oQ61VkYvuLv/gL/76Da8+ePUn9otMpsCRuhxVM2xTzTltbrQd2ZVwo26z+OO17rC/mx0x/3/ve1733ve/1+WDuqGtj+uzDhw/7/0JulSzk076hrGy6LqgMZJonGYc/+9nPmiQofI/pYWPGF8hZvuY1r/E/V/a+zZggr2sOyu8g+Yp/zFNBD0mNoGproninfeQjH+nTf+UrX5kp07xZH0Sd2PenWdN0/jwLKA/ft/fOwcDm+HhvYTuibdlGZ599tnvDG97gi6Is4ZuVLX+eLZAtcPxYgDFE4wriKBl08ZdxFXGDcwxlA0W84f+Rhnli3ZbrHzruK5uasslOM6uxTFtNz1it6ZX1czPmtmlmNbXFLOY2ZV/Dva6TTIOdjx9PyTXJFsgWyBbIFsgWOLYtUPrSP71ncijKgPY21h05terlkgO4DFdpNHT1qBFYL8tGy6DvBsMAJgCYjRstzXqSGgRYjZvW/W4nAbaGQ1epB2AEXvJKtfBkP0lRsJqByZJ0oy7E4uXZwCLrSV5QJzgAq+nkhfdV0PdT2scrTIZNPkzEjHq71UxSgCopVavOnuzEsiMfv/gdF7w7kDGK9oQcqoGchFVCJ4CwCRfzUD/buG0kWSut+2AwdL1uaC8sVBBAALCaAjVYr5P27jHPBfgwbfilF26VbVo/sm6TWUyCTQKyVjYg0d7de2zTDpvffO7YS3oFP0GeRrUPO5hkFWRLIiikXLY0Hcg7RlDOABsIsdSt1oLJgLYEpAKwGv0B9odEln+hb+1wpehLCmQsVZNvqFRlrVEXyYRyagsB1viNbReAJgBWmpTLGCChABbBXrqC1Wzj0JVNng9yXTZxniT5QkiAcbGHtsNfBQ0APMDFLfou/u7fv98WPHRjHmkNXHLokG3QArREQBhAGlz0Utr8aaCbvgwRrAb/IlgN/Z6/37v3ZPMfLLhws1k3emu1ui344XvKEqwsryYf27s3ARP7qR9BUlhUVgtRmX4ICTC+tA2HKW4gsfX3egJg+c3juGDYaCXJUdiT0n7cOEYeCsRE3RWsxgLpC5OCGBAnZ71goewGzBUgEWw/GkWJxhhDvZ83RYKZqGLnXKczMP+ED3AjP0hNBsuhrpD5xFWtJikCgOG4obBzV5JJ1QU2gBhY/mmmHF2EY9+HLyk4iT6s4Abfr6Lh5hstVycAdFyydsSzCBRoCkgaz0zPGhUACvoiTrBaD8BZ8xqRdcbYEYHUrly1sQkyoJQkRowhiG0MmBjjjJfPi/ZsJNlBBavVfBuFqAZpSMYTjMXdXpCzRFutrwfg2trqivV3SNcB5IgL7QaAVYgBNTf0MoFY5B651QhWc6WK27lzt/8c0slsU/xNZU511/5eLSX2IwWXwMYEeRw+tGJtGmQ9Q/mPHFmzGIjy8rmIe4whBw9eaz6J+MA8hwDZRBsqWK3b7dt4ihh58qn7/bNK5Yq79mCQTB25iQHL9uzcaeA/5E/Q1fLqkTQ/EalH2BKbEbhO3n+K3as0cNiYigBoJ/OikfpbAk6Vxqm+42FaKIJ0oy1y9/oFGV/Gn/FoYJ/rYvf0gg1dWIHLukAPXzLbDocm9YhNs3YEliE920XbEQBESidjMYw2xHjEcmLsIMjP2yqCaRBDmAZ15ZgIUKLKf3Ou2G42bcEMsZYSZ7t37rL+ruD2ikuLTzr3C/0h9MHmXNuArSoPjV6nC1e0b384TFK5ArLvd3uuH+dyQEdyVoJzHrz3Mq8EuaJsMZDhc5vFeFnjEHXQ7xWwoIuIOgazbOh3uijINta+DFtqjKUdkB/zxz0/17HJl0nAGgpgpW+o7Pi1Bw55AD4uPdShbYEysi7wDZ1zms37/YKMk42JiGkRMBLiYWAuRIxKG4NJrh1AOqYvyvUlmVfYgBtBAOvTVqgfYxQ2MzkX0rFVF321Xj7ukK25BEn3uOFYLrlGPUh2NltpXMD7AeuIGG5tXS4XwGpsI5SLcw702esDq00v0OomagarMVrmvyeyBTYDq+k4q2C1WYAz9HntTxrLb6z0s8qjYDUcAshgtaPbk9E+7373u30hATjgfAftqPKF263FU5/6VP8TgGo4pr3uda8rgMOUvZTPxTiscwoFpnFOMQ282G7ZOHZBXg9lwoW8j2awmtbxq1/9qv/v3e9+dyuzgooUTDMNSmHdEQ94D/DY+9//fp8nDt/pPI4gtic+8YkFcOGswyPX1Q7adpB1xPX1r3/dnoX/87nTc99nP/vZPv073/lOm0NNg/DoY5i781nwL87L8HuuJ93mNrcxSXYAz2atc+hayFlnnWWylZjrEKx285vfvHBQR8FGs+79XKsZ5qR6OOKud72r+8AHPuA/x+Ej9guUge8iekgT77FcM0DfpVTlF77whYJcIyXlsb7GPHVc0PbC9zxkhzre61738l+jT1x44YX+fjoezAKETQO5OFdF/2a7oL4f/OAHfZ44WKxgNR0vOP998IMf7ABsxBXWUMM6va67sw/jr76LIL36Hu0PWdsHPvCBVi8tA337TW96k8UrfZYC19SG1wVWY72e8YxnGAAU+ei8XYF3zAvvsvSNZz7zmYU9AfoGfCGtKabDZdqn0C60A+5pW02DdSvmuZkMNN57uV6LtPSTP/uzP3P3vve9vTlUxve6YkL+LlsgW+D4sgDGCN1LZDwBoJrjJtbtdO0n7U2lFW8d72AhXXPSdf1ZQLTp9bYbmn4rYDWNn9Nrn7a3VirNnGNMr29tNpYcXx6Sa5MtkC2QLZAtkC1wbFsgg9UyWM0z5WWwWmBO4oQ3g9XCxmoGq4XN5gxWC+xWGawWFm4zWC3YIYPVMlgtg9UCMDSD1TJYDX6QwWrH9ktxLv2JZYEMVjux2vtnWdsMVstgtQxWS+AnBc8TNJnBahmslsFqgck1g9V+lqN1fna2wNFtgQxW+/G5xHWB2DZjUMvMake3n+fSZQtkC2QLZAucuBYo/b//8I7JcpTN6m+su0pkU6hXykn6E2CmyGrThKxSlAQdDcDWExizvFRclJADewrR+5PRyBhW1ldX7STacDJ0kNjE5ZlaIqMPfkcmG5VoHE/SSSVMLJSdS+WZeEKpPEmMGp5BTaSz2Nweac9TY1XIj4ZvVH4LJ8N4Wg2SgEmCMJ1KAIOL5m9MQqMkqdbpDRzYn3CBXUNPliklurEslCsFJhUDUYmslWddGoaN0m635wb9wPKF043KrMb6oh6sy949u62N6tVkW6RVe5pUXy8xeWBRSU+CMc/5uZadXAuMUIH5KTCrRXk7YSuZjBKzWrB7mHgqY8pgOE6nzyCPGFkrms15V42sVzVI8sULzGp6EpjMatUa6P5DuuoUm4idFqkluTT6Af6C6c9Y4uSkYfD6uFFdhexKWGAYe8aUcKF9wOjl7yPbUXACMLGF9gL7mjEwVRKjW7PZtpOhg27PbA5mHNLBAyhA2yqj1emnn26/Rf9SVhJKYqk8VqffMxYinNAns4hK1OA5etqTeaL9yaYDP2XZcJqVvr1v70l2AkilSyFHyBO4yI8ngyBdSLmFzkbP8sdJZNrKM/xFqWK0EfuIntBB+VlmMA+aBO0onQBFXVlOtAXbGnZrtAJob+xGrjXX9vc4EUs2L9RdJfbYL2BjZVdQ5hs9ycsFWkgYzzqRBASEnnznfWBECxfqXauF4OVZKmOsU+bFtbWunXqG//AENPoo+523Q4zDjUaSVMP3PCHbnktSbnraGrKTKuumbD16cptlRtuxDGDi48lTPZnryxPHndJw7CJMzEGuTiVtWLa6MHrCj1LMSaeDcYqZbIWwN5nV1jtJqhJPsphQqboKWT+rdRubRuB8M9noisUBMKul3ybWonJNpdySrcCsZkMT4kaUcgOzWq8f2rjX6bpOJ7CUbayvWhwAs1ozxkCwUjIOjyYl1+kFec1ub+iOrIXfKrPa3MJigTGUbVetyTg7BvtgiFGTUmJ8VDYmEEuSpQFtyHs3Ltm4v7KSxn0wYNE+aCNjX1tdtt+CSZExBJKnbOt6LbEGrnc2XD/G24X5Rbd730mhnM65g4cP+fvBaOLmF0KfPWn3buuP8D2OjweXD5tEoEqe7Nqz27Me4Nq772Tr70pP75k143xpPMIcIPRBxDGWGaew6W+lschJb/SsvdBu1mf76bewM/ohrmolMXfCbowt6GezWLLg+4wzSMN2QUwlOxrKCZY/XIhnlPDGPesFW7Fv4oQm2dRwalPZrRgPMQ4wnqPu9UaY4/WHPYszYCNjefDXwD0MDjGmcQzasbBoeXpp0RiTUa+oWu/mWq3CGM2sUA/6G2I5GRKUWY3zMv2N9x/QRYIhLc7Zknz5wIF1zXepCblhIVhLnrQwqFMauAJJtugnSA950ZDnyPzEjzDClKlMWuyb8JFZsdSXIwYR7ZvwE+2bNscQhrPpE7VqAwVxsI1ggyTvu+E6UYZ+eWW1MP4q2wbbUWU0McdQ5gFlbuO8IozjwT8xj+LnGGPJAKOsaZ1O1+IJ2CVZfu2zvkmj/fF8lk1jEWISy6PvAvAdjjX4nGlge2UvpA3RFtXYf3H4QeV87HQz+B+jb6CcNm5WUzxvtJIkVb2eZEAxlkHaFhckdikDqv6gp4kLdpiSOWSZlRkG5dKySfcsvO/khV61TL4/1ixwfWA1fQdSBiD0f30vZDzQNFtNr+8KLA8+m8XKpuXJzGrHhrcp89N//dd/+UIDtDRLynCaLWkrNXzsYx/rk0H6k/M1MGR94hOf8J/r+yh8hj5WXCtJ73kYXzmv1PfIrZRlszSPecxjjJUKY+mxwKwGO3G+fOc739kYwjDfpZ3RXtr3OYZOs0zRLr/4i7/oPvShD/n/gi1MZVD/+7//239+j3vcw9pou6xq+L2ycHE+/o1vfMPeabTMOuZjHnTeeef5MkC+U9+zNUZt1sZ8LuYEKm+q6WcxhMGefJ+APC7lazFnuuqqq/zPIQNKf1Uwk0p/6j1+Qx9GWVhP2PyCCy7wed7udrcrzN1mrdngM76nIn/6wz/90z+ZvOa3vvUt82edP07bie8fv/zLv+we8YhH+K8h04ky4briiisc2MBwIU/aUN9NlWFzur6zbAu7fexjH/N5guWOfR9pNS++30BKGKx6uJRZDfbTeKGsgawn2oX+jBhCm//1X/+1e/KTn+yT6XqkzpvBWsd2hy/ooY9Z7z3XxazGet3vfvdzH/nIR/xzdZ1vmq2N5USf5rMe//jHO7QxLsy1ba1ufd3mvyiD2nCzfsH1UbxDz+oLsCvrA59nW+Ce67VgxYMMLS7I6rKc+o672fPz59kC2QLHnwUUrKaskajpZZdd5iuMv1zv1D0inQMghuma0yyWMt1X8Wtvtv6d1EQUKPaTpNe1is3AZ9NrsbPKjPoztutayLQn5DWM469v5BplC2QLZAtkCxwfFih94YK3TQ5FsNqg03WVSdhIq5bKrhqBOI1K2STYcG+LqQJWw2Z5pRpYRgBW48QJG3i2YaYgCTcyEAA2TMsRuOY3zwgOqFXT5k0ZQKIoqRPp0vEsSDLxpRYvfLaJK5viAKvx0g0YP0EBqs1vxhfBanzp99J4tbDhCnAdJz66CD2MIDSk0Q1FbIIOgX6Jm/3qMsynKhKlumiEYunkyyZT2ByNefpN8dBcrt8fuOEgPAuLJVxI63XWzYYA2ZB6fseSyDAJ0EcBScifbV1xaVMc5eQiisowYUOd5SyARfpdkV9Mm/EQ0TSAkZfDC+XHZ5w4lyvJ5mMsDMSNvUqlYbKepUraOOz1B+YDyKtSDpt5lVrbZKrqjYZIRyVgWaVeKyzy2SR3CgjFMnsfiDKgkE0EaBEXwGq2udtPcpOh2QLkBi6TNgIFoNZoC8gg+B2u9SMJ8IHFCy5gYMGX5VHZSixQKt2zggWZHn7ExSeAvriZqhv5yJ9trYsySKugLgII8BwDSna7thB4yklJBvRHP/qRLMDsM4k9LFBxMQdgNS5eAghFGTgFqyGurHcDoAe2pHwwys8FM7Qh6w4wZ9oUHxbqSztAslDlTReWlmLfr7j5xQV/j7pbvxAZX+TNWIey62Y2bYtFWZVJ4II9AEm6McU2AnhIwSj0SYDV0oaDArMS4A9xQKUY1yJoCWA11hFxuxEBJV5CLsbwhYV5s/m+fSeZrTrddatjAMkFH2022lYvXQhE/VRCyYBc0i6aBt8XYm8Eq3VX192wHwBY/V5RRjkBIxJIGvVO48LYbAiQBP75nlguu27ME/2SwFOAvVJcStJ1VYDhKEVaKrtJlPkDCMzk/8YOOK2Yf9WVKQdcUjClSKaWEANDeg+8iWC1QbfjRuMA8MUYRxlQBauhxBg/gk/WDcQDwBzr1e1BBjRI5g3Hzi0u7fT3i4s7HMDg3g6liskxwyYtGYsZf0qVBF5EXLH4PEn9Cz7FWIFpRJIL7FgfrFcSQERBz14eehTad2O9a2C1leXl5KvlFJ8PLR82GdB6reHaS6FvDoZDh+9w9QYj12qH+L80j8XmMFjC3xhnrrz6KpMtRt25mbBv/yleIgbX7pP2mj8oWNcD6yPYHbg59kfEAPZrxEX6G8ZQxrRhf2QAOCyE26K9AJo9WLYRyr+GPhtlYeHb7FPoKypTyL6DNMqKSWlmLFxx8wd5MC4BqLZ3b5CIRYylHWgv/EXc4LziyiuvLGxGEZAH6VTK4ShYbYTDCRGMDrAafQN/2dfm2m2ri86jIJ9q/ZFMuDHmM2aWxyKn6EF+wW5oH9vokNiigDxIdNKfdREO/RjP9vkAnBrnXSrto31BF8N08UsBVfitSr/oYY9Zmw8FABPmqCJVr/MQHY903Lf+iPFRFhfZrxX4MA2OYBr9i/Rafkrbe0nfXohXaFO2C9qBQEb8VaC25qvjwqy2gOqqgjhmgag2Njo2r1jFeBEBhWp/hAD+Fr5PP1dZMvRRjuPo7yyPHvZAGrW5SirrWN+an/PV9BLGEbimm9ODUZIr1UXZ5lzxkIzNB6oVKzPm8tVGiOEo2yyw2mYLurCJ+hvbIoPVZnl9/ux4tsAsQNh0/9A57HbAZLresBXw2XbBbQpWwzsfy4Z4oYD247n9joW6KViNc89TTjnFxijEXW2v7QKU+I6ohwgxj7v22mu9eTDH5JqBjjNbec4NAc/NahOA8yAHiAvzRM4jpjdZj6b2RLtx/AeAjEBDjOfiFgBQAAAgAElEQVScI+ihLd30hW1VDpJxBu8VtANASzof4AG9W9/61pb/ZqCv67KTAol4/6Uvfcnd4Q53sHnxLLAg5m6f/vSnfZqHP/zh5pP6Tg//UZCRxkaWSQ/N6eEdtDV9Tn0P8xf+H8+H5CouPIc2AeiKNtf3A/XPafDWLEAV3k8++tGP+vwBFLN3CHm3QFn422k7027a7nivom9873vfs/c8xGMClW5/+9u7O97xjj479H1esDnnjDikBRlOXGgvlkHnoTqOwM76Tsr5m67VYd798Y9/3Of5a7/2a4V+p3NA/gYSk6961at8egVRoSzT4FakmQZrKUCQdXzZy15mEp+Yt84amz75yU+6pzzlKf4neEfVOf4sQJi+Y02DDfjbM844w1100UU+T5XcVf9FWgUNs799+ctfdpTE/drXvmbzbvgg89cDONouCgRR/0c5VUJXAXmF9f/oi2hb+D2ul7/85e5JT3qSv0e7c21P39WPptiZy5ItkC1w01hgK3N7jlPYjwFQHZfGLsQhji8a1z15iEg/z1qbUSCazif1XteuptPzubpmpmn0HuWelX76WToGzAKoaXzVtBnse9P4aM41WyBbIFsgWyBb4MawQAarZbCaq2Wwmu9LGayWZLy4GJPBahmslsFqBCtnsBoXDjJYLSygZLBamIZmsFoA2c8ChGWwWgBsZbBalBSPQErYJIPVbozX2JxHtsANt0AGq91w2+Vfbs0CGawWmOQyWM35QzAZrJYYbtGDMlgtrL1lsFoGq8EPuK6QwWpbG19zqmyBE8kCGawW1tsUSJfBaidSD8h1zRbIFsgWyBY4USxQ+tz7z5usHArU1MNOz4EfCle71nCVqLsGNrVaZIipeQKswIA1GoAVILChjEsjB3YpXM16w04P1SpVO/nVWU/sUGByIhMS2H0m8WGeppbSVw2w2gSGjFq14SDt4587GtnJtQJduMgvgk2NE5kCZe04MZOFcoe6jMtFZjWTRasnKTfNB8aZdULQldMEyucbPWnoJd4ChU6hPJEhJBQisXwVZExF+nMibFiejSayqUEGlJKgKpM0GvTsdCdO15LlYueOpTTRc4kJDKfKlGqfNqyWqq7ZDJKIKD9PbUCejif7ULZ06jxJLva7GzPp7OtV2DbYZDwB40iQ4lPK/lY7SS7Wmk2TbQVpBmW2wCTEMkAGtHBarRQ2CNvzO129FiThlHFmOB7MZMkCW54yYyV2vUR/jO8pIVYB4yCBj17iM7IigektSrVOQOESmdVGkDWMp1fq9cQoExiqQpnRDsxn5dDhAmsXmWmQjidzseDHU43TJ1+Zj7Jh6ek/SJ4lpq7EzoW2oB2CLF3sjyIhoKdg8Bye+MM967hnZ5LhA7Ma0+zfv9+Y1ZaXjzh8h2t9rWMb/zg5uGvXLv/50tJO+xwsP6sbgTVqMhlZPIEdeNoQz6evglktvdCULA1OGDHNwYNJFhCfL0YWroWl+YL8nJ5m5UlJPIt9B4uOfBbsxn6HctEmOOXEk8L9QWIgU8kHtKfJENeTTC2eTz/vdNYTk6Iw4W101tzaapCAvOaaA67TCZLNsH06GVp1rVZq01L04d27dxmz1KmnnmLxHHnyhD78gn42P7dYOInM06l4Fu9hD2WpUUbMGCZ937S+Vq26coyZGJtWV1bMN5heY2mlkljQ9AQZ+h39FqeqyfyEdiADWb3etL7speIo71uuCLNmAqtVanXQNvpilMrVArMaf+v7OiVZXSnmGH5mDEnCrObZm+J4NPFUQmEsHvT6bnXtiL9fXT5sfWc46Fk7zjfBYBTiW6mMUTzE1d7IubX14AP9MWQxA/hSZfhQTjI8oU3IRKon0eqNtqMQq7JJgYGV13iYxhFIXrLd0RbsF816kqJG/oNh8EmTD0V9hZ3x0LWHCxKxnDOALa7TowS5c+XIDgjZ6LUYEyC3WI/MQ81a3ZjV8CwyTlx+5RXGBIk+CsYHXKecut9BdgPXwo4liw/wffYdlVzsdlKsg3Qq646+S38bD8bGGAcpcMaoxYWlJNkMZtk410LfZzy/6qofGhuZ9l/kj3EdF8rP9JDrZN9EeSnfCQaAq6++2qdH/2Xf37Fz0e3eHVj3sJnGMutpejyX4w7sp6fRCVYDuwt/ixP0zShTCNY8EhfgucastpHkjFEP1iVMM8PsCc/hs0b9gcw9EmOfG2L+GVimYFfGW5W8Qm4af4xVQJjVkIfZDXPCOCfzrIdkyRWWMk2vTAzKRLEZWC0wEYY5D8YvapoqGw9+q2xq7JMYc3iv7GjKejHNrsP6+nlLlMJEX7PxEfPJyEamfV/7Oz4vzBOGIUZB6rzTDe8C6F/KrEY/R5lpWwXB45n8HO2m4ymfNeinubGehIW/0+6QASVz4dVXX1NgVrO2HidAoTKrodxpPO0UxlPaQmVAMb4r8wPHF+TJ8sOX2wvz3iaeBc0YK5MN+8M0jqN/0A71VmJWa7QahXcZ2hN5VqJst2d7jWPHNGhSF3QtVmdmNRu38s2Ja4HpWDsLuMYxKMTptH4wHdeV/YWxZKvplZ1Iy8B89Fka7zdjVkOf38qG1onb8j+bmqs/YJ5FSUFlh1LWqK2WEgxCuD71qU/Z+9lv/MZvGGswxie+c2ue+r6l3+P9gD5JNt2tlkXTaV1ue9vbun/8x3/0X9/ylre0tQ1dj7khz7gpf4P5Ecv3uMc9zv393/+9f5wyeKGvcY7m35/iPFRZ2fA97Ynxm9KEkCnUtRq2wa/8yq84MHThUqmv7dZV52uwPVm7UB6+c3F9AXljTnrxxRf7x9zlLnexuaE+F3kqYxznQTqH2qycmK/x3UjnyEhP9nzIXxobdaVifeQWt7iF+fZm+U/nqYdHlEHtve99r88CbboZw5+u/3GOrHEVNmDbqfQn5mXsM/iec0PdTIef8P/IU9mKKekLCd9ZzHDT/VfHCJ2363gEeWBckLbkswrr0KW0Zvme97zHPf/5z/fpOZ+e9nn8X98/1AdYL3zG8v/O7/yOe/Ob3+zzZNtOt+FXvvIVx7rT92c9l7+7LmY1XXv7t3/7N/+TO93pToW1TH0+17QwZyfzJRjx/vmf/9knO/vss01WD/2F769oX30f2swv2cdQLlN6iGvE+A36BcuM79l29773vd0LXvACn+2jHvUos7nGFqQ/mtkptxuzcvpsgWyB67aAHn5gSsQMHct0LKAkKBgrOedk3NFYjnvEbI5rW2VK47O2ml7nPLo+MQt8pvsGKJ+Om/pcHes3+1zHDLWw2ir7XrZAtkC2QLZAtkC2wNFjgdLn/5/zJqtHln2JhpDto/QnZDcjcK2CxQlKCE3GrhSlGCcjyLGFzaqRG7palBUDWM1ALSLROOx37UVtrbORwAHjoRtEKU1MJupxg7PRRj4BIFWtYFMqgNUwUaOsFaSpTBJLJDXrtQQyw8TIJjiTIm05wWojKIJGCbxp6U9OrHRRCuAeXVS2iVKlbC+UKCvBag5li5vQWp7xaJQ2YgcikTlJG1e6KY5NXF3YgCQerl6vb6Ao3dyF8paCmWwjbX4uyQCNEjhJF8a8JGssc6OaNuFgBy6qra4eSdJvsgE2HqcNZrS70gwzTwAZKQ02GPbdWgRkYIGE9gS4gpvf9VbLwGrjMUTwwgXlNNt8HSbQld+0c8Fn5hd3J0nQSiWB6iZi83JqO0iAcVEB7Wz+3Ei+FMBqUYe1NDaJQIA/uLgFeVZeLAv+PxmXbYGh0Uggg0Z9zmyOduaiCMBqvMciI+urYCbdDJ6mNp61eaKgRshpmiRlL0nroqxcmMQiHEEAKl0Bf5i1SAb72EJOb2B+gpcl+gPAagA44FpZWbWFokq5ZpK1aH9u0CIGKL01F5mwaeuxgFFyi4tDeL6B5/pJ2qHRaBZAHrTPoUPLBl6B/89FIAhAXOy/WlekYdm8jGbsLwCHWN8RKTSVWFXwx/JK2vz28S4ueOtmPKKJLkzStt3uhi0qKtANQCBIKuICCA8gGsbPBNoAsDiAI/3iZQSrLS4u2Kb7/Hw7yaXV0ka7B8tGcEO7NV/wgQTW7FuZFdihAEG0J22qQEP4HcFqy9cedIcPBlA1AHi0D9IkcGrZ+inKlV58q9bX4MNsL8SHXlwwHIySbQEAprRzuVxxldgWtUbT+rgfl2oBnI2xiSCqkUgAAzBG2WKPV41jKOSSUwwEuDk4LsBqFY+KQYAYGbhn2B+4lThGA1hOn+9srDnIheJaknp5qdL4rEml7jqDMEYgw4UoA7pj5+7CAif7yNrqqtvYWPPJu+sbrhPj1wggjzj+wodpw4X2nIEpa5VEHw9wM30A8Yr31XLNngv/tTTdFPPRdqwjwGqUFfaLuHF+MhgMXWcQgfKIM1FicjwpuR40OeOiBgEiAPMNAQCMC/CUlrn08stsLgHAFeVZ9p92qpcNwQUpP8wzcKFf6yYwFcABMGbMKZcDaAqXArA6ax0Dih289oD56vxcApHPCeBYx/0DB66VMaVv/o/8ufgP32ashv3o/4jD3DwByAxAG14EqzWaNbewEBiwAAy2MbcOkF8YaVXaG2O0SkwqWEfnG4148CBI2kZJdGl3SNwyjqEuBL3pYQNdYBr2ME8I/ok2od/WBDSJmEn/VEkD+D/to9Is8KlZC2CQ+Z0FVpsGkKlEgcrDzJwfijwb/DmBRAeOVUAejKv4yzx1ERE2VjAi+5HKF00DztjmCnZA/irprvMEBcnxWbrBhbSIm7h6vYGLt768Ft9kQw/pDDQ2mdhmKeY1CghL/aicDgzEeRzyYBlxj3KljdNxAXTO+ip4C4B1lUrjb3UOA5vQr2AbpsGYxU0hvH/o/FAXSnnv5cjb4f0Ffs1DOPV6mkPisAPTYy7MZ4Hllz7cmmsVpLHRz3H5/t4M89taLc1/8P9Z5Zmeo2lb0FaaRoE804u517VRaMEl32QLHOUW2AxMpu8uGi+n028GJmPs32r6zcBqzAfP0f5qax61mrvNbW7jrawyoBmsdnQ6no7PkDr84he/6AuqYLUbUnIFSHH+hbGL9xhjOXYpsEQPXelzEd+ZToFZ2y2b5nP66ae7888/32fx67/+68VDhSLBuN1n3BTptf9yLvPKV77S/cmf/Il/nM5B2H78XOeYtKHKNSK/d7zjHT6fs846y8ZqPJPt8eQnP9ldcMEFPo0CVbdbV33PPvfcc93v/d7v+Sz8u2887KNrOYgr3MyGZCgP9UzPKWbNHZCGPqbriNMAMtYB8xsFSAIchwvgIuaDcvL9DwBHHrpBOn2/uT67TM99Xv3qV/ufQJ5S7aCANgV7MX/NR/syvtdDvvQZ2InrdsW1nLS+iPdjvvcgn5e85CX+cW984xvNz7TPat213tOAMW2jP/qjP/JJ4cOz6oXy0vcAknvqU5/q0wO4tZlN1P6btQX7wn3ucx/r+zwExv7C3wJI8bCHPcw/F8A1Pnez+HNdc1DmiTb50Ic+5PP8rd/6rQJAlvZBPgpM5OewB/vGhz/8Yfe2t73N5/O5z32ucBBG35P4Wx2vN4vtyJu/hY8whuN9HnEBF/4CuIpL19u4jk8bKvjj+vpC/j5bIFvg+LOAxvXp93jGmR/+8Ifu0ksv9ZXXA3e6jqL7frp2gjg2C1imYLKtplcw3Ky1N12PwfezwGe6H6v3ml7HSi3bdOtnsNrx1x9yjbIFsgWyBbIFjg8LZLBaZCPIYLWw8Z/BaoEpKIPVIggvg9W8P2SwWmDtqmawmrdDBqsFf8hgtTARzGC1wM6IRfQMVgubdhmsFoDuupGSwWrwjQxWOz5en3MtjnULZLDasd6Cx1b5M1gtg9UyWC302QxWC4enMlgtrLlmsFo45JbBasfWmJ5Lmy1wNFggg9XCoe8MVjsavDGXIVsgWyBbIFsgW+DGsUDpor9/62TjSJBXGw76zst8ggGhP3SVSWQowcnPyKbmxiNXoZwlVMvIBFOZmAxoo1a3DSqwxdgJpkk6HbzR23C9yIyCU0Ub/SjpVRq7epQahIROqxXYPsC0RHlEnBjlCbvV5ZXErCYScmBWU/YdOxGQ1IR8uSjdOHQTV6mFl2ZsNHLDFcwsJu9EXdQI6rImKCemHDyH9fUnJaPcUq3ZcmBLwNWo1gqU32S2GIq033iYWKBa9UZiXIB0WmQDAvNNrxsWPLr4bZSbxHONqaiRpBv1ZF+9Vk0ypl7ONbS1nhhV+admLUlMon5kvjlyZCXJ/IlPwi9sY3IoLHSTxBQSXCdKyo7BphNl/tbXzeZLO3bZqcNKve5GkeWlWoVsX2jMSUls7tVWI1MRGL+iDGhrboexrE13HWuvyCTI741dY5xOKDeaTfs5bDWO5S9XnKtGyTk3AbNaaBcwANnJu3LY0A/+nHysVmsV0iTq/8QUsrq87PrxJKwygwAckGQii1TyPNWoMhtKFQ1mmiOrq748y6uJpUZlWFWKDs/hs7DQqOwpPAmLv+x3sA99+8rLr3Bg0cGFk7L87f79pxnDGdh6KDsAOVTQ8OMC0w/9GVKWZDkCu8nKamA8qrfqxroEm5ABDm3LdoS8I8vZarWNOQzp6f9HjqxZGTxDT2Qx6XTX3TD2ZZRFmYSYp0qAoY1YRz21BF/gs7BISfsosxry17ajf0IyLrEZgXkrxCs8i3UEqI5lQ1t3Nij92aWKnf8N26jRqBmzmmd8jMxq9XqKUdhcZ7u32kmSDHHI5A6bc+bDykSh8USBC7AZyww7KLOOnhoF8ySuq6/8oTt0IDCrwQcoF4hyMR4iHOiJbPPJWpKfU9ZMlNPaAsyUlMbrj4xZrVQqu1o9MM/Vm60CsxqlJxt1fB5Y1sCsxjz7YGuL8WownhgrJJjVbGyqQJYuxASMleSLRBqw5eDCWLC6EthPDx88YP6/dmTZgV0N11wDY0RIPxwnieRKvQ3EiP+81Z5zO/cGmcsdu3abj8FP2KcOHzzkjhwOzwLL2vpGkBDtjRKzmkpP7lzcmdqi0TSfh+Ql/VbHtYqrFqQseOp8HOcaeBbak+xZq8urSZJvMDD2xOFwZAxqo9HEYfz2tnLpPhg1GLcl4x36C9kDLrns+8YeAKYinvo+ad/JJoMLdkWNOerTbOvdu/emuUpkV8RzwVBG5rPuetcvyOO6/PuXJebFejOxSC4kRkPMeSZxTDp48ID5OZ5P31ZZW7SLzVVERlMZGxBfKf8T4ljwjfZc0/wHsZPsTeiLHL+UjSywgoUxDp/rKXf/obFehQV4jI+jUUiv/Q5tQRuCkZfPRf+2cZwdBHUCo14nsAkqM+VkkOYViDOMV4iFdipT5A3wXC7uDUUCW09fArBOZrXyeOIg3ep9LPZp3E+f1qTPw27KUqZjJeuFfIbDcEigP+y5cpRERx7Knst8dBzRWIr0icm1X5j/sC2mJX+0DMreo/c6j2K8KrACo/xRJhV90JVC/NF5o7IWKOOv1hExgHWcHvtot6XF3TMZ/nQshgw0yw+GVGU8oB26nb6N7/Bfppm2J+OSynqpVI+yDCIfGzuEbRR5VyOzYLvddM3Isoa5k8n2gL0v+jfitzKrmXT4fEoPf+bYBybEWmShxhhN1knWddo/tY9OM0fxN5lZTa2X749XCygLjYKK9X4Wk5lfM4jvnf79L44Fyn6k89+tpleGq1nxeDr/zZjVtB8rA+zx2o7HWr3QbhxLn/70p7u//du/DfOjcmIRvSF1Igsn5kRkxUX7q4Qn36uUyRR+xXEGPsjxFmmVgXe7ZWI+Os6AqfhNb3qTzwqMQbpOpvPW7T7rpkivMlvsj2BXetrTnuYfh/UvjtVqN9ic79/TDK7s42hrMnv94R/+YWG+xt9AMhGsXxzDp5nctlpnBYQ973nPMylG3dDVGIWykcnsnve8p7vkkkv8o3Q9A/bgHAT+pqoJOsdQ5iqNtyy7lg2/A5scrr/6q78y2+L/XCe41a1u5X70ox+ZTdiPpu3P/JGnliGtq43cE57wBJ8MTH/KHFZgzeaat5QB/ULXXXRez+ciP2Vr0zkV311QZtoQ5WQ/xT1Z99BeWheVXtV3MqaZZvDS+j7iEY/wyd7//vfbuhfKyfoib9rqS1/6kjvzzDN9+iuvvNLe89Tn1H+Qx2bMaizDrW99a/exj33MZwGGxVl9B370oAc9yKf5whe+YIx0m8VG9bXp90/+H2UDQx2uF77whQVmNfqtsvhgTZHv62AVpDQtfv/1r3/d54MY9pnPfMbfX3311TOZmqcZsXVdimXTd19IQoP5DdejH/1od+c739nfq2Qq1iwY22E/vqPoepm2Ub7PFsgWOL4tMB3Dtbb6bqLMu1SVQGznPirSMiYjrTKZzWJTU5Y1PFPVBbaSns/S9TONw3o/nT/jp45Beo/0mzGx6XjKe4x7R9v88/j22ly7bIFsgWyBbIFsga1boPTZ89886URZJWz4EY9VHkHELFxlbObFjfzKBBOT8E29ChnHkAabzdW4YQ95R90M4yYfNiw5icDGZacXJOpW19fcWtwUhywOpanmFpdsIQ0bt5QBVbAaXi75wg1Ql4HMfNlC4RSkBVm5wiJKZFYbToYm96YAHYDVdOKDDUxcOjmq1NKzkJblwcsoZeZKlWoCPdQTqAgb+brRqBuitnBYq9sCA+SxDGCxtm4yfxsi3TgZl1ytHjYO51tt27jVCVmlXLJyYsPUFsOw+SiydJQ0A4ZF5ZZWIngCC1vcWIVcrC52UiIWMAxuVI/6CeCC3wV5MIC3Jm59PQCnvGRF3ITbuWO3W1hY9J9DlgsyTsEpIXsU6hgaJAB3/CS3Gjbgq2XIGgYfmFvY5SbUidxEJgnAEk7wdQGpN+qZXxFIiTz9Bm0Eq1UbZVePQLZSqWILCQCrwXd9eapo91BmyMfRV2HjkJevpIEy/TOiDB8WRwlWUzCZgtVge/o2FvhmAchQL7Y1FshWY9/HPaR5cSF//S3bFH+VJYVpUA8FsdFPkE9vIwALfvCDK1yvE/o7nsUFllNPPdXkrrrdBJqED1CSD6A1tsvy4SO2iI7FdILV/KZw9FssgnJRB/7A/lVylSRZWEt9EDbjwg/szEXl+flFt7BjwfyqG8GC+ICgCqXyV5CEburroiny7kZgLuxh8m3jJEerL0/IMy1M9q2vwe900ZQgP4Bb2C5o5/U1Aju65hvoj5TfDcDcKCVWTzTfkHQ2qceFBUvjgSajALDQBbm59kICJw2HCQiLcYTg5krF4gP8hQu0LDvyrNUaJi29trbh1qM0cL/TNbAa+goAjLiw4Jsk8NILN+xGH1N51nKp6oEzuABeHETJSN8HI9jXyy1QlrpcMfm2ZrPtKhH4BUlQ6yPNtqPcJNa3e/3EUtmPYA4A10oRXBgkDkMZqgDaEiQ7hsR2iG+NetVsDlDvWgSULx866JZXDvk0AGpTOrnf6ZidMa4OI7Cm3mq7xlyQjdu5a4/bt3+/v4fsCOvi/SSCVleWV123s25xYAjkmweDLngZUd9G1TTOtlutNDZBNjrOGgD6tLhRKgsgQ8COvSRzjPGBfRxxgxsU6+tJnlgl81A9SHH7eDUYun4sJ9qTbYrPGOsA9OQFHyb47IorrnDXHLjWfwWfPHnfXn8P399/2mnBbjt3uo0ot7qxtl4AhdD3du3akxbg+yPzyR1LSyYnCnnZg9eGZ0EGlMg7+OrcXIgzOxeXLEbpuIk+NxDZU44d8H/GIgPAeOa/RgHcRtsqyAzxg7+p1dO8CO3G/DVP2JL21HuUWxeraGfEQIBowvdl1x+ENvDjQi/EpdXVdfNh+Dn7rJd8jXNOD4aL/Qi/MaVc2Uyab7fNx5AHN4I0PsOTGYtQL9ZlM7AansXxdNAB2DcKjwO4JgBTSgC78cR8A3MP5OvzGI0d5oi4cJCDwFakH8b5D+yhYDWOWSr5DT/h2ApfVRlQboJhHNM5jPo8x4tpMJmCMvRe47aCp/m5Hwtiuwz6ySb4XAEXehCC+cMHGGMh7boR3wV04xF1BGgdFyJPNKcfqzles9/ibxNg4hijQtuGeKVAPeRvm8h+rhXaRedLOh9A2enbummG+JnGnQRa8QDu6OeYb5TjARi0P0EB8E36OXwntYscepH07fm2tTv8OQE65wwM12xj3EwncfReF3fpDxmsRkvkvyeiBWbFPAWETfcPlemcBVZDvNE8Fai8lfTpwEWKnVqe6fwzWO3Y8lr6g24KQlLyFa94xY1akWnJvFmHtjZ7IMaW5z//+f7rs88+233gAx/w9+ecc862yzhLChPvbKwvn4OMYZujbbOQa1qYJ7JvAsTzyEc+0tsC8oicG2PupcAgBQXScLAH50SIB3/wB3/gv3rta18r43/F3u8/+tGPusc97nE+DcZvm3tusyUwh+Lc8DGPeYx73/veF+ZTslY3veHN9/EHPOAB7pvf/KZPj/cl3fBmMTQfXQ9gufEX9eVvNaapr8Jm9I0Xv/jFhcMvnOtB7hgb7JzT0cfwvYKfWLZp8BbbC+X51V/9VZ/ss5/9bMGis8Bq00Ao/QHjsM4x9XsFGU77+CwwAX77L//yLz6LRz3qUTbP1fwV8KpAwc3AaqjvL/3SL/k8P//5z9vaGP4/C/D03e9+1z30oQ/16S+//PLCXFvbXQFh+k4wC7iGQ2Cf/vSn/c9vfvOb2zsu5uIK5KIMKKQ2eSB6M5e/LrAafwMbv/SlL/X/fc1rXlMAq/E9QNc0YUP2d/gU1yGwHsDPkf6rX/2qzxOgtU996lNmKztkt7pq75eIq3yfBvjstLiugDahH971rnd1++PaDPsM/ioQUEGPmua6/HMz2+XPswWyBY59C+h7io4vehAP8YpjOueDqDkkQS+77DJvBMTazdaHdB1oFhAN3+v631bSbwWspusWWrdZQDoFvU2D2DSfzWLl0Tb/PPY9M9cgWyBbIFsgWyBb4MaxQAarZbCaZ/fIYDWwImWwGsJKBqsFAGUGq0WpxwxW8/6Qwe8Y/IsAACAASURBVGoZrJbBagGAlcFqYQIONsQMVnMug9UCkDGD1W6cF9OcS7bATWmBDFa7Ka2b8562QAarBYb0DFYL4K0MVgvs7saqnMFqFjIyWM25DFYLB08yWC3PJbIFsgU2s0AGq4U16QxWy30kWyBbIFsgWyBb4Pi0QOkz7/w/k35kNZgMR24yDnKQ4NoxZrXJ2E1IazCeuGpkhalXa64amQOa9RIoJPxvNzu171HtkWUHJ7qMIazfs9NbYKOgnBnAIs12AExgYYNsFgDTkKoef3lCbWFu3hg1lMp2MyYJLWe5WnKVaqgxUP/GOFKruXKU9VJUfnOubacFCycaRkM7HYn6kTELLC9k+cLJADuJBqnQKKeFekHmivXl6QOwcfAeC10mEbWRZATxWWJTgMxcoA8qsMQJve/0KXK6N5jnyADE9sd3lVLZjQZBUhDSowcOXuPvScuP+8WFHQVmtXRSIy1Kra4ccWDD8/n0eiREc6UJ8g4v6KgrmVEWF5dcObKS4Llg38I1gWBeZPWA/WuNlv8cJzSr9SC32QL7UfwcTEgkLytM8IUVT1k3BqOJnUjF57Q/GN8SayB8PbQXmC3KZKQrV0xyEW0Chg22KdkB6/WGMXygXmQwCuxlQXZQT1Ni0YJ+ArupbIyVrZ78RBlBVH4LJ/x4ukZlQmATnr5RmRDf7yJjh8rA4TO2L5g+SJevTFegmObpyO9+52JLjzKQ+QwL2EnCpGOMRygbqPG9Xy0uWtk0T/T9wyuBja8/HLl6M8QK5EnmLTK+sS/w/2hD+iFODfOEqUp37Nix0510UmBaUqYi/HYW8xBkuOgbOyPzF34L2zJ/nNQkiwz6uvbZdCIpMb7AxsbuM0ySeejvPMENBkOeANVT6rjn55B3TM8CA6JI5ZLxq5aeC/stLARGLrQpY1yIaQHMh/yN4aFekfIkhpdqpV6Ih0myoGy/RRnpJysrR9zaGhkWe24UY+PG2prZEP4OSRn6hjEkDYdJ/rjVMj+Hf9FXB/2hG0TpvXIpMQVWyi03iMxJyG8cfR79lSyPKDvZyBqtxHYDeWeOEWBvBAMY7WOEidWW6w+jNHAPsTqMlWAy5XiKoEGWtXql7OpR1hOxtx9jb3d9zR1ZDfETsqjLy4FlDSyDpHTHiTmw0nn77FhyP3+LW/n7/aeflhi8du70n+FCLOHp+85GYiALsr9BhrvZmHdz0R/AYDSLuUfzUalfSCezv8DHTcoWTHKcD3QSyxqYifT0HJnqOv0kt1erI54HHx4MRm4jsjaurm+4tdVQd7CydchiCObR2C74jv38wIFr3DUHD/j0KMviYvB5xLOFpcDouWPHomvNxXkI+iOl0j2DVPB1xEDW68hK8tWlxUW37+TAZteoNc3OywcPexZB/9v2nFtaCu2x0J4z26L8ZBsFQ9PcXBjj8CxlCeD8R1kOEOOVTY3tFZgUw3NRX/aFwMgVZd8lvqnsTWBEC3MA3PNEeoGxtVKxsuFz5tmogRE2+L+XLe4E+dq1I+vmwyuHlwtjUGc9MPx11tcMTI8yz7WCHabjfGsu+Cr6O8umNsF3tAnKpmygtAnSKHucMoHZhvNw6IYxVnjGL/9UML5NTJq8hhP6kRnOsxLHGNsAU2acT+JzxlJlykQZZzGrBaa6MDeAD2jco+95Vsgo6a7zHNyznVTyUlkFkC/rq3NUtaG2NfIkO1oAq4UXA8+4FsuAepjMvcin+vl/fKcY9PrGsoz0LAPKluSSqzbnQazieIq0tEm7PS9stShLGuOUHTY2l2fSTCx0lcR6K0yrYK7ks5RxcOfOpQJzJ/NB2sEw9BGweBq7c7Ph6vUgIa9suLVGSqPvF5A151iJ+jGfZjuxBvpxLb5/YYxKoy5rOL2Ia69fDsMbidg0lnMOG9pR/IF0hvR1kebNzA7J3vnu2LDALLCan/dtIuupzGf87U/CxKa/RX763FmsbMp+pOMDYgDnwj//8z9vsRYxXtnXjo1WOTFKybEdzGXPec5zwjxobc3GMY6XPw1rIHbTn/FO/pd/+Zf+sb/9279tcoTPfvazbzCzF/JS1jGytIHliJ/Dn6dZg34add/KM5TR7OKLL3b3u9/9/M+w7qVrMFvJS9M88YlP9P/9m7/5G2GW75oPXHTRRV4OEBdY3H6Si+s9d7jDHbwMJK4zzjjDYgXmF/oOwfnOi170Ive2t73Np9e6TrP3bbdssxja4HvvfOc7fVZgr+PzdB6KMtMWfq1U5pPbLQPZrb7zne/YewDqrZKKyrC13fy3m14lKcl28wu/8Av2HqAynUjL/oK+y/6rG/b6OcqyZ88eXySwA/7cz/3cjxVP2xf5/OZv/qZP88UvftEY8GEbZTRmJsoaqExy+J7vVUjD9qXcJb7HXF7X6N761rf6bJ/73Oc6KCrQ//W9Q5lyWAYdH/GZsvucd955PtmznvUsWw/Tubyu72613Wgv/CWbGtY8uC8BO+m7FNYwcaEvUtoT62pcu9Xn+jVjmV9vtUw5XbZAtkC2wFYtgNgFqWNcP/jBDyx2If6kvYUUi3Q9RvdUdY9C14p07Fb2Nd3X0vQa87xCUlwz03sd46bTbMagpp/rurI+L8fbrXpNTpctkC2QLZAtkC3w07VA6V//72snfPEqRUk0FMGD1SjfNhHGKVlYwgYkN9QBViPQLQAaIgOHLCjoRKM/SrJ3SM8FOmwoczEDC7GUVsRn3GzGYh/BDQRj8EWQCzN4SdbJjoHDpiSKuJnqwW1RHk7llnBvL8oAckWbtObnrJy64QdAggJfCEICWI2SmshPqdJNJkk245HGZBZFshBp2V4KdpleRLBNPgHeqTSh0sdPvyjrZi2luCZor7gBiecTGHHgwAEr557dJ8liT6lAK8yFJcjDAViBKwAkgp+06gDlJKAeAUyt+Xm/6YcLQDWCKoajtJEGcBfTN1pzVh4wIQEogQvSoJPYdro5B3mmBMQZJVBRN0nRob5p0zFJTYV8wlY1wAyU9qP8FD7Hfix9BuXks6rVmi1EdTuJ2Q4+wgUMBVyiG7Hd0dbsL7rQq5vQAfQW7IZysk3hUyq1Rjk85MlFF/QvA0o2EjhP+7X2ZfQ5LixhAYa+hYUbAuCuvOKqwiY0wYhYRGOfxXNZHtwT0IbycoHfS5dSsnBlxS3He1cCqCgASiDbh3+4FIQAe/D/yBO+iwt/FexFuwGwwo0gfGb9bpxiVABkRHDSJIFv9uzdW+jjJjO6sW4+jN/RN+qVIMWJC246K3a5yAKJNCgLfWkwSHZTiVi0OZ+7fOiwPWv6hZL5NJpJOhNgiLSoNm9th/5n4IOhLBiXxmZbjW8AarIMCnABiDdtVkzsRRkvz4wtClyYDAZmf7SdgiPp27AJ7YYFUMYE/KWdUQbdDAJgDVe1jjoG+wOoZkDbWj0BlxuNQhwwQEytmtpapIYBPSOAY1iqmzzlGMErxg2A1SoRCAC5wPEkAHoa1Zqr1wLYAmA1fg7JvPWNAOY7fPCAAS6vOXDQXXNNABBfeuml5tvoWze72c3852ecfjPrUwp4AiBPwSX050YdILMADNq5c7eD1Ku3VaNu6XVxGvK2Bo48DDBW8GnERrYF2lz7kS0eTEoWKzq9JGmK77tRVrXT6Rrgz5WrBghe3+i65cPBJgCrIZ7i2tjoudUIeELM4PwBctJpPEoLzACsMy612gnUu7gjSW02PegkgonraW5Q9/K1wYEAsqIdFuaX3Mknn+I/r5frFmOHvYHJUterDXvujoUd5mMADq5vBFBXvQVZ3jCWwZa0rS7Sa79GH2Gbwt4sG+KfbsgYyEn7cgS5++eKXCZiL+O5jjvoW2xH5M+2Rv/g/GoygvxikP4EGJVxfm111Xx4dWXZYuOR5eW0YeUPMARfQtkpg7hn1263c3eQA0a851wRaXXxSYFrCoTSsUA3DZQFRUFIs0BsOg6iHLpxpKADBYrNmvuVHcaC4D/Ig+Md/jIf1IPlRL++PrAavldgBcuANmU+Gqu1/Do2qV/pnATpo3KyB3714kELPYjiKxQvAPxYZsyTWUcP8IqgZPRRllnB0OXJOPlzP4GkkXWaq7QKh0wSICWNpyg/7eB9ZBIAdhjCeZAA9WW/WF2F1HLogyqtsWfPLutHBUlWSjrHcplflWpp7BDAaLVemTnfK1UTIF5lrOvNusWKAFaL8rKt+vWC1RSIFto6NEwGq6mX5vsTwQIKVpsFUNPYibRbAaspeEJlQ7eS/yywmoKN9R0OZWN8wnjId5Rb3epWBQmznybY4kTwmRurjmyXT37yk+5JT3qSzxbvPJxX/jTAarppx74AP3rXu97ly/PABz7QfeITn/D3kATcbL1oKzZRcBKlLc8///yjTvpzVl2U2QgbugTxALhm66YC+NuKPZDmIQ95iE/64Q9/2N6b0e6cL3zta19zj3jEI3waSDHqGL3VZzAd/QryixdeeKH/+Ja3vKWVH/MLzsv0/QwSpQAV4tKDigpw3G5Z4HcKjOP9LW5xC/ee97zHZwdpRH6uQF6VAVXJ0RtiG65Xwc6UX8R8VNeL6PPTBzq2W+ftpoef4br73e/urrrqKn+vc3B959b3HLUVf4O/SENA2D/8wz+4e9zjHj5PpGfdkIZ+gu8gQYoLcrSzLp1H6zwdaWlDXS/E5+94xzt8Vr/7u79r7Ys0+lxKhQLQxnUjlE3XO2e1N/oNn4uy8d0CsetP//RPzee5fqzAixsLqKBjNO75noG243uzHoRXu06D12eB2LbrRzl9tkC2QLYAx2+OBQr8ZTzEOHP11Vd7Y6kkqCd/iPtIuuaHmM05pB6QVxDbNLBM46GCiXWvg62l4DYFpem4lsFq2bezBbIFsgWyBbIFjn8LZLBaZBPJYLXg7NOL4hmsFjYpM1gtLFhyoSyD1cImcQarRV6hDFbz/jDOYDVvBwCSM1jNuQxWCwD0DFYLoFj0iQxWAxNqBqvBHzJY7fh/yc41PPoskMFqR1+bnCglymA15zJYLYPVFLiWwWop+mWwmnMZrJYOr54o42KuZ7ZAtsBNYwECrxUEhidlsFqw940FWL5pWi/nmi2QLZAtkC2QLXDiWqD08be+cmLMDXI2vyFSlVU3ceMoW+Y8Q1hgIwCzWqMeQBvV8siNoryastcMI8MaJwSGohc2Guzv6+IxgUE4KVWNLCaeKSTKBuHEFSdZyiSE02NKO670r8owoYwUKn1FZjVlsCicwBJq2mkZUObfGyT2r8AwEcAckJVk3afZKYyBYwhZqMA0BjlOPSnGz3sbHTvlquxrnfUgfcZLmdWURYPfTzOjsPyY1PJEmzJeuPHEeTmrKKVFZhSwZ5Hp5NT9p9s9WHCMnUjYpyBtRvlFsM+Mx4FJSJnVyuVKasdGkpzrdHrW7r1+KAsuSICyDJCtM0a6RsvVKXlWqZr8FspF3yhXE8tdv5/k8FaFAavXH9opOeSdToiAUSmUodFqGjMKmNXUnykDCuYO2gQSVUYl30/tjjRsr+LGdmJWw6lBnhzUU5bKkqLsO3oSVn0P9idtPViZ2KboW/Q90NfzXoGM3kdj5fEsym6C8YUvRjihk+QFi/JepMUHQxaZ1eBvLA9+p/2F7QWb8ZQi/OhIZE6C3CuZ1ZA38w/sPqEPIg/2C5SZFNiQlqA9YUMyA4H1jfVCmzKNnupF3soKw3KedPLJBWY79qkj60kiEGWiLy20E3vZeJzkiJCfMcc0k2+oDAbYX8hGhjZVFkmWrd/tFXyYeaJNmb49lyTGEG+NZaqVmO3gI8ZuOEzSw6OxADqFuWfQHxkTnrI/lkoVa3dI4pItDye8yHgHOxtINDKgwWbqb7hXBinGBGUQ3EzKMPwudOBytemoSYw2sT4IKeE4BpWFlQdSw/RPMHWZzV2iLwdrY6kSxsdyveWGpkM8MRZPyH1y3EGMHY0DK1i9UnXVSqC+AbNaqRx8uDxxDjKZuI4sH7Y++4Mrf+iuuOIK//m3v/1tT+tOnz/11FP9/emn/ZwxDuJkOWPmwsKS1QU+TntWymAiDMxqiKvtVpDIhOwp/Ur7go59aE/aDfKh2h+VuYp263VS319dXyv02U6UnkSeG91Q96qX1Attt7q24Q5cG9g61zY6nuUJ1/p61x2KktOIK5w/gExJmfZM5q9Wtr4PFkOTF5xviSz1orHTzS3OG7vS4sKSpe/1BubP7UbbWADL47KNfd31jkM6f41L1hZ7d+21U/D93sBtdIIUZqMN5sjELsa4AVsqgJg+iZjK0+jor4yB6C+Mb8iXacqVxDaHPHTuQZY4xEvK8DAGIw89RQ6fYlt76ZrI1jse9h3iFK5Dhw4au+rqEcj+BuYqyH2yPNVykiReaDXN5mB7JOPj3t173NLOHf63/qRnPAGK/yuzDW2FvzouzxpndYxTZhtlllAGnQKL5JQ0oqZjHNPxt9B2nF/H+ZXKzLDMypaKmMb8UTaNgbzXvqmLlNMMrMEJiwxb07JAOp9UprpRfGdo1FvuyFrwVfRTlk1Z3MCsxnwRK+hX6p+ImawvPmea8SDERV/OcRKoL56urRbGvlnMaiqDW6tKDJ+AWSIwFyqLKnyW81XUK80T0vwcfc2YgNuJuRB9yObe1aaNv3r6GGyOyrpnrG/VUpIBbaY5J8rPuI1nIhbjggz99cmAprlnYG/NzGrmUvnmBLPAZmC1WayaSKvjia4lzGJNm2ZY2Yw1TdmDZq1P6PijzCsoo7KmkSXodre7XWZWO8r9GO3Mtv7KV77iJQ9xYb7+s2BW03UgyANecMEFvjx3vOMdHdjDcIGx74awV7EpOAbCZ29/+9v7j//nf/7H3u2O5iZDv+eYjAM4ZDv7z//8T+tr+F7XYbZSn7vc5S4+GWQWZzGU/PCHP3QPf/jDfZqvf/3rBTbwreQ/Kw3mzWDzw3WnO93Jyox5yiy2s/e9733uGc94hk+vc8wb+nz8Dj5uc/xq1eLqfe5zHw9gxEWJTtwri+Td7nY3961vfcunUb/dru3xezKNffazn3XIF5ceSsV8WdnmfpI6b/e3kJjF9bCHPczLduLSdRr4yyx2tek+yndczGepUnDuuee6JzzhCT9WJF3HwpdvetObfJpXvepVlhbvybq2pIdumD/X7/gjfU99/etf7z8+66yzjM0O/9d1Nd6/8IUvdB/84Ad9erwDKNOYjpUsD3yY64h4N3ra057mf/ugBz3IM9TRh5XR5ydhHtX1wgJT8zYbW+cAtiadJDq2mVtOni2QLZAt8OMW4PvLNEsZUyLGklkN4w/X47HGwPUejDkab3UNleuFygCq+2y6/oR4qbFO46fu2c5iYsP3ysSm9/pbBZ/p58ooPCtN9p1sgWyBbIFsgWyBbIGjywKlj/75yyalcdwUL3uYjS9hs1Z3kCjDVSmFxQFc4/7QJgvNetXVI1itPOm74aDn0+CllhvAgygd6fMR+ctaM23k1Br1Ah15YfMmyj/Vm43ChpzJhgoYTjeBdEKkJkc9+KKPvwSr+cWPKAOqADWVBK1AKjS+SKL8OgkyMNmgby/feBm2DcVxAjEohTrys0UGyMBFO0/GabMcaQgQ2VhdMztgwcWAPhtBYguXgnJUxlQnZzpp1YUZBQLimXyhr7q0QYj03ETEpJab0wCrsTwAq82i8gfgjBNhPGvCTdpJ35WiDKiC1QIoIVxeBrQbNi2HwzRxBlgtLVS0ZVOw5qrRfwAuqfBe2tGVS7I5mkCQa50NAcYVwWpp4xlyWsFpBEvj5d0KYLW4iV1yCawGYJy1l0uAOZUK1f4yGCTpK7SJAaTkBUIn8rpJrJuUKBd/C+ARF5euvPLKAlCMm6/YCOG9bsLg5YcLSAA1ccMEPsm+CRCCAZSi3BbqjN/RZ1QGFD7FjWFdHEX5ubiIOhLcgLSrGwGkOTe/aGA1bOYyvS4k6wIf2pDPIkjPxz0BaaGM3BiGbKXKlik4wICDkwTkBViN9kH5TVZsY93uFYi2NL9o/WUw6BdkVww0MwdZxoavrwIWl5cPGcALIBKNS/RDKMxR/g99hT6skrIAq1E+FfVOgLax9QXkz7qPRhLfRknKFs9hOdfXOgaoUnm4Wq0hANO25Q+gGtsD9WA+rWqSrlOJT7SvtoWCJBJoNYESkNakDwcDk7FzE8hAB2BZAdAgYLWSjF8JYeaxRimGlxLQDWNWpRYkI2uteUfgNmI71yMxztbqIYZguIUcoI8nIgvovLxsGJcBYqMcLMA9JrN71dUGUPvmN7/pLrnkEp8eMZygw717TrZFa0j+EPQDiU/dUGJ8AFiNAA4MSwSrqQyobhoMRkPrIwpWm19csDLgOWwv/NYWv0djA1weXlkubA6ve7lo5/vr2kYAxPQGY5PtW1vvuIMHlkN9e31HcDCA0QcOBRCb970Idkco4hwD/YM+U6mVk0RmKc0TgBBkDMSiPPvIzj27rF67d+0xf4at2C6NasPSA6xGCey1lQTkHQ3Gbn5+0Zfz5D0nWz6D/tCtRbBacw5A1cTOxbFjM7AaysgyoD8xRqFvcqxEXLIF+3oC+sD/WV+0F8cIgCG5oAVwrG7sM57ApwjwDZtggVltPBy4I8uH/P011/zIQG+djY0kAT9IMeSkPXusDHt3pjwVrLZrx04HICQu71OxU+nGC9pXpW4YD1XScXp81HrpOD5rTJ+Wk9HNELaRjsv0O28TmYu68bAgf6lz1FkLex4IGNFGmg/qpWA1jYcK/taFQM2H91sBuiE/4sbm2kvWN+F3s8BqIwF9bHQ7NjdAjDJA3hRYzd4juiINXErzcJ274mCIHkRhnphP6gEYjimVcpqPVatNmzOo9O36epKsRT9K894Vy1P71MLinPUvle9stRcLskBs07HIhup7QbUB2d8gaw7pTwULck6Cv4jFuABWg3y1+hzvZy3QZrCamSrfnIAWmAUUC+sBcZ1jLO/i8s7EuM2/ml7Hh1ngtuvKn7/V8VyBTRrj9R5pOB8BEIjlwfjwk2zGn4Au8VOpMtsHD8M794Mf/GD/3P/93/8tzMFv6sIo0ITPAoCKsn844ML3JLwHb1eaVEEt+m7BuScOPvAd/aau60+Sv4LVYIPHP/7xPruPfexjaW1MQFdbfdYZZ5zhk1522WUFICDjAOY9YJfC9a//+q8/kQyrlunjH/+4/y9kXvkszi00tuH+P/7jP8w/MUdjTNtqHWelQ5tzLVOBa5DDffvb3+5/ouu4iIdMD0nHz33uc5at+tV2y8Q6v/e973Vnnnmm/dzWS0rFwzvbzX+76WlblIvrowBcQbYTF3xP+xTz1zXdzcBqSMvvzjnnHPfqV7/a/1wBBPiefRz2f8tb3uLTADRGW6GMswC1OtbgN7PSIIb8+Z//uc/zKU95ir2Pquwq3in57vjd737XYhGkWr///e/732K9kH0HbHz4hwsSt6effrq/xzs666JzefQpxh+k47sF18W202aM47ChtsFm8wc9HDrrPXIzEMl2ypTTZgtkC2QLbNUCehgcv+F6IeIwDz7rHqYe4tZ1LI7Z+LsZWE3jm+5rafrN9id1L1fjbfGgYtpfZTmmx0hdh5uO2/rsrdovp8sWyBbIFsgWyBbIFrjpLZDBatxMzWA1720ZrBaAERmsFjZKM1gtgCEyWC30iwxWiwhuo0PLYDVufGWwWogVGay2y9shg9XCBD6D1QL7VwarRVCyMPtmsNpN/5Kbn5AtMG2BDFbLPvGzsEAGq815s2ewWgarZbBaikAZrAbG7QxW+1mMSfmZ2QLZAieeBTJYrUjAceJ5QK5xtkC2QLZAtkC2wNFvgdIFbzhnYmwQwqzWbjRdFZRqXuKzlNh0+oE9DRc2I1tRhqY07rl+P0h0KbMaJkTG9COSi8pe02wn+c4C6r5atVNdYzcpsCYkdp8kg6VSGdNUs7OQ8+HkcpK2JP5A5ZZQTp4UA0uXMbIII5fKcvSHiW0ItuBzR5OK/VbZOKqQeIvMW3qSejRMDHZuNLZTD2CV4oInTimSZWE8TLKYAA/Mkp1CeYxFRliClG2rwIonzHC1UgRpxJOPZGpBeXhaDcw9tNXa2npBTpQn3cCORnYK5EH7l0vDJI1XaxqrxNzcQjrZN0qsYOAegvwernotsWKUqzXzE8hF0batubYDGx791pgtJsm3AcTh6ZKNXs/K3x+MrO1U2gn3rC82HWlbAJt0Udo6zCQwN+Ha2OjYb1vNOWP0AePULH8AS5Cevp+Vv9IuI60yajA92oH2B2MOWayUNQT+TOYznNqnz6ssF/ofT0YD0AY5T1z4TH3D2Mg6STKS6fAXJykTe9nI7K/ynTiVyNOPqAeZfsBStB5lAXft3usarbAQDn9UZjVli9G4wbqTqQ2/BZsJmahQrnTyszzTn1XyGHLG7Hd79u4tyLmS8aXTTzKLaGemb9WTrBuY1UwaeDKxfOoNMF0FJhW0BU8cg1mNLHHT8qnmA5NgF1w4ecrPsUBItqdGs+ZPrtIOtFWv1y2wNCTbptPHK0cOG+Od2nBjvWv+hlNaPM0K9kGLq9WanYRF/yMjhI4Rc/XE1obPtU2LTJmBGQP+MkteTZm0fNyOrKLVStNVqgFUMc2sxlOxYFZLjDiJPRFSeHYi27ORhTaCNDAYHXFVaw3XHQSWqUE3xb1aNbGT1ioYCyI7jh+XIsvHCKxLIb7XwBJUC7EY5ac90SfIegX5nksvvdSnAVOdMWxUG+bP8G1lVmP/0jGoXoOkXWT3qaeYDDafaZZCPAvMPuzvkIukb2N8p88om5fSyqN6lLItMquN3Ho3ACWPrKwZe9NoUvagMFwrR9bctdcE1i4wq0Hez5dn7BzknL39IQdMoTwdH2tprIRkNNsO7HU84b6+sZHYZFt160cLS0sSK5I8KGxJ+0AGlMwn9XLd+qwbpZPsqDv75u4du5MMaH/o1ruh/GB9K1XDeAe/1rFA2QDYr9HHVeJZ5Vm0LdjHa7WqBjujBwAAIABJREFU+RXKolKejJOQqqJEDfLTU+SMkzoWIB/I1npfHfTdyuGD/h7MasagORik+eEkNqhzbmFuzmy7a3GhIPFCWy3Mzfs+hgvthv6Ja/qEpvVfkfZR5jBlJECdZtl2Oj1ji87ldPxVtgotE8qmTGY2jo+Hhfkt/Wf6JGmwZhpn+H8tszKrMZ8Ca5fMq6dZ5WbVHc9gOmW9wGeUAS2X6sZcqAxC2haQAbU50kQkQXt4dwiMuQC8zir/ZJCYdBX8h3FE5W4Zf8Cmpm1ksraVeorhwmzXaiUfQ/9gOQeDNF4ro+3Gxpq1I+ygUt2MIeoPjWZiKlV599EkMeoVmKHrSSa72U5jmcqAYp5ic9pWPTOrsTPkv9kC12MBBavNYkPRGObj0iAwYU+znc36LdIps9pW8tc0mzF76jyX1UPs4/sKpBs15ikAIjvE0WEBnTdjXvXYxz7WF+xTn/qUtZ2mualKraxUHNshSfqud73LPxLvcPwcrEVkNtpqeZSNife6PgdWuf3794cxfzAoyPxt9Rk/jXRoC50jPf3pT/ePffe73219fJpZaivlIoMU3pN0/s44g2fyWe985zu3kmUhja4hKYve2972Np+O8p7TGet6Ld4hf+3Xfs0nueaaa2avaW2zZPArrj8pWO2Vr3yle8UrXvFj/qDMamAa+8AHPmBPVJb5bRbD+tprX/tazx6GC7GTcdizBscXTG3/7T5nq+lnMYG96EUvcm9961t9Fvhe68v+q+8rylLDfoW/ulb43Oc+173hDW/weSqzmjIU4zkXXnihTwPZW9Yffsp3L10zw/dkAdY5Mp7Ld03IvLJ973nPe9q6BXyA+SNP5oPPOH7hXdHm1420hqFl1rUEtYPWXdsR7wmqfLDVdrox000z4WnemennxrR0zitb4MS2wKyxTNUFdL0KewiQIcd11VVX2Tqo7qsoyypiPOes06xpjGPTjGu6nsR7jc86NuFz/U7T673tM4tUKMc5/rX9kClGzBxvT+z+kWufLZAtkC2QLXD0WsCD1Sj3CVAaB+05keYEZo2LKH1sHEe5GQWr9XqrbhSBbHgRVJlOmyBU0wYSXkohk4YLkx2+OOpkB5uPXHyFhBcnXCrlhueoJKJuBBoIT/L58clU2E0tcVd1isoWkzjb6KrVEnBqkiSH8HzdbNPn2iSwXDXZsoLMaDlJQKqb9Hu9VN9e3za5AU5g/iq3VxHQG+ytYDUDWOhmoSzC4fsETOmZPVGecpT/9BtwsnjDTUEsPBHosDC/ZFW49toDNsnFpn+SUOwnEFgfAKYAwmg2AEwMIAz4AzbbcS0u7rAN6XKpmuQ1hZ0C4AS20aRUtmf1e0MDKKCMzbkAvIDvmV+JvCMWS7gIA7Aa23Q4SoAhPIfPUvsPxwPZbE6+UdjcGCXJV8ikmrTc4k5bBAJYTf2cLwFraxsFuYhZIUUn3OwTSIc82L7wH9ZRAWp4psoA0P54QeHnADWpZCZBZgCqQVYQF/yEABq0O38L0JLWi/bHRosCI1hO2JYLXYGhJwAZUHaV70Q74Trp5FNca27B36PM9EkPYohgUO2n8EcCE/GXdsazWK9iXKqZX+G3tC/+GiCgXjPfWFxaKoDVrAzjBK6Fb9ii8jCBJCZe9jEAU3TDeyKASAWVQqqMC8AqW1KQMC6VrV5oW5YZABRsHOCCHOXJJ5/s7/F96rMd6y8KRmm3E8DusssvNSlStCfzGQ4SKAFtSP/p9RJIZTxOwB34C8cL32ebAYwy12q7uWYrxOpSydoOL9a0FWKe3utiIP1N47+vZ4xv7bklB9lLXMiH4xHAZiYjOAVWYx+kFF4oXMUATxjfFKxGcCH8rT8IwG5g06rVKO9YwfgbxyOXJGUhA2ogYzcxUBF+z/6iEroAFJHGHX+x4OD7zurGTD9fWtppsUjr3mq2zZ/37j0lAUDrScrT+02UVwZYTWMF7VOpYewLdUQ96Fe4Z1sfWV61fr2yekQW2MeuOwhAFkjKdnrBbrArJKVxHTi44g4cCGC1jU4CqzUaLVeKtkWsLcWJDuSgDVDYrFm9Wu22+dtg2DOpyuWVFbNbYZ4gcwOAqrlpDP9n7JpvzVt8azfnXDUi4udbc0n6sFS19AvtBM6G9HM3+slg1HeTOEfROK8xRH1b5TvR/mCywIW4wbYIi/0BQAn7UI4W8ZMxEPnQb5EHga2MweyPClbjWAB7RHyd93PKgF577TXWfxHlbK4SwefIs1lPoMB5kVzHd3xWu9lykJDHhWdR5ltBPzpe6zwnSJCHvjYN/J4FCkc8VPkW+i3sw/JPL7bR//H3ujYm8P1oUBxTrL+r9LDko+OCPhfPYWxHbFDQM9tdJcI1Zmp5dcNcge96CMSXGwhtv+E8cujnuBRMqWDugdiwWq8JIGxg4xdkfjl/0A2oZjUBlIt2TWA1xEDGllKpbH1c5xKQ/tS5EMah4FOt1E/bbWnrkfkbfIl9bzhMUt3Iz8ApMkYrMLreSHMSBVJPM6vZBlqtbHPC1lzL4iTai30TcaYewZq1RpVQXDWPL6/OJfhllgEtmCn/5wSzwGZgNQWKaZrrA58paEBjsMYApNks/1ljjuY5/Vv2acwlCSCAjGM6AFK1mDQNnD7Bmvqoqq6OaRivnv/85/vy/d3f/Z2VE217ffOFn7RSCmBiXgDHUCIQ33MsetCDHuQ+8YlPbOuR1wdW+/znP+/uda97+TxVXnBbD7kJEyuATNuC7QUQkR4E0M3brRSLYzjm0bqByvkLbA8AF65XvepVW8nyx8Z9fICya1u8+MUv9ule97rXFQ5F6hoJ54kA0t3vfvfz6b/5zW/OBHJtt2CY+3B+p+8rkOMkcFPBi7ou9ZKXvMSde+659kiuDTC/7ZSFNjn77LO9LXDpIYWfNlhNJZt5D9lMArxQR5XXVDBimtOVCpv6s0CvAObRr+iD/L2CCCFPi+vRj360b3v2U7Ux33Hx7kh74gDcbW97W5/szne+s7vvfe/r7zE2cZyCX2EdCRfW87QcXJtEfnpAlXWZBuRp35y1/onv9bAS1yeQVgG7vN+ODyGtAnD1PamwbifrfOyT+LsZQELf6bdbnpw+WyBbIFtg2gKMe4hz1wfMQqzl3gjGAa4d4rccg3Qei3GA8x9de5tee+C8Yhq4puuRCjjT9Pq5rmfMAq7h+1lrcfq5lu26YnH2pGyBbIFsgWyBbIFsgZ+tBTJYjeCADFbznqhAHPw/g9Wcy2C1ABbJYLUAjslgtcCil8FqYfDOYLXASJfBagEsm8FqAbicwWppcn99m88ZrLbhjZXBaiGWljNY7Wf7ZpyfflxbIIPVjuvmPWorl8Fq4dBZBqvNeztksFo4oJrBauHQhLL0ZbBaOKioQO0MVjtqh7ZcsGyBbIGj1AIZrBbAwZlZ7Sh10FysbIFsgWyBbIFsgU0sUPro//nDCU8VQYaMg3kLslDVyJRQAg15lPjc6NgJu0a96trNwGyxvrbiJsPwwo2JEZH22MhnnipFNLcwnxhoRMJJy6kvpiBw4OkqgEXI9oG//FwnI0rfX2AyEyaMwBIR2DUqVZxmDQtpurFYrlYKDEnGEFNKjBwFZrVhYCrBFZ5Labkk5aPlKTC9RZYf/BZScYnZKMnwBSaexADE8kzGiY0Jn1nbRUYb5Amb0FY4qadsdiwz2k0pg41BpNqw8sA+Sdaza8wTrdacMU6trq4ZsxpOy5n84jD91p8gHAd7ldyoIBtHlhqwtfGEHaSdKDulDB81kQgEAVfBN4QNbm4xgAnm5xet7qNJYvrxMnNraz5NbzhIPjxJbC7K1IL6smz9YWJG6fcTo4mevBsNwWQTmORGo7GdNNyxtMvuy+WqpYF9kiRWkkhTH50+fa8ngvlb9U+0u0mdbmwU5G1oN+TJeuEv/QHf0ydxwobMcJC5IxMbykb2LGXUK7nkk+r/yp6lzDewM6VFcSKTeUKOgvdeciC27+LSzgJznjFjxb7i21TiRpCgDX1fT0Qq6wzKM47quqVSZSabGvyHJ31wwog2UclgrS/iIX1A27ffD7EzxI1KgRmO9of0GNtIAXNg6dJTtMqg04jxp1ETpqL5eWOy+c53vmOSkZABpTSLnmju93vWNyFfQuYkgNV4fe/i7xh1OPzhZje7WfjKyzUG34U/8pQWWLFoN/QF+hVswvLjxG2S/EtsVciPDE/wZfoq0qu0A08oq7SJyjr7GOIC4xeYukouLJzrOAJZYWNOqlbTy24lSfpCjthOfpXTuAnWJ/621mha26HMxgA0nrhylNsOY1GwVbk0sbharyVGydI4ydKAaU9ZlJTREP0E1yWXXOK+/e1v+/srr7gqMVqVSpY/WMHotxrfGvWm2XPnzr1JoqOWWDuQr51KLiWWI7SRxXxhhkObKLMa27rX6SYmzvW1AiMUmdXg+5Bk9n15MDRmtY3OQO77Dmx+uOr1pmvNB+nb+fm2sXBBxpRlhj/Qx+bm543hrNNdN6a3tfX1ghQK7QxJX7Y7nsU8MXbxtHij2jB/BjsgpCtx7VhYsvkPGNcs3tbqlh5jAaWuR+Wxm5TSGKAnDWfNB/AMnpTHSXb2O/iejhHjGOAQuyrRD1EPspehfZSJinVH3rPKgLpT9tSD1WKeFUiyrhz2dT906KD1hYoweJRFThfMavRJzEWVIYwn+pcWFgvsvCoDmtolybgzBuEv6qGABa2LstzoczX9rDntNMMZY+M0UI3pdO7X73YTI6xnnI3zUmEFnmbs2ZQt0uYYKT6gLEyvbHA6j9JyKtucxkNN7/t4jO34U6mGdwH4o80Z+mmujjmjMQu5xCqKz+hX6Gsc4xArWKZaOc2d8Cxtr/Re0Dcbwj/pJ5hDkr0V/T3NZ5LUe6VSM7/F74xVd9i3+OCZzKLE81hkW5U9TsditSeY1YzNURjaIANKf1D56fZC22IIZED1NDH7xfaZ1QILXvLLcFd43xF2Q7ggv8N4pJeezr6+k9qFH+b/ZAscBRbQuL4Zq5nGe2Wq5uf6bjfNrKZMbFvJf7Mxh59PM6sZI+2RIxbn7nrXu9o9YnCWAT0KHC0WQduR4zDGqDe/+c0+xctf/nIrrLI63dQ10Ge95S1vMXlInfehbG984xu3VRRlblMGI9b9vPPOc5B15HzhaBtDtO9o3zznnHN8mQEk0nUynS9txVAcw8FqzrUT2EA3lcm2B8nO6zvsMP1MZd5iWyCPhz70oT7pBz/4waRGEOea+Bz1ZnvBPyENi+szn/lMgT1lFmvXddWb5VG/wmdcS0D+ZOSaritt+/rXv9697GUvs8dwfsf54lbszjT0Q9Tv7W9/u/8Y7y2z2h3f3dT+yefiOaw/2Ax///d/35cN7/G8NA0+m8WSyH6Fv7qm9dKXvtQ96UlP8lmR3Qz3aHP6HsYO5glZ4Isvvtinx7obfWPfvn3Gno/8b3WrW/k0eOdjmypbGdsKaZQ5DOutfBb7xHQ7olycO+t30+8om7UR3y00D2XWubFkiKcZ0TTmz3rX1Pe/7fhuTpstkC2QLbAdC2j84dg3HUuZRuMowPRQ6sCFe2WTVcZmXZ/YjBFN16tmsazpczEm6DqZrvfos2Yxq6GsWkf9bQarbcdrctpsgWyBbIFsgWyBn70FShe+6SWTRiMCqqo1V4mbEnW/SR828vEZN5g76xtuNI7SObW6a0aw2njQNbCaAp4AztBNMoC/+AKtIACaQhd9McngbwEK4Qs9FicAhMGFe06ylKYW97qhaIC8Wi1JvPmX8vjkEqTWwka4LkK7cqkADrPJUS1tyKFcJgs4HKYNHplwtdtzDpvPuBS8ogsDZDFDGoDVuAiDRSPWEaATbiSjLHwh7ooc3jRYbdZCOPLkyzs2ynXBwzaoRE60101STaivyZ4OBrbRDikl+gnqS1CU0vRDylPBK+NJAKutLi/bxjbAZ1zcwF/6CVpH29o2+RotWXgr2SY97DeMG7f90dA2LCF7Z5uOLvn26pF1A6sNRebVlcoCyEvPUrDaRnfdbAKwGv1BfQlYzgSsTDJPiws7rL4ARSnILNU3SObiQvvwc+RnoJBRksqFj7AMKssLm9Cv0Ib6ErOyshLaIvYt3E/LcbIfqQQqgBn0SbT1oUNBkg8vN/SHZqNt9odUABemkB/9TcuGNj/99NN9PtiUPXDggL+HrCHL79s/SvuVyjXXaAeZSJRFgQOsI3yedYNtdNNXZe/SZnayFdpultwwQLT0T5XP6w8GhfhjL3aV8pQMWWBrGwzSpnWz2TBJQfg/fWZ5+VABqGcb/7EPIR/U2wBSEuvqpUqhTxHw941vfMMWI1vthjvjjDN8ebCATr8CWI0XbMbFdY4b+O7yH3zfQVIUFwBtXLwEGEwBspQcXV1dlxfKUgGoQR/DcwgymG8vGGigCHrrmK2w2KwgS/oe/6Js6PdM48eIUojJAD+NRwm8yPqWKgl8Vq4mOctKrZ58rFIugNXspVwA38hHwcejKG0Z2oxPS1KwJTc2sML8XFvkYhOAA7GTtkW92F54DvsgwIhf/epX/QO+991LHPs4/qa+nOQv0XcMxFxOi9aI7Yh3uCr1WgEgzr5fKpetjyjgozdI4HXEB20Pk6jpDyz2rq6vWT6o00aU/sRvGc/HrkJValetocwhPna6A3fkSAAcAyhJsBoW0Sk7DrCazg0YB+YXFqyPdHspVuCZHI/QtiajvJ5A2N1uiqWwB/McD8Y2HjXrDYfYh2vf7pPMn5ck/jdrCVzVbLZdvRVlLnctmqS1LrTrWA8f0EUg+gPKS3AnYqCC1QjQB0hSN4lmLQ5ZEIgxVjfE+FuVUfbyMBGsNux23OpyGF8OHz6UpIAErAZksMW04TDJIApYDfWjDffs2u1aUdrbg6pjAVFvlY2hjyGuK+iAZcZfXfTS+dKssVg3JdT+utg2veGmNtf4zPuOAFh1vqQHPAoA0NHI2lrnkzBBYX4VwWQ6H9ZNEpR5FvgC+cxagPxxsFowugeQxUCmG+AAdHK8Rr04b0QfV3tZ7OonyXsFZK8fWXWQ3rRnRZlsXTDFGMr2RfxjH9y1c48fk3BhnOdzdZ4GDmGCLOHDnLt2OuvW9zEepbGjYv0Fvpbm/wkEr4dtyhWJq5U0JkLel+VR4P6+U/eZ/wOspv7DMviYFmVA683a9cqAwmTRbC4A0WKYlM3qcgaraZjL98epBa4PrIbvdXxg/8ZnszahtwtWm85fY7CNgTF2M6br5xznMa4zHtztbncryLkz/azNqeO0WY/aanF80004jIfvec97fJmf+cxnWtl/mmA1lWX80Ic+5B71qEf5cqAMHAPf/e53u+c85zk32LZ8P8B4znUXyBH+8R//sc+T39/gB9wEP+Q8BeVlf8dnBBUCvFecRxfB3NdXJPZZgJBOPvlks7mCpS688EL/+Zlnnll4Z7q+vHXuNj2nv9Od7uR//rnPfc7eL5FG4yHf//DZWWed5dN/5CMfsbnbDfFPtjFsqGW65S1v6fP/8pe/nA5DyXukzlUBpnzBC17g0yNe/iRgNc657n//+7vzzz/f54l2UDlO2hnP0vWkrdh/u2l0zs4+gvUUABVxXXTRRdYfYRO2F+zKObAeSkX9uHaCeetTn/pUn8+znvUsB6AZL64HIA3fy5GnHqikr+I3TI95NMcVtKmuHysojO/K2seRln6Oz3mvNtO1f3w+6910MxvDlnznwJoc7xUwh3KxXvoOcUPajWXbbJz9afjPdsud02cLZAuceBbQNSSVBNV1sWlJZO69ALTMeK4HwxFfdU+ScVDXKQtrIbJHofNhHWOnP58FMptOo2uWGax24vl2rnG2QLZAtkC2wPFpgQxWy2A1/9KewWrOZbBaBqvhRS2D1TJYjcN9BquFATKD1QIQNoPVQs/A4lQGqwV/4GZHBquFWJHBamHjOoPVjs+X5lyrY98CGax27LfhsVSDDFYLzOYZrBa8NoPVgh0yWC3YIYPVitE8g9WOpdEtlzVbIFvgWLBABqsl9RRdr7upmVOPBd/IZcwWyBbIFsgWyBY4Gi1Q+sc3vmRSrwd2GbB6QA4TV7UMBrS46eLGifFilJhd/EZdJaQpeVanwJKFheBZsnRgVSPiHaecKNvE3+AvmIoUFc98lEEKSH4i/HHPiQby1NNTzEfldXBvjG5lMOKE8o/GYEYJ5Z9mVlM6WgN1iaKOlm0wGoo0WN3VqoHxZX4eEpRxoiSHMHWSBFE6XjitRoaNfjfJ8OGkWJIiGic5zk7HfosyMo2eklAGOJUB1RMNsJmeguMJ034vMcbhFAbLBlsleya5Okh26mlxO6U+LjJ5sH0766uOrA6QTmUZas0ko6btUq6kNGDQYD2Ho0lBBpTlL9eqZhP4CPOflMpJgmotySx2+8MkqVJPACY4KBk7cBqR92AK4UlkMHYYI+BoZMw6kAFN8nMNy3+uvWCf4zC9bqTQPyAzx5OPaEdtMy6E4y/tjMVQnpZRRhOV4VOWI/yWbEx66hBsI2Qd076jDCV4FsuMPCg/h89of9SRcns48cl7leUC6xkZv2DXPXv2eJ9GWjKiXXXVVXa6E7YBSxKucqXuSpG10ceRyBaCNLSVMgKirci2AjkEtiPSs8xIY5Kp6337HHknVsgEVlBmtU63W6CxZhkg66dMY0lWryNMbwvGXoY82Y4/+tFVRsmtjIyI2fQrZcZS0ABk+Hjhc7YRTnaDrQ7XwuKcyXeifcGMh2t19Yj1HWWkO/XUUywOf/+ySyw9+sUtbnEL/9tGvWWf41Qun3vVVT9K8otRGhHplVUI+ZDtpt1KstEoA8uGtqIvIb3FDQEdKusF+qWyTzEm4y9lQAusfC5JfE7El8YuxQHEFqNHryVWrVKlbH0WeepYNhkluWhj6pik/jvfhixjZDatlu0e41ViVRzYPWQTlQmEp4kvv/xyB/Y8XN/5/75nfZx93fcdYVBTWzUbSdYWMnm0MxgMldnR/KpaSTLirVZilxTZaMQWZSog45cbJwZTSCr//+y9CdBmR1093M++veusWUkiKJFdEFTQf5UipYAoIhIVFJcSv/DxqVAuuNZnIQhVapVKSUmBYlmlBASJWp+oLGIJuOKCBgwhJJNkMpn93Z59+ep09/n1uQ/PO5kJM5NJpm/V1HvnPn37dv/61/vpc1i+qH+Ufp7NSg6Mhbh2emBZikC6ZttBytT33bOy297u+nuwgVJGE2xcYB/C1ey0zZ+V4QQsXWzrKuWapR/lyPwqKxykoplOZR5F3WQ8g17PJDgrpYpJrxzcsy/1I8tJ4hayoRzDoJ1EWn3dXF1KLEpRijCUXbnAFEvbol1l34E8st6hfqmfkE0WkrKUoMXvytLHvCvLpvah2qfMjyVWYt2eTkZu42SQAd3YOJ1sKzI2jVrVNvGMNg9jUTezPMIHjTFgecU1I5sm8jsii+pwWJC3XiQboH0E7q2uiWw6bEA76CKfMgHsBlbTthf2pw19nyUy7rzf2doqtg/CdrUIBKf1VONU5rP5cfgiOQQtL2VsxXNlM6B9lMXNhymFNgqyzmCgxaXjYZW9Rh9OZobpbGZtPXzS5gvlUoFBud8P49re9k6BKTb5ZMt8BnWT44Tjx05aX7C2tsfGEmAjW8SSgfGVMi2wH9rx49KQL4wXOGZAXdETxMakK7KeylpXKifWQ7xn7H1zMqAct+/Zn6Thl1eXC7K87OtRF9g+lKslY1ZT9qfi6Wa21IEJbxFbRWL5DGFo50hgaxHkhd5ky3z3yLMA23CtK9pO61xznnlImTcXsVJq/3m28T9YeuaZ2JgGtAVsq8AM9KQnPckKYxGjzCOvpB5dKUZZsZ/BmOy2227zGXzOc55j80v0AZyDXqjcG6OxrCXcdddd7sorr/SfVBlZMHy98pWv9M8xflemNJX41AOPi9KNsOwnf+iHfshLaeLieO5C5RXxKmMZv4M6pAcubA4nMubIkzJOvfa1r/Wvg+WLduDYej79Z+ojud6A8r/66qv9q0iPrn1y3qZ1+lxthDToWghtDdYuzuc0jI77YA+y373pTW+yTyM+W88QpsmzSZuOi2E/MJvh+sAHPmBloQeCMF7j9bu/+7sOjHy4UCY6jlYlg0XjGl0v0TUh2P6WW27xcYINnvM2/P/hYKbE+FXzDClQXG94wxvcxz/+cX+vjDhoS5hmzHGvuuoqH+aJT3yie8YznuHvH/vYxzqwbp7Lda5sY2rzs/lOBgecjZVymGyBbIFsgYtvgUUMo5AD5V4B1mVVZYfjFl1DQqr5XPsshOE6h/bFypSm61jzYXTdhZbZjYkNvy9a99J1EQ1z8S2dv5gtkC2QLZAtkC2QLXAmC5T+7C2vm3HgUJdNcWzPeLwapNMqkD8LQKqyLH54cNcsSmeORm4WwV66yecnsVFaRgcgkFTjdwtSmNWKDYIwoFDgjoI8CCLRzWMsfihluYLVOLCaX7TgBu10BhBekgG1Dd1S2BDmwIsDH8hKMj3ILxetkVcuYmFBCmANXACrUdVjOk7SjRgU2kL1OG1qIj6THplMzVZYYNKFRpNn7YYNeqZTJT4ZXgeSWMjWxUWmXze/kT+z7yxpyOtivOXbL7aV0iZ0KW3wqyzXeJTkXLEga3mfJDlR5NGk5QQAUfCTSpJzLdAZj6eWZqTdFikbCaSogB4o/6WNyZ0k1TccJ6nKRl3AmjPzMSz8cdHx6PFjBpKbTNLmOsqDC8+zafLter1heYREZlqkTJvEyswBmTmmE3lSKTHdfFWAAvOO79OXFASpYDXUJwJAUe6UWjtw4IAtJquUmNZNpIV+gHh4rwveADsShIHypd1QFgwPoBrBakgb04Dw9ENsdrPu+834uEU7HI1dqRrAKNrOqOyjphk2Y/wqH4m0cPEZQBRufu9s99x4HBBfiIf+Wa3XChMyPp9Mk6yeblhh8575RZmkRdaZgK5WzOZoz5h3gNWOHj3q04BRhq7BAAAgAElEQVSyoD0bTUg2B8CxAnPx/8kwgHv63V5BapMbWcgf27H9B/bawjnsD2AgrsOH77N6BNuw7K655iqzFcBqummGBVJfFuWaAeyOHDliYAVINZqc3779tkCL9DNf+J2L6zMBuSpYGf6sQArWBfylTbS+K2AR7wGkEHym5mrVAHxUGVm0D9bOS5niOe0AWUz2F5Ck5CYAwNkKfFSAmvYp7GdD6x1RhVNFNKvEzFQm32mzpdMK/Qz9k3X/xIkT7u677w7leN8Rq+Oo60zbYDAqtJkGBGm0LC8AfHARHdKaTH9hE7WUABCIm3Yri2wJ/IffRRroz9ubSW4P0nhINy6A2SDJHHy+YVKD3cHQTWJ9rNYbrtUkWK3kNjeDRHh3Z2jvVqtlt7QSwqysrxXAl7QVgE/0N/gt6x0A9AresoWZcsnaIrBy0v+1fRj2+ybBWZqV3IoHrTvXqicQNiTXOT5p1RNAEJsQlPnbu3+Pay8v+XfxXP1c+3pdQNJ+XyXFWS5hQz6MedbWV1ytFgd8sF0cT6CtZd5VZl3BaghL0CHaE34LdlpfWfXxH9i/122eCuBXyIAyDEaVTPNyp20+ttRuWx4blbL1uahzrHedVtvVCFaGdFAEq6FNNfCTgOHmgaq6waL21D5Ux3i0g8atceqmnwLFFPiAMAqMs37fl0Xwc61TrM/4q+M3BabPx7ko/QpuQ1w6ftANUu2beK+bqCr/jTgIVgNAdBYPW2i/hv6Z8cBPOMbY6XaLssix7DhXoB1o89I0HZhRWXMcimB+4VPsr08cP2X+Azld1mu0YSb7u7SU2moB7CK/rMuDQRonq++1Wg1rQ9R+aMv1MAx9ZTRO84gC+LCUQG+oB9ZntVM/ArAa+xQFjOJZrRX6ffQQ7CWCxGc8RFQC2Jr9QviLK4PVki3y3eVnAQWHLQKczYPDdB3ibMKfa/znClYzEGmlYm3V/v373VOe8hRfmGiT2IbpmsjlV9KXVo4x9uV4DT4FaSVckGfkmAtlp2OMC5EDXUPigaDPfOYzDvN9jjnYh3z4wx92AJfhwmalAtT0Xg/oLUqzApW+/du/3b3jHe/wwXBYbBGA/HzmW/vDRfHqYQQ94KlrBsjfTTfd5F9/z3veY9FgnspDKxr3mcBq/AYAgqi3oU+emm2RXvyG68Ybb3zI4EW1OdLP9Yl//Md/dE9+8pPtu2p/BWm99a1v9WF+/Md/vCA3ea5gNfU3jsWw1kMw3Otf//p0gFRAhGrP97///e7mm2/2jzhvfDAfWXTQQ98BwBf+jQsAL166zvFg3zjfv6uvcq6MQ4Wf/exn/aewjsLDgKiv1157rdWj3dKi67Rnk95zrY8ZrHY2Vs1hsgWyBbIFLn0L2P6nHJrEfIL9LoBrtm7abBYAYcyd7l/tBhZX0BjGJ7oOx/szheG3dA1MgWv4PYPVLn1/yynMFsgWyBbIFsgW2M0CGawWwQEZrBY2SjNYbeDtAGY1bmpiQ9w2+CcZrMYJwKKTyBmsFpgUM1gtg9UyWC0AoTJYLTCKZbBaBqtlsNq2rwsZrBamZLMMVsuz82yBi26BcwWTZbDaRS+iR+UHM1gtrDNlsFo4WJfBav+vt0MGq6XmLoPVHpVNf85UtkC2QLbAI8ICGaz2iCimnMhsgWyBbIFsgWyBR70FSh/4tdfOjE69IpJnE7A3BUYxnMxttwMDTcPLjYVNaC8vOIjyk5A6mgQWH0hhKnuHItshpYYLKHqe+G20mgXZynnpSoRXKQ4wK5CZY55ZjadWlfFCpYuUBSEwHoW8zBxk2cJC2vwpNDtlVk6Sgv1RkgXEAiQHd/Vmw2jZwYBCZrVOq2M2QZpN4rPXN4YJMFIk2Z3EsIU0k22o3WzZ6QPEwXhG/UFB1od2UAYUzTveUxYNY8Hx0qihjJAvMNjggpwpWUwYN23Fd8HQY+xfoyQFq+xxYB3jRoFnQAHlBOKvVJLdVlbsFKeeMMb3jdGqWjU7QKaNlzKaTORUiJ7yAIsSr+E4pRnsZTzJCJYWk79stizNSDvzD5YOlst9h++3vINhTv3QZMNmVZFrbCb5tko95aWUmEKUaQNMVDx5Dbtp+bK+6AkUBY2pTZRZTVmOwIxDW8PGPGF9xRVXFGQJ6DMoZzKcKWuL2ge2Yfjtra6lWRkQcc+6g5O2lAlD2mh/jQf1nnbA350oEzYaTxzkGL0v1YSpqNWyePCc30JdYPw46UsbIr1sW2AT2B1Xdwf1JXgNfMlYzRqNJCVSSqd4qrVawWeMNcehzQmsJ8q41qjWLT2rq0kmFW0X0/PA0ftNUhBtZ2Kea1kaEF6lkI0l7uQpY7WBjemTKre6d9+6ATTBbPWFL3zBp/OOOz6X5FC7XfvuYx97g9WXL9z1eWvHIN/K076T8cwY2pRZDdKTOFGP66qrrjZ/U2ld5IN+Dma1brfvw8MetCHsauySvZ6lR9mtECdtAmYfsnYhDE95g32n3er4+D2jVZRaBIMa2e/I3OTbPVey/ot+532vjr4ySDdWRB705PFjxkKK76qECVlL9RQ48jRZIKsNGVBl0WOb3qwnCWZr3GIfTbZC1EHmRSVuT59OjIbwF/oq7ME6sn//QbNVZyVJ6WnbMp4mxlCV+2w0m8YmhfjJfoTTeZCjwbVx+rTFXyqXrYyOHz9u7IlISzOW0YnTG27QD30TyqJWDcxy01nJbW/v+Pt+b2zvjsdDt7wWmMlW19etvkO+kH0WxiH0B/TbrHfzfUQat6R+4eTJU2ZbX/ZRTnI8GFq9m04mDixquBrV1D6gD6Q/N2o18x/4bDX64f6DB6zeIY0q08L0eFnAZhinzff7rO/KyIVypo81m3W3shLsg/aNTGmoK6xfejoSclGsUyjTw4cP+3dRppSYRTxk7bgGksEbm6GsN04XmNXMx/YmmcXV5SSN3a4nFkll9qpVqo59P/LC+rkbkxnSryyMi+SCkGbWQ22fdbyk/Z2e4lRmNfSzixh45k+J8luQf9XwumGlbR3DzDOrKVMj67/aQZkOER/9R9tYZeFQNlbUcQ3PcoctKbOLejSJbJB4lz6Dd23MMErssBubm9ZWo55x3DWZKXNkpARDfXJJzkrZMRE/fbvXHdjY4OTJAIzEhbRz3NgQtkj0P/RPlTJXJmDMD1hG6huoK4xT5dFrdbB1BoZOZWXBMFf7fSuvWmIA1fgr9TQ/WlpZsnYJdYX1Bf1MiUNZMLZGajUZ9sZ0BDuQYc23k1kG1Pwj31x+FtgNrFZkHQ0DfmW01Hvff0ZGSG1rda3ioYRnO6Ft525Mb2hjOE5BW0bJQMxNF0n5XH4lfWnlWFnRkTLORb7yK7/S5nYXI8XKgkZGqU984hOJyVrYrf7rv/7LZED/4z/+w8ZQ8EnOm5EvZVtmHuZZ4hgGTHJkJ8NcUdf8LmT+dW1P2aN0PIXxgo4BbR4wHBrD3Cc/+UljDMfYgXMITfuZmNX4bcxvyFiNtCkbMtnaIE9JPzlX2+A7bE+UAf8P/uAP3Pd///f76NQndT6Ncd6tt97qw7z4xS8uKDqcK7Oappv5xTyQ8T//+c83H4Bf6Vol568f+tCH3I/8yI/4qDC/ZBpgf53f7Cahu0hdA2MoSJDievazny3KEGmOrgDTc7X/2YbXtlrXZTnG1Hgwd+cag/oY+yr8nWeWPlemtLNNN8NlZrVztVgOny2QLZAtcGlbQJVL0CdzP+HQoUO2Rqh7a/P3yo6migLMNfovZVNjmPl1NV2DYRhdS8vMape2H+XUZQtkC2QLZAtkCzxUC5RuffPrZpQhK3sZn7DjMRkNZIOqYQsqnXbTFj8wae7uBMktLyAVgV/YtF64KCQbgVg44IS71WkXJEF1Ic3AQyKZh4UhLiBhks/BDib2CmbSjUkuAs3TwhOs5koArUU0ypw17Z1yAvNBmowbcgXAXKtpkj1+sznK87UabTccREm+ft8GfdjMNjCTfBegQOZLJf+w2c2FCNiAdujvdO25LvbMyzbpoE9BY/y0blgiXwQDAQyAcsKFfNG2WKTgQgukoEyetZ/yhe8kf0ibwbq5i3y140Z7TQBMHrQRNwQgubgIrAYGo0X0wZVakmjUxRuVK+0NEuAPYDuGKwmYqdFq23PklYteCg448sDRJPc5SwtdSJd9e5YAds1msmF1DqzGvOjmOoB0i8BqKF+G1030+cVTLiYh/fQZ/GXZIW6TY1tedgAc4cIGiEp90NexWMjFVN3IxzuUrIKfMO+j4cTSiXwxTl2MQ5wEqyEM40EY+qqG8WCynQAmW1ldc7VmYDVTKUyV7tKyQH75bdiQ9RR+TV+FfXZ2AhgXMqYAWvpmbjaz9grvGjBlmgCa9UZjIWBXZUARly241lIbC7Aa04ZvUTrt2PEEBMGG9Z49e3x6Op1kZ6SF7Srywfp4+uQpAwmpZAnAiFdffbWPp1SeWZmiHAhW+/zn7ygAcRj+SU96gtnqjs/fbu/CltxQ7/eG9lz9DeAwBatBjoP+ZlKqk0mSP5lVC+BILnjDj2gfgGRUvpBlqnK9yPt9993nvwX7EKywsrwuMqyrSU5aNDrRJtiEu5ZkhbVMK9UkYwpwbSlKWO5sbxbACqkdTgBHBcdMZ8mXdNMSitQEQ6i8aaWUQMAavrChOkmACZXMO3Vqw2yIukyf7LSXrN9fXl41+1CaEjZUIPJgVJQbZp/SFllnbFAcO3bM/wRWAfrY5saG+UOr3S7IlRIM6EGHsQ+67/5jbuN0AD9td3sOYEZfprOKG0UANNp59AG4KtWSga0JAMNzACA5xlCgOdpk+tV2d8fqDkA5BnJdW2MWHcBqLFP4iG2+TRL4FX0925ZqqZxA24MEkgaKhD6mIJj1vXtdJ8qAQv4SfZ7PV6nsALLDBSA7+khcO1vbdt+o1R3yxjAEnc8mUzcYBybRRq3q9h8MbX6z3nAPHAtyw4fvvc91IyAY4DDGf2DffkvPaDB0kMHGdeyBo+7YieOhLMYT2/y84sA+kaJOwPpmo2Ht2FVXHDQfgKwtbQiwGkF4ahOMVyHRisuDJiNKRzf2dRFLwXYKXLZCjAAjPVzB31AvFp02xe/zY0qmh+9qvZ7/Fv9fLSUpbR074/dF4AUNM79ot+i76D/Z1+vmpJeqbwTf0LGfjus0PMLqYYVRREgBOIpxPy4FqynwayT9Y1cAamiz2W73h0m6XTfAUHd04ZN51PYNfXQaJ3QtPOoTywh9OO/RL6BNwcW+lHZIG5vpIIS2dXv3ri9sh+uNasE+TA/aJbuXTelaI42F1G+anXSYob2U5HGRXpUELcUDRaVKkgGdThMgvugbCbCWwWpaE/P95WYBtoXaNs+Pm9jGzoPPdmuPNfyDyXqeCdx2LmA1lBvnc2gXIBmIC+N67QfmQQ2XW3lfKvlF2WpZ0A+f+tSnus997nM+mYvWg853+hWM9aIXvchH/973vtfGArqGdP/997uXv/zlPsxHP/rRAlhN5R113MS6gLGCgoc4doD0JYFKT3va0wrgpPOdV40PttXNTgUGsc/HOIMHLnRc8MEPftD98A//sI8ONuGl61j6rTOB1fgtzEc5tkVaFATGtROACW+//fZzMsuiMSlsT3/76Z/+afeWt7zFx6lrWrAP/Q/p+pd/+Rcf5lnPepbZDelU/zkXoJL6A9aYYFNcz3jGM2w9FWNM5l1Ba//2b//mvud7vsfsz7Wo+fpC2+o4VQ81aNuL9pJytF/91V9tcw4Fd10MsNqi/LJs8BfzDz0coc6gh1n0kIva7pycJwfOFsgWyBbIFrjsLTA/XqJBIAeKg6m4sMeghAmLQGnolxbta82D1ewQn6zZ7AZo0zGOgttUThTp03GpriGdaXx22Rd8NkC2QLZAtkC2QLbAJWKBDFaLALsMVgsemcFqYcM1g9UyWC2D1QKzWgarhbYxg9UC81wGqwUGspUMVvN2yGC1xACmQAOO8TNYLYypMlgtsAgrg0oGq10iM+GcjMvKAhmsdlkV9yWT2QxWC6yjGawWDpVksFoGq8EPMljtkmmic0KyBbIFsgWyBeLBCQX30ygZrJbdI1sgWyBbIFsgWyBb4GJYoPTnb37dDNJiuEo4kR/ZxcA4lhjLasawstQJclu4dna23M52YDbyPB+lL2YmUzlObPYbur5elLviKTgwhhDxjgVlnsrs7XTtHkh+niaelyhSlghF8vME6Dy9rLGplUaeWchno5QY1LQQyOKBZ8ipycONRpZmsJbwpGRg8ojShJW6yZYNur0klynyCXVhAgMrlTGrVZJ8Fb5NmyAeni7EopdS4XOAqZKLKm+A50w/bKgnGnjaFN8ZTsIG22xaKTCrKZtXYttKzGp9yEJFRjQ9+VirJWYOlLmxyFSTHCS+b6xv8ftIQ4FiWHwJrDnGrDbH2qXyjtxIRtxkHtvpJWY1lYKo1BqJ2avVFImuICuFSxm5Tp3esPx6Rp8oA4d0GSPLNPl2RcoUEqtpQhAYc7zNRc8JcbLcYR89ZUk7oxxoN/VzTQPKnHnHX5UfICMXGEfIHgT7MU6VncXJY54+VhY35IOsV/Bhxu9mRUY9ZQ1kflUiEGnReOhjkMOgJAZ8fqsbJP+ufcx1BqLBu6yD+Ks+wHiQdmXjU5kzZTUD2x4uyFkOh6EuIE8sG2Vxc+VSYtErlRKLUjWxrUA2TTfKrJ5WIcO34uNfWVk2H0NYY0fbOGkMTwhrkoWNxLaItovpV2Y1MC2RvQasacz7Yx7zGGNhOHX6hLvzzjt9GmDjJO13pCA7e/311/swT3vaU8xXwazG8GCkMna6bmoHkC7audNZNlazAwcOGpMf8kSbIB5KgAyG08SAVa8bAxPKl7KSSDNthbSwjOCH9G3EyRNhSCOlVNdX9pqsIXyfUnf1ZitJvrZa5le1RmoT0Eaan5eSfBv6gmo5AFnKpZmbjYMvKdOkAlnQ9xpjUiW1G3gnsXYliWGVCQazGtOAdoJ1tkCPXkpSoWgzaCswYrJeKJBiqbOcpJDr9STJWk5tEeq+ttXa1jMv7aWOvYs6e++993o7wNfArobr1InTfgML19qeVfNP385GWdWlpRVjRzt85Lg7+kBg83rg2HG3sx0YEOEnbDbB3tfqBIDd8krH9YdRRnaQZAq1LoNBk6xFg/7IWB43trbNx5Bf1ru1PXutXFCnlHHTpGBdydpb9Ndsq7tbScbGzRL7Wm97x8pCy67VahtLHKRCMZbC1Wo0LI9NSLRHrb9TJ07YPcJ3lpd9+P2eoS3cT8djt9UN47daZeb2HgiyvEuttjsa2dHuv/c+a2Nb9Ya1sWvLK661FGzrJlO3sR0Ydnc2t9yJ06dCWXR7BQZKtkutVtP8as/6uiOr4hUH9iepWRn/NCpls62OJ8Eqp2OycdRpVuYEpEPHNnofEj/fz0YtxblxIPxkETtNof7OyY4z/vn3lKHN+vhJkp9XFlhNH8Iqe89u6VmUL4RVZjW+q+yMOk7A7/ottskq14W6PhgHINrOdtdF4lHv42wH/BhyGOR6WT7hfmLpUWnvnV7X6otKlw66O4WTuTaelzZNgQDKoFYqgW0xtL0qfY6+g2MMsHyqnC7rb7WamHHRRjIeZVaDTTh/aXeaFg9saGPgSbI/7Grj3maSLNdxb2spsTI320meWJnVfH2qBOa3Sq3sptH/lGEXv+nJYr3X8SWfg7mTF6oTfSB+xn7Lp5KTnfLdI88COganj2u/oSxrvouLc1ltg88UXpnVzjX+c2FWQz3kWgjaIY7Nb7jhhoKkYGZWu3R8lP6g/e0LXvAC95GPfMQncjcZwwuVg9e97nU+ajBtsV9Vti3ME175ylf6MO973/sK82mmSccs8ENdV9C6oOsWf/Inf+Jff+ELX3ihsvZF8SpLLH7UtQv2/zqOQN45X/yt3/otY+FC/mgr9P1khNcPnqmP5FwH859F31X2sv/zf/6P+4d/+IdzspEy3vFFlAvL6aUvfamj/XXOp+NZ+CeZrx//+MfbmE7XhHY7iDGfWF3v4VzzKU95ijGrXXnllYX5vdYRxnX33Xcbsx3swXqiTP06hpofRy9Kw6te9Sr3xje+0X+CagK4R74Y/yIpznMqjHMIXFDpiIzH7H9oEy1HZZ3Z7TPK2HcOSclBswWyBbIFsgUuQwss6n91vQDjHypkHDlyxCykjLzop3SfkPcYLylz6aL1ufl92rT+XVRR4ocL69zlcoGpNzOrXYYOnLOcLZAtkC2QLfCosUDpz974/8ysM4+SZchdrZaANfV6knVrt4JkEK5ud9t1ewEs4kaThWAvlTIse/BW2A0pVcq2SKNymSrpiIUlBatxYQkbTrzHAIobaFj04aaRLvboBifSo5J/3JwpVyaOim+7LQBMxD7YeFu0cVipFePHRpnP76zsRgS79NOmF9LP9ED6U/Nig8NpknhTAJ9KiGJRbX7BEN+FbYvguWB/ta0CDJB3pZIvRbmx8QR2DmUPe+pmJBdYIKlGQMx0kjZWC5tz9bSZp2C1WqWeQA9xYxHfgj+oPAN9D1vKRn8/SzKjABGaPUWyCt9SsBoX+Lv9gYEDfDnFzf5yNYEOATpJA/Wyxa8D7l4/yKmFOCpzPhZ3AGcKFkkblgpWcy5tjqqEFsBqTAPyZ2CISsXqiAJHALpQwJwC2ph3BbchTkpicQMXeVGAmspgQQaDcpKoo2pzSisC9EM/gawebYt86OYP86XyvvBZAokQDxe/If3J78Ln+6OwEb66tu4a7QCkVbCaToyQX7YblPhjmbPdwLcIWMFvBKtBYoxgNd3wLsiVtpqWR8ic8UJeCH6auFmSABZJknajJfZfsnZSN/v7gwTYRXwqVZY2mxMoEO8yv2A/0vaT71511VVm5yMPHHb/+7//65ONRXTaudvdsbThuwC44YIMKMvu83d+zt1zzz3+OcrINulHU2uTAfLhwu+ePftEYjI9hz1Z1gCfHTt6IpixnCapak/km20OgG1sizCRZtoQnm0g4mZ4fGtlOUg5rq8muVsFt7U6yR8AmjIwtMgxD8Yj8/OZS8AaSCbW4i5/s1Fz0+irCibTBQAXQeNID1QttUwT8DpNxAt051PI1EYGo1GSM0Y5M++Vcs36LNTL1A6M7Dm+Sd9oNdvWzjAOXyfGyYYqAYz+kX0i6hPrPmQqmX6UC/0Efymns3Fq0x04cMCXxb4De+27sHd7KTCZAXwGQCiuB46dcPffH2jo7z50jzt2NACkACxDXQ3twLJbWg3vAoyysbXh70+e3iiA3dlOoqzZrva6A/P/ze2d1K9NpyYZuLq+x3wMdYV2Q7vFNrDiSiYnOuz1rUwh2802p1opW93cPHXaNr6Km5YJAA2QFuU4lztLbmUtSBm2Gk2zD8D9lGV005kBzfeu7zH5zvFw5Da3g5TqoL/tGq3AegG5T0p/Qj4YUtl8TslRSIvyfjIaW3jcb0Vp5n635zAewoVyZHt+8OABA8hedeWVBlZbX11J8tAA5MW+uDJLskO6iAU70B/wfDew2qK2Ec8WAXdUQhTp1j7Lxq4xXfhdQQ1alxFWF9h049LGLTKGdJMEiNA4NZ34nr6r6VdARGH8FtOq9XE+fj05yzgRZlH7owAsPxadhAMqXchlxwG0jovQHrOdGcrBDPjmIkDbcDyyNhzvsg7sbG4U2qhFYDU9zFCpaFs3LfT77F/QznOso/0+/JRg/Uolgcw0Pc1mOmihbezK6pIBLlVqdjJN47rCgm4jHUTRjdZyLfUjrU4aG2CMxrShTeb4HNOM3cBqvoAEtIl7lHkGq9Ey+e/lZoHdwGocQykQbR4krG3tbuF3A7edTfxnA1Zj24l6zDEv4qb8J+TtOJbJYIVLy7uVRYm+BFnG3/md3/EJtYMvFyHZ6Ed/+7d/23/px37sx2ycrmA1pJeANoRl34t3tC4wuQpW07GAgqIQx2/+5m/6V26++eaLkNPwCe17/bil2/XPVV4ec5RPfvKT/vlf/MVf2AGuf/zHf7SxDOqd1vFFGTgTWA2Sk7gAUOR6A+q0jjdpWwAF3/3ud5+TjXYDq7HdAADulltu8XECOMdyQrnruhGBel/7tV9rB4t07HC2YDVND++/9Vu/1aRgsR7DQ0CaUY4d8Qxp/7Vf+zX/81vf+lY7QKT+ht9oQ5Qpx3fII9tGjO++7Mu+zMdz0003uWc+85kLfYOH4HQ97JwK4RwCa5tPv9K5uPrSvA/zM3rYVsfC+L2wznAW6crg5rMwUg6SLZAtkC3wKLSAjlGZPcwzODZAH87DzgCr2aHyQdoHU6IA9D8KVtM1KiUN0LGHrrfpWtSi9aoMVnsUOmHOUrZAtkC2QLZAtgDm9RmsFvwgg9WCHTJYLTIhZbCa94cMVguMLBmsFgExGawW+osMVrP2gZsqGawWpH0yWC2wtWWwWhhLYHEtg9Wcy2C1ACbOYLU8984WeHgtkMFqD6/9L+evZ7BaOFCYwWoZrHbrrbf6piCD1QKjM9qGDFa7nHuHnPdsgWyBbIGH1wIZrPbw2j9/PVsgWyBbIFsgWyBbIFig9IE3vGZmSPVyUW4syR3W7fRfs5VYpvrdHdcfBAahSX9oMqCFU1nlckFuLzFXVYylRulilVkNAyYuKmPj0+5FvhDfZjoRD/OizGrKlIYwZEAJMmqB9apWd8YMV2CskVNp2Iy3E3Ai+YT3jfHCzQqMGmB48BeociILxTzVvskJVFP6PVPIODDEDPuJnWLQS3ZAPItOwOFdMgApy5SeiMWpQZ5axN9FElF4t70UJcNmJTd1YfMVJyzITIWTqTzZ3e8l9qZqVZhRKokdrdFoGaOM38SNqltlB6aHED/yRNaZlkg6Qu6T+R2IvNR2b9vyApvxRAZOdqgd+C58wxj7Bn1bHEJZ2ckOYcgrswwjaxrDwD9NiqCWmMMg/brIJ92saieRR6N0irZcqsqJ2lKBYS6x3iVGJWV+Qp5of6SFwBEAJpMLXvwAACAASURBVPRUs8pg8UQMgGh60p9sQIifJ47BbqWnWxknTtxS+gJxqJ0pcYH4jA2ukqifEV7Z3Zg2ZQ1UZjUyvsE3kGbmF+FH08gmNRm7WpRNUHlWlVrBu8wXbGVSXPW6sZXAbmRBQ5idnXDyemuz58bjyCLT7Vo8iIPpW1pZNr/d3omMk5FViMxUYKWi3fSk0kpneSGzmrIegriGPqxlB/YXsiigTaN9UM68n01S24UyYXpQRozzC3d93pjVDh06JHKEgZkKF96jbN+NN36F+Q+Y1SjvCJYpxglGPdoH32K9Xl9PsmvlcmKHQL7YtoB16/7DgT2r2e64VjPIDqJuLcqjsmEgnPokv6snjMFQw1PTe9b2mD/gPZ52B9uWyYCIpC9YhIxVQFjQSuXEHoq+rBKaNLfUrLnRMJw6Uzm5qUsnzhTUMs+slk6WJVlDbfun48AwqH0Ry4tMPGhnFjFigjHQykuYR5uNxMqpp+l7w4GdqivII5aTdCBsxrYR7Fq0FU7h3XfffT6dx48f9yx8uCajqfkVmNXon15ir9n0YTw7Jti0IrPasWOBde+ee+9z9x8OkqD3P3DUbW5Eacta03VWgs+AtW1rJ0hVntrcsPQPo8yv95dWYpIDOJX1FOybTH+j3jS50pX1NbPn0aPHzYZoQ0xSZjI2ueTJcGRtS7uR5Ilr1cSOuXV6w8KjjzZ51vE09SmVaoFZbc++UDdXl5NMand7x42ihDYY1MhA1oSUZzMwpIJtsdsP7dto2HUbW6eDf/b7rhKlrivlshtGptMp5MKj/OjW5qar1sLYZjQcul4/sK8h/CTKceK+E1nxkEYy51133WPcdddd58Nfe801ZqtGLfnnbDKxvqM8Tfd4x+oCxiOU2cV3d5FBXHRC06c15kUB+kU206IkKMPzL+JAeJW58pmKV2JDTOxZ+JaBOyeT1IaMpg7Sld6eIjM9f2KUcc+z5Wici06tKjMiwhrz5Xic7CzyCUiDnnhl+IKsJ/Ie2YbBpFvBIDqy+XKMjfacDBX94dDKDr5JuxWYfUX+WL+1dfpUktPtJ0lWZXpTRluknWmGXW2810M/HsbVhXZeGIjB8MF+oQFGzOjPyqzW6yVZUviD9ad7Vq2vRJ9sbXQpxaOnjMsyptVymbg0puosdwqstyqPXqmHOrgbs5rOEbS/yMxqWlPz/eVmAbYHOhdXxsl5ZjVlUVrEfDYfXvuEswmvLO1nw6zG9KskH+Y2ZC990pOeZAyw89KHl1tZX8r5pV+9613v8sxmuPjsQqbb2IRbLZODhBTpovEL/JHsaz/1Uz9VYBTTMZSy/ak/cy0E+aJvo+/9yZ/8Sf+5N7/5zRcyq4W4d5MBRf/NsfZ//ud/uu/93u/174H9meMgHRviNz5HXnSNhB88E7Pa93//9/tgb3vb22xOUJjrY9wd5dN/9Vd/1aQqvxRDIZ3M45Of/GQHn8P19Kc/3coU3+RYRtUXvvu7v9v91V/9lX2eeT9bZjVljONaxetf/3r3S7/0Sz5OrFUowxx9Zn6N84477vDh4Y+33367v8d6AxjicYE97XGPe5y/B3sa5EVxoV3kdzGP5L2ypmka8A7tz7WDL8X2D/Vdro3Nr0nT31SdYv4b2mfpnOVs0pKZ1c7GSjlMtkC2QLbAo88CuobEe4wHlPmMYzz0m5QCxVoP+83dlK7Qt+uanK4z8V7XwnX/VhlDtY8qKC5UKlkG9NHnkjlH2QLZAtkC2QKXqQVKt77xNbN6NWx4APSgixD1RpBwwsS+s9z291jwmE7DZg8mzIN+BKuNhkk+EjJ/ceNwkdSMj6eVNmsLtPLYf4zanJhsK2BLN7c4UEJcizYjQ5wByAIQFOU+MVDiZi2krCq1sPndbFRdKWTXVUs1uy+7kqP8py5Il+JGZ4h/ZmAvbMIxz0gDJLVwlaZJxg7PFoGZ/IJEBITpQhEGgztbYaMdC9JchKiWk9wk4uPgDfFQoqvTajvIWNJOTJtuIm5ubBn4BotZtCfAJWt794T0l6tuOA723NrYdMdPBqAA7vsRhBHYpwJool5vFKQhuTgEKTddiDLAx3jmIAVKH+PCVbvTKQAXOFgGoKXbD4AggAo2udEuVMVBAjXE2WwvmcyrgyRr3ICH7BSvAGSMUqf1WgHsNY1AOh1EQyKSi0ZYDCuZDFbanFbZ2dk0SUcArMZrBmSKC37ogXQRZDAZJv9XkKUCEFGelHdUGQkFIWkY2M02j+fAanv2hLJGHSeI5PDhwwbs8MCRerAnFghJ/axgNQBjCGYCYIPlpRu049HUbW0HSb7trQR2VJlRlB1BTtg85ua3GY31LoLVIFVXieAJXZjDd1lfUFYEq8FmBCEhzcw7/vI5bLWxEWTyTp7YdHHP2pc5AX/4FkF+a3vWzVcB3qBvI+2Mc6ffMzBKr9c3H1tbXrGNpuXlpYLdDDTcSjLBmByy3AG41bJj+aJesD4CFGryjq1WAh83m1aO/3Pbp91tt91mdSptLNStTFH+BCN+xVd8hRtHkNSdn/+8u+eeu/278B2mud1ecvujvOOB/ftdPQIKAQxNks0z80mknelXsFqlCuBRAM46V3LHjwdw0vHjJ9wk1pfQ5gTZ5ZWVVQc78r4S5Tin05mrxw3+tbV1B7vjAhiPftOst0w2EX7IdrU3SJLBAE0pwKsWAUCQ2rRJdLnkyhGN2xGwGvyH5aJgNZ3EE4Sg/h7uA2DSW0HkCN00LSQowAXtKMFqJZdAUfDNBPqcWN494Dvap11vuUYEigHARH/wIE72+5P0LqS99aJ8JPoTtrco08NHjoS6v7npujsB5FStVNwVB8OGw779ewwUhXTSb326Ijjp9KlNd+J0aEMeOHLUHT4SQI333nPYHT0epWNnZfPzK66+yvUGAZi1s9Nzm1GqEnV8AKB9BMMBnIjL94+boX/x0jgRiIPNjSuvCOlEu0QZ4sP33GvtzMoKwGqhLR2PRu7o0ZC22WTm9kTJTrQZXsYyliMlYtGunDx50j/H352tkGa07WxDGrWGq9SCn3daHbcnfmvfnn2uvRTGadVy1U3i+Gc0GLn+MNgZaYhdjb8fjAKAcnvrlLvr0Bf8/elTp9zScqhre9bX3TjKy/YB9In3ClaDb/Qj/T+kzOkza6urbt/+/WbbK6486O9vuOEGd/31QUr4Mddc5/bsCVK8vp+Ksky+bZsG8BbGcaUF40n/Y7w8aEkOEOhiWwJ6poMTeE0X3hjeA6Dj2EDHrrpIhnqqC3gcl+qYFL8z/nAoIo4D58BqBlDrp+8iPsY1/13mBX/1fjfwmQL3tV+08c9wKGD9NJ5EfLrBqPLZHPNoGBxk4Lh6eXnVAeSFC2OkkxvBn3GYwZXJIDFzw3HwvdEIbUhA9eIwA+9hGwPZb+9YP4U6kjbDS4XNfd0YN9/wByHCd9F2sd2DbVT+m+0MxlcGQF9uWzkC3Ml3A5A1tMUAyTG/6IcJVEW7a/OpCFoO/oyy4ymN9APSyLkVhoTN2KcABM82XOVKkc5qnKNV61VWF28b5nd+/qV1YdHcjPMkpBPjHdp5rmkv9D15Y1Nbonz/SLDAg4HVFFijcwgFZyi4bT78g4HV5sOfK1iN7THaL76L+RjnzU996lNtzI68PpyAi0eCP1ysNM6Db+gnH/rQhxzBYtouX6h0ab/353/+5/4zX/d1X1dYu9Jvv+c97/H//eEf/mGb++oYCn0nfRLPF8k+6voZxrKveMUrfJxvf/vbC2stFyrPiHcerMbxBdLPeSfK4iUveUns20sFgB37f2zELgLba9rPBFb7xV/8RR8UYC3aan5Nk996xzve4V7zmtc8JLNg/MF4kWaW0WMf+1gPlMP1vOc9z+JW+Vf94Gtf+1r3e7/3ezaG0vHF2fgrbaFjYbCqffM3f/OD5ottNdLG9g3rOFxTRJ70MIZGqJK6OgZnGB3Dqq30sAPypwd9HzTBX0IAPfw1L7ercwI9iMrP4Xf6JOy9aM3sS0hafjVbIFsgWyBb4DKygM5TztQHUi7cr1nGg/q6X6RAfz3cp+tYCsg+E1hNwW0sCgWr4V7Tqutkux1czWsYl5FT56xmC2QLZAtkCzyiLJDBahms5jJYLdTZDFbLYLUMVstgtQxWC0CTDFbLYLUMVgtjgwxWC2BHgDszWC0ckMhgtVA38kLvI2rOnxMrrDlnCz57MGa1DFbLbnU2FshgtQDwzmC1DFbLYLUvbjEyWO1sWtEcJlsgWyBbIFvgQlsgg9UutIVz/NkC2QLZAtkC2QLZAmeyQOnP3/h/zcj+FRiAwkY1kOlk8gC7TKMVGJUCe0JgBVCWpoln2AkLUbPp1E0fhAlDmcAUFa8bH7qQPB0XJZmYqZlL0gL4Jk/5DUaQHArvgPmAbA2e6SoyjTUgVUmwGphTAlmJq4JiLd6DCGIS86uMBWAz4om/wTDJaOJ9lX+C9Jq3W6nhSpFJBfbmqTeccNUTf5F4wjM4kAUKJ6bBXoILaTB2hGQSzxakpxfJ9NOqN4wpB3J7vFQGdGs7yRpicMr0oPyV1YbsKYPe0MG+uCajscmNQU7OaOuF6Q3f1Xj01EN5Ftl4piXXbrZ8nK1WJ7HI1JMUnZ58hO/t9ILcG1i6ut1wj/Kv14PNvd9GZrWqZ8aJrB4itQF7GgNKo+7qtSA5h/TOIotPsGtIp0rTDsCGElmdwKbDfJVLFWFdqtupdpCpmfyllwEN5UH5U//dasOY8ODz9DH4hZ6GplQl0sMTwTjRwpOVAF1ZXRgMCmxqyjpjp2JLU4sf+WWcx44dszSADQgyC7hwkoZhUOY85YqTr2aHcrlwupOsIbAl7+Ez9HOVcEVe2f40G+0Ce2Ji7eq4eiuU1+nN0wvZaHDqFixwuOAzKntK9hSw4lEOAmxJ9AfIFN5/OLBADcYTx7qMdPLUM9JCZrX1vftM0qPXHxTYDPhdMDEhXlw72z3XaIb2tlmru/179/n71bXA9oULZcFyRxvG+gX2MsaDtuj6668P766uGiseyoe26va27R555XO0LYznC1/4QkFag5JCYB1jeNjmMY8JrEiQ21juBJnFew/dZd9FfCxTMBUur676MPv37nWdyNi0urpmMovHThxPkrLj1IYjjs3tABgaT0uJ1Wlrxx0/ftQ/39jYMtbMtbU9bmUlMGMdPHil3R84cIW1CZCO5LsITznC9dU1szPapHItsYoqm868VAu+BT9ttkPbhXu2/4GlKbAH1aqQ/wtsisrIgf/bSbFqajfQfmtfaDJ/s6n5uX83MnHOJiPXakS5zFozteGtptVNyBMz/ejT7D7K2yI+lG+BeTQyiM6kXGAPntBHumgryH2m9iTJE8MO3UHov9CeHD5yv7+HtLf59rRqbEZoQ5hfsLPZRjHYpCLFj+8f+8G2qN+s4ydOnLL4Yb8rr7rGh7n2+utMOhPMmgwPn78vsrIh3Mpy8FXY5tiJwAiFb1GCFu3cytq6f456xPweuutuYwKDBPbSUqgXw37fHTp0l78HU9F114b04N2ldigvsAKgH8UV2BwDYxzqOCVxq9W6yXG2Gm23uh7aCNzHbsQtd1bc+t7AUtZpLblmO7CEAnxJRiuQrY0moe8e9keJbW57021uB/bW7c0tR1Y8SIiOI3slfA3StrhQdmAF9PkC42rsK5c7S27v/tCOra0khq0962tudTnYBMxTZJ5Dv9lqhXR6ZsHoz+gnk4xjYhjV8Y9nEIzsgso0MA+eWQSmURZD/M5yVDZfz1QQ6TSr9VSvNbyyGaAMmWb4NdNUKxdlCTRf9HMwkCm7jjdIbP8XySTMM+VY+yDSonpqFQyYiyQcUDf5LsLrt9QmbAPRJquUNtlG0Z4k6faOsVf2hkO3zbGZK7laHI8NhyO3E9kNu92em0RGXjBfkjCyXq3bWAjMpipbb+zC1TR+9r4YE6RSaoGxLM5NZog/sJnBHiqHxvSjDefYQ5kpwcRMm+AE8XQW6iyYcWv1UC/g8+w3ER/TAQZnHf9wPgLWY2WfJUtos9O2sQTGetU4TwFrIccqfqwV5zJoF+fnTmqPeV/y6V4wR9N6pPMvplf9ctE9n+W/2QIX0wI6p1n0XfXli8GUdq7MaucKhlOmSGWT5HcxRgfzMS60ZbvZR9t42k3XYy5mGV6O32K5f+xjH3M/+qM/6k1w5513nndTzI+BWO5PfOITTd7x6quvLkg4qQzi3XcH1mzMM7n2gDkA40Efpn0u+zQ8I+uVMq/BJ7/8y7/cx/npT3/6QfM7z971UAHS82m0/rlSsTnNhz/8YUeZTjLMsx5xHKQJVllJzCt0fYv1UVnNwEx+yy23+Cie/exnF+bWWk+ZNoC6KEvKMuH3OWZBnaV9OXZBGITXOFkWCP/BD37QR/P1X//1lh3kj2MlljN+hE1+/dd/3YfDe1zPO5uxFXyBccLHXvayl/l4Xv3qVzv8Hxe+qyoFD+oQOUC2wBksoIyJDLabHLayCaLOaV9MP9dx8W7xzNeFRQxAqKO6Tq8Mr1rfmGbUC9Zn1A+G0efZEbIFsgWyBS4FC0A2/ejRsDbvlaWi2o2CsLGGqmOSRetb88xqHE+eKxObhtf1Lb1HWh/qePJSsHlOQ7ZAtkC2QLZAtsCj2QKlv3zjj81MZq6egDXtdtM2nwAIoXxbvVEzINpWd8dt7wSZvFEXC1dBJlLp/tV4OnDAAEU3jZSele/oAlWllGQuCxsqbmILIZCo4qJIfxjkSXnZgKiepI4wkOJzlXvTtAGApxtdvMfmn0kpjfq28Y/v0Z74WysTjNJxlbirrIM4bGTObxAhjl63awuHmODaItkkgdXUnvWa2AeAgyjXiL+2GVYu2yAR8oucKO/0khTjeCxguHKSzRrP0kZs3Lv2pkUaOLmHTChtAuAg81UR2VMCG+gnAEF4m5WxwR+AJqvLa67ZiuCPWtM2yCejiYHkRljcigCIne1NkwR104mrRwBQu9VytQi+RHwsu9FUN78TxT+kU2m3aqWeZLDKupktkq+jkeW91U5SlQCrpcF42hAdT0pmcwAtuNGLvyyjdmfZQTqRF+3ZrqXNciw4cgEDCycEjQF4xDIFaInvAvBAyU78zm+pLBhAUywv2Ikb0niX9RSLrFdeeaVP2rycqNmtmgAxOkEBcFRlLjR/TCfAe5zceDnCCJQBSIz2RBysX53OkmtEkFCtVjXgoC44IZ0EY8EG/BbqOzd9YSvewweZXwBrCFbrj8YeSIgLaeEiNNJI0Nvq+h5bTJpMZ5YXhOV3B6OJgVFQrwnyq5WCFKX3/7WVggQb84v2lfFg84DlDoAxAWQAKbKtQPy0Ya+fpNNgW5aFgt4Qp26UsD4CjKdtGgFeClbbBGAoSgPDbgTZQC6TC2wAAjJOyMZxcfrUxukUHhv/cYILW1B6uDsYu1ObAUwDaVrISeKCn9L+1157rTsQJUevueYakwzR9ANkiffZTlPS9LGP+TLLI/xH+wVuAgCgwPqFMlVZ1SRz3CxIaU8mQWa4VIY0G2WpEyCPbagPVE7SfpC8XAQ+AHBI+0WCe2qVkmvWg3/CTwEcw4W2gmmD9Op4FkAbKjU4ncxcVDn2NtA6aP3ypATH9+/CB3tR+rk0nSUwdAQy+XIbjZIfjoZW1idOnHAPHAuLGbBlI4KDO/W2W4rtXrVes/ZnYzOBVDyQKKYf7xMsBX8fROlG+B0XSxBm/8ED/ls3fuUTXaMdwFLI48nTp/z97f97h/l8vz90BHlvbW6bTwIS2OoEeU0AZ7nhA8lClsXGiZOFNopl19vZdvfdd5/Z/KorQnpQ163NabesPdF2FeDjJFlYdUSloV+DPHYoazwP4JtWs2nynfsQ/0oAtK0sL7tKlKHEQYJJ7HggUYpy8tds4jailPapE6ftfntzR/pWgNXCtwCGm5WiJO00PV9bWXcHrwx5PLDvoMM40qezPHNNysu226ndqy32c1++AjzSzf+Q4ADypJ2rql8oi09ah/ReF8MYH/4qkNSDGqLPl6s1E+AFQE6BPkwnQHt8rmC4aimNo3RDQ+sgpDB5KbDCA/LYD8p4TNvI3cBzKr0A0KzWa35LwXl4RhvpeBhhOB5QYCiemcxSpWpjJ4y1KCWMOk6gKuImuAqHHTgmgZQ8/RztCdNQhyx7bNO6O0PXGwZf1U1yf/gk+va8z+icQu8ZXiWpkMdFYLWVzpL1WboJvHEqAOB91Zmlvh51jf0RvkOZbMxHElgtHTwAyJntCcYwtpHVbKR2ppnGQrV63dLTWWq5csw7QOGlKKUa0hTSpmOusEAb6i9AgRmspjU/3z+SLXC5gdUU8Mw2Q/sujGsh9YeL8wq2VYs2ZuZB4I9kX7jU064AKaYVgK2bbrrJ//czn/nMec/Cbptxz3nOc9yf/umf+u8dPHjQ5jfoCxXwgXE7Lsz/2ZcqcEvHIAinawnsVxVohfCcR372s5+19YzdMn6+wGraHyKNHFeir2Z+P/GJT5hE6b333mtJ0sOSCM+4NB4E5hyXc2Dag+Gf9rSnuXe/+90+3sc//vGFNCwCq/3t3/6te+UrX+nDI05b44wHWPE8jDUCeF4vXWtkOPyF7d/5znf6oF/1VV+1UCYYaaHf4ADNRz7yER/+r//6r91//dd/+Xv8zvJFO8NDc094whN83ugznGcjLMPnDeLzXs1zhAssoPWUP+saoc7VzsaACnbXOehu/qxt15l8nu0p/mKtDJcC1FTOWwF2Wk/PJv05TLZAtkC2wPm0gK2Dbmykw/g7OwvXw3QconuYKgOqB2Z0DWy38LvJhuJbu60D6b5rHoucT2/IcWULZAtkC2QLZAucPwtksFrc5MxgtcBSk8FqgUEwg9W63g4ZrBaY1TJYLYCfsLCXwWoB7JXBas5lsFpAhWSwWgDBZLBaBN+DJS6OLTNYLbAqZrBa2kzmhm0Gq52/yWyO6fK1QAarFYHWGax26daFDFYLY4EMVstgtUu3luaUPVoskMFqj5aSzPnIFsgWuBQtkMFql2Kp5DRlC2QLZAtkC2QLPPItUPr/fu3mGZkbmiK9t7wMKZ8A3IF0D5la/InCeGx/u9d1O93AdjPY7u4qc0bUuiLn5++V5pVmVYYJZVabZ5zhQGk8HSW2ALJ+xMjsnWpiqphPA8MU4xeZ0SnYccJm5HCY2NSUwaJUTkxdADPUK1E+tdIyGdDCqYFZUY7H2A7GkwK7UpJsGxekF+qVACKZCd1ZqVwuSAtw0xTcHYwf7BSMczSeFqjPE+NCYhDpDQKYDVeR7SOd6OwPB4kNbhCkxnBBfs6Yt+RkpTJ7VVzFdTrLPvxSe9n8rTQrGRPMaDh0lCIFK0x/GDZBB2CGG8UNUTdNzGrNlknatVpNyyPyzbxPS4kJr9FIzGrlijCNlcJGAC6A+exdUqOB8rjaNPAK7D2J0nqTSdJqnUzLiYVuOHLDQdi8HE6m9u762l6TlQSbC08jNyuJDQvxEyiDdJFhC6dfeToPbFLKhkJpOSzcKOsey7pSLVm+8E2eMsbvPCl81VVXGbMa4uN3PUNSI0m5Mc16khoMI2SZguyp1dnx2E4Kgx1EZSroP3BttTnzDmaiVpTbQ76G48C8grD8tpeS3Azsj7hnPMgTGafwl/cArTJtYGR74EhggZq4kmtATi8CtlROhO8ur65Z+iE7S/9W2cTRZGYsU4iL7Er1csnkwzpLiSYb6U22Glq+wPLFsq7VKg6MargoQYZ7lCHTCRlQ2gT1l3ZAGbIckV9lHWO+EGeSIq2YD0DCoxFZ0E6fPOl2toKdt3bSt1TituJlpoOfOJekZk+dLjLesXy3uzvu5OkQJ+RAd3qhjgNASbYzZbYDqxrzj806tuP4JssCfksJSHxnfT2w2R1Y31+Q72R4SK3RzrC5Sq0wL/Alssep/F/IZ2CfGo0h/0BZ6sSgBjY1ZbixU7gi61ZgTnKJEce3w1FauloO0sXeP8EKGVnOkB6mDfWLrRHyl078lkzGEc+NeRGsoBFwM4usRqxflIFGlsCExnrBOLu9XoGFjkxsan/4ZivWqXq14drNwF6GsQbt7NnFokSgPw0dc+BP0kVJUK3viP+uQ4fMT5ZWQp9y9TWPMaa9er3pjp8KEp+3336HgxQoLsg6UwIVzEPDyFQAxsfEHJkYN8H4yL61WS9KWJrcc7dn/gbZQMgE4oIU5t69QU50bXXVygLSiMx7sGUAgUG61EUZb9ic9odMJyU4IaNNBrh9eyC5Gxg6Ic1J+U6V8sQ92dGmk5HJNW5tbLmtnTCu6253rZ8FM2w1SmyjrMZR1nY0gFRo6Ms6rY7bf3C/vz+w74BrR+bLdrPuylJ2yhbGeqrjPV9zYv+KvyrNouM0Y6KK7GPBWOnSk5hFxtw0FvLmJRXV3LuRO86BCdJY1nYLP0vMZAXWt1hH+R1lxUl5TB/Wk/KBDStIkOu4EeNwBWioDdl3wwfZdimzGnyZ7yIswyjTG9oMfhdhdSxBxhCE53fbyyuJfRPtUKybyqyGeMisi7ad7fDpk6esrQCwj8xnjXq9wKzWjWNKlTuHH7EdLrAIz5Un86sMQvPjf7aT+Mv7pVbbxj8qvQrJV7W5sb3KWAL2oww0pHfZ52IsRNuCzZdjnnpdmJ6XOmksUU/sy0gD+iRf15ZaDn2qv+8smxyw+r+agfKqoW6l+jXvb5ov+meWAZ1vWfL/LyULXG5gNbbxyuqk7THaFLItU26R5TXPLnUplePlkBbOw5TRB8xlL3jBC3z2P/WpTy1kyfpSbDPPHMH6AnnJt73tbT5qMIIq09gi1jGwZVESdBFTOscp+hvHehj3qCwU52r//d//bXKQZ8rj2TIUPZidtK3QPPI9pOflL3+5/y8Y7xaNDZWdHPli/x/6/LAOgffYV2PMwvtf/uVfdjfffLMPg/k//QFxLmL4+Pd//3f3kpe8xIe/6667LIxfZ4rrUpirp/FFWlNBO8D0KGP4LnC04gAAIABJREFU933f97k3vvGNPk60E4tkE5XJCeEYP8rf1oybTcsX0qBreoxTx5W0AeLDOJLpxxyaPoNxIZnYHqws8++XhwV2m5/tlnuuaXF9jeE4L/drD1G9Az6ra2Pz+wt41x+0EQZnZTHU+ZmmZ9E6KOLgWizSSJ/HHIx144YbbrA6rsxqOk5H+lnXlGXt8vCGnMtsgWyBS8kCbA/RFnK/BXsJXDfC2IDtJ9o6ZVfV9nORikBmVruUSjqnJVsgWyBbIFsgW+DiWqD0V29+dQGsxo2TTqeVNr8bNdsYxmCCMlKQ9wEIAhdkQAlGUYpt/GYME8I2oZthumiHsLp5bxKcSSXpixaPbHJZTrT12PCm7JqadFZJ6dENxd0W3hCHbpoqcEQ3wBhGwWrYRCNYrVJuELfg068blrMJt0RFhqneKMg2MfygDzsHY3gwXAQUDns9bmv7LWEdAFqaZ0mKUSVDprO0IaplAaCJSQ4MhwVZLkij4cLvXJTq9ntuOAgLddiM5HcBVuOGYntpySjOMTkHcMBfE2dhEN4kVrERHkED+KsbsQlsh41AguOmDpKWuOBj9bi53mikDVqk2cqulCQ4q9Ukt1SFrFLc3QNAwtIzTHKosDEH17BhtRqAib6OxDIaDQGMC+UbipkbzxUDLXX7iaVp/76DJttSqdXdsB9BgpNkZ8SiCyecEGDxgxvPsC0WSHFB6lElKZLsVALAuVKS/sQCCe0DG1JGBtKKlFkEsIlxwjZc+EE5FyVqAjwGcbKMAOBj2WFBh+HhCwlYU0sgrVECCCJd9HkscDajPJ+XQI1gNdiA5aWALaTDNtfb7QI9NMtRN/IR58kTQS6wBuBjlCxUCRDEbwu37bTB3FlatucoB5bRFJCNuIMMW3HBvtOoJ2m8egKAIi/m56OUL6QpLbonGTLYjxsCeI/AF8g1817BT6FcAtAE3+JCGv7POgtJAvoM3qVEAf6y7brvnkNuMop1sJykQeDvXLQbyQJbuVxxkAvFdeLkafsW/Itl9LnP3+Fu++ztPgxkc0sRmIuJr4LzuMiH9Ko8HuuCLtJr3cdCJuPp7/RdLQKLEZ75xQaOLqIzLyg3hoEf0lYKAgtAmeD/kykACqGpU8pySFmq3CHrAkC02obTJgjPewWvAAiUwletv66WK67WiKDzasNAS51W28KgLJg4L3EY2z20w5SYnAyGrsz2cDIR+ciZSUxWZWwAn7e+W/od1APIh3v/HWPzKoAXp+OZBzrhAmBMbRKs5iuv+byvp1HSDj68uR3AVZB5vf324DNHjhwxmTwAvRrN0NcA+E4Z0EOH7nVHTxwPz2cVa0/a7Y7ZB0CxRCVfcf3o55CwbjaDba++8irzve7WttUjtA8AguFCHASArqwsuf379vnnaF9Zpv0+5AJDf9HCGKAZ7FOvNBwkhHFtnjrt7jsSZHC3Tm8YAGhtecXAu5AvpBQjAO20VaNaM+nkZg02jP456rvBOLKrDsZuOAl1eTqautE0pL9RRXpC37rcXrbw3a2u247jwGqp6lbWg4TJ3rW9rtUO6W/UkmySbjzMU//TDqhni8ZXiGsRWG1eBtR/NIZdVI8Qt47rGF77dN9ORp8fTaYGVgPSRzc8bXwrku585ss94dX9N62OT1ViPoISJd1nSr+OMTwITABtbM9R19jm9/vdNJ4XCSsvoRsPIsBXmS+VC8czbvKgz2ffijrINnDfwStSGtAORGAivr/T7/lc+b44Pkd9xbgEFyQ1Lc5KGitC1pYyoFubPbcdwcroo5ge5Jvtvwevxw0olif+wt6pD00AbvUlvEdQPuJhPe00k0wnbE6f8e1n9A0FFCLNtAnix6EWXJBZJnCNz/AcQF/2WRUBKLeXlwpgNR2fsP9dWm67WgR/Ly2tmAyogtLUDnq/G1hN/RblnsbwxZh0Q2/RBvtu383PswUuhAUuV7Aa2g4FG7P+or2DZCOupz/96QUQifaraVyT+h/dFL8QZXW5x8m+DvNIG9dPp+5FL3qRN82HPvQhmzOdL1vtBlb7hV/4BYd/uNAHKuvbojr13Oc+1+QgF4E6/HinXC5IZOp6Hvtn9N9cw/j4xz/unvWsZ52vrD5oPIvAajonw7wBID5cf//3f2/9s8qe6vgL4RSQxwTo/Az18SlPeYr/6dZbbzUgKcIwXpUZ10xgreVHf/RH/aMPfOAD9tN8GvgDxh8cp+C7rOMArX7TN32TD/YTP/ETJtmJ8RQON+KCb7Jcd0sPwhEMhDK0Q1IC5kGYRYdN9LAA3lNw24MWXA7wqLHAIvDZmTL3YP37bmNQvKdgUB3f8nsK/NotDfBb+rPWa4QnOEMP4gF8fPRoOOiK5//6r//q7++55x73n//5n/4eaxV66PXZz362f/7qV7/avfSlL/X32i5pXUFamJcMVnvUVIuckWyBR6QFdNzItRaA1bjGo+tqCLsbWI1tmrZ7ChQOa+phrjJ/2HDRegzC6Rxn0T3C5DWMR6Tb5URnC2QLZAtkC1wGFshgtTjwyWC1gKTIYLVKsEMGq3k7ZLBaBqtlsFoAD+HEdwarBfDHMLIHuFkGq8E3MlgtHFrIYLXEgsb5QwarZbBaBqtdBrPpnMWHzQIPtpmtwEs9LKbP9QAX7hVkww2YCxVemUP53TOlR5mQMljtYXO7h/ThDFYLh9cyWC1spGaw2kOqRvmlR7AFMlgtg9Uewe6bk54tkC0gFshgtewO2QLZAtkC2QLZAtkCF8ICpQ++5f+eEVUOGdAkhZNYaipgp4osJp5tIqYEDCP9Qdf/D8xq0ygFpbTvyvqgQCiljFfpMWX9KbB/jcGEET6sz0EoYSf76jVXhR6aF18TOosoxeaflxYzcziR0dSJtDJwgGVNTyVbgZTSqSs8MxmjBpjPAptLs7Fk0pAqveTBD5FpCe/Zu7XEWoFTCFzg7O90C5T9zcisMAV4YBaYV7AxZqcMXJJ7G00nImcpjHGeFSzIieI0Je9D3kMuIQM6HCYGpvE4fEtPnI28vGZ4AZKgTANk6ehXYMJSybxKJTC1IJ4ks1izPA4GiQlDGTKw2Jn8beTGkQkG7H6ULILdavUAPus0mwVGokUyZFNh7qlU63YiA981Wbr+QGQrk6zhZDyzU6JkWMN3hyNIUga7wZYlF9LTaLWM+WxrZ2Dv7tt7wNiewGxkknDjSeG0tZ5mNd8QaVekmYugOAVLJhKUCU/MYqGUmzCQASVTGhhZaB8AlSBZh+vgwYN2AhdhycKltM7KTIYyZVkEBrXA0KNsfL1eYgtDnsxPmm2zs9YX2JmnY3z5RuYhLwUYmdWQfuYdPsz8Bqa9wISEe9pW5UH1tC++2+sGZpRqo2llh/+rzTlRq9Yb9q39Bw4WmNWM2a6cTiKjDeSJ5uVWM7HlldJpUM/MFCvhfPuT6mmqy8q2iHSx3Le2N5LUmpzoR971xCjBWHo6HjbTk1BkoEH6IYeG65677zKb4F2yy0A6L8kaJra2yWxqp642N7bNbmt71i2ez372dvfft93m4/dqulFaDsw3V1xxhX8O3yQLjvYj8E3mC3ZSn9fnzUaQdgU7VCPeI/3MI1kFEQb1iOWOb9JXweyj8rVF1pnQD1U862e4pyQj7nXjVNvnAltSNcnA6cmyMiQ7I6OSnrrVPrrk5SPDSTT4RjWyrK142bgIzEXbz/59Vra+UxmD0HGy3sGvaIfSdGaSowDl0LbwKz0l5xMQ2fvI+DgSqWgwq0GGGZe2IfATXoh7HBkrEYZ2ho+TrQ0n+ShTBOY+SoVud/smLT0dT9ypjdM+2mNHT7iNKF+L7hPtPq5SqeyW14JkJ/oltrdggiOLW2+na+X+FY99nDF6bm9uGWsg2iWTaq1WjWkM8e1bp3Rv+A4u1D/ardNuumZkm2vUWr5PxXXi2HF37+H7/P3m6Q2TYYXEKGVAIQlKP1N2vSWwP0ZpTsiAQp4QF1RjeY+yMHnQ8cxBXt37rau4Si2Mr1aX1+x5d7vntqMcPPxkaSUw5K2trLtWKzCrIb8qi8I2E2VI39V6A7spWMAMJKcg9ZQ8mNUWhVcfRnh+Q+udsj3oGAzhyaw2GI3dmIMhOWWvpz5hZ+alwBgxESZXeVdZHlUuOfhfYrpZxH6jfTdsqadN1ZdoczCrqZ1pf7TNCnbgu3hOn8e32IYreyviY7+wumevq8axHOocGdT8OEQYT4eT0F/Alzl+ALOa9TuzdBK2DqbbWqiPkEzvx74G9V0lxpXhkm2yMs8W2thCf5pYKmE/MpaBNZN9CtgHaTfEw/ES6hGfq8+AWY1pCGUU6hfyq8zTVl61xM6LcMZkVhN502Yak6M+ccwA1s96K84vmk2r74GhLZTkmWRAF9WXUEfCu5BCtvREVlD6R2ZW0xYp3z/cFrjcwGoqX8j2W/sxjL/IGvxVX/VVxuCs5aT9hvalZ8M083CX9yPt+zrHUl/VTT4w6uB65zvfedGY1X7/93/fJC/RlzOdOs/QfulVr3qVe8c73uHTqT6z22FPZf9CePaNnAMgnltuucW97GUvu6BFqjbXslD2Z/bnqDuveMUrfHr+7M/+zMYCeL6IgUPXCxEHpQeRR86Trr/+epP+/Jmf+ZkC6zTfV2n3sHYS5me4p2Tnu971Lnfo0CH/HN+xuUKnY9KZmBvfeOONPgzY1J74xCf6++uuu876c0oEzxt9tzZBmY517qXvaxikXcdgDOcPOmHNM641Mv1ow2gHzNUz08kFrQ4Pe+TnClbTdulcxqDwNb6rjMdgQ6N/+nUsKmHwEF78CFnTIL97xx13+KdYV/if//kff491PbIH4S8ONOI6efKk/4dL2dPU8LrWru3hN3zDN7g//MM/9EEhCartFd9XZjW9f9gLNicgWyBb4LK2ANsrrBWBFRYX2lFlbNWxo64T817ZKzOz2mXtTjnz2QLZAtkC2QKXuQU8WI02aAhYBJsi3Igq1yoeAIXLDzgojTQFw0oAc0z6CYyiYDJMSjlI0c1CTNR0Y0839zi5w1+bRA6SfJKC4bBXz3RCPswkdeKmakhzSgPlsCwvMfOzSdocxaN5wFoIljYdlYIWEoqLFr0aAlZrNZcLYDWCSAqLQLUkCdSsJ/tjUs0FaUiM6anqZgQfNGoV56ahKFFWtsE5B1ZjOgcDSGeGjcPxJAGtYD8FJRB8trmdAEB4VxdZaX8FeAEsyLJoNtoGFgHghN8FUIn56veGtlm4vLxiacD3zQeGSc5pOkvlhU3AYdzIhz8SxAagVDX6wbLfXAw7bgroUdnAofgbpN8I4MD3CTba3EngHiy8clOzCKJqmk9Opgl4FGwZGexqDbezE4CeO9s9oCT8/drqHodNyHCVDWw0xWZ5LC/8QvDN/AIn6zLKmXZTqS/URc1z8oGhgefgkyoBqbKPzO9uYDVdEApABFI2J7ALnjNt8AGV9EqgnySFiY1yhoGf8F3vp1KmI26E9/u2IArfpNQm/qpcoy4s0Q8Rnnn0i1mx4RtNZ240DABNtSfSRhuWIbEXwaPXXPsYszNsRdmMWSltQgPkxLJu1UL5+/rrilJxaTKXgB3a/gT/j7J9Ig+AdDFfkAFlO4zv0geQNqZfF6HhP1yoUykRvKeb5WwnD911l9vZClKMBDbgfihpqNcbtpC/srZqaYP/c7Fup9e17z7wwDH3QJQKHWPjPAKq4I8ATuLCgn1q0xKQFBsL3DRAWILOYAOWhZeOjXZz45LrdJZ9nChDvosNP+YRtqLvIYyCJFSKlIugYcMntMmjYc/u2a5YeUdEAQAeCiCwiTuQRPEqgFgqRRDbog1b4GvGEfCFsqN/rq6sGXjLtyHRtpBjBsAQVwGsBqhS3DyBnjH7IHyTgDm8YyCkqYJ3Ickd4oSsMSVxUacZD3Du1o+I3N54moCYWu8gRU77oAwZD4AxrNcoZ/r5YDj2QHVfFqOR+cDp05vuRFxUPnHilPke2l7UYVzr63tTG7K6x504HdgWTx47bj5w4+O/3NIPv4KUkK8L3Z5DX4UL9mPbAmnOTpQwRpnQhyfjsQHu4V9M/2xadqMoAzrs9d12Lx4S6A+s7FQ2FPeNCEpD3wdZQVwqDzoeDE2+E/Ci/jjECXnTiKl2pWnJZEDhG5QNhcTnBA9gz/7IbUWwGt6ttwLACFKh1QgOho+xrqEcdQF+EVhtfvOTfq+bqAXgpozZFASGdCxaAFNfhc8qAJr1F89YFyADSrDabJJ8UutIrVK1OuKBbkQKTdL4sAhQSwcq5sFqVuHPcMO6hvZ50RhbD1roGBhpMBDz1pa1vVou8FO2b+qfaAM5FgobjLF/ryVwP9o31jU/5o/tF75L4BpeY5sPcCf7DPi2yW0BCBvHRQD5l6rhYINKRGj5ov1g2WFspsBElZJXliSaF+/pOMfaIpdAgwrSBZCOdVPB3EudjsmS4nf6MYCgClazYi2nNh/tEtM2cVNrq3Ve0243rS9DP0wZdICrCU4NY4OirCy/pyA2gNF8fZc5WqhTITTcN9XToiNmsNrZ1NAc5mJZ4HIDq7Fe6jwPdTLNrXvWngGkgk1vXGzXcI93GY8CSxDHIqDJxSrLR+N3FgEOkE+WF8rubW97m8/6a1/72sJc/3zYYx78w/rysY99zD3nOc+xfpXPFSyl6fyN3/gN9/rXv97C6zhtEQBFwWoKYEIfzzS94Q1vcD//8z9v2bwQQCW1vwI9+VGV0sPvKANcb33rW20chDEK6w/Cc8yIfl7j1Ln4gQMHfDy/8iu/4n7wB3/Q3+saG+LROqljOpXh5Pzm3//93238BXty/QBgOM5Z59dSOZ7CmE7XDjkPRj441tN3db1J2wPEZwf0qtVC+tVXbU4j42XEUzjIscC5MTZdJOd+PupBjuPSsMD8/O7BUrWobZkH1Gq7ARlOXHrYUNcJuF6DMHhOyc5/+Zd/cX/zN3/j3/3nf/5nd+edd/p7rikwnfRP1BGdT+jBIm1L+R7qPusgnmkdt4MwS0sGVvuO7/iOhabJALUH85j8e7ZAtsDFtoACc9EeE8h73333Wbuna/a6foa2U0kktC0trqlnGdCLXa75e9kC2QLZAtkC2QIPlwUyWC1aPoPVAiAig9XCBnwGqwVGHGzgZrCacxmsloCeGawWFhkzWC0AHTJYzbkMVgtA1QxWC+OoDFYLw6gMVgvMkBms9nBNcfN3LwcLZLBaOFyQwWqXprdnsFoAmXPTMYPVwnw6g9W+uL5msNql2Yadz1RlsFqwZgarnU+vynFlC2QLPJwWyGC1h9P6+dvZAtkC2QLZAtkCjz4LlP7qza+eGf26MKsFVrDAkAFmNZUBLUXpMTDBTKJElBuBbYJyh4kZCHEvWkhWSVBlCUJYPV3I+2E/sVngmcbJBTBIVBGZ32glmTCllAUziFLQ8jQWmKt4FU5xRWac+aKv16sLZRBgD8aPiajZsBrkenB5holBkPQaiawk8mFsZPUk/YMkkHkCrBY8meVZoJohXs/MRCnTcmLc0byC2MuYHoTFYTxJLDWwH/MPCc5+PzA2gVltOAxyYErZD9Y0nlKDvBjTXxK5Q2WImZYSW5jKU25sbtsp0ZWV1cSsNpqatCgW4o25pwSmrmDPmQPjWkzbMMmDgtWrFmVhwTRTFRYuLhLU6ir3OXWUqRr0R3bydzAaGuPO5ua22RD55mnWyQyMFOHEB+JeWlrx95WKMMoMwQYXwoCJDdKquMAWxndXVtZMghDlRQYUsLlo3o1BkGxHkXGEdUFPxar0AspWT6nQH+BfPBGMMDw5CMYOgnJUIhP0zjyZi28xPE7v6glHMquhPaEkq8r8gVWL8SAtzBdYhJLU5tDsgGf0T1/XoxNAbpfSvwjDd1EWlMMBsxrrI/LL05fIi54+5mll5L1eC6A9SJBtbe74e9RBq7+T5JOQCFRmNX4LDDKUPJu6suUx+ElgPGpWU70Ds5peyqymcr2pPYHUbKinKhuqpz7BOMj04LQp72EDMuXA9rQ/2K8oY4C88jnKmfYEiJH+c+TwYTt9qtKiaDPYdqF9INDt4IErrRw3t3eMierw4cP23U2xM+QgydCDcuSJddiQDHA4/cpywXOeqr366qvtu6gLzBdOfbF9K08rxp6FMmG9Rh5Z71CO9D1l00FYAjrxrkqOMvzm1qmF/SCYAZUG3RikRLIQz+yU+iyxexZZpmbCZpT6JqSd0pnVapLZRXor9cBUBJlmMqdCIpPSm5Ahpr8p0wL6I9oE+auVA0BH++5yKUlL43frdwbDxKYpbc50mhgfNb/wYdbl7Z0dY2NSNiyV+oAt6W/wBebR14XYP6K9NabG/tCY0r5w593u3nvvjXkpueu/LLCR7Nu736SQr7zyapMBPXHspPV91157tWtALj3KxfKk9s7mluUX7dXKSmDvg3w3Jcvxf7bXFVdy9UaIB3WOstGj0TRJJSJMlD/2Y4PIKgpm1UpkaOy02m55NfRBkAel9CfYvziWQ1kPRqEPGo96bqe36e+H6PsimV/N+0Zsj6YlcD76MPv3HnDlaujLIBvaoxz8YGxSoY1akiZEX6YyoKwXyrSg5a7tX4FBba5eKHuWss3wHt9ZxKyGZ7S5+raXlq6FekGfxl/IEJNZbToeF5h0GT9kQPU0qKVhnMauu42Hybiq3+S9si0+2P283fh/yP/qWJBloUxpqDes12jHkvRtzZ6jbWd/gTpkzDCubDaBP/ZHoT+Cz1OqG98nsxraGNbr8TAxg/a2pY6PxsasVinXXL3V9nGiD1L2O2XFY5rnxyHK8rFIlgdtto1j45ja23+c5hrK9AxmNfah2m922mk8rIwprpwkRCENar4KHtUoLzsc9hNjZTnJtVfriY0E+WL/u2fPmrEnok9k3Q9zq1A3MSQlwZ8oy/pnfK7zHWVkC2HIsplYAEO8ibntQjDhqB/n+2yBB7PA5QZWY37RHqscMcc1aJfJ4or28qlPfao3IcZ9bC8RB9vv+T4v1+kH87jz+zv6449//OM+0uc+97kFZv/z8aX58mTfdPvttztKQsIfGE7Z9dDv8fn73vc+kw1VVj8dWygQBc+VvU/XJfjOD/zADzjIkc5f59MHFSyoLOr8BuzPMQXs8Pa3v90n5zWveY09RxjWKZUExfoI40fctO3jHvc49+IXv9jHc/PNN7trrrnG32P+yT4cYy5lo1f7LGIcRhoYv35LbaVzpt0YypBeXUdRxjWWA77FeLV9gD8sYkfTccSZyk5txXBqg/Ph7zmOS9sC5wpW0/C2RuJZgB98HKrrN1yngXU+9alPeSPdeuut7v3vf7+/x7yd60P4ps4vbW+h0bA50NlYGXGwbqAe8R71lHFi7sG+G3Xx537u53zUb3rTm+wTyqaGOHQf4GzSkcNkC2QLZAtcSAtom4Z2j2uxWNcnk77u/8wzqy1cCxc1IF0L1H1jZdvXOJFXXZNbdI8w53OseSHtm+POFsgWyBbIFsgWuNws4MFqJm0mYDVspNqm+xxYrQJ5PGxSlqA8GUBeNb9ZlcBqunG4aIMNgwuVAdVJIRdsgixO2CgtQZYxXgUwmQw0sKnKeABcoQSb0ssGcEAqZoavlnaJXyREiwOaqaUfzw1gN0kLPApoACCAMkb4uuWxnyj1kU4umOnG52ySZJtUii6A1QKgsIr8cj+pXLQtcwtAlU76mWZIVWpZ8Hm3m+QXd3ojB/lPXCbT5Dfd2wa4aXXaaaO3lDZudTMPcpeMX0FF2zs9WwhsNJoJqNSDXGkC76gvcbO/UkW+wiY6wIKzWbiv1SquDt/FgHVme/TexvTtusjRYl+OaTu9uW2+hEW705sbPh7IxtGG2NDl4gfkHXlhgZCAp0aj5UYRCNnrp03KXjcBqgaQlCiFOgWQGzdNFaxWEcAK/E0BZ/yuypsCgMUyRXq5OY38GbhTgIl4xrzjPaYBfzUefktBTgpWw6Kj+dUE5RDKDmXRaAYQAMKwHAEAI8W+Smt4+cIoewrQpMoOGqCz2XSVCCxYXV03sBryykkS6hQBYVho5mQFi82wES78VQp+gpxQhq1m2CAfTqbu1MngAwCemdSHS5u4AMxxcfjgFVeajynwC2VKeyIfDN9p1JMEpEvtGL6nG8Z8F/ZIi3Yicyzg4NTKBUAnv4X88d1Dhw6ZBAK+w/hhD1J4w3+4SI+/BHKhDhlobzAw0CHSluKZmOxjrVE30Fij3jLwEACgx6LcJ8qC4DOA1XqDIDMNn6GcJfJB0Bv8luAJ2Jm22rdvn5W7B2ZFUCcmzPS3ED4sdlZdxe3du9/fo9wVfEbfwLu0G3ycmwaoI5SaxXtceEdYthVbWxte3pUX4ynXEkAZ8ZVjOnUzwG8qxvZNAbse+BJBCaFOhXavWq079tEerBbrUa1WN3CDAogh36wLqLwHWI0ACO2vyy7ly7dFAlYDuAPXoN9PfVkpbVihL9P+ndKWANIx70BRDEcBfDwcDNxON8hTotzoG/A91mUFaKrMhkr7AIRsgO8dAdmUKraIcuedd7nPf+EL/lunTm04yGfh6iwt2+bStddeZz4Pv11fD5LNS52W1XcsOhMIC7BaL0p2Im179q6FOFvtgs05doIUO+uaAscrru56vVAXYHO2abAB/V833LAZpj5Mv9PNsAA+DuOeUnnkNjaDvCnjw70HzMUNAd3ggo+obOtuwC8ebFhaWkvgbAFF6SangoHmF5+svpQTuFMXrpC2RYAk3YDVQwtoNzTNCgLWTUsCNwEmU7CagjWZtkqpXFj0WgRW0w0QTb+C1WB3HecsGksrWFM3Q9QO9BX8HU0n5p8K9pofGyTgVBqroI2ndO+8DCjDA9TNvgBjpdNbAfiIfBCshjIlWG27m9pStB/M76CbJKEBpqzUwvi2Xmu6aiMczEDd1/Eqx3Lol1h38MzG0tUEutW5gC526qax+gakcnXMzHQudxKYT+MBCJX9rG5MgVkt+VuSbUX7qnMfSoWFl/OvAAAgAElEQVRibpUOuiSfR7vNvg9tj0n9Li8XwGo8JMB6P/83g9V2s0x+/ki0wOUKVsNchO0E2jwe/EEZchyKccHXfM3X+GLFuIDhdwOrPRLL/5GS5nmQENONMrrrrrv8fx//+Mef9+zMb8ZxbIjDGRxL7gZWU4DU3/3d37lv+7Zv8+nDOJd9o24QKrhNM4J+chEY61u+5VvcX/7lX35Rns/nBqKubXAegPrCb2DsohuZH/nIR3x6vuu7vqtwyIK20jGyrpeg7//Gb/xG/+7rXvc698xnPtPf6xxF2ZQwrmI91QMU8zK8OgbU8amOzZkmPUSmh3f8/DIufsIGTIfaGWVthy/iOi/Sr2t+KguP386mnHTezILWOa4eIFgEhDvvFSJH+LBa4FzBanpQV/0trYEVgWvMHOoE1wvht3fffbf/6Z3vfKd797vf7e/vuOMOq4MEjOE56ou2D/Nt2bzvo/1cdBBGAbt4Z9GBYjxnOhHHd37nd/rP/fEf/7H11wpWw28Ef6ik6cNaqPnj2QLZApe1BebbKLaHWN+3A/sCAtY1sDOBz4wEQwDKGax2Wbtazny2QLZAtkC2wGVigQxWixuxGawWwFYYAGawmnMZrNbx/pDBahmslsFqAYSdwWoR+JvBat4fMlgtAIl0ExJtBTeb/GJ/3BzLYLUAVM1gtQBCzWC1AJLOYLXLZKads3lBLZDBagHEm8FqF9TNvuTIM1gtKRhwnJjBagGEn8FqoXplsNqX3Mxc8hFksFo6jMvCymC1S95tcwKzBbIFzmCBDFbL7pEtkC2QLZAtkC2QLXA+LVD6i199lcmALrXbtlDQaiXmklK17Epk4ACyPW5AghUGrFZ+gcHvxUUWNKG91tNG8+wXyqrBTM0zQ5BxYjKCVGXcLBcpKDBqGVOLl+QLm2GNVtNORQVGjfiFSpIKVVQ/pMqMmYyyV/HUYDq9lU4RYkGFE27I+ihLB8ND9rBcDWmuVRMbhDKx6WlWsM6QQQoyaowfz3gaFLKhvLAZ3IjME7PJyNIfWOUoA5RY1mAE2hxsZVwUArkQn9eEZQcL3ydPnvaf2+4m+bbJZGqnMsFkQSaJZqtjz5EGOw3nKva8KexryB+Zdbq9lC/nSmaH4WCc2Ju81GzwMbCq8UQqZNMoXwR/hEQrLl/mZBsqld0sshPh9KgxZCwvGysS5FB5+gNsXmA8w4XTdtwE2NraScxqK+ldpIsn1sGORvapehMMOqHEID/HctzY7MopPKQ5LFjChly0QJz0K5QPn8+f1NPTtYmNbCB2GyXZKZF/UNnZSqVmTDw4mbtICg1p58lDnAjmyT58k2UxL2mR2J7K1lYgbvoGmJLI4KXSq8oIBV+lfyJ+niRstTquHE//Xn31tW4YpWDxLu2scjiwE1m1wODFk8h6ShqsWmDlwgW2rEYsl8F44jY3tv1zlYME8w59Cenhyeu9+wJLFy7UX35jpzcoyKIwX2BWM/agSsnqJn5n/GBfot3gj/Q3+LuyyLBeK7OXK03Nz+GbLEfQc+Ofr+Pb2/Yt1BE9jU7GGpW5VPajyWicJGtnM/MHldCFpCFP9DdabbMJTm2fOBVYne6++x6TYcD/KU+J71IGFPlmHvEu/RB24mnxG264weogfIEsegjPNhY2YB5XllfdFVdc5dMAidEkR5vqjk9PrMyIk/fIE6RGcYG1bhHj12CQ2Lzgk+rPxgbUahbYOtWf+S1fL2IbCBvUrK0rGzOZtg9oq8Emigu2oX3AiMm+qVSSvmyaJH+UGRRlh/4eF4Dduthcif0yGroJ2RC7ybZgSKJvV8WftY6XSxVjCUJfvNPv+W9tnjptLE3wedZr9T1lfYOM5iLmzt5wYOUVGFvDphnY47q98C0wq33uc5/z96c2ttzycmBNW19PLGWdpSWRC0zjpdDPhIYedZHlder4CXf8xFGz//79oV244sBBt7kZ+la0pazLaysrDpLJuAJjVpSNHqbFbYTV09T0f2VWgx+yLVYmBGVIQL/d7oR+Zzodus2tkB70gca222gU6oJKKKmEmKaHYZD+RpRUbDQ6buSZNgN76SK2qi8e+/nghUvZ0dQHVB4attf49fS9RrboVL7G73+PzIWe6TPWOzdNMveFNE+LUokGoJh7vui7k8mswKbGd7/YAumJMgwwv1qnlM0DUstse9G/kZ0LvsGy1rYRfYGNVTY2kjTz5qa188oiAAlssq8dOfqAO3I0+LxnoGwHH4N/njwdfEzHqGBWY3teE1lzjIcp7b1nfZ+buFAX1DYqSw3WIGWJUdAk6wJswPYW8TCPymQCWxpjaL/YXxura73I7mZj/mp1IXPRZJb6buTB8gvZ2Xqa17B0q40k/QkfTGyXJav7KMOlKPXbbNZNGlg3e5GuJJmafIeufCb/Kv5WlCZfxG5x9nHlkNkCF8cCylCp98qMqWMrbUc1PPs6PDub8Bcrfu1/tM+bf44xLS7IgbKNRHusjAVMM/rAs2FLujgleHl8RfsclBXniygf9T21Bvs09GEsL+0blSEU77HfQzk//elP91F99KMfLTCtkzG8IGEd57AIDyZuMqt99rOfLRQO14GUnQgBODbkOJX9H/3t+c9/vvujP/ojH5euPSjTrqYHzy80oAmMc7h+/ud/3tKGNFC+E+sIHEM94xnPcM973vN8+Cc/+cn+Hy5lMFdDqcTq2Xr32YwHNa5cf8/WsuceTlnu+LbOG/CMdVbnKLt9SRnAdW6E+qv1WstUZVsX1VmNU1kDNU6kR+fKxuQr0iOoyxw/oi1i3UZd570ykMEOXCv1azaqPR8NgLaNcerhHcwf7rzzTh8K7Qzbjeuvv97hHy5dX5y3G+2rB661nfi3f/s395a3vMUH+9jHPmaKAviOrt/TtmfyDK6j6HxaWZs1jvl2eFG883a68cYbfbDbbrvNgmt+ta9ftI9y7l6d38gWyBbIFnhoFtC9Ao5VVBIU7RXVJo4cOWLr0Ggb2X7Nj13TukVSvdI2Vtu9+ee6B6Lrbcqem9vNh1bW+a1sgWyBbIFsgWyBi2kBz6zGQUIbsnpxs6jdTmAvKHASNIDELQKrVX2AL5ZrnAeocZKlIC0dNHzxokwYqJSxWR43xXViN5slQA+k0jhoqtYrAtgq2YDIVRIwyw9w4gYYpcz8xwSs5v9bmHCnDem0sJ02vzVfAE7Rnl4GNIIGvBRaBE4BIFegw4+b6PimAo+GUQJMZRQ82KgSAASl2cTAaigKphkgJBu4VZI0JzbpeXFDEP+vVpLsFxYXKbvW7Y/dcJhOxZp8YWcpDTxrNVv83tjatvSjTIyKvdUpbObZYslk6gCIwAUbjqOcHBZiRsO0yU3/QN4BUsMFKTPK0cIHudbiN/ujNG1dQBK6kIDFUS46Yk+Zi8QAq9HWvcFAQFp9e95e6iQZUMhdRUlKgJa40AKwGi/IgTIvvcHQzaD15AETFXu3Wmt4b8eFhRAuhiBuLpAoUHJ+038RWE2BRwivEwumGX5C6VKVTdTNbyxOKQjMgJXlsgEWUS5cPENYADlDmU5ctZZAM/RPhOEi9mQ8s0UsfJfxoCxY7lgYM3Bks12QAR1Nkn8ybbAH7Ya8nzx50qcHfxk/wnChDkAu2gFliPrg01+uWNkhbtoQ9Zhpg+QrF9Na7U5B5o8Le9vdvoGlVI52qYlyj5dIDxc3jhIwrtguJeCpSu7qBjxkQGkHPCewAPTclOBEOTBfKB+2y15uuB38GH8VNJkakZnVEeSV+YUknG28VBtuOW6uHzhwRQKkjscGJrvjjjsNMIqy6CwvhTperxXAHKwXWBhlXpAv1rsnPOEJlk6AITFBxqXyqT7e2A6iznJDDxsSLFPkg76KvOsGEesenh88eNDHj7aE4bWdUbAabMwwsC3jhEyqAoh1AZV2nojUhAJYK7XUtiNua1eFch3fsnYYdcckR5Nt0RcoyIP1QsFqkAGdRbQD7GSLDZOpgdVgN0qC+jCxny0AHCepv0a+WK8Rhv4D4BQXvxVAg35TF9F105V2R5/ZHyXpapaX71MiEBn9ICVH77//AXfPPfd4U2/t9EQ2seOazZZ/DtlobX8gb+z9ajiwMg0Sq+H59uamLdIgvSYb2u5Yu4e0tNqh/q8tJxnZwmKMS5uWAL4TZIY+ZKe75d8FsJuHB1rNjmu2AvMZgIkl6GD7dE6SdHu1YX0oML/9QZBbhe0VJK2LRvRb/M4w2o6hrFkfcQ974arVWq4U/Q35UoAU49E2R8eBOqbSMNo2KogA5axAA9YdvKsLVzoWNWCZtHu+HhCs5hJoGGA1BTVYPABXLUABYYxZHLOGstA0ww8XpVnzjncWAd30+W526A9HqW9qtQqAeNY1tP9sV3Gv/bgdlhCgp26stdtLVu4PHDvqjkaJbaSt0Ql1B3EQlLy5vZXGqKVyqsuVBFzz7UwYIrk96wdMTlTB3ygjtr3YHKavqtSpym37PqUTWGNxKbCStkUZsn3A4RAdczL+Zj0d5sHvLPcqAMRxHIj4rQ13aZyA5wpWs03CSipfgPBZlwEqZtqq1STRPg9Wq9bDWEXBsvotjIvPHaRGS2WwmjlNvnnEWEDbVL2/WGCyswW3PVQw3NmC1dgmAax27bXX+vLDN2kTbbMeMYX7KEqo9jmQAaVcnc71deys4yM9/KLjDwVtzJvqxS9+sX/0vve9rzCm0DGdjom4DoQ+/IUvfKF/F0AKjh3wLb6LQ158jv5VD/5wbo0xIvvYb/qmb3Lvfe97fZzon5VhiPlR/7wYYDXaC+sEAM7gAkCNhxBRhwhcQ965hkEgKN/nuEk3U7VPPlsX/uJ10TO/mcFqZ2vZswvHsbAejJp/U+cE6q+LANC6Sa/xKHhrETgNYRE344RfMW14vgi0qvGgjvLdeUAqfQxh2D8qOEzTOQ+41DVFBbRxve3Tn/60u/32230UWIv5zGc+4+/xl6BX1hV+h+lDm/Hrv/7r/vFNN91k83KEt3F0La1hIL+ahn/6p3/y7/7sz/6sA2ANF9YSWJeVjVTrph4UnS9rXYfnb/P7GOdSZ+fr63XXXeej/dSnPmXr02rz3fzk7Lw5h8oWyBbIFjh/FtCxImOdH6eRlAD7DdpfKIAs7VtW5JDdQwerIS2LAGq6jnj+rJBjyhbIFsgWyBbIFsgWON8WyGC1DFYz9go4VwarBfasDFYLYIsMVstgtQxWC4iJ/5+9NwHW7KjLh/vdl7vMRkJIQoAQNkOhyKaAKFAKQXAp9hJRDEtE8ZO1ygoWYNQ/wr8QAQWRALIViMq+qIACKrsYP1H5ZE8yk0yYzHbvfff3/erp7ufXzzk5d3InzEzuJH1SqXvmvH36dP/61/vTz5PBapGxMoPVvD90uwBuZrBaBqsFII9nAstgNZfBamHMgCuD1U70lDXHly2wdQtksFqQns5gta37zM0RMoPVMljtWH53PMAXxJPBaie2FmewWtGeGayWDsbSMhmsdmLrXI4tWyBb4PSwQAarnR7llFOZLZAtkC2QLZAtcLpZoPYP//e3jFmt10lsAUtLPVvwmLm5g9wdLs9aEXMJWTYqgLU8G9TWZUB1MUVR7uV7sky1Gh1j3iJLCJKBQRJR+rNFYi8g+5tfuKknWUxIovE0FpgGlFktkjjcoAwpZagLRpCd5Maknm4GKxsnrcr84U9pxZink4mbUIasBgnIwIDi34NsW7znyVOcIBtVMKshH5BV83lczI09xdUSyw42ko0ZpdlOcp9yOm8yS0wkenLQy49Gec7hODHYoYzItIQN+8TclmRG9+67xk78IR7apNXpFRjCTObVsw0lZrVIPOc3++ZRRkuZURAfWCa8D7iZA3MRLjB54d/JN8KiQhuOGuOBvzA9YHrCSWBv81rDmMPARMKNRvy1shgXTx2SpQNpo53b3Y4HMvjvtrpJFhCsZlOyqoC5KoI/GqmMYA8ujK0d3bATgpC1pc3hL0rfX7Uho6xsuLc6ImxGwYZkp2vZSUM9HazSn4hHGXdY7jh9yROYqAs8ZYy/k0mQdx2OQP0fyiswD4UNXZStSiaQ/Ws6mZsdVK4RNjMpw27X1Zuh7kBGjS2TMooh3/w37Eo5SJz45HPEx3JE3pkXL5kQWe4a7Y6X8vV1rVaztCFOtmX1Ziud4qknaUVlXoEMKJmHYD+W6Uqvm5h1hKESZURfhfQt7/EefRLSx0wD8sL2BDY21is3Sz48HFoaVM4VdmacKhkJlhraHHFW0XMjjzzNet3+A+7qq6/2tsIpKsbZ7SeZ1PPPPz/q9IJlpuWuvfZaH/4//+trxuZ4u9vdzp111ln+OToanrzFSVie0sJfxo8ypNTdhRdeaO0zTvLu27fP2gQyYyFPvG+2O27Xzj0+DHyAccKH6atg7uFpeqSFdQrx4DdcSAP7Be/XkaVzPk1sfAX2g1YzsSoKJToYnaz9EXY07Td9+2/1N7HvqASzngCuNRLzJWSHjVmtlajYwaBm7GvwJWP8qxkzlm9bo6SjMj+pjLVnVot9GcJQ3k9PlPsNuhgPJE+tLOpFZjUy8yFOY0JaJBZG1FftQ9l+bqwlpqjBYMPKZTRKktaeOQvUsWBTO7ruvn8wMC9Cktja1Zqc7Ks17Fv63bX1o67RCCMI+A/r9XBj4A4dDnHyN/ztNFtuOAxMZrADmdJWl1es/fHlWwvtc6fVFflgsPGFdg8yoRsbAWAN5lOyiqI9pJwoWAPRdoRvoa0M8tah7w3jDR8ffVXkp/V0JPLLdgDthrIw0g9Rb1QeumH+2XHdyM6IcqZfKlse8qssmLSZstOUxwDGNNZIzGfa3m62yYf3tJ5qnWSbWWBRECbamjBpKZgbcrcaD9MGWVvdyKhiZWuK/Hoo1zBOKI+Tra8RqbYy25yeJKUNe0vLxuaL+sEyAnMh2Q9wz76pnA/9LuPUcW+v07f2//vXH3AHDx/2wTwjbGRWQ9xkXEMYixMj+8i61xF23jb60zhmWF7a6fqRZRM+tj/KjCINZFZD28w44WNsx5S9EnWTfT3spIxGamv69nyS2Ie0vSWjMeuvjWFErh2/2ThNWIzwHWOE6CTZUM+cExkQwULI9Dc7iW0OeeH4DOPWpdXAPIq6rsxqVf4MgmgdS7Mct/Y3M6ttzU451HayQAarhfEFx84XXHCBA+swLrSDHE+h/2abhPDaX22n8rylpkX7UkhKQqZOxz8cC7BP4BgXzzeTmdO5ozI9oU485znP8dG/4hWvKJhUGZtYd9Qf0Pc+5SlP8e+ADS2xyfds3qaMTZpOvEMfY7+IZ4973OPcm970JvNJjiURRllNddxxsv2Tcw5dC0FaWF+QR5tbL2R9Uayp49YfNL0ZrLY9a77WEdYdLSudQ+hatTJjlVn3qnKqbOybgaJQ17h2hXpKX1UfLqxVy/hU53mo05wH6FoIx/P4i/UaroWgrnDdBfllnf/3f/93d/nll/vsfP7znzcGNYRhu4Hv6BoF81Y+9POTP/mTPp4Pf/jDNv5F/hgO433t6zmWh5zvH/7hH/p33/CGNxRMyzk688of2f4gDpsHyCEkPOe3dI0N+T7eespvlsGltC1kmikrrO3wqWSX3J41L6cqWyBbYDtbQNeGkU5TWzl0yLPU8qpab9M+sbyPmvZvN2dcYxh8IzOrbWcvyWnLFsgWyBbIFsgWOLYFan//yucQQ+WWej1bTFKw2ry2MLCaB+5EoNUM8Ku4wQkZ0Bq0ueLgQCdfOqFncsobkBxc6KJp2JgMAJe6a9qmssp0Fr4Tv4/wlin8QwBkAKulwRG25sMGc6fVdvWC3GdIqU7uscmbAGppIU0HZZDuqdos1Ikv5MlG07Bh3KzVC5vTjB+ypLzHJJgT6uFG2nT3jCatsJkNgJZt3NbTwjPC2EZ+M8nMaXpGk0QNXwC3Yec76jCNZwk8BCBZqx3KBfKmVr5i9Wv3f78S0NPqdg2U4Cf6cTM+LFiEwWfYbA7297aN8qDqG94nQhL85vtgsO7vx5OhgzQsy45SdO1GktnShR/IDFKaAqxyCZQ2KYDtbGN7njaQC2AXAQVCzo+LMQDiUO5zohKc9QQMbXgQYcgM8s1B/cb60DYZuv2ebbJiQUpl1MoLO94O4wTIQJ50g5zvKlgNIDAFw9EOKrOoiyV+EzpKvGGhiPUXC0j01QCSC34OsBqrl5Yj9uTN55tNqwuwmQLyUpoTsM/LHsTN7LWjQ5MMQ7pof10Ig10JVsNfLuJhYYiLbXjXwJdIcPT/WrPllpdWg8+LjKbKRMIhbXFrkQAHSAvr4GA0MVlD1EFunPdaTam/IgcmgEIATmxTv9Mx/5zPp4WNeZ3MWftYm5scJ8qUC4q68KY+owBE3JdBUrQD2zqUNQEQe6++xn3nO9/xtsKklHnvLyeJl7POPrsgp0jwwRX/73/YRPbss89255x9bqjjbuGOHAmgHIRlOcL+jB+yaKzLALrRhwFWo9Qp0ms27/XMB7q9pYL/K1CVC8AApFEyGHGz3cPv/C78h4vEunjZbqE9D8DZAui5WQKcRalopNPimU6TnLS0M8h3FbgngMDCt1T2w4NjI5oJ94U+N/YjaM9pTwVjzWZz14hhtO/AN+gbXt46jg3QBhRAeRGMUgarsb4ArNbudUP9qtWtDcRCONuT8XBkfhsAcKHvQ3qZZoC3We4KbttYWyuA1YbjAKL15REbJoC9NjaGwd+mCzeKEqKTiYCQFgKs8WC+CJadjk3me6nXd5BRZzu8djTIdMIeBJChTYDEoC+j2bhgcwMLtlI/0u/0PTANF/JNECGGPINRTDOANRFxD1sRvIKxDe8hrWgHD6Yzu8c4ohFlmiFlOIsdMID1HEt1Ox3X6YZ8DQcDC+PHTbThaOTW1kNfjHcBnMcFUDHbW/QzrAMqPQl/ZDmq7+Be64yNc0TWE6CmzYAJ+tzKfLFI4xaR9fRptTpST1KVXp47XB7iF+2jYLXpOPWzGg/8WceEVenEOPdYwDrEV9UG87mCyTT9iyhjutRfdvR51CkA03BB3osSX1oWiI+bNioribrFvkM33GqLVO8g8bk+CIcHPMAxgtXw3X0RlHzg4PUJkIdpRPSftoxXe52ua7Vjm9BsW/sAmzP9aCPZngO8pWMS+pK2k/A9jnM0X7qxX9hYjoBblqf1rYCxRz9RcCTqAsPgubVFw1BHeSWgcF3GignU2GinDb12L40fkD/WI4xZutG2fszTCe2hgvXVD2FitOP6rJCoY/4jg9W2bqsccrtYIIPVQl+lBzruec97+uKB1JjNa6dT63vzRviJ9176oYLkywB29oEAkr3+9a/3iagCUJdThz6W425d26haF2D/QODGxRdfXJAUrAKrIW4FMr7lLW/xSXjmM58p8tTpwAv6ZB48UQCNys7iHsBJXE9/+tPds5/9bBsv6LdoN918PJVgSpVY1fLSuR36Xq7ZYKyh/b+WH22r9jnxnpZjPNkW0Lq82be2EuZEpFMZzjBP5tgW7YAdEux2bR1RD0rAHzmO3rt3rx0AwTzgwIEDPnmIg20LQM4/9mM/5p/zO8wDwdBoi/jdF7zgBe41r3nNDbKJ+qFgVbYVeFYG4eJlnd8jnRqedQpzZqZT84jvX3bZZT4NetgW32EakBd+VwGym5UP2oHN2lZ9h+0FxuNl0G457jJYjXl8z3ve4x71qEf54Nr+lJntToQv5TiyBbIFsgVOlAXKYDW2mehfsCaPS/dn0E5y7bMMUNM1rQxWO1EllOPJFsgWyBbIFsgW2P4WyGC1DFZzGay2w9fUDFaLbHDtti04ZbBaQH9ksFrinVSQUwarBUBGBqsFGcQMVnMug9UyWE03FzJYref70AxWSxPCDFbb/pPjnMLT3wIZrJbBatvBizNYLWxM0g4ZrBbGRPk6/SywFSDaVsKciJxnsFo4RJHBaifCm3Ic2QLZAtkCJ8YCGax2YuyYY8kWyBbIFsgWyBa4NVug9tH/8+sLAg5Wl5cN2b66upxO8jRqBQmh4ShK+03Gbr6IbDEiQaVyOYqQ19NDyviCAjBZHJEBCuEj29YsyXXpIAiyOcaEJJJ508hiw8K1bzcT84BPZ5T46nd7DqwjuBCnssHxpBgkJnkaCyfJGAaSoGQzUFpwxEVJypqXOxz7+MFKMgbriAdINeykGNJjJ1uFbQLfBGgI19HDRwpSfTyBxe+E9Cd5x1YrsUzVwZ4SGW7AXMV8gdUm5SUxsamkIKRCeXp0OBwLS1CSqyMbi0/neqJ319OpkAFVGb5GZMeB+hHZ1BAeMpC4AntHYGeBbVXOgpJn8EHKgI7BmBPZ/pTxot/uO7KskdUOcQJoQmaOZiuxxCGPzC+Ya+yEbz3JILa6HZGkbCcZ0HbX7mcL5ybjIEs6FmnRWiMxeHnGo0iJM50v7BQe7EB/a7Xblk6UizESCfW81i+VdNTTKwUWEC9ZFRhj8Fcp+Jl3sK6oVAxZpgpsRs1mgc2IfoV4WUaNJlhGgv/jd4ZB3LwHu5yxcPX7iWkM/IeReaXIgNJ0YErENRrOrI1SZjX9Fk70kGELJ0dJtQ8ZMZUxUIabBqVaW21jVkMaKBOCOK2tcKkuOGHTgc14EnUqzHl4j/ltLOaJyaaV2LaUDrvVSnJgKu0K+UHWKdQP+kbh1FKrbsxnSDvbGXyfdUpZgtBOkKVGWb4QRmUi2Z4cvP6w2QSSm5T1hCQlZXYhjcu0LWpJAnV5dcWk6L72n/9l92AyO+OMM3z5rg3GJv2JU1lkA0JabnOb2/gwZ555ppUj0szTrGVmNdoKDDVM28rqamJREoYnZU9EGapNWF/QfjAe2IMMc14KM8r5La8kNikdcCi7YbPVEonqulsbBJlI5IPfAqMW0+9Zgrph0wPtH+QJcflT1VFeczqdW1n7tESmJS+zHOsO2B+1/2Ie8RdpCnV2WpB/1cV461Nq6aQcbKCnj5l+z4YY67Jn/Ih6z9PZrGBbtk6A3aEAACAASURBVD/ra2vW/szGSUoV9boR+24db+CZMjJaHzccFJhKB5FZbTZNrF2wFfpCfy3AbBfu8ZzMYTqeaUMaODKr7VhZcvPY70DiU6WHN9YTs5rWneFGAHVpXXa1RZL67YCFNAKIm0kGHVKJzSgd3oAkcWSzgzQr+Y9mGF/ExhcSrJAVxAXmOYaBv0xjpwuV0EY7lDVYSOcRm4o+k2XkWWijz3h5xOhLeM7wKCP6rS+vyMsGCWX2HcrU6Pt6SqLXE3Mk/EvHYNomK7Oa1aV6kmbxxRfrgsajcejJ/s3GqFpPGyVmNcalDAYzYajV+GEfPRlaxdwG2VZemk480369Ku+aR02zZ82MZTTYGLrxNIxDUCeYPoQpn+pnHPRhlA9lG9Cu814ZV8Csxvq+MRi4YezrPbNaP7RRGMPu2x/kng8dOZzapdnc0oNxIPvEHuR9I3srxkjjyBZZHueQ1QHtIZkv0SewHUN8KvmtDLKMSxlVlfkV84MqJj+wG6octrWHUgBot5m2gTCrFexdT0xs6MetnewKm1ovyaz3+h0bS6D/avfC+M2zYHZD/dU2VlkmMrOa1o58f2uwQAarhTk0xx1ou88//3xf9Pe73/3suR9PxTFCgVny1uAkpyCPyljGvlfZwpTN7o1vfKP79V//dZ8q+C/7K84r2MZzbKvrAYiH/Sfn7RxDsC5gvvvud7/bxw95PY6/4CNV4yz8zrkU+pkrr7zSv/ukJz3Jy/vx4joKGJ4YD/rIlZUV66PAeI3rwgsvdBdddJG/f/KTn2zxK/OyjmvKLHQn20e1vGgf2ID1SNehNnMfxMF4UNabjbNOgfvlT/yAFmA5bjZeho+wPqIOkv1W159uqBoS15tLih66bqMs/zrn4NgT40vOq/Reswv2tIMHD/pHX/nKV9xnPvMZf//1r3/d1lowNr/++uv9c9zzW4iT4+h73ete7pGPfKQPc+mll9rYlgf18FyZySDv+4EPfMCHR9tAm2AOwTYK39H1Qk23MbYvFrauA8Z+tifafiIs2yjUTa4PPf7xj3f/8A//4KP186E4L8R6DecxOkZW2yu7dLktYv3XNR7kifFvlqfN3LDcNjD+V73qVe6SSy7xryG/VT7wA7p2fj1bIFsgW+AHsoCuBzMiPKsa86Bt5P6A7lOpAo32s2XW+8ys9gMVVX45WyBbIFsgWyBb4LSygAersfPfubpqk8idO1eTzE3dGRAEk1dsRuHChi8krPwkdYgN9ZB3pXPdbIKOiSUXAPCXadCNJQxSKH21mNVc3NcubIIrWK3RTFIEm4HV6m0FcrUMrLbcX6oEqyk1+Xg8LDDHsKQBVlPJIS6k+Yl7lEF0AKtFW+nmNN5bjhvSeE8XxrgZj3i4UIlJ+Cxu7ioIZl6QAU2bvs1m2qjDZjTTBrAaJ/eUjAv5SfZRySSAH5iGtbV1W2DQhcwpCmgRnAD3aeFTbC4AL5UBxQb/NG6mjocTk6yaAbQWF3M62HSM4Anc15txsWcxd6NJAFDOAAjEjieuOeREw9b8Um/ZzSMADhupuojIxRiA1eiHkIQzQNJgI8lUtbpJtqmdQAmQzU2Aj46FxwYxF41Hw7QxX2sAmBI2FwHGY3om00VhI5nlBd+uAiSp7IdODJB2lQbRxV2WC/KawBNLSQIVdXwjAGU0HvgbF5w8kKUZZKeQdoYvL1RDuhJXr99ygwi+UWk/hKd9arV6QdKR8bdb3aI0Z6x43m4RVAE5WTAEsv1hOSJuxo/vckEOC1UAN+E655xzLF8qmQN7tppB5q/V7TmkI5RXzRbqUCdSPUqL0+1OAiwqsA9yeArWsc20SVoIb3eSX+lCGmxJm6Ad4LuQFuSGBsqZQB8FE3R77bRxDgm/CGZCeKXeZpvm8x7rGuJhXcBEk4ujKv96zb79BqiFRCf9obfUN1AgAJG01YGDh20RtL+8ZHIU//W1/zaJTyxK7ty52yfp+wcPuaNHArgHZcj4sQjKDRBswnDDBP0U/R8ARZY7bMa2Gr4MQByu5dWlBAxttQz0AECjSm3Sbgryw2ItwWqwG21FoALiX92xTNP6vzq5tw0QAQ7Cr5lHlCf9udNLMsrIK8Fq42GS3YQPM52Qs5xGWeQiAChJZaMeUU5XFwxwb4CVycykJHWRWIFiwNvyu0izflfB6ABTexvM5w4gNVwARFHaEqBx2g71C6AntjN4Bxdsw2be15EIXAtjhtD++82i2KfM5qnt1TZhOkkgV4DSDDhVa5q8Jj7ZaQfAjQJB6q2W63YDWGT3np34orUPJvmzsW7liB8hpYkLMqEGZFnfsPvxZGTpR52mPzcWTdesJzBKFVAG39TNeQXZsP0vb7ZYn1FLYzCVESyAsQCGI6JcDhioP8B+bG9VfhryslWMjLo5qqAxrSNlwFkVeAjSppttBqpNWAkVQI90qX0YRu2JdpsXQH66aUCfh6/xuW4Uw0+ZNnzLWLXkuwCrbQassO+WNrWqwmuavf/H/vHwkQQe1TYQbbiOK2gHPGO+0NdcffXVPhnf/e53TSII8bMt7bS6Sdp1Y8MAi6gvBKuhzn7/YNgQ2xDw6GSUJMunowTMxRiPYDWMlY5GcCfSyP4OduamE75FcDMkpBVYr/ZX0KQCjhWwa/lqpjGz+iTYExleN5Fgbj3Qwr6Yh1MYB+uRHzPHC81iFVgNfSjbgf5SOlyBMmp2QpuA3wlWQ9qZXwW7s03E3+Pf7M8yoFZQ+ea0sUAGq4VxENszbBIR0Huf+9zHnXfeeVaWVRtOp01Bb/OEVoGf0H/oGhj7k89+9rPuF37hF3yOMG/h/EPHFOjDdH6h2VfwCscaCp5/wAMe4N75znf6V1D+LHcFWyC8zu91nMYx8qc+9Sn3vve9z8eDOQ/nQOiH733ve/vnd7zjHf3/uAAg5/oB/q2gPQUD3dh4B7/fXMAvglC0z1cQWwalbfOKeDMkr6pd1Tl6eYzGJB5rs1/XZlhPMdbkWB51lHXkHe94h/v93/99Hy3WZjhexr8ZHvdsT7Su47keWrnLXe7i4wHgjXUZY09+C20U2yuArN761rf68HjOPgj1pQw0Y53Wuaemh+s0n/jEJ0w+WL+L99kuIY5/+7d/89996EMfausxOndFGrkWhfxyPKxhdK5/YzKe5TarbMMbc7tye0b7PO95z3Mve9nL/Oto15k+xM8weHb84/kbS1H+PVsgWyBbYGsWqBq/lcdpOhcj+QaA1FznRrvNPkLf1TGV9pXa5pWfa/+ia3tV91vLYQ6VLZAtkC2QLZAtkC1wc1ggg9XiJncGq9H9MlgNlshgtQxWy2C1sBGewWoBYKQLzBmsFvqLDFbLYLUMVguAowxWCyDR9QxW83bAZlsGq90c09r8zWyBYIEMVstgte1QFzJYLYPVtoMf5jScegtksFoGq92Y12Ww2o1ZKP+eLZAtsF0tkMFq27VkcrqyBbIFsgWyBbIFTm8L1P7+lc9Z8DSTMqutrCxZzqaLmRtFWR9svlDSxjNURRlQN5kZs5rKNSqzmjJn4IRiFfOTggDCYnOghgCzGlhicKl0FP5tTBWtemLIaERKiXgKk4h6MKvxVJr/Vj3IYxXAakIXDjY0nmjF5hNPVk6EAQXMaioPwImnz+N46OOvLZCHwBCjbFg42YZv+zC1JCPo6cUjiwlOdSlbCRllkH5KdzVakdYuRGR2gP1ZvjVhicACCk+LTYXVA59k+n3algMjkGdW2whyZutrg82Z1aKUKkqKNge7m8kdChsZvlOPTGygAKE/jAYjR6nZ+XThGq3A4AUWoVYnMJysLq/Y83pt4cZRYnU2GbsFZUCFYajX7pkcpzLbgXnEWH/aHUsnmE7IkAQWEIbpdhKjhi4wdJcSkxYkqzh4B+iNdh5PhHnLs4UFMNCi3kh5Hyf2GgWC1EWaEM/1hF0Vyw5Oq9CeevIOaa5iVqvX27axine5yaq2ApsJ/QGn/PTEJU/KKLNasFlg5Kg3Zm5jYy34z/rA/Bm2SQxhSe4KrFrGdAIJvMgqoyw7tJ3/O6+5jWFg11O7IX7aAfWX8gBIL9hXcN3+9rc35hKEZ97xWzvKv9VbbWMN1HJHnMz7YJTysmv3Hks/0szyaneTDREPv1WbJZnFZiu0ST5fcoKy3U4nj1R+FM95mh5ti8VZS/KgS8u9gh3Ikqin9VFHeSoWaaP9YRPaDfGT5QXtA21x1ZV7zQ6Hjx5JjIZLKybbAClCnqZfW9tIzDStptGCX/Hv/2H38IEdO3Z5OwxGMy9FiQtpoc3xfTJF4PStSubQJsr2VCiLdtvt3LkjtC3LiUlI2drAvqcnl3naF99lmwZGAbIKoM2jbdH+810w4vDyjEexbUc7yb7DS7lFeUewkvHEGb7JthTsYyrT2YFf+v5x4hYzSic7R0lmzS8+SVlGpH9uUompv9C6g7Qnhp6Ga0SmPT3pVmuk/hQSo8asNk4MYb5ORhZGz/rTjP49mxv7Gtg9IXXs2wphLoQNyI7mT5rPwxgAbXPq4Z0xpOppO88yFW3iFnM3HAYA7sbG0I3GgREWbJ5pHAL20wA8wriD9ofduktBjhMMa7RJq9U2ZrXVnSsuDiVcrZakTTbW1q0+Npo112sHcBvqjvULw6GdakdZ0zdQZ1eXg3+6aZILLI+pqvxKZaW0vPTEt+9/I8sd8qhMUSxHlWnWE+j4Jv12Mya2gsSnSGGyXeNf2lPHKnrCXe/xThWzGuSGKXmp7HHa32122l3DWyWNba9tNLkkwaLMalqXweTK8Kj7xuYleS9/i2GUWa3MjqZp0rLmfTmPytbC+g7GVkoDI40sMy/TGdn+NB6ULf0fktn79+/3n4OcEH0jjF1Dvei2U/9y8NAhY1DDt8ishnQdXgtjSMjtpvHe0MZag7X1xHCJsWtsc1AfKS0Kn1VGCPZhaFsoSQQWF7b/yIv6ENtY/K5tr9rE2NeEbVfHHmh3+W7h5K+w3+m4Hcxq9A2khXUf86rEepMYEjCuZ7ksrfStD0WfyP4XbKmNdhgbQ8a8illN6zi+z29pna3yrxs+y8xqW7NTDrWdLJDBagGsxktlyzDvgRwjLoyd1VaZqeXEerECVpQByFhZRar1e9/7nsmAfvSjH7WEoExsHtluWx+CAMpaxH6pLEWHPgLXL//yL7uXv/zl/h5hlfGWH1OGJDzTtTrmBX0k10jQzxhDfRzrl8cqymar4yD0hexvy+PT8nhMxzwntoSKsbFckGbaVuf9sA//rYx0GkZj1Dko4mZZnMw85LhPnAVYl3Q8hdiNIXeamLuVjVrnAcrUhXjoA6h/rEdYv7ixtlcZ1/Qec0fWfdxzreKxj32s+/SnP32jxlCWYa6vKNM61jXYVnzyk590D3rQg3ycGEsy/bou+JrXvMb9zu/8jg+DuQTH7KgvYNTZ6gWb8LuXX365e/SjH+1fVfbncrn88R//sQ8DZjLNF+s10lM1j9S1eXxTZUGZXqSHcw7MN9hmUWqV4dim4d+bsWDeWHv2lKc8xb32ta/1wfAtZXZkvpDG4x/Pb9X6OVy2QLZAtsCxLaBgtaoxkM5B0G6xHQbTJ/cW8FzloXVdkF/PzGrZE7MFsgWyBbIFsgVuXRaofepPnrdoNcKGx46VlSTr02nZgGI0HdtkC8AdAolUWqDZwMZnMF5LNplwT9mvBiS6on0BxKI0DmQtGaYN6bG4QYXNaKrkYA9ZJTI5aVMgjpdz8gAZyA527Vs6kfXSZhHw5OX5Yt6Xe93C5NU2HaejwkYyv7tYJMmnAOwI38Wkke/6jd5RkEytublttOtm4crSsgGAEA/jV6myocj2IY8q28cBXbfbdhHXF74XCwODu7QJ3XKuEQpJF1QAVkuLLglIobKPXoqU8q+SHt14w8a/poHl2G6nDdF6KwEgvJ0imODo4TUHYBouLF6mxaF62rRbWrIFD4BDaAfsDwI8iGsyTSCJ2QwbomGhvuEabjwKYBfY1hZfXaKAh3RjWphMC0h+ESj6TL+7ZLadz2YGCun1O0DnpW/NwrcUrAZA1SJuZvZ7ywbagAzfeBJAEsNhSluQcA1x4t5kT13DQKKNesu12sH3IIW5cFFWbzzztsCF7xJIAZlWhkH4JCcwN5CNSlvOJlPzDfUHLNioFAEXt7xsnwE+Fm42DwDNo+uHrR7B/vQ3+DMXuVdWVpPsncil+XxFYA3i1okRF2yOro/cepQZVTppnSQBEEAgEdJ77rnn+rRBpoQbwNjM4cIbfrOFf2l/kGbdHOAi1dp6qOu4zj33PPOTkUgnLy0tezkU75OySFkTP0Sdhu/iQpobEXirwAJl+cLvukHBhTGkkQuiK6tLZjfkUeVQWRew+Ec7KHAE9ZHli3JQwCLtu/fqayzM2kayA8rW6lSjJUCfANTENZ3N3Xe+8x1//6Uvfcnt3bvX36+s7DAJ0d4SQDsBnoSFRkh74kJZMX5s5HNBFGFo5x2ru8zH4C8qk0oQWW8JMo+hrYDNsJGHC9KibGPhO8aUMx7bd1UGFPHT/rCNycl1WwkcNp+7SZRy1r4AaWddGM+mBhZR2Qy0QwbObjRcM1bsZi1tZCnYBbLOlONEW0vwigI4iOdCfsuLAWlDplMAq7GdR1oIJg7+GtofpN826ERqFn0vfVWBdACvWL8vYDXt+yAPyjg3jq4lMFA9yV57QHwEtAHczvYHoLWN9QCWPbq2bovNqF+2MQXZ7pgxlCHbCoQhWK3f7hsoqguwWgSx7di5JP0y+qNQf+Gf9IdWo2abcvjNQEXTmRuPQ1uN9n8eBz2oi6srK/75YlIEk+lCO+uRtgnwGfoe7M12crP2E/2kgm8IpkE94r22q/i+xs80IH62J7ABbYt+RCn4E+g/2AkXfB8yt+pHPu8iu6mbnHr4AaBz2kSf68KZboSqjJPWF/SVevF9DVObA+gZ+nffp8c+10ugR6B8bVH3oEVcAKVzbIz6OJ+Hd4EhMB+YpPqiALhiXU4p83aNYznNb8GvAIqdxQMec8jdhvcBtqvHDWXYXOVkWF4AqLHNR//GuoCwBOZCcnN1FfK3oS/jBg6AbXuv2eefw3d6EdAGkKpJcm+sm58M1jds8wqbWJACxaVj10GUAua31PfYZmJMwg0i9FEmA9pomh/CnvRzL6MZ7aAHbPAeQc9qH5WV13Zb65efv8Q4EcbqEQ6f2Bhm7kajcIhlwx+ACfnF7+YnjXrKyypA26EdQF+jYPF6PKSyY9cO1+mGPlWlNEKcYQyp7QNtkDyKgBaELQLTChUi/kPr1WYb9FXv5WfZAqfSAhmsFuo9+1sFGKlc453vfOfC/EDlGk9led1Sv3VjYDX0u2y30e++4Q1v8KaABBz7XvRFCsxm36KgDTxjf4hvYv6C65xzznE/8iM/4u9f+tKX2nOE18NutD/GrAq24Le0b9EwGCeyz9R+j2kpl6sCLPRgBftB/C33K8cCsp0sv1GAN/pR9qUKEtJv69hNQewnK3053lNjAQWY8osYq/7v//6v/+cXv/hF/z+ub3/72+6///u//T3mf3r4kXXkDne4g7v//e/vw6BeXnTRRf4eh+N4+A7/VvlJjtPhg9qv6RxFx54cv0PqN81lk+y8ApzKwFZd32L8+CbXVwCgAugVl84/kEbG9d73vtf92q/9mg+jfRD+retVjF/HpGXZTeb91a9+tfvN3/xNK3QFETI/aE9+/ud/3of5p3/6p03bT5ubznDQPo2RdR7JMPj9rLPO8nFi3fAZz3iGv8ea07e+9S1//4EPfMB9+ctf9vc67q4CvJW9drO27jGPeYwDQA8X5lva/vMd2OCG4/lTUy/yV7IFsgWyBXR8W2UN3StWJQbsQ3AvAm2srg1nsFr2q2yBbIFsgWyBbIFsgQxWy2A1l8FqYaEig9XWvR0yWC2AWnBlsFpYMM1gtVAvMlgtAFMyWM25DFYLTHi6UJ7BagHok8FqGayWwWp5gp0tcPNaIIPVMljt5vXA8PUMViuWQgarbQevzGnYqgUyWC20YRmslsFqW60zOVy2QLbArcMCGax26yjnnMtsgWyBbIFsgWyBU22B2j+//kUkO3Oddjud2m937ITU+nCQWJc2NtxsETbkcJKpFSUaG25hJzrbYBeLDFINSE1FpoEm6F8ju8ActOlRngJMD6QUwLu8X4C5iixNkPnbCDJeKpWFf5MMI6QnsAtAoossa55NTRgUmu3EQMDnvXbbUV4T7BgcfGGRQqU/VR6LDATKtIQTaQyzvoFTdQEA1GrW3WKaZEB5ugAns8h+hHTyXeTR8iusDHqKTVlwwI5HxgU8BwOet83MuV5kf0H8xtw2ScxwcxFUQ8kaO8547FBOfrF1nhZcy0wnZOtBcVJGrXCSotW0U7ftXtdsCyasYWRhWrv+kFvqBjlUnOhV+9NWsJNS57PsAptdZPQRyVSUHZlLJrMkzQbwjZ6Yo8+AAS6x0CVqe5QFZex6nb6D9J23CZiKYl0AOxrDgE2QEnuTycyzDAUbJma15aXVJIfn6sasBjAMWIZw1Wp1h/qDq9GAnGtkUKtDBjTkt14Hy1fwZ8j0UYVKGXpGYEeL9oGsZbcXpOhqru5mkQEIthoPw3fhd2QDQh5pH5wK5Ulp+JixG06m1j4g/UrlfODQAR8nylqlRXmSUaVF4b88zY3vVLEHqe95H6kFmxw6esSz2OFCuugzWFxjesC0xJOJAB7d7na38+HPOef2lkeAslRiErKLuEaTib2LzzJ+fIuSBoNBYEfCdde73tVY96bjJKMM/1JmFD0ty9OvsBNZeYJPBn/TdkwZd/REEsIpmxzjP/ucs9wwtgk47cs84i/rAmyF9ggXbLYVJkv4Ja69V+83H/Cyid3AkITOJcmSJvk2MFKZDOJo6q688kof/otfTsxqt7nNmSbVWm+23dpaaEthb9qcbSSeryzvsPYBNqYkHBjaEgtjkj4M0iyR+bK5cP1+SDN8kr5x/vnnm/+Aze3QoUNWxjwlDVtxERftk7U5k4mwyiWGswYYwuqhXsP2bOsQH9s3xEHGPtiP8cOujB/vsh6pZKf6AJoJSCTiatTqoF8M5QJJTZHW1VPGzKDKTdYaTdfqBPt4+WmR+tH0sC9AfLQ5+lveF9gBlRFzBuatxGrF9ED61dpqkVOElLD5uVDDeeatOKLxLGnxt/FwZPVXZY6V/SuwIoTcwzfZBuL7HDOoFDWkAO15P9VTlIlJHAqLJ3LH+gh7FMcYoe0Aw1mq+23Xbob2B8x5jVqoa8rwwLLkX637ekJcGSH4XWWB0LJGflmv9IQ74/DpkfJX5lrca77MrxZpTFVuwxmvZ6KgRKzIiGv81sGVGNc0bWUGDv4Gee4qpjS1IfrxKoY29IPKjMX+d+5Z/DiERgmH+/oC7Uzqu5Nv16zvBhMty8vL1UbnU/lUjJGrGEU8+2Yce5RZPqrsX5AjajRdPdpZ2bZgH9bTI2trIv15ODE5oErFMTn6aLS53h/aLRuHw3d4Wjb0ZcEOGDcxbfocPsa2DoxuHBPCx9juTadja+vgJzaeryemYbQt7HfQ/jMvmNcoqx/vtT/drF/Wb5HFEnnRMYbKZyuzMsKQ2dfVEuMmxinIj6/vM0gPh3vYifMp1APNy5Jn/oRc9ZL10egrOmD0dc4tr/aN4RKy4InJz9zKMwDS/lpfQouXmNXI/Kd+16wnJlSmNbx3QwYcPs9/swVOlQWq2shyP6PANWt3hbVTWUd1XIb32J9rnMcKb+sWW4z/eMMfb3qqQHtog8mS+cAHPtBLgeLCPESlD1P/Ganz4xyjan52qsr7lvCdY/kn5JFw/d7v/Z4x68BHOD/AHI7zjwsuuMCBqQkXGNTucpe7+Hs8AxsPLrBMk2WN86Jbgg1zHqotoOzzmzGfGquvn/eE/l+Z83T9TJ9vZvOqNrgcFpJf9GFl48P3uU7A9RG8q+1weYyvYzqu62BMqm0dw+ghGoTR9lMP23AcCnYzrjGgvrB9xrN/+Zd/8dl697vf7T7zmc/4e7zHuRLGfTccXx3bU1lnH/GIR7jnPOc5PjDqNeNUO2BcyPjRDpAFs8yGuG9fODDy8Ic/3H3961/397CzttvqJxxTK1OXMq4po9ull17qLrvsMh+nhkc6Ocf9yEc+YgxkTMtNra9M24te9CLPNomrPA+mnBzmDOjPcH31q18trPUyv3hX58rKJMf0w07KivakJz3Jx/mSl7zEr++V/fP973+/u+SSS8wflOVO18OPxwZg33vzm9/sX6FkN+6RLk3n8cSZw2YLZAtkC2wHC6AdYz+L9pvtpMpJa5+ibb72seXn2jbq/EXHDJr/zA6/HbwhpyFbIFsgWyBbIFvghhaoffp1z1+wo1awGoBbHDhsjBJwajAc2mIANqjaEay21Ou7bjtspmKgUDUJ1o1MXejF4kLVprtupGExgpvHuDckv5PNxVZTpKkgoRjS02p308a5ANr8JnoEHvV7PRdgL9h90Y3JmYFysMGkQC4GB5hEZYnMbgMw8QSAxRyyfhG0pBNNLDRw8VCBbohDwT06sVbbmiRcve6W+wHsBVsa7fs8gC98ubSalpex3xSP4IB6w+w5nib5OcRBmzfmZh2/0alAMZORqiVAG8BatiFQC2nydqgFsCEuAD8ouTjdGLrdO4Kk1O7du22jTkE5uimoCzaImzaHb3CBB3a2jXkAs+ImKxZXdNNOwWoJTNA2G3qwWpSXbbeSXCziY5zNdkeAkknuEJuRDDN3kAYLNm93u67WCBuAXgY0AtQGGyO7Z13CX4AVDCBQw4Z3ZHAROTaV49MN7+Ek+S0W6swfGg1bjKlNk2TVaABpKgLmksQkmISYBvim1UeRzMMzlSE5cP31Po9X7dvrhlHqDvbgRiw2S1DeuFAXVNKL9as8EVGQDYE4115znUM+vY/N57bJ3e8vVy4cArhGuYUdO3ZZGWHRkYte8BGCUVCPR7GMU+f4VAAAIABJREFUAABiGuBvSWIhyT7e4x73EOm9BJRE+rgBj7/0q9l8bpM2xMf6AjuxbVFZEZWxg/8yTpSPLkIznZABTVKDQwPuqCSryp8hzio5vxtusIRSuv7AEUewHr7POgWJT/oJ8sR0ruzYZXUfgDnKgH7lq/9uwAXILXAT5uj60MoFQIgEEByYDXft3GNleuaZZxUAXgacgpxubIvg48NhAEBPF0PXiyBOBatBIpY+D3k7+gbeIbBP7cZn+N0v4kb5YLZ9bJ9ZLtpGKVgNz28MrKYLqejjqhahFZAU2poIHGHbH0E/BioS8Jz3twhGhAwx25cWwGqxPYQ/GDhvnsAQeG59Yqdt9wooAbCN8s3TOYB3CazGOBXQAxAay64MVksbJWlDtQAwGk6TJJ+AcVFGWl8YD/oQboDANswL0p8A8QkE3+lAvjx8W/sjxKPlRLspqAXfN1nq2czKCGHazdBHNGtN9B4Wvy6uVIHPdEyF9Gj4qk0q39YJAI1551+2xVUb/tpHlxd9+C3tmzSMBxfSJ5uNJLMkvlpIv/hIYXPMjlykMQj9PS1QSfwCIgCo0caTOFxBOe86QD8RmC4bejouLbeHtBPK2eJBPdoMGBrBlJBJ9Yc24gYd62MZrGblIGqlGFOpLar8AdK4GxHsC5+0MU83gcIhd2v1bj5Pss5rGwZevP7QQXfttdf6ZBw5vGaAOYCPCexW6S+Vs9e6pn06fJ/jwPKCJccq0/HI2hwFVmJcRDurlCfmMhxjIA5rixrNQjw6jlVAsC5q6sKn+okCT2nPct3HYQXfv8zmBqZH2VodkHYYcu4mG91P/T7SZSD+XtvGbxgvtXuB3XDXnp2u0Qpj9Far4Ro8ULFI4HUFq6kUB8GxN6zjSTKqUQvf4VWuw4Uf8z+yBU6xBTJYLazXsP3eDGynfTXCsK2+053uZCAngEm0ndusKLcS5hS7wWn1uWOB1difYI2EUoNXX321zTkAbiEQDWXKfmwz2U0t9/J48LQyWk7sSbFAFXNY+UN2uGw8NoCUhtkKWE3Do/1RKduqjJXBVQyjh4x0LIlxyVbiZBiMq3iwAmOiKiAn0vmJT3zCf/qNb3yj+9u//VtLqspZ8iHiLMtY3lih6eFHAtee/OQnu6c//en+1dvf/vY2H9U6fiywGg8kPvWpT/USlbhQRlXrBPiNbQh8QecrOhbmvOS5z32ue9WrXuXjRBnZ+q7cf+5znzOp0G9+85s3ZoJj/s60PfOZz3SvfOUrfVg/P26ncSkPWOHvT//0T/swV1xxRWGtV9dN1V/145p33uPwIoDDuC6++GKLE37INOBbv/qrv+rDQAaWdaoMejseQwAU9853vtO/ct/73rcwz2M8GWhxPBbNYbMFsgW2iwXQn3DtB2v63HfSg4RIaxXgLIPVtksp5nRkC2QLZAtkC2QLnDwLZLBaBqs5l8FqvoaBxSqD1ZzLYLUj3h8yWC0x1VUxP4TNltA5ZbBaAARnsFpwiAxWS0yfGawWgPJVi+sZrBZA5xmsFqS3M1gtbL51Mljt5M16c8y3OAtksFoGq51uTp3Baqdbid1y05vBauGQdQarBdauDFYrAvsyWO2W2/blnGULZAvcPBbIYLWbx+75q9kC2QLZAtkC2QKniwVqn3z1/1PJrAapMp5CAqMQ2XHGkXEJGQRrTCdKEK4ur7h2lKvTk0RYkFOpOxqmzE5RxUKhzFVgGyLLB06tcTJdB+NIZL+ol5jVjD2i07HTT54hJrLCYAO1ERkqmo2GMavV6gBhhE13TSeY1YxFRqjewWSg7Edc+BkMIacYmXsmI0d5HeSLaVa5OpyY05PRmt/ENJNkSX0Z1AObQrfTMWY1SL3xtAIYpMjKoMxqw/E0saO1g5QQrsFoZOxBOOnA02r1WWKwANsUT/fhL+1MOVbEAz9JjGKJ9gT5gKwsLh//0bBJORtP3J6du/z9mWeeaVKJKAeetlC2mLIsgTGRTJNsnJ4iXNQS258uEqMcErtG8o1ms2WMWSgHY/5rtAs+wO/2lpYTK0ank5iHnDD91BLbCnSaqpjVhoNxOpVZryVfdekeUmgKgDDfayWZM607gzF8L2yKwxcos6AMiMOjG0mWcRwYynCB2UclYVgvhusb5mPKsraYz435A3X0YJRN/NZ3v+NGwnzGNECeBP/jAgOKnqCpYo9D+o2NbDZzk8hWeOX3rnZggMSFOCg10en0zFZ4j3Wh112SOtsyFkOwWdHnkX4yY6Huk1kNdYrljnaJ4eEzzJfKRzYarQLbH+sLGFNMgqJWc5BAY72gTwL8xDSzPdK/LFNKQahMpDLZQGqM9qSN8Fc3+ZAWlXlVtidlUeBz9AmjKB0LaTPKsOopfrQDbMcgWUv2mqWVHcaOhnbge9/7ns/7f/3P163enX322SYDeu11iU0NdiLDGfJI+5xxm9uaL4GRrbpeJ9AM0sv2eThZc2DHwoU0UjIH7G7sayDNw3YVcSsjIBmAUP60FXyEzHy+LYrSe2WpOIbHuwS7wcaUHFV5j83KF8xqsK+WrW9XZzPzfy1/ZdHSPk4ZOVCPKOfdanVMOhASoHqS2vomkXrEt+lL3X7P7mFbZV4cTYP8JRgSSTIEeyf2r8T2BGYxlsXGxjBJhE+FxZPoySjTbHmeJOZItFfKmqZ2YVlgjMHT8Qq8Q9p1PGNjiUZqn2Eb7a/ZViDt2r5txo7GthdhG2T58qLNN2RWQ9p0zFBVx8tMGsqip+MZlcplnwsb0CbabyLtSR499fU+zXF8pYwHUGTlpQA1De8awgCnjGtyTxnbFFu4m08TC5T+VgDDicQnnqcxXjFtxn7XaKV+XOQ4tb7gnjYst6XKYHBczGrKSqsMcMqmJnI+kBTW8aqVF/rCWKnGg6EbrIexKCTi1U+Ye4yREvNf2+oaWA/J8oh+liyYe6/ZZ+xrveUlk5tHu8h+EHWNkma4N7bjVsvqAto69qHoT7U9ZDyzybjAiGbzBWkT1N8wnue72IBku9rrJKl3ZWhDvtk3YbyT2p9q2aQCu5uwNSMN7B9Rd8isNhpP7F6ZKGrCeqjMais7VxObYz8xq3W7bcsX8kdmtdWdKyVmtdAXaPswXySm4aKMb2Lb0LqziNLxvk9xWQa03Obkf28fC2Sw2tbAairtp+zMaLfufve7+wL94R/+4S0xq22f0t/+KdH5U7GNTYc7tE9mH6JzPzAlcczlWTWFVUjnHDoe2WzcoYdqtr/1cgqP1wIc4/uxcVz7wb2tm9bTel7ZHznv0bWxMnvTjbFSldNLlQj4LOdemDPzW3iu6wr0e82HMsvr2p6yxPrx7UYY5yJ+st7jnnnAN7XucG1b6xrev+6663w8b3rTm0yKF+sUrIMIzziZP4THeJOsZlstN67fKHP7eeed58CuhgsMa2SZV0ZMZfZCOTM9eM50/u7v/q579atfbeNBhoHdqg5Sqc3xEseKOud72tOe5l7/+tf7OFV6VX3s29/+tnv84x/vw3zlK19JLNUyp9mqfVjGj3nMY0wWUxmHdZz7jW98wz32sY/1UX/ta1+zTyAOnYtX+TD8Qteb+TIkON/+9rf7f9773vcuKHlw7QfrWE984hN9mE9+8pNmW10P2Gp+GQ7KE+95z3v8P3/mZ37G9mF0HUgZho43/hw+WyBbIFvg5rIA2mD2negztR9lv6PrOuV7prv8XNnwq1jZyuOZzE55c3lA/m62QLZAtkC2QLbAsS1Q+7v/+xsGVvOAp+Vl/wZBULifzNOG92Q6TbI7JbBaKyK/FGCEyaEOHJgc3eTTSbYuSGwGVsME2wYgtQTQAViNG66dTpLragugCsARG5jUa662CCCeOdIZEwewGq/CZs88bfZovgBWq5rQD0cDNx4HAM1kDPnUsKGqm1Uq/YaJsi46Vm0G45luokMGCdfK8nIB4EVQxWQ8M3km2Ixxrm0MDeTR7S+ZPQFW47sYPBrQRMBqAL0l6cwkqwdZNy6MYdA5jbKbHrwSN1oVyIhFIuZlPpm6lShjCh9USnqmWf1ks8GmAgIQh21qthIgr1wl0gJeCu9czRa9FKxWc2nBA2nn4sfKjp2VUnG1uvinACUh72VSerWWlctgiA3OIMGJjflmBKCAworhIbFakABshY1ElAvzovVrHAFdCKOShVoWh667PgFSx2ljGPK+Ci7hd6ejsS3IqeQB5Ld4OhX2P3wksJR996orDVgGm3FhEBvbWJDx2a3XzR/gG7poZiCnpSXzDS/jGKVFIQO6NgiLlHpCtl5vCpisaSA2yLnymk7nNknCQid9GPmmtBk2iRWsxjxjgYoLkwCrcRMAYCcuYilgDmlmOSrQE20UF0cBDGD9glQp84506UY40494+F3cMwz8lr60MVgz30AY2h9lpAvYBjydzxPYVHwVYZl3LKwePRJkjgFmgowcLnyfYYaShkYjyTY0210Dq8HmlOL47pVX2QKzApsOHDzsjhw56uOHfXRSyz7rtmfezsBqWOjlgjQYE5lHpC1JHKItDe0zZEDRjoe8tCyes846y/wBaeTCNsCQBLTB3w2Y1e0WgEoEO6Jdb0Rgt0q1Wl2Pi+v0GaSD7bAuruvCsG9/psHmLQFR6SYk6hC/oUA05FFBSAYsFlAO4iVYzdswspACYMEL7+nmGAHLiJt56S31C5Ks2p6wbULfuIDOZ+kC9sw2+hZpswWSs/Tz+ST5qgKqIAPKtNUXdTcZBRBuod+RjRz9dLmfZZrhUwpCSqC9aeU4R22O+KveLYPJChvvMVEYkhCsVga5VYHPtB8sb/JUAbu9ZG3sR/B9BcrTLgrw0o2O8ga4SivSPgAVVwGAEI+ND5tJLlNBPIW+HmM2kU40P5wEFsjypWEht81L64i6AMIboEr6a/S/CgjT+qL+r5vSWtb8rvqnH8/M42b1DCLh4Zop4LIEVtM02Eb0JmA12JBgR4yvrCwmEwNGQ1rs4JHD/rtL/RUD4PZ6Sw4gU/os2+errtzr9u7d659fe91+d3gttMl+MzC2D2iP2b+grb7yyit9GLRXbKt1sxG2ZHuOusl0AoxFwBnG6QqCpB0w/qXfapki3wSsAwxPye/lvoLU0+EBlLkd6pBNLZVp1rmAgtVUflQPAChYbTKF5FXwUR27Qf7b2qhG2hgEsxrTs7SybHZbXu5bX49+p7sUxjHdfmdLYDX6oW5wQQa0ylcBIba6v0ggb/qE/VZRHysrY36YLXCSLJDBascGq7G/0rUZbS8xlj/nnHN86TzkIQ+pnB/4eXzsm8oAkZNUrLeYaLcCVlMfpn11bl0G2LDf0DmDzvt1A+8WY8ickZNqAWXV0jquh550jKxjgc02fHWsp/NdjJtU9kvZ3Qg4w7hz3759Ps/4y3scgGAY+DxlHx/2sIcVAHAEf2F9hOnTtdv9+/f7w7G4dGx+zTXXGCjqFa94ha3xYB7IsZOuQWCcqmufx7v5zbqPuJkepIHXs5/9bAfpTVwXXHCB2a1cFgyv6xx/9md/5i699FL/E+y9GVhND6Cpk/G55unnfu7nzD5Yv2PeEYbhsDb2S7/0Sz6qj3zkIz8QWI3puf/97+/e//73+3/u2bPH1nj0QB/kOAnygxwnr83AajqvRfly7qs2gBwn8oALLGtck9N5M+6f8pSn+DB//dd/Xfndm1J53/rWt/rXfuVXfsXWhDCPYp+e++KbYtX8TrZAtsB2sAD7fax3cy8Fz9iuYZygexQKPmP6M1htO5RkTkO2QLZAtkC2QLbAibdABqtlsJrLYDUy1mSwGpoYLJBzopDBagHkmMFqAeiRwWoB3JbBamEwksFqAWIE1tQqUH4GqwX7ZLBaqC8ZrBYOw2SwWmw/M1jtxM9qc4y3OgtksFoGq21np89gte1cOjlttEAGq4XDIxmslupEBqs5l8FquY3MFsgWyBY48RbIYLUTb9McY7ZAtkC2QLZAtsAtxQK1j/7RJQtORvu9np3gbzdEUtAl2TswATC8yoCuLC07MqvhlBVPhGKzVie7m7FTVKHl9TQfGHAYJ5iQjDErSk75Aqk3jRUDrARkXGi1OwXmM0sDZLXmge0McKUqZjVurIW/s4I8Bhk4Go10mkxZhSZTMG8FlqzBxlrBDkw/TmiRPUIZd/BOym+R0U2ZxhjPqrDXIH88UTgaTQoyjsMoxbh2dEOYb5Ztox1x88QgWNaM9WGW2HTwTduYF+kuX14R/OeZ1aaBSQJxwm+8nYWFQZkqIFfVaQaGMGX9gQ140k1ZLpSNpsCG0mqlchepqd5SOlmJ8Mrykk4FJqaN6XRmLEpIv/mwa9ipRmVW27lzt9kZ9cKY9lwjyee1kh+WmdWSdGxiVkM6jX1N2K3ArKZU9VUyoMpCB8Y7ZfNieIQhU9TR6w9bucPeTD980+QR5um7yDslFsAOQ+Yh+LMxqzUa7uhakHm9cu/VbhZ9A/9mGgD6of8jTzxZgzTQJrADTzLihCzThjCQNMN18PrDxqyGsiLTGNh0kkxn01jcUO1Z7qgjtIOWNfLd6UXmEmFWw7s81YjTQKxrIB2grXDqk/kCS42x4CwWlf4JFhyy1yA+2genVpl31BdjkxKWA9QXhlF2OtRBY1GaJQAiwvI0vjLBaD3SuqZ+iPjZPoA158jhUL4rKzscGYrUNwZDMEqGBWAwq1k9arRM5hLxMc7vX3+wwCjGsjt8dN38DX7Hsmu12lbWZ5xxhjEDnXXbs0UubcX6a9iW8prwH7Jd1ltow0Mw5JesPChH2hy+ye9CHpRMFCgj7b8YHranDKhnkCIDYiNJEuvmgDLtwce1D2X9VQlRvGuna1stqxfKpIUwbCuUAavMrKabvXpPlicwq6kEI+3gwWrCBEU/Rz9A/1emJdQnlRUGaysu9JOQAj3WVVvUzZdQdubbo2QHZf8AkSnTCVlz2gHvKjtpkX0rOIHKqMAeiaUvMavhOcsdMsF6+o/5UHBSOW86hlGgm46RKG/Z2IRZDfmrYlZDfBo/06bsjOo/xbxMC32BnsTX0/fah/I5/FOZrqzdqwWbclxj5dJoWHgw45oNdVyn4wZhVtNym5WY1aqZDdIYRlllFqJRqmObpsiAwitYLjpuUSYT9T1lkDgWywJJfFXiVsOjTuh3eQ9GQoYrhC9J7FAGtNdO8rVIG/pjXP/7/33TgV0CF/qEPWcESe4dO3ZZH1GvNd2RyKB27bXXGgMo+qsj66H9R58CuVBcKH/6M8JTNhT+RhZVbfdgN47xlHkU7Qf7KTCr0cfU/hgzsp0pyKLN5zYOQb+AdhwXmNWq/FMlsJF2bTOryl3zqD6PNLI+KrPabA4Z4sSsxjgxLrZxTn2Rxo3NeoFZjeOZlZUl65uUWW15dcmY1drtpmtEljtlpoQMaNWVmdWO2e3kH08DC2Sw2tZkQNE+KXMM51IY23IOB+aee97zntau2xx0kdaBMmvX8VWKKv/UGMrjRGUVV+ZW9nHsCzlWZZ9WTlXV2BDxKRvb8eUkh74lWEDHqsjP8bIz6dpM1bwHcarP69yLYxmMCzk2BMMvpCJxYVwJCUlcaJfA0IULay1cc+J6DZ6jDYM0I67Xve51XsaYz7WsmAZtu2AH5h3M9qwXf/EXf+Euu+wy/zrWObiuo2xqGjfqn7It31RmNU23MvCCGfiZz3ym/+SLX/xiSzPSxbks8qHy7mw33vve93oZUdqQ6UZY/YauUWn7wnjwHvuIBz3oQSaLCYb5tMaT1jZgj+c///lWLuW135tSj+50pzu5j33sY/7Vu9zlLjYngG+Qtfl//ud/3OMe9zgfZjMZUORP2eCYFvVZtLW0A/L4mc98xgfDPe2geYAtX/jCF/pHkF1lWw07aHu+lXyrsshLX/pS/8pLXvKSgsStMhFuJc4cJlsgWyBbYLtaAH0r91Jwz/5C1SzKDGrMS/m5rqfq2rzuRasdjre/3q42zOnKFsgWyBbIFsgWuKVZoPbh//PMhQFT+n3bCFnq9pKkIDBdEYkAaUfbmGy3XLsV5GHazZaB1fBv3WjXTTXd5K6a3OskGZOxtPGf5C+RFA5GdJFlUUuSUgpWa7bahcUY22QVsFq95hw3DlUGVAucwAY8U4lJqKIxnVhE4WLwzMuGxs34ydS1O8FWWNigzTEQ04mvgpCqADQ6yVZA0s6V5YJcYAJkTBw2gXkxbetrgwJYjXYvgMPmc9ek5NssAQWUFYPST4hfNxEx2CQQQRdEPGijGe0gMp0APKl8GNOL9NAOCmBSP8G9ypLyXsM0WmmzFnHTBzyQLsqVAtiUNuOxuRhk41Q2ADKgLCP8ZTwA65hMVTPJjblFAva1Ol0DrNRqdQOx1WtJYnIIGdAI8iuD1Zg2bHDqZjgXRQCM0UG3be7WE+gNvqYSI1x8Wzt81I2HI59f5JtlgcU7k+2bpe8qqBEbxlzkg+0N3AbQ5NEgE3bNdfsdJRF1Y1iBLAAmKZBIAQ2MHxvTTBv8gmA1yIBujALrFWzA8JABZfmqXGavm2QbsImsMmRcsPKb0J22jxNglEGUHF3Mk1Qc4jbJXZFaQ74SgG+pAOZTYJm1h/O5AfWQL76r9kG+9IS+LraxTJEebTdYjzrd1OagfGhDhGebgPh1gU1BKroZQgAZygqgV1y7du1xBH3gdwPLCksffJ5lUW+2rayxAE37Hzpy1BbkdPIKsBrzBf+kb/d6SRYNkrIEme3edRu7X10NMrO4sBBOuVXE12wGAEuz03DTaQLTsIwQn7bttMPd7nY3B6nRkPddCTgl4DDklf6D+GoRgAO7qiyTtRv11MaW5VmrFnp1EdkJgFjBaviOyoBqndL3dcNBF63N3xotA5PhmW6CmXFrNSsXAGQVrGYymt2O+TbKkPGPpiMDs+qCsbbhbp5Axjo2mI7SOKGwCSPhy2A17Wd1fMJ7BashziqwGvLN9IX4CMiGnCWBd8hjGANAyFPv2bWijaIf4p5hAMqfRXB5fb44LhnQrYDVFGyNfGteWMe1rsH3GUbBrMiZUvZr/6tgNfanASRKAGsCq9Wk31SpWfMvb8J0MABxW/wzkSyU5/ou2id+t+BXJsAZytMWt2Q8QNAX4ysACuPYWH1PAQHljegqkBkOh1DmFd9nGIDVCsBQjsMXSZKNfV7s/ApS8qynQ4zHIlgQaWOfdfjQUbcu8tnsu7vdvo3TAFRlfrWPxiYepbchl80wusmDtrZKBlTrPtJFf0Obz/wiHgOgzWcJuL9INul3ugaAQxtr7clwaCBmyIASJNfv9gpyojaXaTatXYIvs83XsSvsW5VHP6YVcCXtHOSGA0AMaq+oz4zDFlNFUrnRrNk4FjKgzLvKKPf73WK72g/Mrys7ll2zHediHqxGJlSkOXjtwrEdKm4kK1itWF9S+LoLB0l4aX+UF3oLpsn/uBkskMFqxwar6XxRgfq6Kc4w6L8f/OAH+1IE0JcgAPw7zZXTeOFmKO7T7pM3BlbTvmWzdlYPJuhhE/QzbINRngpYOe0MlRN8QizAcYuuyekY/1g+Ql9Fe6BrITYmlYNyGmdxTF0eY4RDQPBhSjP+9m//tvvqV7/qn8OHCUTDv7VdOh6D/Pmf/7m7+OKL/Stoq/QAA9cYME60Q16Nhq3zoU596lOf8u8CGPatb33L36P943gZ/9aDfjqnYTox9jpecBLXGxD3gQMHLMtnnXWWvwfTG6Xs/+RP/sT94i/+oqWN7TZsq2vJLLtPf/rTJosJ+VT6RjmdVWA1XavQvN/97nd3f/VXf+XTcIc73MH8BDZU8Nzll1/uwzzrWc+6wUHl4ylXhoUNPvjBD/p/so/CvYLV9u7d6x7zmMf4MPAvXTPTeaeWEcuU8xC8q+vK+P1f//VffZzIO/NYOCCzWJg06iWXXGLzSJVy3mqeOYdG2VLS9F3velelbK6u92w1/hwuWyBbIFtgO1kA/RLJCtCe69ijCnBW3gPUMBmstp1KNqclWyBbIFsgWyBb4KZbIIPVIhtEBqsF0EYGq1HWLYPVuDiVwWoZrJbBamFBPYPVwiZEBquFQVcGqwU7ZLBa2IgzsNQoAL9xZbDalTa2JPAhg9UimCyD1W767DW/mS0gbSyNUQW21zZYARz63LPERjAw7tmW46+CP/j8WOH1MMLJCH+86clgtZu3qmSw2s1r/1vb1zNYLYPVMlgtg9Vube1ezm+2QLbA6WmBDFY7PcstpzpbIFsgWyBbIFvgZFqg9qE/fMaCp4NWlpdNOmelv5RYpkrMakxQo9V0rciGsZjNXTuy1GCxmIslyv6F96oYrbCwq8wunGQX2FOm48KCcZLySWxSi1piPOp0eompq50YQWqe3SRQDUD9iQQoiwhaC3lLLB0F49fSZiS+nxbFE5uRsgQtFnNHljawT/V6gQUBp+hMolQkk7CgrHJIPGkIABnLCMwXif0rpWfXzlVjVoM9wXqBazAYFVgfIMuHa2NjKDJ5SaYQkog8CabMXm6WaNP1RFqZVYFSbsosgu9xMxv5aEa2KtjE2MLEB3zZxDKCDzA9+Eu/UvYRnMJU5psq2ZKxSMfiXcajzGpgtUkMGcmHkR6WF5jV9F2mE0wkvPQE9HSWpOLArNZsB6aujmdZC0wYNddykPXCBWY1Y/MoyYDeGLMaWJwYRv1zDj+PGocqX4Uy4mnT9SNrhfrFk629TvI3pMtYmibpXqVswU7IOo7yooQDWM+WVpZ9HsG4pP5Mm+NUDU+VKg000qzMagyP9A8j29k1+/a7UWTGwvcTc2FiEUPdIXPMzh27E3uNyKGurw+sDqJs67F9W18/aiwys+nC0oN80NcHg2FBVkHToLKSlEmFLfjuaDwuSBMSIFhgiJRT8wqMwD1tjvgYJ3xB5VaVuZB1GDZnO4PwtI/WfcShdYqnT/Eu/eeMM25rMqAqtQkmTsaJKs3wIJnhd5XpBzKgDANfYxj4D5nVppNUvup7O3fuMhYI2Js+s7K8w8oabHCf798xAAAgAElEQVT0MbR1ZLSqNVPacKpLZXATu+fM2swLL7zQQZICF1h7rBxHI6sjnpGrE9p8z+wTpdlUFkKlO/CcbR2+Tx/AX20PWdbKAgViKWVoY33Xb5V9Rk8c811lDNX+GrKetum6SNJ1ys5WF4YhfJ/27y2n+q5MonUwbEbp1bEwqxXiRMHEayF+ju7apPqEWa0ADBJJxPq8XmCWqmJW05N6+J1lsRmzmtYRH18tjhsWdev3wazJ52BkNHYjCQOZRbAq+X6y3nKU64OfTycB9FQHs1QtAKnLLHtVzFvKeKAnrxGWedf+VPtohFF2RgWiaX/N7/p2MoJulNmjwPC3SN/V8V6jnSQjtd9XaVnd6FVmNR0DKMtaeUySQAeJWU3tiD69il0PzsnxYbORwphDlthk1feUeU5BDVVshn480EzjSa3XCgzFGIHv6xgDttL6y/wORkNjS91/zXXWrnq2vNivKcPGbLYwSV8wgilDAuowLkijsv3H30kct8BQ9AFlG0BbCylQ9nVs05BeplNlo9H20j9RJkxfo4YxGNnCUjmuLC2Z9DP6GbbVg/UNa6vR9pLlsdNKYyT1GaTHGGqbiY0VdtYTu9pm8rmyGOL3Kma1mWd5DJ6j/XJTxv+tdkpDd6ln6YF0choPtG2c78dRvTCeXFrpF5jVbLxKbWvv8GleUwRPFOWXU31JzGqNWvgOr8ysVjBH/sfNbIEqMFAZoKbgM+27tgImO15w2HYDq+n8QNsw5gv12fqNwcBYg+985zvbOLcsHZ/bgK07/VbAaoxNw6LclLVzsy9WMd4VxsIybsxMmFsvt1tqSNR7+oyOcZRVFuMYMn7pOBFrOnyuc6DNmNXgh5xP4P6Vr3ylNysYwsikj3/zIAPm/IUxfywEnZvqGiS+y3+D0YrxIw6mU8fdmhddW8W6xTOe8Qz/NbCG8V2sR3A8hTjLbLt+/N7pFNa2b6rf4JsqNUrJVNiEefipn/opLzOJi5KnuNd1IK3j//mf/+ke+9jH+vCQW2VZaJvPcSnjYfqRbwU6c04PxrcPfehDPhiYxmgTjKGVofPzn/+8DwPZUF2TOF776Fj77W9/u3/9CU94gsWJ9ReOkbEuddFFF/kwX/ziFwvpv7F8YU6j6+sMD5/55Cc/6f/5wAc+sMD+THti/vGFL3zBh/nxH//xSh/ear6ZBvjbfe97X//aZz/72aRykSW5t2rKHC5bIFvgNLAA2jqu96MNVwbQzKx2GhRgTmK2QLZAtkC2QLbASbCAB6txkre6smJgNcjrGO27gNUgUciFBGx4EayGTb1O3EzSxQMFq+E9BbIoO4tuFjJ+BauNx8MCtTo3llqtTtq8FSk0SBcZOKOdJPAAVuMFCUsDnEXpxfDb5mA1vluUWkugCgVwAKzGhcZuu+kg4YNLJQJ14QSTXgNkTKdGPY+JOAEfeFcXTmjPpeWehZlNpu76QwGsNtwYOUpqwa4mA7o+sMUhLIhwMKhgNTyz9M0SwAvloos/6pfmG5B4i0AEbLJTLrTVaNq933wHpV3c9OXgFAtIVdJ1uviqkmS458ISfFkXGxjnxnBcAHPQ91TKs9FIfgJgjUkWCugHwAKViGJ+8a76Le3spZ/ihiF8krKA/eWVJNVUb1ucG6PjA6vBfw2o1015pz1gW8qx4h7lSZ+EnbkwNtoYFiTSLM5mkn9CnriBPRmNzQfgk1xonE+m4mPr7uCRw758Uf4EaSGsAqfoSwBYUqIR6WI6UabcbMZiGZ+j7AhWgxwlAX+6mAibc4EN8dh3G227h78wXwCrcTPel3/0z9FoYHmZjGeWX6SL31tf37C8K/U/2ihKOJx99tluz5495vOcnK3JAq0ClbS8kH5juRMgjgJQvPxulHtDWOYd31dqbLYzABNQshN2YHgvgdoKZe8BplG6FzYxgOP6uuX3rLPONTtgMRtym75ei2zGfL5I8nNH1wvtOem/912738LgW7bIXa8lAM04ScKhXaRv7NiRQAkKiITkK/MOexPIC0BGAygIyLzOZ25t/Yi/J8AS9yoZgn/Th+95z3u6888/34cHGII2Ufvjt043tPmQogNo1H9LNgrUziqHB5szXwV5u9HI7KbvjifJJrppoAvY2mYrmEZBIQpM9D1hRFgMJ+PUvs1nlWB02JgSz0gD099d6hfA2ezL6vCvWL+m05EvA/0m7tHe8gJYzTaB5wlMXJYBTS8ICGOawG0qJ402uwqohPqrYDWtC7pwQr9Se/r2TkEiMUEKFixv9DIeBfHAH6axLgOsVve1KYBdElC+KBPJPkg3OYtjlSQLq3ZAeAW4MO+wtwKh+F0dmykLDcIynsLm0iIBapFGC9NJQFjEY31rlOb2bQh1DINDFA42MD2aRwUh6ftwZQUs8F34mPqA+dtCZB8byQ81fh2TaPmijFh3NrOV+SnaWMiARsCfgtUUlIb+TUEQ4+gbCJOA0W3LI+Q92b9gHJjGJGj3EvCLgDP0a4wf/eD3D4Y2HL5AsHWv2zeAGvyTaR5PRoVyof+gHyA4GOGZzvKGvMop0W4ByBvG65Dv7HRCf6Sb96vLywZW0401gNXYl2G8YZuu9STRXgY4sm9FPApm0brJMoMtdQNNx/H0YYSZTEKbVgar8VsAqzEeBavNXJJ06vZ7lv5uN/ULyFcVWA12Uile87PavLJd0vlOEeCTwGrNegBd88pAlYI58j9uZgtksNqxZUDZhmGsbwDgRsPG2qjPHJdhzM05wb3udS8DRGAOsZmdMwDq2BXgeMBqm8WEPrKqL0K/qszXOkawMY4weCItZWDRzVx98+dPsAW4BqDljPEIwWE4QMBDBKjr3/jGN3wKMFb7zne+4+9xcADzXFyQVSRoBuMOPRCnh6Q0GzrWZjogQ/mwhz3MBwOIiuMgtDkEZmEtgOtPKkV6LBOx7frRH/1R9773vc8H3b17t7V1CshToJuOJd/2trc5gN1w6dhQ5Uk1Dfgm86iHc5H245V+pB0QD/OONHMsqXMpxP3GN77RJwUgNOSTV1U7c9VVV7lHPOIRPsh3v/vdgtxq1bxH1wmQLj28bHsFq6vu7/7u73ycAMwxDNJO+8K2+/bt82EAerbDZYW19q05vspi/umf/ql/CVKt7Mu0fJGWRz7ykT7M5z73OVs30i8dq4xUElTH+ATnASyocquUiEW9gAQprnPOOcc+Bzuoz20txyEU3mVcqC+sI/AL7XO3Amg+nu/msNkC2QLZAifbArr+im9xvR9jks3GGLpOxvTpmhnudX2ral2tPF/J85eTXdI5/myBbIFsgWyBbIGbZoEMVoubyosMVvMelMFqYVM6g9UCk0Y7g9VivchgNRgig9V2eH/IYLXABKlg9AxWS+C4DFYLwGguFM0yWM3XFwX26ZA9g9XGsZ8dGVAsg9UCQCyD1W7a5Da/deuxQAarZbDadvb2DFbbzqVzy0tbBqtlsBrnoBmsFtRECvOtYwAKM1jtltce5hxlC2QLbD8LZLDa9iuTnKJsgWyBbIFsgWyB7WQBD1YjA0q71TIGhW4ryb7MnLB3zNPpfMgYNqO02VKv7+oVjGTKpqan9oGg52mjMisJT3ZhwSVRkOOUWdjQQjzKrGanBxuJCWypn5irmu1Oge3DTiEJ+wnkC3ktFjM7MVdgplkkVjksBCQGhcTGpPlqNsEMEcBPu3as2D0mw8p8ZVJ3GxsWJ05r0Q5l5hvGGWjcA/vB6o5l14hMSNPx2F1/6JB/Ph6MLe9Fiv9ZQWYusVXNClKkJi8xT/KXKuNVkI0TmTaUD/npWmDcIUsTJJYo8Tkeu1FkB4FklVIA66mKJPmaWDFUTg7+yxNnsKttkAtTC2RAuWCsslzqk7Vain82S6x4HoRBJhKX5KuUSaVVTwxk8Nm1wYa3P8B/ZLaDVCiZ1VZ27DR/m87El6aJ3aTAKCOtBmS/VJaGp/yWV1eMzQi/a73QkyZa74zJJjKA4DNNYdTTU4HDjUFBQsBOUzZbxjSG93kqH3XBvtuom7+h7Jg2+DBP04BVbf/+/T6nysKC/ClzHuP0bQvZhmpNt4gsTSp1CmY7phPP2dYNB4kpCnWNdkAZ0e5IFxkBwaxG5jZI+5nc2GBgJxwbjaYxbJG9y9f9XXvc7W53O58vMGzxJCz8h0xyG4OBSH0l6VWkhfVd2w3kSU8us63QE6YaXtm5UP6sazjpTCYxfIf1CDbnaWXYTaUwjXFTJAXb7b7ZAcx0PMEN9h/WX9QpstYdWQv1AxfSQ3tdtXefvYs0w164wNDHE6zIt53mrjWN7QwMZ/SrXbt2W/+i8kWj4cS+Cx+zdE4n5rcqQ6InrJEeMgjipPDd7nY3HxfszLTpaWj8tnP3Lh8GZV6Psr/KhIe06alqZbkjA59Kg4C5jf6gLJKws/qDNBd2q+2VLhLAZsocRtsqqxNkWJUpqiA7JJKCVi7SZiL9rL+wAf0H7UC7GwAZkBmFZCz9gYlG2qzdhiymgcrTczdLz8FkZP3mIjGcgdVP5S/1pHPV6fLAihR8Bd9nGSHNCkTTvqaKtUuZ0pQ5DPHqqW2Nk+n3aYw2abmFMauFfj8MWBCGedET8ZpODQ/7qWQt7amgQ4TX9rnKl1CPtc2pGqsoK6QyosEm1rZ0EzNugc1OmCP1+2iPq05KKpOZ+nbR/kUJHxtDNosyu8m307dq8yIQUX1mM3YClpHa30tXRyn2AiMaGGfjeFTDgxVVGQmMjVjG4d5HI2sj6jHbB888Gr+FekEfBpMcfQDtFlkhIQ0/iLLaeO/qfYEl4Mjho4XxcC3W9wJjwDwxbiobBtpSsmziOW2u4xPtr3XME1gzez4Nq8srrtcLbQXaW2Ma7vcLbKD0w421dfsW2h7zt0aS+FTGO6SLYWA/9WdlKVNW3aowOrZBWZFZbTpDWxTGl8qMOJMx82w+SXLe09S/Qz4dsku49uzZZeWIsUx/JcjPtzpN1+6GORsYnGnnwonjBogJA1PdAv8ZY2EaG7O9C3UuPc/MalWtYH62XSxwvGA17f/5rs71tV/VOaLe6zxSQcgIo/OzqnlnObyyYW0l/PHGr2OZrcTPcRz6gR/6oR/yxXyf+9ynwPrDdlHnHNvFH3I6bhkW0DG13usaAHNaZovTcbQyz2m/vRmjBr+FcS7XDPAd1lMdb55KViOM1XTtUMcjHL8oO9oVV1zhvvSlL3kTfe9737OxGOb9NvcVJQPET5tgrkvG8wsvvNC9/OUv9/E8+tGPtudYL0BcuDhXxz3i4RhE7QNZxic+8YmWHuYFdqbNy9KTW/Fkjm3PPfdc95GPfMS/gjm6joXpA6rcgLJl2/ioRz3KfepTn/LvIl/KsM40IE9MpzIL69wL5cBxN96jPfEe1w+4XoDft8rEpvMDyn9+/OMfd2eeeeYNTKTrZxjrgxkP16c//WkbY8KXWTa4Z/0pzyOVJY5hsNZCOz/gAQ8wGyIvXFuCbeljYHb7j//4D58GpO2mMo2hDOk/lAOlv7GsEea5z32u/9ZrX/vawrc0v9pu0LZ4V8uOYVCmL3rRi/w/X/ayl9maoq5/w4fpS2BDox3gS6xHW/FlDYP0cr3wH//xHx3qIa/CGowwZx7vN3L4bIFsgWyBU2kBlYrW7yorPfcK8FfXM6qYXJVN7aYwq53KvOdvZQtkC2QLZAtkC2QLbN0CtQ/+wdMXXORo1Os2me4Io5KC1SBpaBvb3Y5rxw14yPQQrKYLugWw1zxtfmACvRlYjc/DosLI5yZsLAWwGq60edxNwIVWkq7r95Zt8r0VsFoHABoXd/xkk0Y37HUzCWlTsBo3/Iryf00bZO3ZtcMWTrBAw/QjDi5c6AawLmZgIq1gAt08Q9nggjwQJZOQBi60QOqO4Vv1REcOSSw+V9ADwD3cyNRFhfkkLdTpQoNuvNVE5lU3yzG45GCziTQsAoxtNBiajCPAdRvDgX8OWyr9vcqKcVEBPss4sShiknPdBPTRzcjJLG3Obbb54AAHiBt4AB5xYaaw6b5I8l66oQGwGtOG5yYLOE5SWc1Wx3x1eWXVZAEX84ZIa81MtlNBA0qvDyneBNpIdaG31De/0sVZgrhgW90IL4BXRCIN25m6MGb1cSgyoLLgBPY1LsLBfgTc6MJnp5fKS8FDaisssnJjGz7IPKCs2UapTCG+RV+C1CM30RGG78Kfq8AB00l6DqAU87hjxy6rp0gDQQAAhbKuQa2QeUQ9S+nsWd255pprzH/OOOO2DvKfuLDIR1uhXhhQoAB6SyBXlXrUTX1tfxAv64JKnWp4fJN2QDvD76Kd4XOkh4vHiI8nTBFPAUAT22DYP6pEOkidMgziM/m5UWLKmUymSW51MCos+tKe+79/wBY4kR7aCqANplPrXc01TFZVF8u73V4BrMZ+A3KxrDvwcU6aj66vGWDuyJE1AwHX65DNDf1Cvw+52wAOOO+8O7o73ekO9hxgRlyQA6asGt5dXl3yz5eWVlyjHcGwCwg6BmBWp91znW4Aug42Ru7wkSDf3Gp23K7dgcUNvj0cBXAfQJaNZkgP3q1FlPVonPpGBdgh3GagItZxbZ9R1gpGZL1YHw7MnrpJG/Ic8gXwuoKc6vG51l8Fq3lZ216QSYVEahVYrQDMErAabGvXbC6AniQ3CWnylJcEVvPymsKkqmlmeAVOwc+tD42ga35bN7uqwGq6gaZgNS0j7UO1vBSsVp9NXTOCcRXAp+MrBWlp/JuB1XTTRjecNT3aVyJtzK9vG2NfqWnQMAqUabYTmFvBkQ2RaMe7jJO+oM/8fS2B/Mo2rLK/ls9slkAESIOC1Vie8Is0vqk5L1WOTUrxl83KTp+XwRP8N+zGthd2s7pjY8+QErMDQJzx277diw0ufNg2wcQmClZTYGKzmeRW0X+pbDGAqL5tGY5tPAbQODch19c2DMSm41I9GLB25HBBGpg2RF/DjRrknWlGPKwbaB/YziNOHetynHzGnt0GXENYPu8JqLoATJwkmRz1Zy9JXyHRi2cmzdlMwEFtGxEP84W+KI0V0/i2OJaeGlit0QQoMx2GYJuMsRzH2+PJMLVLjZq122BWO+OMM3wZ7dq1w/pobIItxf6l2+9UgtWQfmvnmzUDq83jGDz4WpL7TI1q8Xmjlg4vaR0v3+v7+T5b4FRZIIPVjs2sdmNgtfI4QvtDzq0BWuNmuc7hYPsyUOhUlXv+zi3DAvRPXfM4WT5VNW7VDU4df5XXS9Ta6YBnUYb1ZJRIFTAF4waVI4TEI64/+qM/cu95z3v8PddTjpUmzaOOodAmcCyG7//ET/yEj+Ytb3mLAygMl7YDGG8qMI3lp9KWkI582tOe5t/FGoke1GIaC4cgtmhMfuu2t72t+9jHPubfusc97mFjfO0fyvdf//rXffiHPOQhJlmPfyt4i3MFzJkIitI5JNZKGC/G1jz0p+NE2FAPRHBcrPa/sXLieIvj5Te/+c0ePIhL1ynLAOKnPvWpPsw73vEOK9MyCE1BalV5RFmp3OlHP/pRH+dFF11kyYYNOLeATRj+N37jN9zll1++xdLcPBjS9dCHPtQHQDnT37RcYM/Xve51PswLXvACWxvQtkX7O51P6xxaU4HnBPx98IMftJ80HqSN617oJ1kfb0qmte2jL334wx92D37wgwvfpj9UzWluynfzO9kC2QLZAifbAhzPlIH+fI7xINtS/NU9TwWr6T6VraU1GsV16Ajk1fXI3F6e7BLO8WcLZAtkC2QLZAucGAtksFq0YwarhU3ZDFYL4L8MVguAGAzqM1gtbNxmsFoCrMI3Mlgtg9VCW5nBaqwP/MvFkAxWC+OKDFYL44oMVgvjigxWCwc2MljtxExkcyy3bgtksFoGq926a8DpnfsMVjt2+WWw2rHtk8FqGaymiiMZrHZ69wc59dkC2QK3XAtksNott2xzzrIFsgWyBbIFsgVOpAU8WM0meZ4BJjDBNITpgSANPAdbCk+H4cR/JzJmqAxoADGEzZgCM9ksyWviJNRmbD08sYZTaeNxYH3YjFkNp71ss7zdsVNv3U6/sIluzF5NMJAFVhbIM3JTuSkMBDVQssQLaUxU+2MD7gDtb8xq44ExBikLS6+XGKE6rcT2BPYIldkgq5CeWisvvjPNyIdOyl0t2BlpJnGDl6FcW/PPwSZiLHTNlkj/1C0NnWaQVwrhRXZqnGSJxqMkr7YoSY9ZWjeRysKpCGMxgQyTMKuNJoER6ODRI248DbJrSfo1LMCkskuMF/BBZd4iC5TS9KN8GNf6YFQ4bWGsJAVfTYwmtVqyD8qKi2GLeQJvIX76cLfVda3oV5DpJAvUWOREwaxmJzrA8BHltGquVWBWM5mKZqMgX5v8Lfkh4jNWLWEvgz2MMaiZ0s8yZp0yFplFypcyV2n9nQvrDFgIWe4oB7YJ8+nMfA8nLI19RFgPCwC48dhshTpF6mekj/lC3Mr4VWDLIUMI2Koi85CykYEtj/UK9rP01FvGpHXNNfvtOeQ62QYi/fRJSJA1O4FdZDZduL17g0QaGGgYfnV1h7UDV111ldWvc889z5133nk+vLLRqNzYYJhYVZBG1nH1c22L4F/0B/gnGNtw7dixw3xGmfN6vSVjW0R7o22NMa+IdKPKouGePolvVgFxwHTFk7rKXAV5U7ZFo1GSNpu7utVNpIXlfvjomqVT0+gSKY1bLJJ0LNJFGYzdu25TkF9impeXV8yXwITHE82ecSdGvDEcmSTr9dcfMraZdhuMgKG/gA0pS3f22ee62942sN2AcY1sagjT6QQWKdik0ws+0251Xb0VgDtgXyMLJhjXGP9gMHKHDwdmNcjRrq4iXjAn9qwfhKwwmd7AZse+Cn6qp8yq2jdlRNM2TeuLnqxXZsrhsFr2EXWO7YyPM7ZpyrbREok9/a5nVusHmb9auynMaokFs8AKNp4VfN6/6CtkAlEqG2iBWU36lUIYkbwsA8voz/Aj1kc9CYjnVnfq2rcmBjI9tV1gBKzVKstLT2ojfG029VlsubmLBH8FFpMyyx1Nom0k7o3JaTKplAFFWWse2U6W47d+0CQEU5+Jb+u4xconsu7pvzWdxpzaSWMbMPgqUxrDk+nS+4zYEIxZzGP5dHxi0kgsgyjHxODVLbCimsTaPJVjmVmN6VHWrvK9hlFmNbZ1ykSB3zW/Oja2e2Em9r7XCO2JXmAupI8qsxqkq9EX4irLg9p4bDQy39hYH7jDa0ctPNkSDhw46Mji6FlOYxJmk3GBkdHYwsbjxKYp/TvkgTg2g93IHrC6uprkSmV8vmvHqsNvuPDXxpP1JNGu9bfX7VYySqLF1/aKtoIvKXsin+vYFe+xLNA22Nyh2SzIBLM8kD/KgI48w27oR7QNxFgxlW8ab9dbiQUZQE/067hWVpaM8XQzZjWMVVSCq8CsFk8ZK4uGznfUl/R5bSFMlsKwyHpYVbfzs2yBU2WBDFY7NlhNZUOr1mbKzGpsvzFG43gZsvRkV4LMGdtvzv1OVVnn79x6LKC+quMj9m+wBNcwdH6v7L3o/5Spv8p6OrfWsRh8myoF7IPxvspxllmsTkbpVKUf40iue+GbZLr62Z/92QIrGPt/5IX3GL/ohrGuJTAMnnHMxTVKfAdsXmRHwziOaw/KbqVjMbQlHE/95V/+pXv+85/vTQS7VjF4bZVprMrOYByjHSBPyfiRHm3T+C7y+La3vc3/8+KLLy5IdnLNCe8xHh336bwK3+V8URnLlJlX1yNhV9q0zFi2mf/o/J714rd+67fcK17xCv+K+jzKVueqf/AHf+DDvPjFL7a1Op3fY5xbBRhFPCxL+JoyK7/3ve/1cT7ucY8zX0K6VNWB7Divf/3r3Qtf+EIfHnblfOJ46wrivuMd7+hf+/KXv2z+qXUQ+frnf/5nHwbSrvyW2vlY7H3Kose+DettZDd+17ve5e573/v6+On7uEc/CZlVXGCyY7uBb+ma9lbyzLKD/bl+D0bDxz/+8f51+CPbw8wStBWL5jDZAtkC28UCVW2XrqeiDWffgXZV+/EqZjVlTdP1FWXTzMxq26X0czqyBbIFsgWyBbIFtm6B2vsv+7UFO//FfG6LH1AXs0lQo542eGRjBhJeBKv1Ol2TAcXnq6j2FTyhG7fljTpO7DDJpLzafJ6AR4ifE0oFb9UFEAYZNU6ysdmTNqISoE3BauB7SCCMZECkmemBJKnJoglYTeV7YEsuciwvL6WFgfGkINXHtKlMkm5eMg6k5FgDLsrATWYAfQXgGhZLCJYCsINxATDH72LjzDaxXMPKS6XKZpMExpqMk7wawGoJwJcAQAoOgM3oAx4SEtl3OOhEOueTqRvNw2b8eD4zEBtszvAq6YhnukHIuDzooRMAdwijG4osuyNrGwm8KKAcBVaCVU4lwCrBH/O08a/+3G/3rHyxAcmFMdi/1Q1pg09ys31tfcMG4K7etu9OZqEMfV7aLcuXggYgkUb76+KQyoDCNgZS7CVgH8IzbfAR2zCupc1RPKuSgoXMK20C2d8q0BJ8xoB64wROUjAN0sAFPXyH5VUAHwiYAAtGWr66OEN7Hj501E1F2ioBL5L8nNqw2WgbOOnqq/dZWWAhjIvSHjwXpWmxSby0uuLLBTJqpPjft2+fLZjt3r3H8nX11VebfQBWO//88/278GeV5GFZQ96NZaoLjWi3WGfD5ncAdKJtpN1QvymBiUVQ9X/6M+o7Fxrxl8+RHtpWJSBVTg7f1w0BpkfDKIBMFziPrq2ZnNxgMEzgy3a30g9Hk6ltjkGelRNW8NqlDfiWPUdeIf2Ba+eO3bYwiYVgpnnPntvYoiLyTnk730ZBf9K3nDV37bXX+XtIp5if9/sJnC1ytNi440I+wIrcNMDiJYEXfkExFrD37QjkwvPURyxb/KgLLCOUiQJw6RtIs4ItrC5EOVD6k4JdaAfd0FW/UvkQhOG3VGoWEty6WWT3AlbTxQDUS22rAa0CqYEAACAASURBVFhj+8y23cuDLgVZ1Va/uylYzfIiMqAFMJYAiBWI5uapvUKrqjbUNif1iQn8g/yxjYL9qoBcCopq1FM7U1481rGQ2lD7l82ASovYP/brkKQMpaubOeVxFMtf+1ktU/gY22fcsz3RPOpCOGyW+sQkjaNthbbbvi7Fgwrat85dUSqMcRbaum4nyeSU5FatU6wnkB9t4f8u0pizDJhLtk0AON3YASCVPoC0M21zkQ53JXBeFThC7aCbqeWNO7ZpsK3+pgBBS4MA1NIRiqIcasHOUu+0H19fUznmieWx3kz9C/zh6Pq6N3Wn0zUAMdJJ0PaRw2tWL3QssbLcN5laldBFXacvYmMT4G5cChpGeG0/k4R3GvP3ux1rw9HGMgwO1VTV3+WlpcIcRMeiVe2nSmYrQA3tMMtSgacoax3TWnoajXSIZQTZ9DC+Pbq2HiWiwxjVAJqtNDeBvLP5g8iAQl6Z9gEQjRto2CDtr4T2s7fUNRlQD6zngRyRPK03qiV0fe8n4dK9PJ8LWjyD1aw5yjfbwwIZrHbTwGo6TlQAK/sojGUJrkY7zXnMXe96V4eDPbg43t0enpBTcWuwgAJQdAyleddxN5/jmY6t2Ndp/1+2H8Ga6ueIg2mgJOOpsLtu6Oo6GeaNlL98whOecNwgMNoB9lGwDm2rB9YAWKXMKOzGebDmH22FjoE597rssssMXIV5iIJyToT9EB9BVJBttDXORsPm1lpesOGznvUs/2mAgegbGG9x/qfrsjoXQv4YRsFed7jDHQzUe/e7393mQ9/85jfd3//93/tvQQJVN+zLc5YqW+h8kb8/6EEPch/60If8P7EOwXGfAuxQhn/zN3/jwwDsxPUeneNqXvRQRmGtbbGw8sIYlAC4Sy65xOys80LUG/YpADg+73nP+4GLGOsm9KsrrrjCwda4dB6Je9gX1/3udz+HNTo/RhaQHOxEn9RE6cE91G899MH6/vCHP9xdeuml/rV73etethb1hS98wQM5cX384x+3Mf7xAtXwvtYL3sPeACcyLz+wMXME2QLZAtkCN7MFtE+1vejFwtpVrOVrP64HDHUPSkFsHLdksNrNXLj589kC2QLZAtkC2QI/oAUyWC1u0mSwWtgKzWC1WaxS1cw3ALdUnfbNYLVgtgxWC0yBGawWgD8ZrBbqRQarZbCagpsV6KbgMwUeoS/OYLXSCDeD1bxBAAblglwGq4W+RjetM1gtskdnsNoPOEXOr58OFshgtQxWOx38NKfxxFggg9XCoRBu0GawWvCrDFYL474MVstgtRPT0uZYsgWyBbIFTp4FMljt5Nk2x5wtkC2QLZAtkC1wulug9p4X/9LCTtUJs1q70bRTWpC/MylGkXT0jGWUMlw414jymWWmDRpJF5Sx0KKgHw1TxawGhrXJNABBcPF0WKedWKPARKVyn4aurydppAJFrMgodVqJIj8q5fjvYCBVxaymrCRgVuOACyezyHwAGVCmB/KIZFNA2mlznC7kwpueatQwejpAbevvI+HB+hBsSYF1CXGSPaVWayRbtdpJ+rOVZJJURg3pVIYnO3ktzGq66Q75rSqmislobMxJ40Fi8CqcIFws3CSyYc2bdeeijKNS5ytrGmyr36pitsDvTL+W0cZwXGDC4AlEPWkLySaWI2RAqy6A1ZQFh2G6zcTA4U/dDoN8LaS3yB4EKcApaLnA3nTwUIFZzU4BCwudsnqANYx5BwuXMpPxOZjVyMChjGuov/ZuwZ+T7FS3109Sj+NJgX3HfLsu0rHiw/AZMrHhbxWTk7I0KbuPMkUh7Uw/ypblq3IG2m4E8wa6oeFg7ChXrPWl2WxbeSnjy3g09QxauK677oAxXV1wwQVu165d/jkYBdYHG/4e8o8rO4MUF1iUAEbDde211xoT265du61ccLKT9Xrnzt0FGVD6jG6ug+Wx0t/kJDj8WlmL+D5OClOOAHmnvATYEYxRpp5OkupJz80kVtFWKfuRnkZneah/gllNZTsZ5vCRI3bKFTKgbBsbrU6lbIarN8z3Dhw4YGW0MUpMhMgTmR/Qvp177rnedGCXYxq++50rjREC9iHz3ESY27yU6iQwGU7nNXftNYFZDYxuTD9O0xszpTA4ol1n2w7bk90Nf8G6hgs2pMwxygQSfbhgN0rHavywMdttfF8Z75QBo+g/If3dfqfAJMQyVrltZT5T+Ww8Z3+k0oF4l/GA2bTq0roGSVA96UbWQ2VX0nrdA2tdZFbrLq9Y26iLF4ivilmNknpIU22e2BKm0n+BWY3XwqV+oSwDqifyGB5poC/h++wvlHVMAWfKVKp9tAKJcL/ZCfoqZjXfz0YZ0G5tVpABVdYIbW+VKUJ9huWo4w1l1kS+NY+0gzKNaX51fKLtGMIr66qlYVGUUmX6EZZpRj9Fn2+2WgVfMlYBYfnVU/9a1kh7VR9NGUz8jjSn/Kb+Eb9VMavV1Q9nIokuZarlrtJoah/YnEw1ygagElYFPxGpU62/aFesT3eJDVHHZtrfrW+MpVzSWEJlqY+srTuwn+FCOq8/FCSJN9bT+BZpa0U5bLT5a0cO+zD1GmpYqG/av+zevdv6R7SB7DfxHbJIIjxZS1RqC8wMDLOy1C8wq1nbWE8sZcoW2e/1KhkiMUVhfVdmUB1bol3nOAR/q1hd/3/2vjvIsqO8vl9+b96k3VUGkSnhIolYQGEDFjbJBSJjggwWYBMNhaGwjcuUfphkY0wyhS0wGIRBEhiDA7EAGWSCwWSLIBCS0EobJ8+8/KvTfc/X517d2Z1ZsVqt6PvPu3Onb9/ur7/Op8+B7XV8wnvYn2OzwAwdxuT9AdrP0MfDhjaOFZn7ZivOuSADyjCwN/2p3W5af4Q+pN1t+zjnd865RiY/DRlqPaFsbU4llnt+jpaY1Uo7t/TwuLFAAqttHaxGW6H/0TUYnVuoRDP7WbTHbFcgg3bPe97T+4cyKB03DpMSepOygI75mbDc+E5SW1xfpN/quB59p7Kd6niwjKFK55QYn1HCD/N7ZRY86aSTfErue9/72jwbYyiVPjyahlU2KGVPxtjqK1/5iv/02WefbWOwInuUMq7q+EXXzJRljXlBWI7RMHb7wAc+4P/1tKc9LbL0yjxS5TJhG8b/7Gc/20FGkeNEpkfLfyssY0Uba5m+7W1v8/9+3vOeJ+sf1RyzGud2KNvHPe5xPvx//dd/WXg/d+/17DPK3su8KBsffI9+CPa43//93/fvgn2S48GrrrrKXXzxxf45WLJ0DW8rPqN55Lfgj2RWO/PMM60txvid41a89/Wvf91/AtKoylLDdl6Z4VDWLA+VK8X7KosJ2VRc559/viUftlF2N6YB8qNvfetbfTiMi8tYzbZiA6zlMM2XXHKJr4dFX8LftO3DHvYwk+ZUGVD0WUwD7MH8IgzvNY3IN/0SfsH1ntvf/vbmV1g3Qhnzomwo1rGUtXQr+dQ6yPvnP//57nWve51/HXWxbMyzlbhTmGSBZIFkgZuCBYrrozqm4f6JKsHououuW6ON1PGM9pXadyvj2k0h/ykNyQLJAskCyQLJAskCh7ZA5X1//HgDq0HqiJs0s93pKLUJuc9MZhFyXiaJ1ai7egb42lhbd8Ab4dJNteKAQpOjm6k68eJkFJNCyoCurCy5YQbGQhxMT7vViWlrR8BQoxGkF/1FRBcZbjK2AZUq67SCnI4PXombyso0pjKgsIEBAgYbNhnVRbJ6PQJuiptkHFhhQsx4MMBSeVMdZOnCnQICmLXFlQW33l/36d9YXZOFlmqUHxWw2lS7Gxe0ejENYMZSkArLaNiLQC6UFX0AcpAEc+CZgR76A5vELx44aPfDTMYw2LliMnnVTtO5DPiIso2Av47dwzYKUCsDriFe9R/bOOwNcpvxupkX5eE0j1HGTm0PsFqZfWY60+aHsBkXOLGFS2BKpRYXwBaXl/EBX16TSpTigiwXfQB24CIoJQQRHmA1BYfRbyHLS7shDUw3QFxlsq0oL5ZjsxXBmpNRjB8TBua3ofJV9QgABTCRi7sIr37Leo0yIRAHtmH6ETfTgAUYLojSZsgb0s53PcBoGIAzHiiT+YyX/c3AQCjbuNhTsfAAOBHktHBwye6Xl1etjG5729saWM1v9g/DZjPAap3prr8H6BALU7iwcBs32udzYDVu/AMwh017XF66ayq0NboANpBFvqIMXwQMRYlY2EfBaowT+aPsAcqEduh2Z8QmcbNcgVNF6TqWEesQ0qxgI/imyZnV84t/LPeFxUWR3RxaW+EEPKcnxButtvkbwIRY6MN1YPFADtzG+gXbEqyGBUT66uU/+ZmVEdJC6Y9aLbZRsA1Ai7hW1noGVsM3y2yLdo71SxfjTznlFJNHOu200xw3NGCb5dUVH//VV1/tmp0ALEBaVEJU7R7BsvnJN+u4AllC2QafAFCV9wizGVhNgYYK0tINHy33CFKMoCLdLNJ7gNV4wX62QAsJy0wGWkFCU92u1amp2blSsBrC2+aqyICi3K0fnESAkYLV0I7xGk9iO1AEq+kCBuNEmO3IgAKspu2efVdA+ZYYAVPhmY59ios3XnMYQLJRLwdWYzqvB97NPqJ28zKO/QD0R9lyEUjbUh2zaR33fXQmganf4vhL84l7Hc/gm+bPtTgOgb9r+s1nGvXY31UjCF4XqCqbgNVQ1rpAVQZWK5ZR3LSJ/W+ujMZR0tTXtEzeFHlS8C7f0bqAus80qA1hEz2cwHqhG2O5+iWgOj1oMRhFCVH07yxf9W3ff2XtG+SVGQbSlGy30RbRDvsOHDRp7Guu3e2B2LgOHliMhx9qVenLZl0/k8nev2+Pq/DgwXhs7Tw269geIo9790apZfbpbBPxi36MzyHXzD50bmba+lm0nfS/TrNl30LbbCDj6WkbYwTQWLbxOJ7kDo3oWIvlhWfs0/EbD8DEOq5Aw9y4dzjMfZcyoJB9B7gPl25cVWu1ON5rN+J4rBPnMhjXcYwNiU/2ZUgbwWqz8zMFsBq/Jd+rxDqS3+hSgdlYAzAPMt+eBKC1+nrZfS5Q+iNZ4EayQAKrHRqspoB2BahpP6ZgNc7JAFAzUPRoZOPfBz7wgQ5SoLjQvrJ9upGKO33mV9wCumZWNu5W88DHOe/HxifGFbggSU5wyWWXXea+//3v++d49pOf/MTfY56pgKqHPvSh/vm///u/32gANXyP9VTH9XoIAmG+853v+LTd7373Kx2r4n9l4261lcpB5ta9BGCPthaAOFyQA+VYUg8e6gFDPYT1qEc9yoPCmBZbL5RDK0cCVlMQ3kte8hIf/xvf+MZcLeG4G20V27of/vCHHnCH63//939zYCzGqaAltQ/eUZAiwUnf+MY3HNYEeCkgjIc1fvd3f9d/D5fOww5VrXV+oweL3vSmN/nXIMdp67XDYQ5E/POf/9yHude97mVrKiqFqXMUnburdCbe52ESrC09+MEP9nF+9rOfzR2OsHXH0chdccUVPsyjH/1o94Mf/MDfKxjuUPkt+x/mByyPCy64wPwQPqNrDLQ5QHJvf/vbfVRcM2K8cY1wklsb4/8PlXc9SGgHamZmHCWDdU5wJDKgxTTShgQG4vAly7rYDmzXpil8skCyQLLAjWkBXRvTeYeOG/TQH/tuXQPTveVDgdgSWO3GLNn0rWSBZIFkgWSBZIFfrgUSWC0DDCWwWgDlJLBaAAdgf14Xh1jtElit4U2BxRhOLBJYbcbbZG4ugdVgB134TGC1BFYD+2ECq+UHbkWAmvUvk0mOPTGB1cLhB/pPAquFEyEJrBYOoySwWgBAJ7DaL3dinGI7viyQwGoJrHZ8eWxK7Q2xQAKr5WXPYcsEVgtrDwmsFg4N6SG4BFZLYLUb0t6md5MFkgWSBX5ZFkhgtV+WJVM8yQLJAskCyQLJAjdvC3iwmjGlVavGKLBjdi6yWLUioxWYAIyJpFZ1tYxNBYAVyoAq+l1ZjoqMLCo3qYvNPEUYZMgCIwJ++9k9wpqkpsiAqlwp5OHsZCAYmDKZPbBr6MYnw9RrUS7QVaJEqTKrQWZTTzNFhq1BlLISEE+1FplmVKYK39eTgBpnmVQo0qgn5njvmaUyNjswq0EqDxdOkBlVfbURWcpaUTIVsqfGzrUGBrtg5yJYzfLYj/JGeMaTZbPTM8ZK1ajVLZ3rK6uRWW1hITKNadnVG66SsWGBWY33WGQxmdeC9F4Z1a+ywiirEE4sGqPMYGQ+oJJPCK/MarwHWE1PL9rp8uHEmD+UseOE+V1mB4SlPau1hj0fTSp2whfMamBIwzV2keGs3Z6yU+qQf+J3B+MoR9tTxppKJcd0WHaKZFwJi1e4YA/WNWVWm7gYD+Iwdrr1yGSG8MZEInLA/Y2eyTXiBDPthnjoPyo/B9voZIXhwRhC1hAwhzHNeJcno+Hb9H/P7JVJkqH+kn1OfWA0iuAP5J2sLSvLsY6srUXJBJyIJasK4gE4Ahfkt1x2j2/RrxAfWeCmp2fMbmClYZrR5qiUJMPDlkxPfxCZ//Cc5ahsRsrIoow4iI/MajjZydPiYKVhPCeccFIpswvSRZujHJSBgSdRUQ7GZNPpWJywC9tPZUsK7XUAvx5cWDDWPecqORlQdq3KAlhrxHYY6adU68JylI1Txibkj6d9wR7HenfNNdcYK09vQ23bsvL1shAbIZ1rGwO3+5rAJISyo63B1kPbwi9oK3yHYU4//XR3xhln+HdVBhRt1b4DgRkOzGrd2QBqxKlYMu0hfpaR97cMPK22De188EPtC0IdCm0IJLnrGbUpvlsmjYN39eRaGbOaSgeqTJSX+WNnk+tPo3wt2hktUzsxV4l+gjjYx8Fvu9PT/pXW7KwbZcxM+K6xplUjo49KVCuzWs1Ftssis5qxgk0qIuc9MD9XOxdPKLOOw//LbKX1EUyu2jcpG5lK3GzGbLAZeI1gteZkYMxqxfGAsqNo264MKnm22tDXaz3SNMIOyvCq7AeMpyj9xe/CVrE/jXYGA6ayouqpdvOTavRzMPhG5rP8mLMURC7Maso+oXUKPqNlRF/VsWLOB6hj66WfI1OgMqtp/HrSE8+V3Y33sDnbKOSDdUHZG8YZk536pk+rMBdqu9EfDW18hTZb+ybIY+Pa6A/c+nood/Q5LL/p2Vmzyb59+02yeWFp0drtgwtLxlKJvpLtLdoxDnFXV5YcfdXX54yJGZLIlKjGc56QRT/Fvg/2JGOlMleAsYDhp6ciq6VKGLcbUbJTpWlnRSYH/kX7V0VmXecpKlWF52zn0fbbfEEkWX2bWw9tE97Veh0Z7MAsGNjJFpeWrf/VeVBN2G3rjQjKbLSb5htNYYzGOIT2h1x5Z7rj45+e7bomxije9pABpeRoZG6sVMsZJCaTcECjeOnzWiXEHetMbOy1zyqNKD1MFjjKFkhgtSMDqylbqPZXrNPKMIv29Y53vKMvSciAck6DPodj5KNczCn6m6kFyti0ttqvcEwKtqcrr7zSW+i73/2u++Y3v+nvf/azn9lcHIzo1157rX+Oex2L6fc4R8cYRMf57Hv/8z//093jHvfw8WDsxvHC0Soejg8x5tD1P00zmOJw3ec+9zE76FijmDbNl/6P4x2USdk6hM6DIelJhi2Ug65rMk7Ew7Td//739+WBq7jeoHOC7dpRx/WPfexj/esf+tCHLBqkTee+zNeXvvQld84555ifMAzGpByb6zx4s3Rh/Mq2kaBBhMVYkGWnbSRY31772tf66KhKcLg867xHJW6f8pSn+Fff/e535xiflfGOazkPeMADjOFMx7zFsta0qB04rse4/Na3vrUPBvayJzzhCf4e9YN1GUyFqCe4IHsKqVpcmA+QMflweeb/dV5GH3vNa17jXvSiF/kgsD/nsChD2hysby94wQt8mJ/+9Ke5z23GrKZ2LqsjqOtkU1OWODA+c04Df9M1zrL2bSt51/gheXrhhRf618Dgb3sX2TxkK/GlMMkCyQLJAsfaAmWskLoPgLaN7TnGaOw70B6WrcckZrVjXaLp+8kCyQLJAskCyQJHxwKVD/zJkyeQcsTVbDRsI2R+ZtaprBc30Dx4IhNv9CChbM+i6iYiAwpAWPgHgBqUk8GmIDfX8Xw4DBtpwyE2k7hhgk3BAKwZDADQCRtskL/p9Tf8PQYxnLzWRH6r1oyydHjXgDsitdNstm2jrtaIwDU1bwCIhDRgs4npVOAIgChxMpqXFjLpxmpe4ssGaAAGNTOGqmrNcU+0Vqnac9y7atjogsQV5Qh76xt272XOsgJYWV9x6xurPrzKK021pgxM0+1M2aZg1dUs3OrKuutvBNuqjBTAAbbhPRjZZicWYFqNsHmFxQkuwmAjkIsEB/buixuoq6s28MRih8kYTXVdLQMbuUbNZEA9a1cGYlNAladWz2Qf3Whs/lmvVHM07ly8VLAagBTmMyoTOS7KwwWbKzAryEuFjUnEzYUKLDKtrQa77Zibs7rTbnYMiIbN16mZWfPbpeVQRgDhDDOZOmDWALTE1Z2aMXvCR7ggcfDgolvNyhebzpR/RfjOVGAZqbiaG02C32JjvtnMNlN9/Q6gFshS9bN6hO9S6AnlzA3sRgOSjgHE01vvuVFWF+q1hmu2gt+26k3XbofvDvtDt29fkPdaXV2zjdJqtWYAEQX26UKgSknCj7hIrNIIeJc2x3PaZGpq2rU7oe3yAIIsNxoebYvKeFmddTWrv9iAZx3cMTfvILvl7Vmp2Kb7cDy2vCgYAt9lmqemuubnADzxW51ON3fKVeUlKCdab0QJMNiEadYFVl00VQlR2I2ykhsbfUepCZUBBYgKtvBlKmBBpJ3vKsgS3+ICJ3xDZdEUvGLAQQGC4P98F6CHCNqrulaLm+uzUaZWZPUmlaq1IUg/7QOwJqSgw1U1YJb34QzcgXxxERRSnkzDaBg36eHbBE/AhutroX+ZVOruF1fv9vcAunETA2XB8gU4gJsVyDcn07e61a0MrAYQGu2JdF23N2wgQHpmfleQgsVCI4AeuFDOCipSsKlO6BWspkAo1mvUe5PGbkdJXwVb06fxi3pUBsBC+8Y2PA/GioAhBQfrIjLaWKYt14+4aH8Fq6EfIFitMzvrBqMwBsiBF2uhvfFlNIzyi2FcEQETTCvaIk2/bcCOK9ZvKkhLbaLxwTfoAypvo4soCvCCXxvovxbbluJGB7+h71oGS26qmQxot1k1mUXkqQx8hnzTDthIVj9RAJmC8JgOBQGjjBScagyaIo2qAB3dEMM3yzbAAURU+yq4TcF2BDz69iYrX/U3xCEYsiihOs7LwOjGO30UfaICjGKYioAjo/yofqhVqKdaN3RcwXsFs6pNdPNfQYE4BML0+DqblTvGYGBRY70YZoDOnXPzjrZCeaKdxbW8sOJW1sIYA+0uwV4YM6yuBpl4PKs3w3gD7RX7GoDVdl8XNnLVzzd6A9vg3b37OrMhgGgARuGaajVz/smyhp/Ql7Qvgz+yX0BbxHJBX8bwzXrsEwHS0vdp/2atbuEZB9LTqNdtrKtgbsRpbUUBWKlSrARiwDbxUEoE0aJ94PdUnh7f1kM42XkEV6vHdkznQZCJx+EY374JSHFSjWA4AD3pV7A3+yDYf2omSIrv2DVvYDXYSm3BZgVgtbJ+BH1I7tuWjvi8Xg1jPYurBFR9qHYs/S9Z4GhaIIHVtg5W035Gx54GGp/EA1kYK7OdRpsIsAMuAhVwjz5N5fCOZjmnuG/eFsBYhnN9zOU4/8M9n6OfJiAIjFHf+973vFEAguKmJv7W+Q3HvBzb4FfnLjpG28zCGEdwjABpwWc84xlh7DMV+uAb6+LYH30884UxE+8f85jHuE9+8pM+ORiHMZ/FOYeOBTjmwjyA82PMv9lWYJxI2+rBile+8pUerIQLcXDcgTEm7Y/xEQFqZ555psWjMpRaLkcC7OF4E9+CRDGuz3zmMzauV6lipJ/f+PznP+8e97jH+fB4xjUDjLEURKagPeYR/sAwmK/c6U538vFceumlFr+2i4ibY21IgBLghfWarcwHNwNRAZyI62tf+5qt6cL2/LaOa8866yz35S9/2YfXtCnQUMsX4bhey/rHsma88A0AqXBhnYlSmMgjy/2Glq+umdGGL37xi915553nv4u+iTZUn9+7d68jePHrX/+6VVHklz6PeqPzOY791YdRvlxbUpAlfEDtwg/A/joH3a5Ps6wVeAfZ7Y9//OP+E1hz0rnsjdX2pO8kCyQLJAvcUAso+J5xoY1kO4n+lm0y2mq2vYcCpel4T/tKXVPXMc8NzUN6P1kgWSBZIFkgWSBZ4OhbIIHVagDQ5a8EVstAAwms5h0jgdUyAFwCq3l/SGC1ABJScEwjgdW8TRJYLcBfE1gt2CGB1TI7JLCa1QtuKiawWjxckcBqCax29Ke76Qs3VwsksFoCq91cfftXKV8JrHb40k5gtevbKIHVElgtgdUO33akEMkCyQLJAsfaAgmsdqxLIH0/WSBZIFkgWSBZ4PiwQOXCv3j6hCeVIJ1DVphOq51jICC7g58QZqfqc6xX1TG4inyuwRwQFcMgxxmf8x6MA5DVDKAHsNSE+4mnzQhMA8rKFuINIAnPrpGd/kc8xthRi6wYk3GUPANDFU+RBcapwCoBqalGM4DVJqN42s6z5oyztA3GbjDMJDKFAUhPTuF9lbhSKnwyV7nKxJgwQJhG1rpGtWJsYWCJoNRgo1pzYzIugOUoYz7bWFuz+8lolFnKeVY1ZU+h+7WanShTODUV7VBp2ElMsG6srYSNQ5yWs0m/yNIN1mIYLJaBpQ0XTiBSwmkkzCs4bcYTZytLy1Yb4F+UwOu2O2YHMKxRchFMErQDGEeMsabZcP5/8IGJM9k4lYcbDyKzDvJBP4FUFk9qoKwYJ/yHi3/wo2YjsGohLPOFk3aBDSNIrPKEKfLX7wc/gR1MjrDdNZYg+Nr0dGBWQ5xkVsOJzPVeHCIG5wAAIABJREFUYBb0p/ya4bsz8ztMXgVphzwkrqWlFbdvX2Bp6vUGbscJO/z9/PxON3YBXBjYBIOpm62OMa41Wh1jXAtMVCE8WNboV/iW+XCl7iZZnGCl4j3Y+Bg/WM3AdohrMpy4gweD3CHSaSyJ4yi9p2xJeqK5AjbBjMYeJx1ZN5FOntxUOTCUKcOAVa7VCXUZpyAXlgPzVpAPDnZbWQHTWyi7mdnZKGPa6ggD0MRt9ENZuPHYWGdwopSnLIMUaZDZ1VOZOFUd25a63asEJ2yrC2nhQyEeMt+MJ5HdB/Gp7zH9aCdZx/XkrIIewDpG6UzYjadHd+yYszSoRAH+zzziXdoNbApkaASZD30bp65pf2UJqtUgPZbVzUollt1ajAc2APsfrhNPAdNbAEEq6A2snVruPOm81ovsOyAd2sgkj/u9oYWHzXkCC3EwL7Axv4W8Mi/hZHeoC5Vq2+3dE3wYMjFsu2BbMquh3eK7anMw3NzmNrfx75566qlmcy992wvMiyiTHSfs8ve3vOUtrQ3E33rymbZFW8T2Cvcq+8E2Dc/JYLq4vOAaYKfMTrgrM5+yWDFOlK/WQ2UPYnilXPd9fcb+iPdoW8TH+ovnjAf2LrtHmulvsGt7KjDttdpTsc2vRqZMMhP5MhIZvlq1katTJt+CNm0t1FOkwaSBx3kp7Sj3bD20t4cyQikDk9pHT2GzLivTmMajpwW1P8JzfkvLAfHpiexK1lZ3m3VXFxlIAp6QV9ZTTZcy9mlZwE78LuoFWVP0dLnvB7MxkjJIKZsg7stOLBbTryxrtKECGb19MoI8305mY0ikk4wVnt0qcwTfhgjjGu2v9kR4ph/5Yh4x9uP4Ns9ouBnragAA4ALrcBwz5Fk22VarRBPaD2PYrVQii62wzOI9MoOCSZZ9gW+fs7IGm+DqRmBEQ1tHVuNTTz7FGNfQfqysB59fWVxxBxYX/D3GKfQNsB2QBQL2YL8wP7fTxl1oo8BEENqQttuxMzBBYpzw4x//2N9fdc0vzA5gG8A41bd7J51obKzqP34Mk/WtzXqUw3bj2M4jv1qmTBvY4+Z2hnEOWGLpS9q/4/tFhgiEh2wrywWMmBxzgkW6jPkPtmI68X/ty5TFkO+eeOKJ5mPa7uHbynjAfNUbLWE1wyCNIE6MDa7fD6IesI1C/DYe6Eb2WQ+M3hHGljNzU256uuvvp2emcm0yx2zKHqMsh0VmNatT2RgQf1eTDCjNkn6PIwuUsZvoeFz753BILaw94Fff1fFCGTNZsW9XlrKthGcbUxwvlLVVm6VfgfHF9LAf0zZAw+t3kX/mF30Gx79g8Ln73e9upc/2Eu1dcQxzHLnIzSqpKFP6EvsMZBB9O/tA+rdv19k5ZFaI62qRCRdhwAyNi4zQRaOpL6E/LmOexRiEDN1a1+A/YIXC9bGPfcx94Qtf8PfwPeYF73LdBWPefP91+CI8UmYjfQ/zFo7Rzj33XHf++ef7D98YzIKsv8V1R7UD56yvfvWr3Vve8hafNoTn/FLLWtdjtmsbxMvxNeaylHq8/e1vb20m7MSyRniW6UMe8pBcYXGshzQWWeQPX6rXDwHfo4+CIZ3jX60LaLeY/o9+9KMOZYkLYVWVQtPGL+GZ2pN+Dtve4ha38MHAJqbjWZ2vMx7Ioj7ykY/0f37729+29vZI8nz66af71yB9qzZnGpBGttVgwnvrW99qvkG/UiYbvd9qerbb/pfNobf6LY73zz77bPeOd7zDv4bxOMsFZaRgiPe9730+zDOf+UyHuQAu1BW2LZgTsm1B3HyOcMroxvQpsxrKVuVWla2NPqbrO1vNI8OpDCjihmwtLrCscS6rc/Htxp/CJwskCyQL3NQtQLZOldVGu6t7rdrn6nNlU9M95Jt6nlP6kgWSBZIFkgWSBZIFnKtc9P9+b9LKJGpmpqdtsguZR6NhHUUA0FA3Cxt116wHdEyzBigLQWkReKEbzAjHwQImhGWbwbpwou8WZW3iopowEghYDZvZnEQ2Ws0cWI2LIjUssmbEasN+z0A5uqCri7iatuICj4LVdNGFW+GQUlRZVQ6gADaw9NRUai2653gytAm0SlsqdTwW8BT8YScNG20DB0yJdBHUIiOYo2eLNINeP0dJXyNAcDhxkCDFNRoMbbEHgB5OygH0YZxIDxf2NtbWbRELG9CklW83mmYTgNDG2QatXyzJZGS9bTKAml8Uz+6Li+4mvTQYOgDWfDoFrAZZpbgAEOVfdXEXgBuVjDQQUi3WBeSLi4IA+fG7s7NzVncQB58D/Mb8QuKQG+eLS3GxBABNk13rTsvix8gWmVZWVw2Ig3oDgAyu6blZK6/eoG/1qzsz7ZrtAIBDPkxWTDZkesOBxe8mEehZlwVsXYQGQFDBHEwzNtQp1wHb2OJctpDr672r5WQ54qShas918hFkgkM56gRFQaiwM+V0FxcP2ia9SohCFpNlqmA1D/LLNqZ6g2hnfJP1EXKgXORcW1mzskMYAilQtto2MV+wh7ZvWjejH0abtDvdnKyYTrasHR5EGUTEwbQBSKntDxdc+72Ba2eAwno9yisD9MY4FfQGc3BRE+VuC5mVWpQS7nZzi8oAuOECEEQXLBkP/Fbl3qzNqsUKqe08gCsMo6CEhaWVTe1p3xKALBYIaXOV5EO56YLu2loAgqytj9ziQgDVwodZjtioY3gsDqpEBMsRPgCQGi78cnMPcUD+EJeXIcnABAD8MR4FAMH/TVJZgF8KjINf6OI3q+rq+ooB13y9yACgPg0Z4EZBS7CZTtx1k7bMP6uNCMTEe7q5qsAOBWVqOaq0CNsNL/mXSe4CVE2wsm7AoG3URQj6WL3WLNgh+BPAh+x38H2GH03yYDWmTTdtiuON7YDVYG9Np+ahbANcw+t3cV8GVqtPRqVgNZVX1g0A+FdsN+JYS4F0qBebgdXY96GsWL7qq7pAjji17mv6y2yofqhjQtR9vgtJd7bbiNvaz9Eo19YpYM7GPJuA1dCnsC/Ob8hI3yfliKrL9ENWkt9CGhXgrjKXTD9sqzZheJWj8hLYGSgQeTdQGoHTGXCR7fn6RhybYUOO31rvDwygie/yG8vSZ62vrdiGDMqcZTrVnTG/xeawSR9VqmYrgOCvvPJKX79+ce1ui9/7aiYXvmN+3jUysDJ8TwHNTH+r0bANFoDGmE6V5cVBjgiwjiAzHNxgfuELtGcNI4vsuygrPq9WKtYGoszZhrebETSmEuS6qavATXzL+lORC4LcEftf5FXrvoLX2Zbi8EBZvcAhIKZZQZyQe9WNUPYXAPfShxWstnPnrOvOlIPVCGjmmBi/+foaAJm4cvOa7LBMGL9FGVOts8V7iyjdJAvcBCygdU7vFbylAJ0jBasp+Gaz9YNDgckOB1Yrxl+Wfo3/UOEVAMf7IliN7QMObvAgBuT1FPCkG/nF9ZmbQNH/SiVBwRksU2zw8XCNGgPzG/Yhm4FG0Afy0AfGFJzfIB6OGfGc/epmMrD4loL5mQ68yz7zq1/9qoOkH67LL7/cZAQRJ+smfNvW8xoNS9tWC3m7gCymDe/xHj7Oevo7v/M77gMf+ID/vI53tpqe7YbTsYDaROsdfeBv/uZv3J/+6Z/6T+A9hi+C1cqAONtNF/LOb1EOlOMMjsvgRxdddJGPGoAhO1gkZQq76qayrm1uJU06/iIgCQcvOBeMB/ICEJd5v/jii92znvUs/wmkQYFFCkJiGhQ8VAQ2nXbaaT7Yj370I7M56xmeww7MF8aUT37yk334Sy65ZEsyoJvZ4ZRTTvH/gqQppUiRF52X03/+4i/+wr3+9a/34bWf0nxtxd7FMDcWWE3n1QA+vv/97/dJge0VrKbrEFdddZUPc84553hb40J+2ZfxgE4xT/gW/UQBbAjH/MKu6ids6xT0iPmBzvuOxL54B2kBmBfXQx/6UJsn6Vz8SONO7yULJAskC9xULaAS8Gzb/QFqWedm36CHrPEsgdVuqqWa0pUskCyQLJAskCxweAsksFoCqzmArji5TmC1wNSFQXACq+WlZRJYLbAPJrCaSicnsFoCq0VGvQRWCwvZCayW3wzZjGkP7altDCawmu9fdGMDG0oJrOY8y3ACqznPRJnAaoef2KYQyQKwQAKrBRtsl1ktgdWOr/qTwGqHLq8EVssD1AFwSWA15xJYLRymS2C167cfCax2fPWBKbXJAskCN08LJLDazbNcU66SBZIFkgWSBZIFDmeBykdf+/sTLz8JlqZu1zZCmvVI5a+n/yHHZKfYhFmtVa+VMqttlgCVftONTD3pqYwjObayyaRUymdSjcxknXbX2B063Sk7hQR2DV5jSIlm7AG99bUcsxrDKDIfadATVQyDZ8qOpqcyKV81HA1MBjQfZzy9pfFDmicXT8aOA0lSlWBjGnCCkAvSeiqxVY/SigBfMf399YHFA5knnkoDa5qWAZnV6pOqg9wmNwAYDxj4VO7KmEVEem+YSWXiXWVhUUkyMKaNRA5sM2Y1su8grjLmKqTf8j+SU6WNKH9Wq0WWFPW9RqNlfkJ2D/+dUWShw8YxbaUMVXNz83aCGO+Y9FWjbaeba42mvXvg4GJkkak17Lv1ZsvyBRAhT4aui0QBFhnJrDY1M23f2ugHuVpc8zt3uFojsGHAzmRWG4xHubpjjEcFZjVlGzB7jqNkHuLlYueoPzDWFqTXWAPBkJexl1Urkc1OwRz5ReTIotRqQXo1yv4a+EMp8rAZlfnM7t2/cPsXDvr8wvbxNE3N2rTZuTlLM5jVmPf1XjxRq5JkKh+8tLBkjHpIM0/v4pdpU4aYIBEbZV6VcZD3YOBiPPM7duVOjrMc4WsEK0D+lWlGmXLTGsxqLCOc4rS2Eox97QC+HI/BUhcWJkejyAyEvMQ2Lfot4rAT2ZValE6WNkTrC+55KfPQ6lpkpFObQLJV5dIiA1ass9r+7z+4aKfpYQ/1G9oEz2lbfEuZvZg2MAGQDQDls7Cw6P+1Z+9BD9plu8IwOH1LO6tt9Vt6SheMOyxTLxGbMSd5lkdhjmR68Jz+g+9Q2gFtKtOP+NkeFRkMaLeNPupdiLXYV9I+ytxTZBSzwpNTw3pCDbLMeoqNcWo8iIPlolIcsLNK7DEenHYH6ykuMFCyLms8uGce4WN814fPpMC1TwGzmrIDljGrKWvgZuMNZd5CeGPuVLbO7Pu0eVl7pUxpynKwmWxokVmtSqHvQc9VM+ZafI9+rn6oeUHbov2jMjMwnWhb2L/AZlqnyuqmMqsp40R+3BJ9QPObY40axjGG1nFXjaxyYFZTBgYbn4zHpRKlylSHeqqn3ckEAhZI1iP1W4wJlZky9jWRjQ9MXTr2oz/ohoa2mWxH9Je+bP0j2tis4vWHURJ6Xfpx9mf4XV3bMN+GtDjTDIZU9hHoZ8lqtraxHhlPl2P7iTJnWYOhkL6B8GRTQVdvY8X+0OLZs3+fsa/59jyTH4V9pqeCNDzazLx8dgB5g9kXrJI+zPyOHBOwtSeDoZUdwrIt7Q2jTBTSbuOWURwno54aQ5HMU/TgQaNWNx9AW8v2Fn5RxvSm/S++Sd/A+It59O1YNtaC7ZVpj+1qo9nOMR3yWxiz0bdz7XM2rvFtSyOmGd9i3wTbzMzP+E+ceOKOHLMa0xPmJqFjwHCqbNPeZNuzxFqYxKym3WK6Pw4t8MsCq5WBvbQ/vKHMamzPlO1mq/ErG5wyxipr2mbp13e1bWDbD6ZNyH/iuve9721tpB7YuTFkEI9D17tRk2zrDc3Ynyvb0f79+61fwjwDf+O67LLL3Fe+8hV/DxlByBNyfKkHLsi4CqnH+973vj7Mb/zGb7i73OUu/h59LPsxnSfB73Q+UibL+LKXvcy9/e1v9/GoRCP6sDh2y5tT07YVQ28XrKZxciys4+u73e1u7p//+Z99sDPOOGPbsqRbSbOGYfo137CVrr0x/IUXXmhsYRzPsYyU4VrL5UiZzJAu+gAkCsuY/FDmYPTC9cY3vtH8sHgoQ/O23fJS4B3HR2A44/hR581aL2ArMG7hQvkqg5aO98uAfUXGLK7JffGLX3R3vvOdrfi0jVUmvCc+8Yk+zEc+8pHScdlWfYQMYe95z3vcYx7zGKtH/JbmFxKgZMAjAAAv+DXCTMlgq9/VcEebWa3ICohvg0XuE5/4hE/GHe5wh7jmmq254LlKD3/4wx925513ng//gx/8wMbRytSM79D3imxqzK+uDdB2+EUdKmMbvSF2LZYFWBNxvfSlL82tBW63PTySMk7vJAskCyQLHAsLmErTxkau3dPxj7KrKqtoYlY7FiWWvpkskCyQLJAskCzwy7FA5WOvf/akkWlhdkWisSgDyonbZmC1Q8mAli0Y6+JuUb5CFyo4ANGFos02j10tbjrOTM8ZeAiSiKTnhtQj4xoMh240HnhLbgZWUyAaJqI6CNLJK5/rpNpvimdgnf6glwOrRXBbBKsh/vh+AJbwMiDaOAJW1IYqq6obyY1q3PTV+HprfRv0QebJyncTsFp15Fw98xOd0FchEJRt1OmGcV8AJQijrBhcpPLpzDbSsPAzyCTzfL4yGVBvk2YAXfn7TWRADcA3jPKFlfEkSsXVFVAYJdt0ka7ZbNtGry7e9HtRqsmDTgykEKUMW60guYkL+bNF2daUAcs63Wl7d/+BhRwIgzaEVGiUNYxSqr1+lAADCIYLY62pji0SY+OTaduxa6erZPJYSBPlCPujCBRQMAFkOm2wL46SAygI+E/f7a9v2KIynpukabsdpdPGcbMf0euCUNwkHhhAR2UlYRurX5V6XiZyFKRCr7nmare4EmQcEZaLpjMzc0b3D7BarF9Vs9vSSrSzbkgDrMbvHtx/0AB5iIOSDyeeeKLZDRMqBZKqtA8XrBYWFkzmBIuqlHCYnYugN5SDAq244Ly6um5phg9wIRZgC90ooP2rlZqrNwLrVcP/hjYF9V3rYAQhRdAb/diH7w/Nbrrx3+l0rV1FGtiuavsMv2XaVLJweW01B4CjPwC0oSAt2h8yoNww2WyRFTZmPLAz7c+JLvKChV0CJvB879593ibXXre/FKwGG7PvQNzKHGaSc9Wq+Rvk+Vg34YOdDMDhARbavmX9AmxG+yM80wZQgtKdExhhkstWh0KZBjBq7DMUqFQmM6eAUbxfNtHX/ghAu7IF4802OeDb/G4R8MF44Kcmu9xouXEG3dE2h+0+fgFgZTvZbk1ZmnXTZTzOs4jE8QNsFOxT3ATWflEBZ+rPCgTXsQjfVdBVDoBVYHcp+5aWRXHDpjLJJPoErKZgHdi4DDiI9oF1QcF5CpTHu+yntO6wDeWvjsF005vlqGBBbdt1430zsJr6Xg6sKP6GtLENAbhLQUKsOwp8V3lHvMs8AqRLX0HaImisYXVQxzCKnpxkvkP/UR9QO7B8VSJIN2zRllhfDznRbIPIAwd7QWYdYDXdnGQ9AliNbRnGsWzn0a6wPcchDfZ9q+tr7rrrrvNx7tt7nRxO6FtbDVltlilkxA1EtdFzG70A3oWUNu2PdvvAgQP+OaSue2sBiNbb2HBzMwROnWgbQUg7+692s2ngsNnpGbN5DhjaH1i9hg9TFnk4iSA2lKGBLwU/r2C1QQF8afV04qzNQdvOPlTjhL+rn2g/ruN/9gv4ZTuGe/qnypjV6lEaHv5obHm9CEDUAzxob/ktAHoZP8pcwWrTc9M+a0UZUB2Tx03LcqYp7Tdym8QCVqtWAqhY27uy+1yg9EeywDG2wNEGq+kYobhGwb5Q+2ENr2nbDKy2lfgVDLGV8GWANk070sX2HocvCE466aSTcpLy7H+KgKRjXOQ3i89vF6zDMVoROMi+F1J3n/zkJ71t3va2t7krrrjC3+u6kc7tUKYKdKJRMbYwqXDn3AMe8AD/rxe+8IXu4Q9/uL9nn8p3OGbR/lDBQ2effbalDenRMZ3KMnKc9csEf2zFWVTSnD6PeSTAL7ggj3u0rzKwGmxTBsK69NJLTWLy6quvtvEUwpbJEeoBma3mg3ZAGjgOAvDrkY98pI8C7YmuiT7+8Y/3zz/60Y9aeJVKxP/ow9v1fbyrICGOvwAau9e97uW/q3N3lCe/AaDY0572NB9G50lqB53PaTuJb+p8iHYAIO9FL3qRjwJ5pL/iABHzeOWVV7rnPve5PgzkO2+ITCQPXACE9vKXv9zHiW+WzUtQRi95yUt8mN27d+fm0JqXrfoBw20XLLXdMtb1CaYTdfDTn/60TwLKmeN0rRMAu8LuuADEhf/hAniSwFydfyNu1ncdj2sdKYI8aWfkabv52oqdtV6ce+65/pXzzz8/rjG349rzVuJLYZIFkgWSBY4nC3AciF9dd9cD1Gwn9fCsrncW12iPp/yntCYLJAskCyQLJAv8qloggdUSWM2DVxJYDZuYCayGhjBC8PLAjkkCq/l+IoHVAng0gdUC0Bn+QIBIAquFoVQCq0VqJN2U1oGmLsArSI5hPJg7gdX8xksCqwVmtQRWC2D0BFYLoIAEVvtVnbqnfG/FAgmsFqykQIQEVtuK5xzbMNsFPSSw2tErrwRWu75tE1gtAOQSWC34RgKrBUDkdtvtrbRaCay2FSulMMkCyQI3VwsksNrNtWRTvpIFkgWSBZIFkgUObQEPVqMMqDKrdVpRtgasLQQzDUW2DFJNDTJgVZzJgBZZW8oWjDdjVsszV8XED4aRDUJpu0fDvCwpkfazs/PGcDDVnbF7pI0LDMiXMaYM+oeVAVUGEaVzV/S+so55hqFMvhPMapSBU+YGPc1ar1dz7DXMPST8yliLIAmqTD8MX3ORlQESgbQ/ZDyNsakX5TJHg3FOkonfqoBBjNKPo4mbanf8J1SiDmFNAqkeZUYHGSsHwqs/9AosXGCvwuUp9T07UFhYJ7MantfbQWLQy5hmzGp66k2ZnJBH5rcqrBvjykRO7EYpWMQbJcCaZn/4u8k49qN0JsLGk78h7bjW1/MShDw1OtWZdjiRjmt2fod9CxvPvFBGJnk2iVKMYNJiPP1BZBzBSUFS/zc77SgJ1++Zn8zMzQrPErgzgjFUBhR/2yKTymuOoxRjbgFmHOV31T4bq2sGJkA+KJsIWWH6Rla0Pg3KDIT8UepjVeIBgJInFmFvO0HjajnGLEqfHjy4320MguwmTpre8pa39PcnnniyA/sZrumZGfONpaUVk/U8sLBkaVCWAMhvMQ3KrIa0nH766T7OU0891WyIk+g8RYvTvfRDhOc9WGnITAPfZtrArGZtrDCE4T36wOLisqUZYCAAo0K9aOVOldrJ0knF1eoBejg9PWV1H/HRt8HQQ/YaZe3qbfSNSQ5SCvQTANQYXhllIFGqbHAmmwiWRGG0snbMxfqobTLYfcqkOMCah3TgArOatVGVyNqobH9g/SGwAyxrDA97gy0i1Nl1d+3uIHuzZ++CW1lZ8/ewDU9Jw5dpTz15rfUCdiMjGgAEkdVvxpjV/GlukQHVBUjGj/fISqAyjqhTPB2s8sShr8ykmb3EW2w/af9cXwmmz6w/0tPByHNkmYptkZ5QG4ssnTVcbKuFdYrxoA4yDcokhLJl3n3bXg9tMfoBY4MbjHObAAwDZjX6KOpXZAyK7bkHeGXywb6tyRILxjXrB8f5+DdbYFa/1Q3e7S5Il4HVEJ8C1JS1jvb172VsfJNB31V4Lwx/vq/M7K/pov8iriJjAL+F5yqZyu8WTyPyuY7Z1Gc2Y1bT+ghfoD8oy5r6EvsoXwdHkRlA+/dqrWbtD9oh+jG+RXtqfwGbRGbBjKUu6/Nj/xKlk5WhDcyUjHMk0qWbbUroyU3YX21LX1W/9fYfBMCr70+H4R7vme+5OF5F/0K2k95gaG2UykB3Z2aMvQztJNgTcF17zdU5mfiy+DUNy8sr1v5jrKJtO5lV8LuxEdpM2KfTCuM0bQPxNxca69WqjcPB3Mw2Db/GZDaM/qx+OK5E+Vc/Dsw0jzF3oW11XLG0GOSdcSkrAsaHLFOVXVYWSZSdSj9rfeR3l5aWcrLdTD/eZb6U4WE8qeTGLSZr0e9Zvci1K7WqtXXNdiuyrDUaxqyGPqczHcbk8/PTORlQY6ysR1nYWjZXQ/g8O2Qc72l9nLhYX+q1PHuDtrHb3ajUb6T7ZIGjaYGjAVZjnNr3at+I/yuIoSy8rnNou6V9yw2J/1DpKWNfK/ZpbOPPOussd8c73tEXEcLouLGMyeZoluWvUtzbHWOyLLQf++lPf+re+973erN94AMfcD/72c/8fVG+cDO7sv/SeYCyrWGMj36Q12Mf+1h/+6Y3vckYwzHewVwMF8LTf/Aex4MvfvGL3QUXXHDI4sV7TA/GE9u1z5H6Dvp7ji9gY2U4pQwo2cSO9BtbeU/7a45BlIVO0/bDH/7QPeUpT/HRfutb38rNt5Spjt+FbdlebSUt9CH8qhQpyp9yrhgDcvyLtJN1D6xvas8bkgZNq62fjUbGOPxP//RP7klPepK1XUwP5tDM73/8x3+4pz71qT4M1qHK/EqZf3UsiXd0zsE6+NCHPtS9613vMp/n2gDiR9ngAusbJR2vvfbarZq9NBzXY571rGeZ/bU917nlJZdc4p7znOf4eCCTykvXqLbrC2qHrWbkSOsv0sl2A2NtMOPhQh3UtXDeK5sj1iHo/x/84Afd+973Pv/u1772tRyrH33Jq31k8zN8V5kAaXO0h3HPYTa3tkcGZLR1uqa1FRuxzJShEPe//uu/bv7DvOia0FbiTmGSBZIFkgWOJwvoWjL7cbSRynSva9hla6uJWe14KvGU1mSBZIFkgWSBZIFggcq/vuE5k1Y9gG4UrNbtTEW5zFHcaFSwWrVRd80MDFEZj1w929DWzcvcRpGAYFR+YDPgmk5oAVbjBBSTNFsIGUXQQ6PdsoWKbnfG7lvtKVvoykkOTbBJEzZkIFVZydBNCq7SAY6mB4Oksgm35lfBaoNJkCv035JBlkpWAawDKpObAAAgAElEQVSmg6+4WR7Bago+6A8iQAoTaw7WIOsawXRVm9z3NyKF7qAfQV3jYVxc141tBatVJxUH6SZcmBwrsIbfatQiaGAoG6662AmwGhc8Yb9WJ2yCQbKSm7VekizzKy8VNxVBcpQNhQ/oorstsBBchw1plCmBC7UoY1epRO4wBZ9NJhWzFRaWTF4NEqgZqAKLr1wcUCAgNne5mAFQDe3TnYqgIoDVGM/6RpTcAtDHNlUqVctXvz+MgLnhUABDHQPHQAaU7wLoQ5tAOmpEuVKVVJtEoAZsoyAw8zcBS/myoQ3FtrAP8wuwGm0Ff+ZmbafdtviLYDXd/KY/rKysGsAIeed3tYwgV8q6jzSsbax7/1leXnSjDJoCQNKtb31r/xxgNYKHWu0I7ANYjeCn/QcX7bt4xxbpG1EudmlhyRbdUc8IVgPwifbHBjTvsTAfQTYte45NIC7eI3+01dz8zpyEKNsB/NLOBw4sOACvfFvd7UZ52U6QOcClC88A8jZboW1Henq9YCv17XZ7ysANuui1vrbh9u/f78NjsY15mZvbYZvl2uYAWEmfR93kQhrBukyb5SsDqeI5bGZ1eTIWcEkEwEF+jj6jcqJ4V2UYmAbYiRtukMKjzwBceItb3MLnC/FcfdU1/n7ffgAWg30UrAY7c4NC23aUCfOCNoEL0lig5EKmbysyiQYsrNZbQUoN9woYYjzwU4JQAZZgfmF7q1MCgkSdG40ydrd6pRTQHMKEPq644aF/66I706OL3ACraX/H8IiDdV/bE6Sfz4syoHwX9cwAZ/W4YTIcRB/QxVowX7Juwh5xM62RS1sEsVXt+VBYIdXfFFBV7M/LQJZFG6gdWAd1o0Djp6+zLHRBJQewy9pt/y0Bq7msES1uRJeNQ2AbA1oJSBHf1oVw1hcFe+mYR9Os+VIg0WZgNbXzZmA1TTvAavwbwGO1Lcuirv1Lp2N1EHVW+wv1YcY5HMa+TwFPAOyWlUWtGsHKw0Fsi7TNKdYrBS1pvbOxWaFczP44lZ+Nn3UMNhxHVhy0OQQ5La2smv9jHMKr041gYoDV9u0LMsd7r9ttbSBsRZtUahFwj7QwPRv9vo3T1tYjoAr/J7gc/cL6epABhRQ4hwlo97hRg3yzL8B4Ug82MAz6JvY9GLvyUjsMxgM5VBABWDNTMb8oQ7Y5Bw8cyIHdbTNzEOcyeMbvKkgR7Tfbc7Qz2lbTD5GnsoVSxMf2XzcAB8Mo1YrxDvt0jNl4aT3C3MrkRFvNnEyzjRnm5lxrKgAE5+a6ObCa2bMR5WIxv+CVB5hF+WitjwmsZuZKN8epBWxeJawneFYGJtN+tTguYL0vjh20jdcw2wWraXgdd2wW/3bTUzaWKeZXxy9sHx796EcbcFcl1RA2bZYfvUqhY/OtfEXBGR/60If8K3/2Z3/mAFjDpSAP9LsYG/C5AcUnE+s/NwOsIB71pXhwr2Z9JuZX5513no//UY96lCUfYxf2aTpv+OM//mP3jne8w4dD/WIY+CDHGluxwS8zTDzIkGfPYt4BxiLY5RGPeISst/0yUxHjYjuGcqHNMdbhvUqCQvKV0paf+9znLBIFKao/bBW8qDnTNLC8MOe76KKLfLAHPehBNpYEQOuJT3yifw5/tHU1OeSEceF2AT2aHp3TcL7+6le/2v3Jn/yJBeMagIKQvvzlLxuwD7KQNi6WQ3C6ZqxjNOSD7STGWxzTYex4q1vdyn8Xc3368GWXXWb9DsaIzC/sp6DP7XoQx9SQ0yU4lWNQ1immEwC1pz/96f4TX//61+1TuuZ9JGC17ab5SMOr3+L+b//2b31UL3jBC+IaKtc9C4xvOubFgdH/+7//8+9+4hOfcF/4whf8/Ve/+lWbo8AX6Ku6rqbr9woYRViOzSG1ynL5y7/8y237toIv41q+s3XNb3/72zZ30f8fqV3Te8kCyQLJAjdVC+geC/txtOe6BqPrf7qex7GBrmvm1z9uqrlO6UoWSBZIFkgWSBZIFkhgtQRWcwmsFkB2CawWNi3HCazm7QBmNU5qElgt1JEEVgtcXQmsFpA1CawW7cDhZAKrhTqSwGoRJJrAas4lsFoApiWwWpp4JwvcOBZIYLV8P1wEqCnwSMcvCax24/jnZl9JYLVwSC6B1YKHJLDaoetjAqs5l8Bqcd5Jb1FQQgKrHds+LX09WSBZIFngSCyQwGpHYrX0TrJAskCyQLJAssDxb4HKx9/43Em7ERhfZqanjRGh3YxsQIPRcFMZUDKrTYYDY1YD2l0R77pgzEU4nEjiczzTE8Rlp5LBrGasD0LnjTjIItDpTps0Ek60GbuGMGfoRvKkUnWVSpjgBkmywDyAe5VAYDGrLIfKUB6KPcUYg8D6JDJwTFujUS+VE3KVTeTzRpH9AqcpB72wAdZqNxxZKVRerTKpGqOGMhL1N4TNS06dV8aRoceXT8am1ajWI0NVqxUZv3r9nDSInZocRulYWFVPYpIdBDbgCUAwq1HS0cuEZSQQKMdGxr7mT0xmNlRmPi0XFKedivXlG8AE1YYydkTZI5QzywIMZ1wcRRpZdtVK3dKJU8n0NxwMVYY5njRfW4vvQgaULB2tzpSlB8xqPE0JeUfGU6035GRfJTIACDMS0kxWks50lNDKydqCQS07YQg2OpPjrESmFtiJp1Br1XiydTQYxLxXozRtTRjpcDKb5QhWFWO+qddjvZPTqWBL0tMuepqbeYeUKk+njkZRzk/ZB8GsRjvDfqvrQYYMcmRkVtu1a5eX58Q1NTVteURNN/mtjcgcA9YutkXt1pSd7AZYjdfy4pKx1CCvp5xyiv8XTlhru0Tfw3OV4lJWMOYxMPQEv5yZnc/JdVDGD/HxFPzevfuNWQ31xhjjWpFhCHExfL83cFNdyoTNGwsO5C6ZHpwEZTyNetOeIw7658ZG3/wfzF/0vXo99Bu4+v0NO4UKG7MegflOfcMYCrtda0P0hDLqN9sQz5y3Fsp3OHFWLkg784iwrI+wJ8ODFY5yq1dffbU9P+2000wiFvFf8bMrffz79i84SM/6tqJaNTYJ2IYnx5F2+i2+ryxKlI1DWNY1lCGZIz0TWCaTpxKN9Ef6EqVdEf5wzGo4YUZbNdsio1lgU9PT4tYeihy2smppHpEm66Ol3dATbfg//R/PNe/Knsg6i2dMg/ZTYJXS8NquMnyj3rJ+RJlTleUULFPWptVqORYIHW+U3efGBnI6u9i/qw2VvUzjPBwrG2xbtpBeZG4xGe7x0E1GgZ11s/RYZSzIXCqgkP7NslW5WLZdyqjH7zFu5lGZqJQ5NeczwqQLX2X5at+taYYPMP7eMI5PlB2w0Wxa+6MyoOs9MHuFvh6/xvYqkpHoU1TWxcJDwF7Y7Pi8jr44Y4sdSF3DN/Q0uzIRKJumlu9mY136SaUax4Gwg/o/w2z0h9b3HTy4KFKhkV2y3YryuGu9DbeyEqSTlxYOlMoog1mTae4PY/y1RmRcA6Ef/QTst8butrTkVlaCDNi+6/a4UeafOq7AeyafMx5bWw1JeY790NaxDe+2I3Mt4qUd1nroBwKYHnZlG7pLZJeRDwu/sppjNrU+YjS29CiTh85B0IYpUybrA8Irg6yy9zEM2h6mDekEmx+unpSdgtUwt1IWF+sfp7tRTrTVzLFi0m7ohxvtUE4zMx1jVpuZjWygmh7Mb7TtjXXv8DKg1Urs6zdru7Qup/tkgZuCBY42WM3m916SPW6Ws53QMYXOU3Gv4TdjVtss/hsSfjO2NqYH5XaHO9zBF9/d7353a5vRh3Nshf8xHraDN4XyvrmkYbtgNY6v3/zmN3vJT1xgDmLfgj5JJTzVTmXjlK3aURmA9B3KPr7+9a/3PqR9Oe5VIvuv/uqv3Cte8YrrfRJ9tspW6vhuu/bZan4YTg8XMA2wIccykMb9h3/4Bx8c0nzFMfN2v7fV8FoHlVkNz1kWeA5JSFyUKqXNOeZRNrUbymrGskR7AIYrXG94wxts3vypT33KPeMZz/DPsaZAZhS0N2XzUWWx2qpdythTYIN3vvOdPgrEyTYZYyym4Tvf+Y4xq4H1Tec3bN+QRm0bdS0zzhXi2FPD+/XLbCwNJn+GB5swmd+3mseyOqvp+q3f+i337ne/2wcj8z/uUVdoH7D6P/nJT/ZhPvOZz+TkLxXwdyRpujHeUWY1lCkkhOlvtLP6la7Tq8/rWgV8EuyOuMBKyXZyM4Y5bQd07ou6dctb3tLH881vftNsi750u2WtZaHzAzK3IX6qRySWoBvD89I3kgWSBY61BVTKmf06ftEGsp3U+Yg+x72OIY91XtL3kwWSBZIFkgWSBZIFDm+Byif+6g8mU60gxahgtWZdNr/HEXikMqC1JjbzqF00NLCabnjrREo3Wb3UY7a4q6d9dUFXw/f6GznQlW2AuQhimJ6dsw0w3UwdTyIAK7fRW625agaK6nRathCLzSBuOGECzHRq2gBW4IKZ5kUXD/wmcSbjBRCGLszEzdTDg9V0YXs8jsBB2IBgtU4rSqop2A5gtQiiWrONxvXVuLnLwR5+q5MoneYn/WH93WHjdsfsnL9Xynt+H8+RX1tcHE9K5Z+QFy4UwbYEeVTrdQOrIQ6C1ZAXlQElWK24qW/AMhcHrQDv2QZ8IwIXBoMoq6pyYADxUGZRNzKbjbZtkAO8wgV7gFt0MZX56vcHUbKzHWWqAERjOvuDkYFpAEKiP9ebUUYK8mQGNKlGOVfkiYsW3dkZS89oMnYArOHy4ICsfgF0xTRPqhEAh3hMLqoepV0HsH8mHYh6RF+ti0SXyoAONnrW0iBOLgpig9+AXOv9KFPbaFh6tH6hXGhDAAdZdkgj0wngIG2FslpeDXImqMeDLO8oI4DFgl/HRcq+SJipxGp/FAFPc7M7TBaz3oz2B1gNcpK0LQBxvs2cmRHp0r7ZCqAuLp4hH8xXUeqC/tDqdFynHeQ8VUoS5c+Frj179pmEKBY7uWndaLRsoRrxU75zY71nfnvSySe61dUAXFhejuA8fAtxeVu52FZgYTWC6ioWBvmm76l8HuzPcgeYwYCYy0tWR2AH2mRuxw4BDm7EiWajbvGgfBlPo92xMkU8rKf4Ju0AWzE8yooSeFdeeaWB2wBWowwowv708it83vfsPeB9BRfioxwnfhm/tqv4vm5omGSbgF/Rh7QzCWPE08wkQXXRFHamDyAMZGWZBl1cVzAcw3uw8iDIgHa67VJZ5OKGgAKSWMcVQKZA89xGq4vSWYiDbQLSYkBbAb/i/wpOYhg8U2AH/QGgDQ1vMrIyTqjXACgPAFIFq6k0UbVaz0n7ad+tm8O0ofYjml98Q8NbAycymsiHgtUUoKa21XGOxlO2yFzs1whQq1UmbjLKmC8FBKaLMcU00s6IU9sdBQorQFB9g2lTm+jYRhfp8Z5uFml+ee/79KxP0Q0EXUCiDCbygba8DLwIGVC2V6gT9AeA1XghTuYR/YYBtQVcHvqGMHadCEBf/bPRiP427EVgKN7RzdYyGVx8l2nTPlEl7NWe1VrDxpzVeq1UshOAb8ij4tq370DsU0ZDy2+z0bJ8AfA3yMKvr666AweCJCj6B9oWYG6OdRWshrx3ulM+fKvZydVNHipAv7S0eNCHuernV9q3dCMZfQGBxRhqs52c6U5bPfVjPBxEgFx1dzr2v74NCe3b0uqK3cNujOekE04wOWzddEVdof3RfjN81VVsMwppMxBeP8qywy/oY/ilL6EPZz+u5attpuYFdmD4jV4c9+rYCeO1svZwftdOGxs3262cdJbKbhGsNjXVLJUBVbBao1Ez31CZKIAA1RdZj1QG1E0icF/rTvFe26B0nyxwrC2gfbjeK9irbB1C1wk2GyMU1yp0THFDwGpl6w26RoL/l6X/UOkpA7dp+OLY5zd/8zd90WF+wPE+/lYAx40F0DnWPnQsvr9dMNZHPvIRn0xI/LHPOfHEEx0kIXnxIAzmRZuNPRlWx5UoZ/ok+lRde9NDnfR5ne8CTPJHf/RHPtrb3e52lhakgen5+Mc/7p797Gf7/2l69UCA2mO7trkh5adzNdQFzNdw3f/+93fvete7/P1d73rXG/KJbb2rYDWM6Wl/2F4PCD//+c/38f793/+91VkdH91QgBoTrfGgvDh/BRDq137t13ywCy+80P3e7/2ev9f5Iv5mG6LAoCORJdWNavrhYx7zGHfBBRf472K8Y2uEIk3/4x//2MBqP/jBD0rBanjf5qmDuC6lIDDc60EAXRdUP2YYlB3vdT11q86ggDm+88AHPtDAeXe+850tfk0n7PyEJzzBvwL5S+37dM631XTc2OGKYLUnPelJPgkA6XFcTD+jf3FNSOeC2nehLXre857n47n44ostSwiv7R5BbDrfha/pXgEPsV566aW2XnXPe97TARS5nausLJAePodc6d3udjcfpa7xbOcbKWyyQLJAssDxZAH0q9q36rpjAqsdTyWZ0poskCyQLJAskCywNQsksFoCq3lPMSBdAqt5eySwWgC9JbBaQGsmsFoAtCWwWmCySWC1AF5IYLUAeCpuFCewWp4BLoHVAiteAqsFps8EVgvgygRW29pENYVKFjgSCySwWtjMTmC1I/GeY/fOdgFZCax2dMoqgdUObdcEVgsLyAmsdnTqXzHWBFYL6w0JrHbj+Fv6SrJAssBNxwIJrHbTKYuUkmSBZIFkgWSBZIEbwwKVz7ztjybTncCgMDszE6VzGk07zd8bRIakkZwgq9RrxqxWcxNXyZiNlHkFixkEQmFCz0VTXYzTU/26sKqyO8PRwPV66z6dYCYguh5sODzZNDUdWSIgr2ffdZPIUOWiRCmYk3hCbVKd5GSJlBVJ2UF4qhSnrDQvDKMnVvVEthOWL8jxMH5l66nXhQmsWhXp1cCmgQu25XfX11fdxlqwSRfMcPUApIA9mC9IX1G2aW1l1U7FglmKgKzJMEqzORdP0UL2Mcq6hU1GnwaR2sTfxp61tm7losxzYLmgXRT81KjFMgI1FhhFmEeXyXb603CZDKj/ViY1hXTpArzR8VeFCUxkK0dubP48HJZLsKhNUM60IaQhyeyF33iCNcqH6cl3Lx+WUf8P+iNj8oDsrEkKNlpu9+7dPr+/+MVuk00E+xrDdDpRzgnyZ3rKj6fd292pyPJSrYAjw8fpJQKhU4ryqkdpPEhl6gloMppAXtPYv3q9nHQj8w7/4ukVlbIa9QeRfa1ej4yDIie6srxWKtOmvtrr9aMdRBYNtjXZ3HrL2LOuvfZat7K26vMIOd+pmWl/D2Y1lWq1fAlL0+rqutmt3orMLihr2gRMdXx3bXXZGMvQ9lA6E+VA/0dY2genxuk/ONlJtjPkF+xeuPD/gwcW/X1vMHAnnxSkS8EKR99GW8f6C+Y/nuxGGsmOAjlOtkuod/ST7tS0sSLMzc/mmCDZ/oKJJ9pK8ru2Yd9Fm0BmL5Xeg4+z7a3VIqMh4uYp1IOLC1KmkclvZm4uJ51Cn0RfQwlRnHiFbIVv32Zn7NQ26gdPy+I7Kk3Ed3/xi1/YKX3EwTJCell2eHbNNdf6+A8eBNtcWAhEfGTWwWl6PTlrknkFlh0yseHd2DdV3NR0YMtDmaJ/wqWsTAhL5iH4EuU78F3Gg/CMH/bnc/gF/aTRqufaWD3BTR+Gb5bJOOlCu7bPevp4VeRcVUID98oiomyIWi9U+oVh8gyscUMV+aM/o03mpX1ls9mOJ6mFPRRxsuxU7gVxKvNJ2Sk85EPzomMAPfmv8n/KpsZ7Ba7pe3oCumhzZUEri8eNh8ZyWsaCZEbKbmB7lUPlO0VWPPpSkUFNv6GMsDq+USY29RUFCDAvKH/Nl9rFWGZbUX4d0sxs9xDWGDf7fWuLUKdYFmBW472yWymrASQZld2N5Qt5WaYN5R8ZD9rWNm6sruUYIk2+vFLJMY2wLUVaYttYkzZ8JQeEtxP0rpqTdWa5+HxnDHAYy7Fe7N5znaUHcs/GkCAMiHhWzZiPR4Oh278/sKyg32Q72WhFmSK0pQcXQ39Uq0WGwpmZOVfLGA2VSQBlvrwSwoNZjTKg8D1jFNuI/QjkxXlNT0XGWWXv6TQjI11g7wtvVBuo16H9RBroG51WKzLSCXMnxq4sex2zwQ7WZjbiWEvBlCgTY5yV+Ysy9hXrAX1PWR51/jIaV83msD3tgzEG6w76NY79MJbhGA/zFJWFNcnUbtfVWwE0DBnQ9lTGkD0bJUQ1zna7aflSBkHYuKz+jieRgbhWbeWaGM1/GUtPsT1KfycLHAsLHA6shjSV9VdF1jEdO5QxnyH84ZjbiuMCDb9dJrbthmf9Rv/BcQHaocg6GsfsYGw588wzfXEp8+mxKL/0zQCE8X1gtVp6/6Uvfck97WlP82EwP+TcS9kBdb1N47kh9t2sD8Bz9rGYt0CaFNc555xj8zbMJ+mTn//85z0jHK5rrrnGxnGa/mI6ObaCP3NuynlUGL/ULA2b5RHfZ7+tTFc69sUY05jiBwP3gAc8wEf3whe+0D3qUY/y9zqnuiH2PNS7ZeuLGr44fn/Pe97j//3c5z7XxkHIq85Ny+YRCs5TYBBtil+UrY53aB8855gL0q5k1AO7G+UaMe5RxmGOgzQvxfGErnvpmp+ynfF9vMvyuPe9721SrWB5Uxty/AsfuM997uNfV2Y1xMPwW/GlYtnpnKlsbrdVMKoyx2gfxO9peSGPkLHEhTactoW9GQ/8/NWvfrUP89rXvjYnA1pmz+36s46R4RdldVMBjphHqTxx2VhS/VR9Enmn7Obll1+eK1+Ol4trLfQ9lCntiXcf+chH+qzu2bPH2qiiz9MWsCXTWWQEJGvdP/7jP9p4H9K4lOPF2J1pU8Y7xM30FG2oLGuYK+FCm3ruuef6e9Rpzgm2W14pfLJAskCywPFiAbSRcW047regL1CWVrb7On9Jc5njpZRTOpMFkgWSBZIFkgWiBSqfe8dLJzNTmfzc9HSUT2o0Iwip34ubKwJWwwYSZUDrFZcDqxm4pBEBLgro0cUVLZDrgdUyGaB+QQY0LnLEDXhI6XGhAjJGNvGtZlKl+NAkLlBhE4jpnN0xa5teSreNNKu8HSfW+NWN6rLFCf+5TIoRQKW4SR9BYBhUqZRCNUsr3uN3sWmkm+v87sbGmuutB4aGVqNmYDXdnMM6Jzf21mXDFWAdW/AeBhatMGGOpdFqNGUjUBb/BHyGdLIsEL8B49bW4gZbP25SYrGAZdSsR4AFZEAhd+TzArrzZtiE83JL2XMPjMgAkbrY4Ddls13NRq0egVOVuKgwnIxE8mmQAyXYRu+4fMGgVo2ASwUgqq2wKBMX1aLPb6z3bfFjOJ7YokJ3etZvGuO6+uprDISkgDZsEnNTfKrbzckOcnECQCvzn0ZclIKdBpnsGqRT6edFsJq9W23kwGpchMmXV6wvKGeWe2U8KZX1HApYbX2tlwOrqUxbBAANbOEKIBVdgDFAQ71lAKarr77aLa0EWY6pqbZrZZKL2ORV6TcFq7HutFqdaLdmLC9IDfICcMrqztpKTnqSgBgsmjN+1CemE//nc4CuCK7C4v1tbnMb/wnUA4LV1jY23Kmn3MI/xwI52xnIolAGdH09gniwaMU8AmTFxVcsXLF+7ZiPUmI7d+0olXwAWI3hsYimIKEoXRo34pA+BSRx0wCSMwQWwMa02+Lykt3rQvLs/Lx9F/FxER3gQ9rqwIEDdj8zP+dOOukkbx8Fq+E7BjieTMwO8A1KhSJu3RjUDYoDBxZ8nMCEQHo2tIFjq3ews0nQityhAhGQHoLJUCY5iepMSg/26XRDP4swTA/SxrJWsBrsykVNfJ+yswijYDW24c12bKNUAluBI2p/pEPZv9h/KVhNF47X+1HGcTOwmgKwkH6V2DNgNKSlM/CNgtUmk7zsI20IqWVeClaD9K2BLEcuyigLWA12jtLMfYd+FBdkH6lo7Ot7JXR6kFkcjgIwHN1MMwOCoP3Xd2sY7HjZ3FruOcPg3dE486WRA3woZGFStW/hvgLUN+pTpW7p8ZKUWTp9VzfOwHrjTI9bxhQ+ymx8UbyH7XVcQRsWZV4VRBj7wbwsIMuruPCzXbCabvKrnJhtfMnhAchdsl7AF3i/LpuTqBN8FyBtBUGyTYOPxY2FiY3ZtJ0EWE3TFv2t5TAGwtXbiDL0+I5KzijgL44/G7l2g/6s0pMKXoAMKDci0DexvugmKlRg+S1sqqysr/m0Qe5ZwWqsd/wNPgb5z+uD1Sq1KNcLQDXixVVrNM22kNw1wG6z6ebn530Y2GCjF9JwYN9+18ukWJFHBdtZ/whp8mxMArAaQcOIj3UZYwleCrTqznbd/HwmV12pWL+wsRbHnChnbo5Bvl7nIHbAQA5aICz7cbSrBiATqWKUtW5yMh7Ytuy5hg/g19C2bPTi2Aa+bOCzcTwoAhvQrwDOtoMNzdiOIU76GMaGBKvNzk4ZWG12btrsgDhYdgCrldUL9Nva1ltfyXbL+08cF/m2L2vDi/dWeOkmWeAmYIGbC1ituHZyOLBaMTyLQvsEtEE6FmZ7A6AD5yhpg+fYODH7SZSP9ksc02Fcg3klrj/4gz9wn/zkJ8M4ReTWteyOBljtUP2Ajkvvd7/7+bT967/+q0nj6UGSn/3sZyZN+L3vfc/6FvTJHDep3+rcSAFnCMsxoM5F0OcpoMrWQrg+khUxweGQU7z73e/unwIAdKc73cnfQ+KPc1CV0cZhKMzZj+a1XbDapz/9aZ8cgHAUiK7AR20bNe166IPzeB3zcq2hWP54j3YGePLJT36yj/bf/u3fvBwpL/qwlinGPvo37zEm5veQ9q0AqpjfM844w73//e/3n73Xve6VAwPpQeOHPOQhPsx///d/25hOAZ0KXNtqGce1mXhQeivgS6RLVR30e8wX/Jllh3vOjTAf+vCHP+xfue9972trGMU0v/Od7/SPAKLipfX1SPKrgCr9HqUKqXEAACAASURBVMebaMPKwhQBkZvFwzgVOIh3Tz01HPD87ne/a4c7EEbzQ1/SeqCHNb7whS8YWBZrbZy7IDzfUd9EGrnmhLLSefBLX/pSn57Xve511m6//OUvd+94xzv8cz1krW0U/sc06xwCz9SGnCedd9557hWveIWPU+WAt+qfKVyyQLJAssDxZgG0mbq2xP4igdWOt5JM6U0WSBZIFkgWSBbYmgUSWK0W2LwSWC04TAKrhc1FPd2WwGphoxLMasZkk8Bq3iYJrBbYXBJYbactRiawWqgXCawWQG8JrBaYPhNYLRwc0I1T2zxMYLUw7kpgNW+HBFbb2gQ2hUoWOJQFElgtD2hPYLXjo74ksJrz4JMEVgv+msBq4RBZAquFQ44JrBaUCRJYLYHVjo8ePaUyWSBZ4IZaIIHVbqgF0/vJAskCyQLJAskCx5cFKl9818sn3XaQeJwRan4wVPGEFySWiGaHDCgBK7VmwzXrQaenUa0Ysxr+ViYwPdGkJ57UVHqiigt1nr0mY1aD5OVwGFhPchKWk0mkuW9EiUacQLITT/W6pRnPeCqqLuHb3Sj5pMw3GByZHdbXjSUIcguaF2X1MBYHYR+AlJ7aRE/IQhYUl7KAIN9KeR9p9yPTAzaAKY2KKFBmuPSUwWQU2TiUDWt1aTXGDyaY7JQpflkWWCwkUwVkoVTWzU6BTcJGNC7IMPAUJJgtuNCIX2O0Era2XH6HQ9fNZBxxmrLWDgApn+9MHhR/k1lNGc7U3zZjVlvvb0SmwI2e+bNSsUNO0XxbJErBoKPyYcx7rRbBWzMzsznZAIZZXlo1JrD+cGQMIjt2nmAsJpABpdwhwpAJY35+pzF/7Ni5097F/41RphL8xtdBYVlrT3WMWQ02Y3oG48gwB380BrJRLMeBnM7WMGCZ0ZP4xr5WifKOerp2IEwq/V6UV8uVVyNK8Q4GUd4LLGJR5rIeJTtrTZN3xInsAwtBJnJmpuuamVwsfDZKsDWixNtoFP2wFVkY6812jimE+VpdX7NTq0uLB02uEbYkuwzSqL7BskAdJEPYdddFyTYsrt3udrezerpwcMnf7ztwwGRA4f+U+wTTDesR2KR4ylJP/q6tbdi3kBYy9OzaeYLVXzxjHSxKF0Rmu2GUrJ3E06NInzFd9aPUB5gYWu0gPQx7qDQCw68Ki4y2vdiMZ9ui0pkLS4vGiAb78WT39Ny0g7QqLpQt7YNTxXr6lVIwV1xxhaUZfQHthjjJuIb2DNJ6vu1ttN3qSpBUxnOyTMBuzBfSwnzhmyo1QYYeXUhGOmfmAhsQTuR3MklQvMsyQNvJONHeUtYCaWYYpIXMarAZv6sMPZQKZJvJNGNzkn23byMyeWI9yY4wynam0onGADeM/ZHGg7wokxPj0fQrCx3iK2UhHUcJTthE2SQYHgxYJt2YazdG1u8g7WRsglQobYV+EuxtuMBECNnaYCv4b8asNgSLasasNgarZ/Bt1Du+G/px/xijHDfKxieQI2cYAL75HPf6XX6rWgXjV8asJvdI2zhjU8O7BmZykR0WNtxsE54p09PW2s8WmdV0jKEyM3qvzGqMX9n7cF82xlMmAaRHmWjLJE8gV83+xdWibCL8nOySyysr1r6hPbB+UBh/lR0Q/sK0BduGsoZ/GcOrtP8q51avxb5pJBKxsIeyftJXdTNNWQDxPa0jmgaT6qk1HRjMcOFd61NGE8sjyrw/DIx9e/bstf5oeTWO5eCT0ed75s9w96WlwCK5fyHKImPMw/bhF7uvcZBPxjUeRcbceqttfTHaHwCTcc3NzxuD4MrSslvJWE7RxjJfsL31CyIPCml4YxHrdiOrcT0y0vn+pRXYdmfmY3+hbAzDXt98AzZm39fIxkR4N8cONJ5YG4I+i4woaL/1xK6O7ct8VftQ3xJkjYIyjilzXq8fxzZo780fMqZgxIF8Mb/oK6yvr9esTBEn20DYp5H1v2BW63TDPG5ufsbsgPFJlLCPLM6MO9TncTlTWsY46fOXmNXY9KXf48gCxwtYrawfRrujDEDaJ283PNsbtB0mAd2IcyO0fbe//e19yd71rne19j4xqx17Z1dwO9tt+PUll1ziE0dmqGJKUXZx7BNZZY+EOWm7VuAcQsGR//Iv/+LOPvtsHxXGBxy7YXwHWU1cF110kc35lO1U2aY0/SqDiPfZn2M9pWzcWgQ8KSsS5+V/93d/5x784Af79Nh4NDPA4UBj27XTVsMf7rvFOQHWRnCBXazIqsdvatuoIDBjuRWJex1T63yS4yv8YjxCli+Mze95z3v6T33/+9+3caWuAagEqMpB6vhODwNuBlbzDL8bQWFCx23wBfgTrrPOOivHrKZrFU996lN9mIsvvtjCKIPXVstoK+F0nVjnTHrATdcgdc1ms7Vzlh3Wlj72sY/5ZIARkGtgWBNRWfvPfe5zPsxv//Zv53yD6T+SvHM9DGsryirH8Tji5HoeFCW07HXMXPRN+peyjul4nGtCX/ziF3PraowTdrX1fpkTYC2H9nnTm97kXvWqV/lPq2/rvFbbn6IPRxWHscnOPvOZz7T2Byxrf/7nf27uoeWodZABdG0Pz2g3pJnhX/SiF7m//uu/9q/g+2U23Io/pjDJAskCyQLHiwX8Gli236htte55on9gm6/zlzSXOV5KOaUzWSBZIFkgWSBZIFqg8qXzXzmZagV2nO7UlE16apVqlHfsRQkkbK8aIKPT9vKTuFQGVDcpi4MFnRDzXsNgMKIb+QpW4wYwpHV0s8gWpWpx0obBCyf9jVbc5EbaDSgmYDVXC5uEuPAeJ8RByidIcWHiy0UFLsoU84P4daAU8xg3dHWyq4tA2EBnXvqDXukiE4BtBjwC2CKT2KxWsKkZNrTxfVukFBASBnmWl9WNHFhNN1P5LjbwuPFfrzdsIo9Bom2iTwK4A5eC1QBsUrAa04znKqvH55iIz+0I8lJY+CBYDd/pZxt6KHOC1fBcF+9tEagaN7xrssG/urFm/rwhYDV8n/7Qbk+ZD+Q2K0dxsxlpoF91Ol3ZtI4b4cgD06ZgNZUBPfGkUxxkt3Dt3n2d3a+sRVnDHTt22eLrSSefbMA1bBjbYswg0utDRpU+vPOEXQZW81KA2SZ3T0AnsBnz4iXwMj8fip/Qn/CrQEB8n3lsVGvm83hGgNHG+rr5GKTueKlt8wtCQ5FQrBqtv4KNEA/lU3/0ox+5vfuDFEqzWXdTGdgRkoxRqqwbJVDHUd4OICWTNmt1zJ56cgcSowQ/Aaym8hcED2FBlL5XBGQQUEVwFNIJKRGeBoUN4R+4AFab7gZgE2zCd/HLMj3hhJMsX6iDnLQtLCyZ/yD9zPv83I4cwNHkeqVcFFSBdpV1FkAfBWCxTAE6ZP3Nya1OhjmJPQsvUkOoZwp0ZtuCeNiGQDaUeUccBghrN6wuIM0MgzJhXwCbsLyuvPJKayexoElgHMAYALLhwntTU9PB5vWWgdXwnHnHYivtBtAh6yzKnLaCzQm8wC8XFwFQO/HkIF162mmnuUYmZ4z4VTqWeYQd4B+4cM96gvgUrGZgytXVCLAYDHIyEvRJhFUJTvZNiJPPFaBcBNlY+ywyoL4tyEBvOXCqpAE+on2obq7GPjECsMbDKBGo/RTiMKB2rRnHHs0o8w1gK8sd+eOGFdpzyIfjgmR2GegE4ZlHtH+6KM32ATbRxWDaVjeTkUZdeNZNZj7XTaPNFlEQVkFdtkiPAUp2aZjNgGvIi4GYBbCFtOsGHePUMVuxb7UPi/yfttsaJ8KqHXSzRfPFOHPvilx7pV7Lyd1CEhjX0vKyAXHQzitQtdivsO+i/wAgqPlVsJqWqfmJHDCAp7JMUXb0f8RHn1FfVZCc+o5ufqL9MJmlStPaELxrYxsX+2jEwzRcJ/LQSysrMlaUcbtnPw3+v7ay7OsALowBmP7p6Vl7V8FqCwcjaHg4iRsmaJcoeTwzO2usgZCjX14OwGsAC5lOtDNsDyuTibWZy4tL8QCMAKxPPenkXDtvZVGPG+9IO+v4rvkducMk7JuaakOZUwz7UbZHx7e6KarSq+wn1F9xr2WqoIDiXIbvDYZ5+QoDI44jgB4+aO2qSOICxKltiILVmp0wZ5mebrup6Sl/P79j1vovBfxhjKSHZGK9DgBO5svmU9UILK64ANzVcGX3uUDpj2SBY2yB4x2sVtZ/wqQqA6r96mbhOd5Ee8CDUbhXIBSk43ABtKZjpbQRfuycWNe5dOxwzTXXuDe/+c0+YQQtFFOpBwp0THdj5kbBZE94whMMzIH0cByBMdBnP/tZn6zXv/717tJLL71eEjFnJkheGde+853v5NYCOffFGKRsPKhg7+KBjjvc4Q7+u4iTc330ybpexYTpXF/X8I6WbbcLVuO4EoefeGhO17q2Ar5B26Df5T3GTYxTDyNgDKVrJBz3Ya2UbYjOk4qH5thGAWhFSdb/+Z//yZlUx+n8h4LVdF0KYS+44AIf7ClPeUpuXqJrNgQSvfGNb7QwRXnK7ZYr62rxUMNm8SiodDNQmo63uB6AeRFte+aZZ7rzzz/fBwPgmGnAugjDoD7++Mc/9mHucpe72DqEAtSOJO8KTn3Ywx7m43/4wx/uHv3oR/t7yEpz3QVywK997Wv9c0oZ4744x6btFLxVBNoSDHfhhRcaaFcPEqEecG0G3yibiwOsiPeLl64NaDnq+roeesLYmvK76EtpE0jR/uEf/qGPnvUS9/h/meRrEazGdQgFND7xiU90lHOlL2zXR1P4ZIFkgWSB48kCaL85Z0G/xvY8fyg1HvBMYLXjqXRTWpMFkgWSBZIFkgWub4EEVstkQBNYLQDyMBBMYLX8CU1g5XRRP4HVwsJSAquFk9wJrObcOIHVfPuZwGqBLSyB1QKLWxEExiFYAqsFSySwWmBzBHMVN1USWG2Htwk21hJYzbkEVktT92SBI7NAAqsFuyWw2pH5z7F+K4HVQgkksFqYV20GHC0eWklgtTC3SGC1wBaWwGqhHUlgtWPdo6XvJwskCyQLHJkFEljtyOyW3koWSBZIFkgWSBY4Xi1Q+fK7/2TSboTT+VOdICPjF0WEMWujDzmhAGaC3BgZKVpTnRyzmhtFwJMyizBO3ZhUGZriAozKTQ4yWS6wQkSZrciQpPKakI4yhq2aSDo2ItsZ5CyN3UfkQZGXWiMwbyA9yjSmSH6ebkL+Ds/kYXphrjKBHFJgR4FikFK9R6aTKCeUY2maRGlOtZVPQ8aYVUOcGVEN4wuT88jGMR4M7RTqoBfvwTLF8gJTm4LVZubnfJrH44nb6PX8PeQdlSXGZKfWokwqTo0Ze1DG/oZ3sRFrzHOTuHiAOHbs2unj9wCgTIINzzeyPOJ+kPnYZuwvYAQ0f5P4NwaRiarX69uJNtjT/LnVyTGmGDOQsI4hboaHbBdPva2vR5lR9Y211Q1j/Rm7KB82MztvcoR79+63E4aLyyuWfsiA8qTwLU8/3U4Wwz5M2+pGpIavQ5Y3YwcEo9MwkzyD3SDli2tj0M8xMBmLhkidjoVhCN8pY61TZpl6JUp9oczJegVmNaaz0+7mZCKVpYZpGA5HxrYC6T2yYSmzGiRZKVX2wx/+0O3Zt9fq1GzGzAdGK542BLsSr76XfSSIJLBX4ep0Z3JycqSXBrMaTwqvriyZjBrqPeUHcNqb/owTxFwkVnYZfIOnjHEqmSc/A8NWxtrYGzo3Cb7rfV5kLQhimJvbYfEgDax3RWY1soJ1pyIDH8qLaUP5sE0DOyDtjHJmnGBWs+eVuvkwypfP4Yf0/7X1lVKGxUo1MuQhH8aENBlbPLAN/QR+qoyMRvVdC1Kvof2s5pjnlDGODFtgQOO3wGpGm/z0pz91l112mY8HNty1K0ja1RtTbmkx1D3ER9Y3/DJ++B3Y1UJ7OLbnuDf5tk7HvoUNlpNOOdmHv/Wtb+3GWfsMnyIzp4KWYAf6FWzM9OO5sRnNzFj9RRxmK2G7RJzsX3Ryj+f0VZSFSm0yPMpT+2ZtZ1TSh2H0FDbiY3g9lVxsq3UDmXVz2AfTZ6gL8MHYPkRmKT0912y0zQ6rq+vmD0hXrPtRBhT1lxKcagdlq/D9S8YSijD0bfxaO1mJ7KdqW5UOL7KjlTGlIZ9lG0+66RSAbsFp0O6VbbwrGE7fRT6MWVb7XEk//Iv+sFmadYyjvroVZrUiUE83CpTdjXYYu8gqN5xE5lT4HdlglFkNfSPjhL/YGCZr4329FqZbSF7qd6OkbJSMR5qNBXAcy6hWrZYy8+EbOtZlXpRxAvdav5TxgO3AZBzZSYM0bbj03Uo1+gD6PbJbrCxH1kC0MazXkIemTPze664xSVDYjL7dnQ3jO1x79+411tI9e/eZTDn6KPZBGCez3wy/gZULca6tBZZQtMH0ebS7HMPURFYKsqHsW9HGs/08adcJ1tYxjYizN+yZryIs6/iJO3flZE+t7SrIDdNPwKzGe+SJfRm+pQx5OoZWBkraStnUdF6j5a71pT/Is2laesbRb+mv3p7V2FZjXEefQZzKrNaaCjKp3W7LmNVUBrTIrMb6rvljGbJN4v8qiVnN6ka6OT4tcDyC1bRPK2NN03GH9vnohw4XHm0nmZ5Vqh1t+f3vf39fyBhrJma1m4a/a5mi3WffDmnFJz3pST6RkHzU8mLK1TeKY00d1x3NnKLfMrbTZtMYjO53v/sZQy7GQJwff+Mb33BXXXWVTxLGfezPb3GLW1h4xPm9733Ph3nWs55lY3+dnyg7UZEJif2brm2EueAuGwepTXR8F1l64zrT0bSfliX757LvFcFqtMU97nEPBwZ6XEVWOcajrFpFVifaH2Mg+gzYrLjGo/M8PWSB77PclQFF/U7njsq6/pKXvMSR5Y6MVEirrmHwb/wibTquVz8AWxqul7/85WY22IHliDWRD37wg/5/z3nOcyyP+D/r1JHUFa1vOidgOovzreI8C+nRuYuu9xTZ2ji+Puecc9yLX/xinxewY9IOamfc79mzx4e5853vbOuOsK2x2Mv9dn0b8rlve9vb/GtgbiurR6jfj3/84/2/vvWtb5VKkcJ3uPZT9EmNkz72lre8xUF6ExeeMS+wgTKrcQ0Mz8BOiQsyymSbg511rq/jBz7nGJq+x/E4WAw///nP+zhPPvlkm2OBNfLpT3+6fw7bM07NI/6nvsF79VXcMw0PetCD3Hvf+14fJ9aW0pUskCyQLHBztQDbTLR/7P9U4Qltsq552xqGrHfqeszN1U4pX8kCyQLJAskCyQI3NwtULn3Pn05a9bA51m6FjQ9cAKsZSGsQJboAPjD5JJEBrU7GBpxSOS2dYOnkuyitZRuW47FNNLERDzlMXJAzIlhNJ/aQduJksdqIAxbIBdqCgchLYduXVxWsakB5EUTVDHbQhQod4CAvtAkWDTUdJlUmg6bcAuG4JpPgSW5xJQ6s4kRZN00hhVq2mOHLKZPIrENCdBLlfJhHbHbbQuY4bgZvBlYDoI3p9hJOmbTiaDR2A8pE5kA/cXN3KCAwlLUt8g0DQMintxLlnKoubvzj+fzOwKiBxZdKMwAHFawGmxOsBt/QzW/1W/vYKG54r/cjmKwv4DmUW9wIjAtUutEOoICCPLjBCQlBLpYsLi4ZcETZ6SCvyQ3p0SRK6GLzkpvN+/YdMHlBgNVof4CTuBB1m9ve1iQCsZlAP1xZB4gznLpttKJM3smnnpJtIwcbrm0EBheA1XTxzOqCyHS6sUiCihQEyou+qlT7AKsxDVgM4kImQI38VqPeyoHVijIUSIf3sQwsgnrNBewcwNHVbJEJYDXKgE5PTzmC1QAgYxkBr8dN8ZXVVdmQDn6Ga8euGF6BOr1B3zb7lxYX3YoHvASgEt9FWTCPKE/mHVKljCu3YV+rmZ+EjYds0btSd/AVxs82DTZgPKjLtI/ab2VlzcAcKAdKIzQbrRxltkoYM80ARHKRHt+JE8HY5vQ2BubDKH+GBwiMcmxLywu2uAg70OaNZtPAByptORjHBWMFDLlqBAoD9LC8vOhtgs37Tif0T8ijyqRyURP1jHUN32ceIa1Jf7j88sttYRLfhbSq94GdJ7u9e4IsL75L32P+8BySFZQj1PYYZRUlBZu2SAkfobQxbLXeD30Z4iGoDiAJlRAlSA7fZ5sDuzEd+D+fq4wgQDxFqQp8C+XFtCK/9CuVN4UvafumdYDtDECx6nMmodto5GW7CWq3RjjcaFudB2+FviFIDwc5aZWfAbicadNNJ/TvjBP+r/Yk4A92HWTjh5XlZQPWKEhLF559/5K1P0gH84i2Thc/dFGZNlfwrm4caT++GcuammrTMJO8jPJmm/CMC+0w04m0afoUUMiyRl0pKyNNm46FigAdBb9o2vgttmuMj+G17kPi2+TNqhFwiXcA/sUFPyfwFPWL9teywz2fq88DAK2HBOKYLRzWYBpt3DKamE0gK6lp17FdWVkg37rpkZNuzADlvl9eDSDyDFfu73GoQftoG59U4/ODiwvm86srERQOkB/becjj0v+XFw+YJKhuHtaaUa4XgEDKHC8uLbvdu3f79ACsxvaw3mpaW4dnlJ5HGll/8X2WI9ou9pXNej1Kya9v5KS3Gb4yntiYCm0Uv9vutg1ADJ+lzXG4gn0B4mA770TeXftQN45linptEqVyQEXLDr7A/kXthjSUtUtaR/R+PKnkwMH0pdEkjrUQ3upDLQIcIe/OtkjnUHimYLVONxw2mp2bzoHwYt8U50q6oVupxHmHgu1cRXw4yYBqU5jujxMLbNZP6liprL9SkJACC7Rv1zB6QAlhDPA8ie3NocIrMELHRwqU0TAa/1bCMwzqtx6EYb8EmTaCCxR0kjZ4jo2jE5Sm7KLqewBAPOIRj8jGC3HsdqjU6lirCHj5ZeeS45fiGtnLXvYy/6k3vOENOYlJju8wJuLBHPiqjuNUBo/phd/yIAPCMrzKj+rYVMejiEMPa/AeYBoC8tHH5oHd17cUwJ8c4/yy7cj4dLO27BvqG7jnmOUZz3iGg+wiLtiGedwM2If8qp2Zd4yTOAbB/FVBezpvYPgioIf+oN8tfkslHe90pzv5NN/2tre17KJMNpMZ1fmEtpnnnnuuf5/ymLQDw2O94Jvf/KYPc9ZZZ8n6U5w343/qx0erjLdad5GW008/3QfHusJ97nMff//sZz/by3/y4rgYdlUwK9cdkV+AQ3EpYFHvt5pXHBDF9bjHPc695jWv8fcYi3M+jbKjD+DZYx/7WB/mU5/6VDwILx9T3zgUWI1xvvKVr3SvetWrfAzw1biOGMfR+B/XhxDmc5/7nA9/9tln5+Q5y8YMCMdvqX0Qlr4OANlFF13k48TaA/tWHI4kOO8nP/mJtVFF/9e6WVZPES+fn3HGGe5DH/qQ/1YRFLjVMkvhkgWSBZIFjgcL6PiHfVlxnU/Ht7r2VnZ/POQ5pTFZIFkgWSBZIFkgWcC5BFZLYDWnzGoJrBYBQzZATmA131YmsFoCqyWw2gFfFxJYre3tgAVZBQzpZoQOsBJYbXNJULVTAqsFdj2AU3XxKYHVnAOzGhfeElgtAPQTWC0yqyWwWprSJwvkLZDAamGsmsBqx1fNSGC1cNAmgdWC3yawWmDCT2C14AsJrBbqRQKrJbDa8dWzp9QmCyQLbNcCCay2XYul8MkCyQLJAskCyQI3DwtUvvLeV02atcDa0RLGAsgpGovYMMpyQQaUJ4bAstBqBGnLMRibMpavIrMaNx1Vzk+ZPpSlAotTKutGZjXIGSmzmp7g44m/ZmfK0kaWIp82kZeCnKWxVgizGhZzIbeDSzdJca+nBHVjXgdQyqxWJrUzGsSJdZ59IbKs5ZjYXGRcgBSqnoTNsYO4sGlXBTtCxqympywr1J4r+Gt/I0qeAaxmi/rDKG/qGYM6AZRQqVTdOGPwUoa54WAQ2VDkXZUHmIwi+xreVcYXYw/qTLnp2Rn/LZzIm9SjJOL6AAxUzp8WhSQtLpWcU+AIAFX2tzCr9Ucxv5Cb1DQwPJhISBOP06W0MyQsyXgEhiMyu0AqkWW2sLBop/bg/+bfk6o9X+9FNr619V5OBpSMTavr8bs7d55gjEq3vs1tPLU8LpUmBLOasZ112vbd2fk5V4F/Z0xFZFbrj4Y5SSnmvVZtRLY/kTbDCUUDoEjdISOJ9z1hYcRiIlmOxnKSFxKXTCfqmoJaYn2LFM/wSdbrHOPIpGqMLziluP9gAA+dfvotjFnNy8hCaxdMPEsrwhazlGNW4wnuE08+1U5GI18sO7CekJlmbXXVmGmQHuYfv6ybOMnKxVQw1JB9DkxkPHkNe5K9Br4Gtp9Qwepu0A8sU4ifPoaypn3AIKUsMqw7vd7AfAlpIbtMrRqZbMCSQ5uDxYfpx4lYMlFBJo9tr+ZFmXtwYpR2g8wlWdbArKbvsh5NdbsmX4vyVOYknuDGe8zj1HQ8gYsT83v3BtlNMGA2M7ZF+A99DL/8rjKNaRsIf2BZ/PznPzeZGZy+Rx3DdeJJp7k9e4KkLIAxZDtDXpk2PKeEkp6oRTz0GZSdMqJ1p6d9nEjDwnIAO0JOlH4Cv6BvoEz0RD/jRHnSzkgP64XKxe4/sCDlO459tDB9Ip3K9ldmfz0RrPV0rReZKZFH2keZH9A+s3zxm+/PQjEq6wjCjMcBnDTy7UxkVguhcZI4stahHIyxYRwZQ+EDPDENWVue8lZmtdWVFQf2V+9K0qdvxqyGemTjimaUj8y1RRnLYkhnZD5jPvGrzGrKvqIMD0VWBAX20Q6uGtm/tL/b7B6n52mr/8/ed0DdVtTXz+33fvV1QBAEFRULFtTEErsrir3Fmqixt4jlr8agiUSjxhazoiIRC8aKGmNdrlijEWNXoiEqRjq8/pXby3/tmbN/s8/1fPA9eMB7vDlrvfWdd+6cOTO/+U3fs7cyq+G7yqzGPCoDn6bHvp+x9BWdUoQ9i5jVcuykpVheLAPavBOJiwAAIABJREFUjXnoDwdWl2vNhvkqvqlgNe2LlemWbBJoe/RkfWSWaubYsGJeQj/p/VDlRIdRbh6sw8yjsk+pj6vd0CaprWws0WpZvvCtbieMbdAmk11Nmb2UwQ5gNcaDukufx1iCdhgMRpFdsttxIww8Ef8QY5sg0wnfYPupBxXAnsjn3V7fXXTRRT48xkWs7xhOMl9orxqZXDtsXMkOfiD9bJPR7rIva4i80Hg4sjYZdYfl1WsHBlhciJ992eZtm20shN/YDq/sjWymsIHV2VrN0ozvs7/T8SHqBfOFd022XthkfRllktzKpgy2iigjG8dOCgxBOs0/ShXLo47lMTfh/7XvQH9Hf2vORLlSfJPPYXMyq83NNV1zJozV5+ZjP6JzLpSVjW1EUghDJfVtK4BS9P9yKbY/uXytIWes7Ua6Txa4vixwsIPV2FdPM7fZOFqAaNq3T4e3PrbftzYAY1C2zZBl5BgT/aiOZ4vGcddXeR4q31VwYVGeX//61xuT0PTvOs/W35QRWMeN67Fp0fgO760VD/1HmYoxtyFj1ve+9z17d3rszPRgHKfraowLfRr9/4QTTnBgy8aFsMogVXRwRuUO8Q6/rWyC3/72t91JJ51kZmH/jL86pl6P3fZXmH0Fq3HMAga70047LXbppaAsgfhsLjWJa5CwIe2sDFJ/9Ed/5O52t7v5dyG5yAvfUX/TdE4f6MI76g/TMoicB4Pti/dYmyjyMXyTZYdxmY5fdHyFdg0X5Bm5BoDf6VfwMa7HgK2KY+prWm7K9MZv6bop4ld5XPoq/JBrAJjrE5QGP4dsJy48I9M6xoCc73J9EGGUnRxx6pyS86RnPetZ7uMf/7iPU9UgptkH12MLjrtPOeUU94Y3vMFe0fLW+vuEJzzBh/n0pz+dW9vmi8qMiHKeZgKkDzNfkEClX14Zy6GCgCkRC0a2orZC6wjqio4lmE6dC0JG9u///u/9T7CHHSzavdudfPLJ/vmPf/xjqwPTzGqcp+p62DQDJv0K9eIzn/mMj5P1cj3llMIkCyQLJAscbBYoGg+jH2P7iHbRFAiyMQ7ymN9rjUpOB1v+U3qTBZIFkgWSBZIFDlULlL73wVMNrObldbIdM5VxVMAKoFEqf1OtBVDIqN+zjefJcOQAivGDhfHEQZ4T12yz5bAJiQsAOeKoKq7kRhnoCu9SLg0bVybB02/H+CeQIwxF1mi0RCooSuZ12gHUhEvBasBb6QJYJdtkRrpK2WYbJqWcWOvEXRcbEIcuzNAmsCHzWytjEzQktN8bmgDpNFhNF4N1g3M4DBuZKn+pG1peHjFLswcKTgLYxWMGM2AZ0gj7+rKAfnvAtvk4h70MKDCKMp264F0G8ILyV5Wym2QKquPRxAFAh6vX7TsA1nDhW7ogSvt7u/VCeNiVYbBRyEWOLZs2u5lMxqjRbJo/AJxGH1jtdGzjUO3PvOFvRQaqHiSXARR08WM0HOcWKblQsWfPkgFK8E0DnczM58AitnHrJWuD7RQwoZum5XLFrSy3fRhsEvcGweZI/+5dQdrs8su3m5RFrz+wRSxIFHID4YijjrRFKWzgtjthUxcbzCYZOTdrgEv8Vs58G2Xa6QW5MaSN+YLcGP270WrFeiEnmlVeDfakz2OTQ0GBXATSjXCV4oIMKOudAlbgk3FjpGzpgV1VapS+BNDb5ZcHANP555/vwDCD6xYn3MIAhQAzcBIDiVWGX15ZsUUptBtc1Nq8eastECqItjcYmO/5qpwJqwKkyE36SqUWAW3trgHasMFfy4C8kNpcWAigpXa76y699GK75wJVuVJ3bLNQJtykVzvv3btsm/RYyIyLW0PzH5SvbcyXouQogH1xob1htoJEJsFnkBnlYi3iISAAYDWWHeor6yzSxs0uX8dHoY7D33uD4G/z84tu69bN/h526/SD3wIYt7QUyg4gvGo9AEY2b9rq6o3QX0CW8+LLg60gN1fNAKywD8Fe+Mu2Gj7IRXqACVivcc/0AyhGf0A+Fjdu8vHPziy6nTsD8BF1mfZXmVcASik5o2BWBVHhfZXanJsPAFxI1PJdAOaYfiw0c7EZ5ca2BWmDrK9/d27ebdoSbIhFyihxOzb/3LN7ycAWsA/ToEA6LxuXSX3jOW2Fts4Ar40oX4EypW0hH0zgJtqNmQwYgXpEwBlAkwwD6UDIy+EKsobhHsMLAmiGQ4CYQ98xGhQD3TxgOpNNBKCWPox0se2CLQmOnJuZd1sPC5IkM03IgIb4O6vLloYgHR78DX5IEDzaHE1/sxnsH0DJMS/0w9B+hvYc8bB9QJ/PODW/AAYxPOoaw+New0dQflwgL/v4w7WejUZswKwFVtONEfqb9qfTYDX6ho5bkA7dINIwujGiYyQdS+kYUjfSIb0c7FnNgdXYFu1dWc5JMLOdRxwqc8z+KJRfsF2j3rL+EX4Vx12x35kGqzHNs17yMvjMNFhNx29MD+qUjuVyAKOsDvqDGdkYDD6D+uDrgozH1gKrIb/0+U63nwPsrq7GsQH9rT/oGFht767dblfWb2IMyHG41vdOt+cuuOACn57l5VVrT3rDCF4P7VUYz6NNamUHG6rlskPfiatWqZgsNdoeW3R0EdSr8r4Yq9JusDdtvmHDgmvNzfo4+52u9U3wZbU542+JvLLKiaIaMzy+y/YQ3+E4Uw9C+DLyct35clkLrKb+k5s7jONGrZYvmgFdcM1t3Gdje9jZpL3rdbOPT38r+Pbc4pxrtsJhG2x2cgzgAW0ZoBB55YGcZh3zndCeqJ2D7YMfajuANlOvojlLLsC6/xO+tfaVTfTWHV8KmCwQLXAwgtWYZrQLbEN0Xo7fFay2nvC0CMa2BHtjPMqDKg984APNaBhPcVww3ecn37puLRAOdIQ2kuMY3D/4wQ92kALFhX6AYwHtSzH2Xc9YcT050rk7w2vca31HQR6Yf3A8Dmm8Y445xvoZzZvO5wjcQUAe6ON8Fc8ghfqVr3zFxwM7FcnnKSgE/SgPfGm+FZgFKT/KFCJMPEwX30Dd1DHvemx4TcLsK1iNY5YPf/jDDqCkoktBVEV2QxtAv3rta1/rAETC9djHPtZ961vf8vc6zsWYWkE/TDPKlmMrTcc0IOmoo47yP//qV7+y+fFxxx0X1/9WV83mCqrDOwqmVMAiwV7nnnuujaEUrKZjPayFUCJzf9Ub+C/X8PCX7S3kO5m2rVu3ulvd6lY+73jOemGS9tnYU/PFskP6OYbF77QD6hDXABR8rP3Ia17zGgN4TYMO99VX+a0XvehFXuIXlx7aRbpYrxH2cY97nA+DuqbzJOZR6+M0qJF518NQD3vYw9wZZ5zh48S6HtsTfJPfxZiY9QJxQDYV1wc+8IE1s1sEgpwGYTLNp556qnv5y1/u48K3FGj+gAc8wD8/55xzzJ+nwWpcV0NZFAFJdTwOm3zuc5/zcd7//vcvPBi4r2WYwicLJAskCxyIFigCq/k9zGFYf01gtQOx1FKakgWSBZIFkgWSBa65BRJYLYHVcpujCawW2I8SWC2A8BJYLYBeE1gt7GwnsNpub4cEVgssPgmslsBqOUCVnEDXzQQsviewWthwVoaHBFYLm+3GRJHAanFWl8Bqdtjnmk91UwyHogUSWC0Pbk9gtYOrFiSwWgCo40pgNWFqnXJjBbLgPoHVgq0SWC2sZRJMlsBq4eBJAqsdXP1gSm2yQLLAoWuBBFY7dMs+5TxZIFkgWSBZ4NC2QOkHH/7rCU/xYBMNkn6czJExS1lMFMEeNpjCqc+VlaV4qm4yMUauGjaiMkYKyIzWM1YJyCqRtQtn+XsZe0Gv23WdTHYH991uYKUaj0duNM5YWIaTDDziXL0WmX4ApNATgnoqmXlUNoXANBCYCapNsD6EvGOB0GSJBpG1As+MFaEMWbrwLk4gGvsL8loOFGTVcpTHAmvGOGPVyskJiEwbWCXsNJaDNGcADA3HI9fPThCAKYwLD5AHAkMCrvJ44saZjNp4AKkvYbbLytSzrY0yKbRS2bUzWah+N7LQwU74nrf5cORZ6bw/gMVhJnwLbFKrnZWs3Nuum5VdSEjIe6USqdv9Qlr2XTBLcSFt48Ki27YtyPBt3LAobDdVSwMWWngqUxkpdBEX0k56+pUbFGD1YLngGWUxwYijF9OzffsOd8X2KAXIE5GLixuNdv+wGx1hcUKarL0aGKTaKyt2Yhff5AnKXnfgwKSEa2lp2TVaYfEVTBVXXHGFv7/44kvtRGfJVezk+2GHHW6nMrcdfphbWFz04RE/GNW8b4wmxjjSaDWNSQ7xgA3Jh5HT2SoPAwlKsm6AVZD3ekIWJ2t5uhZlyE3lRWGrQr2gfNjq8kohrX+jFsAtuHxZZAx4kO3j6Wn4GP2/348MLnAdhocvULYBDFmUVrzd7W7vIJWKC3ncsWOHvwdLABliwGBnkovNWSsjlBXbDZQRJeeClFtI8+z8nJvNmP+QZjItgRWJ7FDw7dXVZR8ebG2UrZydnTcmSLD3XXbZJT4M2NcqGXMhWPDIrKbsd3rCtAsWw6wdAKMZTgKH8h2bjyHvXKCFDOhll13mw5zzX983O+MkL07w4tqyeZu1JyhnMqvhW2QqgmyusgrRB9DeksEF5TbK2DSdK7l+JtcL+eCNWwJ72fzcguv2gt+WSxW3fSfr2pJbyCSAb3zjo109Y+v53e8ucP/7v+f58K2ZmptfXDD/iemEzYO8HXyD9R22YZnCN8lqpn0Z3mk2Zvy7aNN27Q5Mb7ADGePQBtD3sFnCDROcwOY94qQPq5wM+gXKdWzYvMn8CvWep/tx0p8nyjdv3WLp9218Rh+6cXHRHXHkkT5tyBe/pSCPSy65xMpOZV5hD6YfDGF817chmd1Yv70dRA4Y77HcwWwVAJvOVSt118r6ArBVuVLoUyBp2O2F/hr3pWwwge6ErHt4l8x5kL1dWQ3g4NAuhX4H7KpsB2AHk6p0FWtbUP7Ml0oiol06PPPt+dlZ62tCXY7saGRmVdY01F+MY3DBhmSNajZnrP4GplQyYGFTKLT/c3NgmszSPwE7VPwWwwepx9Ava7uB5wyPfoH3YGJTpoLIiBnlkpVpFTZkXwn/1DpLe2p8ylqnfqJsGAoww3OVt1FmCWU2CF6SZ2bSNl8lfLR9CzLfoc/CpW0LmdXgq/RhtOUEfg1GkYFE+yykObJn1Wwche9GGcdGZOwbxbEfGFh5LS4sRPn4cpRoVOYZZZuatr+y3zBOz2hVDmxYGJNoGI4/MRYzVrZa09oHPGdZQtqe4XfsApNoaFfxjOyA1VrFXb499AWXXHSx27UngG7HGEtX43iI5Q3G3O3ZWGj79p3WVqCucRyG8gHjGS5IEJUrobPEeBKSrrjmZ+eMOVIZEpQFRVn0VPrT+3s2bvRpzQboqFrMO9pRtqWwH8sa7EG8RzkzzSrPCj+ysUclti3wH8aprJNID8sYvqcyoCw7hOd4cprpgmlA2pUZieWr7TnujQVNGDHxTX4XYVjH6626qzcjsxrbZ/RBZElCXmsZWySa5sZMy5cR2le2h2F+F9jMAutbqANav4W8OPNdqyZr3FwZe9r+YFa7ava1fWVK0bp8VblLvx+4FlgLrFb0XDfyFWiNsMrgWcRkpvOq9TCfTYe/tuNnm4F+lIw9aKvucY97WPvN8T7HWwduqd7wU0Z/0DEX+hXOb+50pzu5n/3sZ94Q6kv7ahllEoffYm6I62Y3u5n1Y5Ds5AXfYN+Fv7ruomnmWFWZ9FGnOKYDq9MrXvGKMAYRRqi10j/dfjMNYDMik5O+i/5KNzi1vrMv07Et8sHxAtIFaUBc+I6uITEexMH8FjGv7Ws5XFvhwawGtitcnAPjHuVTNCbleAB/2R7g/olPfKJ7+9vf7uMBSxnY1WgfspHp+G7a/loWRfKdSMt973tfHycYAznef8hDHuK+853v+Ocap9oL9i9iFIPv0Z/BaHXsscf616aZkLl29ehHP9pBAhaXMsatxQw3HZcyhLENvetd7+r+8i//0sd5/PHHW3054ogjcgxbyjp2VXUA41PWI8zhOYadlspk+cI+/E0VU04//XT3yle+0n9O2QaV8W5f/RJsZW95y1v8a2TwxH1YHwrzY7Q5D33oQ/395z//+RyLmLL96T3TMZ02jm2xhkKmSayRsM7Ch1kWKFPWcawdkk0ULI/KxL2veWZ/irp2v/vdz7+OZ1xXQRqf/vSn++cf/OAHCw9tadnpnBj3Wnd4j/J/5zvf6eN8/OMfb/6wr2lP4ZMFkgWSBQ50CxTN37VPwT3732mWtTSXP9BLN6UvWSBZIFkgWSBZYG0LlL5/1msJZbJNEASHfCcnRpAGtY0i2cAOmyVhgwoTQcpWYmChG6X8PJ5xEom/Ki3AyZrSduum46DfdZNM0hGDDwNsCWACE1HGiXcVrMY04D1OWDGJNLBareGGWfxICyevkKXivYLVADJRsBonxNhgUgpvDrKG/VFc8B7qBmTN0gywGsMPPDgvbOQgPd1MLg2/E+SHzaaZRgYCgkTjkDKgI19+/sJmZ3bvAWMRkWeLJcMMWOK/NRnnNtIMeFctO4ChvG9AMikDQmExoGcglbKB22BKlVJlvvrdCPhbmIe85kYf5+aNC7ZhBvuptJOBZkT6TQF/zVpkK9FFRDeOfliqQPotbOYBMMELtiXw5fIdOwwIBZlNyk1AypAyTBu3bLaFMSzwmETp0rIBtvAdglQgjXfRRRf5zy0vtW3jEIAnyoDqZjBADFz82Lplm1vcFOzj5f8yQA9kUumrpXLV1Smf2miYVGtbpMFUKitI0QW/alRrrpZtcHoAQSbFqJT9qEcm4SD2nGk2zW8RvwFfVttWdjpJAFiNPqATC9iBtoVfG1hzFCUO+16eL2x+4ztcdAVQjWm7zW1PNPkExEEgIBY9CRbctWuPgf9ajRkrI5YV4l/ZG8vR17VMinHDhkXXmg3AJtR7A7P2IH8c7KmTJ8Spm9Bs3wCiI5AOPtyaDeDFWq3pVjLwkC4S62KVB7xm38IiLP0TMpqQ+cQFexDE1qg3zZ9//t+/MDtDdhLgAlwL8xusLsC2UQY0Li5iw1o305gvL0NMZspazcpXpczQVhAgiHaXi6IAW3BBGovF9IHDj7yRtauoN+ef/xufvsGo7+bmg/21fcD/aVukke0wQGb0N4DK+C2kXUEMM60gzzocT9yunQHAATswDNJFP0baubANIAcX6fF9Lh7rwjDsw3xt2rrF8o70MB6E4YL6EUfeyMoUsrwETcKekEPBdfNbHG9+q+CGvbv3WHjI9lkdbzQsbQsLG3LpNBnQbpTU1I1ZALNY1gBl0Q7T/bi2pSwLtBvWlw0i8BR1h/0mfJU2HAx7UYa4FL+rMqbov1jf4acGwBI6eCzcsz6jf7cxDADTmTS2bo4hft1Yo000jALc1bcVdILn+i3aRNvAtTbDEZbxwrZqN7YzeMb+SzfHFCylMrjwL8apadZNeN0IVeCLgnKscaCMuCBVdHNG7/Wd6ffx/2mwGu2WY/GcTMxXkXe2Gygf1k3UOQPMyaI+wmgbyvxPSlGKBuDgKJUb+zIcBmBbp2A1yEpqHlUeRu8ZRkFRyLP6Hu+17CBvrSB6pkFBeACgG1iwVpXxVWTS2L5zp/V9GHsQMO0q2JAKsuNof9hfByneMG7Mjb3b3RxwmfUO5cB2Ce9QDvjGRx7lJhmIE7bnmBntH4HR2ieizNkOqL/lZH91o2Zk05ScDKsHOGaHW7SOaLuhdZP1KfS5cS6gaUAY9oPIB/1H2wqAmVkWCk5B+LWABkVgNaSD9Xm6Dhb5GMJqn8v7uYVZG6sAoMh+EGk2aenZhj3H73wOcLjO17KzRTmwWsnBP7PazL++TdAaHg8h5NuAtQBp+jyWL8DuxddaoLQEVlurzT3UnyewWuh7WL/RrvEebTNAT7jQNq8HMHGo+9N1lX/2FegDdEzBPvMWt7iF++1vfxvmLsPhPst9co0B48SbZIe8/vZv/9adfPLJPk7M2QDowPWNb3zDgGWYSyvYS0HMHMfpGBbPOM6Cf9H3nv3sZ5sEoY5/17Jv0WYlwr75zW/OAct07a1o7Il4dExeFO9znvMc9653vcu/fmUbnTqOu678Yr3fYdogkfq0pz3Nv3bppZfa63ogRcfjGL8UgYTufe97u4985CPmbwQkATDDOa4CnjAP4xhK/QF+zTGLHspDxE960pN8/JBlJNDnUY96lPvyl7/sn68FVtNxtI4rkRem7Qtf+IK75z3vWWg+zllf8IIXuPe///0+jI7f1/K9af+anuvh9ze+8Y1WdzDXZb1DXtR/OF6eBtIpiMnWmKvxILDO7fA92g3thILDeK8gRUhwwtdxTQMZ9bvr8TmmW+U4sQaj7YOOiwlW++IXv1job/im+iHjR/qnx/AIizWtf/u3f/NJvd3tbmf1VufxOv/+wQ9+4EFeuC6++OJ9bj/Vh/FtXJDlZH+KtGt/etppp/kwAOlq+1lUF+AXbOf1IOF0ObzkJS/xj9761reup4hSmGSBZIFkgYPSAlcFVtNxHfoK9h25NbaDMucp0ckCyQLJAskCyQKHtgUSWI3Magms5mtCAqvt9HZIYLUADktgtQBsTGA1skZNbLEtgdUCC1cCq4VBlIK3Elgt2CSB1eIAW08+KjgvgdWAZktgNXhKAqsFljsFImNzy0CKCaxWMGNPYLVDexlj7dwnsFoCqx2MdSOB1fKllsBq++bFCawWAGcJrBbG1AmsFg6Tcq6ZwGr71p6k0MkCyQLJAteXBRJY7fqyfPpuskCyQLJAskCywPVrgdL3PnjqRE9EGkvQIFL8V+QUmJ5UwkkvSgeGzeog4TR9mokTZfxmsjUZSAzP8Du/i/9zYIKTeWSA6HZWbeMXGzk8ZYYTfGS1UbY2vKdMBowT3+e7+FvLmJPAUDXKJC910x1yRip7wHTWICGasQrVm5G9BnFyU1aZKga9KFMF1jOzg7ATqQxoD98Vxgsyq/mNrIwhrDk741qZDOh4NHIlylZNIrMaJJNKmZTPaNg39rVhtx9PqI2j/fFdZXOp1Kq+TGu1iskMlat1k5uEjUcZEQJYu8AEQh8w+c5hpOj1UqTZNTcz7xYWArPRhoVZk0hThiqkhfFAFpZp09MTc62ZnJyTMeH1+lFOrhHlYiEdy3IEqILsPtt37TLWEJQPpTxnZufNZ+BrTMPSapS83Ltrt51qhF9QRrDfH9qJ1k67b2wWkBZdXQmSiGBC4gk6EGcpO9TixsCsNj+/4OBnuFozM66esdzhWbkeGOMg60lJrz1LK4WMgMqkAma1aiOUrz/BnamBoa7Q5t12x/KrJ3AhscoN1NEgstPhvaITx55ZLWP+6xsTn3OQyKStavW6SFOMjTFltdM2Jqq9e6LsF9gHWY9OOOE27kZHHGW+R2Y1MGBRBhQMZJR23biwwWQKsKDJtmJpacXyDgaf5mxgE5yZaZn9kW+2S/hLX1LWKJWDVOY5pIfMNGA22bApSGRu3LjF7V0K4Cf4I9scPRkE5h3mFxILZEYBY9x55wW5TKSHfjs7M2enm//vggtt4RY2IPsUZBz5LbS3ZKmB3/J0J5jVWEdUiibIh4WNYrbBuA/9QiZPXK1a3YSNKZ25vLpi30KbwxPHKskKCdOLLrrQx793eY9rZCyA+D/bWHxXgS+UxIBt2A6o7Ca+Q6Y3LwM3M+/j7/YHbueOXeFbewMDES7mw4cBi2QvSCbjNK7J4woLFMpHJSWsLm/bamWBE+gqwclyPPamxxmDGvqX888/338L7c2JJ57o70+6y52NiU19o72yKjKjO4yJCnHz5O+mTVssPyqn0e+J7LUwFYFZLbL+RMCE0qwr8wPSx7qvLFmwG31MfQP+xhPdnW5kswNbKO3upckzH4O8IE/r4y/LYjIa5cIrU1Fkz6oLayMkR0M/hPSwjGBPZQNlXcBzSprA31jf8X3eq7ysyjJNg9X4XWUGVaY6+DLbIvU3ZajQcY6yDSA99EnYp4iBCXlWJi2VMqKtYHPeT5cv64WO6bQ+5tsryKGGwYHGo/2IMgz4sUQ25oGdtO4xX8r8gHcZvt6MzJ0oC5ViZJrBnmjtqsiANhotsxWYZI0FbRTZ+MpTjHIKHqK/4a8yCSibGtOwpj8MJ9KORZZKjKeYl+EgsqCBwZd5gQwowwQZ0MCIgjaG6QGDai+TYIafmMzoMPazYFkxZs1BZP+tViMTLeorpaUDk0Zgxzps6zY3zmRwUVbKrEZZakgfsZ1HPWL/ApuwLiNdtJHas1mJNsFz+ifCFrF+4pmWC+PUDStr5LP+xPqscjnafDi0b2ma0a7S/trWIX5lgWAakC+dR0zL/iAtyBPDw3fYtmi9QDjaDe0W72fmWpE5uFHN1X22b6252K6CldXY19ZiVvNtRbRSZFaLY/g880zM+/RztXW8T8xqxXZJT/eXBRJYLS/HzXEs/p5wwgle7pHjoAOZKWp/+cPBEo+Oy1gu6DPY74E9m2Nn9C3rYX9aK+9ktDrzzDOtP8HYgeNHjAko2XnGGWfkmLG0nS9iUaJv4a+uDYCp6xOf+IRPkkpqr5XG6fzxu2eddZZ77nOfa+OdIqYi2I3hNZ61mLrADvXRj37Ux6nzWl3XPND9iP7zq1/9ykFKExdY8YoYs2Az2k0ZiTWPRx55pPvSl77kH932trd1P/3pT/39ve51rziPz+bGeI74+C0F2+OZMmbp3J3sUy9/+ctt7ANWOJQxL22j1vJ51hH9HUx5z3zmM300ur6oMrjvfve73Qtf+EIfRudn66lb0wwunC9C/pEsdOo/YNenHZTZX1kSNW1aFsrei+dcS8DYWiWc1VbanjCu7373uw7MdbiwLqXMZ+vJs6aJ5QhWs8985jP+J5Xj1LDII78LNjKOYaelOIsYHHW8r3FiDfF973uff/SYxzwmJ52peee85z3ZTF3jAAAgAElEQVTveY+DhDAuXe9Zb71WtkjKy0JClizSiEfXEsAghwv51nzp94qY5FAOtK3WKfgS2lBcX/3qV9eb7BQuWSBZIFngoLNAUb+v/XhiVjvoijQlOFkgWSBZIFkgWWBdFih99/2vnigwghO7UX9gm4XNRiO3KcvJVgCKBTAHnqkMqAFZRlHCTyfr2Bjid3WjV2nNsUhGavl+r5PbxOKkHBN0AhTwjO9jAs/Jom4UYbKrm7LY9MMFsNo4A12pVNbYxQ3L3EJXBlTDuwB0cVFLpalyQKtO3xYUy5Mo+9UQGTI8NxBVv+cGwwD8wiJfbxzukf56BgSBDCgkMHFBqhWylz49k7ED8M1feJaBhIaDnhsPQjyd5dUIKprEE2ftXgRkeFtlYCbISdFWAKtRHhRhxuXwLQBcuiIpqmA1TsRrXjo2oKKa9ZZrtTIAVgOLWwHsOC1rQT8BWI1x6oY3wGrcBEXcXHAD0MpAEjOzUf6v2oiAs6UlkwjcvbRk76IcCWyanVvISbBRwm/30t4IrFyO4DD4F31yMIgAnUF/bItJAKsxne1V5CswmQHwx01TbCgSzNRstlypEoBBAKvNZpKgAKvR/uVy1fsiruXVuGGc3yiNG971StXApuValHBFeJMI7HTNJ1G3bCFwFDezh/2BgSTwrm7klzM/rJYifX83k5BFOufmFgwIAr+OYJeYhpX2qoGl9uxesm+Va1UHGVFcx97kphYPpG537dnjn+/dvdtdctkVwT87XQuzZctWA2+hrNhWANDGe/gAT+aO3MiVMslj1FHzsUyCzPuzbB4rIEDlDnfu3GnpxyL9tsMP92nbtu0It2t3kKHEJkSRjB1AFbqhzgV4yMhSEkYlNWdas7YAuWvP3ihJuWmT1RdIy3GRUOXbOp2eAdogy0UJEchpsq3TTQZdWEVdZH2EzDJ/A4iBQIrtO3dEP6nXLE6UBdtAgMwuv/wyb5N2d9VVqqGdUakPLFIqsIb1Dr7KfGEhlmAXLAxTPhWAg2YjSIv2hyO3/YodZn9/g7rWalm/o/KCyIcughJwpvIPaHtYFxY2brA0IB4uMAO8R5+HxCcWe307MJm4n/3sZyHv7ba7613v6u/v8Uf3NLAa/s+2dHV5xQCdl156uYECUQ5HH320f3fLlm2WF/V5gNXob/Af3qM9icDueq5eK/hjrYVtxoO8sh2G7zBOfIuSuCurSwa+nJ+JAHT4O7/VWY3gddiE7XC1XDYAIsqdz5Fn+gPqcRF4SOXwYMsIAIoATXyfgD9sQtCvkAYFlhWB4+lH+Kt2UrAX0qzStEwD8kE/wbsKvFMJRWUmU5lUA9OL9Kr39X7oZxXwh7yrPDrv8Vw3JHmvgDzNo4LIdZNKN3OmwY58H3lUGylwR8Fnmh621ZBl13hsHCsAuMEoSpxDnjjapxnBT1kf69sZAavhMMB0Pln/TF5cxjbIB9Og4161p4KQBv0IrgLo3Ow8GVt/hHpq+cok65GGUimC9tDvEUyGtnqQjakgYd3ttn0W8oDyio2pEN42biYlsw/6WOYR/sg2HH0Z45xptkwGVMfzCpbFRg438VCf2GYq+Bs+zzzqJurizJw9Rx6KgJi6WY72XkFvRUx+Oi7CN9lWwPfVf5h3tF2sFyhf+iTsqXMo3VxSH9b5Du8Rj4JreQ+foW/jO0UAaKSXNoSEu31XwGpoJ9jezszNumYrzBcACufzWjO27bBZhg32UwcA1XGpbV1JDp9IpSjhZEx25cJngMZcBfL/SWC137dJerI/LZDAamHcwfYD7QXHFACaUII+Dy7dnyWQ4ro6FuCYTsH8ClbDPIblqLJ46/2Wtf21mnvb297mX3vGM56RG8+yP8RvlNh7+MMfbn2O9rE6PlXAOZ7zWzqnPeaYY9znP/95/91b3vKW8bDAGhlYC6wGoMYTn/hE/xbmiwoiKfquRq8HQ3TsD7nIf/mXf/FBAbRnWcD+HHev187XVzg9gEZQy89//vPcOIU2Rd51PsK+G79zvIP24+yzz/bZeeQjH2nZOuWUU9w73vEO/3/4JA+1Tcen8wYFFDIizFMpMwpwHcP/v//3/wzstR6godobbR3n/QDAQTIWF9LGOqMHBL75zW86ylNi3Zl555zqyspyuv2kDR/4wAc6ADxxAfDH9WyuK+E5ykrXvfkd1G/WGaRTZUA5Bv/+979vbTt+f8ADHuBfR9r5rh7u0LkIwIv3u9/9fHgc6Lw67QjTynqHcSXBUze/+c0tX/pd5PfP/uzP/Kso86J6qvZEuRcBvBRsiu+/9rWv9XG++tWvLiwqBTTg+/RnHtDZl7qq7cxd7nIX/+p3vvMdyy9sybE8/IcHD29zm9vk8qIgWgWrafxF6YJvU775F7/4xb4kPYVNFkgWSBY46C2AftzIVeSQ4Frrjgd9hlMGkgWSBZIFkgWSBQ5BCySwWgKruVICq/mqn8BqYbMxgdUCcDCB1QKrXwKrBZBcAqsFsKwCbhTYPT1+SmC1vEUSWC2yrHFhfpqJLIHVAkNqAqsFQBo38RJYLQBMcSmrdAKrwSJJBvQQXLtYV5YTWC2B1dblKAdYoARWW3vs7GekGc1nAqsVO24Cq4WDZgmsFubrBD8lsFqYgyaw2gHW4aXkJAskCyQL7IMFElhtH4yVgiYLJAskCyQLJAscpBYo/eeZfznRE1V24n84MrabVjPKJuKUEBeKAoNOYKYJTBIB5IFLGQWUDpubk9hwUWYCLs5hc4rx48STyc/1OpGZrFy2U284oUYZQZwE5aQcDA38rjIG6WQdYSmbWK01jFktxwJSjdJ7OVaMSZSUmpTiBhIALkwDbGl5FGY1sJ4Zu1u9brZyo8h61en3XH8Q7OmZFTKJJaRBmdUg5ejtPx46EhtUHfiSfp9ZbdDvGrPaaiY56MvKRSml1W48zedZ3DLpyRyzWq3qShn9AqQJh5l8Kuzc7gZpy8kkSqrpqdtmPbKY1KuQPcoAECXY8/dlZPXE4aDfNxYQDFTpS5CNI5MT7BptHuXnVOoLaeZpyd179kQpuk43+litasxSkAHlKUvYhPIbYBZR9hRujOBb3FCED/AE9HhUsudgK+FCGuRAjYVuFE8i45Tixi2bvT1nWnPGZgfp2karFepZreYGwrJCf+4NRiIDGuXVkB6mGb7DfEHuks9hPwJNhv3ICAjbsjwg/RlZ0PpREnE0Nt9GeNZlSN9GBq+48QqGOMoy1uuxnemCTTCTlWi3O2ZDsKzxOeRcyaw2P7/oqpXAGgLJNkro9ns9t7S84p+DAY6buxs2bLL2DWVlzGrLbUsnbAPpLFxgVhtk7ZvKiqhUmQIvVMIP9zxRCyYt2gEMX2RWW1zcZMxq8Cue9oSNeZobkqlkNUNZmfTbjl3GpoN2z5jtwBYJxkVvlIrZGWwKbDPdpGxlh3cZJxj+cBIYV6PRdBdeGOQ4IX9JH0C50c9VNgPPKW0BZjWmB/HzRPBFl1wcme0W5i2PyC+ZscC6tXt3kOYcuyj1CHsw/Wj/WXYqfYjnzDvYgujPeE7GAPgm86LMaghPP0E+GAbpYjkiPmXuUXY31iOki/eTcsnSoIybKGv2uTc7/ubu9re/vc9vp9dzP/7xj/09+sA73elO/v4P7343Y/mCfzIvYB2j3S666BIv64EL7eJNb3pTf79t2+FWFnjPpH47ffM37TfRjjF+yECrrF5wqnBKXVmI9LQ+2zfYjHlUqRJ8i+lcbS+bzcGUSfvnpCCnmNVYFq1Gwx122GFMkmdYYNrI5IRypB/qyTvEr207fQnppT2Rb8aP+Gg3zRfCM4/axiId1gaKlCR8U9mVIoNdbIfhhypRQvt7eeJmaJdQF2hz/S78U5nVtB9VECHvtZ2B7ZVZTdu1tRhY+Fxtq22j2gFh1Cb6rp40Vx+jrfBMgW7WB2UstPod324IQ9VoEtntwKwW62+UXwR7KZ+vh1lNGV5hYx336tiAeVFbKrPXZAxGqwgGZTxot4vkICci0QsfYJqXVlbN/9F+rrZD3zeajN3evYG5Ez7FOLXPxXOwq+Ea9GP/DhlQrYcczyDs6iqkQJ2rlivGrKbMeWgXY5+7wdp8SASxj0BbTlshbmWyoE0a5SgrpcwtiJt9okoGT8uRK/sd8659NPyIY0jEqWwqTAPsrBJTbCuURVWZBXW+oCwu2lYoa8T0WILxox1Vm7AskF7atjUbx9Uq41trNoz9WsMvbIzS9uo/kzLaq+CtUEpmvasIk3RiVrOuJt0c4BZIYLXQ57GfZxuHYrvvfe+ba9e1v7X+5wAv3xtq8ui36E94jz6S4ziwlHLsrGOjq2MPyvaBgSuO9yNTLXwH8xRckIDk3HSacUoZs5QZSJ+zL4UffvjDH/ZxnnzyyXnmzoJMTDOrMQjYwh73uMf5/5533nk5iUllxlK2sCJGMfSBtCPkcZm2E0880VKD/CqzKsdcazFjXZ2y2F/vGONwpeIe9KAH+Wj//d//3aJX5nH1MTxXf+PYCmX+pje9yb//0pe+1OwMxiiw7eH65S9/ac+xjqBstkXjF32GtQZKJcL+LC+wtoEVDZetZcicihkq8g+UFe0AHyFzG+Ipat/ANEZmNfgVx1a61nJl5TPNBoawYL8i49dTn/pUW8dS1kLULdpZ53M6lkRcZCHHugAY53D95Cc/sbngUUcd5fANXGAX4/yb+cBzXafB/JbMaohH2YHXqm9r5Z9ljW994Qtf8MHAUMhruu688pWv9D+B7U7Z+/hdZU1b65toY1i++P4TnvAEH/RDH/qQvQK/VR/mD3e/+93d//zP//j/riV9e2VlrW3Lk5/8ZB9U5WqRLp0rXHLJJT4MmNU4x4IP0g9he8aJctP4dc2PdQC+gfLG9etf/zrHfn5l6U6/JQskCyQL3BAscGUyoBw/6F7uDSHPKQ/JAskCyQLJAskCh5oFSt9536tyYDWTNnOluBEiYDVOgGEoTKK4+Amg0VikKjl5xWBBKeE5OVOwGiaL9l3ZRMS3uGHcabfdJANseRBVPQBTFKyGtHCSh403Tr5VRkcn634zKQNLTYPVbGO+FtkddDOy2+/nJJmYHgWr6UbpoBc3/xSsVhdAz2Q4sjRDKpFgNb+5lSHRMAEmWK3eajpIOeIajwYGVqtMAgAt/IAdpwB6Gw4GBlZrLy/bopSC1dq9ti1yeDBHPUh2+g2wRrB5FX+zHS2A0vrjIJGFhYHVTpCaGg7HMX4A7LLyajVaUVKzVHaTDGhVmoDSN0iUYsFCN9o58BwJIECp21v1hvmhLjoOen2zJzZc40Z4yTb/IL1oG7SDKNs3cpMoL9uYcc2ZAA6DHQhWw2IxwT26ad1szlh+4W+2KDcpu3o9yJ5ik5i+vbwUAYLI+8zMnA8DUNGGzZv8/YbFTQasBCCNAkqQCxxlRe0DZpKs3f7QFnJQFrrhbaA6AastbIwbxsgT0zwWEID6P4BfrF+op5BcZdkp8IL1CGA1xgmJSZYFwGoElIBRhu1Arx8BcJ1ON0r6jiLYDpBMvOPdfDiB+qe/dIPcTWJZI99MD8Bt9Eld9FLgoN90rwcAAcBqnV7II2yp8oKMEwtUCpBlW6ntGIBH9Bls0m/eutXHuWnTVgOrAdBmAMfx2OoCwGr8LmxJ/9mzZ8nuvWRwBvIbDiJNdnNm1sBqkGCjzWFDlYDkuwABcjFsZmbWwGpY0FWZVNoQz1hn4bcAWuICmJJlijaZQKKLL73EwsDHWccBAGL9Qvh2ezW4dbXi5ueD5CvAcIwfi6PcSFFpToAhuFiItkLlNFRSgmnu9oYmnYnyUrk6hkE7wbbCA50NsBsroIJRUD9oqz3LUb5WQSooZ9bNo46+sTv++ON9HnuDgcmA4pu3vvWt/fM7nnQnA07Bf5hOgEcJ3rrkkstsYRv+ctxxx/l3jzjiyJzP0yadds82oPCM6UE7xP4dbXPRAkAAqYf2X4FrqN/0f/ipgtW4eI68s+y6vbb13bPNCJaCndleKSAPZco+YH521h1xxBFWN7kwjHpGQAwknbW+s84qexPyzbqpdRlpoHQs+neWqUqNI7863qBN8FxBcqGFCpcCH9lmojzZNqIeoC3gpUB/tgPIU1HbjnzQ/9VXEdZAit3YruqGm4KSFVg2DUQrApxNA272Beg2DfZSwJCOIZkv5N2ApH58GJhB1eZ4z0CBpbK1/wCrMX6MYSwvAlZD32GbNlncWn6+XSqXC0GQugGo7IO6wKZg1nIpjOOm01/Kxnd4jrQYyEzGUfAd2qTbH1gbhfHJ0vJeH+fl2y8zX8KmV9zkieMi+DP7lJXlCBrD+MHGb62W2RBtRacT2mcPXs9GJSpZBPuw7PCcGy+oj6yz+KsbVqyDKDfav7va9t/Ahd/5HG0J20DUCd2EjOWbl9rkcx3nwI8U9KZANAWV8rtoe/kc9SmCvKNcrG5GIX98d5qNsgisCbtpGmw8No5lobKkGzdvsDJSAG4Aq4UDRbOz8RAFQPg6TrOxcTlKfmrbDrCaYW1F7jMPXo3yoNPPp+tN+H+SAS22S3q6vyyQwGp5ZjW0BRgb48LBiHw9DVY/EME3+8sfDuZ40I+yf7vjHe9oh1muTp70UABBQve///1tLINv2TpBo2Fj+ZNOOsmtJTuncSrYoug50vw3f/M3PumveMUrrjIL0+AZ9uE4PPWUpzzFv/+tb33L/FnBLrCZjg0NgC3ylzpeQ/342Mc+5uOEVC4vtb/eo+8/0ORBdT31Oc95js/Ce9/7XsuLykSq8ZEPlRxnvmCzpz/96RYPxyMYQ5x++un+Ob+De8TPePQAKX/DXx3H3eMe93Cf/OQnfTyc2+P+E5/4hHva057mn2u68H8FIDIP6ic6Nkf8n/rUp3wwrB/oGgD9AeNfyJri+uAHP3iVPnllAdTnIXOL653vfKf5E+zKuS/GwkyDHipCXvgcwKozzzzTxwMwlh0mlQPRsDkPGH73u9+1ugB7KrCS96hDj33sY32caAM43lwPUGw674wT4/H3vOc9/mfWS9xjLUBBc8zLn//5n1ubpuNi2IF5Xys9um4He6JNxIV2gPMhzLEpuYr1Aspxoq3jQXjd01hvoWs5vf71r/evEUBIX9U24aKLLvJhAOz80Y9+ZJ/ReOiTOu/Rwyzou7kuiOd3uMMdfDz/+Z//aWP59aY/hUsWSBZIFjiYLZDAagdz6aW0JwskCyQLJAskC6zPAgmslsBqOWa1BFYjOCmB1dCEJLBaAqslsFoAkiSwWqgLelotgdUCEDyB1QJgM4HVYh0pAiclsFoATiWwWgBWsu3A32lgaAKrTU9i15L7TDKg65vuH3qhElgtgdVuKF6fwGqxJBNY7cq9OoHV8gdJElgtzM8AhEpgNecSWO2G0iumfCQLJAscihZIYLVDsdRTnpMFkgWSBZIFDjULeLCa0n8bC0K5YiehcEKIz7udjrE74FQdT+2DeYVhlGUK90rtrYxZykygp7p4wgin99qZjFGvGyUaUUg8OaUyQMowgVNURfJJ3BTixirlLMFINTb5m0mOaUPp7C1tYCkzib3I9IY08PRrjtVjFCWoqsLwURN5nZGwVfWGAzfIWK38Kddq2JBBWTQyCTAwnCEuXCNIaIJFDRvGk7Ercy9sMnGlYWAwALPaJIsTTBVGKT6Op2ghP8pTe+PJ0JUrgVkN+WrOBBarWrNlzGpIWyeT72yvdo1ZTZmWwCLGk7atRtPYUJDe0Ths9k+GAzdxeVYKPIft7QTlKDKEIX6mH3KW9EM9bQdfHfRDnGBWi6cuI2uFSl/1+oMcLbvLgIxgn+LpPPzl6bbLt19hLDVg9bA8tmYtj/BxOxE6KdtzAIB4sm/v3mWzOfI6OzPv0ww2n4WNgVlty+ZtrtEK0m+QnV1pBwa73qDvSvUApqlWam6cSbKudNqRWW0QGSxUSqFZi+wa8wuzxmynMlXjYSwTPakKeU2TzlxZcZ2VwLCCi6w/+Mu6Uy3XLI+dbtfCguHMWL6qlRwbHJmHVlZj3JVKlKkYjkcuI/Vzk1HZDbOynmnNWnkhjTw5OXaRQUfrKcqXbVd/GKUbnQNrTkhqd9g2ZjXYgYxNKi+osmIoc/oJ2iKmAfds9+BLGzZlzHkbNrs9ewMLDtiUyHCji4tgO+PpVJUI7HbzLEosF5VygwQeJDlZl+mrqBfGfleK9pmbWzCpTdiGJ0MvvugSSz/qHNNTmkzM/3EyHexquIbjcU7WkzKgV+zYbsw6Ww7bZv4ANinWi5CP0JBV66jjwf/B9kUZUJTFpZde6p9fdtllVscBhqAfwoa0/zQ7lEksjEtRcrrfN0YxnMJmu4FyIbOaMnLh26xXsGWRrOSO3bFM1QdYVohjw6aNZjcwd/72t78NdbzXM2a12554Ow/0wKUMRmCR5Gn3lZUoZQtbkcFoy5Ztlja8y3a+24nv6ul1METShoNBz/KIvHLBW8FJ8BPaQVnKUA9Yv2Bv2hxlQnu2OyuWNsg6s39H/Hx3dXkldxqaad24uGhsIShrZVZj2wIZzyJmNfUHvBvlmKPMtO9zG6HvU5kcZchDOtdiVlP5VN0o4Ml61GWyHKHe8B62ofQLfJDvwn70f+3vYA/aH/nQsRYrmI5JtC/QdmaabUXLWhnplDFOpTmLmOQU4Kj1RU+OK6Mb0qbjN2XJYr78mCQbC612OjkGX6ZZ81uu1iIDhjB+DQaxjwPTrrWHLoJglLzUGqvspoidRvOrY2DYWZkItVy07licpcgKosyFNZFTVyZXjGHZ1sF/2IdedMmFVnfQjlmfOI5tlzIQLy9FSeheL46LtP4ijaNMGru9suqG2T3KR6WWVWZHJSzZjuEv67sy6CnTXnt5xdphZT1E3SxiVlPGQdZbtpn0T7UnnjFtuI9t6UqOdZLP0a4qQxvziLQxfsSnjMvKoKZ1RO/Vl5RZkG2L5gW+bwzTs3N2X29GP9e2qzETJY/Rb5vU8kxkKFQ2OIwzR6MwdqzUII9Lh481QJSNfV9dVBfyDGpaexKz2nRbkv6/fy2QwGph3YF2UAYajDWK6quCovZvaaTY9tUCWha6OffoRz/afe5zn9vX6Cw8GZMxz3zZy17mn7/mNa+xebOO0dA/sf95xCMeYTJ/vl/I1oe039Y5gUp2wweVqYuyfZTcvLLMTDOr0W8xxiGj18c//nGLAn0j+2T0w+y3p9mYptm6EAHeJbMWJUbxXMtC2QcPxPqiTHJvf/vbvV3A/MRyVAY1Za6aZrHiWBu+d+c739nH8+1vfzvHlks52ic96Unua1/7mg+jzG0oK5U71DhZjmBtA/MYLpXCRHzwdVwYs+o4SNsu9Q/Gr2V0i1vcwp199tk+HrCXc8yl7G6Ij74In9K5+dWtaBgHc6wNmV3608Me9rAcEy7jR7o4Jz733HM9Sxiu//iP/3D4Py5l28YaIf+vqhKf/exnTeJTGc1gE13vedGLXuTjPOOMM6y+KMvgvuYb84OXvOQl/rXTTjvNXp9mH0R+cAE0VlQH1T+1zmp6lH0NdRZrNbh++tOfOqgH4EIbwDki6inrNfKtMrTqV/uSZ7SjYP/DBRZGrm3Ad+iTSCfn8aeeemqO4bDIh1E+bCeRxtyabTbfxbrjC1/4Qv9dSKoWj7v3JScpbLJAskCywMFjAV0j1DVpPfQ3ve548OQupTRZIFkgWSBZIFkgWQAWyIHV0Mlz0QkAIE7yMFnkZA4AIAvTaAj99NieY4Cgm800NeLnc0zgdLOHCwN4lwsJeGbAqVGc/GESyAm3bnB6WU+Tp4zMBbrRq0A6v6jGxbbJ2A0zSUqlI8eGTdEmU19OqFVq1RwIoHCj1MVNR8huGgBOwHwAq3Hi3h8N3TCTV/N2qkXQGMFqlXrN5D6Hg56bZBtL5fGoEKw2AiAsAx/1O1F61Y2i3BJAcrQ5gGQE8zVbdTczG2T4GjOzGYTE+QUdBau1u0EqEf4SpaNmzU8atQiOQXqHo74PP+r3cmC1og1vgNt0AYD+UytXLH68x8Wh1ZWVuGBZn82B1fiuyg52uj3zPQWU9IdjAwdgY5X22b5zhy143OhGN4qyua3ZnA/TtyfjuGi3uLjBAaSACzKOXDhROSosSMzOL/owmzdvdbNzC/4ePrlrzx5/3+l1XS0D8dQho5n5MGQHWWdHw1gXfKXP6gjAaq0MgNho1HJAE4LUdKHE183sXQVmreyNMpQIQ2AfFnLq1VrwmUbL7NbudCwNAKsp8Ajyt7gAIOCi3dLysoVvNJp2D6Ae5HVxNWuz/h1c83MLtmgE4BPBTwBs8dI2AWA12JS2ieCMGvR0MzuvuF4/gOxUFhBlxPAqB4b4CThTuUBdHPUyjhs3ZkmquL1LS/5ewWoKQIEN2SZj8Yv+g+aB0hlYvLTN+OHYpGN37Njl2hlIUH0bQFIu8uFdbmLgW/QfgGouuOACn7adO3ZZ2+XBlAvBJ2uVWAdRFwhEAIiEC3UAERFYtmvPbpMZPfzIG1m5oMxVspMAgnqzbsBBBFbpVYDUcAHoxjZHQQz4jXHCNgyDheSNGwPwq96IsrywOb+Lv2xPYAfaHH0g+zKUvwFnGw3zf+03dy/tNT9EHlU2jv4DmWUuLAOMyk0ApBeSTbhuc7vbWhkhTwYYXVq2coc0LuMBkIPlCwAi04xFVQWrsax10Ra+QX8DWE3l+ehjSBvjRPoUVMS0wd+KwGqoL7Tn0vKenAyo2pbxLO3Za+FRJvzWpg0bbHEa6ac/IH76JwB7LHe0sbS5LmYosBhxFwHUdONFWeUQJ9MJOzG/CG+AXfku4mddgF+xvFB3WAdhG/qAbojBb6N0cgQdqp3R9ig4jxUMeVRgJdOmG9qaL4RlWSt4SDck13oeW9tYX/EM8Sswi/GjzFnuOgabXpRi3VfADWRzrZ8VyU4FXldqsX5NSiUprzj+gdwwbVIuxfEkuoeiDQG12zT4T2VYdUzIcDrWRXkVgdjGE+2Y7uoAACAASURBVADCQr8Gv2Ie8TyCESNoqVyL8jkq67lz946c3DP7JgCdtS2yMXkvynz3+6GPxYX2QCVoCeYGkJT9I8qTPqzjMdiK7Qnios9r3UF5qSQuN3/s8IUfGwxsvIT4mR7ER1/SDTrYmXVBD7SoPBhsrJI8BJpj7EDAH+75HG0Lx6KaHt0ghQ2YfoyJ1M/5LZXo1UVWbVN1I1bnUJoXjKWt72vWcm1OTja3EQ42KOgQkqA6L2M8GBONeQCmFuGa2fkY84k8YE1rPe8VlKa/J7BakbXSs/1ngQRWC/2tgskBEOAYuqhP0z5//5VEiunqWAB9C9tmlCPH7M973vPcBz7wAR/lNQGXoK0ngOass87KHTjVQ6ZM+7Of/WwPbOF3mTYFfmi/qr6EewW33fOe9/TxEJBzZfZZC6wGe1C6kfKDiAd9L8c4GAtwDqfAF/SBGDNP2xBp/Id/+Af//FnPepb1pSgLBdvpeOHqlO119Q5BfE996lNz82BbP6vVCoFZ06BDHtDDISrOPzBH4T0AUs94xjN8tvCcY1UF36AcdD2VY71XvepV7tWvfrWZhOX9ve99zz3kIQ/xzzH20oMPRWu9CMfxIMJzzAV5TNrhD/7gD3KymAreAtAJ1wMe8ACT6cR3FIy5nnKjnyhoSd/D4akTTzzRP1L5eshUXnjhhf458sr5uEpVwmYcsyuQFO9gTYZ++3d/93e/Z8/pce7rXvc6H+bNb36zjW2vSXuCOvX4xz/exwnZWdpW2wGU7a9+9SsfBlKWrINqHwWY6r2mTYGVqOMso1/+8pfumGOO8dHpeBzhX/ziF/vn//RP/5Tbx9D2az3lS98D4Pub3/ymf+XGN76x+R7+zziRftaF973vfR5cxt+ZZgUiIzz9HyBLXZ874YQT/Lt4/sQnPtHfKwh4PWlPYZIFkgWSBQ52C+g65fQaSdH67sGe35T+ZIFkgWSBZIFkgUPRAgmslsBqoGWzyXECqwU2lQRWCxvkCawWuoVOL4HVYIcEVgsA0wRWi0yfCawWGNcSWC0vA6oDam5acHE9gdXCJjM30xJYLTDsJrBaAIUlsFrRdDzJgB6KixTXJM8JrJbAatfEf67vdxNYLZRAAqtdfU9MYDXnElgtnNRMYLUEVrv6LUl6M1kgWSBZ4MCwQAKrHRjlkFKRLJAskCyQLJAscG1aoPSN97xswlNaypLSqjdydOHciFVmNWzQRga1yC6DDTiV1OFCE8KS8QDf4skjpbrW03zKqDHoRxaZ6ZPCupClJ4gVXa/P9SQdtW0gKTjK+MKU1QOyUMqCwHfB5MHvahg9bamsHqUJJAXDZguYwCxtykYzjDJq7V7XjTKZUb+p2SBDVcNVa+EeMpVknBiDeW6cMWAMIrNaueRcOWNHGA2GbjwIYfqddlwABMNZJg/aG/XsxJlnDcm8b2a26SqZZCnkR8Emx0XETsaG5Vk6htmm42CckyHjCcpmPbJfgA0CUqO4xpCzzDKjJxlVqqk0ybObGMNKPcotITyZMMCsRt8G8xbDTyYlew52Lp7WXFletdOF8Icrrrgi2Ko/NHm+TVu2mH2wwUy7HXX0MQ6nJX351mqWBmVDGQ6ifB7qAU8UdjrxBCXyrswi84uBeWtuboObmw/yoPA3MDXhWm13XaUZ5B1xmpi+sWd52eKHP/OkZ7kUmVfqItdVz0lwDt0k8z2V9oP9wLiIC2ln/QWrCvMCn2HdxylLZZeh/6vUVLlcNUlZZdZZWo3MUrt37zW2qq3bttkpaTB2kfmjXpl185l8amtu1upXp921suj2o28PRtE/PbuJyfFG2eJQvwP7x2DUd7t27/T3yN9xxx3n73GSlWwrOP2qJ6/pe/BH+qQyNqGcSxlYdnZ2wV12+eU+TjBv8VQ4WeHwHHJvvHBymXHOzMwZSxlOPxszyjgw7+G67LIr3NLKir+Hv8eyiG0y/JeSkZBAJSMa6gEZsNqrkVlTGZ5ajYaxWOEkKE+DgoHy//7v//x3wSTF74KVkN/aevhhVo/wTfoSWLHI0DYcD609QbnwpDH+0s4oB5YFT4HjuyrZqe0J6gvDtWZm7bsKmEAZ0c9hB0o34pu5fiQrGPgS7Y+6zPZhaTW2RShbtjlIm/nMeGTPB6PILAhWHjKr3eJWtyyUiNhxxXZLJ9jijjrqKJ8i1EHGD2Y1ti1of6z/7UZJZZQPywhNAE/+1utVY/lCnsieiLiVwYvhUS6MX6XxVH4X8Vga+oGRExf6R2uvhClzz668RCzLHcxqONWMC/WLMqCIX6UGldEq9gWTHCOXPrc+SySFUB/ZvsEGHAPgPW0D2b8jDcpsZMxY47GdoIfP054oN7JS4Vsq+UJfQtnxBL32NfApflcZCJSxCXHEMo1MY4iH6Z9myVD2FWWHUoYEZULVe4ZR+VQFQCMsbY4wfFfruAJDkU7GifeMEapet3JE3ukbiMfGbyIvOxJptNFoYjaBjLblq1SJ7aTUi2lGLmMwFRlc+EgRg53vS7y8cahb6ie0O9JvTA6lkjB4jSIgchjrbLMR6zjYgSN7ycTYSbv9KKEE27CsIUHOPgbppa163b6ww47MnvidbIWBASCA2pf3LjmHAdoU+5qySyJPLF/1VZSR2iQ3/snGPJAGLqqzKmukspioIwpUoZ2RZsaP31UeTP2cZQo7gbETF9p+9sv4P8PAnoxHx1roHznf8WOzbIyhbea0z7MNVOZLpItsIQqK1XlWrRLZIrUN93O0jE0NeWd9ac5G1kxlgKu3Iruh9/OMUA3DNF55nl4bvkWZ0AxcEOdl4xzYwOxciuPhvMzuWqK7Vx+spm0O8qFlXcQuFXOb7g4GC9hcfA2aPz+XzRg38VcZZPU5/UTnPdPvMryG0bUKjV/fvbLwbO/XG16ZdVg+Kks+De7hXOEP//APjXUG32Q4XbdQFteDoexviGmkP6AN1raLz1/72tc6Micp89C+2gL9AdiBcF188cU2r/JzU6lLnG9B8g4MXbx0rMc6BV/ivY7v4J9kGkW/SkYujHHjnCMy+WpeVCqQcwP2wZSPBGMRxxHarxbJDF5VH0CGsNNPP92SoexQ07KG+2r36yo8xiVkmr7JTW5iYxBt/6ZZrLRtob/Bnhw3QZqTkqDwC7YhKNtnPvOZPmv//M//bPMYzsnxHGF1DsH4zzvvPGPH5vwH4X/yk5+Yv4H1TOcTLOu1ZF6VRQ/p/9SnPuXTBglO9VUtC8b5yEc+0n31q1/1Pym7Pf7PtlJtiHrKvOjc+toqZ7YJyhoIO7DswAj4rne9y39eGQ11bRVlRya5e9zjHpZUleDc1/TDB25961v71/7rv/4rxxbNeou+iOtJYFe86KKLLJ3Tc0P8ANuyXLRMkRcd19OvPvaxjxkbH8buXOPBPOehD33o76XtyuRedQ9Bxwm0C9rCl770pf6/YD3T9QCG0bYCrIRf/OIX/U/4y7kF3gXLHC6sw3H9BnWBcwisl2n7yfwqW/Va5TU9huFcCvMZ1jdt3+DL9CVlqd5Xf0jhkwWSBZIFrqkF1prfsb/A74lN7ZpaOb2fLJAskCyQLJAscOBZoPTN01++JliNkyEkmxOXnlCTrwVWU9p3ZdTARFPl1SzOXi+3sTfNwuEn3MOR6w8C8EI3vaY3HfTdosGLTnARFzdesClDsJoOfADKUsANFyo6vZ6VJt7ld9fayFSwWrUUAQHYlrEBl4DVIIc4FjmrUj3sFiEtBCRNyiVXyjYLJ6OhG2dyUSXI/2UZA1itlMmDwoaUAR104yITnq0JVisFsI4HGWSbbZAfrdYzwBzozkcBcAYZxkF2D2lF+g9sZuVea9pz7G0SrObZ3VzY+IT9ufCjgD8PbstAVLoY2axFwATe4+YrwGqDfoizUWvaIlOpVIn5FbDa8tKKbUYC2ESwGkB4JrO4ZYsNilXS8Zhjj7PFNvgANwewWKigEPokylH9n/ZHkdcyICCkQuc3BBnQmdaCyYC6csktt1f9815/6OqzLX+PDU3K2gKspoAFA48KWA3SjVyIKLuJG/QpwRk3wnVDAyASxqNgFAWr6WYtNphZd/x3KmGzUcFqAEXZAiR8O/OxXm/gLr0igLd27tydA6txox3gp343pHl+bqNbmA2SlDPzC1YfYfuVzFbdTs8BhMirWm/6WyyiAQDItiUCSuCLIXy7veKWV4JMJ/Jy7LHH+nssLNFXdQMedmD5qhSpnpSHbSiEVS7X3BXbt/s4AVaj/2BRjxO1VktAeJ2ObSzMzs67ww8/3L+rUp6QsaOtfnfhRa6blS/SxnJBXeA9FvW4cTEcjm0hDQtq9KW+yMPhPW6iN2q1nPwr/QqgXspaYLOf/gMfJuBmdmHe0nn55ZdbvrCIxjCQAaVvIP2sU7qQrAtsCKsL27yH3zIvaNMIqpsGqxE8hN9Zvlj0R/pwoVxYvgowxb3Zqt+PYBTITGeAYPgA04PFR9oKQF+WF2RAeY+0UP7hZsff3DYNtA4CrMb4IRlM8BbKh4uZ8BPaEN81cEynbz6GMmVfhqY2tkuxXdU6rj6A7zA8NqAY/zSghPErWA2S01YvSxEgrvbcuzvWC9iYfQHAagQKIzwXgPE7N8TgRyxHBaMreBH9lcrIKkhdZQFZXvQdpFvBVfg/+75poJVKLhJUh/RywVhlQJFHbQf0UAFBeLA5NxJhb/qVtttID22lEqXIK/OCcmQetR3zQF5qPUq+tH7hmwpEviqwmm6kK7AGfqHpV8CZSrjq+/SlukjjqDwuwhpYsNmy++E4Amjg5wZSmEQAjcqAViuVnJQafRV2ps+rX+k4VPs7baN0c0ClJFGeBl6wWoG6GNsQgJAZplZtxLaxFMDU4SpHIBpGt9l4Eull27Jr1x4DtKmvDvpDkbeO7RLKK0pFR7Bar9N11UyqHu0VN4jQzvC7yC/LV0H88DuO2VB2LC/ULwLjZptRAhtxxjZqnDtcYW2IMB0q+A9+RPsgv2yj8Fx9mPGgXBQ4TrspiCA3RhV/Q93ktxSspqB89XndUIKdmDYFqyGdsU2OQMxhf1BYBxUMXW9GIBrKB4A1XLAx7dycjb4UQK7BEqUqxuqZVQRLptggvde8APCvdTaB1aRSp9v9YoHrEqzGvkIBatrfToPV1hNewWrrCa9jTwXPFY1xNJ0AmYBliGOCos31BFbbLy55jSJRf1Y5RfZRkO17xSte4b+hAI6r81GubUByXvtDttNIC9Pwuc99zj3hCU/wn0E/NA2KxPNpsBrTrIeA0Cdz7InDTNu2bTOfZB503Em/xm86tsL/zz77bP8K0qUgOR1LFtnlygDLD37wg/0ryC/r43R6ptNxdWx/bb8De/CA1c1udjObm2qbgPJScCRtqAAsjDtY1h/96Efdox/9aJ90jIcIoMG4FaAzXE95ylPcueee6+8xB9W5oALvkSZcX/rSl2ztAesfnFv95je/cX/yJ3/iw/zwhz80c6mP6b2mGeXLNKOOENT4nOc8Jx40lgNlWp6f/vSn3WMe8xj/PYyNOMeC3eIaVc/u8a4e8rm2AfAKMmZ5aTsAKU4CLXW8rDZBmf/iF7/webzrXe9qvnF12pN4QGZkaw+Q+uT4F/NYlruO8e9zn/u473znO7ly5X8UDMhn8Auur6A+qoQo6yfkkSlFyrkE3v/6179uksdYv2H7g7kH06/ryjpX03qKMFxvg3Qt/IkX5wp6MARlxXTSBgi/VpuWP0xaya0z6SE+flPb4On5qK43TwPS8T58lvUXbTztML1Pcm23Uyn+ZIFkgWSBtSyQwGrJN5IFkgWSBZIFkgUOTQsksFpW7gmsFgBnv8eslsBqLoHVwi5lAqslsFoCqyWwWgKrBXBwAqsF1EoCq2XssAKAS2C1wAibwGoBOJjAapGPLYHVDs3Fhmsz1wmsFja/E1jt2vSy6y7uBFaLBz5g9QRWu3q+l8Bq2dpVAqvZXE3BzQms5vxBmQRWC4zfCax29drZ9FayQLLAtWeBBFa79mybYk4WSBZIFkgWSBY4kC1Q+o8zXrEms5qdrBQmG2V9wMTGZJhMRi+cfORzZQ7AM54MUspynO7hYlSerQ1MG2GxAaxaPFGF8EWDF7zL00N6MkhPuemJf9xD9snHXxq7MVkESqU4ea3n06zMakwDpXK4cWssHbJ4PC0DylNgyqzmhDlsMB7lmNUm1chKVcqYTpBeZVabZKxRkP0sZTQIMB9lQMeQ6KS8Yy+yZ01GgyhpNIoyYePx0OzjGXcy5owKGLAyZrVyueLAieZtCEa0SeCKqlaDNKW3iYusJPVqZO4pCxVDxU0iu4nYTU+KgflL/YTxQ5qS/obFOZ5u66y2LTyY1eqVTMuoEk+S4oQ6/WppecWYbHASjjKI7W7PmEJwCpmnBb2PZTKOR9/kWJOcU2Y11BeeqtNTgHi3iD0OUqGVanDExYWNxqzWbMy6RiuTgSxVHJj3/FUuuebcrL/1zFuZb0AmNJ4yFga1ctmeV1zFoTx82Y2Hrt8JUnzKRKK0/I1aZCVBGJ4k7ayumg31VD7C009mZ6IMVo5BR2TX4DNkhoP0Kpnttu/aacwfhx9+I7Mn5AMg3Ypr65Yj7OTm/PxiPP066Js/tNtd188k2MDy1mgG0IlnnsqY1bBgE9mPogxot71qz9GGUcIS/sAFHmX0UWkKLIaRIQllom0m5OhwDYcTt2NnkBlVJjaciqafoHz1BCvTCXlQMkgBQEPWpVq1bt/99fm/NeYVnCgl2xbqpkpKkFEMzHbGULjatrqMOs5yR7rYjmEzXqUh+UK72zX5SNQFsvJs3LzJ6hEYIllnwTLFU/w4hWrMOvNzOakY1lllKVOACL6lrH5MJ/KEk9u+XSqVLD2tmRk7PY080p6wJdt5yOTgHy6UJ9OMeJh33DN+pIH9hWfBzNo7ZfDSU8/tbkeYHSMrG8oUEi64jrzxUWY3MBIxDTu377AyOuywI9zRRx8d2pDFRTs5C7lYXsrI1e3Eb8E3aDfII7IsBoNejtFHpTPob7ABfQMMdGx/4Ce0A+oFy0nZpIajyO4GVlBlMWCckBpU9i/GMz87a/bHd5R9k34OJiHWF/xVljuGR9p4yhh+p8wSrAv4y9PRYGtjOrUfwXvKAsh7/FXWPfYv8CV+F8yG9CWki3aG3zHvyDdtjvrEvKjckbIlwP6MB7Zk+GlmNfoS+inmS8tLQWk6vppmRytiVtO6OT02o511nKYb73hOn0TcyjxDf641GoV5xO/GkDclAxrLN0rYY/zC+q7MarVqNcespqwdyoqj41KGURY62F8ZT5m20WiYkza2+iUsvMg3v7XaiVKnKrU1KVXMl2Bz+gwYRdWf+XzHjl05JsLIwFqxtqLT6eVkrI1Nc0oGtJ5J1aPNIVsL6pGyGzAN8DHmBfexr1k130M9YH8B9tyZrL/G9yN7XGR/1LEKbEI2DPg17alsZ6gHDDPtw8rcZnLnMs6ZZhY0Ywnzi85H8F1lGmb82s5NMySoHBfbBMSj40Z+d9DLM6sxfozZaX+8W62HckW50LaLmxYNeAvbxrmbc5NMedP/JaNaYlbT4k73B4AFri+wmoLD2P74eXDGcu7XGLI5t7bfymykYdYbfq3v6reU8ZPj2dvc5jbGYKRrIdoOKePnAVC0h3QSUEbKdKXsQc973vO8bdA/ad+3HoPpWIBjT0jUcVyp4yz1jW984xvuSU96kv8ExvhF31V2K+1Xde6rwAgwK4HZCdda7LTTeVK2s//+7//2P5944ok5FterssOVMasdf/zx/nWyg+Ee+SpqZ5AvZS26qu9eF7+rfbj2AFbF//3f//WfR7mwDdHx+PQYimnFXIHj1r/+6792r3rVq/xPKhmp8qzvf//73SmnnOLDUPKR39W0kR0QsrbK2k/WKzB0U7rxBz/4gc3hkH5bfxUJsGmmP52LvOAFL/Dpeetb32pjMWX9VkAkbHL3u9/dh8d3OZ7CmIxljXfpQzqfvi7KV+svv6eMaPe9733dmWee6X8Cy7qG1/pM1nvIcf7ud7/z4ZWpbr154ZgR9Zrs/JAY5ToZ2iidw3GN5LnPfa6DbKfmAffaD8IvtD9V+Vdda2f8b3rTm9zzn/98ywvDQ1L2hS98oX/+ox/9yOYEzDPrONOCNHD9AIznt7zlLf1PWFu5293u5u8hq821Fvyf86ppBjVd+9H4eT89912LtZF1EL+zHPFMv7dWmcW1nCjHrGHh25zroE9g/Ki/ejBvvT6RwiULJAskC+wPCySw2v6wYoojWSBZIFkgWSBZ4OCzQOk/z/zLQrAaAEC8RsOhLVQokEVBaSoXpZs0OqlSIBrCqwyigpC4aIHFDwNnDPo2EcTmllKEc6KHOPmubiZh0qWTdX4LfwlWG7uRgdV08w9gmyJpsJyMlJvkFsl0Am2LP+MolQWGKtusEqp6BasBiBa5CJwbZZtGKBPKg0K2lGA1B6BaBhQDOI0yoNDuoQwopEJLGThmMoinsEeDCBYESC7aZyDgs4orV8NGl4LVqtWam2RAH9iYwL1yOYIGJuMI1KhV4qZvReTF6pXiTWhd4AdYLUo0RknQiou2RXhO6EeDwHiCa6bWir7kSjnggoEhVlZzPsYFld5gmJOTU+k02ALXkUfe2G3YFNhEYAcuWmAzlIuF2DSlHyqwQDc38JxhsMGwsGGTj7Nea7kygWWubJK1tUbdteYDCAWgJfoMwGoc4NdqUe4Nfse6UxqXXCXbeBxCDjUDJU3XLwMu1Oq2eKOb7r1ORwBeUW4MZc2602zN5CQTmDb4ORf/KpXY5qy2uyZfsWtvlIU46qij7VsAq3GTe9vWI2yTfm52wUG+Fxd8YWll2d8vL686yvcClNBoEeTXsvBe0otSoZOSq0BHNwPLEuipYCMsZmmZ0j8VuINyJ1AR7+Y2+zMAE/a2dmcgKvgOF3ixIUD/BFiNttKFJci9sT3BIhMlVZqNltnnwosvMdkDLDxxoxpgNZUUYnmBTZB+2+3GhUb1bfzO/EKG0eIUKczVTgRg4V0uem07/DDzQwAvGQ/8QkFmbM/h59YfjUY54LIufitwkOkBqIjxwK6U8oRdmV9IHDMexMEywl8FDBGspuAk377MBCCp9msKpEO7WtSP4JsETOxdjmCs1uystTlY/DVw0sK8LSLCT1hGAHLRN4444khbQAVIy6ROW7M5hgJro9qxfAFi4AItwGr0PQCXFYBFqU3kkZIY+Bb9HDbWBWa+qxsasKEByAbduBGEPkuAzAzTXlk1W+XkdEU+EuVMYIcCAbUckScde/Bb8BeCI/FXT6CzPuKvgtX4LtoZlqOOc+ATCqBnGPxl2wWb0T/xXcavYyq0dUwDfIb+gLKl36oMDeJTQB7zOy2JyG+hXboqsJqO5djP4e9aQB8dd02D24oAarp5bpU9u2EfhPcUFMBwGI8VjrsEPIT+0zZqylGKHWMVljVkzBlPycUwa4HVFHQwnWY9rc/4FbyOvLDcx+OR+Y/2v2UZL/l+KBu/La+2rQ1EPDFfVWuLtEzRtugmFcsaYDX6lfZNyHv07X6UEx2PzT9DOxEOJwAsW84GExgfsR7BP+ljKrWJfNA+CoBGm6SyZwbsnsRy1/zqvUp8wq6sa7An7YY6zvEbvsM2cC0JJ5Qvf0M8rEeIQ8uXdVx9Xv1h2v/Vn4s2HvWQBuJmm4bvmq8OBlG+qxQ3rxC+CKym0kSt2aaVy8LGDW7DhiChrrLR1WrFy3/iQilzbF8qx/Z5WgZUN4vjfZIBnW4b0v/3rwWubbCa9jk6LlBwmIZRqd71hC8CPPv1CQG6afy8Rxtm/ZWsJUxLE/Oww01velNrS7Su+rl71rdo375/SynFtq8WmB4Tsd/4whe+4J761Kf66HjoYV/i1kNPvFfQGOJSkBz7KAA+nvzkJ/tPESR2Zd/V/lkPrej63Yc//GEDwPm+JvN57TOnv8H6grRzDgSAfBFIVMFz030y/6/zDfaD+HvppZfaeAG2Z7rRx2q9PtDAamofjlkA+vrKV77is6xgGD10thZYDfljPAArvutd7/LxYJyn0rFce0N4gNpwveENb7CxJ+aynH9DAhSSorhOOukkm39w3o7naN8IVvvWt75lYzr8xrmkrpmhTIqeIzylXT//+c+bG+g8UqXpMQ6CNCmuk08+2eZwCB8PmMS1LvWxqyOjuS91F2EVMMd3MR6n/QFKPuuss/xPt7/97Qvzi4dc43zQgx7kzjnnHB/umqQfduBYFVKqBHVNj3/pS+95z3scpDRxcbyO++n+qMg+KCOO3/H7rW51Kx8M7QmAq7jgm2wz4Rf0N/jABRdc4MMAbMY0wyfveMc7+ucAp/HQDcbO020EwsDfmG7YTQ/msH1QkC7eKZI3RdxaJ/ku5mlMm9oI4VUSVMcJfFfnIrC3rkkDrMe0XHLJJf4eeeS8DfURYwVcegB5X/00hU8WSBZIFrimFkhgtWtqwfR+skCyQLJAskCywMFpgQRWy+A9Caw28h6cwGqBqQsbkwmsFhq1BFYLzI4JrJYHYiawWtd6/QRWc559MoHVwkaCLlonsFpoN7jYPw1iYyVKYLXAbJrAagNvBz0MU01gNW+TBFYrmmjLSZ415uHTDEC68Vi0CXlwTucP3VQnsFp+gz+B1W4YdSGB1YTGU4o0gdWu3L8TWM15cJ327QmsFsB/OjdNYLUEVktgtRvGWCHlIlnghmqBBFa7oZZsyleyQLJAskCyQLLAlVugdM4H/mpCJgOc1OFEFpKJdnq337fTQyo5MC1zw01Z/FX6dWUg0Of8LhYVipjVcFLM5B37UYoIIAmezFKGBpwMUlY2fmuaEURldChbORwPcjKg9m4tbjwr00m5Wo1sbaV4GlQZEfRk9GQUTzPCtsYmJexikO60082Vco5ZbZAxWPj4M4mR4WRszGqlyRiKkGGTb+JMBhSMa2RW8yxrZFYbRunPUT/eDydRmz+BNgAAIABJREFUBlRZpsCyQGY1SG6R6Qg2oUQp2DjIVAe2Jz3txUWjihM5rSkZUN3MVhYQY3oD69UwsKUpAwcY6ZSdguHLECDNZDoXWvNmW0hMElTR6UeWnU47suNAko9hwDDE022LGzcY85CXSMuY1SBPOTe/aLWNp+26vbYxlyDNTCf8V0+yM82Q22PewUqyuHGzj7NWnXHjTIcJzHqQFcQFadDGbGR1ov2XVqKUG8qIbEmQbbWNu9EY/Ck+nkG/59rLK8G2yys5iQjasCX1S5mE+t3IzKebJIjb/KQRWRLxDeYdUpUmSVmNrG8rq5F5CIxoZIc64qgjLW04obu6Gjb45xei3OHs7LwDUxYutFd7lpf8vWdW6waAEcq90Qx2A9CIcqX4P+oVrlKp4qqlTH53UnJVyu+Ox9b+IL9FzAY49ck2Sn0VeWVeEIYysuNxye1dCumE35G5CkxePLk8N7dg7RvaQPonJDtZL1DWlGGYac3aaeUdu3YbkwpARfTncqlq8euJTzCrkflJmdWCHQNTHRh5mDbIJDBO+DLDQAaUvo3+hXnfsm1rZL7pda2dx8nOIjlRsLrQZ2Bv9h0qR4vnythE6SOwvpHdB2kmOxryx7qGNpWMO94fMv/BN3ki9bLLLjNpWmVNw3eZNryrJ2FNYnh1xeL35Z61fTg5y7IGAyDztXHzZod048JfguFQv1lOiNvkUHt9syFkQFEeuMDARX9AvWB54T0ro9Wu1UGcJKathsPI+tZoRNZSpBGMA74edTruyCOPtG/RJ/G7tm/G9FOpmD/kym4yjPKL6L+kb7CybkcGR/xup8tlfIIyJNMbTwkjcQirjKoqi8lvwV/on6inypxA9in4DMuC/uXbTJEIRB2kL2k6ER8ZrZD3WH971k/hu2wPVbIQksj0E+QDbIG4kAZlVrN2tVbLMatpfWF4xM+yxnuaHh95ZjdjgS2Xc3JH2l9r+Wp4rY9FYDV8g2nWjVllxsXzIjY1BcAtCWvpNBjOynESv1WVsS7kpxkGzGrWDk6EEVbGtMhfERtW6DNCfzrNNsf4UV84NkDYImY1/G6sJjL+hCwp41leXRE50cgA58rlKK88KdnY44od2y1tsCXbtF279phPKithvxcZJAaDkfkGvk+fgY+XoDOPvmD3HjccBZCZMgmgDqK/wYV2keN53BurpbC9on7QPkintc+dXuEcBPHS35Aukw1tNkXCOG7QIT2sm+if2QbCHtq/0N+QF20zWY8Qj7JFal6UUUHl+rQuKLOa3rPeIW1MA77DNodpp50Zf6sRmd5gj8hWG2VAq/U475idB8Ncw8qFbWVrbta+hTa/Ug/jHy9XnmHCypXo53B3NtXa3mu9Bi+b/mZte0n6a2bc/y0GKFgCcmF9bfu9J9MPEljtKk10UAe4LsFqRWxnOtdn3WQdWE/4IkYoZe2cjl+Z1Wy+K9J4yriG9uDWt761L1+MC9lWwWY6zmKcOvc+qJ3iIE58UVnoOOj73/++e/zjH+9zSPm+fcmuyvbxvQ996EPuKU95ikWjgCc+hFTon/7pn/r/fvvb386Ng5StTdNCf0L69Z5hwMB16qmn/l7yC/uMjHlN+1KGwzwEczRcynCtUpX6kfUAln/961+7Y4891l5j/4/4aR/Ec6DVGfUfjiUhgQgmK9/DCpOTylmqzZEnxqPMYfe6172MoQpzU+YdDH9kosI3CIKBXO1nP/tZ/10dF7/sZS9zkP/EhbnIzp07/T3mrLqm8rSnPc0/h1ykMuByLKSMXAi31nOybf3whz/MsfrSD1C2OkfkPOyRj3yk+/rXv+7TgPEpn8MHOJ+bnusynn2pk/sStohZDeN32gdzYLKI3fve97aoMa5UdnPaDnX67LPPtrpDP19vmjjuxryW7QCkYB/xiEf4KFAmOqamz0BW+C/+4i98mF/+8pe5dRSGwbxU67uNeVstSx6kTglG/Ku/+isbw7KsGJDgPPzlPeYixx13nNULhkWZcg1P5yJaL1B3aE8FAeq6IH5XH9W5gn7LFC9kbQPlyTmissThWyxrzF1oK7R/lPo977zz3G9+8xv/CbDIcc1G1+2QL7aZCEfZ1oc//OHWJqNOq8+s1ydSuGSBZIFkgf1hgbXmd7ouWLTWuD++neJIFkgWSBZIFkgWSBa4/ixQ+v5ZrzUZUEyKbAOmUrUNs55siivIRuVmMBnlhEYp8XWzFpNYndSrTJUuinBypnFC0nF5ea+3FDaMozzZuHCjF5M5BclN094jHkzIKfk3GPVzYDXbdKxGyU4FvQGwZZtMmQwm4kSeONHHvW2ADaPsESRWTd6oEuV7AFbjVYLkpkqhAe2Wpbk/CJuCYEGjDCgUmAhWq5XKBlYbDwcGVsO+YoWyg/1eTGevb2U9ghxqJsOAfGDzFhfAagT01JtN12hBAioDAWR7RePRxGRDsYFUtNgIsJotEsom9HgQwRbTclEmqSJSX5hwm3TgMNgGl254V0pls/PizIItRHU6vSh51utaPL1u3zaAAVZj/AAtcYN2bmHeFsM8mLIRNvy2bj3CtTIpQNhPwWoE/WBhq8gPsfgSNyuiXCAACQSrVSstN8z8A8AagtWq9YarZBKJ8EdKNfUGI/NP+FqUqQpSrrjgb9leswerrS4FEJKC1RAn3wVYjXVc5cwGvbixivaBeQcbGcFqeI9pU1DU3Oy8yR26SjlKbnV6VhYoL27Wbt621fwKi00so2qt4RrZ4hXKiiBC/L7SDoA2L8eZgdW6/YFreBmzAFarNUM5QhKOAFa86xnVcPUA7AsXyreo7VIZANhMATGsC0gbN+/x3UlWHweDsYHVkM7t27f7b0H+j76xdethZivYmAAaAMt0w4ogGoDVCGbauXuPLXrhu1zQrZQjqAVtKvPVbndtMa/d7sS2rlTKyavxu5BS4IY38s2FwG6/H5n5Go0IJphpWdr6o6GlzQM0FwPoUxfIANIqmpjiW8wj0q/AF/oM7M1FS4ATuGhHoIIv90olJ63IOoKFUtbfXbt2RbbFXs/iVPAcvkmJRqSFdrjwkovNhxW0gfitHPs9axubEg/ioy0UTKPtq69rGXB2w4ZNBmZCG0LgGsCOrJvIO7/bXu1a+4ZFbtofIBWCWmZmInAcdZwbEUg/FopxQX6WZUH/tbYm83OkWRdZGX44iqfgARAtAisDFKsyPOxHuu22pHPG8ot8KHBExwNFAC+UC8FquiCNsPQBBashPONRAD3Kiv0FvqmbeIxH/VaBj8ompfUUQDX6koLVUOcUvFi0SaUAYj1sgDZAwWpcmNdxS64/rVTMDxUopnnU+7UY1KY39hQkxHs9GAAfYluK/CkYjuEBVmO8elgC79rhhPEkHoqo1+VgQ+gHfDOvksTjyCpalg3J6cMPRSAkBbRpfmF/+j/es3oNGe6sb0Kdsva8GsFGOAzA/K60oySuykCjt2KcAJuizcK1a89uy6OOT/buXbY2Ae9x02k0HJt9MP5h2thf4q/KgGLM0Om2/Tfg4/Ql+DA3MOGrKoVsY2ABkvo+NztQobKe/dUI8oN/qk21TdCNRG0fOadA/nivEu1aLxQkgns93MJv+YMK2UEI5EM3oFgHVVYKz9RPisCd6lcKrtIx2DRQkuHq1XgYYLoO2iGiejwoMjM3a/3X3FwEWM/Mz8lGX93G/JNyHqxWyeY8KgOawGpWxdLNdWyB6wuspmBUHZ+uBT5bK7y+q+C2tcIzv7oeg3aC4fGcbST6+Tvc4Q6+RDAWZjukG/Cc1/ixsBygu46LMX0us0ARWA1ly/7nwgsvdI961KN86HPPPTe31rIeIxaB1QDyeN3rXudfh49oGuhvGIM+/elP92H+9V//NTe2LYqTcdGvGA/6KMYPOdN3v/vdPk4FfKhPKrBMQW/ar97nPvdx3/zmN308GAeoPKWCnGifKwOrMZ1f/vKX3QMf+ED/CuyvhxEUuLYem1+XYbQ9pM+84x3vcC9/+cutfDkGmQar8Tlsq/GwXYA8IIFQkEzkHFHXjxXUBcDf2972Nv/dn/3sZw5Si7gAVONBp3DwIYLUFQh42mmn+fDwTR0XrQVKU3CP2hxrFLgA9MRclZetIckBZHyf+fr5z3/unvWsZ/ngv/jFL+w9jCVt/podosWPCuy7LstcvwvbANyHCzKqCshjHUPZ0jcAHPzHf/xHH17Xrtabfq618MAT3puW9y2KC3MF+CUugOXQluFC2uiHKE8e3MNaCNeZjjrqKHfnO9/Zh0fdv/nNb+7vMRbXOYHuFehhD02Pzm/4XMfd030igZXoT/W3Il+6MhtqX894/DpuNgfSOoG2l+sTiJN18Gtf+5r7zGc+4z+Dfp950fZK5w0Mh7+Y/xNwqemEjOwnP/lJ/whyqOlKFkgWSBa4viyQwGrXl+XTd5MFkgWSBZIFkgWuXwsksNo4A4ElsJr3xARWC8xbCawW6kUCqyWwWgKrBca7BFar2YJoAqsFpqgEVgubM0XgmwRWiyxrHOYnsFrdm0JZnJX1MIHVAiQ+gdWKJsZrMaglZrXrdxnh+v96AquFuVoCq13/vrg/UpDAasGKtEMCq+2bVyWwWmDV1yuB1fIyoAmsFr0jgdXy7UsCq+1be5tCJwskC1x7FkhgtWvPtinmZIFkgWSBZIFkgQPZAqUf/svfFDKr1coVY0dQZjWlB1cZ0Ea9aYwFeK6LTJHVKS6mYvChlOu6OJdjVmuEDfLxcJRjN+FChJ7AUgktZVbTe52gB+awvo9/NBkWMquVKuXcRmxkXIuSOmAc43Oc6CpiKBn2R8ZQ1azVI8NErWYnsyoifwNmtZKccO5nzGp+s7Mf0gxGIjKr1ZDOjFptTWY1N3b8xrDXt3QOup1YFsJgBPv0h4HFrV6vGUsWWH+aM4GCHZvUTNugP7TwyrIAtirbzC7FU2PjYfSBYS9K0aEcaU/Y0iRfhZ0Cp8GMNh0MYcLcY4xoIIPIbLhhNsqlgamLpyaxSMHwnV48laZMG6VKNUr4zc8Z+whOpZHNa8OGLa6esawhvrVkQFkXwFREH1bJJ9iJbDc4Rbhh0xZvZ8iA9jMGuQHkUDOpStDpjexAamRWq9abOSneeCI4MvmBLIPMaqNezy0v7fHfgm1ZN1WyVjeYu+2O2VBthbaCjE2wA+U4wepElj7YnOnZsnmryRTC51kuYPaiD8HfeRp0cTFIiuGClCfLFwRo9YwdDacny7UgAwofWc2Y1ZZWwf4SwIhgnSE74OzCvJubnw92rjVcdxDqF+zQa4cFz95Sx4164TnSxfToCXRlytE2EOFZ7gC4kLkKcQwySd92u+d27Q7sNzhBSfYvgIL47rHH3tRo+uEzlAUEA5aehmbaILHKOrJ3eaVQlrFaiRJ4Kiu5tBTlKVdWonyt5kuBjGDXYr6QNjL69IdDYfUrRwkilfUsRSk3tP1k9/H1K6tTYFZT6Wc9gc+FRpXPQ1noKX6VlKB/Ij7Gg7pL+UiwkdH/wZilsqdkxlKpO9g+1uuZHHMP2bB+/dvzLQzyxZPISCfbATD62Wn38Tj2F82mtT/oa/TEMe0DZjXWqVYrsuagTHACGdf8/KLVL/g207a60smdVibzH/yKea/VovQh0kvmNNRxMquBwY12w8lj7QN47+vj6qpPj0rZQi6Z+dI2R+vXUOSqlaGy1+nYaWL4DssR90wPfISsS7A9/UF9Bu0GfRjfZd3BX/oM7KYyoBy3qLQGvkMpWGWfha0iG2I3N05gm5YDB7daVu7wO5YF0kb2PuSR9QJ5oZ2VrVMZOVRyXWVA9TS3js2UHQo2pw1VpnMtsNr0aW5ruOVm2kf4f/wlWxXSxrJAXozRVtg/0M4o64WOB1hGYCa1cankpZnJQft2fhDHG2CK5bcmwuim+cJ39EQ87708enY6HvFaPzUa2XgDz6OcD8YMoV6g77OxjYw/0eUz/audtkhzxjSAqTMyqw2tHV7txP4U36DPQBqbbAjIC8sX43mOQyCTaiy2k0lunD/JxqWQmF9ZDcysqPtsJ2Erk5gU9gzEpyxrWqZs01CH2BdM+lGeFXEqQwKZAZRNSNn1EDe/pRLPaMf4LtKj7EZ0UWUQxDNlTWOakR72I8puoWPXaVaWIlY2nacgvbpBr20R/UrBoJMRmCjCXKlSyfukjb1rcewH+9GG84tz1u7B3mzf6q2mq9YzJl78yTBhlWrJrcWspovK0f+TDGhR25ee7T8LXNtgNWVK0z5WmVG0/TA28Mkk1yevFX5f42caFNyL9oDtOv6yHcWYBgxIuFQWDWlUuXumTcdW+6+EUkxXxwLKfsey9eOUXs9k784555woXb7Oj2h/S9+DBOh73/te8xNdw6M/wzee//zn+zBnnHFGTjp7LWY1Jkn7RpXR/OM//mP3kY98xAfDmEOVGZRhq4jxD/WAdeGUU05x73znO308Kol4dWRA2fe+5S1vcS9+8Yt9nNMSipx3TksNrrMIrpNgsB/tAyY8SsfClixfhGGdxz3tr+/id9of+QVrFq6HPexhNobiWI0Z4xgQ4z+OH8GsRlYzzBs591UmZR3jI430DUhVqvwlx3RaL6aNyjQjHs6ZvvjFL7q73OUuFnStctT0v/nNb/bhTz/9dHf++edn46yoFKJ+iDSqesC1XdBaL1imSAOZ1SDpSLtpe4Iy4fM3vvGNJskK++thiX1N/+1udzv/ChjT7n73u/t72EfnZ6zXqKdcS/jBD37gLr/8ch8e43KCCyFNSR8+5phjrBx1XgufpA9jXSyuYQzM91T5AH5Hv4EN1mJcY95hD/owypZzI7WNrmuy72XeOcfS9QDYY62+lmlTdQHM/7muAIa/F7zgBf7zlKhlWnQ+qukvKlOkgWlVsDvuGS/GDtOMl/vqEyl8skCyQLLA1bVAAqtdXcul95IFkgWSBZIFkgUObguUfvSR0yachGFiZJIxJSx8BqBGt9113V6Q0lPK+NzmSq1hC6HTNOgK7NBF3KKFW91YwgSUk7XReFgIVsMmGSd8ClbTyatOEDHoUXk+AmjGFUhwBhYlyB6Vsj2acqnqytyvKdecl8PxV9nVGgEQU/fAoPAUIJh+PwJibKO0HxcGAFbjBLFRF/keVzJ5R78hmkUKyUeCxrq9ngfp4AqLSYEBq1Epu2omzeNl1DLGuMlw5CYZ4KzqSg7SmLgAKgJAzN/3eoVgNb/ZNgwAHQCBIP+JCxN1gtUg3ci0dbo918u+BRvbZl655urVYCu/KZ5JKw76IzfK6PORRm6SYeGAdsMGvMlKjsdm535/aGkGAE8X27gABnADL8iAcsCLdxmnLlq0uz17rgt1AKsZ0GFu1jZfsQnARYvW7KKrZjJ8iNPAcL12BIWsrtqkf/PmjW6lE2SzsMjB/MLfubm7detWt2ljAKtVa03XHwTf8wCCrHwBFByOwnOAXUouOCsAWNOnkYP9IwsO/KTkwrvDbsetZDKg/5+9LwG29Kir77tvb5t9JgmQRDAsQlEsglhYLBYUQWSpYlUQKBYBBQQtQQqlREBlUUEWsdgKESIgCPI3ChYUUhQiKhYUEJYkJCRMZnv7fXe//zrdfX597uW+yXszIUyG/lKp9813++uv+9e/3k+f40ERsYxQdyqlUHYTiz2dji1SIv1cfEK+CaLCc7Yni0tLrhP9Fgs3LK9Dh46YbB+ereLbHsiSJFMh1Yt6iAsLorbx78aOQIPuYGi2rdTqrghdXNiqn8AxqxvrbqsTwanDoWu0mj4MpFa5uAUAG/1neXnVra0E6eGttQ3XXgtgAuSVC7Oox7qIpW2RbmZzMQw+wwUnlA9kMnFttNvu5IkAVsPi3Q033ODvAVbjt+56159zF198cbTPugERhsMEIFDJP+iuWnvr2/PwLfU3gNXoJ3jOenHixCl3MkrHba5twHH8u/BP3fhnnYWvLi4tBF/q9t3xkyfNVrohxm8BfMZ4AFJUkArrGsrEAHCDJPc5HIxdNba9kDEF0AkXQFeQk8TVas679taGv+92+m40DnLGuO/2Ql+GvDdbUQKwUDCpCYDVaDfUBQIaAO4i2Aj1lWlG2VKeAfZI/rNs7cC1118ndRxgppZPA4BlbMNH44L1NZDxJXhlPC44SLXhml9ccq1WAAoDAMr2BzLZCmKgHyIMwWpoV5gXlDPrKexGO2OBmIv6aCcJkBoOkzwf8kegG+yABWRc/A7ujx496p/xYvugABHEwUXc/qBrbYXKZCuICnnUTV3GDb9meS3Oz7t9Bw74n5r1uj1HflmPUP/ok3jOzQoFSsJ+rNeIn/mF/RgPypw2hy1Zv+C/bMN1jKTxwK6Mn3lCmpFflp0CShTYh98prYi00N8UrKagNJQR7aPPkV8Dpgg4BnWUaUL50D66qI98sS4rWE3HWsiLbqTMAi/OeubrabdrGwj4FtOPvMwCppchMy3gMG1P0n3Bod3BhWcEmqMOMk58l/2UgtUwTjHQj0q3byMPqlI0+B7fVSCgPh+NhmZn9KF2KAQHEKJ+NvJu5dIBWDyNyc3OxWIC+I6c1fGtONbDNxWIiThSHU8blZDnpp9jfKtgQT18wnHLgX17Dax27NgxD1jDhd851sV3mS+kl891rK6Ab7Rt7DfrpYrlHe+xD8U32CZzzIVnsL+WF+cgXro9jtP0UAHqjoJNtO9mfnU8hXqhm2/6LW3rFDyi9cVA0iJHq9KiHnAf+1zEx35Z06kbyKMBxsahj9bnHmzHeUE5bTh7wPRc6IOWlhZs/AO71uO4yNuwEuIslBFPGFP5+h6GY25aBnQSrBbmJqxvvC/YHCq9X5CDOm7i3qJIaDl99CP3SG9kwzXh9kmmOtYBS49m4rRx5x/PVQv8pMFqOl9EWm4OrDYd/ubAatPhFaymfsyxAP5ybIjxLGVA9bAJ4lRJuAxWO/e8G37Edh1lqnLTAHnhAqjgdICd0+VKx1aXX365AYMwftX+kP02+s8/+IM/8FECjMKxIfxRQU6z2n0FSCmg5wEPeIDJ2OG704BKxLXdWFIPs0DGkMAyfxCsz4OW1Zn20f5c77V/QHwArOHSAy/4N+cuHEOfe94T1oroP1/4whfcr/zKr/hkou7r/EPHRArwYp4UrIL3PvCBD/ifHvGIR9jYAeM+zh0VhKPrPQri2Yk9kc7PfOYz/lvwd5X41DW/WbbXeQnswDHj+9//fg+yw6UgM4S3tcbx2OZGqHf07ec+97kGAkO+ZoHz1c9vDZ+gTXRtHt+lTORjHvMYGwurnyv48q1vfauDFCj9fLfppkznfe5zH7Pts571LPM9+MzNAZ40jK6vIC0sawUBKqhVgdcIrzKgu8nLdvPR6UMrDIfvMG0618Vztp86V9a0II5Zfa6WC+5nATQ/9alPuec///k+Ohxs1bZ6O6Chzg80/ZombQe++MUv+p8wdjiXAbm7Kd8cNlsgW+C2Z4EMVrvtlVlOcbZAtkC2QLZAtsAtYYEMVhsGEEMGq4WNpaEwq2WwWtjYzmC1DFbLYLUMVstgtdAeZrDanLdDBqsJeKUUQNIZrJbaSd1YyWC1AJLLYLWw8ZbBamH6SpxYBqvdEtP5n944MlgttK8ZrHZ+1YEMVgvrcxmsdmZ+ncFqYV6SwWrBDhmsdvp6lMFqgZ0Z87QMVjuzNje/lS2QLXDLWiCD1W5Ze+bYsgWyBbIFsgWyBW4rFih89Yo/NRlQSG2SEQQZMGaadtcNIsOWnkQD45IxFkRZSE6IlUVAT/TwucpLKbOIUmODXYCnFnvDJKEFJoVRPy5iFQqWhvlWkmj0EodxJ2RUSCetwDBhzFs4/RTZOCCpSRaBWq3h6vWqL0MwN5WiFA5kdsighvuRCwCv8ajgxoVwmh8sOKNRSBsYj5i3Xqeb5NuEnQgsa8bKUJQ0Q3YqspGBzY0McEg/2ZhQFmR9q0LqqBwWJErId2Q4G/eHDoxquIpg4OLz8dhtbQZGIpwQHETmoULcdMZzSGKRZQTPG5GFCGUCNqQQacl2nGBDsqx1O+lEGGSkwOEV7DN24yh96E/PRQYvyKS26oExCLbn6TD4IE87wj8TCULByheycbQhpOvIsNEDo9IolEuzUhMGqST1hTSTmWN9bSOdYhsl+QQw7ZHhY2nvHjtJirpi7CDNdA+mJMZ50/FjxlwCGytrDiUpyQyFdDaaTTudCvYcMCPhqlVbbiNKUqLuAECHC75NtrAu2OZiy4O0GUtiuWwnHMtCPV/0UonhjVGv71aXT/l7pB2MfLiqlYqrVUJdAOMR44TP0M5YUOdkAuxlOGFLv2L4haXFVBfktODBA4fdgUMHQxpGI2Mw2ur2J5h7KjENkD2dYB5qBfnOWnPebAJ/I7sG5CxRBrgANkK8uFAvwQaG68DBw8ZCgJPrkcjGra6uuxMnwrsbq0mGD+/ypCHSwtPlyiKD39nuoSx4qhd+xHu0nWC1wnXi1CnzE7DSUA7h1MkVyy9Yr8ishrSRJQu2J4sC/J+yCihHtoGVak1OtiY5ZtQO1hGwqZERCxIYrMtFVzKJW5WCbbXmhL1hj3OxDYS8L31bT/zrSefRaGxsZK3WvNmQbF++XA4ccAcPH/b2QVpORv+ETF65HEAhKGtlsmT77GVn+4GBEuxBZCmDJDEkeHGBUYnhwXRGv9I8YtGOkqZguTtx4kSMc9N8HqfJWS4oU0q4IizrRaefZArBfsh2u1ZtuFo9Sl2PAeYIae4NR24tyvKCxfPgwcCwCF9tNGsh76WqlelAZOyQD5NSbc6br8L32F6hLlDmBH/JLHjHO97RxgAqkYwwysrGfg1xqlyHT1hkB1TmVAJ30Pfyu7APGcs67bb5A+oH/VbHBoiDfTfKhXEiT/T/VqPp9uzb69NQr9asjUL5kz0OIDOOWzyTVpQG9v1pdAikXSU4yBSF9DIeth++/p44MdHe0pemGQn4LdiA9kEeNZ98B7ZlGjbX1y0viJvfRttiY4zInIgvwzfPAAAgAElEQVT0KFBKmV5UmlDbbXyHYy18n/UWdmZZKIsF7L0d05gyTum79A1lCNNT4NOMUApsYv+rjHfGPubrchg74MJz+okfT0YmLYzNmC88r9Riv1ZtTMgoY0yAC23UrBPoespemfA0/XhfT9xrGZnEp/TFiFOZL5m3MD4NbZ36ydrGugMzbUhnkg9WlkqMPzkW3WgnVleki9+CDCj7cZWUq9eSTGSzmdhM4b+0Lb5NX92zuGB+gvGaSi0rMwxZ3FBn2Yei7JStbWY5ChMI3gVbEC74LO2pbL4IwziVDVS/BRtwbAnbKlMD7aPMCcoWAjuoNJqyxylghHlR9mLfdgvTMO2DvLDdxjOVGmKbOc3opgwS2oYomykYd3Ehjawn+Nae/fv8c7QlHJPgm3MLcUxVw5g5AJTLYDIthnhCPx7nFHEaoHUb93wP937MH0emoe6E0JMANRc5D8Nvumk4wYCzLesaUzCbWc00TBks//2psMBshs00L1dfU6YT1KVZzFK6/oHfdYyj37o5pjR9dydMbNPh2RZhTMa6rsAUHXdDio2MRz8VhX4eZJJ+pczCoV1N6ygvfelLfU7BKLZb2UGNh/f3u9/93Lve9S4f513vetfEXF9KzNf4zpVXXunDgJ1K2a1mMXJpmhFW08n+7fDhw+4f//EffZx3v/vdJxiiOQ7SMamOy/EO+9uPfOQjxjaE/vLmZEl34ia/9mu/ZtKiHHPgPdRvHefuJK5bM4xu7tI+V111lXvCE57gk4F7XigXHTvw+emY5575zGf6YJCC5aUsUMoyBV/Wf+/EDmy/UNbf/va3/SuXXXaZjY/Q7tH30P4xjwjPvOCv+iTDv/a1rzUJRYyD1MeYNmVT03HfN7/5TffGN77RB3vve99r39JxKNKubGezbKsyuDp+1/5legykcynWAYxflfmXeUHdfMUrXuHTqZKnCn7VMvnc5z7n3v72t/vwH/3oR2fKXCLN7EfufOc7G1vnpZde6u52t7v5dy+88MIJmU6mWRUIdE683ThP7TDNWKb9He2A8Lbefwb+thOfvDXDaP1lmeIZ8/vVr37VgTEP1/XXX3/Gsq1a91FGOj+Gf+OCPHS+sgWyBbIFsgWyBbIFsgWyBbIFsgWyBW5NCxS+esWfmwwoZLaSRN3YNnL63a4s3CYQDyQlOZGHLKROpjnB1BORusmnNPTTtNWMx8uANgKwoD/su5X1NX+/ubKWFhgKRZvALcwl6SLKGCI82MI4CWt3kuxXr9/3v/Hi5iW+y43bWjNtGOtmJDYRbaFa4tDFRZXkG/QSUKlWrViaAQCyTc1CmnB3sfEc5Xuw8dOPoCLkoxvlDSBpVYybSY1q1dUrAcDkcRwRbFTsj1xxFBnCRkMD+UEikzIGm+0NLyGJC2kZx+8i/Z0IbqtUE2ClWCkboAdALoZHuTGe3iAtFJWjhCPiB+DMFvIBWotpA8ClUQ0gjEolLZ5tdTYNTOBkEUKp1aulBKJSsFqnnfy2UU4yYdigZd47/Z5trLY3t6xcCFgK6UlyaYt7lgzYgcVWLh7ML+4TSZUEVjtx6qSBPHrDni3Ezi8sGGhjdX3FFtWwgUhK/aU9i65WDf5fq867bjdIHPb6Q5OLBRavzefdgRtE8OX8HGRJVRYqLHID2IeyDH5Sss3s/lbH7LCxvGq+DTAl81gXX8ViMDee/UZsBAViEfH4qSABprIlC0vzEwuHXIzBRjjbHHipARMLRUsDJECtjpQTK4mXspoPG6tLew+7UZRA9e1FrCMAPxE8t7K6bovlSNvBgwEIdeiCIwaUadRb5p9Hj91kwKNed8vKC3Fz0xcLPCqRZu1hvW5pBriFABeV3kN94Sb06tqm2RPgKIK22psds/8FF1xgkqk33XTc/AqLd5ShhHTjtdde6/NFwBvuDx+5YCZYbTge20LvD394k5cdxbW+uWH5qpRrCVi2MC8gjJIrR9DqnsUEMEK7aPJn3dnylAAf0iYKVgMYiL6BTfT9BwOQcX2z7U5FWVL4nS5Usx2GPbmQCd9guQBYwPSg3eB3AQxgeMhsdjoBvIuwCjShn1933XVmH11kRTyUZcR7LDsANiAL7ds9yEZH0Az+8rvwBz5H22n9VLdjvoFvsU04fOSILSSjr2Ff2d7YsvqlwCMFPGlfjDgJwEJ6CVbDJhUXpFFHWI9U2g9tp4FQFxb8AjWugwcPWhrgwwrGUrAagSyIk7bqdTr2Xfgy86VyGgpCUqlEtB+0v0oHIr9s54f9nvkw8qoyoAyjC/lqQ+SD9QKgNG5aHTlyxNKpwESknUAc3ZRQyVHft0aQHP7qmIdtC9LI57AP04l8Mb/K7gbfoV8qkAvPFCylQBw+Rx5ZL3QDB2ljnNuxpum4SH1S/U3HeAoKmAar6caQgrq4+YM06GYU7QObad51s95kVEapX8B77Ncq1dRWq63Yl7JN8E4egTS6UTkLtIdy5xgYcaqkLNMfQD+hL9bxMMJauYwBKI8y3wJqbG91ra1Q+Z9xMW0s+8MA8V0crFC7pfux+SH6bpPErdatjgDUS3/Gt6xODYeW/osuODIhV2MHBno9awfwjHUfZcIxtsqAIr3WBgogvru5ae05wtP/AdaknT0AMbax2q4qWA33DI/6yLzoRpCC+RSsqb7px7rx0IUCFvHMJOBF3l03t7Ue4bkCzmhntGnczMe3CBRWaXWkR0ENKutFX+V4HP/Wscf80qK1Y7AlDym15ufs3qclgtFqtYpzUb6zVCq6cjmMJwthiGlX6ovTvApAtdRfJkBwkKBnBPiXvCOSvrsDq02mJ/0r6pZu93N+fl5a4FwAqymgTcdEmja2AdN943bhWVg6FtO2CvfsMyGzqLLJ52VBn2eZ0nZdQZPaB735zW/2uX7JS14yE2x0OpPMApbd5S53cZBIxHXve997ppQe0vKVr3zFhwEIUkGZ231P1wIVrMbxF/qfj33sY/71+973vhNgNe0bFcCk32KYT3/60+5pT3ua/wnj8VsCrPawhz3Mg5JwYbw/61KgzLnihgp2oX1+8IMfuMc97nE+if/3f/9nYwf0rzqfZR5OB1aDXXB9/OMft3YGvqD+yXjOxD6a/htuuMFHddFFF02MMXUMPgsQhnd0bE7/efazn23Srhj36KEDnXdy3gCf5yE1zHE5bwbo7T3veY9PG+axNp/AIcTNTf8cvs8xHb4/C1SKNHAdSP1n2v5MD/KkB0aYR6xDPPzhD/dRvOpVr/LgPlwYc3Nuh36B7YlKsiLc97//fR8efsI8Yi0A6064UE9nyUEinbQt5mGzbIj3tU3TfGpZ35zPwH60g8rIKiDyTPztXKm3s9Kh8zb62DXXXGNtHRjQpvdQdpofBaupdDLef9vb3uajed7znrfT6HK4bIFsgWyBbIFsgWyBbIFsgWyBbIFsgVvEAhmslsFqLoPVVn1lymC1YIcMVguMNRmsFhiGMlht3dshg9UCCDWD1QKrUwarKRg63GewWrBDBquFzTpsYnEjJYPVAsArg9VCHclgtVtkDp8jOY0FMljNuQxWu+1VkQxWC2PJDFY7M9/NYLVgtwxWy2C1M6tB585bGax27pRFTkm2QLZAtkC2QLZAtkC2QLZAtkC2wK1jgcL//cPrx8q6wdP8UHkhy8Kw35eTd0n6QplslF0DmzF6CkxPVjJbyiigDBBYZFEmj0o9sG11+10HiUFc7dV1Y6qoFkt22gvMakw/SAAYD2SdmBcwq/FUmjKrIb1kVgPjA+Opt5p2chB55Kmx/mCQGJXGieZepYRwis3YDvrp1KEyq4HpypghXGDhwQUZPUg8hmvkBvE32GoQWaw8a0JkXJtvNl2jGuTkKmDr6EeJ0kHfmNXwbBzlU/vdxNQCsBplRj2bS2RoQ1y9UYwHEmmRRQlsdAwPe5SinFYVzGhRpsKzr5EdAQRqMc3KrOaVgSKzWq1adZWojQclNmPi6W2ZDbHFpX5F61SKyd/AZGSsacKsVi2ULJ5Tp1aS3GSvm2Q6+0Nj+yhXhf2o0bST6TihqJKOTE+jtWhpg/QWT1ZCrov+1uknhqd6o2GnNU+tnDQfA0sRTzLW5xouEt65RrXlepGlaYyTsIVAeQFps61ekLbsdSEDGtgp6vUkbRZOzkYpqHLFNaLEbVgMDmxtYFZbWQkyoBsriVmtWkxSv7VSsjPqE1lSYG8yeICtZHk1gN7wjCcxwQDEe6SHZQQmMNYppNxOuVZrqR0oVc0+qKMmPVyvu1qz6b+1sHTQDaIvIQ4ytOGEKE+JtjtBYhEXToDu3xdYuw4cPmRsIpCVJIvJdddf73iqdzxKfoW2i6ww/It49NQsTq1yoRR558lWpJ2nI1VicmNT6uOmsAk6Z9IXkEwl69XRo4mVCnGSeavb7ZvEB+Qo6Z8XX3LphMwZ26X+MDGrQT6UEqJgMmObWa7WHaRacIFVSsEHPFFbKidWs4k2sDe0U7d6+lklRMFmR9uh3NgeIq9ksQJTozKrsW3Rk9z4Lm0LmzOP8DXmReXV4AOJCa86IQ+tzG18F6erKQk6fZLVGIxGowkWK7Uz04a/jB/3JiFXSmyCW72ufQs2JpPQBRdeaAxhKo+xLHKx2v+q3J6WC9LL0+LKFnaPe9zDGASQR+YTp60B1vPtw8aG+TPShdPm9A3my0t1s82XeGBLsqmBWY1tSHdry+JBubNNQNup8ois14iD7SrSACkSXDhdTj+DT/Hd0aBv7HHwKaYT7TTbapWNQb0mWyHivfrqq338kMmlBCfkT1kGYN/TeJQJTNOvNmE7g/fYpuGblAKEDeg/A5EsxHMy4SE804D8Mu9sX9ne8buIz1gPe70JRg7GiZP+DO8lwgcBtKr1S5mi8JuyW7HstmNmUPYYPQWvIB48V7YZ+q76sDJaeUbYON7Qcsczs88otdGodxZnJbXVyIsxmVlvEVhCleFENwO1reC3lLUA79HmymyA95S9QTclDGThUpug40kwq6mcPW09dIUJuzFt/WHPxjkoU6YTrGl8F/5IFslyKUnBok/kmAfp5XeRRuZzcX7O2EYRhmWnZQH2CNZ3PFdJSmWdZNpgD2MB7HSsLiBPOgaTYpqwJ+PUuYkfl0RGNOSXdRDPOeZHnrQNYfzKdKgMygrQRBmx7qmsqrKOqA+rrCrKwey5uGjtgEooIR6+j+8ynfBn2grlY/aP43fkQWVAF/akMcne/fusPUfdV4bFYmTnBdtxMbKpgU01EgKG4X6cp+jcTWVAR+PQfoQrsUcXJ2jZMrOa+nG+v2UsoGA1HbPpWFTHbrPGLPhdpbi2C6/fUsYpjdMYM2VMhPd2G55xoq6zjVcWWsTJsTPYqqalE28Z6+ZYflwWsDHIlJSh9h2Q7sP10Ic+dNfMOjbnFgZLjKM/9KEP+Tgf/OAHW5z6Tfgdmcoh/cf5kNpB52Q6TtT+SsOjL4f0IK5f/uVfnmBWY71AnDoOtd5E0g+2MErjgSWKPq8suzstL45B7nSnO7l//ud/9q9dfPHFE3NoxrUdo9hOv/XjDkdfwljnsY99rP/c5z//+Ylx4qw0nI5Z7ZJLLvGvgNWJ8z+NA+2lyj2eTR45/8Z3OF5D2rQ9n8UUqN9U9rgHPvCB5udYa9O6puNxHYfSpzE+pl8hLR/84Af9Z/7iL/7C5oj4N9e6mHY8w3vKsqa/aVq1vumaEssDv6t06UMe8hD/+vOf/3z3oAc9yN/jO8zXNIOa9kez5jH4Dsf4OkfRNE6O9Wyh2uYSCKssaKgjykQ8vRaB8OpvypS2ne8gjczbTsKfjQ+eC++iHaPvwQ9/7/d+zyfrb/7mb844ecqspvM2RPjqV7/ax/vyl798JmPiGX80v5gtkC2QLZAtkC2QLZAtkC2QLZAtkC1wMxYofO0jbxxz8orJECfTAKtxYxgbpWlSm8BkmOhwQQJxzNqAx+98rps6SomuYDXdcPWbkRGA1e603WZny2dna23DJusA0HDTa741Z+kvF9JGTnfQt8l3t99LG8CYQEdwD9JJsBo2rWzjakoG1DbRhdJ9MEpAtGmwGhfKhlNgNdoNYDXb3HVJtqmDDacIMBqPh24U1XL8Ik0sVICBxqOwEbTQarlaNUjdwCYKVqMk6Lg3cH3Ii2JzWeSKNjbXXS/KfRYBNIw2L5SKDjKB3uZbWw7/xoV0MTzSU202wndrdVeMu1iQb7XN155KfyZAXnFcNLBas9GgypBDfm2zcBjSiwsgvFkLOcVxQSQmw8Yyrr5IEJYB6toK/gMJRYJy4FMGZCmUklxjo24LA825eQMzYTOPACWVlCpVGlIXElgKdmL9AljNgHTdroE2NjbXXLPV8mm73e1uZ8CjSrXset0ARCuVag5ymP6+WnGlKHc1HBdcP4LY+kMAGYOtdGMVthwPQzzVcsXVI1gN/4a8pb+GI0vP2qllW8gEWI02VxlQ2IzSBV7GLvoGFtHWowQC6gXbEwA8VELA5C9X183+AIDa5mujmaTxagks2Gg1LT2+balWQ/qLVdeN0rfdTs/sjM1xbsCjvkDSFRdAHgSdHDh0yGHTHhd8h+C2H9zwQ1uY70bJPu+HlUqSCa6F+HBpO6bMOvAZbq6jLWR7CH+kH66ubTiuuxvIM36LEl0AqxFQArAaZT7RThLgCBncb3/72z49yAeBL/sPHEygKFmM3BQ5OZUpXNvYNH+Aj1ECBQvGXChF2gk+6A+6Vl/QHtNn+r2hlYUCPubm5pMsZrlm9RfvWXs+P++ac6FcAJiANCku1CFdqKa9YAe2q9hwpy/BP1n3EZZhEJ7xYHOdC5/wU5WysPZEJDT0+/BllgXae/Yd+I4BlXpJvkLBEwjD/LL/QR4hT8yNIOSXAAIFqyEepmNtZd3SrCAz2JPpQbvFvCNOxo+/jB8yoJT1VGAlwFrf+c53vP2xSE9wJP4S1AUfp2/D5sm2aTEb32X9AkiOmw8AqzFObJqxTBGeZQdQF+/1XQApf+7nfs6nDXWFoDGVSgFYjXlEGJavxs+6jb/wBW7CwE++973v+fgBXuXzO9zhDua3+KblpdudAM0Y6H84NPsjbdYXdJLU7zRYjZsVODBAX4JtWKawOesa/J11E2nRdkQ32BWsxvgRH9sK/OVGDeJjGA9MF9lK3ZxnG6gbDnjGMLqBqc8VTDYN3tJNFcaLdDG/OracHkMyzRPPRwk0j/zaIYpSGqNq+sdAzcdL/VnrF35m3rRt17GughGQLm2v9F0Fw/G7Y5fYRVTOeH2jPeEPzEtvOLL+FPHRVlvdVN8htcx8Li7usb4M/kNfRR/KPhqYU9ZxtCFMP+LmWAgyu9rOMF8K1EM/zDhRX9je4i/v4c/8FuKz8Z4AT7UNh51U1pZ2U0Cegk1UShh1hG0FvkP/1zzqZiHC0M7T/qxgUAVZaj3SfkeB1Gyn/Fg6jmeQFo4ZYAedQ9EmumGrwFbYw2wyGlpZ4z2+C7Aay2tp7x6zuQLrvUx2LYw5y+WiKxlwDfFEGdDUtMeZVJgvhM3hcNAFYLU0f0ybkgiD/8KVwWrW2OSbXVtAN92t7RQgi/YDCDsLeKzP8bsCyLRO7wSsNis84tsODLfb8AqmZVuubS3aC8wlcWFspAcbdm3c/MJPzAIKyJgGRVGaHuPQWfKCO0m0gnjQP73vfe/zrz3+8Y+3fkP7Ov0OZEO/+93v/shntgPb6HxLX0L8f/d3f+cfPfGJT5S+IslT6rvqywpSgT0uv/xyHw+Aa2cjA8o8YCxAUODd73536z/RBmi9O1frl6YTdvn1X/91b59/+Id/SFLz8VDRdEGeDqzGcd+XvvQlB9AiLv0W5mmc106nYSd+yTYW/sZyxHeuuuoq/zrKR+dDGifLDn6lc0CGwYEs+hviVFAawyDvs8BqGC8yfoxZubb0P//zPyZlC2lUAjo5X/UjnG3kVrHeoIfpmAZdY0BedJ5NUNrTn/50z5yJC3llmXFsh+dYo+Ha2zRwjf0IxqPML+w9PY9DPNNrLjq/ZPoxZuRz5N3mB9tIxG7nC0iXzjsVeMd7PbgxDZ6blf6d+N25FkbbN9jD5qzFonvLW97ik/vCF77wjJOt7aoC1xDhi170Ih/vm970pjx+OGML5xezBbIFsgWyBbIFsgWyBbIFsgWyBc7EAhmslsFqLoPVOr7uFDNYzdshg9WC3GEGqy17O2SwWgS/ZrCa94cMVgtMchmsFoApummRwWqB8TSD1YIdMlgtAB6VaQS+kcFqYfM2g9XOZNqe35m2QAarTba1Gax2ftSRDFYLY8wMVjszf85gtcSmTwtmsFrypQxWO7N6dWu9lcFqt5al83eyBbIFsgWyBbIFsgWyBbIFsgWyBc4lCxS++pE3jHlaZ9BNNNOFcZK9UyabokuSlyphBslKZVabJXmmpw/15JTKV6jUEQzFU2yQAQXbDK7BVndCBpQn+Bq1uqVh1E8sTWBWM4YS6ioiIpx0K4aT/ThxRkYxnEJjnGAIU9kdY9yRk19gkFLmD2VZsNN/w3E6kVdNUoCQvrQNXjCoxVOOXTC3CbPaGFR3cdEOMpC4RgDaiQxovRZkQCGNOoxyn+Nu34FRzYfvdY1ZrTBIUpVgLDKphFLB7ADZT34Lv5eiPOgYrHUxbZ7NqFkP363UgfgK/l1KG3L9Tj9RwLvEzlIpVlwxMisUC2NXiDKOkNE0Vp7iOPlVuTxBR85Tk6MoeRo+nBj1YBraFsxqZL75wQ9udJBIxLXe3rTTl9VKzWQWW/NzxvYxt5CkP3FiUSXe6NPlamL8guQWT1TCzxlmq7dlJzEhYwf2PH8VRsb6A9YeMgBBMqkbJT6RL7J/VetNY1YDk1piVoPPh8VdMK8x72Dl6ffDt+rVmmvNBSa88XDkNjeDtO54ODRp1PVTK2b/WrmSZDdLSRoV7EhkJUFZ1RrBB2hT/IXMLk/FHjp0JNXN0cjss7GRJBo9m2CUnKs2mkkStFgxlpG5hXk7rYk6WqmH7544teba3QA6bLcTkxbaLmMuKRY9+583eaHgLrroIn9/4e1v52rVYBOUC0+sHz123Mqru9WZYNdj+6aMDd6Okc1BQRs4bUrWFmXVQtqOHTvhv3v8xCk7/Yr2JzG4lC3vYJyibxz9oTKrlY1ZDfbjaXfkZX5+0ce/sLhk6Yf/0j+PnzppbDdgQeMFyVRIP3p7djvGtnXRhbc338DpYUo6KnuK5hFx8tStMuKAWc3YJEaTjDK0FWxMxr5CoeTQzvKifZW1CGXB58gjbagMNMp+pIw73W46BaxMNuiPmH6V8FP5V0hD0uYIS8lOMOMQlNDpDSaYhJQdyqRHIK/cDwyIsLmywbHc9wtDIdpkOzmeNKP9+2w/YWPaBGlmuvGM7SGYlnjyGgAspl/lsCGrQ2Y1pItMfmAnNMls8VsFMKEcuCiOU96wFy4wuiWZzoExHVK+CmGU7Q/1hWxkYPWj74FZ7Z73vGfw84UFyxe+aVKAhSTNAr+i7yF+2hzlwHoNe9AOiOOaa67x8YNZjeyGtAGeoy3Uk+C0OfyBdsZ3WNZ4rjYy9sp6PbHDCpOTE9kwXcCGnzOP6s/T7IOsN1pflN0W+eX4TeUCfR3keEPSgHeVeYbxa93X9pBtrqaDv1sfKsxP0+wZytKnkpHK4DWLtQZlksZ+iQZKGQbAXqaMWbxXZjWt+8q6o/nCe3wXYWYxCqtNdCMR780C/Y3AnMo2QeSM0efzOeLktzY73cR22e+bP4MVi0yKqDtsW8A0qvKXNhfoD61/h9Q42T3hJ8oCpPWLbQviU8Zltp+oB6y/qC+sa8rgiDaT9UtZA8f9/gQjHevLNGsafUClv5BeY4yTMQbaTj6HPzD9iNva7U5npp8j7cqwpLKCxposUrNIF9tYvMv4YYckiZ4YrBGG9lFJcWUeVQZT5Ff93+QG42Ec6zjjTXNifJtsrsxqsH+1EZhrq9Wyq0SWNeRjFrNaGMqfnllN6wuaFbYtBVd0Y0nrdgDYBG6bztHN/TswxOXr/LSA+ovmkM+VeUX7wOn2mHVIWdAQ/myY1Wb1Sxo/0qDx7yS8plPzznYdbcdll13mTQHJvvOFaeb89N7tc6XSbzpe0PUzyNGTyWm39lG/QPx/+qd/6qN46UtfOsHiw3gVPPdLv/RL7j/+4z/8T+iX6MPTYzdNk87b9Pmb3/xm/8/f/u3ftv5W2a20nmqadX0FLFdghMP1b//2bxMswLu1C/twxP8v//Iv/nVIlPJCXtk/nwlz2G7Tc6bhp9n4XvnKV/qoXve619n4RdvGWWWFZ9PtB8ebn/jEJ9zDH/5w/5qOebfz293mA+Mzjpse9ahHuU996lPmb9oGarz0P4xDyXym4zXMFz/wgQ/4VyCRrIz/OqbWeRXn2dNh6fMYi3EcB9/7z//8Tx//V77yFfe///u//h7jX103UsZtjq91LRxxUm71F37hF7zcLy4wZaLO45pmSqMdVF4+rSfu3Po6t2PZT7MJMzbty1T6FfbgmBrjXNoOrOjML9YDqC6ANdnrr7/eR4v1BoTDhT7tZS97mb9Hn8axPcpZ5wHnUx/HPl2ZBeHv9Hnk+8orr/Q2efSjH53W73dexD6ksv0pUz+eP+UpT/Fh3v/+9+8y1hw8WyBbIFsgWyBbIFsgWyBbIFsgWyBb4OwsUPjvK/5sbAszvbSZCtksglHwl5NXgNV0U5MT0HKtOiHlxjgxqZq1aYfJEBcGMCFj/FgU0I0mAqRGo6HjfjzAVwxfKRTThlwhybptrq1bmN4wydAgPksbpBSjfCEm1QBn4dKNIuRLZXdssU0BAUhbBJmpFJdu6BbGBfturVqxRQYFq0HS0zbbwOJje6sjkwFF+gggA5AD8nW4FppNV61EVg9XcMNuAPaNOj0Dqw27HTeIG5+9rY7rtDd9GIDVCATEBhJBe/5vlMKCRB2BPpAKJSjNb9BGkBxkKscxzRtbCSTUbXdTeZXKSW6vUvvZAq8AACAASURBVHelQmCe8HKmw6BhCbCagcwqaUGiLJvBCiIZdPsCFkybUoUx7BMSBFgcF66+//3rDYizurFu/taoNw0wsf9gkq2EDKgCMugPKgulYLVOb2tiw5j+3+627TnksJLURN0tLAVQERaW6J+DAUBmAbxSLldca27B3zfnF5wrhLLu9fquE+Uv4W8ErlVqDVcMQRyAm4NB8Ie5VsstLMyF54OhAZVWl5fd+vpaiHOz44oRdNisQd402LRaKLtiBE2uLK+6TpQQBSPd/OK8D1MsltxaBMBtdbrWJuzZs2/m4ig2wlmXAW4zYIFLYJqtdpKYXNyz5AhmwaZ2Yy7k5TtXX+PWNtrBn9eTtOhgkOR8CiITCUwZZXIAVqOf3HjDUXfttdf6eE4uJzDN3qV95hsqMYmFNKZfF360DcPCHBfnVDoW7SrlI286dmpC9istvBUMOIvv0g9XltdMThESmZRQhL9QshCAQi6OHjp8gduzZ6/PFzahubB6/Y03GHATdubV7Q/MDgB0ctH0Tne8zNpzLDIC6OSvQgI3wyYsR4DV2KZh8ZULpwCrGQislwCdaIe5AAsbEKAGgCyfK2DUh4kARwWUIEkqMzcL4IJy4yK0lzmObSlspvVdgVZsQ5BOlhE2igjkQp5YFtj4Z9ogt6rSjVzERboYZnl1xeyJPkul8ejzkAtmeLQhlp56kopTcAPKhyAVtNW0P0Bp3NjEgjHbqH379hmwEnYgcBDAMC4kwx5Y8MeFOsgxgC5Uq6wI4mZ9AFDtuuuu8+8i/dY+l0oGUkFd0cVa2l/lXBEP8wXAHE7L44LN6VeImzaci1LVvt0bjZIseLdr31LQjMpiwm4EN+MvyxFlov2+AvRZj5AWlhHqu0oW0m4KTp0GotlmhEg6wjb0W9zzu0jnrLqgIE4FRSmQC/ExTvUTlC/TgHgYP/KkGxp6UIF+oJsHyLf+m3YLfUYYA6gMqIJNp8ECOrZknMq8gbjUf0yKfZyA8ropBECYbsgwLwpWU8CrbhqcDiTBeFR+cdoGmk4FOhtgzhXNZ9Bm07dL5QR4UhuubSaZXdRB+tjingXzQ7Tb3CACWJwX2mce0ti/74AAf9NzhGW7oe18o1a1byEO5h1p4DxC+2WUiR0yaTTsXdQt1i/6Nb5ZLZdcOQ5odE6B31QSj34FW9KG+N1AsQJongatGFBvMDBbYYNRZaA5HlPJJaTB5DUXFmx8omA7xM22VCWaYEO2D2iraSsdV2i/Bt+nPCjaOgXYMf0KFsCcRgGdrL+Y9zBcvdmYkAFlOvGdeiuA++fmmq5aD4dhgpx0GBOKUq7DUD4Ot/1vCcw3cGOXgOb0NwWrYQyZwWpWFfPNLi2wE7Ca9jmzgNbark/fa3gFqSqwTIFx24HPDEQqG8/aDuF+Juh0KrymQcH2bJvRxkC2EBdA99om7NK0OfhP0AI6HlRQFMqc7fpDHvIQ9/nPf35XqdSxhr4IWUFc73jHO2xcqYAw3HMM84xnPMPkFNEv6Zx3V4lxzv3RH/2Rf+VVr3rVTLCa5l3v1T7w/Re/+MU+nne+850T483t2oft0sn+HPUYtsD13Oc+1/o0jMPORuZyt/Y50/BIvwJ6PvjBD/qonvrUp1qUKE8F26f+OR3u2A6s9oY3vMG94AUvsLhs7CwyqWcD5oNPse0C0O71r3+9/5YeRNK0TYO92B7q/AC++tnPftbHc6973cvKkfHiL/xKwWr8BsZqtCfKn36F73CeBBtwHIcxOw9VYf7MQ21Y9+H4FnNuxo/Dqpib48JhKK4bTQPFmC+M0Tg+hU30EB3LdPpd7Zt0/qR9yvRcnjbRg0XTdkcYlQDWcv/oRz/qrr76ap8vSPR+4xvf8PcYX2MdAJce3NC+Gr99+MMf9mEAzGL6t5tXnWldOZfe03GC+iGfI++04SMf+UhbqzubPEzMG4pFA+cSrHs2ced3swWyBbIFsgWyBbIFsgWyBbIFsgWyBXZjgQxWy2C1DFbrBSBXBqtlsFoGq4XuI4PVWt4OAHtksFpgHMxgNedBaxmsFgDBGaw2KYGqA29s1GSwWpC/zGC1AMjMYLXJqWkGq+1mqp7Dns4CGawWgAIZrHZ+1ZMMVouHGbcBP2Ww2un9PYPVtryBMlgt+UkGq537fUQGq537ZZRTmC2QLZAtkC2QLZAtkC2QLZAtkC3w47NA4Ut/9ydjsi9gEssNtkG3Y+w7W5vtdPKukGRAlYlEmTBUTgthlAlDT+/wRLDKUU0zq5HlazweuWI8zQ9JRzthJLKSkL7kKbP2+kZiGRkl5h7IFfJEZA2yZTFO2ICSc3piC7/ztBhsY6fJhEIAkpg8VYrFYi4Y6yk/N3JJTtGzlNV8qVZLiQkM7GLGtIETrJHpDYw/w8j64098R38AS1y5HBbzmtWqq4DxDNdo7PpbQRJxsLXlRlFKEn+HvcCe1O8kCaR2OzGroXzAooarDCnJmAbIL1IqEWxzZFDz9ohhIFVJJqR1kTfqbCYppWqlkmQcK3VXie/6vEeGsPE4lVelmpghkFOeuFMmGMiAJrazJM8k1HROZUCvu+4HXs4N19pm8pO51rwxBu07sD8xwDWT9Cd8WTeh7b7adMVSoDLb6mwa6w9O4NLne72OMav5k5iR7QdMZ2Q8om8inm6347pR+rbRaLrFpcCMNbe44MAGE8L03RbZ8noDB/lYXPV6074bmAsDQ9sCZLYWA0MbfHZ55ZS/Xz5x0nU6gWWlMHCuHuWfmtWmF5zFNe6DpSzE0+tBWiuEB7PX/GJgOCsVK251Y9Xfb0Yf9Omp4RRqSDN8xpiuqnWrUypHoXJmepp1YXHPTGa1715zrTsVWb7AFMUFOchHWp0tJgadcqmaGFCWFq3+/vCHR01Spe+lPgKzyIVHLrLwaCso7YdTocrmwnYJz+kbYGBSaUX6KuIgY9PxEysGgvEsj8I2RJ+o1xvm5yg75DMUTGLMQptK+c7l5cSYdfjIhbZZjvSToeeGo0eN3S2wi4Uy2mx3TPoQZXGnO93JP7/LXe5iaQOjGNmtQKlChhicJqb94Se0CUA+YIPB1WrNTbCvMbyyQIXMhavebLm5hfAu7EnAEOykbDcq36bMPWxvkXeVeIH8Jy5I5bLtxe+MH2VhzGfLy2ZzfJcno1HWtDm+D6YvXDgVbSxoGxvW7wC0wBPQiIP9xdFjN5nvod016c/9+41NB+yA7OPgP3y3VChb2SF+5hf+xRPNSNORI0d82u52t7vZu0g//U2ZtLzdo8wuvsmyhn3oz/ot+DXrAtJFP0ce6W8AvEHiAxfCWF8sNkd4ZRehT8LnyQiIfPHEOk6m3/Wud/VxIv3GulpJDKbz84mRDnmhn+A7mk49NU/fg1+wrsEGLHeVV0EalcHAJKpHI/MrlBfjwfeVwYh5hJ2YfnynWQ/yxDXpN/Fv1jWVZUK50G7KmqZ1StlAlSkNgCK2afi++p6e1mf88Bmts8qsRvso06QxOkWjzmLAUmY1xKEMbcaONhxau6rxq8/gOe0JO1tZuKLFiWdM0yBKZyNpmgZlVlOWr2n2G80L2xDUJ2UtmMUurP2dyfnGjTVjKCiUzFdRXxiu10+skPgO4wezmrFdxjYI+WrONSwelJ0xet503MBk+CbbjYMHDpkPQEpaWcqMCbXXS2wqo6G9C39heuDP9PlJxtOB1X20tWxnVKpY/bnVSDK1alstC71HGNpQNyr9+BaMyrGsdTzJfKGNUbaH1Jel/CorJOzP9KNdJLMm8kUfQNrYp6DNoz3xfZYp7MTvoi5qv8a04T1+C+1Haj9TfVHmuWq9ZuWCNLAedQfS39WqExLnTKePP0rGY4wKBjZcrVZD2E8TmxqI77ZlVovy6GBYo020nhYLWQY0jXby3W4twHqsbC8KYMPvynw2q83ejtVsmvlsJ8xqrLvaxqMO67hG06AAAsZ/uvC6mc32A20B7zH2vPe97+3NiOfTzEi7tW8O/5O3gK7PqW///u//vnvjG994xglkXOiz73//+/t4Pv3pT1vfomM39C30sde+9rXuNa95jQ+vdedMEvI7v/M7/rU3velNEyxfygpqbLOxL+F3dH6A93G9/OUvt2RMs+7uJH36Labtz/7szybm3xwTKiBsJ3HfmmHQDnG8g/uvfe1r/vP3u9/9zM6w8fT4HGG0zZhuP2gfsM391V/9lY2nlM1LGbDONM86ZoFPPuc5z/FRgRl4Vvrgn5wj4l7zxXnMz/zMz7grrrjCx4N1DWUeY5wKgkSeNIz2I7qezbzjr84Xtsu7rn8zbdu109p/IT5+V8MjPo7vkF5lqOdznSucjm2TdptY857KiOaX94hfv0vG+Wc/+9nu61//uo8BjP+05yxGP/qertmwPoM5UedSTKcywZ0Nk9+Z+ukt/Z4yy83yMdiA6x9PfOITfXt9tpfOp/FNjh++/OUvn23U+f1sgWyBbIFsgWyBbIFsgWyBbIFsgWyBXVmg8B/v+aMxJ8qYOHKDp9vetM3s7lbHFlkh98YLEyZOEjG54SQSzzjRxEIpN1dUngyTTNs4kc1jBav5DWBIUQJcNUqyaNVCydJTCiqY/up1urZQMewlScH+KC02NFrNJPEGuaIYv19ciNKHmhf8Pkv2EZ+1hQ03NlthQ45MErpQMugNzFYN2UACWM02tEQGFKAEAumAWyFYzQPgYn5hm0qU/iyjLCLABaCvXjuAMPrt9gRYbRCBa4VhAvZhQ7E3DCAnAPYqsAVASCKB2mgmAARsMnLJ8KNoN4CR+sOBf7fjgQUBMAfgIBclatiAbwTWomYNYLUAsPNgkQiEggyo+VK1ZAsz4+FwYoPcFmBGQboVV6VSs02JYT9tUBQGSabwhht+aCChzU6wE67FhSUDcwCwZ7Ju9UaSmi2l9PiN/5j+RmPeg/twAax24sSJcC+gjX6/a5uRsDnrBTYCAUDD1ao33GAcSri71XbtTrBha37eAZSBC4CtcbR5pzs0Cddef2RgNdghSXF13TBKJc63mrYJ3e11LJ1jkRyFtC7bhLrIjXU2NidkEw0oU4IMaEg/vrkSaf032psGUCsVUc4BWIn6xfahUk2b0KgHXJjpikQpvsN2BnmnDBbSCB/FdWJ51Z04FYB32PTlgiLAZgYiSaoWrtcFEC28C0ksLnCurq6Zry4uLZnNa5W6w6Y9LsRN4I5+SzeeJyQ4Dx0yv8ImEtODtuLGG2/0cR4/cco1Yr1QQBXuCWqpVKqWNtQnLlYhL7QnFiyZtq2trn1rz979EwuuBA+dkg1y5ItpO3lqxUBO7W7P3fnOd/bpvOyyy6ztBUCLfg7fV5Bu2kAY2HPEzbw0m6ENwDUaJmk5BbrBlygDvXfPQbe4d48PD0AAN9TxHbYDyBM3UmB/buTjmxMb8I2w6Y53DdQ4TgvM8AvWHcRNEA/Ki3mEP7KOIAy+hwvlwnqqQLfNra0JkKv5v8jn3HT8mMnzKVgNAD/66nA0mgBa0c831xNAEPll2wJw2FVXXeXThjRjoR7XpZdeaj4PgATrF4B2TJtujqFPY95hV8qS4jsqA0p7qgQhfme5AKhGGVCENXncctnyqGWqQCvYmX0rwGoEwSAt9E+A1diGKJi+2aybnyAe2k0BOrCxAlxYR1CmTD++z7JA2nXRnXlHuggYQnxsr/Bd1k34FPOO31lfYGOV9WJZ7N+7zy0thDYWYRm/ys8gLONRQB7SpTZRUB37ZYQhUAbpZJphW5avLprDNkwn/vK7sLkBrUSicXqzRzfq+a6CbLSPUH9AOnWDxsYVtZq1S9qPIDzLceQSwBTv2WZRP0kUKljNRfA5bK4gcvYBvu0aJZlpBRcgHt1QZpqRL91ossMJki8FVBVLFWvztX07etNx80nEzfqLtprtFcqNbdHIpQMA2l4dPXrMfEmlj3rdvgFSFxaWJgDZtAXqAdO/tbkxAaJiepBm+irqhYHtej2rR3o4BGlmW63+jE6CPqSbKr77juWk/qlzENzT/jpnwb2CO+kPqOM6hue76jO4V1AJ0wCQJwHZeLZdfmf5vIJxkWZlLrQ5wnhs39WNx047jZH0QAXmO+ynYB8Dfbqx9X3oY1nf0SZpv9lohX56br7pGiYJirlAGOsG4GDox1EMkALlpaAeHECxehPnkEi/lUsxy4Amy+W73VpgWjZs2gcVNKbgM23LFXCjbfmPA6ym7Qfivzmw2nR41mO8y/4N4z62YRgH3fe+9431MhyiytdtxwL0Z+3T0JfoQQCGede73uUlKndzKfic76Efvv3tb+//Cak+ztX8mtMorEnowRN890UvepF/rqATHZ/p/XZ1FO8/73nP8/G87W1v2xFYTe3DbyCd73//+308AMcowPt03z6d3RD3E57wBB/kfe97n82NFMCEurgTcNJuyueWCqtgNfgP1wwuvvjiCWDTbsFqtOfjHvc495GPfMQnV8fpsAfbqDOxDccOiJPfwpwPMpC4MKflfFR9Dz7L8a+mAePKe97znv7dyy+/3EBvOFjAdOoBB7U/bMhvcc6G3/GMcyNNp46zcK/jINY71DUd+6vUI789PX/QtkAP7zC8HhjXOqlz8Wm/0kNbHMPq/E3Da/+oc6xpWzEv8DeCqB71qEdZMNiQ4+vpg1TMM9PFlyABi+uP//iPJ7LAcNOypfrvW6ounQvxaLvH+2c961nuPe95z66Sp+2y+plGgoOpuAAyPB2wcVcfzoGzBbIFsgWyBbIFsgWyBbIFsgWyBbIFdmCBDFbLYDW/2J3BahmsZgs/Gazmm84MVrva2yGD1Ta8HTJYLQB7M1gtgFwzWC2wbGawWgDiZLBaYCHFhmEGqwUQXQarBUBnBqvtYDaeg5yxBTJYLbS7Gax2xi50Tr2YwWqhOLZjVstgtZ25awarUWkgg9VmeUwGq+2sHp0roTJY7VwpiZyObIFsgWyBbIFsgWyBbIFsgWyBbIEfpwUKn3/PH42NSaXfF6aQvi18Dro9O6U4GgfmLFxQprRTOcWC3SM+nkDDX56sU+YMnAzjiTiApchshHtOyCaY2yqlJNdVSKwVY5H+7Hd79m5nM0gUhhWvxKjRnGsl1ijI8UQZUP/NyFaljAX4PbF2JQnI0Xhs3+oJKxU2p3gKD3niZlWpkOQsa54RLTATgFnNmDaMM80fU0yyp5D6jHKf/pQ3JXUKCBYYziCvWYzPUV7dyKw26vRcYRi52AZ9B6lUX3aDkesPgiRop5/sViqXTQa0VC2ZNGqjDqkmSEI6z0Y3GIYNWl+OkU0BkovkW1vdWMdXfBhIjiY7gLUrSEbWyhXnIuNCvVp1Rct/YkQbjhJDHtjXlG6e99VSku0Do5hJAba7dmqyVa2bxB7YRMgiAxYz+v/83EKSahJGikqtPsFywZOH8E+WxeLiPsv7Zntd2K22hEklnaCHPXgqs15PjD5gyAOrHq5Bv5dkQFtz7vAFQcJvHkwnkc1iMCx4KVNcm+2ufatcqSW5q2KSTy2MR4nJbzhItuq0k0xtObHj1EoVq9drp5aNQUpPWcIelI6F7ZejPOXmVtvFA9muXAK7STjhrxIFtXpzgrXOGLmGSR4LPsbnYPibYF6JMrIbW113PLJb4ZQwyxRsbnZiFIyAMUGD/sik9E6uLFv7gypElpHDR464gwcP+jS3GnPGYKCSeTjFy7aLp10RHoxW/C6kJu54xzuGelqtTkjUHT8eGLlWVteNXQHtQZIMa81kr+z1krydpmdzI0nF4fsmWbhnb5IjXE9Scb1hYjHs9wd24nV1bS1J2fYHxsgF+UjWr+9853smJ1dvJGkwle7odHp2mluZtCBrSwaXYqFsYY4ePWr2BCPMwlJgszuw/4g7cPiQvwdbkDJgsf2EHcjig3v6DHyBLAGwq7EG1utmnz2L85YvpJ9xIq9k8MKpdJY1GKdmsXAhj2QzwjcZfqPdnjidyn4T3+Gp9hOnThqzGtqliy66KNT3+XlrryDzS/+E/VgWJ46dtG8hv8wjmPu+9a1v+XjQ59APcbKeUpIqs3v48GFjTVMmMNiSbTjiRzhcYPDghfZYGRtof5VoxOl41A1csAFZiJr1uqUH/Sf9VhmtkE6emgdDGdtw2JmMELA9686EnKjIl3vGvsjGpOxryqyGNKi0t8p6KrOasqYxPGxOeV+kn9KrsA/829f3lRXzSaSfvoTyNLY/MGZBW885d+jAQbc3Suii3+AYA35OX1I2L2U50FPqynymDFUIsx0TGG2F7yqDI8NrX4C0qxQQxzl4l/lSFgfETZ9RBpsJdtspBix9X1nKZjFsob03tr9hYqWCTa0vGI4nmLcYD2RAZ7GETLOjKUucsiWwTBGHMg6yvsCPlLWOPoawJlVZTpK4eM74waxG/1dJ1hrkkufi+EqY9iADynJBWZONZ309scBCGpTtZ7WS2sy5uYUJ1jrWfbSB9Pn2xrrVWWV4wO9sZxC3MpYp84nKLut8wRgSRonJDHagPWF7lpfWX7R/KiOUxlqJaVUZMxCfMgXO2gyf9vNZDIXa9ipbIeorfVX7ZYRnOjX9ylqnTHt4l+lUFmewX/NCuiy/zdQvK8sH+herO6U0RsJ36T+eZS0yqy3tWXD1Zs1/Am0a0wyGtVot0akJ0TVaeGvnwZasdQ73aNqYht3KgI6F2dkyfpqbggvzrXz99Fhgmk1N22ntQ2b1YzthVtMwiFvjV1ZEZWBkmOnwN8esNh2e7eINN9xg4wu0r6yXGA+RGUXbyJ+e0r9t53QWWG2awYssWWCZeuxjH+szzPEl7pVlCv0B+3y1DMbfygLM8c7nPvc594AHPMAHBWu0jin4/pOf/GSTU0SfwLkOflfGYYaHz6qfaxiwA+F6+9vfbsnD78qapoxPs1i70C9++9vf9u+DRYvfmpaD3IlncAyC77AefeMb35hgl9b50E7ivDXDKOOU+hLnT1iToP8gH+yHd8pAx7KAj3zsYx/zWcN4UNtVhsGYj+O7ndpAmdX4DuL++7//e//Pv/zLv3Tf/OY3/T3YwBkeY9Of/dmf9c8x173kkkv8Pea7d7jDHfw95ojKkLbTNJ0v4bS/Y/3SeY7mczv2OGXFhc+w7qOd4Pz+He94hzEd4pmum7Lu4z2bb8maOvyRvog+DZLDuJ7//Ofb2Bb5YLqRTq4V3JJMh8qKR7sENuGwAKvMcNNsZbrGs53vcJyAeHS+qHNoZbTXesH2/G//9m8dpKBx4T2dG/G7aHt1HcAYjackgDl+QJvAugPp4N3W3/OlruR8ZAtkC2QLZAtkC2QLZAtkC2QLZAv8ZCxQ+Ny7Xjnmxsag37dNMpyEt0lPP21AQgbUJkxj2fCTzSQs9KjElUqecWKKyRDjx2RMwWqMHxMsLsqWawkoVnGJWn0IYFY3gK4gcWkbcp20AANwFfMIWRxOar3cZSlstHiZDZEJ5GRuO7AatmHsW8O0eYaJMieXuuE9HiaJvWqlbPnCZvQssFoRm7gRSFcWsJpPq4DV6DblUiGB1fp919sMLDgAqxVHcQtJwGpuNE5gxGHPAXyHC9KilFYsVYoOQBJckFOkDWHPfpSVRH4H1AHC92I8XdlYBXiOE+uiK6WNtErVwGrVcpl4PAesFhcqur0Evhn0EqhOFwbqlZoBOABWM8m29bZ9tzQKAAFcp06t2AZqd5B8fmF+0eKBrCUBH7VG03xeF0hw34+gvVp9zsIArMZvKQU/JFvp21jAs03KSgJP6EJIv99znV7w7bmFRXfo8AX+HmkbRiDgcDB2AMLg2tzqGriwVm2YhG65WHIGMh1hwz4ywcBPYvzwZUrK1ks1VyqHylB2ZdftBl9aObHsTpw45u9brXlXKoUwJQDaorRTvwdZ0rBxOvDfCn41HAAkF4AXWJQxidVaYwKMRX+GDCgXpFX6rd5opfoLwGcEnRw9fsKdiuWLuAkYwjctnlFq08ajgm32A6xG/yyVyiaTCrAaJCdxwW9Zr7Hgy/tpcCq/BYlMtl2QXKT8IhZ9WO6wDReMl1fXXGcrnAKG79P3AOxkXcA36dsAgtK2eEZAQLfTt0UvtHO0c2t+wd5dWV4zABY2rdkmb262LT0daZ/LtfrEoi8XvL/73asN0LawuGj1Gr7E9hxgiOPHj/t8IZ1c9JqfXzA7oI1heNQb2hDpR7pxLe7ZZ2UBgBDbXpUAwXtMG8qTi39otwgqwt8EBEy+B+AsgLG4FKwG29M3FNCDslWgDMMoIA+2J9ANdVRBz2y/8C2TLl0+ZfZHG3vBBaG+YwGY5bvV6YiUatPscMP1N06A1ZhHAFAoA4r0EtQFIBx9GGmnT2Lhn7ZCmVC2UqVcUC4EqSFtuqFEX2U5IP0KwoA9KB2LvHOcUBA5K9iZZadyHr6vif0O4qBtFTwHGT7r30VKD8yh9HOEV/AK845vMi+wCcsUbTXLCL8zfnyLm3iIm0Ac1H3YnXkn4NW3obGNUjYyBcHgXsFhjWoAiCzOL7j5CBxBOpkexGOAD1ngV8nC7ZjPVLpGgVAoQ61XWo9mSYL69l3A61wUV1AO/JH1WsHHKlmo31U7IB76FeJWIIACgGg3/mVbSp8ZjlObyd98PzVMEJsJ8FwEjSOMbs4oWI39FdsNBSaodArTrJt5Or7F+9qGGPCulDZ4Ne+raxtWF2BPA1qN0iEKBThU62n8rKAlSEWncdEpaz/7vQRixiEF3dxAG4ELbYBttsg4CvVdwb6sF9pvIr1Ms9Yp+ImN1aX/qlcTaF43ZNRvVZrIA+h5IKRaTeNtabe174YN6WOIR0GWbPvUburDyAd9G++xfUDamHe0VYwT7Q3D4J7x6+a8Aklha/Vt+hDaZ5O4HSSg8DRYTdNPf93qdZN8ankSvMu+Q8Fqe/YuumZsf1pzClYD2E5rQbhHjeK0QEFDAK3ZJp6A1QoYzwgAjWFY9/gFhAvxT8LifjQFk08yWO3mLHT+/T7pd2ndAs/PBqw2X8PeUgAAIABJREFUC3Dm1w84L8eBstgfat+u7fF0eAXx7CR+tgcAElGSHWNEPgfAhpvNOmc9/0r5/MyRghWYQ/iIArbYt2Cs+ZjHPMYHA1iLvqQgebTpDI841McYv4LJXvziF7uXvvSl/qcLL7zQjIz56rXXXuv//Vu/9Vvui1/84o8UAOYPHP+r76H/1HGlzoGe85zn+Hje+ta3Thzq0cMvOq7bzj4Ye+O6xz3uYXOmMwGrKZCOICfI4elapgLCzlUvhP0VREj/eeQjH+n+/d//3Scbaw2cC2q/q3mCPfRwFsdosDPkYHFhnYNlqoChab/dja2QLsbJb+J9gJ/Q9uHC7wCj4dK5Hf6tfq7zpN2k4XwIqyAnzY/2Wfpc5y58rofItC4ijq9+9as+2D/90z8ZgBXrDnpgTQ/LKDiS5YqxLJ+jHOmTiJfyvk960pPMD7VtwVjeDt1PtZM7KT9bny4WJ/x81rvTa8AKBqU9FfQ5Lfmq+xuzQII6p4edFZirB3yYtk9+8pPumc98pv8n10RwPw0c1X/zXQUFsv7gL+zJdv+//uu/DBC/E1vmMNkC2QLZAtkC2QLZAtkC2QLZAtkC2QJna4EMVstgNTfIYDVfjzJYLYDJMlgtsHllsFpgQ8lgtQC+zGC1MNzIYLWGt0MGq6XhZwarBZBrBqsFcGoGq4XNogxWm6wXGax2tlP2/P5OLZDBaoFVKIPVduox5064DFYLZZHBamfnkxmsFlQlAB7KYLUA7NMrg9WCNTJYLdhBmdUyWO3s2t78drZAtkC2QLZAtkC2QLZAtkC2QLbAmVug8O/v/AOTAQ3sSkEuBUxdeiqNk9pSIW3I4Xc+V/lOxKHMajw5pRJUOLljEkLt9kwpPWx6KbOasWiMEpPHqJdYDUaDdLq5t9VJUl/1xGQAZjVjGgBjR5y7+1PP8bS+nooqlEsTrAwm/aMyUqPhhMQSWU9gE+ZxNEiLJWBWM+aYYpI6KIgMKFjf8G1fFqdhVjMGuMLYFUmgBptQBhQSipE5BHKgkE31i4AunS73J66iBGqlVvYyn7goRxnSUHWNRss/L4FSfBjiQV778UQ5/k0bFkQ+Eoxoxgg1SqwVXgI12hxZrVcDixvyy1NgYCnjhl9PJGKRb57um2/OGRsWmNV4knR1ec3e7W60RTptK7Hf9RIDH2RAAUDANbcwb+xWjVaSaVN2DdSXbj+wMY3GJdcfBcay9kZirkL9IFNRq1G3xSKcPKZvVyJDmS8XoZgH6xkYMHAtLC65/YeDDCjYpkYuMAKORmO32Q5gmna34wrFYEMwn5EpreJPUofyGg+GxiDV63RtkQasgpXI5FcrgjUqVAwQprXbm/5++dhJd2o5nGY9sP+gazTr/r5YKLl2J7C7QUqyFMuxVE6ym5CDpK8q6wnKy2QApE6BOc6YHYdp0bpaT0wk/oR4XHz79veudsurkJ51XlqQp6GLxbKdNgQrFev2YDA0ZrWV9TWrv9VK3dquvfv3mUwh2pZZ8r5IIxe6cKqRJ8rBVsPyhQwgJR2RNvoY0s/wq+sblk4wrJF5RRmJbrrpuJ0mRptqjJiDoTFywSfJerW0uDexy9QbVhfAlkWmLvgRN0bAgEYZmbErWDr3HzooEhoHLA3XXHONxXPg4GGHssGFuk6JupWVtZnManOteTlBn+q7ShUEibQADGrOLbilPfv8PezK9KOuK8MZ30eeVB6ObDGwPe2PZ5Uor1wQpkmVdlAWJWXE8fLHkT1D2dfgD2TFQ1rJTLa2uWaMbvhd2cisvVpfM39ozLXcoUNB9hTh6Sfw4cS6F2SZcV393Wus3UP/xjYH37/66qt9GKSNLF9kDPT1t1i0RUqVpES7y5O6iI/fhd1mscTB9mzn4f8q40FfRRiWHWzAckEfwfqFdLLsUNbKwMCyRr6YNtQjsosomyDiYBsC+xvLYKuV2mRhOtSFfJQv86JSv7AX2dRQz6xtb7XM5yEBSjZBhGcYfJ8+g28ZA6gwt7G8+d5cI5RxvVpztTg2Q59CP4c9lO1MpUuVfZB2g62UnUPBVbzXctQxIcpfWa/oe8gLv4Uy1IV/tmNo95TJT9kS2E4qG5zW32lmNT0hzniUoU0ZqibYbIQ6d4JVTpjVlJ2LfYvmE/caZtbJeITRsbHew8a6acZ75In2UdausUtto7Y5/UGSjUEcLPeV9Y0JKWRjuaukOo4yoQ8MBiPrF+Dn5pMyXgJzqkpzsn/BX+u7RU5aWSdRjuqTTA+e8TnCMH74GNsZ1DNrcxp1VyqEMY/6m7KaKcsa4lbZIWXgY3nCT9n2KpsB0p8YQFO7p2wSsBPbN2VhRNq44YN86ZhhVh4V2DfNwqTsTMpsp3WWdQFp0/6O9bQGu0X2WeSb725sJfmlYjmxpiDvtDnarVoj9L979y0ZsxrmdvVGNbRLXho4lAuICDkViEVl/RNvJsBqEzK7mDkktrTMrPYjpssPdmmB3YLVtK/Qe8SzHVOajgHZHmg93q5On238bM/Q9rBd0TWY+9///l4ej3V+u35qlybNwW8lCyhbDz853SYqU9HTnvY0H+zjH//4xLyEfSD+clymDMLK/K7jKrT9v/Ebv+HjfMQjHmHM4FdeeaX713/9V//8U5/61MQY3xhs47yIfTV9T9fV+Bv984UvfKGP8w1veIPNWXUepuEVeKRATNiD807IgF533XU+TvR/yui22yLE2BXXl7/8ZQf5zNSXJSCUjql3G/+PI7wyPLH/V0lHyAa+/vWv95+elojleFzHWdvZ76EPfah797vf7eMhazfut2PhOpO8ckyKNk+ZtncTl44NYRtlCt9NPLfVsLPAr6x7+Kvlq2xbmBNwvQT+wDYE5UDJ3SuuuMKhXcAF9kGu1+LfCn6i7bQ+6hq/vqd2xpoFpWYhOztrbIh2jL5xS4GzYZNZTJCwA+u7tmnKRrfdc83X9BiAvyF+He9r2XH+pD4MBrtf/dVf9a+jTGyPQsYt0wxq+i29pw1R5zh++OxnP+vudre73VZdP6c7WyBbIFsgWyBbIFsgWyBbIFsgW+A2aIHCv/z17xpYDZMnk6qJgJPpSQ3AarwQXjcpOUHDZOnmwGq6IYqFDW7qbCdZBRlQmwD2h7ZZC/BVAtIVbSOwvb5h9wBfmeRivWZ5BBiLYDW/MDNOi082IS6lBRLdEIXGjYH53KT0EjfhPJCLYCYBq5VLxbQZXwyANFwKVqvWajsCq/HdopTLuDdw/a0AYBpDJixky3mw2iAAqkoubXgDeFaIDHPVatm+i5IexXexYclNLIDVBhGYBXBSP9oN8RKsVmu0zD5DATGMBmObiHsJ1LhBVSkXXLMeNsAAsqLd1tZXDJSgYDVduFqaXzSADsBPBEOcOHYygVpW121ztNvtJwkt5D0Cnuq1hkh/YhMugG+ac0k6EM9sg1ZkQLu9kYOkKK61lVMGUoEfWV1oNc0n4Rsm7SRlpxvtXga0E8BqrcUlt+9AAK8APAcwES5Im3V64bsAq5WKAWi4sLQoYLiyAdRGKK9+iLO71XFbnQBEQ7nZxn8Ewnn/UZDWagIOYiFDF7GWV4PEKvIFoA0u+DAXsBWsNikpUbb6Oxgmmc7BOG2surHUl1p1gqY/eLNz3/ne993y2qq/37//oC0qoy2i7GB7a8sVY31DHeVGNeyW5G6rVu6Qf63Vgj2LqJ2xMqjULxbvuMiGhXLe6+Yx6g19ACAhLgIBNMC2YnOr444dCxKrkOmk72HDnou1119/gwMQBhc2E2h/AO+YR6SRJyIP7D9k/jZyk+AYA470Bla/IK1BGZVCsWQAu9tfcrHdLywsmW8j7EYEMh46eMRkZ2FXyptubm5NLF7SDrVq3fIF31B5A5PAQ/scfRHgy/mFsGmAi/lFXWefBTtPvBvLCzbhAh5sRvvj3mRdCgBlBsAlbMN4sJBP4IKCJ6alq2lPfItgJtQngtXW2+sJ/BoBAPiW+g8kf1lf6q2mASWRBgOy9PsGGFLQ23eu+u4EWI12hj9y0wbf0n6Z+fKgvQiE8gDcKKut/Rc2bCiti/C6McV2Y1qGlc8D6DC0pXiPdkYbTluNBgMDQaJMuZmA31WSh/0y4iCAD2G5oYR7bZ+5uL6yvjJRpwggQ/y6OcP4daNG/RnxsR+EH/G7sCvzBd9nueMZ04P3CN5iW4m/CMN2A/Zn/Ih7KcrgAqgTICHBhqwvKnELezK/aItmLZijHsxaVNew2jaiH1aQH8tR86HxIR/MC56rrfhcAab4nfEjDQpgmlWXVT4StqCPabnrZuwEYAGteOzrTwdWYxj0Lbrpx7ZHNxO2u1eAA8qKcSJtCh5inFp3YB8DPghYDfEYEwKEqSMICXHTbqsbmwZWQ/2wwxJuOCF9m5jPhuYzqO92SGCjbW3scDhO46JazfodAEQJihoPk0TZxDhZ5GiQFm03ZoHzVEYTddPa3np9QtZT2wTmUeNXGWgdU+k9wqj8lUoQsV3CX/q8+oxuZMFurHcoT02byvXOkiXVTSSt18riqZv2CvTHd5hmlAPjR91kmkuVNL5CnLS/yoAiDNOM+BUoT7DawuKcm5uf9+6KfpP1GqC1egSpCyYuqLNPknj4d4P/hknFJIAmg9VscJNvdm0B3cDWl7cDkCn4zNrU8eQ8XsPMCo9ntgaAw25xvDkNblNw6XbhVQZ0J+EZj45TFJDxkIc8xOroLbV5v+tCyS+ctQW07df2crpM3/KWt/hvEfTF9lXH9TrH4nwIfabK8LHfw9iB92jrOTfVDCFuxq9SkxpGD/chzfwu8qLguD/8wz/0r73iFa+YmIswLh0z6UEGlZjU+B74wAe6L33pS9bPbNc+7KSA+O1PfOIT7vLLL/evaBpUgnAn8d2aYdQ++l2Af5773Of6RzhYwzzq2A2+x/HLNNCQoD3ID/7u7/6u9e1nCiabtsksiVU804MwHOOorK2Wsx78vDVtfi5+azuwmvZHOp9gHvA7ywL25voQ5Ho/8IEP+GBoK7jeo3lHu6KHcRT4Ne1PeA9lx7EnxuX0pQc96EHuve99r4/6ggsusDmNzmW1Pp6J/dl+6brd6Q4l2bq+MPap7yN/ti9RKtk6NGw4Cyg53Z7TPrCflh3vUa/p/5hXP/rRj/bZhrSvHt7Usc0skJ9+F/mlDyB/PNAIaVeABPOVLZAtkC2QLZAtkC2QLZAtkC2QLZAtcGtZIIPV4oZKBquFrfAMVgtMNmCkyGC1DFbLYDXnMlgtgC8zWC0w22WwWugjMlgtDFMzWC2ykMqJ+AxWS4cwuImcwWoB+K5sEhmsxqluBqvdWpP+8/E7GawWQOy0QwarnR9ensFqoRwzWO3M/DmD1WYg5s/MlLfptzJY7fTFl8Fq4fBIBqvdpqt5Tny2QLZAtkC2QLZAtkC2QLZAtsB5Y4HCx//ihcasNh6O7NQPZV6QUxA/JZaLlPexnCxui8QeThgpc4megOPJSkyeeToJp+VmneBT5oBiKZ3EHHaSRBfYwhhno1a39G+sriVWjEJKf7maToMWSyU3ptwhmNJmyIC6UjFJdlYqZoeRSF+KupQ3DjfnlAWkMBZq72Ihsb4J/YAyq5Uhf7YDGVCWhj8FFuMa93uuF9lxir2hK8XnRZz2isxqkAw1RopBN8mAgmEHej7Ix6jvesPAglAr11wzyoBWG3VjoRv0R25IyhdhVmu05pMcRX9g3+p3B2afcqHo5WZ9/NWCa0QWK8iAKrMapR22Y1bbs7BkzGqQK6U83PGbTpgsRGd903ys309MJyhfLvBDzpJ+Dl8wv2rNGYMOWCV4+g9hx5GpBcxqYOjCdeLEsSQDJ0xLKgMKk5kcmLKaVSDBGQzaH/RcOzLk1VoLbs++IOtSbzaMWc0Vy64Xy7TTg3xe2BBd3LNkJxPByjMY9PxzMBgps1qH8p3DVC5gK7STg71Udk5kdhWogXiPnzzh40ddbrQCuAd1jfVa2WX09CI4y4x9TZgIN7Y6xrwB1jNjoaskZiAPMI0V4Ac3HnNrm4EZ68jhC9yd73xnf4/3eCocLGCFQthERxtF/x945q3A6ofwPNU4gDwcdFARvlQ06St8lz6mkpo4Dco4wULFNJsErnNehpGSoAA/jSO1Y7c/cDfccIP/1k033RRz5VyzkZjVwKrG3+bnF80nYVsyjZVKZZPjoIwkIoNULP0KBBA8oXxqZcXdeOON/nvXXPN9Y25Dm3bJJZf453e45FIHKVNcyiAFWdJ2Z8s/h+Qo2Rlx0pZ1FuWrLGUmgVqqGAPQ8vKq+Ym2+fDBrW5gDZybW3Bz80GiF+VDmUWwcCkTlUpOsyyQHvoY0o/Tubjgwwy/0GzY6WBl9oLUHdmzVD4P+aMPKIMRfIMyeej3yP4FZjVliuLisfZ9sLn5ebViaYOvGvNGBDsg/QA9kG3hu9/+nrEEaf8LG9BnVAYG+aZ0JtJLn8cJaZYd4lbbklkNz8iSRWYipAd+zvwiPvb7ALexLVU2I6TTWOjGYwdZWVyQouV3UV94ElnZ7HT8gDhYRirHg7yTZXNja8PV6kG2WBmbYAdle1A2OJ6URpppQ9R3pufw4cNmQ+SV/Qi+S9+AHCrbUuSJ4yJlaUL8TKeWEfxz/74AEBx1+8aspqxLsC3Z8hCnMcmtrEywiKnvMY9IL8tdZRBxz3JEXpRZTeVflUlX2zq+q/6DcqTP4C/bIpUWRXpoK+RZ5TJZX3RMpafClVlN2bOsIcXJ/UKSXFeQEIY4yqjHd5RZTYEAGqcyqymTg4LVYCfaR4FKiIffRbmx3sEXUn1P4xOEZ9lBBlTHmVaOImeM+mgSnF2RfSxKn9uZlN9lPKsrayYJDSZaY9Kq15M89P79SZK4nhhnkUetU4xT2chwrxKZyixEW01IgtbrNu5CHeIYDDZXMBz9BPlm/cVfpkdlN5UhVVkUEIbxa/ug6Wc/hL/KWKY+iXTpHEcBNUyntmMIS1ux3FjmLHfkRaV42cYqS6hKIWMcy7jgY8Zc6MYzx1SwvbInViIjJtqY+cWF0NcvLUwxq4V21R90iXvDGMIKabRWGalriaU7cPtmGdAJQ+V/7NgCs8BqeMbnynSCZ8rCpOwj2lZtx5Q2ix1NWdaQaGVi20l4bf92Ep7tCto1ZSNl2/DgBz/Y2ryzZZ3ZcSHkgLe4BdRPp6Umdczyta99zX/7F3/xF20siTZbFQvYhyuzLfoTnZ8qKzTHa/BHlbLnWBV9kr7Lfhv9B8EfSLPmQRmWWUcQzzvf+U6f/mc84xlpDUbYCjXv030sf1MpwCc/+cnuQx/60FmXh44TX/e617mXvOQlPk5dw9Ax8ll/8BaOAOVP++v8FXMssGPh+uAHP2hrD8rei7LCHAfXXe96VwdpVVwXX3yxycLiOZnKMXfkPExZADHuYLu02+xtB9Y8XTzalk6zEeI9+M9PmwzorPkNbKEMZ3roiPbVAyZg7fqTP/kT/xMkcVnvYG++i/ZE58GMB/bWMa+yOTIM/JPP4Ut3uMMd/E8veMEL3Itf/GJ/j/hVzlj3ExTQuls/mxUeeWde8N1Z9sHv7H+nxyD0sVnv4Xs63kfaZ0kJ6zxSf1cQKsqQjJqs04hf56YIk9b/0nxU2e40PL7L9R4w6D3sYQ+7JUya48gWyBbIFsgWyBbIFsgWyBbIFsgWyBbYkQUKH3vTbycZ0MHQJvG1egC9+EnPNmC1gmx2bnW7NvGdBqtx0wiTJaWo5qKCyt9MLyrbYvNYJAK30iZccZQWHlpeti/IjUEG1DY4o2QlnkPyhukplcsOYCVO7AhWw79tgilgNZVwgmShLYQI+AzPmGbki3kEWI0X8HF8F6Axs3OUx/Hpga0qZf8TwFsO/8eFlqjM6RQk521LsNqw7/pRPrLUHzmAwnyeBKzmMMmOYTq9LYvLLzZEmwDg1I1AqHql7lrNOR9PrdkwYN9wML5ZsBoAcpzQd7cgbRlAXch7tRLAQwCr1eI9Nrq4GL/ZXreFz4EsHsB+nLwvtJIkIsBas8Bqg60k1QRZK9tMLZdSefUJfQJQL0luQQ6SE3f85YKuB4tE7aNOd+g2I3AHYLWTJ0+GYpWF3katat8qS12AFKpuZvO+1+24zXYAA5UaLbe0d7+/r9bqthNYLlVdgPM4B+AgfaY1N59kwvzCSASr9QcmCTro9V2vF8qiN+i7ra0gCdrdbNsi96DTs3rdqEDyKWxMwg5cwEadPbl8yj9H2VI6qlguTWyksE5NSqEV04a6gFYBVjOwQgGboNwFTfXIL+TEvB89tmJyqJDBvOMd7xh8rFhMkpGbbWsTsLkL38U1dGP71nicFuB7/b7jF2qVslvaEzZrkX6WL4BeXLzXhT8AxehjAKxw4R+gLyz24oIfMY9bnQRWQ5ysLwDq8R7xENBQqzUMpAI78Hm93rBFPtL441unlldF7rBkdeqHN93kvv/97/v0XHfdDyxfAJ5deuml/vlFt7+D+T/sxjYNIDOC1eCHKG9cyCvreKPRMik3tM2UdQO0ljY8eXLZ6rsCsLDhsboefBJSvHOtYH+06wSrARjDOAG6YvuPvyqJyE0VpP92t7udjweL7Aw/PzfnVk+FOov0q3wh/VwlGQBaos0RN9t8xKdymfwuwGq81wVgBcEA3GmSiFMHwun/6LN0UZY+d92111v88DvaBLaC3/h63e0mmW+R88OmFtMGUBb9Gf5JH8I9gYboIwwEtiH9LMCFW6G9QrpoQ8SvwC9+C8+YTgDfr7rqKv8upEZoc9RllbvgJpjWNS+XuZQkYumfKMcTp0K71O1tudZc6L9Uxk6BTboBpZKd6IsI6ITfsV4DgEVgItLD5/AFlQbWjWWWr8pJo4wI8MJ7jEfBaui/KrGv0U14LPCzP4J/0rbwzdnt7aS0Je2IusK0IT30bX2Ob6nv0c4q3Yj4mHdfb5uBhQ7ASJNdjnK7eI44CQzy4ONhlCkvJeC4PkfdoT11c0A3E04HVlMAHN+PeHyfTt3cQkoUzDcL+IB3GOf0d9VHbw6shnpDmyu4duyKE/JyTF9bxjMqKV5tNCc2kWirlbXlBMIeJAD61lZXQPwJLLW+tmEATcg0q4QlfR7+z7JbnE99mdajaQCfN3I80MH2GXnXtpF2U2DWYiv1I6i/9HndHNN5BOJku4Exi97b+KqXgHq6AY76p/0Iba7gM+TB/EcO7ehz5ENByQqk0/yqpJDGaXOEYpKvRdo5BkPbSfujz2EZIe124GE4sH4Q9madxTjRAKzlJCeKb2o85WoA8cPmkJYP9wksiENNCdiXJJiLRbA0hE5MQWvadgGgxjwWCoCqZbAa60f+uzsL7ASsth34jF/C77OAYvoc39EwrNPbhdlp+O3AbdvFrwAgpgfPeEDlPve5z8zN6d1ZNYf+SVtAwQTTYAz1Z84RwahH+UuMoTlO17GYSnairdd49FADfQz9oYLSaBOE5ZgRfRLHsHrwAWH0AALDKxgb44mPfvSjPlqALJlnBYohHh0bKvhG+0yOnV/5yle617zmNT7OWW3DzZWr9r387hOe8ARHuVWMzXVcMAtocnPfuDV+h53tAFSpZGNMjJ8o3fiZz3zGfAD5uv3tb++ThrUKjrPwb5Yj/ILjes3DNGiPfrUdWGcn+dcDAgow07HeNNBnO2DWTr730xBGwdlp/DW54MD6jrWDd7/73d4sb3jDGxzWPXBhjEkfQFkogJVjZz08NV0H6ZMoX513anv3pCc9yX/rzW9+swEidUyt+wkIp4ewdluOXDNGmzkL9IaxM9dRUG++9a1v+U8g33wXYZh+tAesOxin8/AsDkpiTWP6Qt3R+fqsMck0YFfrF8voWc961kTUClBTcCHH+No269wX95znvf3tb3ePf/zjd2vSHD5bIFsgWyBbIFsgWyBbIFsgWyBbIFvgjC2QwWoZrOYyWC1skg0yWM3bIYPVut4OGayWwWpYvM9gtQCszGA150GSGawWxpsZrBbskMFqzmWwGo+QTIJBM1gtg9XOeHaeX9yxBTJYLfTHGay2Y5e5TQTMYLXQr2aw2pm5awarnZndzue3MljtR0s3g9UmD2plsNr53ALkvGULZAtkC2QLZAtkC2QLZAtkC5z7Fih84q9ePMGsZtI51cQ4BWa1xEgxeYKJp3uUXQYnpbjBj9NXelJJTyzqic4JRovIrqEMNJBEtPA9YSybkgE1BhdhUeqPEgva6ZjVXJQEnWCGqJRtc1qZM8CsxguMQnp6kc/1VOBokDazCsIgUBglNgEvRBrlRcGsthMZUD0Zl5jVhm4Y5fMKw4GrRGa10njsCjEdo+FQGBfaE8xqLjIkIf2dyMjVrDWNWQ3sHUy1Z4+Dg4RtW0d51Ob8XJKyGiR5r63NtjGvIO+1amCPA7NaKcYzFha9Xj9JF0HCUi/6ZLOm7DJlOz166sSynfjrbW7ZqTek0+jjXUrbCLKP8YKf2MniamJLAoOFyoBSMrW91XdbvQByWllJrEtgwyHIo1lPUnHIi21yFwJbl7dDpSpsW223EaUti7U5t7h3rw9TrTVMtrVaqbtRZNwBU1gRMq4IU6kbowXKsRslSr0MbJS2hOzvcBh42frDgZVLe3XdGJKGvb6lZ2kuMdjhJLWezltbX/fxwGaVemA3BFMUF9vB2qZSXHwXspw83dcWhpVOf5BYN5xIc46GSV4WzCWxvFbXu26rG/wDJwJVApNsT5D1ZBuC05+Qg8XVHSRGmX4vMTiCXawS2f7m5+pu777A3oS0U1oUjEs8qY7yZDsA1hkyoCAsT2XiZCXlDXgCFXGub3SMLQzsVmQngv1M5kwkdGE3xo82gzZstebs5CbYptieLK+sTUiMcXHuxqPHTALk2LETdjq+Wq+5O93pTj6/Ry68yE6Joj2nDXGqdKsbGPtgN9QZb09h2VxYWDKWGmUR6/cGVk/b7cTqhLLjSVvYYHk1+FWhWHX1KC+LeJRZjXYAoErZrWafJ9apAAAgAElEQVQBBcDwRGY1fKscGftq1apn4/R56feN8Qt1l3GiP+KJY6SN98p2A/tQXhP3ZC5c3Vi1E7iwG8tFT4XD5sw7fJLMQypvUxW5SZX5O3n8lPkA4mQbhbKif8IeypDEbyF/rCNguyPrAVjVKP8KX1UpF5M3XV9PcrrCJIo0Mw0YC/BdpIG+ir7LmOQGA5MBRdlS2hJgQYZRNhHvE7HsUEZkaEPcKoV59NgxX6Ybm2tub5TURN1UxgD6M+ymrEJMP+JkfUc9ZnrgPzxdriejkU6mAfk1liNJG+Lgu/gO/QHlQL/1jGWRybJZqblmvFc2KZSdSiJaW9pOso8Iz3ZJZUWQTmVlYXoQhu0DfIfvIh7aXOsCnqsMq0rDKguUMmnFZtvbkmGQF8avTGnKrAafVyYqHU8qa5qesrf7QmKQQp4Sa6+w3kYJbt+XCYsOyoS20nvEoWA1TQPziL96al7ZhRkG7QnbfNjc2HvGhZlyn+sb7TS+Go8Tc1grtYFaRsurpybKmnUJLLO8h12tv253jEUB7Gu0FdJO5kjUI/ZhGNso45CGtznFlB+yncFflapku4pv8d25et3qizKrwWeUWYXpRxz0K2VJxDP6s0oSK9OLtgPq89MStPyW9msKmoHf6fjc+nHJr9ZBbdO0ziIO3WBkf6QSusrSivA2L+sn2+KZlYswq7Hfpi9qfS/F8SRsThlQMKvRttVaYvFsNtOYsFYTlrWSzhkTY3HIbxhzg4UtM6tpi5Hvd2MBZbHU93SNYTtmNa1bs1jTtM9UZkDtB6aZ1ZQpbRYD43R4tg07jZ/pRLul49PLLrvMZx/M0qzHCHs27Ea7KYcc9paxwCxWKviGrpPxS/Ad+sCrX/1q9+d//uf+Jx1LhjY2MF8rAA7/ZluOuFVSlvHrOB39vfqqjvUYHmNxjmXQjyl7D8cLygZ73/ve10FqDhfYvNn/I6yyZDEexKksa8YWKgykYBp63vOe5+PU7++0dHS8zHfucpe7uA9/+MP+n7hXBrhZ5bLTb/04wqlNtO6zXHQcRF8J/XFhQv1i1pga4Tg/QFmwTHWdF37BedIspqqby7PO9fi+jmt0LrtdXNqWTvcP5yoT3s3Z5Wx/nxgDSn3ReoL6Qqa0l73sZe6KK67wn1VWM5SPzrEoBYv1A7W1zud0bKx1knN3zHu4b/DQhz7UkSXs8ssvt2xrW4f4dO6uttktm6LWX757zTXXuK9//es+2v/+7//20qe4wKrGdhJpZp2abmfYrmJ+Tpaye9/73u6Rj3ykj+dBD3qQrQVq2qfzOGsui/DaTiJ9jJNtMuqItvm6XqssazqH1jaN5YL+5Dd/8zfP1vXy+9kC2QLZAtkC2QLZAtkC2QLZAtkC2QI7tkDh/731d8f1agCXeKBJlJvUTSBdJFPAli4GYIIEkBEuSNTNz7f8fbMJeaCQnpHHawXQVrEIYEO4B/CCYXAP+UlckB/qdoOsGCaCtnCFSWqUp3TDkStFMFa5VLJFu62NTTcYh/h9+uMHMGErR4BUuVxx45g2v1EaWdZwz4kd5HI4sVPacbAucZLnwW0RqKH2CYvZYTOmH0EdwRACUPPgtPjv0diNI5DILxoxzgrSFmzoF84joA0yoDrJjsl3Y0hzRuBUcTh2VRcyCbAa7IVriA31KDHZ6SSwGgATxQicghRmNwJ6IC+IssSFyTdBab1B2nwCDo5Sqlh0SBuiIzfsByDRxnrbADGQka1VQ8aqlbFzowCcCiC/dD8aR5CabLbpBl4dG/lRbgz+w4WW5ZNJfnFzfcNsVS1VTf5VwQ1wF9sInGvZgkS5WrPFBiw60Df8YkkoFre+2Xa9CATc2Fhz3SiHh4W8/Xv3+TDzrQRKaG9spg3sIsCOYcO8Wq3bBh4WQtY2ggxiud5yCwSrVermq7V608BqULstVQNYrRDrBO4VPDEeDJI8aHFsC66wNxddYCvKyALUyPzu27PXHYh5wWIN6yMWTQwQ48au3mzEvFTN5iurq2ZbleVCnaKfbHaSvK8HvxJDMCx4WVZcKgPnpSCi/QulhtkK5VtvBfk5+DtBn5Ck5OLN5kaSHoOUZZLlSoDIerPp5uZDPAf2Lbq9ewNYDT5C8MrRo0cn5Bf5rcMHDrrGXGgDAT4juApgtYsuuiiWUdpUXl7ZMFkOSC3QnvBPLsgVXGrfBoPRBACFYebnF9yBgweDv83NWT1dX980mVosNFOC86ajx91NxwOgZ21l3XViu4HN7ztfdhf//PCFF/g2nXnnghb8hYt2G5tbDm0H/Q31EBdAR1zwBtCnvRnac0jeEbyCsARAwD5csESfsrIWAGSQSSVYDd+k/VHXFWAU3cG1NzsT9mG54zu0P74zju0MgL59AjrHYwMA6eYM8suFQJWoga0I1kE7xHuVIl1eW3anTp3wyVtZWbM6Dp+s14PUWqWGzf5gt412xwOscHW2eg6gAFz1WtMNYju5uZ7kepEu3aDgBgLqqEr4cANB5X/wHv0NIDT2KQB8ojx82gSohPJneNhfgVm0v0rCYNGTC7ewm4I8GB4yoKgnPu8bGwYmA0iCZYe0TwCF48uwv8l/+8XjAHCEvOxNN/3Q3x87ecIdOnzY36P8CYbTjWh8RzdYeI86SPkT2JlpwHfpewrQVFlDpIvh4T+sd/iuyilyYRhloRKr/V4YC1106IhbiDKmvv8NgylfVppm+gDSw75MgS94j2EUKIO8m0RvoWDgWqRFxzls87Uu4Pusvyhn+hvCstyRBj5XW+G5AV+qCagd0hw6AB0TKrAJeUnjnyQxr5tzOnYdbwNWg9SmLtjTJxWspn7i+514WAHPZ4HVFHinoCWWGf/yu/B5gLVx9dD3xUSgmBXkxw2R9c0N+y6A6Rz/VBt165dRR9leIf5hHA/78ScPZhTKNmaDLDhA67i67a5bXQ/tDw4YsF8ojItu7/49/vnhg0eCRH3sE9X3dNODdRN+O8tXFZCtADLGi7+VQmEC/Mr8wm9ZF7SvhP1nyWWqRCZsw3ZMN91RJqw7Og+aBquxLBTkp/6Gd9l2Ie/a7vFefVjnFypHpGMk3RDTcRRspKAY9svdfjrko2B6P0+Jh1J0M1nT7+tgnIM0F+YTWG1+zvp6HK5ozoWxwVyr5Sqxn1qcnzdZ8DLqMWXcx0PzN+DUCFaDH/14wWroV+NkjxU8/z1vLDALrKbrE7qxjXsFQ7DeaJhpQPLNgc/wu8az2/A3B1abjp8Fh36Y4wu0nfe6171C23z48MTBjXMNTHPeON6PKSP0h2npN/rV9HOW7xe+8AX39Kc/3afqe9/7nvW3+LfGyTELfEbBEApoYP/J8cd0VvE7f8N4mjLmGk7Barquhv6WY0aAUf76r//av4Z42BfTrxmfgjMUuDYLxPbJT37SPeUpTwljGTk8tdPiUqAn79EnX3nllT6Kn//5n58Ai+w03ls7HNoHBQOpfCfHPijHnYBZ2b6hrd0OgDbLb3U+dyb5v7nv6lwH+ZjV1um45kzScL68o0DV6TLUwzJPfepT/z97bwJsaVJWi+ae9z57n6nqnBp6KLqbUWgGQZrREIRogsCQCEQNgkkEkVGDUG7fRpAXhKEoEtrAFUFUcAAFoQ1eo8+r3PcARRke3MflIvZAz93VNZ068573i5WZ68u1N/t0nVM0TbWVf0TF+evf+eef+eWX88q1fJa/9rWv2doVbMs2QaWEEQ/jxfha58Ssmwijh7YUtErbYt3kZ3/2Z/1/r7rqKnfppZf6e3yLfqsH9ybbNC2jswWr3XDDDe7Tn/60jwrAVILAJsGTk4DfM/mHtqVs1wDIe8UrXuFfvfLKK23NA3lk2Wi9VPAZ2zX8hS25vnj55ZcbkFQBwQru1PjxXOevmk/O1QCAfvOb33ymLObfswWyBbIFsgWyBbIFsgWyBbIFsgWyBe4zC2SwWgaruQxWa/sKlcFqARiXwWqhfc1gtQxWy2C1DFbLYLUAGlM2sgxWCzDpDFbLYLUMVstgtftsRp4jOisLZLBaADVnsNpZuc8591IGq4VDkXplsNre3TSD1YLNMlgt2CGD1abXIQIcM1gtHdbNYLW9t7f5jWyBbIFsgWyBbIFsgWyBbIFsgWyB+8YChf/+gf86as7UfWxgVqhENgucgjS5JSgHxpPxw0JiRgHdl9HlD/vGrFap1FyzSXaluhsOwwRoNCoYWwaYgaqR4QzhecIeLBoMD2Y1nuBqdzrODSPVEhg1IvVEySUJJ4dT+2QcGSXJG3wbUp24MAHj6f9SCcxqIaKxE0aVxKyG8MYGITJGnpVE5DxpBz3xCjYoYxfrJ8ry0XBozHCQwizENAQK/rQx7CKbGtgNylGOp1QuGLMaWDC6kQkD9otF50aQMoS9sMHcH7q6Z7FzrgJmgcisBjnIxCbVdYOYF3yrGOUiYG7mcVQE00lg7QKAgyxKoKYji0MfLGuRUSmcJCOTQdFBThLXxkaiTfdxVUOYVrPs2tur/h5lTkY9z7IX2eZqkEWLC5iDYc/8s1xIUmgFV7QTvqdPrSb/aSc5JPgRJCqDTwrz0KhgpwKRfp7whU9S2g9/VfbApA8HQ7cdbQ5WNTLJwT+rsezAYGiyd70kAxrKPVTocrlq9QgnUlfWAktQGWyFi0EGdH5x0TUic1i5UnMusjGhfnWjVGqpUrVTz/BBnp4DI6EyLdVqwQ7tzpax8SHfZN1DvaDNl/btM0YibIxQChCsgcyXSlviu2CtwXUaEovRt5UhCekyObBOkqXzaYxUgbAh5WiRNpZLYFsMdqtUZ4I8Kphp2l13ei34ElgXF/cHu9WqDc/WiAvMjpTmXFvdEGm5kTESgNVpYWHeh1/c13SL+8J9oVQyFjSwlCnzENlrwDjS7QefV4YHtA9k3gILnsntbSb/VMYXtJO8wGZo8ieVapIhEUlQnKIGuw6uOiRlIzMKGPpY7nfcfpdJf8IetO3W2qa1Jzjh/uAHBxlQMGxBCg4XytyYJgtlixPpas4G5kV8p1IJbGGwDb+LNvzo0cDiBqYq+mS1PjPGXKgSlmBuxAVivW5sQ5AWlW2j/eFvfL56OslTKvMTbM/4wWrWaAQ2uEG/7crRPz37ZmSXRNnR38AcwNPHOGVPiUzYXE/f66lhY57b3nJb7QAGhb+h/cI1N7vgFhbngk8Wym47hikVK259I/hwvzd0zcheAxaltci4tray5jZjeJX8URlupIt9qEp1I18qM0q/Qp1i3sGqRslUpIPjAdiAfkt74HffL1RDuYORi3ZGm0m2PIQ/cSIwzKGv5vP2ZpIdxLuMB35oMpGVxJ4FNjqyoyGsMplQevWuu466W265xX/r6PFj7sjFl/h7SGSR1QH/Zxkpo9KY37bbY3IjyuRHWyG8lfXGhvmJsrWpvArKi8xqSAvtABsyL2ifTkc2voX5WbcwG/xEJf/w/ySzWLM6hbTQD8HIyHEI0qNtNOtmr98RJrOUl0nGPuYXZcj2H/ZnXUCZ0A7jp+CLYzKRadNkOCYPzfgRZ1LkxLthDKnsVso2UymBxTMMmPQ0OsYvPGWP+mUMapVyksUcJHmtcebg4KO8lLmK6cdfxgmmKrYDKtWKLorPFfAH25v9ez1hOyvauAu/s59Cm0mbK4i2Xk9sjviuMiQY+2m75yCt7duTTteNYltX8+zCYcyJMSH7AoThmBAsxadWT/swZbBgHljy94cPHHL1OM6flMvUMYay6zE9KF9lLGbbgvfYLiEfbLtm65EpNZYv2wdlbUQ5sFzU/xGGzAysK0g/wjI82pxpUq3eXnFMpYx6iEfZkBgP0sv0I9+UgNeNd4RNY2bMm8IgRplntI4qS0QYK0amZDA6x7E688M6Qvvr5iTi1/pFJmnNo/qznytFttTabNNV4rgCDI/VRmjnZ2p1V5sJfeh8a9buIQtbiwy7M7WqTd0KYN+O6UcuyMZd8BzFwjhNJjaRe7aKuKebyM7oJ1OZWW1PpvsBBqbP78QINsmapkmdxpSm4bWu6HOV5lS5NGXV1PDKvjYp68n2bLfhz8SsNhm/9kvKhvLkJz/ZmwLjXB3DZma1H6Az3w+f1naezGpgBmI/oyzPOkZShvpJwKeNayZkqKdlR1lBtb+arKfTmNv+7u/+zj3zmc88Kyshfo53MC5mv/eP//iP7sUvfrGPEzagffyaBBcNJr7IflVZgDUI2Ao/9rGP+UdPe9rTxhiktL8+q4zkl85rC9A/dXw3aRCGQT1l/6JMedof6ThXgXoYm3I8rkxdqDdsK1796le7v/3bv/WfR33R/oUsfZgXsr1AP6NhtB5pvWN+kDZlLX/Sk57kf3rDG95gEplII/PI9J6tg3CtAmNxphNpVwa4z3zmMz76D3/4w+66666zT3GNAfMDHZPslbmN4/9J2eSHPexh/ltve9vbrL3SNRjYkkzrWCNQeWgF75LVEkxtn/rUp3ycOpdFvjlX0L5CFQLwzrQxw5ve9Cb3zne+08c5yYyv7d406eqzLbP8XrZAtkC2QLZAtkC2QLZAtkC2QLbA+W2Bwv/4o18bcSPc9dNGNUAeJnPTh9xS2AgcjJJ0XaEEUFd4DqDbKIryYRLIyRkmPzrJ5kQWkz2VJNOFMU56VBKo3UkyG5AxIkgN8m3cghj2k2RekWg2Dy4ppg3dWgKiyW6o6w+6CXSyA1itXK2OScvZonhhfDOSLgUwmW3CtZG28MtoMHQArOEqDGWzs5gkpYA8MwBcteSqtbAhVK4UJ8BqAXzjqfmJ2+sBrBaej4HVoKtICdLB0DbVYGfiACu1qitFoAae9SO4zZUrzhUT4M8mqaOS5XEwSOkHMChtHicf2N5qu62twGSGq1YNiS6Xu25rI2yIbmyuG1jNyyQVA2ClUau7RtwwA7jKQAbDBDKDdiQn917WsB2+1YNN4qZjkJ0NXoNnnPSXS5WxTU0ucuBdbjouLy/bPRZuajE9vZFz7SjZ1m930uJNP22IVgtJxhF+y0sXkwiq9HbY2DAZxHqraWA1gBzw/+APClYbGdio1x+afQBi4yIEwGq0CWxLwCikVim9CglQDcPFovnZOaOqh425SDzs962+jy2e9fquPwgbkMdWVnzbEcq6PCZPoqBJXRDSjViGCUDGAJwKrDbBJ5utBQ/2wTUut+esvLCpT58B6Of48ZM+PP7yealYNtmMAwcOuOW4MT87V3OtVtgwRxkpAMjatAnACv0NwE62ddruAYzHeIBr04U9thsAqzEeSA/zvj7TTJvrpYoBULC5zLL2i1UR8Le5ue1WVgP46aabbjbJRQCFaWfUTX53dnbeHTlyxIdfXNxvANCVUwmcV43y0QgzHA7MbgBtqowBF+g2t9rutttu83FC8pF1amHfktU7BZp4kG45gp/WNl0vgi1Qf9m/oB1imiExTHvecccdtrgIUBqBQQosQ/rrcTN+abFpSmUhP6F9hl/Qz+HzzMsjH/lI96AHPciHwcag9nH0JS+TGsHE+L0T2wcFcmABEpss9GfGr9IaKvUI/2G7BMAQ27peBL8hHtiGi6zwBdoEfw08PRhMBbXgW6zDF154ocM/XMoehIVRyk4gj+wLkA9dCFewGu+R9rvvDtKcsJPJX3b6BgBFnujDHnwZAXAcX+Dd/fsXDeCFbyawWgKC4Du33367/9Ztdxy18sICMdpxXMgv/Qf3XMCGrQgMQnkxDciH1i/6OX6nbfEeF49DGxt8GPcsX5U2CaDYIDGMe8aPOFZXQhsFKT2APnA1m7OpvguwEnVF+zUf2AMxExgLZcvyhYtvbwcA5Vj7L9LDk5vttDPKkX6F/GEjDxf8TsE9aXMyjd904x1weAV4JXuWLS8oF9bH/iCB1H08sX8pFRA+tP8qu6kHCtA/0D4AljGd6CsN0FZMgEjnCiI9T2sGAL+C1WzjopTeRZ0wYJyAitTf0McaULufpF90kwFhVlZW/Mchfax+xXYDYEfWI9QdSFPjQvmgfcfVas75MRAu3bylvfQvc2rt6sZGkm4vFAy4j/6R7cz8vkUrR9iVfg47JTBlAMbjQp1lvVCZS+SXfoW8sg6214OfMp3a5jDvKtmpdRZhDfAax7be5+E/sZ1HehWsRj9U39Pw+KYCZBkP0q71gvZBu2G+NwGqow8o+BJ50TmR5p3tg4Kq8TvTo4BOpGtavtTH9F2UHb+L+IvxMEOl2TCwmgIEa/U015udTaBAjJUa8RAUgMUJLJOke/2zCEIN87UMVkutzPl9d1+A1SYBZ7rBrHWXzyfBagremVbXNbwCBVByClZjPJPhFVSnYLXdhJ8GVkN9IlhNxxE6vzy/veo/f+7vuusuOwzyxCc+cexQD/tA+IPOQbSf0T6KPjYJbtA5mtadaQAOjDXZHyoYG99/xjOe4Qvks5/97J4LRqU/ta3g3Ajyfa961at8vDfffPOY1KmCafiuHn7COxxTKDMZAHXvete7fJyY++m4NYNB91yE+YUzWEDr0278S+dqk1FrHbc1sDgvRVjMG/7gD/7Av/bbv/3bY+tbjEsPyEy2CXborJ3WkDjG5vs88ItDcKz7L3jBC8aAqpzf6B7C9+IoKkGLPDKdiJOH5t7//vd7kBquW2+9dYx9TsG1TMckwGsv6dM2EOXAcsF60hvf+EYfFdotnV9ynuTXkOLap66z4h22sW95y1vcNddc4+PRA1M7gdV0nQnvTJMDfv3rX+/e/e53W5w2F+/3x9ZxM1htL56Qw2YLZAtkC2QLZAtkC2QLZAtkC2QL3JsFMlgtWieD1YIhMlgtAJIw0c9gtbChm8FqzmWw2pqvFxmstu3tkMFqx70dMlgtAbgzWC2D1bjYn8FqoZ3MYLXAhpjBajyckcFqeUnizBbIYLVxMK0CWWGbDFY7sw+djyEyWC0cyMpgtfPR+/9z5TmD1cZlgM+mdDNYLRwAyWC1s/Ge/E62QLZAtkC2QLZAtkC2QLZAtkC2wA/KAoXPfvAto7n5wOxSGPQTDfRgaKd4Ol1Q54fNBrIj4R5Sg5QRBGMT5SyV5ltZEzxLVpR30RNGKiGkTAaTzGo0ElipyKwGBrhCpPUf9BLdP5hITC6nkpicIAFqLFORnQnxdnttCw/mJJXLIYvDbpnVuMigDAdgNrKT1IPE6AAF0MTAkU42wUyU8Ks1qq7mZTUhd1gaY1br9QLLVAfMHMKsRtlNMKtVI+NIFWUYmdIgP0r2C/w1WahG3VjcIAPVGQQ2jmKp4oaRDUylzQouUcDDR2jzwGISmE7IjuTTCdnByHaG/1crgeGsWGy7jbVT/n517fQYsxpI3XDN1BtuJkoLdbrbdmp42BOpxEGShdhcT5JMYHNL7Cllu/eSlzE9DZEjxGk2yG7hglQimW/AIKMsTWRWa/cHJsHp+kmOdtjtWfzFQZKYRF70hBrvVZppY3vLrUVGkZlWy5jVcEKRzGqVal1kQBOzGlisGCfkW43dp58YlbCAUS4H+6PuUmoNGyPGNjQcGTMKTvMRuHb61Iq1D6h/PImMk4s8cYyTg+1ukB47uXLaiaLlGAMQ7a+nm+FHKqmr0mBMG/JUr4cFrbn5/V4q0vvP6qoxP4GNi6cpwbBFmwRmtQC4OXHilPkSmGgY/uCBQ+7AwcDA1JgpGYskyoi+hLwynWDW4wlHyA8yzMK+RfMZZerqj4bpFOco1JVQF4oi75UYLiGjSRuBWY3tUq1aN3v2hqnsUI6UJQVD29FjQYLzhhtuMoae/fuXzbdHw8QoVqs13NJSkHsDIx2l6E6vrFl7paxXCEc7HD8pTHUlyDqH+tnu9PzJVVx33nmnMYo1Z+fHWHYM8NGoO6TDl9HxU25rKwAgVHZwfn7RbH7y5Elr0+6+6x6LE2FYZ5XpE2U3E9lflvfNuREMEAEWPMGqkqx4xhOvD37wg72cJC4wDCkLEdsNz8gWme28VGW0g7LdoD7x9C7qI/0c6WSdUgk5xMmygP/yHnLWtD8Yl+jDiFtlTOmfWMTlc/gU34VP8btgHyMDGfLHckT+UH64EB/bRvgL04q88PSvSiejjMiuh3cZvlKsGIuSshwhPSY17lK7qqxOYO5RVkKW3bFjR43F7fobb3GXXBJkQB/+8If7MmNdI8gMfsd2Eie8kVZciI8sgPyL5yp9ApuzvuMEd+o72la+yAdtGCSMw0Iyyoj+CcldMmbBF9ZOhz6o29l2pcg8VK3WU90Bu2dkXUU7z7qjp7C7nXQCGmXF+MGESmY1yNKSQRD255gE5UP/9O157CuRRz2hTz9B3MoMY22jSKkq4w3yliQy0/gBjJ82liim9hbMairlEqusKzqwpUZmtVJRmJzS+MoVU5z4Luss2qVJpoCQrsRutdMY1bexcYyE9pzX2PjWS5qGflbLpd1NDKzwBWXqYHj4Hn0JbJSs73jOeurHA3F8iHrNfg1lRWa1Rh19X0idssnCBvwuyprx4PtsK5RRUsHr+C79dt/ykvkJfEelYNUmzBe+w2+hzumYWb9L5sit1fUx2U36FeJQWXb6rbZpiJ/1Gn+VNU3Dq7/xuQJDlBlJ/VzZCLS/wHdY1yaZEIwttds1P1SJMpWDUoZZZX9UdjplvkQ8CmahrfBX885ymcwjn/t8RebsUqPmwBCLC35Cm6OeMm9gU+M9pK05VofUtjKDGHuPjDmVCRvf0PC7YRWxirfDDWaMWQb0TFY6d34/W7Cassvc2z3rh4bZiVkNYaYxsSmbmr6L8DsxpSkDr6ZhJ+a2ncJPY31D/Sazms7DMrPauePX3++UYKxABqOXvvSl7i/+4i/8JycZdHZKxzRZ6cmw0xhCJ8NMkwtEX0im1Mc//vHu6quv9q8997nPtbHMbu2jLD6sazq3Awst5AxxQdaPadZ6o2NPZXJC/8Z6B2bpH//xH/fxQFb0cY97nCWR42UFou82/Tnc+W2BSRbCaf2Rttvja0KJRVfXzDAmm8Z6iPGT1hGVj2QpfBa7UJsAACAASURBVP7znzcmwhtuuMHm5SpbiXjSGmpxTGVhGqsixqdcQ3r0ox/tfuInfsJ/DvWJ42LMd5W9TNPGvGAew/Zkt17D9CA+nRvxuxgvv+c97/HRgTWMbO+wIdODNoDzXc3fbtvSaWlFPji/we86L6QcKtJ1xRVX+NeVDU7navqujk/+9E//1BjadJ6tYDUd82heNI/KHgdp0fe9730+PRjf61yN8yr8lpnVduudOVy2QLZAtkC2QLZAtkC2QLZAtkC2wJksUPjv779qRKkaD1aL4CGAz7a3AhBqu5NAYACrcYJVradNi6IbUSXST/YUaKITcW486AaShtUJMSaaTEO727O8AKxWifJ/uD8TWK1crdiEFWA1myDKCeVev5NAYxNgtTG50lKUPe0DwBdla4oCjJvYkOZiwvZ2ZwysZmAXyJjGjUxkyQB2kJSqhM1XbMZXo9wkwGp9StT1e7Yp2Ol3XLkY0Wq9gSNYrTwYGVitDLBZP4LPXGFsc9rFdxszMw5SgriAbevG8K5Qcj0C3SCXVg5hIMOYFgCTDBY2h5LcAhZRQl563SQRBRuUgzm9DOj6agAHnF5dce32lr9H3ASrNRszrtkMzGfYXOdm86CbQAz93sAWAxSsti4yUkgL3wWwiQsSs605A2dgUYEbw5DP4mY8Fi8JBPET+ggg2OykTUcoGtGni8MkuVEaBqANLkiacgEJ34dkLC7v/7EssFC0sRkAOvWZmTGwWi3aAWC1QjXYFvYEWAkXNuB5AdzAzUXI9ZIxDvWrRIRjAUDSJMNkm0XDJCGHes3F7I21dVvQLRUKZhOVn4Hvb7WDHO3K6prrRck23dhR2S+lxQ8+kfJlUpIAAMUrgHICcwlkQHvdkHfkjxv83W7PFt4AVmOc8E8unANImjaLClZG+/ctuaXl/T7OWh1SdKGMUC9oTyzesE1bXV83237729+25xdefJGD9AEuLD5xYQwAUy6MFQtVq0dIIzd9UXa28NbtjsmAWphKzdqB0+trBkSDzTq9KAdcqrh7IjjvlltuM/+/6KIj7vDhw8En6zMiWRhANOEqGrCp005S0SoHBl9mW/cfN9xgEgvwFy40lspVAzkB7GRgqX5i78NGC8FPaLcJkobE58mTAbiDOCnBCbAdyxFlbnVqu2sLosvLBw1UAVua7G+5bNKujWrRS5niwu+ME+Wlkrgsa5Qn04A0a3tCeQm8x3YbeUq1y1w41PfYjyi4Gf7FhV74OdMM3yaAA/cmC1gYjvkkfQO2YvohJ8i6j80c7YsNNFZJwFYFvenCJ/JH0CHSReAXbMLvIgwXhpEPLhgDSANZHlywMetRo5pOUSNd0wAK6B/Z/iBOtsMAzNP+8CluIp04ccwDUXHd+J1b3MUXX+zvATKkbdGGs+4rWA1xwEa4YD9uAKIctd1m38ffWccJGEIeWY9gY6Yf+WY5In7mBf0LZB19OzMaufbWRkjD9qbrtUNfgO6fdQrtLe0MYOcYUDgCy/q9VL/wHdocdYvSz0jD+kZgpUDeaX/ETd9AXlnHkS8D/larAghO5agALJQLwyswDN9RsBq/C3n5NBYqWR0ZDPtjYDXfGKNNEHC8SmnjN5PAmQDz2dis3U3Ad8ipxzFeuZzGsQpy0g1d+AJ9D5K/umBv48ZqkkFEWJN9nAC32aEFASsjftZx1Cnea7sEO6ssMluXwMYT7IP2k2Mw+jT/sk+EL9lcoFCwNhBlzTT7sUovjC1Q1xm+NT8n/Swk4MN38R7riwKwFIwLH2Md0Y01ldQcdVP/oqAuBYZMsg+xnAKoPRz2GAdaJeAafI3tMMpQpWxtnCnAxNSCh35SN9zY3iLO1I9XEziy3bY2GWnWAzwq8TkNPIewCizWzSIFtjB9sIHKsDJOBdpqXrS++E2wgLF0xWrFleth7KoAa9RT+p7KgC7umxewdT2NM2WDLhyQCAjKAupCIYE972uwmpPDAJP5nfb/+wIgt5vv5DDTLbBXsJputPJ+EojGL+nmLp4puFrvNZ69gskUrMZ4dgtu2014TQ/zhbbgKU95irXNrOsKesj+9p/TAvQHtPecV33rW99yr3vd63yGv/zlL1vGdcx1b/0AX9A5yr1ZT/sx9pkIz/5H5yLvfOc73VVXXeWjQ9p1TLWXEkJ91cNr2m5/5CMf8VH9zd/8jfv617/u79F3cn550UUXORw6woW/l156qb/HfOaxj32s9XWaHs7tFNh/tmnfSz5z2Ae+BaYBupArPFeQ2X2VU34vHEoNa2kYm+rhN9b/l7/85e6jH/2oD4PxOOfQk+Ni7WtUqpLpx1rSE57wBB/sWc96lkl8PuIRj5D1pJRDPQCoBzp0ronx5k6228lW2g4wLwjLeTPahDe96U3+9TvuuMOi0b0IbRtRx1nPdX6w27KifZBHri3hXc71cTCOc5Qrr7zS/cmf/ImPGvMr9Q2mQefQeEb7/PM//7N74Qtf6N/F+gXzo2A1Bexq2642VhAb4vvgBz/o40TbSdui3bX1VFnHymPn3XpFDpctkC2QLZAtkC2QLZAtkC2QLZAtsOOcLoPVwgZJBquFzcUMVgtMWhmsFqA1YOBLAIIMVoNNMlgtLHxmsNqDvB0yWC2wlGWwWhhmAUiUwWphE4aL6xmsFsZXGawW0E8ZrNb2dshgtQxWy8sT322BDFYLbcM0IJ2C7XSDOYPVzt+alMFq4SBgBqudv3XgXM95Bqvx8GMqqQxWCwfTMljtXK+9OX3ZAtkC2QLZAtkC2QLZAtkC2QLZAvenBQr/8Af/ZURWD9dPJ2U8s9p2YPLY3G4b0wCY1SA3hatWb7hGlFGDBh9PUGIjSheNVDaAz5Vu+96Y1chS0OklJjMQQKkMaDz870YDCeOGO8qAmiSAnKruD7qWZmUjQNrA8IMLz/luV5jVlO0AEoFcYAarBBkpOp0k++WGIzsJBRVGxlkupvjLkMGKzGpgjiHbGdJg7FndjqMMKBhSSpGhDVKfJgMKNq/IQgdmrwLZ0UZBwg2Xyn7VZxr2LQf6eErjDRPL2mhYkNOySb4QDEzG1lNJ0oSQomIewVLG72LjtliITG+FrtvaOO3Ts7a+avJk/kRYOQCnWjNN12o1/T2Y1ezkez/JtIC5zSQj17fMhyHlmU7KF4ypCOxp9PO52XljCQIQB0xE/luDkbFPgU2J9QULxN1+YBk5dXrNbXfCBiT8k6cEa6WyMfdUCyU7PacnB/F9+ok/yRiZ1bCQAzlPX9caDddaWPT3YEAhs1oZtq0F//SsJFJetDlkHMnA0dluG+tYkNsLzU2pPM4OqKfyjf1C/LbbDqyLuJQJbL41a99C+W5Fm4BZjTKgejIRpx550pDsUYzX6ulwKOXYttN8kCBbiDYBwxzK2PvP6sYEe1zw0ZmZlrEKlUtVkSobCFtSagfAvnToUADiwAc7ndAeAqxGH4Cf8GT3sRMnzGcgpUCgxqUPvsxYncD+BYlQXGBW40nPmcac1Qv4FdmSZmfnLR7ISLIsGs2WvVsuVYyl6cTKKWMEhG0hNefTPCo4ML/hOnbshMVz+PCFDlIMuBYXEqsZ2iueSKVdEQbyqcrUwnuUHevd//e//pdJPcIGJifaaBqzGmxgEm/truVFZXbB9oh04AI71KlToT7imzwRD6AY2cJWVlYTS1ahbKw/OCnP8up2+2Zn1Im5uSCBPVOteMAyLuSbcYLJSP2SZQp2LkrgoS9j/cW7ZPXDe41maK+Qr0hyNMamhvZNWTiMtbRaNQYAnLhlWWh7FYAvsXyLI6t3SKOxSRXAnhXaWLRnTBvAVEm+LdULXVDH7ypJyXiwsEp2QDwjsxr8iHFCspCsS/idbF5Hjx51N910U6ina2tJyrZcc3Nz8/65SuxtbW2afVDuPH184OCSpQ1SdPQ9lBvLDunk/fGTK275YALVUc5TT47jnv6MtjGxM3YTg1SrZfZE+dJeyqyGfBGshr6OaVYGKdxTZhRpZBj4CeujPwE/imx/mxuuvRlY1iBpzQv54OnsubkFaxuV+axUTGx5vi71A0MkxnFgbfVtUafjtrZD/PA1ljXsYTLoMq6D7ymTBvsXHcshLjuF3RW5zEFop0MakoyysXzGOs66hj5qGuuVnhAHa5jJgAoz39gGkciAot9muw22SNZxjK1sPCbMaq3GjNlWx7dgU1PJS2O8iXLFbK+YDnxXN5aNgbWcpGyRLz1Nz/jRXnLsBIYPMr/C3xgP2jn6kpb16uq6A0sny4T5RXwsI9RXtpOIj3VKJSaVuRDvKaMb2wrEQ3/AuxxfKdsKyjb1cSnNymCncqVgVuP7Wu6wDccPCohUJgTESR+elB+lj8HPWS7KEqrMcAoegW1oN9hAZYpYXoib7SHKU6XMaRPkRRnglDXNKonUI8STmAhlvlAujzEXaj+iddPmL900HsazaYxunrXGRTBZpWLzkWotHVqAjLwyq5k07f4FswnYkJlmsPdqPR+SXRCspplZTYv8vL4/W7CatvfKBqssazCsMpNp3zINHKbtKMJqmJ1kOndiYlN2UW3HdpIN3Sm8fpftENoayoCincsMJ+dPFWLfon0/xnHXXnutNwIZ1sL4Maz74FJWJ/QDKrHOMOg7bfzSTWM37Te0rilbD/pVpg3zgJe97GU+2re+9a1+HeO+vJBGjvfBAMQ5E8binGuiH2IfhTC8nxy3qmyi3nPMRXY2jpf3KlN4X+Y7x/XAsID2TZP3Z2Ln0/4L9xxjajuv6xQc78IyOp9AnVBf/eIXv+iNB2lOvo9+hG0E6q/2xUwn6zTeBUPhj/7oj/p4IOn7nOc8x9+jvjOdenAJv7FvmuxPpzFT6xx9tyWt8bOvRJ6YbkiSfuUrX/HRwVaTa49MI9cD0AZof73bdEyG07UZ5F0ZmZlOjNfJrAbpYbZdKDddE1Uf4HewtvKCF7zA//cb3/jGGLOasqxpunScwLJGGhg/ypMslVAYUXbmNK5PCgF53HG23pHfyxbIFsgWyBbIFsgWyBbIFsgWyBagBQr/9IFfG7VaQVpx1OvaRASgFk5YAVYDyAhXAKsF7cZ6Y8bNNIPsU6lQdNg09vcihYn/c5KECZBuovC5TtR1oqMACEhQ2gJtf+AZn/jdSkwPpEj5/nCQZBABIOO3ytVE5z2KUkWIZzjqi/xTeWxj0jYOKbPp7ZBE3XQDCRJUO4HVzO1i2r1tiknaTMFqFdkQKlVLBpgrFIsGVoN9CJYCWK0cJR1hm2EvbEgXvQxoKK/yqOCGEbgAQBsn6JjAc5JarlVdtRYkPgvQ6CyEd6HgyMkr9pUSMDGdlgMgxli4yjXZzE5yS2FzMYHk3CiUU8F1XK8TJB7bnW2TAUUaC8Xge3OtWTc3NxvCF1NZF4YF28iEDCg3NdtbHfPhfj/JRcCXmXcsBPC+1Zy1jX/kj4ADAGYolfjQhz7UwiAdlO+85bY73NpGAAONBkMDN8w2Zsy2qCMztbBhrPJh2LhsR7lG+BL8FRdsRbAaJHdbEcyBDeVylGoFWK0UAQeeuj2KDRZF8gxgNZbX1kYC0wSwWvhWo1HzgDXWV9ZJ+EWSW+0l0GovSQsouBP54+Yo3m1HP0Q+hlGl1vtT9ENsNHOBmRu4+F0Xj2ArLjLhnpujAEERrNYfjBzkPHEBrMYFHo2z6QFewX9mW/O2iQ6J3gTchDRq8HkwRV10UZDvdAWkIfgtyodAJaSFm+V333OP5QUyl7T5JZdd6iDvhwsAFYLVUFYE9CztP+QA8PHpX1uzPO7bt2Qb7cNRArnW0PbOhHa74IoJoHN6JclrdrsGVoNt2nGjAaAulun8PAB/Cz6epf3LHlSFC3UEwCJcCM/Fz1YzyRLoRgfKnO3eN7/1LZOJRHtAMA18lRKQWFQzsEu1bguoCujpDwEiDJvlAMh2OmGjBOklWA32ozTL8eMnk0Rdo2X2QXj6JNoelhfytLAQZGRnGjXX7wYQkAIyUAfZNqq8NeqgSrDp4ijjh42bs8Hf9i8vJblnkZyDn3MzBPHRtxU4he/Tn/FXN08MuABwcwSeevld2ZBiHVcgHdLIRWtdvFZAiYLVANxinYR/Mo/INzedYGf6CdJA38YCJ20FyY3rr7/e2wQbPwTQtBpNA70pU93Kyimr++jDDdR1+ICA1apuK8plIp0EmaFd2dgOdRbtA/OJsqOddfFYgVMKJlYJDaSB9tTNOt3oUxlitHMEAMG3OQ5BPgiGRpmyHNGuENyJ+2Y8DNDZ3HDD2EecPr1m9R3xUGJ4aemAxYM0sP1pzszaPcqOG27lctXaMfgOwZqQXm93gt0grRyHDwGoWg1tI2TAeQ8w3MiFPhr1lOHdKEkrhjYl9PX8jo9HZGcDCCyMq8btnMBqsKdu1KdNn3RAQjdLUY4cqxUKCcSJtoXxdDsJcAbwGS+VAd2/sDg2jjUQ3nBg4yIPbIr9Gu51fEu5cJWWUflIjKtZv7TvGwPGyeEHlKFKc/Ie8U+zz3CYgJjwNYZHO6HtCeupylvrIQ1lhoPtdQOE/RHaA9ZTxK19sW5GMQze43fRfrAN8eD7CKwsF4oOB2hwoa4xPPLK+P1YMY7p1W6a/kkgL8taN6MmbcgwOjfReNCuKMgvgUGTRCbyauDIDg6ZhLqA9CtYhveTfs42R/OiYdAeK9CA7YnaU+dZCoZUUB3Kgu0GyqoTpc8LAlYrV1I9wrsEvKK9b8b5INqwZivMDXHAxECZfr6TBoLfd7DaKHSKlMO1yn2GG7XPbt/J4e47C3wvYDW+O7nBr8/ZDu20WT4JdNsNmEzj3wmstldw25nCK9gV4wvKgE6CDO67kskxnYsWoH+iX+HYFvf081//9V931113nU865EH10gOkunbFMGjjtY/ic13Pw3hiJzAHDvjhes1rXuN+7ud+zt9jngmZOlw6Ht+tbXdqHzjfV6lDxKl9YzqMkA5aqq1gD53b6fhIDxrsNq053PltgWkgNX0Wxidh3qN9Fv6vBxN2siLfVQCZHvrQ+OHbrKcYL7/jHe/w0UKWlz6vc5fJ+YqCp3/sx37Mv/vKV77SPf/5z/f3nPPjHvFoPWL6UUcn6yd+Q91iW6QANYRXEO5uvEkPZWgakE9cv/Zrv2Z20HbMH6COCynoQ23OGsfru/n2tDAKMktj4aLNw/AOn6M8AR7E9clPfnLscDTjgZ2YNo7XER7ri6997Wv9u5/4xCfG5mdavprGaWA1BfA99alPdR/72Mf8K1hrYDp3Kq8MVjtbL8nvZQtkC2QLZAtkC2QLZAtkC2QLZAvQAhmsFi2RwWpxkziD1bxHZLBaACVksFoGq2WwWmgbM1gtsLhlsFoAQGSwWugjMlgtgGgzWC2ApzNYjcyFGawGf8hgtbzgsFcLZLBaYMTJYLW9es75GT6D1UK5Z7Da+en/53KuM1htvHQyWC2AZLF+wEND+H8Gq53LtTinLVsgWyBbIFsgWyBbIFsgWyBbIFvg/rRA4f/547ePeBp+2O3YqaL11bU9MavVKlVjVtNTP5io80QPTkfxpJiySugpdj2Vg4kcT4sps1ev03WjyLIAEqpaObB7VctJnmbQTyc9B6NhkvisJIaJgsilKcNZqVoxdgFNG+LhwsNYmkXKChNOPbmmjBf2rpQw2NRok3I5yfp45obIsAU50FI5THDxjDKgQaIobJTiL+PBVvqwG5nVYJfIjlYcObPboJfk53w8oEvjBnwtSIOhjPjdoSs4MJDgQv5UCpDZGQ4T25lKgkJykWnDab719cCg5uXG+oHNqNvZcEUX4h85sKAFYIRffCyE5wtz825xMbBAgb3FymCQmLgG1JqETbqJQQ1ShlzIxD0Xd5F3nlBr1GfsZCDKisxSYN4ie83DH/5wB6YgXxaFgjHb3XDTze7U6SBTCAYQsknti2xo4YfERAKmEH53s71t92DmK0ZmL8+sFuU2q5Wag/QjLjB5FKJELNiqyo3AhAffo4RotdYwn8cpOS6EbG1sG6MPysJYD+up7vhyj2lAmsn0MiZXKjJn8OGd6Pv5vIdyif6sdQSMIGQYgj+wjuA5N2qUzQX5pHyYMqutrW+6tbUgYwdWIZOw3E6ynvPzC8YktH//sjEMnTp5WqRIe+bbBw4ccocPB4nMkYPkYvDVar1m7EewLdN/9NixMUlTtnsXP+iI+QxYwCihCOZCnkTdt3jAWMfgd0nu8PCYbINJBdQbxkADnzdJuCgV6NMMVrzIFAQZODKrgZmJ7Wqt1jAGsuWlAyZXCkYzMsCdOHHKvjXTaFlZI362A2DDoi/9xw03WF5Q/iaZUigZq9btt99up2ubs/OWR8Rn7WcP9TQwq4HViT6J+nfxxRf755VK1U7o46Q+fXV5+WBi66k2zK8829ZG8BOc7qV8IxisWL6wjTKMaVvHNACwpRIIPCmMsCpzzPKdX0wSjcp6oXUKcZChB20by8gzL7ZjO9lN/ox2gHWhWClZfYEvUGISZUTGI7R59BPEyed6yhlhWAdRnvRhxEe7IS1se7Vt0T4dz8m4hvKirVDu3/72t739kRZj7GvNmvwlyoTtM8IklriRfRfSI7OzQWIVdYVtuzKrbW6tWzmWyqFPw4W06+lpLV9lfuVz2CNJ4rbN51VyURk60R7AP4J/Vqwv8O12ZH7CX5apnohHeDLAoX3bvy/0dyU3ctVKAIcBPAo7so4fOXLE3x88cNjyiPSwXBcX91uaUUfuuusuHw7MauzLgtRTGAOgzpFFEn0lWFsZvhLTAEllMipBTpR1B5LZZE4Ck9kwMjPpwvykXA3jga/RPipLrafskRZlyTBQwzCxPaHFYDup7FMYk0BaePJCE6Mn6C1OGZstzM9PZQhG/BzjdXtJ4hN5RF9Of+M30baRYVQZeTG2Ull2pgE20U0MphPfpK8iDfR/lDt9VdlOyuUk3zw5RuW7SDPthraB7QP+KhvANEZkfNeY/JpNexf5VZlO5gv5YHi0DWwfkF9+VxkDIMPKtOE5w8CutBt+T4y/iTVF2ZPwXfqfSnzCBsoeY35YKlmcylah8kvabsM2yqym7HHqk/otBRqwfJEn+hXeo81RT5k2tBssO9TrMzGraT1SZjjEyX4KfTXT7JnVosy9Z1aL/hzKKgC4ESdYeXGhPSSbGtpwMnYDrDZe1rEOFjCXCGN7Miqynug88L5gasjMat/V7J3TD/YKVlNWp2ksNcqUhoyzLuKe7/q2eRjGm5PMajoeVHaZae/i+8qsxvTg2U7hlbltL+ERH9sG1GEyqykb1n1Rf85pZ8mJMwvouIB+gR8x5vujP/ojH+5DH/qQ9cnot+mrOh5Rf9/JvDqOUD9EP8A++elPf7p7yUte4qMAq5rKj5Od/GyKj/UIvs30a37DODb0LegjOa/C/ydZrab1OexXdWyCe35Lxwsa99nkJb/zn9sCO4HV9Pmk705aZJJpl2M0zI/p56hPHEcjPOuasgxjHMbnYPKnLC8kMXVNlHNQziUm0wPZz6uvvto/hvQn41T5UTzj2hjWvcikiDRz7oI5rs1fDx60vgztD/stjLt3qrM7eY7OszmORlrIBgeG/2l97r15IssItqEaxG49d5o9kUZl5Nd5Fe8/+MEPuhe96EU2JmG7DDtPY1ZDu/Tud7/bhwebps4RWTZ+bhrZ45SZVedJyqz2mMc8xn3qU5/ycaKslHmZ+c9MxLv1hBwuWyBbIFsgWyBbIFsgWyBbIFsgW2A3Fih87k/+jxEnUgGsFl6DXODWVtggDzKgYcNy6NJGL2RAbZO+XDKwGsIZyGwwsM0PhOUkTFlqdgNWA1jKZCu3tk3mEviXRjVsltSrNZtI9Xtp4w2ADU52SwJWK2EDJma4Whap0FrV4lHadCwAENSlkjoAvekmmUopmHRmXARHOmFi2wwryHcFrIZwRomO5xGcBCATQHO4sJGUNro6rkIZ0FHRDSgrOSqaPGhpWHSURx10IYMVyhSb091BAL1BxgtSqbgAZDEK9ULJ7I/88bkuJACslsB8SZZLwWqwByf6HpAUwXanTh51UUXWQWaIafOLgi6kc3F+we3fv8/fD4aJrn3Yw+Z68NWh3ywP6S+MEiAMgLO0adqZumlQEzlC2JVgNWzYAxyBC2A1AtEQZqsdpCdvv/Nud3LlVLDhYOgOLR/w98tLS/6vT3Ovb/4GsBo3Aj04JoKKUL5efjXKpiHdPi+uaGA1v1Ea/QEgDILVfFnEzfjGTOuMYDXUaSvfYrKbgtWQF9Y7LFzRztVy2YAmkDdVP2dd8OmJ+5Kdds98WBe0sFhO2T4PXowyaih3+ja+z/YHZWvSmUtLDgA0XMdPnHIAYeGCfxlgqJs2epeWlk1qEGA1yrzec/S4bfCjLrBNmJtbMJlISNESGNpozlg8yCPTD7AaF7mxgE07XHDRhQaSA+iH363U0yZxrdo0IBekEtmuXnDhxWPSCgYmaKX4O+1uAvy1t8c2htleASC63Qm+dOrUaUtnBSDIRpDrOrB80BYOu92+Ac6OHTuRAMe1GSsXtE8EDWBzmr707euvdzfccIP5MMFqhWLZ8ojFSwMo1GcMdKXyc9udtvkbyqJWDelE/aNU4mAwtEVQ2JZ+eOTIJamNLVbGwE9cgAXQi3UZoKDt7QSipc+jPaM/aD+li3wqo4Z7BYRxI+PAoYNjoAcFZdJnUK9pK8Sj7aRuxtKvAAYj2A4AmG43lC8WoQmIxP8NLBhZ0fAMYCqWnUqvKpsH6hzrHdpOArBQLwmSg+/o5i37d+SF9fTAgSRPCZDVf/zHf1g9ZVtQrdYMOIVFd8aJ7yYJ4AQGeshDHmIbUDMeaBj6L9RF2h9SlpDOxVUsli2MgqXgs1z4VzkQ2Jhlh7KiRK8C7GB7jp20zUEa2P7gdwLCcD9tk1w3sVWGBL55YHm/T//i3Kybi+A8AE9pQ+Tl0ksv9WEAVqPd4OMsX7R1rJvo02677bbQpxRK1o6hHKZJl7fkmwAAIABJREFUjKhMLeo7wyAvKqWqMs0KbGJ64M8EwKn9YXvGAxl5A9wDUBi6Qf9N1he0wewXgi3DgLXkYuAo0a5AZ2OncQmohjTaQv4obXjC/lZGhTTWLRXTIQf1Ew9Wo7ypyG6h35sm4QPpZ9pEN2DQP7Jdgu8oWI1lh2fMu4JKcW+AuW53bEMYYxdcACYq4Il5x7v8LvpiliPCEmzqZcfjYQmkhXUf98wL3uV4FWXKeoHvsH1TFgEF+4ZSDpfGr4dbAFZjW4S0KFhNpb7ZnijQDWnkt1XiGfnWwySaDgWtsn3AXwWwMjyeG2i4WBzrH/mubqrDZxSMo+AULV/WEx2naf+I9HNMq3KuiJ++h+/Tf5AGfgv51vIicABtDssOYaeB1RT8UiwWrP2cm4PMegAQz823zCYAFVc4XhVgoiskcFAAuIZ5TWibUl29L8A2Gaym3n3u399XYDVta7W9nQYm2w1YTTd0NbzW6d2A1SbDnwmstlN4BehinEewmtb1+6L+nPsek1M4aQH0deyvdB3r4x//uAEa7rzzTps/hXFCAHlPAml0jK9AEJUJPHgwHOy68MIL3Ytf/GJ///rXv97iQl+kYwD2S+jH2G/sthQZj64/IS3ML+4VAKT1S8eY/J7WZeRP1/emHVzabTpzuGyBaeBprWP43dZ6uQCP9d1Ox+aymH8S7IWxczpIeMIOeT372c92l19+uTe4gtt0vQ2/sS587WtfMyAp12vwO+qpHqDiPB7PWO/e/va3O/xjfKx33/zmN90XvvAF//xf//Vf3Ve/+lV/f/31148dhOH8GONsjpEBhLryyit9+Be+8IXuCU94gr/HmFfXP3bjUZNrNXjnL//yL90v//Iv+9dhQ44BFDSm9V7n6gpU3WtaNL16mIW2xl+dd/pDx3Hd4qd/+qfdH//xH5sdNC7O27TtRJop2fkLv/ALNmfCc9oZ5cjywne1zWee0a6yrB/2sIeZhDQkndluK6Bf7bab8slhsgWyBbIFsgWyBbIFsgWyBbIFsgWyBe7NAhmslsFqGawWgYQZrBY2/DNYLQAgMljtZm+HDFZLso/sTDNYLbA8ZrBaAGdksFoAi+smITYMMlgtgdZgnwxWCy1oBqsFEK2CSvxhmMgGg78ZrBZ85b4A22Sw2gNrISSD1QLgQEFCCnpQwDY3njNY7YHl49/v1GawWmJXzWC177e35fh3skAGq2WwGn0jg9VyO5EtkC2QLZAtkC2QLZAtkC2QLZAtkC1wZgsU/u8P/fqILAWDTts2BrrtTpJN7PaSRE7gBfMxe1Yn6GdCmnAmsN7gwgIrTyPqySllO1BmBD3J+F1MZnHzZnM7yeIgbZQBrZSLU5nVup3AeIULTGQmkeMS01JVWAdqlSRFpGAdpKcfmcx08RhSgDxNhPCJpWNkeVdWkv4g0ZpXRF6qUionxp2SsH24JCUywCmrCKorV5McD54Po3SXl/iM92AUi4qLrgiWtche1t3qul6UMoRcVzFK+YB1IyqFBuBaDIMNHkpSIq/KzMGy1A3pfh9sbUFKDBdtgviVkYJsEGCgWV897cOeOnXUNeuRIc/LCgWWBfhRqRw29lozkL0L4AAwq/Fb3e0kFwsqL2PXKCX6+E6nZ+xTAN/wZJ9KINVFOhPfJYU9bEIZ0Ic+9KHGOII4VmL677z7HrceJRiRzgsOHgppbjaTXOlwZKfVYA+TgQOjYWSD86xpkVmt0+u69nZgRoE5wC6Iy8tgzc36ezCojWId9BufkVmtVk/SXVqn4Bvc/IP97NRwseA6kZ2o30usdVpnUe+YZizA0R8KIhWK58YyWEwsgPAflT9TBiBlolLmD5YR6i7LFKcIeUIQ3y+VwoL05lbbgd0FF/yL+YKfM52LC2DkChKuBw8eNjm8u++6RyQTklwgFvs7sR2pN6quVgtyw5B0PHw4SO6hHSMD3/GTJ+3UIdikyP4F6TluPCP9bPu2Om3zw/Z23916660+TsRHppYLLzpiDFWIg6cpD194kX2r1+0bu9vG9pbl1y+MRXnfarXuTkdpwjvuuMviabXmjHlrcWGfMJaNHNjPcIGVzdj1NlK7ynJAGNiDNj91+rSd/AXbGZmTwKzGOAFWYPhRoWRhVF6NDJKIf3Z23trbudkFsyHKiPZfX9+wuoZT/jwBCoZIthVID/1kfm7R6vXiwpz5NvyObZSyDcGvmRe0bWQsg2/SP+HXlGhEWdFP9i8vmd+CqYjpwQlpsBvgAlMX2hdf3YfDqWxeYDviSVr4CKXWVtZWrY8Dcx/tjPSS2Qv1SBnC6GM4Oc2yVLlGALBoKz39rX0B0sm+Fe0K6z7yojKprMtIG5kFVeoXcsa0FdLL9uH06VPmq7AL6/LhCw45nPKlrSh7im6SbYjKCiPc2kZoH/CcaUYakxRpy/wK9uC3EJZMdfhLHwALEfOIb5J5DuXJvgN5wclkXLC3MiGpzWkf2FslUpYjk+jibMstLwVWUbAe8pQ97GQsd/Wm+Ty+w3YGoFumE3lnOoHRZnlBApttC8qRvo042OYjbTxtrXZTW2lf4xNbCH03bEYGLGWBwviR9gzxhPGksmSAYU0ZPJQZw8BwxSRvg3aFz9H+JTaPxGJbLKdxF9gl2SeC4dRkIjtpjNHrdtMYeJQYZL/rVL7IjLL9ASvuNMZQlLMxgQxGHhSMC/XOyqWR2i5l+EAamUeV+cEz+g98gJKvGxtbxhSoUo/KrKbSk+PsWUXzJTBw0TdQbgy3sbYurLqJLQFtnTLw+QxGaS62AyoLhPD0Z/ieSdeATTkeKtB2WBkPtP3BN5WxjD4M32fdVIlhhKfdED/rpo43dJzvXTuyf6FclDGG7QbSq/LN2h4mRuTAGoxL+xH8ruwQibG4OMZqzDAqzWwRxvaS6UQYlaimPWFzjm/Rpql0EMdsDpLQtTDHw1hI2z2SoKHuMu9Ly/us3NFHJWnXsoxPSi4O32JZhTG/9jWTYD6dXygbibL9TNscBoukhtF7tVe+P7ctMK1s8UyZoJRNbRqzmjKfIbcMc2/MamdiPtN3d8OsNhl+r/GzvVEpRowdOX5EHb4vQJ7ntjfk1NECOj7ajVUgg4fr85//vLv22mv9/Ze//GVjc55kFtO2lr+hb+QY/KlPfap7znOe4+N5/OMfb3OO3aQFYTIzz24t9Z8z3GSbOa1/xrNpcoMYE6h/cj1JGcUxXlaGWbUi23+M45SFTJ9PexfzGY5tEZ/KMir7luaFbOl+DW9mxicDTGRgHsOF+SXrJu4ZHuNWznHxjONKjJU5r4Lc7jXXXOPjwZhuGvOWHib6yEc+4l772tf68MpOrGu6+I02QZ/DtYc3vvGN7tWvfrV/F3WX7F//9E//5L70pS/557AB30V62UcjDpUXtXXEQsFsiPUzlQ9+9KMf7eNE2Wq5cjyr+wnKLKwM1GAaY1sHeyqTuI4r6RvIF9M8WZ463lB5TWUso88oy91eay8Y5D/5yU/612AD+hLyzTxrmcIHb7zxRh/+aU97ms118H/mV8dLOk6YtAHnQMgf+onJNOD/fAe2UrbLveYzh88WyBbIFsgWyBbIFsgWyBbIFsgWyBZQCxT+xx+9fcQN72EXgKqwudjZbo+D1eKuxVDkWQJYLYBFal7CKWw0qlQGJkOctOnkTyn6EYYTKV2M0Eleu5ukAHudLtBK/lvlUmEMrMZFLwWrDUV6aeiSRE65mkBUClbTzXhd8AVojZNUTOAKMb+6WQgAGRct8Nc2pfpJdmcSrGbSqAJi84C/CDTxOY1gNb9hFsFMyFc/buAVPJV8KNqiK6SNGUwou2FDDGXah+3iZjBthfLhPYBK7SgXqICkAAxKzFsqL5E2BYc2eR0HN1TMT5Avbthj03BjbdWnB2C12Qh4bLZmXJAFCgsekGDE1Wxg0ytsmEHijRPlXrtnG8wAq9HfysWKlRfksLhJqWA1hCXNfXOmlezQ79tCEQBPlLjA4izl4bDAQwDEsROnLPxcs+WlMHyaZ2bSRsowARA9WC3K9nmQWPQlv/ARN7wh20gZrwLAalElCWXRmA3MRs3WnCtE/VRfPjEegNimUtrb7mMAAHT7Ud4XG6ux3HudnitEOeBqpeZKEUAw7AOESv9BPYqBBiPX6QRmHeAqy9E/SwWA1SJ4kWFj68Oyw6ILwRMqTYVgXEBT4AIWULSNYP3s9voeVMX30uJS0ezQaiZg1oUXXuRuvfV2H/7WW263bwHUpTT3lP6EZBXBaq25WVuMR3oIDAIYjAs82DTiohoAEPR5/M5Fpu1uAgSvrW4ZkAggTqZhYXG/+Zu2n83ZOatTg/4wSch12mOb7mwrkC/IlOK68cbvWHoOH77QJG5bzVlLP+RnCWyC7CABHJCrY9pUkgx5ZXmtrq+P5cUAj4WSlbVunHd6g7E4TZYgKYG5ZnM2STZXEpAI8dB/Op2uhUF6UntVs7YCC71MJ8Bqhw4FUOnFF11gG/kA5RCkhb9cEFUgJsBYLF9t/9HmEzyH9yjTubg/SUbiPfo/FqYh+4oLYQlsQl1Q2Q8uiiMM2x8sVNOXjp86bv0O/JEL9lgYZtuFOkGACHxMwWq6SM+yhq1oW6SPdQ12pW2RDy5San+B9NJPUP4Mg+/Tr1AnbDF4VLA6BZAnfaDX6ySguUhpHzp80MBtSAOleAHYVjYSpgHAXy6Q47vMI95lGAABKX2IZwpGYZpRJqzjCuzAN+kzAAixr0FeWKboZ+hLsIeCbpk2lBvHDyjb+djOX3TooEmCwgyM3/cBUXoPMrnMC8qNz+fnF82eCsREPAaoKpTGwGqUBYSPcGMEaWPdgb+wjHRssJOfFEsFkSxPYDIMa9g+6CEBtLu6yaOSoNPa/0q5ZvHDtvQ3lYBXwArAakx/qVSxbwHcRvv3e8mXNjc2kl8Nk3wh8mtjV5FxHwNzx/4w9I9hfE07sX3e3OhYP4J6l4D+CegGX1UgEe9RFgry5nOUNduilZVV8zeUqQGIcRgjHgiBzXjv5ddjWlEObB9QP9Q3WHYAsuuGDp/DhxV8RpsraAx1l/UR7QrThm9xbIbDKUwPwqg0qoGeR0nKHHWL4ZWlTKUzJ9sBPYzBujMJjqdPqlQP7GYy9BivxoE4vmsHEtrpIBDSpXMEhkea2SbAZtM2bFG2bHvxVzegdPNN/Yfh8U3WX9ibdQRlRTls2HwMOBDHbZVG01UxNvUHJNJBHa3vkPqsVMIcAeWGcLhCP1X39/gWx4f+vhLGkJh38rCNxrkTWE03ric3sRXQZJUNs6JYLgowzYCeZKEHwt2ZwGq6EavrEHqPfHL8peEnwWranimYbBq4TQ+yTca/m/B7jX8aWA3jDILV1McfCOWa0/i9WUB9dTcx0d/QT7CPwrj1pptu8q9DKp5jf/g2+0PMJSg7f9FFF40d2NFx2V7TMw2EtJt85DAPPAuob+yl3OGHbP91zRgWYJyT8XHdBf7LMGgbOf7StV4FzE3Gr/0F7zEm1u9ybIXx6zQQD8aMfI6xDyUyf/EXf9FBPhOXHnrYa8lCAvQDH/iAf+2Hf/iHbX6Db00bE733ve91V199tQ8/CVbjuAjp5RqDzg+wBkGgKuainPvqesG9pV9BXfwWxvScB+BdjoXxHabz5S9/uUWLMmQ8+K7NFXCIO64VoBw5t37e857n/uVf/sW/j3xpGnZKK9Om69mIk3MazNU4F4F9aCu0qZwzqW13W6b8Luz8e7/3e/61V7ziFTaGRfx6WFTLl4clf/Inf9J94xvfsE9qOvlQwWqwmc5PaR+899nPfta/8sQnPtHiw7vsR5QxTvd2dpvfHC5bIFsgWyBbIFsgWyBbIFsgWyBbIFtALZDBapXAlpTBamGTKYPVoh0yWM37QwarRWa7DFbz/pDBaqG/yGC10E5msFoAW2SwWvAHXNNAjRmsFmyTwWrhcEsGq4VDAthwy2C1DFbLyxK7s0AGqwU7ZbDa7vzlfAm1V3BYBqudL55x7uUzg9UCaD+D1cbHvxmslupqBqude+1WTlG2QLZAtkC2QLZAtkC2QLZAtkC2wP1ngcI/feBto9nZIK3o+om5YYxZrZNkQEfFYjrdVqokyb9SkgDT023KBKAn1zSLmJgpWwAnanrSuaMMK0hnJKiAjGa9GqT7apUko0m5SzwfFdLJu1EhySSV/Cn/sHlWKRVcKdJJjTG9CVuGP+UfWa/wnuWzmJjMkGYuBOIvF2a63Y6x1pWESa5aSoxlYAIrRAa14XAkzGojVzBWs1piVvMyoP1gyiGY1aI8qzAu4PmgFzbGcBrLs9LFTTJlkjBmtU7XQZ4Ql7LiVSTNmndlPtDT60rNXygk5jzYhOwyXoYpSmeunj7h5pqBFn9uftZVI1uYP9EWmdUatbqr1UJZb7c3zbZgVjN5ymGSlIDkZWLwahvb0KlTiSEGi0ZkKpptJTk8lBtP5EEOlcwTOFlM5g+cAtxqB1nE4ydXjN0HzGqXXHKJfw5mNZ7iBGmhMV5UK/a82+uZX5UqkG4MFGrIE5nV3ACsbMHpUVb1KIfamp13lcha4RnyqgFMU280zR+QfpMQGybJHM/8Edndup2eA/sQLsjMkWGxVoHNQ5zFYjmxX4ChDXRvAKz0R67bCz5TGEA6NrhkwZXMP0dFqYNy8hF55MlDZaNBuSkLCH0b9jNGPZF76/XH5d54qhFptlOuxSTjuLCwaHIL3/nOLVbWjXrTTmjWvZRqAKNA+qpej+1Mo24nK1EXyHK0IdT8j3rUo+w0Otj3yL6GMuLpy04/+e3KqXXLL/wusVUlVps5YZoplMqJyWaU2s9BlPZFmvGtemQiBKvQLbfd5vPyP//nN4xZ7fLLH+OQVlyVctWeg32Q8pQnT64kGb5R0eoLWFiUEZOnazu9xHSIZ8Z844p2chZlTYmL9c1tiwe2Yf2q1BJzJ6T6tNwZZ7eT2ljtR4qQoI2SxNrvgDGOG55gOKNEJlgC2C6p/ZWlCe8xv2gPyMKF77L9QZvAfMF/6YdoY8jEhm8ybd/5znemMquhbiYZ1nWzCUByPEGs7GWnVhM7EfyRbRfCMo9o0yglAqYwa/dm0d4G30YejSFvglkt1OrQ/ijDE/OONCvzkLITMb9gViPbE9LIeHr9oZd6xTU/n6QAEUeSWO2bLynDXLeXbK59rrbtvUHX8qXMeShzk65bWjIZXJxapo+hTMnchrJlvsCaxn4TYXiKH/kjsx3S+eAHPzjma978H3HT5viR76J8aH+kayZKY0Om9tCBJR9PuVS1MLAfT1ijjkyTbAGzGk9JI26TYBkl1tvBAIynW+YDZM+C/7At8rLdUWrZ2BKjzygLF+2J/JFpCSyc2lboiXX6FfoTPdFPOXI8Y5uJODmmAhMTv9WQ/g7+yHTCH0zCp1SZKlOOtpQX4qavDhMJmmerVX+w+t5LbGS6CVeuVcfY0VgukI+n7eA7zO/62rY7djLIgMLOtLmySag8ZbBt6Jfxl4wEKF/6JNJoEtXHTo7JuNOek4yK/C7AZCoLw2+BUYC+gb+zZPWrVNN4pttNY55CYUxSU2WTVA6efajWR7SxZKZs1ht+jDt5oUyUJZE+puxgWqYq2anMx9oWeebaRmDwVdlu2Irxou6zvP04cCvUHZWgnZQHNRZJmSMgDvqwMqvtJIumcyItH2W7RHzT4sT3Wb6oH8poq/lVxsRyHE/OLu531UZgRxuX/U19YrVacZVqGPyFfjwxqzWbwZ7qt9Ua5l9hfFWqpHkl/q/jPdpN2auUEULv1T+UNUvjzMxq31WNHjAP9gJWU6YQvZ9ch5jGfDYZfq8yndOY29R/tR4jPXuNX8FGTP8jHvEIY1ZTf3/AFG5O6A/cAvQlZR5CopTxSMf405ixlAF2txnKDJe7tdQDP9w0li9dO4QPcqy9E5PspN+xPcSYhmNGWIrjSoxVOa8K7K5hzI9nnD/BB+nnHN8jjEpYYjwNeU5c+A7ffexjH2sFgziULYw/KNMuxtG/+7u/639685vfbONKHctMMoPq/In1dFL+9z3veY+P8+d//udtnor/K9Mb33nb295msqGwg9ZBXYNXBY7dsIRxToHv8LvKvq1r5JNMXsbULCzPSD+Y4nAhf2T3UlY8lQfVfhbxkRX9MY95jLHVw5Z7YT7T+a7OJ5CmtNaY1rd0XI90avu5mxqsrG8vetGL/Csf/vCHx1jcdP1AGc7o8294wxvcRz/6Ufscx/hahihn+tUks5qtVZfL7jOf+YyP51nPetYYQyH9EOWrbHa7yWMOky2QLZAtkC2QLZAtkC2QLZAtkC2QLbCTBQr/13+7esRN9OIwbf4BrGYSNgJWgwzoKEoJYpOPmw0AjdXqafNs2uKTlx2E5GFkItENTp0Y8V43G7Y7Iks0cg5Smn6iWKkaWK1SSlIvw0GSmhqMRLapOEryVSJ/WRpFjcVoKQN+VdLGzxhATb7l8xNBIroQHjYaQ7zYeLUNGJkglgsi61MQsJ3IHgGAQrmoUiXJjw5HSVay4Ia24DGWzmHaoEJ5EriGsjCgHqRFXQC6YVLNhSJMmDnBLfnfxyWsEH7aAgeejy+iFAwggri3toJc48bGpmtvh02+rc1VkwFtzTZtk9sDRErBhihrgtX6g26KU8BqkETkNewnuaW1tQ0DBEAukn7ogV/1sAkHsBo3cXWBAUAfAkRQV2g3lC9kxnDddedRd/zUSX+/MDvnLrvsMn8PsJp9q1B0AODgwkJDL8pvebnXCIJE6hknyqvbjjKdPciTBUlN2LwWgX2zcwuu1gogP6S9EsENlWrIUyiLtPinG75eviqC1Ta3OmmTfph8CQDBBIaoJNmpQapTuulLeV5819dfF9IMkOcg2krrNd6lv8GuXPhB3lW2z6TZpA3RjeF2p2v+D8lIAkqA++NGMkB1JhFbrjjInuC6/fY77VvVSt024/ftW3IE8i7umzcpK2zgKljHNtrbbfsuAGBccLrn+DFb4IRfUUIAssJcxAJYwQCj/b6BXU6fXrM6duDgQZN07PSStCjQuGzDZ2aTfBjiq8UNZvjOTTff7PP7la/8v7Zw+7Sn/ai74oorgp/0BgacgkTqrbfe6p8fP37S6jOkBrkYjL+0A2xAkFalVjMglAJHur1xGQ8CSlbXN8fkBFh2cwvzFg8AlOyPsCBtQNJhAkOgrWLd7HYTEBCLcwn8MTIfAxiCIFTYj36iC7eTi+Js71CGLEf4M4EXeNekn3u9sUViABxwQXqUfR9sTEAJFtQf8pCH+DD4LgFSsJPJwi4sWBsF/2L6PECwG4CzSAvzC1uy7cIzxgkgnMqJ0leRdgWrMV+6kDkpA8pyUQkT5E9lRmk3fJeL/XgP8o2+fUDbGME3AIUSCHjgwAHzNwCftK3g4ujW9qb5gwI4YLPGTGgbS+UENoLvEEwG29KG+BZlYdEO0T9VOhB5ZNoAAmS5wGb0H0iFsi7A9keOHPFpwHu6Kc3v4hmBIygfxuPB4lFCslgYucMHl0M732jZwvA4cDz1ZXhu9WhuYUewWq0W+gkAoVnWsKECGWlT5Ilh4APMi8rDoJxTOSZJZYwT2XejP2FbpxtTg2E6FIHn/BZGV7Q56niyYZJwRZvPug+/YpuMtNMOxXKSmVFgJdDVCiSyDRQB2c82W+Z7KmG8sbVp5YW2nLYqeknECBwXeUe0x+xPPbi8GMJsbCcwPeqIAl61zWFd5t9QdgPzVaSB+cU9AcfHj50ck9HkOAd/6YcBHB9A5/hLO+vGC+zPb6P9Z7kstGYt7wqI1I07BSLjXoFTbJdQD2h/fIffOrR/eUzel+9q2450ap1S4Jq241rWCjhj2eEv/VNlTNGesb7j0ALDIy3sxxUsq5uN+H2qjwF8GjdOEbcCxRTwQh/Q9tmP5yMgWwFquKfvobx0TKt1mTZHPUugz4b1jx48F9vP5vyCjS21n8WhBtoK9Zv2gQQo5w4YQzENaNsZplZPgMtyFXUwjW8VrOYdMvo5y0sBZ7rBO3l4RjdDGWcGq9GiD7y/O4HVFCg8rX7rnEPn6JMgCQWu6be0LmoYAzaLNPQkyGA34fcaP8PDlxn/Ix/5SAOraVv4wCvlnOL7ywJ6GAd9hoLXmQZdK9J0KSgtg83urxJ7YH5H521n8hW0n2cKA5/kmEvnmjoGx5iDcyncc82A42NY8otf/KIdWsTvlMGFlCLn5ThQRsAT6gvbW9QVrvP95m/+pnv+85/vC0cBcDp2xm9MA+oOwES4/uqv/iodJpU1VR27TJY6x2uwA+cTGA++6lWv8kE/+MEPmg2RHl3rpd1+6Zd+yf3Zn/2ZjfcVtMR2YBJkpWufDI9xMedqaEM4b9A1YD3gBl/Q8bj23ZpPhoEvsL8DWOo3fuM3fLAnP/nJNo/n+heeI83ajt14440+PCSybV2/VBqbE+t3GUbtr8AwXQNQkBbiYFlgDkefh7/ZAbFdVl8t04c//OH+rc997nO2/gfb6j4JbY18cw4H+dC3vOUt9sVpYDX8eKaygD0+8YlP+Hh+6qd+akxSljZC+ep+zi6zmYNlC2QLZAtkC2QLZAtkC2QLZAtkC2QLTLVABqtFxrIMVstgtQxWC5uFWDziBmQGqwXWyQxWC6DMDFYL7WQGqyUZ0AxWCxsUGawWgNQZrOZcBquFAwkZrBYOT2SwWgANZ7BaXon4XiyQwWrhEFAGq30vXpTfpQUyWC37wv1hgQxWC1bOYLXAPnwmgBRslcFq4dBQBqvdHy1U/ka2QLZAtkC2QLZAtkC2QLZAtkC2wLlkgcJ117x5RKacskvMQ/1uL8nwdZPUGuAsIILCBTYUMqt5icbIrIZTSHoyTtkLuLGNCeu0U+9jrGBiqbYwk5WLJVevBIaqerXmapHBohRwBP4Cs5ox3AxS+ovlgp3sBwMQT4qBVU5PZDMegHZMbqlWNRCPP9Es32N4PVUNRjcyq/V6HZNNhBwk7VMBdELIAAAgAElEQVQWNrVSoWzP+8JcNXRFY1bDJmihFKRzBiInVC6VHOyCC1KSekqOLBT4O+hF2VCxrWcaiBJLKBcuhOOUVivK94yU6c0zxgWWNSiPTmOw0JPsSvvu2bw6gU1te6vjKNfa7Wy7RpQcgjwQZSjxLmVAlVkNTDlW1r3EHKbMav1ukoYEs1piDelaHvX0X72WWChwsi1JrZSNGQKn0/TkHRn1br/tTndq9bRP0nxr1l166aX+HsxqtKfKeMHvUH6+HN3IS9X6e0g19QObWlhIDuU1aEPuKjyHbatR3hEyoI25VvgWJPPi8+EosdmBWc3y4pJkLcp6O0q+bmy2UZA+nkqplNgvaklarloWJidh4IO0rDIMWL0ewDqhsYA8aT/mS2n0lZVt8mQ32WXAgsRFPmz6Kjsjfa/bS0yBnmEutgmQfSRDEiRBwUqEq9WaNfYdyFwai8+oaMw0YE4yGbIWGGXCu6hfTAN8iukEuxVP7T7sYQ8z/7zjrjuNsQzlTrYYsM2xXNrbfXsXYcj8hLTR38CsRuano8eOm0wkGNHA9IJr6eABa6P8AnFk7IMd7ohMcv/7f/+7nQ7+sR97pnvSk57k393a3HY4RYzr5ptvtfujR48ltsVyzWyC06xM2y233GI2XNy/31188cU+HpQ15Sy324FVExfKjfVxY6s9xk7EU6wHDh00CUuUD9mnVlZW7VQ16intOduat5Otyja0tpYkVpFeltHy8kFj0avXZsaYtOjDk4w8zC98TE/bEqgE/2SfgrD6XJnVCAbF6W1Kc8KeZOFCHPRblcZD2nlC1qctSvGi7povCeOOsq8poxjuyZ6FOJke3yZsJ4Y21jtlDFL5DdhJwWq0G+IxxsrZWfMT5JWn1BGnyRE2Zoy3E/liGR04uOQOHz7sfUZlZzudbau/qH+J1W00Jo9orCajvgOTIS6kjfmCbZl3MKuxHiEfTCfqorLGUQYR5UkfgL/xFDrCs+xQVqyzsLf2rXoymn6CvNDPYddCHGy1GnWTAYWf08eQdm4EgR2NJ8rxl7aFvCrD4zsqA0pmtVKp4rbQB0T7GENSlEPEc+SPecR3aRNlY/X9R2x7kYZyJfQp6M/pt/jLMMNh6qPVx8CyRhuCcYkMXtovI17mV9t8pIttMlhL6UuQT2X6wV6amJbSqXD0yWlsk5h60ffRl/Cutv8sO8inK6si/R9SzPQxfDMxUdU8+Ne3k4Wi60QWVbR1zDv+qs8wL/Clacxk8Cn6G94jOyZYRFWul2mDXeknLPtQXomJEPEoMwNtjnaXbcji7Jy17QjPb6EtoT3xHt9VmUuEV1ZL2hk+Qj9ZbKX4kW+VbKbN1bb4pjKWqfQq04PvKlOXMqvRN7yUdmTeVflLpF8Zk7Rf47fwrvYRDI/v7MSkpHGm8WdinUTa2T7jL+NB2rQ9YTw6f1EWJtQDlV5lHlGmKt880wpjnmK15iq14KuQRFd/5hzw3pjVGCekQdWeGOuHD2A+EdpnpJN5mdzUVBYOZUqbxpyn80tla8nMalZVH3A3ZwKrTTKoTWNKQ6aV4VTn/Rqe9woO0/m9zmNwr+Gn3d9b+L0yq01jkrv88stNchzxsX5MsgM/4Ao9J/h+twD8XJlVOW7SNYxJ9itlP1e57/s98fmDDwgLaHsIf+OYQsdWOrfQdUQFPGGMxfEy5s8ce2pbjXGnAnzf+ta3ehv9/d//vSPzlq5J4N7WlqIaCMJjrKyy8zT06173OmP84vwQv2GupWsGDA/mNrBU4frKV76yY3lpG67gLY799XAQnnEt59/+7d8sTswnOO5G/aV9wOz253/+5z4c3qX9aSc8xxha10h1XXk3TqZtxDSmOKSH31Xp1XuL+zWveY3/GcxhfEeZ1ZQJEj7z9a9/3Yf/kR/5EbMDwmh6tD/VcTTTMTkO5ZwJUqrPfvazfTCE+fa3v+3v//AP/9B9/vOf9/fIn9p0N3ZT5jzOfSHFSQlUnVcgbmVW47euvfZa99KXvtR/DnbiO7qWwXQzTTux3H3oQx/yQV75ylda8ifL80xsiLvJdw6TLZAtkC2QLZAtkC2QLZAtkC2QLZAtAAsU/s/fe/No/9I+b41qsWCTuWF/YJsi7Q4kNQM4qTdIp3qHDhtvAWUzU2/sCFbjpMYDlaLMkNK16wRJ6cIx+bGFZJckfrBx2KgG+TCA1coRZAMUnW0I9btjYDUWd6lStM2SMjaTogRP0Y3GZIYUrGAbdQJWQzoNtBQBIfyGbYYJWK3f746B1Sw9LsVTlPvBMKVHwWp+ISfaHBPUfpQBqpUraQO7UjbvxsRVFxFtI7CUFiHwzDYBBJSmG3XDbpK4UkAbwGq6OWfgv2LR4kQ6mQZI1Sl4bhgBTP1ez1WiHQtFSFsFYJZ/rxBZnSrY/ItSs9VSAsm5tHEI1BfLRcFqm5vbItWUwFvY8OPmX7lUGduoS5ugCbyltO/eljHNkNla29zwaZ5rtgxgMdNIG9Vj8knFooEdkd5+hGr4BbkIUMCmeFRGcv1t1J0A9vGLMVHus9mamwpWAzCIZQqwmpa7Uvlvtzs+zm3IaFK2TDZZx+SlisnmWpe77SRxNbaxI75UbwH8F8pUfVLBZ7ADF1TgUwmwddIWI1WeTOWuXKFoecQ3mF+UO9ucen3G5DKXlw66zc0AmtzY2LLN724ngd6wALawGDbJsdm6b9+Cv4ckLwEf+MuN81GhYNKHWGCi/W+/8w4Dq2HRkNKTAJ5yYanXHRnoSqn8kTYulM0vLFiYm2+9zR0/ftynp9vpGUDh0IUXjMnhUeYVYM31zcB2A/AZ7XzFFU92P/RDP+Sfr62uG7jhxhu/Y/IYCG8LiaOi5RHsYszjHXfcYfXo0AUXjMlZMp2bW+2pC4Sd3sAAOgDqsP4ePHzIXXDBBT5t8AWC3pAXtjmws0kWtuat/iIOltHq6pqVkYLVIPNKqUrI8REkhL9sr/Bt3RTnwqoHm4oEG+9RN7lRgzQSBIm0cNFRQU74FhfakRYApvhNtpOI05gOG0mmjfXYhy8nqQyEV+CFSc2ur5tNUJ7Mu8qiIN8Mj3ZRgWi62E/7o/yZTpXl1YVLhkU6AZBgOSIMpF5xAVBVYD8uNm/NzlhbChAOgYnr66sGJoOcHdOM/oh2xncN4Li+4r9D2ypwhHbEe9xoQJ5uu+02Hx5pZn4QJ/0N4VkuAGAwTrQH7FNQzxgnFrgZBuGTJHHyJfgLwYv47vbGuk/DkQsvcAfiOG1udmEMBEP/ASCVQBCUKRfUW605S6dKmroRpDmDDCjaRsgk49LxgAI7tC6ofLOCzBQw5MdIHoQSFvIh44oL7VvyiTSenASr0YbDYd/GpbCZjs20v9AFfvotgODcqCm4JF0KwH8CxJRTXylAIo55fb5HASSOC4cQbDzT6VgdUbAawtoGUa1q5Q4/5bgCNoDsNK7W/IJJgsKGBuTd2DBfQrnQ33TTCf5Cn0GZU0oYYQk+vv76663uw660P8DY9E8F4isYEXmhX8HGWhfY1gGspgA0tQ/vvwuoVwtjeN0QUx/Ab2bzdtpMQxhtV9kuoTyZNrQT9AeUA/0EYaaB1cbaUgEU6jhfASkqwYl0KkCT9Q7tA9tY9Pm0g9YdBbkiTrZjkBKmnyBtjAf3DKNsbdoX47mCpBWMoyAdZfngZh/8QfsFyoACrFaO0vI4lKSbdwl8WbHxOQBtKgPKOGdm6mOgVUiB+jbHH2pIYDXduGa7PQkI0o3caRtlk8Al7cf13jqGfHPOW2AvYDXtx8bmuALEUR9R/9J7GEXrzTRAG+qxpu1MYNTJ8HuNX9PAQnvMYx5jsnS6Oa7t8jlfwDmBZ2WBaUCQe4uI4bXd1L4X/cyZ/EbriPaTZ5WB/NJ5YwEFQSoo3dZTRyMb391www3uq1/9qrcNQEff/OY3/T3GtTyQgv//zM/8jH/+q7/6qw5yyNpm+zG7SLt/61vfci972ct8mH//938fm+uzEJAWjnnh52l+mZijMebjGOopT3mKe+973+tff8ITnmBlqfNjlab80pe+5F7ykpf4cADL8Tedu+/GIWA/XT/n+gHi5Dx1EojFucVVV13l3ve+9/nP6NxC+w4dLyMvOo7mvF/7UMTFckRYXRdhflSeFc/YzihgEbZlumF7bYs4lvzrv/5rd+WVV47ZWr+Pe4yDCQZ8xjOeYeN0BatN2lB9UvtxzhHgF+9///v9d+F3tAni5LvXXXedSXDC3/baPjNTYd4c1rzf9a53uVe84hX+njZgOM4tdP/ky1/+stULHFraCWi409hZ/e+d73yn/y98ZtqFslKQXwau7ab25jDZAtkC2QLZAtkC2QLZAtkC2QLZAjtZIIPVMlhtbHNaGdQyWC2A5AqFDFaDHcDcp6dNDciSwWreTzJYLTByZbBaYKDJYLUw7MhgtUVvhwxWy2C1DFZLPsANugxWCwcGMlgtg9XyUsW9WyCD1QKAN4PVck1RC+wVDJHBatl/flAWyGA15zJYLRwUxZXBajvXxAxW+0G1Uvm72QLZAtkC2QLZAtkC2QLZAtkC2QI/SAsUrvv9/zJaWt7v01ArJdYxMKuZlE8bMn9hI6HbT6wSYFajXKOXaIwyoNiEmnbqHYsUY5KUkZlGTzkpk4eezimWExMGvkUZ0Eqp7ApkvOglNjXIgNqCrkuSQJVaOZ0Ow+lRULFgwlyAdGiQLARbmbLImORWJZ02RR6NXUBYOsbY4Lw0SIhzOALteNRPFcaIEtjUAmGHB0XZNSp4Bg//riua9CfkusjC5RnLBgFQ1azXxmj0uRiJ37k4RNlJX9bVqsiHJckQpIV2K7mCsVP029sWj5cTjbaC+XiyTNliYB/G0+sn6Ual9fdxmKbsyJUiu9jIwcfCBp5n6xkFRjGApSqRNQ4yoCwXSKna4qsLsmP+3U7fTkSCYUvl0ph+nIzk6chqpWasPGCmYfjRKMkSMU3460/HR/nO9nbXbXdDmpv1hsUDO5O5CGAFY7mAz0Y5V/gRy9Qzk8VyR9xgg/E+0IY8X7JJMTLMNWZartaaCd9tNl21EZhaVtc2hEFkZPXRy/VGRhOUT7sT2dqGI1eqBKYTlKedLoy+6e1fKpmPwadoNzCraV1Ndk5sGTPNuhtEX8V3aX+0MUr/T2ALfufJWTAnkT1I2USQDzv9OgpSBrj0hCbI7/itarVuJxIX5ve5ra0ArlLf0BOCkIZszASbgBllKTIboVzIZIN0Mb+QFSarky+zKPN65913ubvvvtvKiFKDZWHcGQ1LxjgC+ycWFpEnlk2qu47ek2Tyhs7kMg9ecNjigT0o8wp2NDBJBv8dmA9cdtlDjOntxPGTDrKUuCADSmap48dPJumLfmLZAXMK8wi2LJ4+PnzhhWPMaig/b+ettoWH/9BnBqOCsQepbMbywQPGGAd2NtoQYRITzFJi0Kk27DQx/ILpQTmTpUlZgrxsbpQ2QxursrOJ1Wk4dlJYTxZbu1Gtmj3ha6zvSAMZgDpb2+arYP2h3ypDIfyZp6GVJUgZiTwbUyxHlfhUZjXPztgP/QLywTTgns/x3WntkrL+4F7769Qepv4U35jGrIa2jjbU0+KwMRkTPevY/sDq2mzOusZMaMdUjgX2pBTvJZceMX8A6xjYh3CtrCTmRedGxsSG/LGeHjsVwuLC4rhKtbJNxjO2jWiTKKGIOk62JGUsQ1i+i5POKqOi7FksU+0TkXfrvyJgHmmDzya528SsdvjQAbdPWOj0JD6ZC9fXN82vYDMyG7Wa48xqJgPqMN6L0n41yNqGvgP5YFnDDswj0szvUkJQbYp7Zd4Km+oEfBfGWNYSQ6Ew1Er7BiZaPZVv/XsxyQWphAxkzKexJUFq2QAOLrFqIR/G3lRObG06Ru33x8eBysY3jSWrK3LzY8wkxSSpOTb+GY0cpKlxzc0tGMsa/J91CswA7B/xfeZRywhlQcla+CmZMpHHm2++ObbnN4+xJLINgW+yHVCGAdiMeUQ809gBWd74W1dm31KSVZ1kEaO/4LusU7AV86vSlmMMf/2h+TZsQOYwtG26+ckyQp5UBlRlkFjuY/MLYVxTO2sYZZJBG6bjHGW8Y748M+tCYGNFftVnFCzANMMGtINKG6NcTMq2XB6TTGU8+J3xwF/Y5uOez/3YUthA2T/CTpSoRruhjI9k263WZ1w5jg+138G8hmPFarXsKOsJuU+2P5BPN7a2VsPK3Uv3RmY1MF6TWQ3x0Z7aDypIB/fT5pg6/1LGDw2/0xzTOoh8c85aYCewmrLBqL/rvb6rzLnTmNK07cF7bGNgGO0Hpr2r9Wy34fcav80j4xwD33nsYx/rLr30Ul92Gp+yRp6zBZsT9j1ZYK9gtd0w39CHlIV5MpFap/jbbuKejOds3vmeDJZfvl8toGM0VV9gIjDuA4saLqw7XHPNNf4e8vX4hwvzFm23+S7Gdhw3vfa1r3XveMc7/E9ksMe9MllC+vPFL36xD4NxJH1Y52ccG/EbnK/rWhXywecXX3yxsW09/elPH5NlZBy6dgVWMLJUIe+c8+1UL5TJdnJcw98wZuLYDWxinAdMxsk8/M7v/I57+9vfbj/r/JX32g/u5DA6RtN+eKfwSOO0fvPeHJLtA8qUzOwvf/nLjRkOY0l+Ww/HwWfAMIbruc99rq0J6QEZ/DaNdQzxqL+xrMHwjvLDdcUVV4zlhb4N5r+rr77ah/n4xz9+1nUN6WLawAb4+7//+z4uZVKenLex7CA1Sz//whe+YGmYZMvTxO3UDv/Kr/yKDwZ2N23z1W7T7s864/nFbIFsgWyBbIFsgWyBbIFsgWyBbIHz2gKFz1xz1Wj5wJI3Qr1css3I0WBom82QFCRYDZJtXBgYjACwCmgWAIkIVlOwi27a6SY6JpZcwJikPp+26QiwGidhkAGF7CWuUqHoRnEDJkgKtu25KwSwFyZR1QjQ8RJU1QgA8vJOUabKFRwAbrh6fYBpwj3f998SsBomxypVUyiHOAHwgvSUvwZD148AtRGe8h5SlVFWFcEsvyOIkYarILKGQwCiCGQrpQ3Xbr9nNvSbc8WQBp2MIowuIChFO22Fsh7bvI/2xHsE0ukma7/Tdd1on3IBUmIB0IPNKS6WID2DYZLypM+EeALoCiCwQgRmlUsAPjLzCRCJNLIsACwsCcALQEXazxZrB+nUeacDgFcAJGEj3xYeRok6X2VAZ2Yg9UjwRAKrQUaTl8o2jUkFupLrReAdgJQqm0UAU3NmxvUiiMQv1sS8QJLM4seGffQCyE2WCiGPg97AtTeDb7e7kOwMz+uNpqvNBMBBozljYLXTK2sJ7Ojlw0J9gd9yExE2Y7m4QtkVywHMBL+2BYl+ktYFWI1+gnIk6KGz3R4DCkwDq9XqCVAYyj54uoJ18H8uNCFuAtSwGc/NaUuvl66rm50BujPQWKVioLFGoymLK/CfUEcARGP8ADPBF/l9q9fFJK27fGC/278/MCShvbrraACfYVOZ9Wum0XLz+0IY1gPcY7H1nuMBLAOg0uHDh0Ma6nXXj5tN5XICrziXwAoKGDq9um5An5XV024Q/RI242bzgcOHRP4hAYluvvUWNzsf0obwBGkBhMCyOHr3PbYQeM89x22R+PTpJIsJqUCt71x0BGCGZXPw4CF3yWVh0wxtEUFg21sd80nUu7QhXXa92OYgv/QB5GnpwLKPBzbE4hsu+ALlLhYW9lkbCGAnN8Xxbj+2LX20AxFIivQqsADyn8Hnk+wsFkO5eKwLzArWAfiAoCsFmSF+ghXwl3UEbSbrDurftDqIdKmEKO2gm40Iw+cK1ilWUpsGf2RdAGiBfo5nXFBEP0AABL5JH4BvG7hZ+mgFUqikCusw/npgcfRnxM1yR3nRN1T2FN/dvxzHHvUZNzcfJEFhZ76L8AR7Pfghl7ojR474MABActF6dXXF/x8XALEPetCD/D3acoZZ31g1f6gUS64Uwb7or9u9CNjtdK3v3lhdc7fcHmRAe+2OW4igun3zC9beIh4AlHABoAzwKS70iRwDYJzSaDX9c9zzOcLzHmMBHTMwPd3tto1nmjN1tzA36+OBjxNYBrsSxIl6yroJ/58GVkNZbG2FfgQ+QBlQyFFCLhQX3lPpWPqD+i1AgPSl0J6EMQDuOcYIvhRsC8C6SqqkOlieChzke3gX8Shgq1oLfR/SHIc83vcMVFcqW1kgLdYfQbU7Ss2i7bVDCLHfow8n6ds0vsIYgPHrxhfesTpVSsyjsB/7cQVn67gX44UEpii4Ivv6wWAMkMQwsK3KTXojRIlkbuih7jziEY/wz5FHAi7RDjAepJflhb8sF7QTBDnpARL4G+WYCVpD/Ars3trYcBiXez+fkN1kOic31NlOIj1sb9Gm0veigqx//YJDh629Qh45rkN6GV6BcfBzBatxPAYf5j3iUeAa40H569hOQaUMf+edd1oafFkLaIRlpGA12FDbVYZBelQeSusIxzyIWw8YsG1E3hV8Rjt7kHoc96o0kY7rFDwHO3D8gPGJ1l+OfAulyhhYjd8CWC3NKdJBoGYL48zQJuBbs7OhDUS/0GyF8WpzZtZV4gGn1mzDDn4EcHY8RFRCexLGigpWw/8zWI2lcP78PRNYbXIjfxpwje08fUqBX7qJrt9i3VUfVPCq9gkKVttt+L3GzxLXQx+Pe9zj3CWXXOJ/ymC186dO3Fc5nQSmqPSeriHpHEK/zboD31PAyG7Sl8Fqu7HSAz+MjhmRGx60+Yd/+Af3oQ99yGfwc5/7XFrXaYe5Ci74ox7S0bUgjiUxP/zEJz7hwz/qUY+yMQLGcxzHAaxGGVCM3Tjm3cm6GB/xWzr/VuAa1nQISlKwmsq2Ix76OYBi0yQV8bsC07T/2il9No+R+cenP/1p9+xnP9u/gnEk7YP4OLaFlOWb3vQmH0a/uxPgbBK8xfTg+zpu5XPEyXYAdqO9dB6gB/HwnsajB3PYn6n9l5eX3bXXXus/B+lVlhHSQxuifMFih+t5z3uelTXG3Rwj4zeu16lPTeYXY2Ncl112mfvkJz/p77HWwPxMgsJ/67d+y4d5y1vesueKq3sgvH/mM59p+dUDrVzHwUdgJ6YD84RXvvKV/tuwE30Jv+s4RxM37bvI36te9SofDD7DMkJYfkvr9eT60J4zn1/IFsgWyBbIFsgWyBbIFsgWyBbIFjjvLZDBahms5jJYLQDaMlgtg9UUAAQgExdjMlgtAE8zWC1twGewWhg/TWNWy2C1ALDIYLUMVstgtdBOZLBaALZiMyeD1TJY7bxffTgLA2Sw2ng7msFqZ+FE+ZWpFshgtewY328LZLBaAOFnsFrwtAxWm17jMljt+90S5fizBbIFsgWyBbIFsgWyBbIFsgWyBc5lCxT+7j3/dbQ/yts1KmU7gQUAk0n1eYaqcMJtc7uTmAwGYJsI0pZgOCOzmrIFKEW4Ulpjg5tMBvjLb+HklErA0HgqueW/FxmSPItJLwApvKRgZ8vfg91qXAYosD4o84duImIJgYxfYOSifJVSq6vEVbPZGJPxAguWv0ZDN4wAODcaGVMafgILQQhSGGNi8MxpkZUNslU+rDA1gPSJUSaOr8gsEMNDRk1p3HlqrNdJrFd6UhanxAZRomvQ7Y1JGrnI+qanXT0jWmSR6XW6rh9ZxHYqd9ifvqFsZGDhAsuKzyNcJ7LflatgvwuMKSpxhfTbabsBZFWTBciKh3d4kq7oCnaqHGlGWeJaPb3uBqACjGEZvt3u2Ik/nD4ks1qj3hyTz2N4MGApaxHtvLS4ZBuQYHQytq2ZGZOCgk3ImuNPelaCT+pJN39CP5YpGEBqUdZzGzKmkZXNs55EnylX64nJqdU0RpkTJ06lE3BFyL0FiT3PekgWQLA0lQP4Bv5FGVqUuzEt9ZKk4LCfWOu6nU6SNB1C4jbaNrJZIU4vqdYL7Ua5VjF/0DKcPAVp0qLd7hi7Eu2pbAZ6sg/lTCYhSNtxMxjsHWTbAmMZT3eCXYhl12l3re6AiY3v9nvDxBZ2aNkkC5EWnggGIwzLZWamZXJpSAtZl06eWDHmGJQpmaLwd34xyIQVK+UkE9ZN8nOdXteYsY4fP5HYqrykY6gLrfk5YxpDvWb8ANvRnkePHbdTyV4iMPoDyojt8MmTKw6MMbhUWg4yqbxgf7arYKdjucOWnX6oa+VyZUz+jG3FxvrWGBsNfRssb3qamKdcUW6NZmBkuef4CZN9xElhnnJFnTWJEVe0urB//5Kj7HGlDHmy4OeQQOVJauSFLDvbm2CxCsAagNDIyKXyHGBI5Hd1kxBpp88gzbQ/ntHX25tb5p/KroTvKwuBnkSmHVSyEN9Sph+20WD1onww4mdekNck+5iYC5XNR/tlZeXUuoY46CfqA7AXn6tNED/rmrK7qWwf8s66CbuS3Qf5pv1PnDhmZYRTzGQlXF9f9T6KCyxf/Fa9kaRUET/tA/80RWOwV7K9KhS87DeuzY0Nt7q25u877bY7es89dr9/KTDALS8tuUJk5xqgPaaMeDEwr+Kaa826VmRBQ/9I/wfzVHO25cMMen3Xjmx/npkysms2GzMWz/bmlltbO+3D71ucdTPNwEgE/ypGplWcnmZbFBjTAksn5FLm5wKTIsYG5odt9Keh3YBtaB+UF8PDbom5aitJSDeadgKdbH2hvqd6BylAfgs+yL4e/tOP7QPaDGVgVRZKZYRhmU5KpJF1DRKatVroQzGO6MT6WxgVXSWy3KlESgifpK6NtUAY1zQ8vt/thjFbp9sfkyUNH8VgJdVHjFuMlWqYmIM9K2EcO+l4GPEb82IvjW20/qKtY/1C28D2CmBQjucQh0rrUmYadmVbRzYuJBnPVfqTaUAcKq/JNhltLCWVwGiZ+tPApohrdWXFylTZy8B+a2MzkbTBWIi2Qhwq+U3f82PLWF4XH7nQ2gc8Y36VFQN2Y17Qbiuwhe0q2hky3f7/7H0HtEi/IcYAACAASURBVG1XWfU+vdz+WhJIIQQSikAowYCCdKQGkEhQpCPFAUoMIEF+UIoCFhATkK7UgTgGJUBCH0qXDiGEEEh9/b3bTy//mGvt+a25D/u+3JtoSGRtBuOdnLvO2mt961vfanPNqYwQ+Mwy4F/WSw/TYG/GXsSnjJ+ndsA7WWY3fjVSFrGpKYvJypSG8rAtkD/zRF1oN+TJPqBMtKgr+wjmcZwjKTumAhAULKhrNGWoxff0K+efKUNbrTFlcUnHK+SZx6w2OzdjdvDSyV5iGL40ncrWg8mxlsqs1+vVpJL2ZcfQnK4FioVikqRzXS2/xgSEY9pK1zjKajXJ3KP/HVl9LJrdpD8ciTUtD8Sm85fJfqCMNcqYqYwjmkYl0DeTfqv5a79XdhllfdM1EL9HPGC8AbvMscce69pQQSGTAJGbdCPHwkUL/C9bQMeRSQA9X63rUX6n+xb6dx0D2ffcnLHbtb6Zlx/z5RiuihQY3ziWIX/9PeOAsjni77pvmtk/5ObhhF113GP+mNdwHTbJTqvl5RxA57P4+0Z14bwJDNjcY7v00kuT888/32X7oQ99yNb3mGPu3++Z6Df72H7P1FRywQUXuJ/d6173MrspY/vXvva15PGPf7xLg7WTsugq066yeeWxjeGdGpPBDofnIQ95iM3XUG9bm8q66mlPe5qxc+k4tdn6su3gG7rvy7nka1/72uQFL3iBjQX0B5RHmdVe9rKXuTQ6j9Y10GbLw3QbMZbBTpwL410ss47LKueKerFNUV76DPxH90jIWnbOOedY/lpmtOF3v/td9xUkO7l/o0zT+JvakL/Hd9ru3NcBo9tHP/pRl+xOd7qTvQ5rYqZB3//qV7/q/vaABzxgq2bMpGffwRrsi1/8ovsbJF7ZZroe0/Ki/GR3Qzsz1k3OkXXulFdQ+NqZZ57p/vTOd74zs/6bfB/SKLvbDap4/HG0QLRAtEC0QLRAtEC0QLRAtEC0wK+tBQqffvNLxwvbPGACYDUuKAFY4kIEB3U8QFpv92zx3e0PDNQFpRYeMODwg7TjKgmERVIACXUsH+SdR/Ot4DAsUPM2pCG1ycV3rwcZUA84WJifzT08q5aKmYMfpu9IGfQgpFIpWT4KrMHhiwHmhHbciTimm0O6EQbghH5vm+KUvpw4PCYYadIzAWzLO/xrTs3a93po122Hw2aUn2VemJu19gVIz6SyAITK2dzqdIOcqB6GQaKHh82Net0+N2sAq3l4gAJiOu31zKFderaeQEGKkkAoo7H1dEQ+TMBqOOznUxawiIIRkabX90AEyIAS3JMB4XWCP8P3Id2EBwfb3AzApl2QHAqbPfBb2m1+dsEBJPGgjdh3YBsejuIzfavT7WY2XXQDkvWq1GtBlhfysimoAtKufEqVmvVZyIByI+fQ0nKgp5dD7kotADgS2eAc9iBT63MFHtB8dRTAf8N+AOFZYgd0G5p9yk6y1oMhvJ/4sq611zJ+q8wi/KySDNj44cE57KyHOQqOoR0gB6lgNeubpQBaBfCAcazdDiDFXrcv4IkA+mytBzBBvVG1DTOA/ZhPitl0xShXK7ZZBeAay7x3fwBa4TuWE35BGUR8HkrcoF/hsJgSh9hYJXiqWguAPEiPchOuVm1kwFIs5+49+62NEJtpc5V3hIwgJQX37duX7N2717fdWsvso2A7yJ7SJ1WOrSOSG6grN9vQFwNYUGTa6g0bLzJAB4A5U2DQftjw4IG0L68GCT/ZUBwXgkzI7Ny8ATtgW45H6+2OgZzgnwR/9Nt9iznwPQCgfNxYNb9VWTfX3uUArqW/IT9uGKO/sx9B6pFxG37N9sXmpo25kifyZ1zVQwwFaLpYlwJPXWxJnVHjrQIa8FsebKKcejAb4ptIEg8FNOkktv3YOrlBrpJztAM2dJke9SWIRMd6lF8BeZQYxPdB6m7F2giHGIyla2srBuJE3nzXYBikGxXcw81ulF8BH4gljMkoG/0T7UMwHL5TUB3bXQ+I2u118weUkeMI7Mqyoa7sp7C/9jXaHzbgu9C3Oh0Pvp+ZrieNFPCBv7MMa6vrFh8o74n0C/M7RebVAz59TA5tivzZf/F+lg0AXxtreuHQDKBSvhc2p2+ji/J7gMfo5wCq0Z7Lyx50hwc+Qj/UWIQyqE8yzqs0C/6ukmkAyrk8KwDJcU6QPbgLQJbAlJl51zAAbnQj34NK/ViG2MXPKncLsJoeErIdATK2sb7Xy0iwWDwUuUYH9u16EL+C2BQkCn9mrABok3EG76Gvwj70H9Sbcxi9HKKgUq2vxha1OfJhP0V7MZZqbG/W6xbTVPa3VgnzH/VbXJAwYN9gEPryapC2RP6s4/YdYYyDjVhf2E3ld2hD9U89TIbf0fd8//JgesQbjq2I+YzPellFZXDxGz0w1MNhBVurrZSBkmVG/dimk2A19hcFL+KzzoVYznKpat+7SwJprNZYNylvyvdqH4SPsb8gHwJqK7Wmm99w3NPDc+37BkKdbmb6eJBhrZn/oO7Vhp8zI2bW0s/NZpDJRv9O8cCZiz+6RkuSIO290UGcBZ/0QwSrTVrkpv/fClabBJ9tBqymfVTBZHkANe1nsIyC1TZKn7e+V8CkghIm81fQQx4oDfnkrREjWO2m77exhL96C3C8QNzn2HUkkLKt2zj45FRBgaQ6X1AwN3+m8ymMkdzb4PyA6RQ4pfmw/AoO0bEav2dcwruYHvnpmoZ117mVXk7B9ywDfsf5F+ZZnDfpfAvl0TGXZZgE17H+yP8HP/iBq+4rXvGK5FOf+pStCWhPzOE2AhFu5Elar/e+970u2RlnnJELVrv44ouTxz72sS7NVVddZfNuzVuBShuBt/SyA8pLANOjH/1omxtqu8A2bHcA2r7zne+4V2qbX5+eohKW9BmAk/7f//t/lh39Ri/GAiD4vOc9z6XBnFfHx62Wg+9FHnnAPs0Pcz2uSzStXp5CPronwXToL7Qh/Pa0005zWX/+85+3PS34KuebaBeAIvHc4Q53sLXRpPRrHlhtsn1pZ5QfUrJ4ABDno+BUfMf2BWhS+/9WbUs7YK/oE5/4hPv5fe973wwIUuMH2wJ1p1zpE5/4RGtfjXs6p9qozyH9Qx/6UPcKSOxyfalthL/peiheANlqK8f00QLRAtEC0QLRAtEC0QLRAtEC0QJqgQhWSw91IliNMn8RrIYOEsFqHrkGFkDbKI1gNWeTCFabcXaIYLUIVsMmcgSrJUkEq/m+EMFq/vZBBKt5YGsEq3lGW8e0mq41HKtuCnSOYLUIVotbEpuzQASr+YtXesAfwWqb852Y6tfbAhGs5kFREayWJBGs5i/gRLBaiIkRrJaVF88cEkWw2q/34BlrHy0QLRAtEC0QLRAtEC0QLRAt8CuwQOGi8142npuf9QdLJcgFerkWMKXxphWY1Xg7D8xqxk7U7Zl0JiR7So5WKXF58PYNbgMxTywI9fYc81GmGRziMD1uMimLCcujzDEDVwYPtBoJzdHRR+20fFSOpzgeicTVmn1eFdkg5MXFK2SteKNKbzLiUJZpSu72f5Dv1FvbbFNAf3Jvf08wq5kPFINEV+YmVDHcDEV5TJKvMZ25RUiWiPX11SDjVQuSc2BWYznBrMaDNEib5UkIgFlEmdJsw3w8zMitGrNCvSbpA3tZW2StXH4pkU+1VjRJINTL2PLanSDzNwisEvQd2KtcDOx3jVotw7QxHHjQFVhneilLitav1wuMSrg5GlhtxoFZbb1jNtEb7m4DNJUlnZmazUg+0D7wEd5OrQjTEm7hKSML0ytjhPP/VM6sVm9kmJPs5m9J2IkaoX2XVgOTWU2YDsvV0C5g8jIWnE6QggX7DiVBi4VyaMdekBcspzK8sC2YdYzJDJK1iT9U8UwC/vP+Q/vtXdrHER/oM4gxKltGH4BNgq9CktjLUiI9vz/uuBOMoaTZDBJpeD19W9nUIBtqN457A7uVCblU5ok+pDKQlEKrN4NsJaQwTa6rALCGl5mbm/MSfHj27DvgbvDiQdl58xEsSjt27XTfI++C2JRlW1xeNpYvsL+w7gvbdpivLixsN/sPRiNjn8IBOW+h7tkb5C6UIVJZgiD3SUnBa67ZnezevduVDSw1ZGGZn9uWgDULD9qO/or38F0HFxetHVFXMjYVimW7xYw8GdfA9kdWLfxrbGf9ftJKmW8WF5eTxZSdCaw6tI/25UKpYrYtlsrGhHeLW9zCbLWytm4SI8iDvjfsZmMLmb1w49jYKBcWjDFLWcF0XMNnlh//Mj5PN5pWd0it0LchuUK2MJVUQb3y5D7R7+lvKDvYF/G4mJlKDSqzjo6tysyEG8rKvpN3I14ZNPFevQGu7FDssyq1AuYnY2btBoYtpOH3evisfoI+RIYkjE3KwmWMYmsrlgZKcbQJ5AHBCsiHfnXyySfbe+F7bF/YJ49lBb6RNz9B+7Iv4F/2Zch1smyuX6eyofBx9gukZXnQJ37605+6Yl5xxRX226OPPtr8AeXq9TzzU7NRSSBxigdjFG0CCWPGKMQ3jgvTU/NWtmpVWWADQy3qyLKhrTn2gVmNdcE4wM+VSs3srDfFh8PQppgX0f8Hw54x6h0+fMjKg7LThvgc3hUmQ6i7Mqvp3Ikxx//rD16q9VoCllf/FDOSJ+zjkPDmo8w2olzt+jrjEupuc54hmG18/urDYFHNu0W+3m5lmNWYjzJ7oY7KNMm20HEHn+mH8HG2OyRx6WP4jn0Q+TFeoZz8HrYKrKJt6wvIk+2lMseoU2DXC/M3fEc2ELAVMnbt3L7d2hoSTmQ+Qzsj/uKZn50Lt/tHIineC/kPegHIBX/k3Glh25zFavge+y/qSJug3oxRsCVtPskgyO9hDzI+IibzM2zGfGAHZUqzPjI1lZGUtTnAeGz+DDupDKj6M31G/WGSFYy+irKoBDPLo+NOrxsumaB+7COTbLUmfd7tWn9XdhfYKsOymUrSJ8WKyYDq/AH1ZgxE32fZEKvsszAuI02G0a3u2drgy/VUEnRmZtrKVq2C6S21hKyV+sKsjBgQ2BND/8WvNmILicxqFgpvNh/+p8BqynameeqYoCxo2p8mmdKUBS1vHrHZ/PlbjVWT9c1jXJsEqx133HGuPZGfxqTIdHKzcfNY0BvJApOsQtp/VZo+rzj6WzfjTAcpfH9dfU3ZyJCeYzLGxbzfqnSmsnNhnsK1zk9+8hOTO/zZz35m8y+M/5xXYh7BOQbGfK7L8d773Oc+rpp/9Ed/ZPNBZc5VG+g6T/NUNrWN0qNsr3/9692f3/Oe92TWlJyHsLzXxw0wF/nbv/1b99Ozzz7b5kGwK+sOmz3qUY9yacDylsdah7romiOvLMqEi7Tvfve7XbKnPOUp1o7a1qgX5pl4Tj31VGMTzrLEbr3WnL9zLYEcnv3sZyeve93rXGaOtT9VZdA55n/913+ZHCrm6zeU4W2y5Jgncr4MP6SfK7vb5PyMa0G1ie4HgF2de1S6B/OjH/0owZoID+zAOSnqy32sW9/61tYumkbnvJPMhTous36IDZ/85Cfdf0Lic6O+f+WVV7o06FtXX3311hs2ZSujH8I273jHO8zHtE11b16Z1dDf8Jx++um2vkE7Kwvadfk50pJB7ktf+pKtySaZ5GxP+ghslNfLCPFH0QLRAtEC0QLRAtEC0QLRAtEC0QK/dhYofOb8vxzPzE67ilcKHmiGp6iyg/0AUgFYjZsJkFTjYWqlVE4KRX+Yhzy4EQI5LOaJhZ8CUCyf9XVbTGOhxQOqSYkoleuyw7n1cCiFgw0eXO3YvpA5KOLm06jfswM8ABHs8KbTCVKG5bIc9AawGha+XJhCnsbARqXsIWseWM20bFIX48IOh536GOgtCaAE3QQaFwsiuRUOhCrVsNGFRSQO7fFALo2/b9YbAUwzE2QKVQZ00O9npLhYtkF6UIv/Vqr30TDc1kTbQTYVz0wzSI8hf5ORXVuzA1qkK6S2azQrSXPGs1Cg3Q2c1OnaQR1kPekDOFhkGpxRc5NDwWqwZYpPS7qd4MO6ITESuVuVjQMGjT62vhZkahWs5vpJuknZrDWTegpUUvp4pKFPAqzG9tVbrnowPLlZUkqll6q1ejJMT9X1QGM4DptwkGniRsVqqx2kLafD4R/AaiYRkW5goYyQAQ3MHyL9Vp0KslC9obVFsVCYkIFL5dgQN0YBPMr6rrZWM9IO1l6NhpUTfqtygbQFbGXgxV4vACul/ABsMc5MT8+YzQf9AE7tdHoZeTtu7rVbHZH5KdhnlIV+C5+klGBzeirIF1YbQX5rNLT3Hn20P6DHo2A11FEPv2fn58znx+kmD9oHsQkPwGq0CXyPMWdqetbiJAB2rEtvMAjlbDaTlZU1l8/uPXstDWyvG1psI8jcEQRw4MAh2xREnGZ6AFmwYYgHwBvGMfgO4/nuffsMEIb+QZBfrR4AW0jP3wKsRtAD8uS7HHix5WUQIUW61lr3NllczGz0GlBSQDmdbs/AHApWW11vWdnQv60/dgcJANeMb6yLbpwDnIf/48FGPtsRdTQZSpEWVaD2zm3bzbbYPGUfvOUtb2n2VPCBxoFJSRUFvlQbfryGzVQGlPmjXIyTKv2CzwrGUuYB+i3KoN/zs0rjIX+ONXqIQVAW8lLwnHWKCblD1JH9CxvcAWgSwCt6ONBqrVksmppuGogQZfn5z3/uXoPyEFiJjeo8yT/UUcHoLB/Ssg3QJ3goBH/goQrmOIw5q6vLNgahHnwv/IvjCPod5UHxu1/84hfudcibc56jjjrKyuNlSb3/A6xWrXlgB9KyDBgS6KMA4BrosBDGmlIpzIumpqatfyGuEOiGdjRwSS1I+AHoFsAxQSJQD+W63SCfivGfdRmNBxa7VlaWzVYou15gUFkmfvZAPc/OpbGC/ZN+RZ8sVwGq8/13PA5soArwgh1oH/xroDTMdnM32IMk7jgJoG381vwT0Ox0HFJwJ8BqJqckfRD1VtlfZdtiOyL2M/6rPCXGDpYTfoL/T8ZhlIFp4D+M52hnBTsEQF4AY8E3GYfd3MmBAT1YWeVEWX74OPt5DfEnTY/4TL9CXwYAEw8uFbA8pSSMsygX5wMzU9O2dsBv6XuNJsCIfrKs0lZoizy5LJ0fwsa0sx4yKyAVZWd8ULlMlI1tjbaj36p8M/yd5WdalBPzPpVypj/ooSDKbvNDkeCE3yrbA8uG/BWsRn8+fGgpAzLTAzSVRrV5Qq9nB4l4P+2jkvdo51o6vgzHQAR7+08CvVh3XOxhWyBW2WeAqiHp7capAOZ267sUrIaY2ZjyY9n8/FxmnDUMv6yVcKEi2HpjsNpGB3ERrKYj8U3vs/YjLd11AcJ0fFDAmcZsBZxtFnzG2LZV8Nlm89dDcR2jbJ9A5NX0gF/HbRwoH3/88c5cEax20/PpWKL/OQtsFB+28obrApUxL32Xjic6b817L/omx3rOiTlvzQPlqLymrjPwzs9+9rPuFWAFA8gIz3e/+10D4twQmUHMM7iegE0gUYnnla98pc3FsIZnGszhOE/Ee+3SbqmUmV/rXJ5p/uzP/ix529ve5vLXuTkvN3B+cX3bF+V/7nOf6/I/77zzbE6ql1AwB/q93/s9l+bCCy/MXO5gOyIfll/X4trOk4A2gsPOOeeczG/18sjXv/51lwVkHHV+txW/nUzLuZXOKx/zmMckb37zm13SY489NldWFevkBz7wgS4N9iRuCFiNfQlrCM7xJ4FoeeXUiw/qS7Aty+P2NtK1BWxGu2Fey3711re+NXnSk55kprF1cLFowM1TTjnFyoZ3cR2DdVJef1SfmQQUEpgIeU3O3/Fy9kPM0Q8dOuTK87CHPSz51re+5T5v1a9hB7Uj5F3xvPrVr87UlWlQD1sTl8u2pvnN3/zN5JJLLnG/UXCezmc2KhvaFvsneL73ve/ZugF207WsttcN8ef422iBaIFogWiBaIFogWiBaIFogWiBaIEIVktZmroRrOZ6QwSr+QOzCFbzoMNaBKs5O0SwWgqUiWA15w8RrOZZqiJYzY8XEazmGeAiWC0FeEWwmvOHCFbzcRKHVxGsFsFqccthcxaIYDUPOItgtc35S0z162WBrYI+8qwTwWreKhGs5ve6FKwVwWpbiycRrObtFcFq/uJkfKIFogWiBaIFogWiBaIFogWiBaIFogVuiAUcWG16xrNglZNxkDKcYFYLLBFDY/JYa7UTsGrgAbtV0a/5HbCDjAu4aUUmACzk9GZ/niyRSoji1pTS8XMhCJYH3t7qtsKtqNnZGbv1Mz0VmG9w88lYGTrtIO/YatniEkxRvF2l0jw4fFWZKuYDQi3evCuWAsuU3uZW9hFwzuVtjk0yq1ljFgNjlv4O6bkYBGCCTA9JoWw/VWY1MNAos5rJdDbqgRFqEG6AAqyWJzeSKb/IDCmTR61csrJ5+ncv0QVpUbJDra6umA+4DaGyd5p6o5zMLXjpRDDWsM49kWPTm6qttfUMfT/rWC2LFKDpByWOWa2bysXqppSy5ZWKQVY1A1YT5j+wtnCjFGUkG1OtXDVfhb/oZqrK+eltU21XtTkb0t06rPh2LeLWauKZC5WhsCvyrIVSYOPoDoZ26212bs5uwpYq4dCU9kCe48FYGMtGgZWtOWdtOhBmtbHc9Ec7k9UmGY6SXt8DF8bjUbh1Wy0lkIXDg3bUm5K0D2xAFhBldVK5LvyWNnTMJRUPFgErmLF/TU0Fdp9RkHPtdsAC6O2J9GSyWV5aEVnAwLKmgRVsYoxpYFZjmSGTypgGZivePj7++FtZ/7p2z75k7969Pk4WChlWIbSZN1Yh6aeSqSgXmXXwmfWdmZ23+AaJOotpw8DEhizI6gTWLbJe/eKKK619Ybcg/VXMyBjQJpC8YxkgMUb/hF+TAQs2oc3Rv9l2+w4eNFY2lJF2q1TrGVY83pCt1hsZaUXWFz5CHwWzWqvjxxqUi/EE5bIb7qXA/DQcjc0HlN2z0+vbTVvkY4x9nX6GYYv1RZ1UboHxEzfLdWwK7FZda1+8F0xBeHZt32Ftce2115pv3OpWt0ogmYlnklmNZdNxRKWq4IPKrEbmRd/3fKzQW7Roc8pyoOwsM8ZTth19lL6vTAIsD37LfPAdZGrwID9lTNSb6ezvKu0N+1MWBe8nUxRu8Qcf6IksY8HsBsYx+sDs3EwChjo86IuXX365lYdSiWB3IjsUbjxz7oG+QBZYlC2PuQVlJAsaPtPn8TveqoYUJr9Hu9Pn4f8qWa2Se2QTQN3JVIB/WQbv555hsVopJJAbx4Nxnwx/lXKI58ocifGObYeYx/cuLGyzvob3so+jjEyPcZD1AmsjP9dqDWtfZZxSZjUMuWFOEqQ8B4Mg16iMueqraHNlhKId4Dt6u5xxTxlGB6PA8OrjuweNgSNYGSuYD+ymzE/ME+MC55lax0KxGuZ7Us5hEsZN+B77EWKVSVKKXDVsafaRww2UlO/VfDDPZR9BLGf+8BP6NvoLb7gjb43J7JuQzmEdlZ3AzWFS6irMt+lXyhaJfk0fhk1Yfvg/mQ363a7ZB+XnmIi/k02w2+4YQ+HacmB6Q7/jmHXCccdbPISfGEtcJ8hGT7Ji0W+VwVHjNj6rbLTGpTz2BvUrleBEG9G2sBP7FOrI73X+r+xok8xOtLkyq2lsxG+VtYD2Rx3Vn+kz+/Zm25d9FnkqI50yW7P8KIuyXNM+aF/MdfCMkpIx+yqDoDI4Kdt0pVoW+eAwJ0calXUms5p/V8O9a2Fh3mIyymjrr2KQWNO+idKpbysTaWRW40h+8/o3D4yiLCCT/UnbWQFeylKmY4jOZzWNrsN0LrBR+jxGNM67OLZtJv+N0uTVRed0ytQMZjVKoSGNSr7dvFo/ljZa4MgW2CpYLbOHhs2ddG3Efoe/Mw3+5ZiDv+v3G5WK+5HKsqpzOp1z6fe6hsRc3OY77XYCyT08b3nLWxLIfOLRvZBJJqy8cU/nIMoEpnOcyb0qzp3vfe97J695zWvce+93v/vZOo/rf3yP+MO5j7Jh6VwJn7/2ta+5fM4666zkqquucp+VBQrjfN68+/r0g0c84hHuZxdccEHuz9Gmz3nOc9zf3v72t+eyaum8eJJVi2006YMvfOELXZ5veMMb7L2wifre+eef7/72J3/yJ7nr2s3WV/cR9Tf0W8g+om54bne721kSHQOx/nzQgx7k/vbDH/7Q9jk2W4brSnfSSSc5uVM86Bf018997nOZ/SGuIbg+R3r4g7LaK/OZMrRxH+LpT3+6yZ7q+gr1Zb7w50svvdSVB23Keaj68CRgUdta933PPfdcl8/LX/5y2wfStT7m7iw/pHU/+tGPuvR5LI1HsiPyDOv4YnLmmWe65B/60IfsZzoXhp24pscahe39h3/4h8mHP/xhK4OuszeaI/MFKAPZsSG3yv4/yazGtakyzV2Xj8S/RwtEC0QLRAtEC0QLRAtEC0QLRAtEC+RZoHDReS8zsFppPLIFHMBn3KDt9YMcWG8wtoMfyIASrNbrdJNyxR+mKlgNh2q6uOShkYIbsMjhgknBaspeg79zMYTFJ2WGBt2elVnlY2rVcpDpLBbt8LLbWrdFJBam4fCybPlg8cwFL8BqeSCzQiHIdEI9Lm9TObNBNg4HLboxpmA1XciWKuUAwiiEQ3ocjioohwdag2FoXj2ERvtw07pWqdrnejVIYg0GATwEYFkeWG00DvVNBKzmF/d+869eqcpBVN3sNhoObcMAcmBsRyyYKRsKCcu5bV4SkQf3+NyRg1L8jhtHnVY4DMZ3BlarVkPbOWlaD07q9wGE8mApldOCLblhWEhStGUKZuImBzYd9OCfllYQSbkY/K2K96aSVbpZNblxxXzgg3lgNZc+BfMVikXgmdyjoK71dtc2gQBmMwBlpWoHydu2bzfwRLFcCfJqdqDvZUCD3EHBDkqnp2cNEDbsB/ABwGqUAPYHlmnZ+jgYE1nvSAAAIABJREFU9qAiPNWat//M/Iy1HeypYCOT0xXKe+TJtsbmC0FXaDv6PPyEG11LiysOmMD4w0N3yLzyt631jsgzjJP1dV/OxcNLkn8APSAGcOMFh+n0S0hj2YHxuBjiyXBg5dm162izJ8BqAAvgQdl5SIzNWfaFwXCUdPreP2Efxkn4Eeu4sG2HgQkg+WdgI4lp8GGCGCr1WpCe3LPX7In3W9wYBPYG+E4AEQbpheFgnDnMpm0BsmI+AABxo29pddX6O8rPNOiLuiFtB+r1AIIJUSwF96aOtbS0YjKgsI0eJBpjjUgVN5pTuQfYfdi548GUOgbBtwNAJ7Qv+oQe8DMOYMMuD6yGvDl2wF+4mbowN5+0Vr0k6/79+62aAKsRpKWHCWgHBSjogQD7qTuISGWCET/zDuw1RqkMKH5LOyDOKRhFgRQqYcK2Q/0IxkL+rA8ObFgG9A/dYKZfqYQlNssB3GNbQK4VD+zB92Js0lhK+7fb6+bbkAHlIS1+z8MQtC/7LPov5wwA8LDfoS8wDd7JtsY7aWekv+KKK1zZINnJ7xVcMj0dpC1RR/o87JwHutJDMPgd+zh+lwdWGw46/kbAhMx6szFl6RETDCC1HmR2AVZjebZv32FAEOSlfYG/BeA1APcD6F+Ba9oHdf4wGhEkljhZeLZdrVbNgFfyNssVrKZjpY4FaH/6BvKmrdbba5nDFqZRSVAF1tRrWYAsywnAH+Mq/B2gXTzFUsXe6+XO/e1xzN9UQtGkpbud8L1IyuJ3jA8oD/0Q9aL99SARPsz+hTGEcxKVJAYYjIBL9EuOLygLxz74cN68Du9lWyNWMR/YT8FzKjNl0pwqhSyBW8d3tCPjKuZsBGiuLi3bWAzfJ2D3xBNuZbLIsBXbt93xEtB4FOCloDrfXjIRTtMr4Ez7ncZ2fK/257s0DWxFv1VJUNjb5pDik5OHmbSzzjnVlybBaowJeCfnS6ijSo7S3xYPL5ut4MsbjWWMw/iXMQFtzXzgj+oP9aYHkCXFStIbeHl3pLF5i8whMVSz35Xlko8e1JdKQXZWZUDhewpWY0xWKdhSOUhzwbZhDhAA63r5RFwyA3bF95OAR00bP//qLbAZsJrOAVli9Qv8XUFgeii7GfDZZtLfEHBbXv6Ta8G8NApWQzzgWASwGuaTeCJY7Vfvw7EE/3sWUNDNZt6iQK7NpGeajcBqkxfuFKDBsRHjqK6f+D3GNGVg0nXJpz/9affqf/zHf0wuu+wyP/ROSAFuVH5dJ+XNgyb3MTP7jemFBcQSrllxSYKXgD7ykY8kAEDhwRqIgBXYR+c+KkHIcqKuL33pS91//sM//IPFK513wFYKqt9KGyGtrjXvete7up9/9atftbm2roNhG9gXz4te9CKb02lb67xYL+RqPpNjFABBeN7znvfYfqHWC3Z43vOe59K8613vyqSZBMRdV/03AsyxLTAOvO9973PZnHbaaZad9hv4I+VQP/OZz2Qu5eX5z5HKxLkk8qSfQBb1t3/7t+1nXIt84hOfSChnefXVV2cuszPxJFhN362X32mHxz/+8QmBgLi8w+9RX67nfv/3f9/kdHXPGGnYT/FZ21X7FMuA7x772Me6/3z/+9+fYRJTwBZt+JKXvMT8TeuB9+TNczayM/omffsrX/lKbpknwWr0q7//+79PXvGKV7is9cKvlmGjsqC+sCmeb3/72yY1jvWSXtJhfSOz2nX13vj3aIFogWiBaIFogWiBaIFogWiBaIHrskAEq6W3LCvlCFaDs0Swmu8yYFiJYDXIeEWwGvwhgtVarl/g0DyC1RK3WR/Bah6kHcFqiJMRrIb4EMFqHgjbjmA1Z4cIVgtLsAhWA5gtgtWua1Ee/55lIKE99GBVgWh6yBrBahGsFvvP/30LRLDaL7dxBKt5xqwIVkscaDmC1bwKRQSrJUkEq/3fHxNjDaMFogWiBaIFogWiBaIFogWiBf4vWaBw4T+fm8uslozGxrIDZjXemhmMCiJvhBv2np2o3+0luPmOZ1LKU2X+yF4AJheTYOt5RiE8uKHIW1oAAwSGjCC3hN9yAToeDI1FYGZm2lglyqVA648NbN546qyvZSSBlI2G73WSNM2mK0+lGpjVsjePwCblmZxAoqU3oDVdSJOVGbCbccVA8428+FvIA+ptUNofUoG8ueTYCNJy9geBaQA3p8iUg8Nj2h+Sldzkq5ZLIhUXpD83Aqvh/YENRdiGUrYytnu9XnU2mWo2RcqtH2RAl4MMKNq2kjJvVWpVx77lfjs1Zb63vrqaYRhSlhpjVOpn2bBok3q1lpTKvjxg3eq0u+4TWCRoZ2WLwXe8idbrDQys1m4FiSuVVXLyZCmTR7EQWNnKpSAdqzcrJw9V+N+j/sDeq5JnjgK+6PtUCdKiwqzG9l1ZCxJdkKHkM7dtu92Q3bFzp92EhQwob/X2BgO7gTjs9zMycM2ml3+ampoxfwP7FH87Ho4ybExk1xv0Okm77YFNKH9zyst0gjWPbYe+y1uWqIeyMQVGpYGVB6BBMHex7cg4AsCQ3QI+cNhs2GgE6bHhcGRgGrCvhTYoCtvfmsWiWrVuYCxl9UCejA9gseJN6nKpar4N6Tf7vly1mLln3z4rP8B/ZK+BLRnH2p3AGqisCPWpaasj3s++v7IamKXa7fBbMPCRlQRxeC1ti1a7YyxByhwJ+9PnK5UglwwpQGWlYHstLS1bzAEDFlmClpYWAxOPMFbqbe7BMLAHoe7KrMZ2Ualfx0CZ3vheXV1PVtc9MxnsQx/A3wOoNPRrMKtZzOz3Q/8ajXO/LyaFXHllxDzmg7hB/0cbsu7wWY4vynQB/2GaqUaQOVEGsmOPPdb6psZ/xDbKOSgLDvLTscYkhsGslkrKKkOPHvDie/owvmddAECkH+K9zBNxlOXXMQV5ULYPbbRnzx7XLmB+oi8hDfNRFgL4Jv0TbE+U14TULKUmkDeBgOMkyFkpw8DS0mFjVqvXawnsiAf9Azf/8eC9BFbCX1hHMBmw7iqJi7rksVvBvyjFiDqaPG4vsJftOmqH9QuUnW0EG7DPwn/IooC/k50A/9KflaEBaRcPHXR1GfTbyTBlLUP+tOHM9KzFfDCrWWzverZTH4dL1tcgA0pWPLyL5US7mUR7N7Cjka3S2zZIWCrLqbLMgm2TdsZ8kGMx5mZ5jzIVKLOaMk7p/A3lVOY/xpellUUHEMMDaWbaE79lfBjIXBF+zbI1m6FsygoG2ehwKBoktmF/tinGZ/o8bGJ9qt3KyICGGBuYXJUhVWML0rJdkCelPOGDrAv8iuVHnKE/gFWTspuwBdsCPss5A75jOVE/9lPENI5NGvc0JiNP+qgyCM7NzJj/YKzgeI3ysu5YIzBOgn2W+aCP8ub+tvkFazuVsRsl4BT28xvYXiUyla2Tv3Fzy5T9DvWzuZawLcHmtAnKTFvp/FAZ/pCnspoxf/gSy4PvVKLJ5ttVZR0O0rpZ1rFSxrfVhykzhroG1udK0u95m4AllnbW+cOkDKgy5DEfjVfIi7EX7WOMJaNC0un5+TNsxnZUBg4sh1h3MKsZy69IYSFWME83RqTzf/gymdW2bVuwGKVyq2Dp1fVgaNMwj52UW2PMmQQ3RGa13HB8k/lyIzCKsqnpZ11b6bx1I2Y1ZbJhGvhy3m+RtzKx8V1HSr/V/LUMee+aZFyj/6qEGZjVTjzxRNeGkVntJuPKsSD/CxbYKliNc1udj08yjelYwbELc3DO99HXyHCK71gGjJOcv6D/6R6nqgSoPJ8yq4G1DA8kNy+55BL3Wecvk4yxefFn0sRaN42NCmjTvUmWGWm5ZsJ8iLHocY97nEmCQlZS4xvHc2WlUmbea665xuQLv/Od79j8AvNWzm21/G7fa+wZjTf7qKQj2eD++7//2xh7lQUKZb/oootc1o985CMzLKu0CeqtbG3KZKbzOy3fwx/+cPefkHzkPAX5cJ4IFrEnPOEJLg3KpnOnrdaX73V7JKmKgzKEYe5Iv3rwgx9sxUQarSOZ3t797neb36LeW2V64wuQ95ve9Cb3n8997nMze+26tn3Ws57l0vzbv/2blU3X95iDso/AlsraRXuqTCjY4z7wgQ+4vG5zm9uEffRCwcpw9tlnJ29729vsfcxz0t/yWOt0HYC2ustd7uLy+eY3v5mZ5zJPXbu88Y1vTM455xx770ZnBepLeT6mcQZxQufvee9VpkCw2T3zmc90r8DaTOuo5cnrb0jLvYovfOELye1vf3uXTBnU4nxjs5EqposWiBaIFogWiBaIFogWiBaIFogW2IwFCp9+80sNrFZOxoEtZiTAgn7YxB2Og1Rcp9c3sBoUqiD7hAeLXS5M8a8uvHQjlotRbpTgt1ikBsBHoIbHgorp9FCwMAqymI1G3cqPc3tdxHOzSsFqyFM3bAh8Ufk2BauhfAYmK6isZzC1bqLpRoIeGuF7s0kKQGLethE1DpsK+JsBs0ZhEwXl5YFWrx8kT5CWttXDIQUgVkpFOcAT6c9hACbq5lOWOjwLVqOdG41wmK1gteEwAL9Wl1fsoAsL+mrdy2lBbqg54wGCaH8eIq6trNjnyU039R+VZ6JNsJgHmMjlWW1mDmuZl4LVUF877O8NbJOy0w5SK8iT9c0Ca4oJAFx4lE3EHV7KZpIehrAvDHtBvk03Jh3QRMBqSfoZv+NGzeLyqm2g9ocBZHDULW5pB88KVitXa1bH/nAY+ogA16qVcPgK0Fqp5NtIwWqjQSgDZOCSgq97Xw6AAVZgW8xvn7dOgrJzkxKbwbQJbKWHkbQz0vPwG37BQ3qVPDuw/5DVC8Aybh5DBnT37t3u3fv3HbRNL0jjKciJB7S7dh5lQBz0rwAYLdrmJUBBPJyu15qWz/Lqitlzbc0D9vDsO3DA6js7O29gAtSbcWl5ZTUDcGEsmplfyEhZcBPx0OElA+tA4tbiWLFo9oGv9lIw5XhUSIZj30YKwlMwAfoCN6DgAwZQHgys/IcOHbbywMa0W7cLSWh/mD0QaTm0IftUtxfiDNqRvwWAku9CW6sk5TjtO2A6hH3Zvyh1Wq3XDfi4vLxqNi8UwwYnbGxAnEHweY3n1XJFpA9rZkPEIvqn5qNgF9TDABn9fpBarteDPcsB/Ic6sr0A+OOBxmS8JUABefMAgf+i7G4zMgWoAUDJvoMy58kzYFzmBifszTIrQEfBdniXjS8CrEQelC7FO3EYgQegNfoA2oflUWAT+izBUogBl19+uY8bvaH1O/UrSIurzAzHwb17d1t8hsQkJUSRlsBK2Ie2RX31EIk+iXbIk7FBegU7WrxdXDTgGmIX89y+I4BskCftgHZgvEIeZKFDbD/uuONc3XG4wv6OuELfQMy79tqrvU8PewZWQzsSkDQ7M2cxBxKWBiYeBZA9wGr0h9nZOdt4xjvZRrAB+x3A2WGupXOJUsZWfFe5HKQeIc9K+yP+s61nZ2cyMpTsUzoXUgk/+LAebqgMovp5MZXJPnz4oMkEY8zne2E6Sk/2+wOzs7YLwGqcD+A9HBfgkwEQI0AckbiFTDfTwGbsUwDWmr91u7mHLfAvxiUcZFqMEhAk8iDAEXa1Nmq3bQxCHyXIDEBPxkbYj+XReum78HceyiEfjS96KKpzdI59sDHT79i2zewGQKcCWFl+gNX4bJ9fCBLJkg8uGNgYVK0m6P9uTEF/HHkZSl1f4L+1LzO+4XvGLvi5HqwwPezAtkaZ6bcobx64EHmH8S7IZaqMr5O2pESsyLujzLSbgpgnQVPs+yrVDdtzvoTPbGukYRt12oMwr+v3M5LQeeMX+hDLg39ZL/xr43KplAzSOUOn3U+6qUy5gtX0QAysaSx/qZy9bBMOxML6xY1T6fzfgYanveQowGo8HNO1WL0hIFGRAcWFHL10pGs6+lsEq1nXu1l8yAOjuPVQCmLAv3lgNU2Dv18XWE3z0fSIzfqu6wKrTaZn/Nhq/pOgtLwyaJ/bCKymcf1m0eCxkNECW7DAVsFq4aJluLiKcZ7z8WuvvTbZu3evKwG+57oEa5srrrjCfY+/66U5Fhfj+RlnnOH+E4CzE044wX1G3zTwdrlsawKdo1x88cXJueee69IDUMK/cZ6H7zGf0PnXFsz0S0nzAHqIMZxToO5Mg7kd524Yh8877zyXH4BrellA579aX17w+eEPf2ggLV1r4j3Mh3Nf5L/VtsVvmA/sxjUfgEQnn3yyKzPyp20RG3/0ox+57+9xj3tkxhEFmeWB8HTPeLKc97///V2eAMIpoIrrPwD1zjzzTJeGPnV968uGhb31MrgC4ACawwPf1PWW+gDlOCHPqoDOrYLVaH/MrQkEfOADH2hrL6wVuCZGmSCVigcAMq6tkQf9XgFkmI8qmJLzeqxpVMr+85//vMvznve8p83fYRva5FWvelWC/+NB/vwec08tm+5BbuSLxxxzjLWjAkD1M9sIdSU4T+cn+PtGQDEFSjIf2IH966qrrsrsGWi7674L19DoC0984hNdVldeeaXFhck5VV5sQZ24nv7kJz+Z3PnOd3bJdP2h4M68POJ30QLRAtEC0QLRAtEC0QLRAtEC0QLRAluxQASrGTtawRZ/Eazm2RoiWM2DXyJYLYLVwDDEDaQIVvNseRGs5sG1EawWwWoRrFZzfSGC1TxgPILVAttiBKt5gF0Eq+FwLoLVtrJA/3VNG8Fq2fU3DpV5IB3Bar+uvSLWmxbYKqApgtW85SJYzUuFRrCa94cIVvOXoyNYLV96nTEjgtXi2BstEC0QLRAtEC0QLRAtEC0QLRAtcGNaoPCZ8/9yXEulG5vVSqAmHwUadsi38abVKAmMHb3B0JjVwCpFZjVlFMNnlW3SW2CBpSxIsCkDgjKEIa3K3HDzqSaMOONxuEldq5ZzZTR77cDcg5tkzBMMGcpqwJuGYAtj+VF2kwFKAptRSVjK9IY18uNvQTrH32akggpesgNP5lZ4Ms6VQO30e5YPbj6SkaXbC+x3KiVZqQQJMLSRMbR1O3LrfBBu3snNRs0Hcq+20SUSkPiedpuV8kCajd93Wm1j/+r2wmfYZHbBM25VqtVkftuC+4ybc7xhh5usZFUBy5jKRHLDUllwUEbeJsPNL2NnGYNpyfs00oebhkF6Sf0W7DLKtMHbmscccwvzGdzKNcmzYiWplssuf9Rbb5hWSuF7dm5IsvImY1ckcVEu+mSv0zXppVFxnFTrHhCANjT5yG74DJlQ+sMJtz4p2bVrl0vfnJoK0ktT04H9q9Wyd4G/xPppObCblEqQ0Erp/0YFsxvKFiSlRk4u19Vd5AXBhEKfqTbAPuWZVZRpCX2C70V+Su2vklv0AfyblU/wZRsOxvZb/I79F2UPDFVDOzCGVBwP0VutjvnJ9u077bfQXQ0MSYHpp9aoW5mTschE9gIjEWS5yNqyuLxs/gyWOjKXqOxBsVhKwGaGB/kHqa/AjnNocdFuqiIf2oSMJ/jtoB8YpJDPzPycy3PH9l0mIwsGMvoeGEy4EQXpT2WjZP6tVttsCJvRx3C7lLdcDx8O0gJdkepz7G6pzPPS8qr5G9iO2AeL5TDu6KYhfnfw8GFX/nK5aswu6NeUjKw1Gla2gwcPW3tBBlRlgk3ywfmzjwMZxjWRV0P99MZuYFcK4wv+HtgZg3QsfJm21dumYBXSfOjbGsPR72lzlJ1+i9+xL+NfvXVrMXA8snbRAwnYSsdclcljeWBnStSoRCnexRvEaHey+yCPk046yWL1j3/8Y/f5sssus36BetGHYStlWmUMdDKXi4vuPxFv+aDMlBk9+phdxkymMjxgHGN8xlhDljLUlTKgGEPI/IQysO7K9od4w3iL8uZJ7+G9yvJIBgaMTfSx6ZQVFHVAHir9aXOn0chiFPKjfRCryAQJVizaCvEDcqcuZrZWk3bHszUifzKrjWRuBrZIPsNBkIfB96HuRSsbxjSVjDQGxE5gCBuNAqsrmNvo24hhLD/w/kEGtxNkUUqBJWF+fi6AfUXmx7GrVj37KT5bTEgvEeD7SbYcY28qlRIyq6EtiqlkMHwgMGIKda0c1kGO2W61j4LskIIC0LaMG7ChztOMvUnmjcqKs95umU3WZXyfrIuyV6o0J/PH3zmOoL9wXqRSoUjD9GhPsh7C9/k9fsfYgvxoZ2Ww0/EI5VTmWtpKmQjht+xfO7dvN9/Duxgr0EeZz6AXWPow96NPwo84XkMGlHMtJxOZMqt1e72kP/AxAmVhH9G+PMn+xj6raxD1DY2TiH9sC5RXba4SybQDYhT9FuXlGKqMIwoqwWcybKD/sl3Qb9inJqW1TGp2HNhg8P48xrhuJzCGsoywFfJQhkJ9h0oeK8Miy4a/Y72Bp5CUE8rMIw9luuD4Uq8HVrZ6IzCSIn3wpRBLHZNuOm/EmAupVzyQDKaUF8Yg1rfRrCVgz8YDeffwqORxiHs6n4/MamKum8HHjcBqypSWx6yGquWl0YtXupeg8VjXhcqydn3S55XtfzJ/ZW5j/8Oc7K53vatrXZVzzwOo3AxcIBbxRrZAnrQjioB5A31MFQK074T5VrbQSJPnf5ivcc7r47mP/RgndAxlbvBnBZyxPPhexzGOM1jHcB2Aucj3v/99lxUY1MiaBvZXjvOYs3ANhPrqGLqZZmBd3vWudzlpSTzKsIzPOp7TJmBIevKTn+zSQxqScw3Uj+mVZW0zZcF8SpnK1G559dI1urapMl3hM9eCP/nJT8w+KiEO2+teKcv6hje8IXnxi1+8maJbGmU445fKSIf60T6TrHOcl/3nf/5ncuqpp7qfo178PcrJtSNYougnkwx2GwH7WJ5J9i9l26I/qxzkBRdckJx11lnu5xgf8ljEtmSkib1G9F+126tf/WqX3V/8xV9k7Mp9L7Tpl7/8Zfe3BzzgAZbm+siA6lwbLF547nCHO2Tm6UyDPgdJVDxgtqPPT4LG8myhabS9UO//+I//cD8hyyF/z77wvve9L3n+85/vvsZ33MdiDJh8n7b/pC9wP+azn/1scsc73tF+ynTaF77xjW8kj33sY10a7HfQX1Fmptd1J/orv9e9TnzPtd0///M/O4ZD1oXpda6PerGO8DfI9+JBDOQzOZdXG2ibcp8A/nLb297WJdN9btiT9VJ27q36c0wfLRAtEC0QLRAtEC0QLRAtEC0QLRAtAAs4sFpzysuvAKxmcmbdXpCqHAeQyrgQpDknwWqUAlTTYhGmwB09oGI6PUzCZ270qqySgsDwOztcKYXyQG6Si7t6rZKR+GSeg24nI6VkMkmdthUbi2Au8prNABzB4t4OaEtBFgpKdXroqAeuJlkloDqVOxwm+XImkOxT4AgXgr1hVraJG3vrrXAI5Bo2lc+rVoMkK2RAuZm3vhrkF8F2YIeRcpCsm+u9XsfsM3YgRX9wqCC2ptgHsl92ULreygWrJcNRMj036/KZnZtLZlNgDQ71uMGATSVuZsBWfJC3gbp6PbM/6l2p+cNvSEoB5IKnXAIgxv9eQXiQSNPDb9oN4AmVquRh5HHHHW/vAmiBG5wALRkwERuTcnDOTbVyMWxOAKxmbdrpiPxoL9i23TGwWm/Ud1KpeOBfJmvbCwAX+AwPfU+5wx0N0AOwmoE7G03zjXa3a31tKJvBAC2FuoQyFxMA0rwsF8A3/X56eJwMbeOwXCgkg6E/4PR937dYDzJ26YY06k1/w8aibjqyrVE/+jY2z+hv2EhmGpUD7vUGSbfjZcKQH+2A8gYAXGBPnJ2ZNzAQJDu5wblt2w47VO51+wEoOQ6SFWgHbpaj3emHnV7XyglAmPW1dtvaC5KdClri5+3bdlmZ0Q8ClX8ALUFW4/DSkqsjAHZ2KJcEeSSUmeUpVQKby51PvZvJ5O3Zs898D5Ilxx57rLdbORwwKzhpeXnFNvVRJ27M43eMk3v27A4b5KWSgRhUXnBxacX6C/o1/R9gNT7In/VCu0FCFQ+k+ih5iXdSJqxYDnKuKytrZvNaPYDJNI4lxQCIgY+pvKOCXAksQLxXWQi2F+IEfQAbebQJ0jIm4F9ri4LKLofDdeSv0pwq88ey4V3MH/VW2UrbnB6PMkCrPFAF7Mjfqk1QRr4X72QMxDsJGkNdCJ5DLDn++ON9jK3Xk0suucR9/sUvfpGxSZ7MnILR8S47IFprW7ujjHzvMbc4ynxMwaxXX32llWdqqmnlYTnwL/JmHMBBQh5YDfWmrVBeAiMQWyhjgzR6gMbvcdhl8b8Qxmv4A/sFfEwBRoxjKAtjMmxIfwYIk7+FfZYOH/Ixf9hN1ltrZnMDmY2DnAnGMgNhJxWRGAlgLMgi8714D+2jBxSDvoI/StanECdVsiW0ZTh4wTzBQM/VAASvVMLhG95FH0Na5oPv9JBHx1ONmQoEYNxA7C2kg40enBYKATiO/IIPBFuNhmG+hDLo7/leAPX0sgTLX6wEICDHPPyL8jC+AaymEp/MRwFnsIEeTOjcjzbH2KfjoB7wan+nL+HQQOUdeSiDf9XnGX/U/kgTJNED0Fbn6oiR7C8nHHdcuMgxDsBxlN3y6YTxsdsK/R1twnx2bNtuMqYAgbFsq+srSa/v56Bofxt/RQZUD9vRhnlMRLCz2kRjeGjrjsUWXEigVBgOmtiXITvMmAB7Mz7DJrp+YZ5oNwWr2TxTQITwEVunDAYZOVHaEL9jfEDfrVX9nBDgdT0o1nWWtq+t7/oBOIi8WU78jp/xPd87HBcN7G6DdXpgRXvWasG2ClZDP9D1gq6PCmUPJkX7D8eelRBgNc5JELd5+NWcCmOltnWhENYF2n/xWfuRlvtIB5GaLn7+1Vjg+oLVFGyhgDP9jBop2CsP3JaZM24yPfsN/tUx6n8qf7WJlp99/da3vnVy97vf3TVYBKv9avz25vJWHesmAdaoA8Z/jskKuJmsnwLF+DedI2B8JUgefSqsy8OeGcY9vkvzx5hBYA3GIV5sAcBr9+7dLinaH5rgAAAgAElEQVTG5p///OfuM6QVCcSArDf3b1DXPFk9/IbjAP6eN8fcbHtybP+nf/qn5OlPf7r7GfKmfTDvUKAY34t6MD2AL+zjanPYjWtTvcyFOQ7T6VwS79Y9rTwJUcwh+L1extH9V4zrKrHOecdnPvOZ5LTTTnN11Lkyys45l+7ZvOhFL0oArrk+D/zC9snSS2/IB/nrvIZzEIAg6WOf+9znrJwKmkR9aUdIRl566aWuaJMgLQUS6WfWQy93oH0JVoPMoo4FtBFscM4555hvcE2AvLcKjlRb5u1PIL/nPe95Lhl8kg/Ssu6wGaRJ8cAO6nu6FtlMu3ENhzw+9alPuZ/c7373M/9Uf0Z7Yu2M5z73uU+C/oxnUu4zz+baRmp/fM96PvvZz7Z+rWuaj3/848lTn/pU9y7EFZUTzavjkeaInJMCIEegn/oY8mObAtxJACv6e7jkG96q/U79QesIG9K3AQB9xjOe4TJAfvR/fS9igu6tPuUpT3HpP/jBD2aqq+tsnbdoDPmt3/ot95v3vve9CdY+eNCOup/DTJHHRuDlzfhSTBMtEC0QLRAtEC0QLRAtEC0QLRAtEC0QwWoDf0CyHsFqzg7FCFZzdohgtZQpTQB2EazmD4YjWM2z6ESwmmeyimC1CFYDUJ+b2xGs5scOsG0acC2C1ZxNcLAQwWpgCoxgNTfPjGA11y8iWC1uRqgFIljNg3JphyOB5yJYLfadrVoggtW8xSJYzbMi0w4RrOb3g9U3FISkoLIIVgtRJ4LVPDhNAW4RrLbVUSmmjxaIFogWiBaIFogWiBaIFogWiBaIFkjX4xf+87njmdlp919gVjPptG6QmywU5dZhEhgpun0wsqz7nEZjkwGdNK5uCHFjFawJvH2Df7mww6as3tbUmz7KxsGbkmVhrOn3A3tTsxFkKHUDpt9pGzuIMlWsrK8FSVCR6JqebtptJhxC80ZVsRQ2ukajUGYcRgbpqHDzsVmr2y0kZVYbFYJsid4K7w36mY1qkxIrBDlR3CzkjapON1DAK2sLmNVMBq4/sFt1q8tLcvsvSAiVhII8U552S9ooSC+MhoEpqlwOh9NTjaa1b68TJLGQJ28UgtGtOeOZ1eYXFpKp9DNukRrj3fp6YCUR5ryRyFQpGxPqWk6Z1SARG1j9hFmtH26A4t3hQD34DG4Wk0FncXHJmDNwe53PtdfsMQYOleJCGaopWxTamvYH2xoY1dw7C8UMqxlvO7aFhQ6sJJR47I8HSWOqaZtovJ3X6gRJg/5wYP5513ucZjc9p6Z9/8ZTrtZsQ6U3GNjnfjcwC0I6s+BY1HBzNrRpuRjsORoMAztBMrQ6gllNGRbJrLa0upSR+tAbuCrpQeYS+An7Gg4y6Q+4EYnbs3hwc5rMRpCr44NbzryBCJY4/rZWaySzs14Wc252wW5egwWNfjIzM2f91LFJLa349ipVrDzTs4GxBnKixp7SD6x4+/YdCIxErU5gFux2M4xKvB081ZwVxpd6Rqpycdmzqe3ds998slKviZxoYD/qyW3Her1pLIMn3faUZM++vS4fyKCwzHe+06nJ7W9/e/c9ysLYe+jQ4eSaa65x30Mmg+w+lUrNJLrArgXmSZ/nz6xs03NzxoyCvsXfHjq8ZDdqwazG2F6tNzJydewLsD+Z1VCX5vSUe5djlKl5SVzUg32h0wtyxrNz8xkpBWNFGocb/SgX2YYOH1oKbJ3Vqt26he+p5Jwy5XCDFsw6lGdAWrIBoI6MdYirfFBvlkeZYJC33iI35rliMUihQRovlRtW2Uq9aa5jKPpCkJStGBsQ3qXMlMbU2AkMmuh/ZPBCm7BvYszhLXKU/0c/+pGrGhgOGEsh46bMaiyz3rhFOW1cGwWJamUP2r59wfJRBrgDB/ZZ359fmEvAEIgH9WB5EL8ZByATqhvJjD+wA8dQMAcYk9PqqrE3wEeYD+xJhgcwOYDBwb+3ZT4MdjTKhKA8lJzRuQH8ROcJZO7ErWXKIMLmlAEFs9rqmo9F+C3bpVoJ8RzMauwL41GI29VqXZglwlwFbZEnSQy2SPo24h774+Lisvk2bBVYHXoS39r2LjAhBbbCRobRSud+bBf1W9RTpaf4Lu07GTaJdFxlTGA/Rd4hH7VDFgjAvonxQn2VZVtZCyyJKKfNRasVs1XmNnmxYG3REgZHN6anrLTqD3hnHpMc3qUMZ4wJKruC/JQVQeVlyR6A75S1lGVVOUvY02KpsL2qnXVOqKx49WrV+inepW3KPLvtjtW93+lm2HCVWY0sZehz9EPIx2ufZRspc4KyQShDGGzD8qDezFPnZsqIhvqahPfioswTli2eo2zsO4iT7LOou65llB1CmdXY1hpX1R+UOQyfw5x5bAxt6IPsX+VSkOBEuWzOKfNP2CHPf5C/rq3oG84fBp6tFozalNyd9FVbi5WL9t5SOYx3GufBxpsBIvlpprNlL5V5BVMmmdXwL2NdvVG1+mqZkyQwOeh4mndwyH5+JNYMG6jjh1+ZBbYKVtP0eUxm+E7ZbpSZTPtr3m/xd409mkbZG/PY1DReKuBMgWg6F9tqejQQffnEE090DDl4JtlWfmUNGV98k7aAsmHB9zguKROSslXBr3Q/jz6PuQX7FMYDzpEhTcsH6zmOFVgbcF6A2M85EeQ6v/rVr7qffPvb3zbWNPyWDG2Y13M8VJZ2NTTKGFh0A8OZ9hfdF7yhjUSbvPzlL09e+cpXuux0bqKMVirVB7ZqMmB94AMfsGIog5QyLWHOwvkL4okyrbEMmI9wDYoMr4tlTaUVUU5lN85j2Hrd616X/Pmf/7nVUee92qbcmznzzDOTiy666HqZGHMm3RNiJpj75Mk3wq8e8pCHuGRg2qKcuLY1bMtyPuxhD0u+9KUv+TnOODC0TgLU8uYSk8xeWPfhocQlPqN92N7PfOYzE8jE4lFm4ElWvOtlKM6hhH3uQQ96kMvqwgsvzMx/NX+wwOGBfDT7rNZrs2XhXBh1IYveH//xH9tcT5mj4WNkaQfj2Fe+8hX3Gj0H0Dm7tov6M9LoOoD96O/+7u8yZwusw7e+9a3k0Y9+tPtPMLtxPh6UF7K1PdIckbHl/PPPT9CueHRdqDbEPuXv/u7vujTYm2DMVMZD7eNaCmV81LXsueeea/KuKIuu/2gv7ZeInR/72Mdc1ohP2tZh/7uScB/iNre5TXKnO93Jpce8gsxqiOeMObo2RTm534P+ShbGzfpPTBctEC0QLRAtEC0QLRAtEC0QLRAtEC2gFih84h9fNMZhL56pWtg0AviMC9BSuWoL+f7Q0z/jWW9D4sqD1aDEAgAXHiySuFDSTSMFaWExw4WmLrZU2k83DJBWN13ssHMcwF4AjXGhNtUMB2ZcSOLfXjtIj2EzhQtVgNXsoHc8tg2GmZkpW8Dt2LHDDk7KlQCwGwz6QZax08kcQrOO041m5vCV5Vewmm64Q0ZKGTjsb6XsYZvZpFyTA+Yg3QiJHNqk1wmAg/Z6kILSw56KHJrqArrbWhfwXADSjTOHAOFAAP5gB8yDIDMEHwhAjXEyNTvjfKZWnzYwFjZ3WGakZfpOP8gSra2vW3u5DcuilxNSqVbYHjJgzifHAg4bZA8fFKzG9sJmH0A6eA4ePJRZxNPmAA9x0wV+y+9xYMmFe63iZUjxlESWCJKg6GPuEVnP9dU124TDop+HhUm5kNQaHhiEdmEfXF1vm0xVu9uxTYLTTr+X0bVPz8wEmadK1TauBqNRABz0ggQV5FLtsD+BTJuvQ60SJBEBtuNG5nDUT1LV2QRnlGGTJxwSt7rhkB79jpvNjBf4F3Xi9zj85QEwYgV9ABs/kF/Fg38JBAGogpuC+J3J25VCfSElGSS05pJDBxddPocPB+AUAG2sO3yA+deqTev7cwvzoa+JZOpgFDaPl5ZWbMP4wKFFA9agHvQNHMrPzy94HxgXLY1KiMIf2dZ79u63ut/y+ONEOqVgPgMQJ2XgFha2J9W6B3UByHXtHi+d8rOf/cx89e53Oy25853v7L7H5h1j4MrKqkuHB5uvLAPAfJSAxEYwgRE//vGPkt27r3Xpt+/alZxyyinmqwpWo2QL7MpN99n5BfNDtC832rEZvbi8nOZTMplgABsYD1VSoViuWj47dx0VgJjiV/1hAKkgf5WhTLupy4Mbmdj4V7kRvhebf/Rz+BrGBjxoW26uI43FcJHZnQTcME/kxzw32rzUQ3oFSeBAX6ViuKGosQif6f8op8oLsszof/R/pKEdnIumm/n4nvWFX/zgBz8wv6INTz75ZLMbyqWgDcZJlQCGDeljWfBEsAniTZA+DBKuC9vmzScRj3HIhQcSQQS84iDBgPj9vvkJ/s4NWtSV5UQ+BGviM/OB/bjRC9lTSgSuri5bn0L/IHgO7RAAbQEIqIAe9HHmj5jAz7DD+vqqq0u7tWJgNfQbkx1sTAVp8mLZ4ufy0rrls2PHLotdaEIe8sA/gz1FCrAYQI0AutGXECdZd7QX/RZAPeaJzxxDZ2anLEbNzwdJR/iDbqQzH7xHxwXGB6TXwx0FCBgAIfHjP/1U51J8F4C2AYhWzlwGsA1+kbnXw4o1mf8gb5sz1LPzLuYD9k3WZW0CoEZ7TgLXVPY6T4JTQQ3wZabR8igoA3GSYyjyVilSPTTOA07BjnpphGkUHKyHbPv27DE/xHvzpEUx/zQ5S5GjRRxgXJqfnbPPemBeKofDZ/gFYx3SsJ0m667gP40/CjbRsZ5+hXprLFLgo8YHPRQy0JhI3MLG9GHYn+2rAEHYWX1V62LzXgE7olysF95pktBJyT6r5JgCbdD+eaBk5Mf2QhnpG+63Y38LoNaYTiArjkfXcTouYB3BZzQOgE70v7w5oTtALvjfwAadnr8wUa/XDKyGWKpgNZU1Yp7Aget6U8dQK9DEhyMdRG70m/j9jWeB6wtWg89uBqy2VfCZpt8MuC0PuKbAoEmw2v9EeTDn4KFyBKvdeL56c34T5v22z1cqhb2WTsfm/jpXwwUNgD7wXHzxxckPf/hD9/l73/ueyflhjLrXve7lvj/jjDMMjMV5Le3FNQfW8Weffbb7Gnlz3q1ADQWC6BoLY5deLtAxXGMIxw0di/B3jvO614g8FSy+lfZ92tOelrztbW9zP0G5FPjF9ZauqfCev/zLv3TpAQJTsKACvzheKTiNYzH+1T0h1IXgf7xTwT5sa3yXJw+q46KO7QpoO+uss5K3vvWtrsz4PlxsCZdl8B7WF77ANeJmbRnG9rDPhHanL2LtwjkX5gh3uctdXNann3568ohHPMJ9vt3tbmdrFy0/PtM3IKX4/ve/36WHPWxfVi44qP10XT4J7OOFNfivthf9E5KXX/va18wEbIs8WcjrspPOZ5l2EnQIkBH7Kd8Ff9R5NfcvAXL+6U9/6tJfH7Aa80T+z3/+810+b3rTmzKysJx7Yq5JPwbQiyDNSYBaXh3pc/gXedC2+C0BYRdccIH5vMYu7GM99KEPdWW75JJLbM6ra061+5HmiPzbS17ykuQ1r3mN+5nOPTSGIC1lQCGhaxdw0ktL7L8692c5JsFq9MXnPve5yd/8zd+4ZFg75a134c/8Xi/pwAd54VcvWmIfhOsAvFelRVke+Crjhko347s8SdDr8uP492iBaIFogWiBaIFogWiBaIFogWiBaIE8C0SwWqvl7BLBah7UFcFq/kAugtU8kA4MaxGsliQRrOYByhGs5g/XI1jNg/MiWG2/s0MEq605O0Swmh83I1gtAOsNEBnBas43IljNA0sjWC1uSmxkgQhW8wDOjZjb8sBzEawW+9NWLRDBailzqEj4RbBa8CKCYyJYzdskgtXyI0wEq0WwWgSrbXX0jemjBaIFogWiBaIFogWiBaIFogWiBTayQOFjf//nucxq4+EoyIdV/cETnt4gyK6ttdrGrAamJbAf4MHCVWWeuJBV+Rjc4OHiRm8g4paT3jRTFgG9PW+b2cNwm79UCrKb9VolU2emH3Q7xgICQBJv/x04fMhYrJCWt/Y2Ylar1SvC7tPNSCzxXSg75SBnpwKTHOrNW1TDJMixKTME5B9Nuk6kNouVwNagrBLNqSCZpEx1o1FgJoMME+vb7wYGHWVWq4pskN5KGw/6yXDQczYFQCHItwUpt2E/vKtQHFv7jgeB8a5UCqxgxUIhAesXnnK16Q548YBBTG//ccOsO+jbjbzllZUgmTcMEqiOWS3Nx+Ux9j45GuAQ2QPysocAKgMaJBZa622TLFSGnhNPPMnKBjkKSlOsrq7bLT/cOCOzF6RIYRf33n6QWyqXSgn6GL/n7b52q2VthH4wGPnN1FFxnJSr3qf1Bt9aq2NsW+vtlt2ovcdvnm7MajOzXmrV9U1hVhuOxyIRG2S5BoPAPgWZS4LV6tXAugG/tj41hPStr2MxCWxqkHm1w5bCKGm1PKABrFq0G/qB3vZl3webBm2okiFg9iFTEf5dWfF5gjWHN/3AJsPby5B1Y18DSxBvDs7NzQcms6VVizlFkTxutUJ/KRWrgaVmqhnqNQz+o8xqvd7A8gf7He2AsiirTaPhpV1r5VqyuuJZKhGLyFQEeVPaGT5PpredO3cZcxLYGc2eSSnZuXOnywe3JindtefAweTwkmeSg3wt+zao/smCVqsFGVDcuL3ssstc+r1795vPI09Ka+zaeXQChkk8l19+WbInZW7btnNnQvkXlJ036A8vLjsJUjxgUGP77jr6GLsJi1vJlN9FjOkPh6nnFo15EfFT5TJpz0qtYTFnemY2c7uZ/WuUFKzuiIW058qaBy3jQX70H9xaJSOOO1xP9WZRJ2UaI4MRysb64t8w7vQyMn/2/WCQuX2sYyLLo/KXaGf+Fu8k68wtjjnGfFul5ZAfyw/fJ7sB6kcfwzhI++Bd9A38jn1K2c6QJ5mQ0F95I/vaa6+1OkJ2k/1amdX0ZjfyYP7wBRsTRfoQ4CeONShXYNgaBRbG+VmTYYVfQUoID/yI9YW8Jln0UG+WDd9T0hTjhTGtrqyYDCjsw3KiLvSZ3bt3G9PYwYP7zW44NOatdpSd/qw3uJW9T+VHlanAM2n5MVeZ1fBbssFNT81Y2RC7WP5rr9ln8eqYY25pMaFUKlu7wx6Mt4wfLpaWQyxtNAKLIcY4+gzagrfj19ZW7Ptut212mJ5pipxuM8MspWwYNr4Lsxp8TJl09Zb7JNMBygySUmVUCuw6IX7i70yjDJpgtczLH23HuN3qhL7MGOFsJXLMepCFOQjbAsxqLI8yYMCWtCfeZdKu1ap9jzxoB9iM+eBmvDJvsD/i73wvfIksm2DiYxvjncwHdjZ2rkIhw7SnzBsqF2uS5e22xeHd11yTYQ5W5jO+C/MgnbfTB5DWJDIbzVzZZcy3OXYjrbLQKSMB2wt5cg6pcVuZehUQMymrqswqjMkqr4m5h0pkKbsIy6OSXcpYpvmgjCynfq8MdrA3ba5tAvsZO3UxtKP6iTLwYTxSdj1dW+kYQX9D/SAtj2d6dsEkxTVGqc9jrWFj1hBsu37urUzboobt/jZM/PjuWN9SZrVarZpg/MAD1hT6MGSF6YfKZAz2aF1vWiHkwyRjzJFYM/J+H7+7cS2wVbBaHnhL2cv0s7INTjKxbUbWM4wtWSlpLfMNYUrT/K+rPLqWRZ+5733v6xoK8UvXVZP+f+O2ZnzbTc0CHAfgI8omRX/D2IW5NB7M7//1X//Vff7xj3/sWInwYI2o/snxBOM05zWYW5OF68EPfrCN2/g9xzJII77iFa9weZLNHp8xx6Xf6ruU0WozdsV4uBmmNB1DNpNe381xGBKUH/rQh9yfsPZQZjWuCzHWKlvrv/zLv7j0z3nOczLjGMuANuJnnS9on3Zjdap4ofNjHatVNhPlZX0nmb3yGK2w/uG88m53u1vykY98xJUZjNWsO/7lPEXBbbe//e0TsFBfn0dZ9GAH+hjiHmUfIXdJZjXMFTiXwfuUzc7mocIu9td//deO0Q4P+oT2hbzy6nxH/Qq/474LGLxoE7QL+9Fpp51m7IPIW+uibbYZOyk4jOl1XwSfufa99NJLjQkdfqRsZPQZsNF94QtfcFnpfHkzZeFv8C/q8fCHP9z97OMf/3hmH1fXK/z8V3/1V8nrX/96l36zfY5rcb0wiPeeeuqpLh+wM+retcaQxz3ucS4N6so5uzJEa32PNEekDZ/4xCcm73znO93P0Cbar7W+z3rWs1yad7zjHfbeSWbDvDbVWKd1Arvheeed5/LEulHXIswH/sw64rMyoZliRK2W6S9af5YPv2WfQh9SxjXbVxuNbA2HdtF3bdaHYrpogWiBaIFogWiBaIFogWiBaIFogWgBWsCB1WbnPGCoUQmbDZDs4QFSvTEl0oEBbNTqQLbJH/JD1pAyoAqi0gNCBbEh7zz6fqWZRr5BwikcXurCFgAgpsEhhx2SFYNsmZYhGQ7swAaLqvWOl57B4RMAYniw8GM+09NNO/SF9BlBCagrF4jdbgC1YLOGC1Y9CNw+O5+h+GcD9IYB4IVFs4EYRkP7rBIFhTKYrjxoSe1ZrTUz37Nsw2EAlqFNuZnU6wSwxUZgNb/o9YCqeqmS9Add9zl76BWknQa9vtkEEmC2WT4YyiFZAAuOhkMDq03PbjMwCg56tY60lYLVOt0AruqPguRQpVa13zq/ELAaDvP5hI2rsYCZwm8H/WEGFMXFOg7++QA4xQ0JHORzkwAHx3bwXArSbP1uLymlcmUAqxngZh2gT++H3U4nA1IcpYd57X4vGaeSSQr46A/HBoZQsNod73yXDFiNfaRaD1IKAALZwWS/K7JoQQYUYC+2Rb1aT8plLwkKsNo4LVtf5FkTPbAcgDLe+8x6Z93qqCAJ9DNuquE9bBc9wMb39FtsWqtMJDdLpqZmEsh84kFsYVuMRwGggPYPYIW62bnXHYjkWQCPQg6V5anXgqQdXIqbPWurrQCyGQcADWRAGd9m5hZsIxMb+Syzl+Hz/WvQHSTVigcFIyaQpn///gCIhMRnABI1DTCEmED7AFxI4AJsSBmv5fWWgXGXFleszADWEKwDHj36JOLhVVdd5coD3yawDKAHbsrOTM8lSeqTi4uHkuXlJZe+MT1tYBr4Ksu2tLyaANCEB32HsXTnUUdbPwKYjeAeJ502NZXGukoySjxrEeIhY2wmNpYq1u6dbi8jA8qN0FojAB1gf75r7/6DGXk12hD/cixQeYzJAwGOlXgPpRLh54zD1VJ5Q1CCAkf4Lq0j7EefJ+AKdlAZ0Fve4ha2oYgy0Md0DNK+hroQvIJ/2e4KHkX+tAM2/U3SdBDAwahfkMJczYC6GP8VmK7tBZux7+O9KtXD8gD8pDGB9sG4xthbb9SsnIgPPBjB4Qw3TQFKY7vg8IB9E2AI/A2PHizAzvQNxGbmgzJSOgV/Z9w+cGCf9U3kR7AF6stDIp3boH6U8sS/unGuwFYAMVx86LeTtVQSFG3H8jTqARCG+MY2vebqvQbumZ2dt74G4LG2I+OhzlsQ8zneAazGsgGnyd/iUDGAHZcEYB2kTivVkvWdqalQTgWAqsQn2pltOikBpWVm34MdGOeLpXD4hu+ZBsDrPNA/ZKNZd9SX/oDvaH+Vg1xZWxWAfpABLdeqmd9a2SQmt7vd8K5SyfKHj9GG6Au7du1ybY3+Ql9Fv6f99RAOcTKMfVMG1mRsxb+wA30Mc1f6LcYWBR0GaezZjDQO4zbqRKCYG1NSADH+zn4KGVA9LNWLJRYrRfozGQZQu7ZjpVTOSFIyhkxNB0li+L7GCgW5qnQm34tyKUhL5+d5F2Z0Hq5rBz2oRDzke1FGtg3y07FB1y+cN2psx3f0YfzWwGciRYZ+wXdpGZA3y495jrYR36UgHQf+Tg+0FZSsl4iQP23oQHLpmqjenDFJcfiqygUFUGCYSyeFMEYriEcvMLjypJcx0O+7fR87Go16RgaUPow1Be2M9AEMl5UB1bkB7aAHffgugtVomZvmv1sFq9FntW9tBFZz4+nAAysnwWoKaFA/4vebBbdtBFbbKP+tlkfzZ5/GvON3fud3rEEjWO2m6ds3pVLpfBzl4nwWALV///d/d0X94Ac/aPMFzHm1b+o+jQImuF7EPOPcc891+UAekPNWne+/9rWvTV75yle6NHnSlLQXx0b0Fa4D8Lc88Cjyt7lhsZhJo4CSPKDe9WkflgdArg9/+MMuC6yrdR6kwDX2d9QJ0oB4APJRG2q9tb9vVD694MnxWS+hbPQ7pKXd8Z48sJqCzzBP/cQnPuGyQ33DBaIkc4GCQLHb3va2dvFnq7bF+nByzYs8HvOYxyQAOuHhxSD6L22r8yPEQrU/feY973mPSdBifqw+xrLqnEs/KzgMaTHHxoN9E73c8eUvf9l9D0AY592Tc8S88e5ItrL9LZG91v0JvJ9l+OIXv5jc4x73cNnpXBL2oH9CVvLd7363S7MReGsz5UGeBA5+5Stf2RC0xHUe3vnCF77QZY3Yk+d7k++lb0/Kd97qVrdySQFW45wR9WUd4Y9/+qd/6tIANJbXN/VdR5oj0rb3u9/9XHzEwz1f5sE+BT95wxve4L5+8YtfvCFIUX1P5/v0DV3XQs4UvouH8rP4jDk7Y5FKgaNduKbUfSDkTTvCJ1kvxnX6DG2FeKJrGpY5yoAeqXfEv0ULRAtEC0QLRAtEC0QLRAtEC0QLbNUCEawWwWoOkGZgpokDswhW80DGCFZLkghW88CpCFbzzG0RrOaHWwVWRrCa7yOwSQSr+cPwCFZLkghWC6zDPDSLYLXAvGWArQhWc/ET9uChawSrbffzjQhW2+r6/mabPoLVPLBgI3BbBKvdbF37JlXwCFb7Zbb969NAEazmraZsUhGs5kH0Eaz2yz0qgtX8+K6gxQhWuz6RN/4mWiBaIFogWiBaIFogWiBaIFogWuD/ogUK//G6Px1PTXspOmVWAwuUsXc0pwipqh4AACAASURBVA3M1B+GW8ntbi8B84k7XNlABhR/MwYLkQcFm4PebOLBjLJZ6EYa0ir7hbFl9ILcDG7kG/vEOEhPogx8V0lkN7GZ0ur62/xgSur0PAsUysB3NZt1uzGF21q8PTUaB4moTicwY+mNf2xgcRMLzGosg96AU7YwvNc26Yv+II/2M1uVSxna/cAsEhg+8Jtgz8CYBeYz3vYaDcK7wHZgt6VUWqhUSsjsUiuWk17KfIAbcNyIardbtkFFWUu8f+f2BWNfAAsOD+zXVleNFh9lpETl3MLOpDntgQ74V1n3aAfYipscQ1noD8ay6C8Gmb9CsZjgf+4Z4aatZ6TTG2pgz+KDd9qNsnHB2IzAkkXgBdqfZYDPsL16/eBvU82mMVGBUYm2gv0rKf0gmNVMlmtx2T4P+sGfwcI2Spmr1vvdpJcy26ENje2pXDXGFEiVkSXlmGOPcxINeGBjY2cROdpuvx82S0YDYasKbGTKrFarBGmtUjFIpw0GgblkPAx5glWNzIsHFw+a3ZTFR1noUCdlM1C6edoQB/y8/e1kUlOGhIWF7YFVsVQJN5THgX2kUCgF5sLBMMgcl2vWL8AixvwhampseVNzln+72zGJ2OWl1RDHSkXLB4xoZA477oQTEzCY4VEZQfhPP5WIXVlcSebntrk0aCuyVf3iqqvND3GjlO1bqdaC1MQ4sAEpMxY+U8ZrWCgmxdT/YUv6LW4DM853HFOmj4dg36HcKuxG1h+UkSxi6C+MCT5O+L4EYa88Voq19bbVBYxBjNXTs3Pm/z/72c/sJjUY3Lankqbop6vrXvIV7c7fqkRKq9MLMnmHFzOSHoxvcwvbjM0LN6kh5Yhn34FD1sdhDxv7GkH6FulYL2U5QnvRTxDnlGmM6eemZywNfmsytSIdAXvy1jD6CH0bccKY/NbWbDxFGZnPzh07rF4oJ+O8SsvhM+sFe9DP0eZ6o5+xAr5Gf0MalkclUPEuMjahzMwfbcS6gGVBZSFUaojlV7ZI2CHcsJaxqRJYHgGiNvmaQmD0gW+zPMiT7YS+SBuCWY3+ADYSxknUT9nUmN6NU6lcNWzI/JEP+8vhwwdtHEGfYn+BX7CvoU3CuNm2NPBzle6gnT07hJ8H9HutpNX2MsH4nratlEObYnzjmHLwgGc5xAM2TI4XVYkbqIsyVBgb60DZRuuWBtKZHJevvPJKs+fS0mFjT4RsqYFsxiopW89IvtIf8C/bCG2ifqgMZyqDmMesVm80ZX5VFma1wFyrY73euFdmNS2DMuGttdatjtpfwGqpbFi0OVggWU7IbWs8pN/CF1gv2IHyyugTjL3wNYuT09PWL8B8wrZGHz322GPdq+FHjD+oI9kekIbp4ddkq0C52MchoUQ/V1/V+QbS6q171mvPtdda/ip/rExEGCJMMqoQ5g9IE+alQ4vDiBss28K2uYycsTm3zO2Rj8ZM9ju0l/Y7ZbJU9iE9OGJ/VNYxjf/sh/gXfZH+jPTKwmTrDonzKCN9W4FoKvGlcQN5qKyqAlVYTrDD5kl5KsMMPiv4RW1ofjsKTITO/1MZ0EKpajKgeA/Lk2WDC3PvYin7rmCTwBjtJEqHns0atuf8tl6vGdsr4jMlj2fngmw0bJLHrIa81P5sU2Wd0bab/Jxnk/jdjW+BrYLVlJEpj2lJD4Y1Tqi/oF/l/VZjmDK3HSk949Bm899qei0nxxMwOYHphT7NPqpj3Y3fkvGNN2ULYH7BMR8xlfKOr3rVq5If/OAHuUVnLMW4pwALjrE6jiKDRz7ykS6fj33sY5k1GX0YMqFgXePDcQz9i76N75TdJ2/8VyakPIayycogP2Xc1D611TbjnAgsYmRausMd7mD2mWQ5oo1gP8zl8Jx++unGfqSMrlpOvIfM5mCwouwvPtNumOf9/Oc/d3lCipHMbYgxnE/hb5OyoPhOGVc1BiujGNqfrHtnnHGG2RB1ot1RL7KB3+52t7P9kq3aVWUQ8VvOBT760Y9a3SfzVOY8/g1zQH7PtRP+dtFFFyVPe9rTXLK9e/fmSjRullmNcuVgVtM1zZve9CaX/9lnn51hdFWmt834q9aTvg47Kyu6+hXr+Za3vCV50pOeZD/nWKMKKJBCJVNd2P/afGtpHCBT/ze/+U1bl6j/4/0s/6c+9ankqU99qnsR1tOcj6s0rfaFyXmBSmeSYezCCy80SVDdV8Ba641vfKN710tf+lLzh0kfY62PxKzG96LfUfYXDH+MJ3qGgHwuuOACl+2jHvWoTH/hO1CvPFY/PSvA39l2kJQlgyP2FpkP3qtMcoztky2pbIVMjzKwz2J9D/lYPJC15WesS8lEf//73z958pOf7NK4vcaUtVnXh5v3oJgyWiBaIFogWiBaIFogWiBaIFogWiBaIFig8KHXPHfMRS3AalwkAnzGAxiVAe1CuqUHOEKSKFitkITFFhZVCjbSAxsu8nQRpZvHClbTDWbkkSc54MFhvkJT9UbSaNasdnqoA0VIPMUkyNyonCVknkyKsdsVub1aRgaUmyXlSlHkcjr2W10sYsOCtp2ZyoLzTEqp38tIFHEx7uxU8oV2AKf0M+xAG2JhXyp7ABYAJUoNb3KfvV4CsBieYT8c3OIMXA+QiqkR0W4AWDlbuQOhVHpvNEiG6WIUGz88+HQghvTAqQxATGrouZnZBNJNeDy7zIr7vLq0bBKHsMHsggfoNFx6L+OIDbVSxctN4gEYzf07GCTdXlqXVIoK348KeIdPk6HXL5eSEqU/RwWTsEQd7SB5GA6S1W+RHf1hfb1tvoeDZD30ZT6VSpDHQrsAnIIHAIJOy4MMIElWK0NaFbK5lWRledF9PnzgcLK6uuzLP0ySUtk7dKVYScbFFABUGCXrKTAUNjewTr1pGwwAURnIZnrKQBjTMwFoNT07Y30T8mT0gXLaP/Be+BLbsYxDylR2tlIOUoaJSHqhHQlKGw0AevPxodcL/WJpdUkAlGFDRaUM8R7rF91uAGMNhxmQEwEi8AeWf25uIUhijcPGCWQxA7gqSEEUCkXr11PNGYt7Bw8eNhDGeBykCQtJMalWvUwn5FYpZ7myvBaAIPWalafb7dshwC1vcVyy8+ijvDMPR8n+Qx7Y0loF8IiGD/E2GRcNrHDt3j0i9xZkGfsD9OU0DvcCsEnjJOqequAmVQBNar5PKfAI9i9VfH9fXV5L1ta9r7bbHQPlQAqQG5DTU7NBEhpyk10vA91o1Mz32r2ugSHcAXzRxyhIinFDy0s++L6A9xMABAlHxq7jjj3BNsYWV5aTg4cPpX7VM9Aw/J2HJJA3xbvxID9IA3p/Du0IwDHAcXgAyLviiivc57VWx2I14g99ZlIOgf0dG9O6cUq/hdQCgSaoB38/PzNr8RllVvCTbjDzgBFtxLEYdcFGrvO9tH28zRsBRDs3ZzZRoIOC1VAWk/au183OKuenh6YKqvNABy+dBd9mH8eICrCSL1s7qVa9zXu9QTI15eP/tm07kvn5WfcZUpWIC3jQv5gefYt5wi/KaUCaBIu4H6b+Rl/qD3oZIOwgHRsQrxTkQdvR15APQGUEq6ENaWfYgenQzgSeKtgU7Uzf87K9fgxCLGJ9US/WBWCplRUPIut0esmuXV42ZseOXQnnJ7AtpZNhq1LJx/+11cWkk8Z/9HGT6yhX7QAKoDSOWSsra8lw4H/rAaw+dimAvtkMQDEHPO369oXvsQ+ifWlDSC1z3AGoj7aCBLCBjUaDjF8B1I8HNgS7Gh74Pscp9LU8oI8DjXHc7/VNjhDvUQAK5zxTzQDkgv+E8X2YDEY+TmKiEKDp4RIF7GyXAUQGVMHQAMorYFolaMpVH98gYVlI52moL/t+QaQ/8TsFW2sMgSQtHtiDgDMAy9hn4YOs72WXXWb+ifQEQ+PvOHTDA39WsJqOrWxffMf2VVApysiDC3xmGpSB7QUfpN0WDx3KyHPbZZLh0MZ9zL25LlBZZLQV7dlpBSkglSHetn0+I7Wph3u61lAwFn1AgXc4oFV5U9pTL4rowRHm7wrM4qEQ2kRBkxpnvLP5+TPLhv9meuQ/eRDM9LQn6qcHv3Y5oVi08qPMLA/6rsqABiBXKIMCtjY6HNUDOtdlCEAfFxPz8wn2ZZYZMczeK2A1rSvjHP2Ta5OklJhMeb1WTXakIPVdO3fahRYwq/GwHT6oYLUAbhaQ6DBcINF2YExkO03Wmd/Hf391Fri+YDUFk2k/2wispkA0TY/+wf66GbDaZHrGv83mv9X0Cqxh7FSwGvp6BKv96vz3pv5mXsTA5TuOh29/+9uTN7/5za7ouDRE/4EPM42uLTYCjigIBmPUrW99a5fnxRdfbDEbcyPmCUlJAoYwPtveA+akPQ9m1kcB2JNjqcZ03QtSULrOEfLaScFJW21H1PW9732v+xkAJZwDYg7FubNK9SEd5fkAfOHlKT9n9+t1xIZ73/ve7jOkQh/3uMe5zyeddJLFKMxNOcbpBRTM0wmee81rXpPs27fP/Rb5cy8T83gFynCeoDETv1FQCwCGeJ7xjGfYb9XeyJ8+9hu/8Ru2X7JZe9Juk/KCnLdgjss1NNIyfuqFR7Uz/p6X59e//vXkrLPOcsUCQIe2C+ufX/a9sOdXycjW0p7IR0GBlJ5E36JtURbG7Uk50c3aCOngI9pHdA+Y64aXvexlyYte9CKXLf6eByp617velbzgBS9waTYjHTtZRgWN8b0Aq93xjnd0SbGWoDQw6s25KljnnvCEJ7g08H32EQUXKlhT9yd0Lxx1Iljw/e9/fwKZTDzwYZ3jf+ADH3DfP+tZzzI7KCBM63UksBp94OSTT06Y553udKfc/o603//+913WiAlh3z1cCtM1B/s8+5zO5dl2p5xyigP/4rnNbW5jxdZ1J75kf4E9/R5F4pj+Lr/8cvcZ+5gEomHvjZf1Ji8w6vyaceCe97xnAiAknlNPPdXKMBnftuLPMW20QLRAtEC0QLRAtEC0QLRAtEC0QLQALBDBaimTUASreYBUBKt5sEUEq3kQVQSrpWDQCFZz/hDBah7uEsFqKQAogtWcP0SwmgeRA9DIgx78G8FqSRLBah6wGMFqfuyIYDW/+PaAPB83IlgtbkioBSJY7cgyoBGsFvvLDbFABKsFIMekHSNYzV8ii2C1X+5h6huTILMIVvN9KoLV/EVnAu8iWO2GjFTxt9EC0QLRAtEC0QLRAtEC0QLRAtECv44WKHzgVc8e8zYZmNV4c6lcLNktoVq9aZ8HwoKw3goMHJ5ZzW9yKJvLpLQNb+UorT8PLvAvbg7p7Sne6AHLht7uUdY0ky1zTCGeWc2xLqWsHsrAhPLwdj8WlIEhrJeRCqIz1OtVuxGmMqDIQ9k7jFlkPLSbXMrKgHIp5Tdvw+EGE38LphmmQZ0gY+nOccAUElRB7YYj7My647fjVPJyNBgmfUpGdgObUZIy4/g8ReqxXEggOent1nMMbHgAXGvSnr0gdYpbnGR/0RvlnsnGg3uatXpGYoGsMMuLS8bA4eSNGp7xZXbbtqTW8DKgjalmUq74dhyNkqRPZhQYIZXRdOxQ+CPSOFklHpb77/BASXWc1gvMZwBeubqLJBOOUAMzRJAWSpLAzqX+CNYrlZoiS4pnwfF1R3/irdhyoZIUUqYxxxiUyrsWxsXk8MH9Lv2ePfuSlSXPslZKSklzytukUW0mhar3gX4ySpZXPDsd5Gq5EQK2LJNdS8YiDTm2NPPbgnxttRaYB8HWxxu1KCNvIMJOahO7DeqY1VJQY7Fkt/bwfrLrjfoD8w3tywcOHzDmDGyC0j7KsqPsF/Ax9hHctiZtPfrrpEQAbOLZmDzQ0DHwdT3DVq3asBvEzea03WpEe+3YvtOlARMSWXOuueYaY7UBE1K95tmA4A88IGq1OnYbGr9jH2w2pu3GKH7BTTswJ81vW3C59DrdZN8B3+6ttXZSSssMhrX57Z5lsFqpWxlw85Htu7B9h90eBetTa90zVC2vrdotXfy3MeFVg2wrNlIZQ1CPED8LSSe9vQ4pUjCYuXL2gqzY9NSMvXdqZtbkQ3BbVpky2abrIhPs4xlpLYN8Ib5fXl517zpw8KDFBN3s3L59ZzI35xkKUa4DB/ytcPgDpVAAGju06Jm99u7dn3JbJY7djGxSKGO17v0eMRwsTHgAMLry6mvc55W1lrFn4QawsngyJqtfwZ68PY3vefgDm/CmPHxQ5YN5sxg+r/nzszIVIb6R2Qj58bNK6OJ3tZRZc2Z62t6F+MM88VklU9le8E0dj9hfdDyCXZge41el4sd3BztJGTcRgg+mcezw4SX7Hn0HEtp4TjjhxOToo3eZX7VNzjLITFdKVZOUHY8KFgPrIsOK8tr4WAsxCn2BLGgYc+spgxfYm+w2fbeXiSGsF5iilOWVfQ3/cm4An1RGH8Z8sBToTWSOcfVaI5lLmeQg01lJ2eZGw3Gy3vJStu1WJzn6GM+2uGvnUQkJFtcgQ9zxbIVgc0zJAZPVlcPGSIf+G6QhZ0XiM0iBQ86YcdKxzwINksYGMmPNz28zn6+U64750/WFlRVjB0R847tUJhL+TvvgX85hYDcyBuB7k4kvZ6WKWYaFbdtsfoW2UgkfsjqBxZNyhDqXc56YzpHQ7jZ+lQNTGnyVMwJEoXHKIJtOHVx9ERcD20aQMsqw9AzH9i6MRWTWRN8spcxqM80p+6wSWZ6V0JcCvsS+BjtzXKtUysaCht/ye9iS44jGJUiz0M7wTUrgoB327Nnj3gVbkW0AccCkYyuVDLMXY5TaEGwbjGloR64REPfAxoIHbcg8V5YOB6n3tbUMUxp9A+MzfQlxSxk8TBJ9ddXKhnqxb+q70Oa0IerI8iNvzgFgM45xsD37NexKhgG8k/6GPkJ74nesl0otqzy0sgfoe9MA6f5B/VQilvWFPyjznDLJKEMF08B+ut6hL+n8iuylLm44+eCwFmPb4V+b75GOemK+pAwkjmF02s/Je4PxhhKJeQxniGfKIBH6dehHrowpczDYhMfpNKFRrSUz8579FAzFjOdg6mRfaEzVMyyhtPu4ENaJBczZUnbGkZQfZVG2b37Wtotsa2qNG/+zgtXyGM7QH/L8Kzu3DSx7+v1GaTRPBZTi/dr/dN2voDEtjzKlbSa95pP3rsnys0XwHvZpvOcRj3iE7zdzc1ZmZVS88VsyvvHGtoDOofTdeX6FOddnP/tZl+wP/uAPbFzFOMmxF+stZc3aTH2UxYqsxJCm5NwBMZfz02984xvGboV1G+cLuk+j8QDjvbKmci6J8VzZv7ScBBJxbYa/YTxUBq2NfruZ+uq+JuX5wILGR2UQlbUIZWe7QKIQ7HZ4MIe7+93v7j6DmYufsX7lHGqjcum7kIZ1htzi/2fvO4AsO8qr++U4M5ulVVgkISEsMgZjchmTbTLCiGiwEQZ+MMaBJAwYDNiATbKrBCaLnIpkF7gItovgQLAQQSRlabXS7uzMvHk5/HW67/n6vMeb1cwKGYH6Vklz976+fbu//jqfPgeyoBwjsN3QtmWjOGf7QzJ1QT7S1loqUV0AZcfxFFigII15NNcscxjn0GDhYrkj/fP68CN9j2nDvJEsXGS/4nsca3BtCM+VWVDno8pkCdZjjscxhn784x/vo0Q941gMdWoei9v97nc/LxWJC4x43/zmN/29rkHCX3Sti/4Q2OrjQjHHsE984hMdmfB0fIc6xLnsl7/8ZffUpz7Vf4vse0dTXniH9R1Mcvg2Lh2DK8gP7cwd73hHHwZs0iwXlCfTD/vr2v88uykD++te9zr3jGc8w8eJclH/pD3vcpe7WPa0f99qnuGPlAF90IMeZHMgjJ11TkwWcuSVrNnKQKnlq+2Slqe2wWDMhtwpLrCasX1UJQBtB7797W87MCvigiSpyqYzzxr/bHvPdOAv2yvUj7e//e3+dbDjpTHzVr0nhU8WSBZIFkgWSBZIFkgWSBZIFkgW2MgCufe89A9MBrRRKdukp1ws2UYvJOSMSns8tglua70TQRKTkcOGGy7dLFdpRZ1QIowuMHACNLsxY5NUAWvNLq5w8tps1m0DA7KEnMBNgdWKOfsuJrFciOh1+rb5igk8J2uQKeOiHTb+uNgGaS/dgDRZndxkaqOIEmClChbYAhsNNvJ1U9wWFwEZyxYbdCKLbWtdsNeNKICwfJxjkRkCWC2T7BwOokQgAEmMv+glPjO5yUIEAYwGfUtbqYgFgww01u+51noAS8FmzLtK/0Cu1DbkXNzcgm1M/q/dMv/xcmYZeKqxtN1V60E2rtZYcKVMtmzscq6fyR2OJjGP2Fe3BX4A7DLpt8kIMpSBwSKPNGRgNUik5TJJUJ1UA2CmIKkojxQ3mPEdbvYjXuYFi6OdTgBFASwI2UVcHkSSyZhWRSoL0rq2STaJi0JXXn6FgS1gQwIj6tWaSTS2Bj13OAMSQU4xyoBCPi+TCp1EyvuuhFnavs38FvY2ybNiIQJcZPMY6Wc5KgU/FM7sXRcBTx6sNszk3kTqEXaCfBqulZVlAxwgvbHONi0vujitoDT4Gxb3cAUARLC5AiWBBdDFV5YRwGZcqAZYLS7C5M0mC81t1o5hoY6b2YiTiz/jkbYbgykwATfLwTrGBTa0E3EDKvpMAHoGmwBMVW+EzeB8vmCbsvBPLjAvH1ox2wJwRbtBcpE2B9gsyvBJGRWiv8GnuDmA9s1AyaWylTWkCQkaGIwmjm1LpVyNkqkLixYGC420uWdkzGRLkB62qwDA8FtIP8sCAEEuil5+xRUWJ2xC/4ctCSw+vLbqfQgXyp/ydlgsZDxXXLXfbA6JW5YF6jjLcWEpltHBaw+5Sy+/zMfZWuvaBjnae20TFBxAG2Ixmv0C/JDlBZvQV/Gc9RT55kI78qfSdVrX2FEjHgWrcVEZcWofwXcrhSjRi7wqWI2L+lhcVGCHAuaYL5QbF4zDpn5IEfyZkp26SI+w3IjABgLbT3yT+T3ttNNMzhXfIRBnakF0EvtExG+ghHp9ajPWFk0FaAvbs84CvKuSncxve2XN2g2kmfGo1Kku9CIftDnSSRviL22FbxIkh7LSRXGVqNF2ib6BOgEJUlzwZaZnFoybz8DBvS7i7/jwCvatVGpTEpYRgBhlrFVSBUBk5iWA7wmQrflxCS7khSA8+IMClXRjkPmFnWgTtEP0nwA4puTrxMCI+Abr+I6dO81P0LewrYA0sPU1sgED4LpuurK+AOASQTNxbDMReXTt1wB6N1BdN473FKiNvDBfaJ+1blJqE+Wv32XaUOYKTtXNJfqVthXj8cjKRTdz4HusC7A944HPM21o5/gtPGPZIS30Q5Vbhc8zzQjDNMP2Nk6bKVO2M4hHwWpMT2d9zeo1/IftP8DZbD+RTqtH1ZoctJhY+NWVFatHqLtsP/GeAfSLRUszyoTtPOzEOox06WYR/QrpYrvqQZyZbyk4HmEVrM9yR9zW1zcjMF2/q2NLHTvhXoFrCmyxcbiMu/A7069zInPCGYY2jE+1PVUAnEkGz8h3zgPRhLFIxqoL0Gd2AAnjnxElQUUiEeHngdXQbumcRcFq02PLkKNyDQc9QvuD9Gp7y/uFbVEGvbnYsHYJdrW53jhKoyIufhdgaE2P9qFb3ejWMkj3N4wFfh5gNcShZc52bhboNg9wpnOLWbDaZsIrWG0z4eeB1Y6UfuZrFqx2//vf3xcIxhY2xs8OxNwwJZVi/WWwwCxAk33R+eef7/70T//UZwGSiArM4TiaY9yt5FPBJWy/AUqjLKDWKciDUooRUnQKIFOQBOvILMhDwSsK9tY5nIJBmA+MG1TOXQF2W8mr9oHouwgMAjhM67XOA9jnYLzP8YvO+5Fe5gvjLbZdCpbSebweRkB6dL7I/v8f//Ef3Ste8Qob48+zyUb5ngWiPPrRj/ZBAczjOBTfUYlJ2hbypj/84Q+3alIfHjbTdNInIVPLNQDYZquAXB0PPuxhD/PfAmBrnv/oeBC/zwP6cNyCv8jrvn37fJw/+MEP3FlnneXvAYbT+Dmu1/Hd2Wef7f7yL//Sh3/ta1/r/v7v//5n7AY769q2+j/9CvWL/gbZ2HPPPdfHg/mAjndohwsuuMA95jGP8WFg262CUxXoyXE6gIzPfvazfZza5+qhJMyH73Wve5mt6DPwN+ZL66jaWQ+tIq+sIy996Usd/uOl/SCAhLh++7d/2+HADy58a6v5ZdzIy3ve8x7/T4AM2dahTNmeIF1cowIYkeslaOfoS5oG2FLHP/yWPkc9IFgN0qK2PzMYTK3dMl/nnXeee9GLXuSjwoFcrS/z8j77LI7fo63gh+ecc46PE3GrXyXg2s9U2/QgWSBZIFkgWSBZIFkgWSBZIFkgWWALFkhgtXZgMUlgtQBcS2A1ytslsBr8IYHVAlteAqsFphMwqxHQlsBqgfUtgdXCqfkEVsvYHCsVAwlhwTqB1QJopD8IwDVcCazmPLiL4MUEVgvj8ARWixJcCawW2PsSWG0LM/pfkaAJrDYtw6fgHgXSJbDar4jD38DZSGC1cJhOrwRW+1mbbOSGCayWqVwksNpcF0lgtQRWS2C1G7gTT9EnCyQLJAskCyQLJAskCyQLJAvchCyQe+c5vz8xSamMRQv5r5ajZAwkGTkR6Q2HdvpSmdUgA6psLjwVpSwvymyBUzm6AKLsDvOYM3JyUl/ZIJAupn9hIW5stFqrdjoJmz52KhOSl5lEjrKAKFhNmcMgfWaSVdu3R9msUiEyq4m8JtKjzAGUS4PUFKUqB4NRZP8SxgVl9UAZROYDle1T5rZqZH6aCLhqOLLTjmBWYzyFXJS/KReLwrIGUFLw+mE/yrAqs9qw23Gra4d9GNiHeYQ8nJ1gHY0js1F73U6tgl2F9gckzpjPkPdSAAOV601jVqs3F41ZbZLLuwFo45C2cZR1GUl+J6MokzQexrJWZrVCoeLGmQ6ishPVanU7wYfndoqP8T/wNgAAIABJREFUmkQmqxTS6TfdM9lEZSEKBGJRIpOnWRu1qp2chbQur8lgaHJdl196ibGS1CoV8zEwq+VAZ+acO9xZd4dWgv1xapY+X2s24mlNkcpdbbXsu2CTIhsKZFeNDatcjgxntcj2pDK+ugCRz02idOAo2hkbJqyzY2FWg53IrAbpP0j58qJ9cLqUbQV+o59gE5+btSgTnvgObHaBYQjxG6PbODBy8GI8kAFl3muZzKwvqVwhsjdVI+sYZBvIvAJWMGMZKUQ/hw8wDajLVtYii7Zr5x6LBzKvZOJBmsmCg5PBjeZi8P9yxZhLEMYYH3uRGXE4mphNwIJkLIaF2BYhPWYTiOBmzDEoczJa4aQ8y6u5sGjpgU3o/2PI52XSdWANJEPP0rbtFoYynkg/yop2GEg9gp0YZ7254E444QSf3+OPP9FOtl58ySVWp8C4xvYW7x4+HCQ+19rrbpy1s8gLWKFwwX8oyXfxpZeZfSq1Wqx3xegXYHdjmR46uOyu3B8k89ZbPddYDOAz5JW2VdZA5JE+efzxx1s9hS0p8wC/Zfug7ErwQWWL0VP/bA9hb5Yd/JBsbfBHlgX60LlMMBn7ZPDtnNVxtBNWdktLU2lQeVCmGd+ibyMuSn8iDko866lc5PfCCy/0doPMD1kRUD48+Q42BZ40hy+QqSGyWDo3FKk7xG/sejMsUMboKayQYDgDUM7nvViIkrWNyL7TWl6ZOo2ufZDJoNdq5sNIm57cZtlhg4vpRltE3wablTIMMDzyoies2bagjCjRCN9gPfXy1hlLpWewy/rl8ahj8sqwQWTmi8wDyiALmWNjo2zh3cDmqLZF+ezYscs/bzaWPDsoLrQ99Gfkkd+CD5AFAmlQxkHaQet7kJQNAD6krdNdt3uW7+49e6z9YZuOv8VyBPnBfsYE5iIDnzLPVDMmU7w7dSo8Hxkf4e9so/LFkslcQmKY79Sqkb1MZeLRPjO/aEe1vtMfUP7Kxkep4mOPPdbqHcKybUc8vO902lPjImVApM1RDtqe87s65kQaCCZWBj60k7S5yhAjDoZHnpRFJTJTRslvpEGZL5mefjcylqHdou+hPWB7sdhcsLZo1/YdUSq9WIzyY6urU+nnu0g/mShQX/kc6VH2NdoN31UZXNYpz/aaMbPCPjav6fWmGOYYBuXDMlIGD5SpMrrxuxuxNGiakfapcVU2+EYcynap7Ms2fs5FhlffPmT9O6STlUXKV7QZKVLYSucm2u/MY7Dx/d0oY8wVZrVZ1ocYZ2RlKxTzU/UwtrdRWjrYIaSzUsd8MNzDBrQtytbmX7u2GzMrntl4Lx/HRcrCAklQfrdZX5iSjVRmtcQCQW+58fydB1bTPkfvUcbqyzYXEWY1DX8kZjV9N45/I0s4vrMRC5qG1zWMzYQ/2vTjO8qmc8973tMX4sknnxxZSguRsf3GU8IpJT9PCyjzjcYb15DimhOesZ8BI85rXvMa/4oy96CPp98q29rRpJnja8gaPuIRj/BRaF8KyUvIyOH6r//6r7nMasqUyrTir7YTyoyMvovfxT37E/zl2G02L5wncZ58NHmFDV/84hf7V//qr/7KxiA6hsVvHC8jjZEVPc7/0DdyXIPfWcdxz/5K100QJ8c7sO08qdBPfvKT7g/+4A982jC/1PnXdeV1to8844wz/Cvf+c53LB6UkbJLM4/3uMc93De+8Y3r+sTc32fHU1zL+e///m936qmn+ncUsLvZj+hY6clPfrJ/DexT89j1dHw9y6qm4yaWx/e+9z130kkn+Tgh/cn44efzmM/gw/TP5z//+e4lL3mJf/dVr3qV+ZICKxGHzYdGUDQJa5PqJ1ov7n3ve7t3vvOdPgzSpayHvMccmrK1KKut+AbiVeZo5vEFL3iBMW8h/TrnZjnBZ8noBqYwZVXk+E7n4XhP2ekYjzLwgZ2O7IbqP7iHzDAuyJN+7nOf8/eIb6v5pc2RV7K4gaGSacZ6AFUEEDf9Bixy3//+9/13lfEcaaPddH1a57LKuA1fY/rR5/NdzD9pH10PhT2e85znWH1RP9Q6sxHD3DzmQqSHPvPRj37UyjeNpzfbCqVwyQLJAskCyQLJAskCyQLJAskCyQIbWSD3rpc8ZcJJ9mI9SkpBxpATmkIxSqh4sNp6YMhY73RNmgoSh+VKlAFlnLoBo2A1XVhCXJxc60KybkbmRXZTN2V1UWdxMUoKrq4etsmTgmkKxbiRrxvSAKtxUW4WrMZNMiyURHmvOMEdq7ymbAjpaej+EJTfYeMWgBJdcOLCUqkYgRR6ErYvADLEyYUBSOaZHXMRsALAmS1cDftW9qVCzHsFG8D5ILtTzGHxI9zjXaPyFxnQQaftDq8E4Ajsw8UVAARtoaLXt+8uHzpoG5YAKnGyW61UpqSa8oWw0FLA80z6s1JvuFIGPMoXym6cbWIBuEa79QajuPk0BVbDomxgR8uNI1hnki+5AbRDvYxgtAmAQ9x8Rb5XV4LcJOwM+UBc6rd4Hjcy4f+ZJOUwbpLDlCyXxUbTLSw2QzyFKFe0vtZyB/YHgMVVV1xpi5cLjYZbWgqgmWq55oaZNNIKwGqHgwwiAA+0OcBqcdMuauWurK1FINriggFrILXKtJWr1bjRW43xoO4y/qmFh0lc8HaTaP+pzZ9h9B/4oLGDjAdunOVFwTQqB6xgHQVtwMYqLRc3+KP8HMAZtINu6gOsxvIFWI35gcSlbQzny7ZYhbi5ed/rRUBepRwlFFEGrF8AtNFWqBMG4qw2bFH84osvNWAi0njiiSf6cgSgh2BEpLOd+ZJKnWob2B9EAA3qvgGCKxFIAVla2mo4JktgaAK4CA//oR127NxloCL4O99F/YqAuYH5z55jjrW8X3PNwRi+14uLpqMImFPgHcBqzPsJJ+wzAN9V+/dbWw1ZQtoQi7uXXXaJT/s4N7ZNa7TDBILAnpdcEsL8+KcXGVhkafv2KRlQBfAZIGx5xV1z8Npgm9WOQ13ChY1wBRipnBz7qb1799piJOKjDKVu7KDf4OI6fNCkLWuxn9U+ArZne4LNBAUMqWyuAums3+wpcDP6JPoWSqfA33iPPCoYhSAbfJe+jXchre3b0lzOgGsKegAohYuvkD9h+hE/pFJx3fa2t3U3u9nN/L2C1ZB3W6AdRvlm2F7BalxARTmw7NCO0SZYgL744ot9/P3RcEp+kXl00l/oeADfV2AQ77UtQt6tjy6VrN+BnbjIjfKnnyAOflfjx3cVDETf4JiC7YoCUwhWyzl8KwDOQlkQPJ0zn9c2E3WZgKGVw1ECFe/SDxWsBilkSGXjQp5Udjm0HqFPm9fWIb30e7xHX4IvDLPxh48zkxHHc0vD7t3mk7CVjT0q5SmJYfrJcBJBcto2lgvFKcAC0wwZUPoJykTBamznV9dbVo6U8qavMi8FiR/PCDpUWWcPzs7acOSDgFq0VfRn5IP1C7ZiGlqtWEYIw3qKv3q4gvbBc7bhsAOfK3hB+27EqXKiutHJNBw4cMA2c1DWTD98P/aJval+lv6PgxDsXxT0piDmpYU41tq9Y+dUe8i0djsd8yW8y7qvdUpBh3jOuqkyxyrrqfVUwSYKckF581uop8wLgHe8Vzko1B0FVOnGEG2i8xT8roAC+rOOhRSQhzLXjSMFV00fhuHgOILLFZiDfNk8TkByGv8sAEdBchxD9HsjA9OzDWLcdvihGGXHi6Xp9LM+ApzG8ApWK1UBpAvINdiK9sRf+u2O3TsM4Avb04cLpfwU0NA2Y3OxrahXGxvKgKbNNZbOjeevAr8UWDAP+KX1BHVPgWIbgcDmhZlde9gIfKYAIE2Phmcd0jbmSPFrnJtJv36XpYZnd7zjHf0/b33rW1thwr+Tj994fPuGSAn9QUHQOreY9QEe7rjrXe9qEnXob9mXom3mGHCWgWwz6VcQD/srgLcAYMGFb3EMi/6ZYLVPf/rT5qsKPEafoXVkXhoUEIY4FUDD8OhP9FAJw2C8oCCezeRxozCPe9zj/E/ve9/7pmQxbaxUKExJ9DJfGDtyTIGxPPs3lC1tiPkDpFJxART17W9/29/jwBYPwWGOzXgwx2Bf+tnPftZ98IMf9OHhJ4xfx0cb5Wm2/eD4FHP02P/PB6v9zu/8jvviF7+4JZPOKwsdF8NP7n73u/s4Ffi42Y/oWIyym5BInQdWwzNtz/kN2Dgelhybnb/1rW+5W97ylj4YpFcps6uAKORFgVm0J0BFZ555pn8XEosEkqJsOefAb2ofBW+x/itY7bTTTnMf+9jHfJyU4WUe9LDGQx/6UP8YALuNQEsb2XdeXYMM7ute9zr/CucSuEfaNJ1/8Rd/4cO88Y1vnJJ81bK4rrqpQC7Iur773e/2cWLeRfvo2i0AgUwb6oGWxWZ9iOEe+MAH+tt/+Zd/sVe17YVtOD/+9V//dS8Ny2se8I71k7ZiWE0n7Pf5z3/e/3Sf+9xnqk2b19ej7j/1qU/14dGuz0qr4vlsmc8C5ZieuIZacje/+c19nACtpitZIFkgWSBZIFkgWSBZIFkgWSBZIFng52WBBFbLWLISWC2B1RJYLYAVElgtMAAlsFomkdxLYDX4g4IPElgtsEQmsFoAhCawWmgrEliNBxISWA3+kMBq4YBEAquFKWsCq/28pu6/2vEksFrYPN4IbJfAar/a/r/V3CWwWjhMQSBFAqtVvQslsNr8mpTAahyPhQMCAGslsNpWW90QPoHVEljt6DwnvZUskCyQLJAskCyQLJAskCyQLJAssJEFcu/7q7MnPMG0UIvMQJAstBM6ucgiBma1bicwU3V6YE4Km3NgYiuVwwa2Mlhgk4anrjZiVptlO1CWNS4q5PM5OzGNE2rxed5OETYakW1lrbVieVaWskIhspJMMzlFCSdM3Bk/ZNCizGiUMQITmS2ou3hSDCellPGCp+k6vfYU+0VkGqtb/LCVMYgMI3V4YCgJcjyQ6ovMatG2YL8zRgdhRxsN+5aecjEfmVHAXJYLG2lgVnMu3A98mQYGl2Ih5yqVAGACsxplQHEqy6Rjm/UopdTuGKvK1fuvspO53W7bTiw2hdEH+SCzWh55z5jM8qWyyYMWS1VXKGfsa3heyNIj0q6eKWcc0jwZjY0lruBwojz45GCUM0a11lrbyg5U7WS4Qb6Xl4PfoGzBXuV9uxIZ72BjkzxrR6mp8Rhgv7DwExiDgvstNSOrWblUtDI6vHzQLV970Ic5dO1BSz9YdsBWF8ql6JmCcK122+7gocBsB+YSlnW5pgwTUSasO+ibzRvNpp26BSMRT9pW6jUH2TNcjWpkk0J+2SbAl83PRe52PIqsJ1MMIONpVi07eSqSTIhT2T6U0UQZYnivjDWoC8qAyFPSkLCbx6BTrUb5MJV4q9ebIqEVmTlUyq3d7tqJxfEk1h2kn/aHbeIp8thODvpRGvLyyy+3U7HHHLPX5CtQ1uudAPIYDSeuld2rvOBwGFkYC8Wi1d9mczHKXJbjCV+ARWgfSHgxbXqSV6VLd+zc6bZt2x6c1eWt/h46vCrsQV1jETvu+BPsFOpll11mTFEoQ7Zp8Fljh3KFyDhVrRgj2p49x8Zy7IQ+hHWNp1zBmMZT5I3FhtuzZ48PA8YuSkwiX2TVuvBHPzYWnB27dokPFyzNvUFkP1o5vOqWM2ndw8stV8zaOrRtyjykZc10Ig2UcYSfQvYBF9LOuoNTvfOYzFD/9KQw6wjK3dieVleNWQ3tDeNBe8V3tV8Y9WK+YHumAXlR2VlKU4CtRk/1kvELzGqMH/nbuTP4RqhnoY/A73oq/0c/+pF//pOf/GRKeo/sd7e5zW1MBhRpJlMRys5O5QuTEMYPzG+9ERlxVPa33owSn2BWo5+AJctYJ0VCbve2HeYDKr+BslDJci0XlruyEMBmyjzEtktldZQZSN9FfGTLw3vqG4wHedSNRzKrlTxpbbA/0sDyRVoiC1qU+0Rbx+c4kW/yviKXjH5vcXHJx1mvgfkvYwAtlawcwSI2Ja03CaB23QRD2um3KFtjZ+z1jHkXdl1vr/l38TvTv7Rtm0irl2zchX6KfQT+slyUWY2+6CPNpMJxO8UU5aIsu45Fi+XKVJzsRzrt3pTMdGS5yzr0rC4o89ysNBDSAJtZP1up2HgJvs18IQ7WhXZ7fYqFg20L6i79UJnYwFyo7AQqPUzZRNh4ls1h1n+UNQKAS7ZjaDdYf5FmsjrAzxVIwu/u2LZodkNYhsfvtMNCo2l9FhhnmU7UA44n87mc+dssExHrNeor40T61c7GtlWI/Q7KZ6pOZXqTKKM4fogsj3iu+SW7HnzQmFNFUlbB/fA9xqntM57xufoL4jQW3sVFqwv4jo7zGcaPmbPBpTIo5JyMPUSuWudKs+w6KgVkDLjCZodvQY7X92vdoTEc4998F2Fi2mJdyxciy6/WU8y/lImF42SwctO2GmeukLPyRZvDsXp9IY7rqvU4Pp/No7LZKEMXbRfY3WLdZv+e/v5iLaDtlpabrg3MA7TpXB/3+i7jnGKCnpH1nBe/715GAZQ+1beIFLbGyfZ/K+HnMcYdKf0sHWVwwT1YdHDd5S53sXr2iy3J9PX/Cwso+IbfQz8W17FCO84LrF+4nvCEJ9jcDiyi7IfZ5yGMspFtNi9sX9GWs+487WlPM3k+jAGN9dg594xnPMNHDWYp9uHKgMxxi9ZF3Kv8H/4dGYejXDzadxwuwvVbv/VbxvKM8Q3m5rg+/OEPu0svvdTfI+1bZZbSeQNkL3H9x3/8x9S4QxndFITKuRfGfHyO8TTZePEe2LpwfeITnzCWLKRX8ztPrhX5JnMzmK95aT+pLFwble8sWxPLDnFCEp1loXnkPAAymLDvVi6dm2pfTZbVt771rcbGp0xdm/2Gjgve8573+Nee8pSnTL1Ou8D/te9geuCnylDFNH/96193mPPiAqvaP/zDP/h7HWfAbznmQplzXn7++ee7448/3od/+ctf7l75ylf6e+0PZ5kO1ffmMZBhzASJTVx3vvOdbXyt4E7k41nPepYPA8nQrfr/PEY3gLjOPfdcH+e+ffvMtirbChu/7W1v87+hDdDvKlvbvPi1sJR1DLKn733ve/3PsCXf1bHwu971Lge5UPrtvDnckXxJ/ZOs8R/5yEes3LWMUC+/8pWv+Ojwzf379/t7xMG5i8p3Ip3z8jvLrAYGPFyzzGpMt869vvnNb7pHPvKR/ie0G1qf55X1Zsof5cM1jKuvvlr2LoZR8eVIRky/JQskCyQLJAskCyQLJAskCyQLJAskC2xggdxHX/OcCTcWmpWaywdsz5Rk4XA0cYNBAM10elFisj+Mkhv1KmQcI1htngyo3/woBqlQpfXXRVn8xokSJm1xkXi+/BMmdVywAbCMk8hev2OTJ8QXwW1Rhgbf4kZsvz+cknCKmzFRJgyba1wsAVjNJnSZhCbi00kg8sUFj96ga/ecqHo7F6c33hSsxoUfpelXuUMF/xVLUQpQpTwBKuIFsJpttlUqBlYDqGucAZH63QjAgioPwWrjfs+1O0EiU9kyKpVIkd9prduG5TUHro5yhMO4YVkT+R7vD6WKjxMyoJMM7AWAWS4DrhUhCVSpBZ+s1hwAO7zoG0gP73MuSiaUC8hvWKRtd0cOG9G4sDhI22KRaNeuAIKBLxBMMB4HkBouLDwYQKQ7mJE54yZG3MhUH25UIcMXZD0r5bh53FpbMaDP+uoKnN6HAeCSC8aQMQXoDNdqt+sOrwQgHdJoi2SFKOdQKEWwmivEegHABxcsK7UoHQugm0mDAaxWDPnVTX382xYzRQZUQZBT4DM3mZJkYv0aZGBCxKfhNX6V+UN5cgEJedXNVIKZ8JzlCDlO2g31lPcAq3FhtVqpW1sBYIZtEI0iIA/p5UL9+noEX3a6fQcpOKZfF+NZZ9GG8N1rrzlk5UuJSLy7b99J7pRTTgn+UKm41VYAcCB8px/8U0FLkKxlnV1cWrLFocXFbeaf+WLZ7KOAhv4wAgoVcAm5P5OVXFgw+wBw2e0Gfztw7SEBUnQN8ATZUG7kAyQG8ALrCNt2+CzLCzY3sHKlbH6I9PO5y00DgAgEwUYC5WogAcYNBwDFuEiGb0MCBRdkQLnwDxnQuEiJfAXp6k6va/erK2tubT20aQCpjiZhgx3pos+gjdWNBR/AOQ+c4wIz8soyhk9FIG8EZKi0KOLXfoJ1RMErsDE2j3Dhd4LzIKdBv1UJwhGknzMJQvyubRdBIdgMIQgG7QHzBZ9l+mE/lgvsvGfPLp+GVmvV+kfET/vDPtzkAbiQeYFf8Funn366O+GEE3w8qLsENqF86Nv1WmjjccF+tC2AtgrkUhlQphNppp9cu3zIQFr4nfHc/KSTXbsVGBNhN8aJb6lkp/UjAtLVRWWUm4JoWRawoW5ucEyCd+kPiJt2Rj5UItZA7Z2OtZ94t1AMQIpKGRJ7wT6IWyVSWB/X1iLgCWA1tkXIb5SnjNLAyHetFmRem41Ft7AQgGvwF7U586vjGaRdNxtZpiq/iDoHCXBc48lwqg2n/0Pum/aBz9IfGgvNKbAafWPkZNwl4y34Py9NZ6b87X/y9iyEMWqlVo8yguWSpQ0y4Gx/2LeEeOMGJuyhUtQsOx3fIg0KTrIDIQsLtkGBONh+9noRwBfkdwNwEDah/VHOCvSkDXWzUWV/0Y8r+ELTw7qD7/AecXP8oyBXpF0lPulX8GGmbdeObVM+Q/voxlS5WLIyxbiI7VIATS4G36vH/kJBilpndcyvYwkFrqHe6/hQN+1tjtCLwETUD9oB76k/04Y63ka+rV8rxXwh7LzxifbLqBcKfmE8sAPbTJU6xRiNdW0WrGb9yCQvc5lpOVr9FusIfEE3T22cNhjYc//demiXe4MAlOWlhw2iHSLwiyDbnw0fwXmwp4HVIJPqQtuEuC1tIhsKX+U4dvuu7VZH8KxczQ60SB2HbeYBmuALCaw2VZw3un/M81lt12fvrX8YjeK4XsBqsyA29YuNgGLzwsyC1ZhOTc8sgGwz8euah4bXsad+SwtMQQ/HHXec/wmgHJUmvtEVcErQz9UCG4HVtJ1jGPRPz372s/33/+mf/snSMQvSmgdc22qiFUz2qEc9yktj4oIvKxj79a9/vX/+Z3/2Z+a3Wo8UkKTjHZX/w/uME308++F73ete7kUvepGP//a3v70/7MSL4y/ILRJUhLGGfmMzeVbwyqmnnupfgURnXC+MIHzt32ZBezh4gwvzPKYfZUQ5SBwm0HGpjll0jMM2Ad/SvDDvAJds5ZoFq9E3IH14t7vdzUeFtPBbOk/68z//c/emN71pK5+bOkilh1aYX0jKIl5c2p9v9iMK/vra177mX3vAAx5g43r1W1unyObiWqc4bkL5c8wOENFtb3tbH+dZZ53lAYa4ZuuXlh3lFHHwi+UOf3zpS1/q3+WcBPez4NHrAh4hbZ/85Cd9PA960INsnE6fxXP4/Nvf/nYf5rnPfe6W/X8eSO4Od7iDO++883ycZ5xxhhUNbKZl+oUvfMH/dt/73ncKpDUPrIZw6mP0ecyTWC9ud7vbmdwt1h54ocyZTgBJKT281brAsqTvsY4/+tGPdk9/+tP951CeXIP5n//5H/fqV7/aPwdojXnHPEpBaZrfefbUckf9owwowbHMp45bWMZYm0HZ47rwwgs3BCNuBqTG7yCNnLddcMEFBrLUtt2Mn26SBZIFkgWSBZIFkgWSBZIFkgWSBZIFtmCBBFbLGMsSWC2AERNYLbCXJbBaBAUmsJpzCawWwAQJrBZ61wRWC8CmBFYLII4EVotAQG4aJLBaAP5i4zCB1ZxLYLVQRxJYLQDLElhtCzP1m1jQBFYLm/IJrHYTc/yjzG4CqwXDJbBa6FcTWO3IFSmB1cLhHV4JrLa1hlfBZAms5lwCq23Nf1LoZIFkgWSBZIFkgWSBZIFkgWSBZIEjWyD3ydf/KYQwfKhGOcqAQtaTp8Y6vZ6x0bS7Uc5mOI4sF816zTbkwAJAJgCV7FHGJkyUlfWBydTTZ1hQGI7Cht9QWIL09A8Yznjpc5zS52RcGQRwkp8LWghvMoXjsKmIS2m4NTzywtNSxWKUpnLCsjYrB8K0jSU9hXxJpAOjJGI+H5kJEE9kwoiyp0i7SSAVo/wNWLXsdPYgMl6AAYtXqRDZv6oiA5qfIM8h771O10725XMTY1YrTMZuMAzMT9OnXIdRzm+tZWleb61FtrPcJLLfFaPcj2fCyFjTKtWaG7rAbARJR5cPYKkCWGQyOc5COTKvQPXL5NgGPftWMRdOHuKqVkrG3NbpjV17PdgC7CFk/gCbBaQZmS+yGY1HkVkNZR5ZiLr2Lk5A0odrZchrBtnQ4K/hW9igXVwKLCllYVbrddvG3tFprVk8Ps0ZexzY7sCOhWut03Xtbifcr60Za85gFP08Byq87MqXojwTJPN46hNMNsaEUYU8WZABRfopsQr72UJWLrIDOi91Gi4w9s1l18hH+SdffzMwaLvXnvJ5LvYo+wXC0p6wLU+YAgiidZMLjSoLCNuzzcHiEU/+glnPWBILZfNDMBTaCcRxforNkcwxrVY7Muh0o5yuMm81mwsWJ94jy9FFF11iaYYvkUUGkhlkyYJPrWZsT1dcfpUxq8E3ldmFZbFr9x6TwvRsIpmfQzaXNsG7PIXb7UXGQcTBRTXYhj4A6V3GD2Y1ltfaerR5p9OLbWmhZDIGl112ufkhTljS/uvdjqVBmX7qjQUrFzxnekDnqTKCrJuHlyO72OL2RTsRD/YZvot8kA3oiqv2WzxgZIy+FNkQu/3oV621dZNhheRrO2Nfgy2VmWwe6wVOviuzGk/oIz1kf1HWLmWNUsYg3LPsUG70H9wzTtQ3nojHN1kXYDOW12Q0svqC8LSP9r9gQ1MZUH4X8SizGv0BecR/uFZXD1tdgD3Icoey4LtgN2OcyAftgFPGZPxQGVB/Ij4gsQy3AAAgAElEQVRrUsC4STvDj/hutVazclSGxXI19gV4Tka9AwevdVdddZVPM+KjdOzpp55m6Ud+9Vssa2UhUJYA2IO+jfZqXrukYwyVBUQ8rPvwR8osIg0q9ajseirpCOloXGBWg4QeLqSFaR6NJsZ6BZ9hPJVyTZjMpiXFmX7YoFgMwJHArBYYQPGX7bNKSVnjn7HfmXRjPsoHKwssysXasU7L2hDEbW24yA6iPSOoC33WXOaqXGTenToFPppm3jWmqFHss5RZrQyW1myzJlcsRFawXmTHVOZOMFzaeAOy4yILN68fRB1lP6ISL9pOKrNav98ztkL01boZom07Gc7Uh2EHlR7maXc+Q7kpYyjKn/6DvohjA6STbQ6+r4wSZKZUdjfkkWWw0IB0cmS3UhYg2gcS7caMWC5bnYK/kWVwaWFxqu1iGWHsowx/ykjAdl4ZEBGnsoUxDOoO+034Kv0Tv6u9mN9ZBjWWC8qOacNfTc88ZjVt97TdVrYHlBvbW51rKLOasrt5f84Hm+NwBW2OfDPvuimLcFqv1cd0LqassfSBwWh+vVNmO7RP1g7OsE0rU3VkwsbYg2P+ic31kGbadmqstRiZ1eC3kAJlezVPFjZfjGyI2rbPMqvNssZoO5fufzEW0PaVbcxGrGbaD+C9ee/OMqvNC6Nz9yMxpW3EgqaMJjYuE1b3I8WvcW4m/ZpnlTLm+A4sKuyfj4Z56BdT6umrR2sB+p6OQ3WdBvFyPII+/jGPeYz/FNi/lLWJ30c89B/2kUeTNrTj9OeHPOQhxqyGfphpRttNmcIHP/jB1kfpPEnZmPCettnKMBvXTmJ/DslIsLr5cXSlIusrY+uvPvWpT5kMIqVBt5JfZUXiWAaSjpz3KDBI2wGV+1TGNdTpt7zlLT4JL3zhC20OgfCs7zqe1XYP77DsdDyO55wXqmQowqrs67x8z/aR7G/f8IY3mJyi+p6OO8Ca9/znP38r5pwa/876NCJ6znOe4974xjdmY59Yjlv6CA7n9vu2nnGnO93JkdkOYxRtw3WsNG/tSsfsYBMjs9pDH/pQ9/3vf98nS9eVca/jULBy4YJcKtcAPvCBD7jnPe959q4yaDKfs/VAWfTUJ8ls90d/9Ec2ztVxFsan//u//+ujvetd77plZjUb40t/BwlOSGMyTqZZx7x4D2xyuMCCpmxzzJv6kjLeaduiAM2TTjrJmORQDvo+6yHWKmhzyLZuhVEMaVVmc/U5sLqxneHz73znO1NzEa4HoC7rvOG6fFfzi7WDz33uc/4V+C0v+LOt7Ym8Peo3mdXA9DZPMngzNkCZMO/4FscbH//4x90973lPnwxt664rT+n3ZIFkgWSBZIFkgWSBZIFkgWSBZIFkgXkWyH367/98wgluQ2SY6tWaLYq0BDyx3um5AXYusAGGjcBcALo16w1XLoeNVSx+RBm+uLGqC0UKUtHJq4LVsFgwyuQDwwZQ3HiMmRlPbdJwYlooxkmVTp6wOcJ/K1gN0pPzNsMAhuOkWWWGkFdONCF5w+9OSVLm4uZNoSRypcWKxamL4rlclL9RiSVIHPJCGgwwVyhHOnXZcB0P4+Y0wGqchEJRjHkHWM1kdwSs1m13DJgIsBoAVrgqhbyX8pq9ut22La601+Jm+WQcKdchz2oT6FzcQMJiDcFqtXrDjSbhpN8YoLVsop0vlB2AeGEWHOXzwHRlm5G9vvlJKQ9gQQCrwYcJIBuNC67VDlKAAAxwgXZpabsDgIjXRmC1uGHcsQ1OTNZp220L2wz4BX/p98O3Crm8a2abapBUtQ3FQZTDA1iNeSnKhh98Y5CBNdv9gRuMgv2xkcrFhv5wGBda8tG2kEvTjX8ukACsZhuBFWwYhw2/cqFsYLXAeJEB33LxdL+C1eAbcQMyAighvaqLx8zvSmtlahHa6o74gzIJoHy4Yaxyh7A3be7bhww0sHv3MRGkWI1Sp9jEpW1zLvoh5C5tcWZSsLQhvnlgtfV2d6odICBg585dU4v63Oz/8Y9/Gtl0mksGTMHiDusC8kUZ0Cuv3O8llnEdCaxGX8XiKMu3WIlAH6SdmwtIs7ZpBCVgwZplNJC2Be0PbUIZXqSnJ9LPa622yT5eeeVVFh5AKIJdWp22AZiwKUHA0NK2aZAZF87RjbDewX7c7O8LcKRYKbrdu3d7+8D22r/QTw4uHzafQb3goj7AdizT3iCCrdcBRswAoM7l3eHVVR8/vm+AVwFRaduONHChDj7DBWa0zdysQN71pD9trpswCtpWsJr3jSw9CM9yR9y0j4KTivl8BBnn87a5oSA5lD/TpsBQ+AsBfwR90c6U+0Q7r/KdJ598srfViSeeaG3pgQMHpiRK2eYgLNOPsmK+tP6WCxE8CpuxfIulUgRAr69bHmuN+tRCL8v66muvcRdddJFPG8qFm0WnnnxKlIIVyU58i/2pjhPwjOMiBUwgDP0N9ud3kVeWr5a7ghcRHzdD4O8ErcLGrKewP8s3ANND/4uhFfpRXCpHDmD3PElKyIDGTe8IDtP2IaQ9k74tlKMUo+RFNzwVlKNlhOdMs24MwE4EVy0fPmhlirpl0pZra2ZPBRsBjKh1kG3dJB+l/bS/gP8oWMdko0dx/IY0W30sxTQMJ1E6HFLYChzkOGFlJcrg4nemR8FPWq9hZ/oJbEPfQhtJf0O5sb5BBpTtJMLQr2hXlDuesawhfcw84jeCKdEusV1V8BV8k20g3mNfgPpB0CS+xfTgO7SnboTiOcvUS0lm5AzNWt01m2EsgbqrG4wcWw16UZ5yPBxa+cKf2Z9uW4z9iIKqR5OxyMrHMQ/SxvLCN+kz8A0+nzpUIHMT/M42Dd9iuYTxWzhsoCA2+I6CSljftV7gd2UWZBnhW2z3YEMF0tHOKHf2KfidedG0qQSw3o9HUe5Lx0iwCX0ef1kuiJPtm9YjvKtzmQj6jPJLutmuQBidK2FOpBupEXwm86BSBMq32y3X64fDGFq/kE6OK7btiHKx6MfYv9Sa8aCUzo8w52IaVBIX39C+mP6Z/t54LEC/Q4rmgdVmfZBhZkFpzNFWwWqIX787D0CmaZgNf11gtdnwWhf5LQUebJR++LGCz9muAyTB+qGghBtPCaeU/DwtYOsH2UG3eXFzbgrZu0c84hE+CIA0nBPgdx3XsJ+/PulUEMnDH/5w9+53v9tHh/6efSPCfPe73/XPAS5Rv1dAjwI79J79trYZ8HnOXTAfYB51rRHrQDwE9J//+Z/uiU98ok8Dwmtcm8m/AoNoQwABKQmKZ/PWRXSMprKAkIB8wQteYON9jssUHI57bSu0T7N1UAELom3geBb247d1jLlRXmfBavw3gHSvfOUr/Ws6FlCQP2RMzz777M2YcW4YBYoxwJOe9CT3jne8w8IfLUAGeacfQqrysssu83HqeGHWF+aB59TPX/ayl7lb3/rWPh4CophQjtMxN1DQ0stf/nIf5CUveYn5yfvf/373+Mc/3j9H/PP6hdlxttYd/RbkdXHhO5wfwN9UKpr1nWPQrRSYrqkzDajjH/vYx3w0kKXWMIwbZcvDbpj/0Cdhc+3TGV7BaiqLqUAurBP98z//s38FQC6O8WEP9RMCdiGRqtK6W8m31l9tW3RMDTvoXETzpW0vv6vg0Y3AiFhPIcAXADktd/qErlch7w972MP8JyDdO6992wxYjXUDf2EzztsAHD3zzDOtvdqKDVPYZIFkgWSBZIFkgWSBZIFkgWSBZIFkgVkLJLBaxvyUwGoBKJPAasveDrPMagmsBqNEsGgCqwVZzARWCz6RwGoB6JbAagFYDUBGAqsFFleCLRJYreZ9I4HVKlZHElgtgC8TWC0wGiawWgKrpWWKeMAEtkhgtQAUVbAC7xNYLdUWWCCB1abbjARWCweKFcSTwGo/21YksFo42IsrgdW23pcksFpYB01gta37TnojWSBZIFkgWSBZIFkgWSBZIFkgWWBjC+Q+/rfPnZjcUi5nm0aQATVptvX1yCYCubSMoao/GLkcNCQzZrWFhSApiJNbnMThlBA3olROEQvQSh2uJ5GnnmfMUpMhZDGDDOXUSeFcZFBQthgQQ6mUWzzVFWVCVE6g0x8YA4GyviEe5kWfg0WAz/OFyMSATXqeclKpu3yhEJmQhOEA0nvKCBIX5qOcIhiheOnJSnyfZQflTDudPYxsE5NxZEMriDRPrVIxVgw3AmtF238CYDWTZygVjNkFMqDFUmDbgi0j+8hqZONYa9kp70Y9smtAMpXXoN+3k4yIp5rJUC5t22nSn7lC0U1ymTwQ8p5JS45zeUdbDIcox8g0RlYGMKstNoMfBvapsDE8GOZcpx38ByxC9O1GY8GYRWBbnjyFvBrBFsrANxlHOQ2Vz9i+tMP8HPli/CjbRjNs0leEJahcKdq31tZW7GQf/Jxsgngnl0mV9QZD4xXEiTYuLIHFiuUFH+AFthieoGw0m8a8UixHNouC3EMGFNJxuAAm4Ik+1G/WHbiPMedMooyBMn8U3MTKV2XU2p3WFJvFPMYp3ZBR1hNleVHmD6SVbcW2pR1T0sPREtH3UKYmodjqRIa5QvAR7//drpTLumv3AkMeWO1YpuVS1d3sZjfzzyF1wDSsrbWmmG/4fGEhMquhzrLsVldaDkxfuK655qAbTUJbigVUsrCAFYzluPf44+wkeLEQT9r2hlHuE0xy9IeuSKmiTHnSFn/ZznSE7WYyBhNkaGtKlZr5P1jHePr1iiv3GwsX/J+nsrHJzlOiy6srDixboQ7G+tVcjPf1WtPSABswv8vLK2Z/ZXWq1utWXsrcA3+kfSDtR+ahQ8LQhv6K6cS3InPbwIGxBxd8Y2VtzXxAGQboGziJzBO4OJFvdSSXm7rnu+h/eD/LcsQ6hecsC/gF2Q+QRjIh4Xcyk+HUMP1n//79Vh9LhYL1d7CHnphm/Mo6g7ZRmQtVdpZtO+IgwxnaKNoNoIpTTjnFmwXp4XMAb1i/EDfLBXWFrHgqhwdb2onmUWyv8J5JEOYikxbipE2q9cgM5OtnJuENGVAwR/AZ03DyvpuJ5Hdki9Qxg4JmYDPmC2VFwBnSxXZfme1gT5XFZB1UNjuknfUC79ImqDtsV2FDlkuQ3MjksN3E+hHEybENQNXmz/3INgqZY7Y/iJtxdrs9YRyM7F+o+2TYUhlQ5F0ld5lOZZlCOvUEOP0H3zTfWF2OTEi1mpXFyuqq1X34AuMBc54yq5k/FyL7ozJIod9XFivW2dEk+g/yYvVQwg/GI3uOPpBlhzYpyvKu2/Np+emy5UvZGJAWZUdjvtRPVAZ0PB5Z+wl7My/KCob88jkYIFD/ccFv6UuIX+3P5ygvti34rjKrKUCKvo20s+zQNjD9iIftD/6WyqG/ALMdGW2V4YzfQZh+txfZRbJDIniuLH2QAeU7U0wIwqgHO7CMkFfaWdmKUBZsK+CH5lfCoBba/bCpq7Jk6s/4Dr+l7SfKgW24yteq/CvSxu/qGAZhVNac9RTxqAwSfRhpI0sM+3D+Zu3kJLK+ab3Q+YLKjOm9zmtgD2WR4nf6w8hoq/afZmOI8myFYmQ1Q/y0lUqF4hnt0xeGZtiGbSmkPpU10OxQr1q7hPmlzTHrFWsb1Z7FcpSj03kf7KdtlzHLZvMP5l/zOe/+aJldGH/6O22BecxkWhdn2QCPlslM64oypem3puZ/m5T1vC4mttn4txqePoh2hf2zb49LgYn1vve9r81RErPar37tUiYtbbPoJ8rUCUaexz3ucT4Y/EeZtZQtnXHiL9tjlYtEWPaNyiprawRZQsgu9tznPtedddZZ/inGmuwDdd3lFre4hbEPo/1mvdY2W9efrP/LvsXw2odfddVV1n9i3Ky2Yn5++MMfmjQq7q/PxbEq5EdpZ53n6don0mtreJOJ++pXv+o/DUYtypEqYxPszP5wI3lW5JFlqixNGNcrWx77LMSpLL3z8j7LrEZ/+N3f/V33tre9zb+CPpi2VeYwSEGSWQ1jUB2LzZMj1Lmrzgm03NG+vfe97/Xf1bn4ZstNfYAHRlBWZORCPGxLj2QbVQhQG3HtUJnKNU7tUxAH2L1w3e9+97N5z9vf/nYH2U5e89jyNpvf+9znPj7oF77whSlgq9Zfzk3BBveVr3zFh0eedM6njFzz7DPL2AcJWFyQbdW6qv0dbQSmcYaBj8+TJ0Z6dD2DZaPsxniXEpmQNNXyU5//0pe+5NMG2yhT40b1QvM7jzn6SGWhexoMt9GYknbHX5QPx7aci+L5Pe5xD/ehD33IRwV2bPUNjZc+iXbuzW9+sw8PSV7mcbatnpcHZQ3UtkXDvu51r3PPfOYz/SPYf7a92KyfpnDJAskCyQLJAskCyQLJAskCyQLJAskCfk70kVf/8YRgonK+4JaWwkmZcrE0BVZrrwfQxlq7EyUIAVbLFvVr1bJbWlrwYbDZxAUHLKRuBqymkyZOpDBRs8WqITa2I1iNk1qAaeaBvbBxxg1d/OVkcTiMYCmlGu+PxrY4oRsPAKvpYlJcFB9FEE8+bpYrnTi+y4WlSrVqadD4R6PpE9NxIisbwJMIuMHvUVInylrlINMJpAomuB7IFTbhAFbj5DXvRE60UDCwWm6MTdBgW2wo2uZcEVIBYbN8oVZ1kFblxXwCxGDSUWtRFm1pMfiCd7JcLKOuyGP5Tc1KAEgds+c4VyiFU36FUsXlMtDMyOXcOENh4e84S0Kv17d0QkJr0A3ph4wmF4oajZorFkOc5VLDtdaDzBCAN1ykhH9u27bD0srFPIBXuCA3tbCUK9i7uli4a+dO22RFvrjQAlsyPQCr2WJPbmwb4UH6LaRtPBhbWfgNjSy/pUoZhvRhIMO7vh6ANa1O140zQOLEyziGcu8NRq5aC3lvLiy5er2a2bZsYSD1yAWYeqU+Ja3I+oIyV7AafaMgIE74Oet7bjyyhVIsRBIksbp22OqRl38th7SpNJUVwozUqS6Qz24Ksv2BfBvLaxoUG30W1YP1AqBHW1CZxI1MpJf+vLKy5tba6z5ZWCgisKxRX3AnnXSSf46FIqap3e5Y3gGIpA0htcp2APUG8iO41lbXDSzVarXdIKuz00ClnAFljj1ur0kHAmPFer3e7dgiNHzDbCQLjShnbmohLbTD2nrb2vPRMAITi5WKA6DM18dCBNgdPHR4SgZXN/sZ/6GVwwZuq3l5uBBPvdkwQMzOHbujZGS3Y+EPHly2+oV8mKxbtnCHeBTICH+k1OMxe4+zOK/cv9/iAeAvygJGcMOgP3Rjg4Dm3Wqr5dMJH2CbrwAUlAvbPQDzFIhGX5rdCGcYXUzFvcbPcoSPEVCC9Kq8E0EnO3fuNMlUbMIwX9tEGlXBXrCVLmRqmq2/kH4WdY1tl4ItKGsM+2CjiTKgALqwHYTEJe+RJ5Y7wGqUOFRpSA9Wy9pt1FL6j4KxIFsc++5YdmgPdcGb5TILVuMY4GYnnBhlf4WJAvllPNjMIeAS6WdfgLIlkAv+wPYBZcX2HHZQUBfLFM8IdEN5Um4VZY2yxAUABtOgAFC/8F8MYKB6tWLtuYIRAVZj+6hgSvRfvJBGtsN9yElnwD6E57uIh6AljNcUiKPgIeZLN/ZnF92ZF5QJv9VaX7V+EPag/7c7HfN52ITpzBdj3VcwdL4UwSW6IVnM5a0sdFwHlWPrswSspsBWAJJZf6uVCIrVdjiA40PfCr/QTSgCaFj+CKNjV93gQdvLOgjbcwMCYDX6CXyWdpvdrGOZ/uhHPzLgI77P9gHvsg4i/r179/pXYEP6HnyM/RE2+jg+x7cUiKnjXpWkZBlNbcT5MUhkVaSt1FdLhaLVEYyF6De6eYswtA++ST9E36EgYD5X4D7KRSV01Ya0G+LQNpnP1ea6Oaw+pmA1BYHpeAblzjQo2FrBnQrK13mPAsi0fuG7Wgfpq95uuTA+ByCb9lQgj46pNC/atuM9BSZofTbwQnaQAfFpPCiHuLkXDw8oWE2BDJgLaLkzfaNBz3wP5WZjlUaU0lbwdLkaQaJom9mWLm5ftHrkZWQz6eTReBQPdUyiNLD2y6y3+LvRZuRGG4xb3bzUckn3P2uB/0uwmo6DeI/6oH6q6dlMeB2b3JDhta1Cu8y6+Ju/+ZsmRYf6pIclkr/96llAQSfMHfyXfYX6wKc//WkDUSmzFNt2/IUfqd/OA6Ygbj7XdS+0x7e61a18MgA+e+ADH+jvH/CAB1jbjH+zTuFbHFPc/va3dwSLIW7WI6aFaWTd1PUApEfBarTD9773PXfzm9/c/xPhGSfi53cvuOAC99jHPtaH+clPfnK9HIRpetWrXuX++I//2MeF8cW8MtIxAtYFIAOJC9KZmhfGOQsW0rVSlgGesdxxr2BEWy8plWyMqX3aRhmfBZ9wXnXPe97TQa4SF8BGvJAWjhkhO/i0pz3N/wT5el4KglEQ0vT66GiqL2Za73CHOxhYB/PLrbZvWhYEzAEYdt555/nk4TvM40YyqWqT2Xumh/7FPCtoifcYgwPQhwvtNp9DMvfpT3+6f476q2nW+rAZZ/21X/s1H+w73/mO9WuzB444F/mTP/kTk1hVQOrsd1T6lmUNu6m8L+WGAdzkPEl9A7b9/Oc/76P+vd/7PZuP4t96WIlpU7CU3us4DmPlz372sz5OgNXmAViRr/PPP9+HATD0wgsv9Pd4zvJGmTINeMZ7nV9uxvaMl2E3GkPqc45/4ZsKIKZtUZ/+5m/+xkcJu84Dh2nbgnndJz7xCR8eErrzwGpqQ7/2nO0nsD4w/XG8H+fcz3rWsxzkb3Gh/U9gtc16RgqXLJAskCyQLJAskCyQLJAskCyQLDDPAgmslrEZJbBaAquhgiSwWjgZl8BqziWwWgKrJbBaAHsmsFoANCewWgDBJbDaio2nE1jNn5BIYLUMpJjAas4lsFpacLg+FkhgtQB43gg8p+BSbgwnsNr18bhf7ncTWC2AqBNYLQDyEljtyPU5gdXCQVECpOAvCayWwGrKMJfAar/cY4KU+mSBZIFkgWSBZIFkgWSBZIFkgV9mC+Q+8IpnTcAehqtSKBqzCGRAeeJsdW09sqx5ZrXAsjYcjV0+k2hs1KNUTZBfDHIUAL6QMULl5/CbMgRwYoRnyuhAxq9hv+sGmWQewjIMJlfGrJZJhiLuxcXI7qa08mCwIpuISiwNxvEkHU5sxfjjKXt8hyebwGZlJ69dXFTGM548UhaHRjMyjW3EZJDLySJTvjRXngaSfHrSyhjmCpFBZKJsbaN4Ii83iafFC5DuyiRcCw5U74OwCQ25yQzAB/asAv4He9ZrFh7/5inOdrtlvtFdb5t9FheizB9sZWwu7bbZ35/MLQfGr927jnWlSrgvlqvGrIZyGWYsMWBWy+VCeiDdZQv5fUhuBbAdkstTafUapE6DHzbqiw7sVbjAMKLMapBp9HkfjSJDVX9kJyv19DpkRVUei5V/z67dxuyFZ2Q3QRqZHpWggD3IooS//UGoU2C4GWZ+rIAAMPOBPS/YfuharVV/3+723cQFxhcH/8nKtD8EU2Bg5Wl4aa26hRkMg61cvhjZB4slYaSLLCbwYfMxF1kAK+XI6ocwdhp2NDTbAvhHO6+314zNBfbgqVVlpFDGDtiYLC/YhGE41GVtN+irxUJ5ys70jSGodeyKEnJgJLENn2FkRlTmp8OHV41ZDeVJFi6AE0444QQf6+5dx1ja8C4XyzudUJ649JT6oUOHTb7N+wjlbic5N8pYvoaD2J7gXbafO3btNhYcX3xZw72y1rI40WaTYa5Wb0bp1UJg18EF9iBlVjMmrUG0VbURfcBN4mnT9U6U9uv3Yr0Gix/9pNVGWx3aE2VFqtRqdroWDFa01VqrbSxBYOdi/QIjHVkJO71elA5cWXFgFfP1ZTx2t7zlLf39qbc43dJw0SWXWP/V7fZjWU/GUTYOvpH1X5BNRLpxoW2jPyNPyhTFNIONyOxcq0VZVWGO1L5ApeLQD5LZSMFwaAeWl5ctDfwWypnMMbCbSbJecYUxAxyza7drNoL8MWzGOqJscHjGfCm7HtLJ+gIf5qI1/BNMpMGH4yljnKCH/C0u2IGnx1VeGWmn3+7bt8+Yn1RmF/cmAzOJsssYPxizzoxsn9mkGBkSkH72RwcPL5t9EJZ9/67tO1wh6ztgB4ZXKU/YjcAjxAlfxIV7yrAiDMsI5UXfQLko+xHrPtpGljXSQzA0bMtvwU5qfy13SIzjatbBEhTaf0hVGpOl5AV+zrqDdpdxgoVUpRKZZrDlRgbQUJb+W82m+QnaaaYTeWcdR/22cZew982yRpH1E32OjgnZ/gP6Rh+APa0tEmlOrTu5ojI55SMDXKE4V+YVDKPzpGvA4kq/7fR7kQVzA2a1bEjk7YN0sv2BDchqRlY+hIH92T4rs5QyicKGkfGuN3dMi7hoc+1nwT7CdgD1kcyF6rew64knnmj1lMxqYERjWSgjoPZ9KEf6s7Je6BhGGU+h9E47azuA8GwnFxrNOL8oxvEtvsV3R0MZfwoDJWzLeGb9kD6DukV7KqvM7BhDGdqU4VWlkDmuwLvzxvMqaYR7ZfZQoI0yaCojwbwxzOz4Z5aRz9d9YYmG3ZhOjBmUWW2juskwyujGNo5/7aACWNMyZuV8sTLFTMn2TdOM4YiN0yqlqXlKLINpAA7bqMlw5MC67NOQi76nbIXDSZRVVabYHbt2mP+jLpIFE35SKIc2cyjzNfyb9lc2O9hGy5153OivMmEkJonrstbWfv9FgdWUycl8U5gHdaykfZ0CyzTMDRWe/fmsXBp98vTTT3f3vve9g++L1ODWSiGF/mWxgIJOmGZl1oFfs//56Ec/asxqusag7aL2+drOKQPpLLvTne98Z/9pyCk++MEP9vcYm7A9xr+1frFPwLd4D3nHL37xi/5d7Vtm+6t5/Y+mGb8zfWD2Irsb4mFc6Ps5Xv7GN75hzGpg/9oqcxXTo0xUYCFYLfEAACAASURBVOr6u7/7O/8Txi7zAIXa937ta19zD3vYw3x4sq/jXseMs8oNNm6S8tWy1rUrlKOt5QiwD8+2KgNKXwJj12c+8xmfZjCEcVyv9Qa2ffKTn+wfffe7351av2E4pIH2UdvrnBV55TgLfvXxj3/cv37HO97R5kNbra+6FgtmqL/927/1USi766xU6Vb6eh2Halnjnnn5jd/4DZM0JWM5fv/gBz9o8qkq33oktrON8k/WbNifc1nNB2xOH3jHO97hwK6m9RX3Oh5l/cRfXYPXfCF+1n3UAzAr4sIzzh3A9EaGsC9/+cs2t4bd5jHboc6yDsBnlJ2RfoMxINgjcd3pTncyk2g64b+sY5CwZBowB1a5TU3DPDayzfrbRj6jbavGpax1fI42hHmHROwTnvAE81WuMWjdV9+DD4M9Etfd7nY3+5SOT46UF85tMXe0NVexP9qtd77znT4K+tpmbZPCJQskCyQLJAskCyQLJAskCyQLJAskC8xaIPeev/yjCeV7yvmcTTTq1ZptIgJMQIAaZAe5ITSeYCElAGJ27thhgBhOnPAcky5uemGyNW/SphMmTAg5iQ8T6ACsGXv5zrBxjgkZJ3MIbws244FNpCBJqpJnXKDqdCLwDhNmvjucRJATNjm4iQXAD9OMyTwni9iENbDLOG6iIF26AcZ3q7W6pQ3v8bvII8NAspL5woa0XnFSOx+sNpoIeG4DsBrYLwyIJmA14JsoHwmgmy0WTSDzGlKRH48MCKWLggC5GYBvMIySW3kA4AKICrZifnvdrtkQiwflUgCoVWtNVyoHQFWhXHbjbHd4MJi4PhBcHohWts2zImQxs2s8iPJwhXzOQQIWFwCXXASt1RdsI3x5ecV8WKVakUYC2rCIWcgHoBvswTKFbzC/615WNAB84P/lcpBkmkxyVnc8WC2TU4Q/0rbwvSg3ueLGqEwz8kN+8yyz/3A0cuNM4rPT7rrVtcDs0u5ioz0EKlerBi4EApVlV65UXbVWCWlzAGpkYLVCwVUyO9bKFaunAE9wY3gKKODipnJVNiNRBzcCq9lCXy6C9mBDreP0E11cUUkytDesI3hPN1z5brOxaAAXpJnPIYsZF/ILccN1krdy7HUj6ErlFyEfaTIOhbyDNB0uLGgRPARJUH5LwWoAiOjCPNsNgNWuvvrqUHbttstlgDMw7tOnUSeYXw/ozIC/tUbTygVp4HOA1S6//HIfJxY1TU5xYSlKaOSizDHiZ70YjKJsGcBntsmt0mDDKCcD7WD6P2RMuYg6ngwjcKQKad1tPj34y7pTEOCOAoUhz0tgkILVarWGgdV6GfgNcQIsdNFFF/n4Ydfb3OY2/v70XzvD0nDJZZdNgdVsU388iv3XaGLtyXiUdwCt4IINmGYFk+FbbMewIKqyqnyOOk0QKuo4v4uwBN6h7FTyj+8CfKJSfQrQ5KIv3uMi62WXXWaLvifuPc7i5HeQF9hZN37pV+iTCc5Q+TwFkCG/BBsh/bWsDUGZanp0YZW+gbyw3wdghuG1XuP7XBgeDgZmHwWr1epRQhdpt02rfG5qc8PAl+3Yv8P2rCNL9eaUnAzTiTpI+yiwDGVHQBJ+p9QsgFv0efxlGancJ+yvABmrayLtivTSPlpeeK4L2JOsfwFmLVPGdgDmmry4gFcg/WkA0LU1s5WC1dif4e96K8oHA9SrAEpfEbINFa3LDKMbBShTbvrh+9ObTqF/9HJE/QBGUTCoyqPjuYGNchFQommGLDZ9WPudeqU6xRJg/WxvEGWOR1FSqCegfADguCkBOWn6Buoyy7pcrpgvoX6zvUW+KX8E32DZ4T3aSqU/Fbimm7GtVgR2q2QX+mE9bMF87d+/39oZbBISMIf0XHnlld7OqF+QSGKfxfEG6hxtqH0xfJ5tAuzBcodP8l0dCyEMfXehUTPfQ90noFPHtxiPERC52IiHSXSjsi/tFdLItgXfYRmpPWBvrWv0W/gRxzAqi0yfxl/EyTYcvsd2G2mnD+hGugLX1Cc1nbr5Sb/nXwUd6mEbBU7xHvWIYwYFm6g0qoJl4Lf0DZSXSqAyHpWSwvcVPKcAtSlwZAZWG/THrj8Ce17YyGV9x32cy4TfcdUbtSmpa7bDAD2zjmj68ziUMgzvF8sF8z20kQzf6XemyoX+sLht0cBqAG3a2AztcAbwhd0AgsM1DbDLTmpZytPNjcECNzRYTeccOp/QvkvBavPSo0CfWbDaVuPfanjOq9BGc+ysUoOoBwQMoT5vBWBxYyj/lIajt4CCfZQph37+oQ99yEvf8VLf2Ag8wbBoxxlegVMA2Zxzzjk+2FOf+tS5iUd49gP6TR3v/OEf/qEBdxBe06+R8v1ZMJCOBVin3vSmN7lnP/vZ/vWpPlOkML/+9a+7s846y4fBuP9owWo6LgZA7sMf/rCPUw+kaBqRfvbVr33ta82GuoaqUpKzMqYKMuNYDGM4BZfoPJJxKUANfSwB/xt53Wz7wX+jnfnCF77gXzvllFNszKvxYDz66Ec/2j8CIG8eEEfXxhSYOCsJqqAc2vbhD3/4UVcWBfNBepWyrbDTPCnGqbmZnmA5Qgp0LUf9inmD/OW5557rY0BZMP+f/OQnHeoDLo6nca8+sNmMMy+w/21ve1urCzre5D3CIE24Dhw4YOWFMd+8soN/MX74Edc2FGCHeciDHvQgHycOel566aX+HvKb//Zv/+bvda0LNuD4XX1T8673KgmKw3EEq0GOWEGxrC86lv/Sl77kHvnIR/o0YA6k0p9s444GILjZsjlSOAV/wv6nnXaaD/6pT33KDmniOcPBb7XtYNzIN9eW0FarZDB9UsGIOmbQcY6mFb7KeABUBggaF+Z4esjk52GHFEeyQLJAskCyQLJAskCyQLJAskCywE3LAgmslm2QJLBaAIQlsFpgX0tgtQCWTGC1jCEtgdVCz5jAat4MCawWZDGxMJ3AagHozkX6BFYLoJCwCJ7AagmsFsD0CawWDjMoW62CF/U+gdUC2D2B1W5aCxLMbQKrTUttz4LhEljtplkvNpPrBFYLVkpgNecPGSSw2sa1JoHVwtgc/W0CqyWwGmtKAqttpqdNYZIFkgWSBZIFkgWSBZIFkgWSBZIFbigL5N51ztkTsqcU3cQkn6rlirFcrLfBphZYzda7PTsJmC9ARjCwWO3audM1GgHggokOT9xgAkwGEfzlxrYuqOFeqaWVdanfD2CRvBu7QS8y3ygzgbEBjfoWD2RAlX2NYSBbqfKCg4wtAGA1Y4lYWLDTSWBWU2YUY5UTacvhaDAlr8ZTTnoqELZS5oN4kjpKs+E95p2MY6Hgp0//Mz3InwEFhFVuPIxSB+MZGVA6UgUsX5PAZJAbQ/7mZ8FqoyGYdcLzfns9yoYWok1ADGUnB308gSFs0I+MPmBfszISJgbPQpcxq5XKDVcoBl8CK1ivH/yt1xu5YSaPWKs2XbUefKxeb1qdQPx2Ai7nXLUcGNFUmgmyXyZruxLlopSdBQs29PMQNtgdeTIpxh07InvNKmQcw2Y8ZNpgU1yjSc6YJwKdfUizngSEBBtZhVbAggMHzOoO/QZ/WdbtLlglgv+vrrbcoUPX+vtOf2CMR82FJQc5Rv+tUsXkRIOMaibxmEecwXQIQ2m5Zq1meVSJQ/ikSc4Js1oJul/ZpacUCy5K8qGeke6/WMjNlfGCzXnaURcOARZkeeFe2XT0JCDvF5pLFj/KXZnVIltClAYBOxF9pttVxkSR0xqhLIPdas2aK2Z+Bd/jyUGky6T32rFtRL4j21CsjyhzMmOBmS+UOhbJem5hW5Cjxalo+u6gH1kYS5WynaDctWuPlUu72zUZzVZrPbJCVspRqlhOAaO8jJmpWpf2beTArobr2uVlsz/SYBJsC4vm/2B0IKsD2HTY7h17/HGOchZ7dh9r34KMKsv68suviN8dDo25B8xz5jPFor07GEUGHSzA//SnP/XpRHt8xhln+Ptfu9WtrT3cf+CAxQN2PV6oRyZ9OJq4Si0wO/a6I2NWw79Zvgo8gq/Sr8AUFtk3S5YvlC9PQeM7zC/Kk6xCYGLiyXfYlWHgF8qspsygfBfhaXNlVjv5xH1TYKl5zAN6OhhtL/0Qp6dpE9QJpiewZAV/gLTD9u3BP8EgpZJ87N+V0RCn6RkGsiOUhkCcLF+UI9Mw6PenmOeMjdUzuoX2E3kyFh+IH2fMnfhrzJ3DyPSD/CqzmtpkXl+sLEGwB9ircMEmZK5CP8D0w/cYv4LVUFb0DaSN7Ywy8+lpdORPxzP0VQ9Yydr8XNYO+Xa7UBBJ5abd63hjefmwjTfwXWMrmOTtOfLI0+/o92ZZDPgtyoDCb3UsxzjRzkU5S/mWz0hoP9E2rKwGiVuVEqk3InuiMudBflDLiOVLdiemjWluVGvWnuAZxyGQ9mU/y/YY74KRlDYHoyXLcTKOrKhIJ5nGms3I1ItnZN1DvmkT5NHS2e9PMXvpmJblCx9hO7y+3rJ6rRKx8Du+i+fsE1GmLDuwW7A9QR7J3InwlOtFO8Z3lfFRmVK0HOGflBZFeik5qswDaANZL7YvRSlb1Gm0Kd7O7bb1g7lJAB/h2rvnGKvvqDusm2DeZf3S8QDemye1iXTquJ31Tstl9l1la2M7D1uy7Z1lVlNmDJadsqjSF9lGzWPPQNrnjeuQfh3Pax2kL6Fd0vkR068sbjkXfR52i+Of2B4q66GmZ5ZlbSqdGZtsvzdyvWGQ9kb5sIymxzmYL4T6rsxqOoYsFsH4GzZIPXNwNi4p5yODNeqESQ8vREZq2JxtKVjWtBzph3uP32t+i7aazGqIMxeIcecy8bFc098bhwX+L8Fq89jUZtlEND2bCa9MaTdEePZLyqyGtozfRZtIZjXWpRtHyaZU3NAWUEZAtuW6xvb+97/fPelJT7JkbMT8xAD4nfEo+45K8j3qUY9yr3/96/0rYFHimEvHOJvJ9ytf+Ur3mte8xgeFj2tfoe8r45rezxvDglUN7Gq8WEcQlnOdb33rW8YmdfHFF28mqXPDIL+M83a3u52DBCkuzIEiw3tkiEb+OPe6//3v7yCZiQvlxfGOjls3YkjUQ4XKRKWMU1peaCtm5S2PlOnZ7zIvGFtRBvTud7/7FIsV40OffeaZZ/p/gvFKpRXV9xinspfpWB424VwQ4w5KrFKy8mgKDb7A733uc58zaUWw7Go66WNbZVZD/vjObF6Y3he96EXuFa94hY1NOMZBeshSqLKwR8OsxnE32OjIcIa6zPoCO3A8hXUFMquBZU3rl61LCdO9rvFjHM0xOPIxT8pTbaJlpqoJSBvH5srCj7Sw/iobH+45BwVz3Cc+8Qkf9UknnTSlUqBskEwnxv3Pfe5zffj3vve9U+s67GfhdxzzbpT+o/G/63pHmRoxhiXzH9pJlpfGgTo9j9UMbRLrO9jmIHXMS31gXhuL/PJbKgOt6yV3uMMdPNsbLozF58kBX1de0+/JAskCyQLJAskCyQLJAskCyQLJAskCtEAGVgsbDPnRyDWaYWO4VCi6Xi9sTrQ7vQjI6EfgEeQFuXiwtLjg6vWw8Y+JDRdYsMDAiTI2D3TTTuU3mCD8zjCYlPZ6QTqqlMOmcSYJOh7PBaKNBLC1sNCY2gDmBLfbhaRpYM/ym8cZGAt7LLVmwz9XySFsrihYjfkCiM5ANuM46Yc9uAGpC2eZyqOPX09JAxDFcLrglM9F6Y5cLm5E6cKhgtUgA2qbu4MIqphkYANfvi5KjlbLZQMzQUaTYDU3nlg8wwHANwE0NsHfDJil4CTdfALojWnodTsiYxQ3sUYiE4b0U+603tjm8gXKbk5cqxvKvd3uu0m2ubWwuN0tLC0GfyhVbBFiCInYXkhnzk2mJFzpVyp3iEUHLmyMhhGcpGAU+L4u+u7YsctHBcktLthiQYtgjkYlSrhOIIGagc+83fNRHpTvdto9t7q65uM8vLIm4Lbc1ElYo6QfQGot2ATf5cYqNu8JZNmxc6cBVuDLzOPh1bjpXq5WTJKvWg+yq7jKxbxrZv5/JBlQ1qN8Lpa1LmaUCxEMge8zDYN+1xYwFJyBNoA2wV+2CSoth2+yDirgRjezAVZT+d0IaBvb4la/L9JagyhpOhhAbji0dXjPgHH5kkl/NhYbBlYD+FAX7w0EIGA1LHIxTlWLwHMuPEJyNsrdjtzSju0+DZCx4uIQwGO0D8BqbG8hGWyLTJOJgEXi5nR/GCV6kUYDrAB8lwGAFha3iWxA3r4FkMfKyqpPT7cTgRfVesMAHFjUVEAPF6j2nXySyRXs2rlHpDz7ImF5eQRB5vPWVsAmtKeWO8BqLBcsiF5yySU+bajLt7jFLfw9wGoELhxeXRX7Z1q6qDurK1Z3gP+pZz7f741dqxP6BXxXwakKTKRf6YIlfJbPUeZc1ERZ0//xbB5YTTcYVUJUpRIRvwKvCRyB7bn4euyu3VNy2/QNlAnTjziYTqSLgBKAW9Tm9Fv0dQTIot07/vi93j4ALbE+oq9m/45vsn9EGplm+DPBNHiP/ow2jJKFAKtZO7Zjh4EVmgIcn2orxhEEhryYLB3kqrP+QkEYjTIkkgNaQQHKCoDDBhsBQEgjpQ9hD/oV8stv6QI//IV2AIiH4WFvBcfrJjbroI4ZVOIQZdJaD31EuQj5pQhoZjhI5ZqEZalk5XL4cJCJxqWgFoCxaH/4J/MLsCwvpJlhUF6aL9YLlJWChucB8hAf0wy7rbVCmvBNtvOQAVXZEn4XwGCVb2H44STKlOsGGmSsWb4od4ZfW+9MgdXsHQHHQFrUgMudKGmqoKN+f2D+DH8wwOs4yqfqdxXI6CUIs04Az1m/kG/aFuMsbiAgbgLFIJlDO6Dfp08ir9xIARCUvgT/4nP4DyURVc5Yx59a1rA97Q+fQp33vlcumw1RR9imIQzlfY/dE9sEpJHjE9QV+jx8mO0AwIUqg8ty6bTb9i3ts9Dm6AaISmPRJ/FX64+CiXXTm+2S1juUCTfYYT8Fh6mf8R5hdePegI/iezpWR1rmgbR0vKHjau2rFXyGOFRKzfojlyGxsvpulVluZjdaNV/zNoo901shHEoYDiYmA6rjutBHcOwUx29FOeSj85Sp+QJ16nHYoxoBuyovW65Oy87xW8ury2ZPlCN9dd9J+7zMFC4P+q+GOQXySrCazsvm2QnPtO7z/dmwGwEHNoozPd+8BX5RYDXWO20jp/pPGeshzEbhde6oYLWfV3i2fxjbsU9Af8JvoY24173u5Q2ODft03XQsoG2XAk3Yxn/wgx80UM5s26Z9BC2Gdo7x6JgX7Tr98ClPeYp729ve5l/BWIrjEY4/GZcehGGfqeMjgEWe97zn+eCYQ8wDq82mRwE0bNs1Hw95yEPceeed5+PkmIPpYTvzk5/8xD3mMY/xj88///yjdhYFh+HAFgEct771rS1ObU9gA8yjcZ1++ulTB4X0AIsd0snA4IxM1zw4h0M7QPl3tAEsOxxyouSiSsErGH6jjG/U1yGNb33rW/1rv//7v2/jaD0wiDAE2QA0qACmjcBPTAdspT6g7+J7uOB3m+nTNW+aH479Ue6UK8X6wjwg3aw/X5ejKLAM96ybekjhne98p3vc4x7no9I5LuRVn/zkJ/vnWDNSsOO8enqktHANAEDQpz/96T6ozoPVzqjTL3jBC3yYN77xjVPR2uHo4XCuJCjmhRxHa/wATPOQHZ6r1CbG9rgwv2G+4JPX9S1dC9REAoz37ne/2z8CcEptxf4Xf3U+8cUvftGHhxQw10U0/usD9DxSuRypXuE9lfm9xz3uYaBbgMPY9ur8WSWV1Vfh45yzwqcAhOTvOs/eqJ2Zlwe8d+KJJ/qfUG/++q//2t8noNp1tQrp92SBZIFkgWSBZIFkgWSBZIFkgWSB67JAAqslsJpLYLUAAkhgtQDWTGC1AG4qJLCat0MCqwVQJxYWE1gtgdUSWM15YGECqwVQCzcLElgtAJsSWC2MJxNYLfhDAqtd1zQ8/T5rgQRWC33LRuC2BFZLdWYjCySwWgD98EpgtdAPJ7BarDEJrJbAagmsFtrJBFZLY4lkgWSBZIFkgWSBZIFkgWSBZIFkgRubBXLv+cs/iqs6g0FkBYMUYya72elGtgnIDkZWjMiOUK9FlghlVsOiMzfzcLpL2S90s5NxKrsYFmrBhIarMIFcYGDPwqUSaXZyOZO1xO+1WmUu+xoY0XSzeZKR7kwmOVfOJOGQ3niqMcpc4tQS30W67BTSZDQlA6qbl5wIupxKeUb2KaTVWGqKkR3EMwFkzANgVuOl7AuwgZ0+G4vUZj+yK7lJZKWCcqN9q1Bw/UGQWB32IJ8apPLy4CYzKU+wgASbg9lu4kIY3YQrFCJrkRtFRpZ+L0r2gJ3HFg9lERHp34hZbbW97r/VanWNWW1p206Tk8sXSxbnaNC3E51uMrZTe5VSgeKXbm29NSWNxMV+yJ/xZKVO3MG6pKfadu8OLCN79+618DjtSB9oVGJZoExyWXmPXd7Bt3ApsxekFclcdWh5xYFRChfZDIMP1+yEcm8Q7YnNYJ6mByci2U32HHtMlPFtRJmHK6660k41LiwuulNPPdV/a9vOHY4yu248dI1GAOXg9DEXclAf6WM5FzdP9F6Zn2rlyIQB+9G2qyvLUeJW48xFSQwFC06zD4aFNV7KaMLnzcaixa8nImF7liNkN3n6+PDyqrC1RV/ShX5I1FL6EwwdkKbDpadlUaYmidWODJRoJ1jXKpXI6oTTjTxh6tNidTvvqpn99VS6sovV6k1jbEJeuJGVE1lAcAvyBOXySpTUBFuMsrWw/azWGsa8BcY4kyQrV435DyyAbIsgi0pmuMsvv9Lu0eYxTsiAUn4OoBYyZnV7A2NEO3jwkPkY2JX43Sl7djpWvybSBsKnKHWHvB533HG+XE69xel2cn4kEmNgYWT7c83Ba+1dN8m5pe3bgltNiu7g4SBTiPI0ubq9eyMTIaTEsjYZUnH0JbQlfI56YyxBnehvKHOybeGUMW2ifSLiYZzwWfqisvQhfWTDwglm5qtWiqx7yk6Kb5FdSWUKcYqZNsRJYvZrSDv9BHZg+wAbn3zyzbx9cFpZT+AyXyhDk1qWtCENlAGFb9M+YE4gQx7k/8i6hPjZpoFZTSU1mc7eoG8ni+EDxgznIgsd3rP+zkW5QNhc2YkYJ8qUEq7IpwITlaEiMibGhV58i3YAKxbTj3iUsYm2VYkUvGeyp7WafRdt/PLhQ97mlRKkKkMbOC2rF9tnPa2vTGAA3TIv+D7bZPhVlH8Ncq++KkyixCreY/uPNPKEPgDNuuGjzILazpBZDW1mpxv69CmWRxnnKMuXSh7jm/QBsJbS/vjLb1WKkYkNdmC9AEMkmcYQP8u9Uovygu1e15/q92W10jJbIY9k7br66gPm88pEoSwBOh5T6SZ8l/9GmbK/QJvJdgBy65dffrnZh+0nWaLwg8qS0o74q1LFyiaI77C8kE4dM2sd1/EwyxTp0jrL+o62R2VG2Vfd7MTjbZyPsKyPyLu1UZWq1XGMFZk2lQHtdjo2toFv0ldRpzgmQZwsU3xrHnMzbMs0Iw6V/6EdkHbGOTtnoc+rTCpsrW27tgOMUwGLGp7xzdYvpFHHHIxf6x2ezfuWjolKxdjHab3U+QLCa/z0AR2nzbLF5TMZ0NHQGbMa/MWYLKUOmtQ85hSjwRQzCdtPzBeU4ZLPG5Wq1XHUddZ3hGWYSS76EvoOpr9YKZoc7UmnnGSsMuj3lFmtUIrgOW3rFNhg45xRZOi0hlHKX8t29l7Dp/ujs8ANDVabFz/8SVnQlB1tq+GVQZX+daT4r094tg0670F7RDanO93pTkdXCOmtXxoLzGNd0vUMnUdCClCZnOa1f+ynZg0AH1PGI9YRsPW8613vsuAcV6I9ZfiNGHeQNra7YDii9CEYx3Tczcg942c2D1OGJPRJysLF797lLndxH/jAB/zrGFcxTtRphsf4j6xaX/7yl4+63JVZDfOY973vfT6u+93vfhansljh4Ze+9CX/G2RA561tKEOVyrAr+7aOs8AQ96xnPcvHCUlEjtEuvfRS95GPfMQ/f+lLX2rloiy1G2V8lgFKxxFk4Xr1q19tY1t8k+0S2qJzzz3XR/3MZz5zyv4q68lv6/ri7HhE21LkDRekVrEut5XLxg6iAnLVVVc5yNniuuCCC2zMqOs9W/kGwsIHlaVamS85t/j3f/93d8YZZ/iodSyIuvCEJzzBP8d4R/ujraaDPg+GOzJgwfbz6j6+86//+q/+E4985CNtLD9bLpzvciyO8Jgz6Bx6XjpVUvNI+VA5Ua3X6ieafubx+c9/vjvnnHN8MMwt5oF3Uf46fmZ79bKXvcy95S1v8e+iPdE08LvXxx8Qh9alje75LaST/Tjkbtk2oh1gvnT+NGtPznuUiRvtP9kruZakecM9bMl9DPgp2whdm0G7evvb396/eu9739sYXGHLWQbLrfprCp8skCyQLJAskCyQLJAskCyQLJAscNO2QO69L/t/k0zpxQ37g7h5k4vSbO1eBKt1OxF4VGs0ZZO1Yht72FjtZCCzXrfvIAmDS6VwMGG9LrAaJvm9DLTkJpC0y6Qec7kpMA2LkGAqfotAKkzUbJHDS1sG2Ro8o8TkJJd3pWrFP6+Wyg6bouGKGyS6qRPkjaJ0oMqucZLnN7oy46pspZvEzVRduNKNJUhHciKri3O6+KdAImzeQw4TF8rRFtfdyBUy4BQkeEoG+pk4SDPigrwk7VP0YYMs7HAwcIMMsFgqTCJYzRVcoZixTwmIaDSIMlIDAashXZYXFyUlsLAHgAyuQrHmioWyvwckbq3V8vcrax17V8FqCkABGM7AFiIDCmlLlu+1hw5aTR+NJhYeCy3cPEYabdOxUJoCsVFmCItinLhf40EewYYLjZorZxt7SBslTQFaGw6DPdtdACxCGYHQjzKg5ImyBQAAIABJREFUBw9B3ivIvbXbXTfKpB4aUr/W1lbdYBik2jzIYC0DcRYKbsfuQKN/7LHHusVtS5ZPyhpefPHF7rJsIxwbeHe44+18mN179rhuL8SDMidYTcEBugGvADWAGpke3VitVqM85WQYgRHYaGc7A/BEMds4zLmCg3wvLkheMk6AGFmfIYmbz7BqkFdlGLxroCsBPOkCkILVVldbBhxZObxmizG1GkC0lKCNMqAeOFsOPgm5VdZl/JttCOTz6D/t9QiEhU24ELu4GCVKAVyhzAB8Fr7i48t8xJeEyPChXnKRv7m4zQAx/ruZ72FBlOCYUrFsi4X7rzlgm/oAmdk1icBZvyhVD3Ww2Vw0mwCo1+oE2VmkE/KBuJDXA9de4+8PHLjWwC6h/Qjf2LF7jwEd0BYybSjfH/3kxz5Mq7Vu+fLgoczOcH3WL5XRLIn0KsqXYE1sMhDwcdxxJ7haBvhTEBgBsfgubELpSdTN7Tt2+PRUKg139YED/h5xcyEWYBHUK1xYtGM7j4XtQysB4LIOOd/MuZEWlhfywYVcSPzRHxC3AjUYHjY0OUKRC8Tiry4IM4wuprrhaEoGl/UCEhtMv24gAHCCPHib7N9v7SHf8z4vIA9IgJ5ySpCT2rlzt1vP5ClRD7jojndZF5Bm9u/ILwFzsA+/gQX4n/70pz7OtdVV8xO0tfSZeiPKeSM9Jqva69q3UKdon5GbmA/Driyvcq5gPokFdS5CI40E1kC6kKAl5IPlhXiYF6RBF79Zp1QqFOlnf4Hv01exiMtNEqSX4wQs7Cp4kfEDFEpgaCGfm/If+kyeDSOl7rJNPAWC417lVdhXIg20G9pJ3RBQUB3vfZyV0F6hzLkZqIv+uiGPcNxAyOdjvYa92XYpWAf5HrtwdgLlwwVvL3PZCKyfiI8+gHiYF/XbAsA9owCsV4lYtPG0OdoJA7R12mbnQwdDncaFukOJmuWDByPosNW2dz1AIBsqlgtFV6yE/kKBoSrBonUZYQDkxAX/ueqqK/19r9d3xx8fALjHHXc8Rqr+Hm0mx8CDAUDSoe8ul+GfIb/Vas0tLDSzvPdcMRuTIJ1sc2ADlik2K+j/sAfLEmE1POsL0sn2E/WlXAwA7hNPPN4tLobvFnJFA7kOBiOTL4ePLTYzQHxj0dWqwVb1etNxrA6wPtuWdqvjANLHtbSEOhu+hTgPZyBO3PO7GqbRWLB40O+322E8iYMfOMiCC2EYJ3yD42eEYX5VokzH6vBVtsM6/lHAiLYT4QBDPNihcx9lTwqeFw7j0FdRJhxvIKyCDhknxkL059kNyHngMKQnjmE61pbiWQTZVyJQGH3TMABa+52+a2fjxiHGbNn4Lc4cnOt3O1Yv8hNn8ynIxBfKYayFeRbTVioW4yGTSsXSgN+tnSnGceDBa5fjODCXc9uyfvykk/e5ffv2+fjRh5QzH/N9QTkMIkNZBDsHUHuoO7iYdwVQBL+JZUcALo72cMyD+VoE66klru+9Je0mdfOLBquh/LU+XRdYbTb8dYHPrm94OoMeitG+FO0W5T8hBah99E3KkW4imVWwGrOMPkaBWWxHP/rRjxpYbXa8Zv1JLh5a1P5E5fDwHY4Hzz77bPfa177W2lDGoyBt+Cf7HMRDn0Q6Gf4b3/iGl+LD9eMf/3iu1CDzhDA6z+bcg/lnH36rW93KQGOnnXaaxanAL9iBYLXPfOYzUyCezbgQ04++meMCjO0I0jrzzDMj6FqkLRGW8qkvfOEL7SAS3uUhFz0MCBvyEAHGkrQh0s95HgBpkAzEhfEv7QC7cewGoBfbNM5PjpTPWbCa9pMEVEHClWNJjB1Z1kgjZQcBflJwHMf4BAuxr+UYB/bht5EPPQTCd7/61a8aoGczZYUwjAdjLN4jDQSrffOb37SyuD7gJOSDdkA+WJeQFxzAwPXDH/5wSjqRtgWIkXVBwWrz5p+bzfeTnvQk80mVjdYxLPyCdQlAKR6u9OOlbF6FcuHcBf4zrxwRnvNa+LJKuDK9mEcSMKXzVKSBPjDbV9qYsVSa8iXa881vfrMH2eFC+6OHp2bnqgij9esHP/iBe9rTnubfhV9xDQDz5HngvM3afbb+/OyYUseXOaubkPN97GMf6z/z4he/2NZaYDOuu8wD4+n4gO00w2E9+A1veIMPctFFF9l6Iea6lPWELXlQCgBftJu40MboQZ55UqSbtUkKlyyQLJAskCyQLJAskCyQLJAskCyQLLCRBRJYLduESGC1sCGawGphI62YwGreDgmslsBqCayWwGoJrBaAmAmslsBq6wms5utCAqtlBw+EfTCB1cJUM4HVeDgggdWOZvklgdUCMIAbzLMb9rRpAqsdjXf96r2TwGrhIJVeCayWwGob1fQEVsPBluoUk6gyJiawWgKrJbDar944IeUoWSBZIFkgWSBZIFkgWSBZIFngl8UCubef84xJLpNmxCkik/zDaXjKQXp2hMDq5Knn8wHQg/DKDmIyK57JLJxWB/MBmK9wKTNBMV+wOCejeIpKGXHA+MVJ83DQiZJewjpQKkXGAuSDp95xkklZPUzeQ05Mq2zW0E0cpKdwlQpFKMRZmlmYUzKgg77rdIKsFeI22cRqZUrukKw+YG6gpKBKNeF9plOfg8lIGRGYBj3l6lkHMoYqlcQC41tkaxg6ntkCuwkYsXCB7W7QzZiT+pDbCxtvk9HYjcYZg0K/70b9UHblUs6VMpaOSrlqbHmwMzcWICfK+4GXFo0Ks0x/MZ+fkoIlZdZojE2djPFpkjPJoX4vMkItLe2IMqC5oi209PqQq6NEbJSBQ35Z7t3+wPUzRr3RKLLlwb94sm88Glo51irxxCXSzlNsOEFo7DhrK8bY0axW3EIjMItAYoxhRsOcYx6H44lnD8M1HIMhJth2dW3dXXMwyL1decV+t5Kxyi0ubHN7jgmsacVczh28NjA/gX2k0w6MIzjJCvlPXDe/+WmulDHf4NTtMGNb+dGPLvTsSbhwcu6UW9zc3+/cud0tLS0EH3aRSQAANZ6I3L5jm9Xx4P9xQdjaitxkSr6CzyfCPnLY5y+UJVgoyKQCljtKDYJVi8/BOEbWk3K5au8qUwsY61RWgacgYfsoaxjbGZQz/bPb6Yt8WGQUQ9qVpSczoVteXXGtdsg7ThOyfPEd+k+vGxjicB177F47lamMXJDv5ClifIsnUkv5sjv//PP9uzhpyzZh246d5pPafpbKVTtJ7aU/M5YdZYrC/c5dwX/KtSiHMBxENin4D9s6MGbt2r3bhy8UinZKGvlj/JAE5WlKBe6sd9pudTWwEqFcWPf9yeis3ahWYxrAkEdZ1WZzwcKDMYVlVwDDZdaGwFZk54LtyTiFtNDfatWGq2esQuhH2DfBZ3h6HHlhn7LQXHTHnQDmIueajW3up5dc7O9x+pwbHZC/JEsWWAsZJ4AaZH/s93pukLHOaF+AuOgbK6018xmVxQz2Cm0C6heZrmA3+hie85Q9yosnmiGbaQwegygnpwBT3NNu8DWT0ez1pmRAWaazshTsgwLbWZBMBSMRWUWVsQn3jP+aa66ObWkNbE+hndm2fcnKCyxmLMd2qz0l52esZiK9+v/Zew9oy5K6arxuTi+/7p7umZ48zAxBMoIgLlmAsiQoUZA0gMJCJCxxgEVOEkQQECVKkqzIX4K6AAn6MSggDEFgmJyaji+Hm++3dtXZv9r3el/3e8Pw2fOnzlq97unz6tSp+tWv8q69ta3eaEa5QNiMJ/pb3Y5JDeKkMOvy7pk5S49K1iLNPPmONpPManrSX+spbEibIK/0JZQz40G58JQ33mUbBV9WyS71beZXmRmQFvptaAPDhbEG22fcq58wTvhIsRjGM8poi7QoS5PWU9YjtQnsSt9QBgx8l2mGzzAMbMOyRnzsl+HjyhqoMoLsl5Eu1gXEP7trPvjMzIzZPLDhBjt45l1K1YtkMJhkKV+IdLEsMQZje6vSKVq/EJZ1H2UI2RNcSwuL7vDh0IeCqUvZGDrQSISdiyVjhqtV6+ZvhXLFbO7b0qx/V/YmjJTIGAqJcBLmVSt1V6tnjL/lmvWPN974U2MXm56Ydmecsd+noVZrWB+Ndo/1tNVums/Ad1jPkRaV1GS/AxvQ91AWlFrG38nIiLyASRXXafv2ulLGXLVrdpeNw6+99np36FBgcESfPpGxeE5Nzbh6xnCGcc7UdBg71WsTlvdBd+DavTCuAxPqwuJRf48xVGMiY+TNlxzGf7jALsbnkMWkzD36LN4jTLUW0tyoT9q9ZzvOZO4x9qYdVDoT77C+wJeUtcbmKd3IEqP13eUjax3qhY756W9ol5TRTZkOWS9QB5VZIo7Bonwz6pm286zvysCgfQTi0Lqv8w7O9eCr6ONxba5vuiZZmTdbbj2bB2HMT2bEfrdn9RTzKZNQl7qJMTbZKpBXMvkpk6Uyfvh2O/Mx+APZnWHnWj0w9qHNZ9voJbB3zQa/gpRwVu6VStlYcsGKiHkCLqSdbSnnsvxLTqYyYBgOVwSi9dEo5bLng7zLgU7OO8zwPcPAD7fHxJZ9inMj/vcW9jsOTKNZ8O16NtbDr/aZfO6ZNzPWafxq+J83k9lOmdV2Gv6mph/tDsekaI9Zn/B9tiUXXXTRkKS5jvHYJzMsygR9JuO8hbnZL3xydY4IY6gUI+//9V//1Rik8EyZn9gP4JmydrG/0v4H8dNvIT35sY99zNsfz5RRbTuFwnkSfBOScrjAbsXxO9LDOLUdQHj68yjjFNfk8Pv5z3/exwmmKNYRjG3Z5+AezEW43vKWt9xkZjXYX+1GBqNnPvOZ1uf7bkHWxl74whf6777+9a8fmu/StsrIpfej62tkPwI7HS+MxTk2wXid8yRICpLRbTQ92ykvhkFeL7zwQv9fSGeyDDD+4PwA92TnOueccyyPaKNoK11H1O+rrCqeK1MXGeae9KQnuTe+8Y3+NbRdtIvOpVDO9DGUP9s9befw96c97Wk+HrAPsl7sxB6jYTX9epAB4R772Mf64JDPHefbX/va1ywMxtz0c2UK227a+C7kaN/3vvf51zCnV3ZDzgM4f0OY5zznOVavwcZOe8HO2iacKB2jzGLj1oZ1zV59EmGVaW8rhjNKqYLFD2xguMYxmo2mVcce8N/Pfe5zPsirXvUqx7qE/pFtBebljBf20zHJieyAfNDmun6meUd66NuQ66WfkG0e31DW++1Ibo7am+tJmgb4Km07ysau44MT5TH9PVkgWSBZIFkgWSBZIFkgWSBZIFkgWeBntUDufS99xoATGWx0GcVzXqQzRTYREpOcqEHCkQtC9YkIdMPiv22gipRYv9+1hYSqbOABrKYbNpwEK1it38PiWdilRFiGLxSipKaTBWyEZTzYXNAFb5MoyBdsEwVbC5Rwgg0YHvJ5nIzqJlCnHwEx+LttMlUiWA0TPstXLcpm6WaVTqgVrIa0c1I7KnugE0/bMOtFeTLYOS7cxc0zKNVRzabfiyBC2NkkHTtd18s2X72sSCZ12qiVXLkUZJhUfhT/56IONqsMeNFsDU3obfMvl7fnfuEtS1CnlzOpQazjAcTk48bGrZfYwab1rE3isQlk5dJpimRn3xY24IcAiOHa2IwAI13AwAKNyS30e1FCrlQWivm+LVRM1CMQbW1txW2uhw28mYmGm5gMUmUA83V6YeMKoBxXCOnv9XMGVuvn8q7VDoDOtfVNd+zYor+/7oYDbnExgH5q9Qm3e1cmU1gsusWFsFnb3OzYAiTATwSj7D/9TKuPkK1kWfzkJz92kCHEtffUU9zZmZwfNvam5wKIBAse3UzOCfYxCTYBqykIDJKytCOAjtwc1cVa3azdgFRidilIFGXIhUN9F4tiBgDNJCJ93ptR/g/fZB51MQnpZJyQ9OI9NuZtMbUZ5QvhV1ykQTz0Vby3mYE1FxdW3WIm+4h4WAfh+1wARlmzvp9yyt4hGTsutkHmleFR3/ndWrHqvv71r3sLYYGM+Zqd320+qQtUZ5x1toGoev2BAQuQP7a9iH96LmzW7jnlNJPG0zTD/2mTialpA/pUqjUDMSC/tGGnFzd08cykRFaXTN4UIAfmEbK3BiabCL6GC5K/XPyDhBfbEIA1WR9zhQhExkIdZU7gd1z8VgCiByJUA6gHABfaHJKpBCEhv7TP3Ny8259Jhs3O7nZXXxPBanwXgBVKAdYmGlHis92ydMInaQdI+NJvkQ4CPgBWo18hLwScwYcNaCX3iFM3bLmQjPCs7wDSsA621jesjBRwiXsuPsM2LEf8QloEF34juHNYppn+jMVT2NS3S7WagK4CEACXSp4sLy9aucMeDDM5NWHP4VcAiOECAIJhUCdMukZkpmEn2gFgNfqJAoBQX9l2oexYv87Yd1qUeBawCMqE/oD0ME5tK2BDA++KhKjKvGIzgYAtfJ8gJ5UiVTkZ2Eo3HVhH8EtfQlq4wTIYFOw5ypH+AzspeJT+gO/Th1VyCe1WBLJHIDjSyXd14wgbXbQ5fllPkUf1c90UHQdWg0SygjJtzNCLgDPkwzaRGnXzc/iebeY4HEgI40AFq2kbhb9ZvWhFcK2CDrWOICzrIH75LdRTbhBsrqwYuBN1mjZZXFm1ugNfYh7n5neZfYqVKLupwEqEtXS222Zb3RBGnbA+olq1tAHQTN+Ym55xkIvBhfAmlbu+YQcqUF8AFMWl9tTyZdp9fdzctHzh+ypry3YDNsc4ANe+3btcvR7aXrTTbOuuvvIqB9kZXP6gS1afT9+/3+r7/Mys1Rcv+VoLQDTdmL3m+uusvUL+2FaoNBT8WucR9CXkRTfkbc5Sj4DCUVAp+ylIkPNSEA2Adyw7xM0NYYxbdQPW6poblu+kjyEs6ynSxfQjf+PAOEiLgsmYBvU92Ef9mf6gMoGwMb+Fe5U8Hgc0gOw886j9nQJ2YW+mGc9tniUHAHReo1KzyBPLBd9X8M64dgzxMJ0IS5vAVxkP2qhdu8P4Ge33xFQYn09M1F2+EsvV48Yysd1+JpeeL0ZZpggqcy4/JKfuEZL+8uApeUXnGOM2THN2hMjc6wQ3kt7tvnIShUtgteMzpe0UrEZ7oi7S3wN4OLTBCjZ6/OMfb8/hp7qeYOBMGWdpfTqJXCgl5SZYgH26jiu/+tWvOoDLcGE8omN/BX4pGEXvtT2jHz7oQQ9yH/3oR32c8Ec98LWdZKu84wMf+ED/CkB1CvxSYI22J5pm/Rb7B/Rzn/zkJ/2fIImrADXeo7689a1v9WGe97znyfrZdlIfD5yifinA7tnPfraP4E1vetPQ+FqBaE9/+tN9GIDHNF/jAD0KjsHf2Yej7yVo7Ic//KGNo1EWKtXHcdCrX/1qD47Dpf329nIbx9dIAwBouHDYjuMIHaPhmzygcbe73c1dd9111kadCPCkc0q8xPiVRQ9xEqx273vfeygLnPdz/oY/6iERHffBDi9+8Yv9+wAZ3hRQ2Kj9UD4ch+q34CfPf/7zffDXve519poCp77xjW+YDOi1115rdUHH6Tstrzvd6U7uE5/4hH8NB1cVhKQSrvS9yy67zKFu47ryyiuHJCBZBpiLnkhKdrtgtXFty+h6N9dFVGoW6YNPs/6eaLyhdtNxPeoX7fsP//AP1iYAOMgLvsR1AjzTwyP0Z/iOHhIZ57cIy/wiDbaOu3+/AWfhz1xLQPkwHl23UGnTrfxhXFuCsMirjgHGtdtpPLDdWpbCJQskCyQLJAskCyQLJAskCyQLJAvcXBZIYLUMgJXAaoHlq5/Aat4OlQRW83ZQZrUEVgsgwgRWCyDLBFZb8XZIYLUEVktgtcAqicXuBFZzLoHVAogtgdVCXwnmWm4EKatZAquFviOB1U40pU9gtcSsFg5eKaAhgdVOVG9+sf+ewGrhcGUCqwXZxwRWS2C1BFYb7hMSWC3MUXQuohZKYLVf7DFEyn2yQLJAskCyQLJAskCyQLJAssD/hgVyf/vq50RmtUrdTgnVyrXILianhLrtYblAnl6s1CIj0SizWpTE6NlJonq1Jmw0kQ6+UiwNsWJE2cG+ScBAboknmAbCfKbMapQDDTtFUWIE8iw8iaQMYeVKZYhZjae3IKXIk0dYGOYJUMjHmDSP0JQrzbfK65QrjbHSQjhZpZTiKj80jkFBF+wxybaTWZmEUXCiyJiCsrD4hVmtB9Y0k/tsmpRSp9mSE4UDl8/0b6rloiuBmm2EWU3Zs8CsxsUw2MnsLDJDypYRJEdDilvdnt1DppPyi1B9AYsFrplpMKsFaTCVgQmMU0EW0+WiDCh8IFONcSura85lDG2VUkalkAGPePrSDfp2cg1p54lUMP/xxDpOqrLcN9dXXWszfHd+dto1amHjDfJrrU6QrwLbVq4YZHMHruAgwcj8dsMagWu2Om5xcdnf33DgoFtYCGxDlWrd7ZoPzFjlQsGY1VZXNuykKlijSBkPZjUCBSr1WL8uu+xHDiczvQ3npt1p+0/192CMmt8T4sfpvXY3yvWSzWV6ZspsomA1lVhFWVu96Me67PPfC5kE8xNP9ym7BsqR9oRvsD0BK4ZKYrE+KhOesukoSEK/i7JQZkQ7uTnIW74ajQm7Hz1purK+5tN/7OiyO7oQmKjwXWVV4SlLlDX95Nxzz7OywMlT1mtIyPEUKuxhbCKDgrv00kt9/N///vfNnvWJKdvkVmaUc291vrHduFzeTnoir4wTaQEbGK75XXtdN6sM+K75sDDogMmM6S+Vo5/rafFSJfYLsAPZfW48cL2xZEESk3U/SNFl4LZe39hZyqWqnSQ9Zd8+y+8Vl19lDG1ID+22f/9+Yw9CGg8fDpK4kJFkGsDCqKxIoXY5X7dUNpRxQqr1zLPPzvx/n7shYx9EWNoQzEo8fT/IR+qUZjsyouliXi6ft3dhYzKHHT521GwLliKyf8EX6A9aj5T9AvfGbNfpGNPbvn37zDcO3XjA7ODbi4yNUOsUbMP2GeVDv8WvsvGp//Ae7QrZvIalWfqWF3yTdW1jI9QbXLl8PH2MsqNvKANQt921Oogwxu6Tyw1JyxhrVKtp7FYof/rA6sa6+QzaNJ5KvvV55w/JBTGdepJbGZLg22ortrEoO55uxklnfhdsAbxH+snGh3ZU+w498a0sd3yuzAk4uc789no5qyOwM9MD32D/hbAExMBvtRxpT93o9mWTsZQpm5K2zwjDE/TwEzKKqWS8xqlSIsgLbQhmJt4ryFXHV3jOMI2pSWPyq2dtGNKCbzGPSDv9FmWhbBUqtaIsDKwXyC/LBWEZBnWRbSPyyP60ubpqzF7wDfZ3qxubIg0ZT+UXiqXI8FoqD40hIwtXNgDACfdebCeVMQP+o8xqzNfll19uY4CZySnPkoALYeP4JEozQ6q0MRHGJ8gTfUNZSPEe/dDLQ2dSVcpaiveV5ZFjTTDLNhqBEQ2SoYz/huuut7EH3mPaZqanrV3dM7/LZEbRppHBEXEYQ9t115r9kTatU/QZZapD+8rnqBfKrKbsa7zXDSvYhHmHJCjv8ZztBlil+VwZTweDnLW98FNrX/Kxr1e2RdiLeVQmZh0XKRPIKBuDShDxHnmlnZU5Qeupsi0iPSwvZXxUdj0vpdoOY1qVx1J2QzwfZcFAeMSpdZb5Rf2ibytTmjI74l5BfrSnl/XM+jikgWnSPHpGwL1Bxhcsm3OZJKiXh64HKVjfpmQyoDn073Yvup86n9oGs9o4JjVta/19YlYz+7NdtzqXZEC9bbS9GWqTZN6Pfoj1QyWsOW5APGDGIfOmzpu3w8gyVEjpPyetBXRcqffKmsM+4Zvf/KZ79KMf7fMCaT+OZdAGR0b+ODbU9kz/rsYAY9mHPvQh/wh9+Dh2zu0YD/E/5SlP8UE/8IEPxDZa17pEQlP7z9G06dj2bW97m4/riU98YmTHHpG7pfzfgx/84B3LgCoDnLKdUdL0K1/5itlWWVBhp4c97GE+bfg++9it8qVMXQijjE3nnnuuj+eKK64YUpKgXfAt2gS2hRQoLswftmJe2qrMWL7wKc6xLrnkEsc0oP1h2nTNEox+n/70p3202s9v9R2MS2wtttsdYq3TORPZvy6++GLvf7gwRuT8G3YlcxXGyrQD6gfrCGz7nve8x7/7B3/wB0Osddvx3XFhlCUWPqJMuO9617v8K094whPGRg9ZVTIg/uhHP7I6hXzvlPWNYy6Mff7lX/7Ffw+ymePYsZFm9h8ow5e//OU+/Cte8Qqzia77Hs82W42Fdupv7ON0joI57sLCgv/8Xe5yF/epT33K32OdgvO2rb6vada8wK7KDgh2R1woqy9/+cv+HvN8zlFwv5OygL0Zv66nnnXWWcai97u/+7vuggsu8N/SdSD07yr5qePwEzFZjtp7qzZdv8d3lOn7ptaD9F6yQLJAskCyQLJAskCyQLJAskCyQLLATiyQ+8Qbnj/gZKtartnkCGA1Xvi7bX604+Teb5xkACbIbkZKa9l460cZyrAZE06IA9jDhZlWO0qeFWQRH9+ExCCuUqngypl0SyEXpbs6nSg9U6DGpae3jrKYAEXZwkYxbiZh4lgsBSCR33ythA0MLCow/FZgNYS1xfXjSPNAhtBPOgtx40o3nHDPCaLeI24ugGHxQBeWdRJpk9BclPdAWTA8QEV2n4vgtl4XG0thsxR2bjaDnGXTb/oGlhSkp1wKuzcAeBUzsMaorNhYGdBOJ27CySIN4uLiUw8sbhlYrdnum0whAF3Y9AtX3stq4gJQjYsEugCG78dFvr4rZmA0vxiWAWVWIe9VCOVbr5bNV7EBzwWPQT8uVChYrd/tDEnIsS60m3EDftfMtG2gIs1rG8Ge3a5zpWxTrVAoO8go4lrfgCxauG+1uw4gJlw/PXTEwCu1esPtmg/gvFy/7xaOHfH3R48sWhjIThG4cPoZZ9nC4dzuXeafl19+mbvqqqv8u+Vqyc1n0qJYvDvl1FP88/n5WZMlUy71AAAgAElEQVQBRblzE3FqetLyhXxHgEWUdcOzuGAT/VA3gDc3Nlwuk2Qd3ZikP+jJPlDtcwFGQTYAE1CGDIusuqhGMI0u3GBTmf6vIIBSMW6EY+uQdVClGrA4tLQa2LNWVjfNT7CJy/BY6OeCKMBS3ES/zW1uawtLCiBYWFiyeGA3xtNc3XQHDx7034LEpUl39SPgD/li/Hv27jNADIARlHBAfLQDFrbyGXNkLl92vWyRXxekVIay3Y1gYkiLqpwWfawxOW19AdKLzQ5c1153tW16TExOmh+i/SO44djSsuUdtuKiMqQ46Vc/+uFl7sCBA8HnC0VboD3ttNPcrW51K/8c9qStwGhlYK9mbHOwKMs4Dx8+auA2PONmwr59p7qzswX+3bv3uSNHg8wuyt38f2rK6tHa5oblcX0zym4iPi5Aoq6rFBNBcgcOHbQ4IZNH26Ks6T+6OYn4WE6In/ULbR3bQGzA09dvuCaCORCG8cPntX+hTRBnlGqNICcs8hKch/f4XfgUv4v8Rdnf2GYqWA1AaLaTHemLte9DvWf8eRdl3Xy/XAzjhLzIU4XxQNc/h6wh+x34F31sYXnJQGNI8xmZzOudbnf7CJwVcC3soxtrCn5SeSTKQQKspjJCBPxBZpn3sIOC1egbsBv7a6TdgHebm5YvtFUsLwWsQAaU5YUyZ1nAHgRuwgb0bfydfoj00k+0TVagvILI8X2+i1+2zyq3ivh0HMKxH76vGyA2buxEoCryQT9EN893tU+fmp2JfliMoDd808BbUkdoG9/HiUw8vj8MrvLu423MPKL8+T7qIu9RFgyzIaBSlJuBsLu9IVAgn6+urUe50kEE+KjUqW5ywM91k1nbXvpbRSSq0e7S32rlirW3sA39p92EVHFgA+0DKp9Jdmp7pe0MfFJBXVouLC8FP4WNvjBWbFTKJgkK3+emyuryivXXWk9xWIL52jU7Z30B+gTWNfydffexpUWr1ygf5lHH6kgHw+uhguHxSQBP0U9005XloaBwHJrgc93YxAEKPtf4C4XYR2u9K1WKQ99V2+qmK9OvQFWkR+cCCr5neSmYxfed2VxI5xRa39VuCMP4EYbtHvzLJKqbEQCnADJ8S8GCoXYFKTjGCXtrm8b8wvfoA1p22kbhPQXS8V3US9ZN5F37MgO8NhpuXza+RZ+7N7v3YMpGAG66XN91XRiHFwqYz4Z5h3Q7WY7CRCX8NZu04LVsmjIYkQGlHbb6zQPBvaMrMaslZrXIrEbXUYAu+ha2Z2g/WFd++Zd/2d397nf3ryjQQcETWucSiG1HFfOkCMw+QQFnuB8HXAPw5ZGPfKRPN0DvCmgbB7zQOHWcqBm//e1vb+CyO97xjjfZJkgv5fxe+cpX2rj4eBEq8GIrEMxzn/tcHwUkF+nfsJn2k7ALLoB4dnopWE3lqdHv4ML8IK6PxsOzsO397nc/H+Y//uM/bKyqayQKAh8+KBQAWbhQ9ynVjrUe9qvoy3UuyDQAeAN5YFyYb+8UPKTjJo71AEK7z33u4+NEmjnOgp3Z/wPwhHLFpYdNRu09Duyo7b/OPzjHQBznnXeerUlgXMaxDMYaj3jEI/xn3vnOd9p8fRTwA4lcXL/+679+s4DVRsFStAnmpgTt3eMe9xgCMtIWOGDKNH/rW98aWgPeCUAK8anPf+ELX7A8aluvYE9db+A8A6DKr3/96/7dUdAk07wdcBjCarvEd7frg+N8/i1veYsDyAsX+j6G2U568F2GwziSdlBgGMoCsqC4vvjFL7p///d/9/c8oIZ7+DjLV6V1dT6MMJSkRZv5kIc8xMfzW7/1WwYoR3p4oAnzOdtnGFmrYBgdI4/Wo61sqweEmXdt20fXBraKNz1PFkgWSBZIFkgWSBZIFkgWSBZIFkgW+HlYIIHVElgtgdWy03kJrBZBigmsFkBLCazmPPAggdWcS2C1GT8GSWC1AHTAwnYCqwXweQKrhXqRwGqBsTWB1ZzfMDZWsARW822mMjslsNpOpvQJrJbAagmstpMa84sUNoHVQmknsJrzBxMTWM35AzEJrBbqRQKrbd0bJLBaOHGRwGq/SCOGlNdkgWSBZIFkgWSBZIFkgWSBZIGT2wK5f3zrywc8ZYPTUtx0LOYjcwYUJo09q9OxDTldGILkYjeTSOm1I0NDYDMKC+2TE1Fub3p60phFNtbWo9xVJk2J8Hm/NhtOsVcqJTshCClPnioCewRP7ZVKkYGs04pylmBZY1pLInVXrZWNWa1crrpCOTAuYGJv7F8iM6qLH5VaZGzKFyO9+2hxM55Sxg7GvyuTExcS9KSzzz9o0bLfccxqyvSg8qZgoeMmGVjWLJ5M0hNxdr1MZbAt4tncXPf3YFYjmx1ON5YzZqZ6pewKxTCpxXPGiSiVkYL3ymYH+jSVK2IYv/mQMRO0OwPXbFFmCIxvIe+FPJgqAsvf9PSsnUqD5CLLtNuDDGh4F3kqFqPMJ7+12W47sGnhwqYy07+6vGhsTwhrbCuFKL2nzBYgXtBTh7mMnW5+espOtbfbXbe8uuq/BSIgSMyG7zbcIGPag/Tn5mZI8+rahsmAHjx81AAQyDcZdHrttltbDVKhx44umQQY7MSFyd179jqe5D37vHMtPddee7W78sorQ1kPuq5WJ1PdrNu3P0gm7No1ZyyJ1WrZaPRVjrPbi/UaQC62G2BXUV9lWXc6sQ522rEO6glE9XmVwQJYjqdrle0DLHhgo8IFFhy2A2CZoq1UygplricHyXJUq8UTi152NpPIRFi2dWDsIuvVZrMr0qubQ9KiZEgCcx836c888ywrFz2FurS0YuWLhVT68NpilDJUuTQw8TH9SDvjr9SELclFNhTYjCeswVBD6cr+oODWNze93QCyod30HqR/dmK6F+UdcQqYp0HL1bq9i9Pi+IfryNFDZjeUBRmtypWanRaHHCdZDI8tLls69+8/PTKr/fgnkVktV7D0nHHWme7888/334K/X3/99f5eGa3ara75oTKrHTlyzL6LcmYdB7PaGWed5eOZnz9liFmNfgI/ZH2HJCwXv3uDvuXXt5NkTywW7dQ24iXr2/LaqvVfAP6xTMEMR5voaVZtY5Ffhodvsr6rvOzRg4cia50wqyEenuxVtkjkyWSOBwNj41OZS9Rxpg1pVrawyKbTHoqfz4vFfJR9lHYA/q6MO9ZP5SKzlLYPYKobx7y1shbaV1wqnwoGJvoG8k42vrvf+a5jmdjgD8rgyDi1r8czyoqAjVJPdvNkNdok2AsX7E1bwY9of2WeQ5ppf9RBtqVIM9OjLHTOFa3ewX70AcRBdkN8n/UXbSHDoM1QlgPro4V1T5moUEZMs/oevsV2Q9kuEZ+NB0S2VYEpORdltRGHyfbl4gajyoBOTE8Zg1qpUjb74DtsA5VFjH4K+2t9RHgdu8a+qRPrbKFg7Y9KfCrT59piZDPV9Ld7fbMzbGUsXH2RWm6jrw9tr0pSKhtWQSSaVHZTmQ5LGdsg+z76WylfMJsoixUkyhcWAltku9tx/WysgrIlexkknNh2KfgSYVRKWGUWWX+Vkdd1wbwVxjNolyi5VMxH26ItJNNkWxg/IGNKMDTSxb5GpWbbvSj1iLrD8Z6ydijbFtKrjGjav49j/FKWD7xn49VeZAJWVrluN7b/ynyCeQTrnZZdsVywdm90nK/sLmpb+gy+a/2L+KoyFCoLozLDoTxsLiOSV8qYiO8zfmWl1XZ1fS34Ly6EYf+oMlfKcKJsbTp3QZz0JcSjLJ463hv3LU0bwrIdVvZE2Iy+gbjJrIYxyb7TAssNJMWrE2EM3Ickesasls/ntsmslqUO893ErGZ+cbybcUwqGh5/VwYR+qw+T2C1CFbTObTNg4WBEfWMNoTE2P3vf38bm/Bd1Hv224iDY1vWq20VbAp0UlhgHDva6JoR/eSGG24w6cn/+q//svSjTWUbjndPxLKmjGuY7733ve/1cd33vvfdsU207n/sYx/z7z/5yU82n9QIR9ndtsOsRgajT37yk0MsojouIGM7+gfWhe1mRFnTxvXnGPdwDgEb63rJTpjV0AcqGxjH6UgvGdVRppTjVGY15IVlChY5snZddtll282mhVMmOabhHe94h7vooossjLbhDP93f/d3JvOKuZPaSsOzr9e8qr/hI8ruNi4DGKPQrzDuhvwnLrCnnX322f5eGeDwfzAN4sJag+ZxxwaSF9Q3mK8LL7zQffazn/WhwPTKS+d8mNOwjCAjq+tYyoK2nbSprT74wQ/6V8Csp/FoPeK9Sk9CZvPpT3+6fxeHtDg+xZoB2b23kxaE0fGAzu/Hva8swCoLi/fI0gdJW87FMZc40XhDv6Nso8roB9+gD6BcOF+/5pprbM4NqdZvf/vbPjq0q5yTITznQFiTvd3tbufD3PrWt/b/cCGd49YetN3VvOMd2koZVbfDhDoK4tX+Yjvsc9st1xQuWSBZIFkgWSBZIFkgWSBZIFkgWSBZ4OawQO6f3/EaA6thomYT4kGUABt0B0MbflzQ0sVjl887gIZwtTebEXzW69lGyNRkwzYgITvIBSGA1SjV1O5EAEcxF+VpAFarZyCbfMFFaafNKGFWq1XjAka7HWXIJM5yMcr0VKolh01CXKVqbawcGEAJuhjMjZBCKYLniuUo8bnVJDiXLw6d+uSkGJtEEVgWJcCU5n50IV/BUiyLWj1KpwEcyM0ngAZsMjroxUl8tkGD9CK+VitsRrU2Nl2n2/L3mATjfVyQA0V58LkttolsK/5GW/VlY0zBi7oRiPAEq/UHebfZzPyn3XVuEL5VKkFWLzDZYJN6ojHl73WDEDZgmkP6KCHqHDY5fR67Ue4Ni/Gc4G+sRRlQxMOFt6KA1XQzPu/ipgripR2mISuUC+A/bOwtLAVgGQA0tYmJkP4GpC0DcA3gRYB3cB06fMwAWJABBaApxF1wjUyuqNdqWh1cWV63ugPZKS44Vap1h005XHe+211tI/DQoZ86LLDg2miuu0EGUoQ9Tz09LJTt23eKq9YDKHBysmELq1jwo63wHssXC0NxA7s35MN8DmlZkxUT3xgFq9GG8FlulOimO9LEhTGAx7iojM1vtiFYfCRYDf7OhSWUu27OcJMVkrK8AFbTzR++i28RrLa+EdsTpIXtFfLHNO+a32MggLm5+aHTrAy/urpuedGNW9cZ2LdgW9p8YmpmSNaT6V9ZWzfQ22YztpnwXy5+YhGxx3qeK7kjx475LAPgBZAULuSPZQQAHBn1KtVavK9UrNw3Wx1bFIQUJxcpFxaPWpuDhV5IHOBqTExZeIDGWHZHF5YMlDA/v8vK8Yorr7a6ACAm264Lbn2hl/jwdadUMllbLBBSAgxlTV+Cb7NeqM3R7tKGu3bt9hvX3uenZ92BnwZJU6SR8ejGXQuAjwzUWK5WhjY0rN0bDCx+lIWBe0Q2GnGyH0FZ0MfwbWWoon8qQ48CF3Qx/tjhI25jPQCOcTHd2CBhvUDeCZ5TsCnsyXYD9mB/BHkYyF/gAviKYQAmMYnPTmto88fkHQdROrzX7w4tHjN+lBE3cKrlqtlKNxAq1arZRPuO5dWVoc0K2h8yoD/84Q99mhEPJX3ucbdfdpCdxoW8c2EbYdgXI126saDjHPYLCqLF31UyT6U7uFCt7Zj26Whj+C7e001CXcCO/lB1AMjQR6z/2tgwQCHamHHAVmxicTwAGyrQh+FH+2WGh48paEk3lFQakn4He7I+DoG883GTTftuyIDSDigXLvZXG3Xz28bkxJBMM+sv0sVyhyS0lhfto+Mr1mmkFfbX//Nd5GkUdIPwK8eOWd2BnU2meeAsnbBzbAcCswOu9WYEJmqbr4AqyICy3FHfCdjCL+tyXoCAyC/tVnBR9l0BcJvrG+7o0cM+DQB3UnkQ9Y6gdpUkxgYU4sWlgDn4fAR5x3EybLC2FsYq1199lYHVsAkD2WZcs9MzVr8QP/udY0eP2lirUa1ZHlHPWNcU6FmqRtC5+hhsoO0J06kyPLpRgzJnucNHxoHsFWTJcSjyMtT+LK+a/fEtracEYKHs2J/WJ2pDG4PqnzbmlEMgSAPbE9wzX0gv6xf8kH23AigVzOfHxp3AmKvPdVMOaRlX3/Et2g6y3cwj/JGAUT0YgO8oME5tyzqFNDNf+K5KJDMN+FVAodZ3BcUyDypljjSw3iGdAGPiOmXv7hEZ0LJ/DmX0bjZdwNmg7CwJm7PwK4d88tmBrPByBKv5/xK4lsmtD0cyzPpTwCR2R1diVktgtQhWY31C/dR71hvtY1FXCYhBe68b3qxDiIf1UqV5d+SiKfD/mgUUfKAHH5gg/J3ljjnAox71KP8nSNrxUoDaqNwkwyigDffsH+Az73rXu3ywRz/60Tu2gwI0vvnNb/r34bOcNytQaRSstp2PESzyjW98Y0gikOnH99lP3va2t3VXX331dqI9bhgFHl166aUGWNHxJWwIeUVcn/vc5+TQZVxbQrun8xL9qIK6OGaEXCHlOBF23DgXc3dKwUJ+dKeXpodtyIte9CL38pe/3KJiPhGW4QHuedzjHufDfP/73x8ai40C0xBGwVTDjN6hLWT+OHbAmFTBO8y7xg3A3MMf/nD/Lp7zXfyf6xkAk+m8fKf20fBMA/LCsd4DHvAA9/73v98H00M3+L+NuTodq6cAtm3lA9tJm4LVUE64ILc76ovj4mLdRNi//uu/9kFe9rKX/Q8JzHHvjoKkGGYcWE3XudVvdayKsR1Bh895znPcE57wBB8l1ifs0GgxHlrfDhAL36V/qC/o+Bp9qKaD+dADLHrYX+cQ8Ee2Y3hPx/uMB/li/Fpf1R/UvtvJl4YfLYedvr8dH0thkgWSBZIFkgWSBZIFkgWSBZIFkgWSBW4uCySwWgKrJbBaJgOawGoJrIZFpgRWcy6B1QJYNoHVElhNNxkSWC0A5rD4ncBqznUTWM37QwKrBaSSMqslsFpkhk5gtQRWQ/3YapN09EBWYlYbBscqCHkUoJbAajfXctgtN54EVjt+2SWwWrAP24oEVktgtQRWC3UigdVuuf1eSnmyQLJAskCyQLJAskCyQLJAskCywP8/LZD7/N+8YWCnigrhtDkuEMjYiap2PK0Odg9bHO32XH8Q2EoGuZw9b7aizFy/0zXmg0ajZifpZ2dm7DQTGJhU1pML1TiRVMiYvcDwBelQXDiZRHaBTmtziJHCZHTabYu/axKRoI7PGwABJ6GMZaFcGpLEsI3YfmQjgz2Y93yxaKwJYKTSE//GRCWnnlvtYXYZnqJS6SJltkPaVMaI90pZjnJjehoTNQf5T9onSr9FlrFBv2snFSGHSsaAwLbS9O92mq1hZpGMAACMYmTmUCYPlfuB5BM3I2A/S38nsjvoonsO0i9ZpLliwTOQ4IKMJmTDcIFZrVIOIKp6HTKyDX9Pf8F9YI8I70IGlHKl/Jt/2gNrQmAnqJZL5jMAJoHxA1ev0xo6ZWnMYf0oc6an3uBLYOrz6SxE/19eXjV2KDCrNaYCG9zszLwrZ5KmU5Mz7vDhINF144FDFv7w0QVjN0Fd40m/1vqanbhcXlqLUkqVyNIEGcp9+4Ks593v+SsmrbW8HKXxVtaW3WZzI9ihWjVmtb179zgw2OACQwxP1yOPzDNO8dJvV1aXh04BR0a0gtRrsMGFcil6ad3QVuBSev1xzGoIw+d66h9lxfJSucz9+88whhtlHwEjiNXZfN7q7NTUjD1fX9+IzI7SbiB+Mv2AlIkMH/ALypnBD3miee8ppwojzrT5P9oqMjm1WpF9RJmZ+q3ekMwoT0xPzcxZOYKFina+7obIjtbrDyzvOAFKNhGUY9PL/ToHGdNDmXzqdddd5yULcB1dOGbphE3IwjU7N2+sV8rIdUgkNXEKmfJ7m+urxgL4S3e8o7vzne/s42/UJy3MTw/F8GurG+ZLlXrdfOngTw+bHdA2sA2BrMk555zj40T5UtYWi+7x1HRkYlP2RPgALzxnnZqamna7TwlMhMVy1R04GNjmIOnIPqgo7E0oL55QBbMa2zrUFet3+lFKWNkJao2GgSDxHtsvMA2R7UyZQ+BretpXmbGUdcZYDDc2IutbuWy+ivIkixLiJ7MRvsn6hfQzDNsP2AHsAldccYW3yZ7de022FX7F77Y7kaEK+YqsXbGvGQwiMwDiYl6QtrnZWR9/rVKzdg/1jv5fE9tqf9fpxXEFfITt0urGuvvOd77j40S9u8Md7uDv73qnO0t9j6yEYOWhPfXktLIKmfNkvmfss7nYt6J+M++op5Q1VFYB+APfRV7IjDXEsCjtnm7so+9jOvGcbRr8iGMh9GWR8a5jdRnSimw3AotqaJMRlt+AzZUJSdnmOJbAL8tF2y7t0xEPGQkQploJrKjVcs2+i7zzu5BQZx1XSWKMB0wOslG3eoc0KvumshAw78oiosxqusmPslJAhJapMukybctHj1o9RVnT5v1c3hgH0e4ynrX1KO3a6vaGpNKVDcvky0WKEW04JZ30RH9PWLKGmLc6keEPPmByif2BQ9+Pq9Vp2/gN9mP8qIMqp0jfQPlbHazVrC+Ab9MPUdarmTT5VT+5zPp6hCEL48xUHEsgbZTwBrMav4u2zuzfjwy4aJdMylZk1mE/Y2Jut609UXl3rTu4V9/Wew3HcsevhclFtmkF1Bw9uhDnLMKsViyWjTnBMwFnrLqT0xOu2Q7sxcqioGGU1QHfYlkgLYwH9xyTwAe17tCXtD1RJkXYn2Hwqwxz/LYy23mGs3wY3/Z60SYoLzLGwUf0u6xTqItqZ4ZBv6NSSSq3bSx00uar3Kf26crEo9KfKE9jPy2XrR2en5txuzPWYTDOVjIZUDThvXxgafGMzAFf56RpPw6zGgKyd+gbsxqeKJPFOHaRxKymvWqwl9a/BFY7PlhN/Z/thLZzypiDsL/6q7/qDQ7GIJtTihQz/sYxKevkcAml/53MFlA2NY4vdD0Jf2e/jbb4KU95is/ORz7ykSHWY9ZB+ICusTDv8B225bjX9v6tb32rD/bMZz5zx6ZSBi0wOuMCOzfHkqPylzv9AJmOIfPIcaUycCmb82/+5m+6z3/+8zv9hA+v8wbYkuNo2JmSjgjH/KLOUlrx3e9+99iyQHhlxtKxqtqN9fYNb3iDe9rTnubTg/cYRtOGMSwZzj7zmc/sOK82fhf21Sc+8Ynu7W9/u48L4whdd2F7hbbqqU99qg/z0Y9+dIgFjWFGbajjFB2bM9E6x8LfmbZRiUs+ByvYS1/6Uv+6yqTi+xzXo70EC5yW1Y6NlL2gZccxDsocYDFcOu5DmmkHPH/MYx7jw0AaVxnadpoWpgFx//Zv/7Z/HbKe/Jb2HZoGZc5FfeHY7fnPf7675JJLfDxgDRwnRXm8MZAyq+k6n5YZ5x/45T3mWPTbP/mTP7FxqJY72ieG3w6DmL6L/LD9tHlUZmymGXMPXb8ct35wvPJh+6lM7vpdlAnn3LjXef+4eNFOn6jP3opZbbSMxrH3Icx2pEZ36pMpfLJAskCyQLJAskCyQLJAskCyQLJAssBWFsj96/vfNLDJU7YxgcCDQdwQ7bTawqIxDFbrAAXkrzjJhiQj2YkAVuNEBxOqajUA4uq1KIvT7bajpE6zZRNoTGLzmaQjJFogHYoLE37GD7AaJ/u6WQWAmgHORsBq42R3Yj7CIrHF34sABUykuQAzMTVlG3gA+SiFt25626ZyM26OYkKosjucaOrkFTbju/jVSbwuEPb6QeInbC6OB6txQtrvdcy2AJbxOWTaOEHvtiCDFQAu8IHBIJRvyYMGA6tKwUE+KZQ6Nuf43XKxYkAxSGEakLEHm4Z0AgRJ0FKunzMZUMg8EazWamIzm/KjAJdU/buQA2XZKa16AKuF+D1YLfMZ3Zzui1wpwGqMB+9xAabf7ZrsqZb1YASsFsFVRdtwbTdbDsANXEvHlhzkPHG12x3bGJ6bP8UWFSAJeigLc+CnB036c3F51cBYnU5cqFhbWjR/OHY0SoDVGhNWpgAGnHXWWf67d/nlu3lqfFwAg0Ju0KdtZdEBaObLtFQysNrs7LSbmApgUGxg0z6wJ/OrwMql5cUhGUSTj6xEWVIFBLgBNuxDGelmsC4moU7wu7C/LmKxPqLcWfZYaGRdANCKC9KoC9b+9OLGIfJL2cFcLi68HT58xOQfsFipm2asg/XGtNkTaSboB7JpzPvM9JzV68nJKfNJ+BcXQfP56DMK7jl2MAAXceG5Lcr2I7AP3+G3rr/xgKWhVm8YkAsgGeYR+V1aDUDMI0eX3OJyKHeAzCh3sbi8NBastueUvSZpijKhfOd1NxxwAIjhOnTokIP8J656pery+bBzu//MM02yM58r2ruQt13fDEBJAMhscbpUMt9eXorysi4fgY9YpFSwGmVaCBoMdotgWdjAfHgQ5aQBfoj+XHOz83M+PVBYPHQkSOZhgySCaYrWj6AM6Q8Aq9HOAHgR/AEpMC5y4jvc8MkVChHgIux9AG8YWFakaBRwibTogvc4EMDUxMRQn8K8wx8IREN9vOqqq3weYTeGweYNwSVoM1guCEuw2r69pxlYDeENoNDeHAuighR17LOGNxCYF6QNQCpc+UHOAKDYSGH/ODE5aXlHW812vlKrDgGnmJeNVtN9+9vf9nGi3t3lLnfx9790m9sOATtoc7QTuvHCOog0KjDZgPvdCLhVQA/Kkb6h0qu6EI5+nnlH/64gD94r8EulRCqVKJWI9NKvkH6mTQFwyDsBcyhTgn5GwWrMrz8YUAjjB+SbZYdf2gc2VknQCEzsW3iAUVgn8S2TRGzMmv9rG4ty1M0aA7i7QWQ1zMf84u8qSal1gXnBL/OCX+ZF+w5NA8IQOIX06sYO/W3pyBHbOEX7QP8BsxrAL7hQh2grlWbuuQiWgj+YPKhIIrba7SiL2WjYhuoQs2Ozaf0aypbjlvWVVQPSwR/YFk1NTI9GFy4AACAASURBVBqADO1VPxvLjYL5aE/kXctCy3ccsAw23NhY83lfX16ye9iA9RGHIvguyoF2q1Yq5hu60QLJeJYp6hHb2MbUcDtg0s+9KEGO91heuoGJ5+oP4+r76KaWbUAV4oEW7ZcXFpaGxiH0PfTvbP99fz2ZgTWrVbe2seqDoe4yfrSl3DxXWVsFK+u4RcFqiEc3mwhagQ/YeL7bNX9DeIaB/ZgGfHccWA3lxrysLG9YuShYDXFwrKVg2VGwGr+L8RKB+7CngtVoBwVoIr/0JU0PfJj1Gnnhvc4BkXbWhXKp4Oaz8TDGEpWJUC6YxwyyA1EBrBbGMFlTGJuUXJj75PGT3UMdlNKfuRwO3sTgCaymrXEcg2+1eZzAamGerXZQH9dxgYbBO3FuEQ9rKJgNf7/rXe/q48d4iH3y6CY362ic+w2XYfrfyWuBcWA1tM3sS9Ef6LrUs571LJ8ZAKRY7po79F26xsK/oX1lez96oPJP//RPfbCLL744AuZvgsn4Xcz3OE9VkByiHAeq0E+NApjYj+GgFucco2A+2gdAvve+9703IeVh7qeAKn73ta99rYH4tJ/HR174whf6b73+9a+3d5EWBRKpzOVWYDU+B4jnNa95jY8T8YwDocJfLrroIh/mwx/+8I7zym9puTz4wQ92H/jAB3xcWEOiT+paJuzB/L7uda+Lh7xG5lV8dyuQoo7FNPHqn8i7gnZZFk960pPcO9/5Tv+atoEKzgSg6ytf+YoPoxKiOzUU0snvYjzNw4AveclLHGQscek8E+MYm+NWKlZGsCvHa9q2bzc9CnjiAa5vfetbQ0BGxgWbaVvB+qjgLZQ7bfjGN77R1hU0PdsFqzFtelhP18jxrfvf//4+atjtjne8o5Wdzk3ZjsEHFAx3IhvpOjHKYlzbouMW7X9H1/r5XeSJ7+i8h3NypAntKMetKr2t8atv4B3OyUbXJ7aTx9H2Ef/Xb2mbOVqOW43bTvTd9PdkgWSBZIFkgWSBZIFkgWSBZIFkgWSBm2KBBFbLUFcJrBaARAmsFkByCaxWydqTBFaDIRJY7Zj3hwRWC2ClBFYLgOZWAqt5OySwWgBzJLBaQKwksFoYPySwWgKrYcMtgdWGp+eJWW3YHgmslsBqN2UBK70TLJDAasOekMBqCayWwGqxTiSw2tY9RQKrBWbhBFZLo4lkgWSBZIFkgWSBZIFkgWSBZIFkgZPFArmvfuhtg0gTH1lkBt0onwfpushkFuUdMbnhyR+wN/VdmPToCalBr+/I/qUL0tMTDVtgg7wRF9vI5IV4wimnYKpGvWpSOLVaZUh+gBPxajmyGgzJPPV6Q+wpRisvWi/YalXWAea33Y1sZMp0AqYHntqfno1SSsoOhe+YjNTKit3DDsYcMzFhbEl4pqe6eNIP6Rp3mtLHnZ3yDxJdgRkF8fDEF+zJNPR7UdK0mM8NxWnMMW2w3AWGsC5kXjPmvJxn2AplMcSmVigbk1lgNsokdXI4GZoB4Lx0bMbWBqYrl7HxDfKRyaBadpBKxRVkwsLHSsWK/1648m7QDw6B9KrkGeMMPhlCj26AKHMMK2DwhbDR3tpsRiakQbRVyHMmIVqJ7F/hZG7IL/yNJxAPHzziDh8NzGr93kCkIefslGWxVHHr60EWanFhSSTGInPY2kbTfHJlYdHKcX0tMmeUKlU7cQm2NjIk3fPev2oniOEDYMHCdXThiFvP2FBwUnJqNkiUnnbaaS5XCIYDwwTzC78iMwrYkuiHymaHoiJDhp7KRzmSRQ9xgnERl8op4jvKSshywXdYvtqeIE5lfGGZQiqW6dRFSkipWpgKfCmUI1gDKUl2w/U3GvsXypDtIeoR45yfP8WY1fA+ZTSVWW16albYR+qx7i8vm8QhZGzJeIfvUEZzfWnNvqXMSeubLTslivJi+o8tLln6Z2bn3K1vfWufL7CGqFzpwYwt7NrrDrjV9XUfBow8ZDeBDCj9dmZmzmRkwazGdKJMyab2o8sud9dff72PB3GwbQeDZqMRNub37z/dnXrqqf4e8mE3ZLIuYFaj/zRbZEJEqFjWrU7PThaDWZBlccq+vcach/LkiXswvkWmw3iiVqUjILmr7DWMs1gsedCZr7/dvpdE9fVxMdY1NCY86QyGCvYL87t3GesP8kr5TEhCM7yeyIZMNttzsAvR/iqXrJKOaPMZXoGzSAN9gCx7SPOsSPcir/QB3JNxEO+SWQ1SO5SWw2lfnvjFM9YvlDPLen5ut7UtCMO+EnWadWS47rfkRPpgSJaD5YX+kywHvXbX6qCyvkG6jeGRLvabkAFV2TiGWVxZtjSj/SDr1R1u90vWniB+Mjx5qbuMRkfLSxl9FGyBfPP0tJ56BkiLz2EHMkJpnw47qXwe/VAZ0eBfZttOHHuAOZLvou8j0yFswrJWJj+kh+WC0/wcq8BXTEK9E1mskHY99a2+p22ySnAqwyvrBfya7Qn+bm1vsW7+oKyZkAHV9pnxD/K5yLbbjdLJyLvKBak8DNMJm6iUi7FDraxYm4l2l/aE/ehXOnZShl0wqzFOtA9st12haO0k7EyfgDQz7dPuRXY6fFPZYVmOG5ub0o6VrV7Aj+irC8dC+8R2nnY7cvDQkM/T9+ZmUK+nffhao24sxSp3BF+jfVAXyfyAMJQnRr7ZVoABgP0y/Ijy8e0NSGZncuq9ntmz343SSn68kUmil4X1CnHStu3NKGMKn+V3i5XykKwUfR5+y7ZU2fLQz7CdVOYwZTwYZRVQP1dmNd3oYx1fWVkbktM19uJ+ZJHyDGQZsxrK5NCRwEiKMQPTpnmEX/A5bMXvar+vjCJaF1RaV8OgLrC+q1ymMjWrrZQ9UZl5NjfiuAtpZLngXW1PmOZRxkqWL3yK/ox3TeZ1YsJ8D3bTMR6/Bd+hryrrlLKnoP1gnEgL24qJesPXAVxTUxNuIqsXjUbNFTK2b8+yls03KxWwSwaP8KxW2ZwFzGocw+Rd35ih/TQiY2VTFopRO9s8TpierVIf9yaMW2+p14mYTkbnasoeQxsijN6PY0DWeHTeoHN3ZbfcLpMZ07Pd8HE9I8qbHo8pbafx7zQ868TjH/94s+GoDBnjZB2+pfpaSnewwPGYjf7yL//ShyG7E+4VrID7cQxOynSl/Qba93ve854+zq997WtWBKMsTVo27DeUVUgZBCHH+aUvfcleYd+o9Xq7Zc1xxwc/+EH3kIc8xL822k9yXAamKLCT4VKWYV3v1DEs0qzM18raz/YKTHZgV8M1mt+//du/9c/B+MULYWgf9GnsD0fLVL/L8SxYwcCYx29xHIexBtODNL/gBS/wYf7iL/5iyFe2Y1OOcxEf+7R73OMexkgHuWGdT7HfxtiZc4vzzz9/iL1P8zKOyUnzPppGfVf/xrLQcS78ChKkuHSdAP9n2p7xjGcYSxzSwjZRxxrHs5PODXV+yXnGd7/7XYf8j9Y7tSe+Sz9885vfbPUReaJtdXyh6RkFa9J28CusEeG65ppr7BXtWxGnsqjxW/AZph/5wzgWF9YWX/WqV/n773znO+6yyy7z9xoecSjrGNsW+DbjVGY7+M+DHvQgH8+v/dqv+X+jttLxqTKibcd/U5hkgWSBZIFkgWSBZIFkgWSBZIFkgWSBZIGT1wIerBYXkqM0VWDYCuChrcBq+JvJDPQgVRnCYyJqE9xON4KlBlFSs1auGJgJYDVOugH+UWknLlrUa9jorfn4K5UoG4fvcLI71Zhw1VoANuniNHYdNE4DLUm5NNttAyJgkYgTZ4DVFDRDW1Ub9QhCmpkekjTihqsCbpqtKG+KOFQqaJwMKL5paWi3h8B2uvCfD/g0ByCRbs4xvwpWG/T7ccEAijdEdWX2QjyQT9XNcpZLQRZsYG+mv1wY3kSxBaVBAHHh0gV+14+L9/5v2eZQP59zsDWuTqfrHIBsfjFJwGqD/JDEgsqkKoCANgnfjifWmV9dCNNFjk4rgtVgB/oz4qHP1KoV22xWGQlszq1m8pqQ9+QmNDI4ORk2jPHLMsrli7ZQt7i47I4dXfBhAOjh5ivAar1M3hSbvga06kdZq2q9IWlrGDDl7PPOtU10gBi58LmytmwyoMjTzPyM/y4WcwEACfZvWZxY3FKAhUnBFqJEo8tF8CXSqJtIDF8s5l23FwCLClZDGhSspmBNlu/oJg+fD21Il+KiF56bBLCA1XRxC8BKltGhg4dtA1VBrkhXrKfTBkBB/rhQh/AEgqgMKHxY/VPbUpZF2OwPNnGdgcWP9oPt5+r65tCiL+3zkyuuNABiY2LSFj4BnCLgAOk8uhj86sqrrjOwGnyVgBJIX2IBmf4J0CKuufkIxoIdmN8DBw+bzB/iYFvR77bdxETDv3v66Wd48CMugNUomXp0ISxuBh/ruVI5tNWlUjlK9W1GkBbC8EIbOTUT6hHKRAEKsd0LcsG4UK9Z3xXICJvQtgCrcQM7VygZWA1AFFuUFsAx8srymts1b+2/gtUAflNJR1vk7vdNtk8X7JF2hkH8lPZTsBrSq2Ag+iT8jvcT9bqBkwCMYJ+CjX6CkFBeBKuhTAhqQTwKrqJ9AOqipOOu+T0Wj0rUQeqZ31L5jc3NdUtzux3lerXuo82Zmw3S3nmXNyAR6iUBCqeedpq1D7CJAZtq1SGALMt6bXPDgIzIB4F6p+3dZ+kBSJX2RF1h+za6oU3bIm6WKX61fWP/iHLjAjzeY5wKfsIzbpphw4HhkS8FlLBOqa0gga1gNW5AIYyCM/guys3GRVNT9i5szXGFAlzgh7TV6IaktmPW7wuwXoHaiNvA8f2+iyrxEZAK+9kYTMBqKjMNsJq1/4MMNZKNU3SjhvHAf1kWsAHtoJtR8H+2dWg/aE/8almzfOEjdmBAyhfvEnCTL0VgGXzWgJWdOKZVsJrWTcRN0Nva+rqN8VAWrLMIzzQfOnjQ2q7TTz/d0n/00GHbIEJZsBxnpyHnXfL1C+1cIZM71HEpbEkbqsw0bM8+AuVpfZwA8oLcZACgb6wsG3AN/zfQ0samtWkoX4JTpyYnhwDEtDMkTXkhPebb5SivhbJSuXC2mSoHCV9QwL3JkpZKQwdCdAPNgEQy1i36wxhRHpdp29wcHs/H8XZuLNi9WC4YWA3tG7+FPLL9RHp1E9gO1YicG77PNOvGPsIquE3jUblh1ikF5SNOpkf7I/8sG4ejH4/9ZgSr4ZtsS5EepgFpZJx4xu+irOhXSKMectA+SONkPUXbyTZNN2n1W9qGqJ/jTAmA5LgA4Jzds8vfwx+rk+F5qYTDM6GEUeQEq+n8JS9tkYLV/KEVAauxjLYCq+Wzwzjm7Ce8SWC1UbCa2nYcOOxnAavpu/juicBho+FPBFb7WePfaXrYFkKqjweadO6LukJ76rrACd0yBThpLXA8sNo//uM/+nQ/7GEPsz5H2zkFcum9HgQLbWYYX6BvuN3tbufvv/e971kfpf2w9lejcdKICEP/e9zjHmegIh0zjgPRnagQuCb3V3/1VwYK0/4B77OO/M3f/I17+tOf7qPUtQftJzU86rodUhBAj83tnXOPfexj3dve9jYfJ8ZS7BsR/7/927/55/e9730tHqSFY1iV2lQQkoKKYH+mH8Cej3zkIz5O1HVbwysUrO9FnwpQHq7nPe95FuZEduTfdXzBZ7e5zW3chz70If/fO93pTjZeQP/PPh99PNcSHvjAB3pfwYW8cnyB/CrQjfEfD6wWx1/D64vqnxyb3Ote93IECO7du9fGFPgO2+2XvexlDjKluBD3OJAantPm9BX9HbWljut/8pOf2DoN8soyQnr5LYQn6PDZz352POjXDIeJmTZtr3VsqN9XMB/kdXH94Ac/sPEX/JA+uVX7rwBNjRtzIc5rUZ6UT0X81157rQ+Kw4WsDyhfhsf4ngf9AFCjRCl8af/+/f5dpIv+oGu3Whf0frs+nMIlCyQLJAskCyQLJAskCyQLJAskCyQLJAucnBZIYLWsXBJYLWwIJ7BaYDtLYLWwQZvAamExvtFIYDXYIYHVArgwgdUCsDiB1UK/mcBqgbUxgdUC2qWdwGreDs0EVvN2SGC1cBAigdXC6ZwEVhteEFGgjILD/BgjQw0msFoYa9wU8FwCqw372y/C/xJYLZZyAquFAwQEjSWwWmCzS2C1ANRPYLVfhB4h5TFZIFkgWSBZIFkgWSBZIFkgWSBZIFnglmGB3Fc//HZjVssLI1Gr2YlyZq1WZElpRWkq59mzMulPNxiSZYzsXK0o8dmDUGhgyynm4mk1SkT654WCnXQLp/zD4n4NTCr1INmGRRdjB2lBBis8xyl5ntgCiYQykJmsjzDucOEXv6ura0PMamQ6aXWi7KmeDIUskUnYTE4aE4wyZ+iJvL7rD8kq8MSfMgGMMnWZFOkIsxpPl3nWkDKlP6OtNJ6hBX5SBcCGucg8xMUK/IJRbxyzWrGUt1O0tUpksUIeuZkAKUCeelWWhWK+YCdG9WScP12e+U+z13GtjEUM0o2R8aLkCvkAGAIbFgnbcPpQvzXIGA8Cw0TwmdFTqMraxfjhJ0rT32oFsNrm+kYsr343yoBWq0Nyk1SSBdtKpMU/bBJa+XzRfLJWjSxokKGkj4FZjQxGR48cs3eVvaNWqZuPVSuRjWNiYiqyYpQqxoAyORMl9iB7xM2KZnvTLS4Fti1cs7sCsxGYR5ZWlv09WHt4uhL1aXp60j8nq0Woj1GKF3a1k7aDKM8amM8yhrxKMTLlQL42u/Ae64Iyn6FseRJTJQTUnxGe746ykvAkJuysjHp2yjhfMsaaxcWlIclFbTeM9c1FWS4kXU/Css2ZnJg2xhe0J0y/SmsdPnzU4VQtLpxIZRvSKNeN3UrlHTeaUcZLGR9/+OPLjBmuUq05npbFaVRlVltaDdJsKgOKdLH9BMMWJWInpqbdmWee6cOXylGSDP9nmwBZUrZLiIP3g17HTTYm/LtgVeNp2W4/MqstLiy7Tka1VCiULO9IP+0JaVwuqHfaPQeGJV7KQKmsGvRLsDCyjqN9sDAZOwziURtWKlU3OR1kcCuNCbewGPwf9VhPo7Od2Wg1rUwh/UwmGDCrUfa0XKmYbYckcAp5Y1ECsw7jh++QRQzlQsYmpJPtA56TSQ4sS2QJgkwr/adSLLlKxlSHZ9ycwT39AXal9AfKnOlHGujnSBdPduO79GGwAaj9rf0s5i0NKAc+hyQgGY/W1lfNT+AvmncyLZUKJfND5JFSJWefc46lDfHx3Zm5Wcsj2gG24RBsow3hs6xLsM9axtoEn2c8YKjit5RdRPsv+ATbE2U7wz2foy7QbmhvonRy2dpN2JCMWUgX30U501Yoo9h2RXYiSGFXKmFjATambyAf9AGUId/FSXaW6RBj2WAQJd1FmgVhybiCtPFdZU5ivWR/wTCwM5neYDeT8pR0NjfBVBoZ0qxdPQ6zmoXPxzYc8ZskfTZeCP1RbEO0XVL2TWUuRBjWO/yq/1tbtx4luQvCSos6wTSAWY3tvzILNluRga/Tj0xyCEufRBxkTQOzGvsp/LJuIl9kXztw4432XbT39KVjh494lgS205RvRntMmXKwSpXKgZ0J9VSZKJQBi/UItqcd8Hcyq6G+sh1AGEq9ry1BOjkAWHVMuLoc2wHYmXUNjIq0P9h52b6h7aUPw55s69APKFMa+31lgFOgJNLOfgH1g2kezbsCYcbZYZRZLY4lMkrjLL+0G6i52F+o7/Vdz5gjMdZjGORPJZfYfiqziI6ZrTMckXmDrZT1UBk/tD3XNmdc3pG/cSwlve4ws5qy7SqLFL+rDG2wDb+FMqJf4TsqK6XyaCotyueoOyo1TZtr+69jLXyT/RfqWmRWm3W7T93jTQmZ6Mm5bAwAFkJhVqOthSTaKbMaRiaDHNu0vjGrsY3GL9Kg40nzMaV/1kLd8j4xq92cYDXtY23+6tuzMDcZZT4bB5gL7d/48Mp89vOIf6fpYfg73/nO7ld+5VfMy+iPW7Ux23LNFOiktMDxwGqU6gODkfal+o6yZNJ/tH9Au6/MVWhLcV166aXG6g6/in1jHEdrn6djbb0HuxXlBfHdcWyV2zU8/fulL32pe8lLXuJf07Et+k/2Y1/84hcd5HJxYXym/bnaZxyrFv6uNmH6wHZG6UmMs/ku+qeDB4M8+AUXXGB941bxqD3V/jovOffcc92HP/xhH+dd73pXS7/2w7inHV7zmtds14wWbhyzGsZ2H//4x32Y+9znPjaOUyZ0ZUB+05ve5P78z//ch+caBMtF5wqxH45qDVsleHTNb5wPg8HrE5/4hI/itre97RCbLX0AjGZ/9Ed/5MMoC6B+V5kptW9CGI7fMa7lmAW/KGNc3/jGN8yfMR6iPXWNDeG+8IUv+PC/8Ru/YeNlzMPGsaBpn7WVfTDmhkwsrve9733mq0i/MvkpSzjj0vjV9/VbeE/nyoxTVQSQdmUTpn0wptS2gmWBsRvnCsdzVK2bqT/bcZVOLyQLJAskCyQLJAskCyQLJAskCyQLJAucNBbI/ftH3zmwhSgBq7Vb3Sh91WzaRLYtYLV+r+f62Up+txflMlWGCTJBjB9KKbwgocKJbJDWCou+1UplSFITEoa4AFYrV8KCPSalJpe22bSJ7549u2wDDxtguXz4oNK1lwoFm+jr5Ht5eSUCMtbXo/xTJ8qh6sZDPxdlAyrV6pCkGifWOqEf5CI9PSbSXNDCRJ2TdUzUOcnGBH3YPtF4nND7TehM9hQyoFT1HAWE0ebYXOGiCABkGs6kvgSspoAPpJcLKQCrMc2Iw95tt22hArZiOiulKBuqG5kecJaBzNaam65tMpF9k+DJ55CvUO45kc7B5hn9qtfv2MJPAKuFHacAfgq5H/2uUe0LWE0BUs2N9Uj9vwVYDfFzgWRh4ViU6zp02AA35XJVQGZ1szkkDrnhvbKyZsCjhWOLAlhpWhoAViPopFadMEBArdaIm9yFUtzknmhYeMgecfEMm6ZHjx3xNoH95vfMh3pXrboDB3/q77FwSD/BxjdlxarVsqUf8dG2aodma9OAFIjLQJl1gNsCu4YuRCrgDGENdCKgBNSDcYuX+q62qChHLrYBFKULgLbw7AoGsFhaWh5aJGaZBl8K7Q/24XXRmhuo+DWwXb5kdltbWx8LVoNE7BVXXOHjRLtHYMF0fWpIAsQW80Uu9sCBA7awvby6Zr4BGVCCpQAmYJqxMby6ERiPDvz0iFtaCcA1POdmMBbKKYc6Mzfvzj77bB8GADLmV4GhAw8YDW0RFiVNGswNrB2GvxBI0en1bZN+ZTmCjQrliqUzly/Yt9rtrgCjI+CsUC6ZnVXaD2XL8gWgh5dKlHY7fUsnwBAERtRqdc+Qhqs+NesAGMGlcpOwJdvh5bVV6xcgq0dQDoB5BPnV6nWr+0gDbVWuVQ10gg0Q9g3Y4DFbdToGeMW7KgOtYA7mF5setsHfjTIeumGPvzN+5OP666/3eYQUpgJiWNb4psqxjJPPU4BpvR7lOJEn1tONjTVrx5ZXlszf0Oax34Gv0v/LxbLJxQJsBhAZrvMvuMDCq3wnJGEJmNANNIDIFaBgmyqtjvn5DTfcYHGef/759q0hcHm/PyTVo9KT9DE802+xT0H+tE9X2VaC8zBGUKDbOClDbd9yudIQoEolhuiHuhkFgBPtrMAR+OM4WUA8J1gN/qIypgSpwW+ZRwUSqZwlbMj+At8ngHt1JdQtXDoeyxXylk7EyU0MgA5t80HAarCZHSSQfgF9I8PDz9m36iaeyq3int/SNhz+y3fxHZMTFalEhDFgYqk8BJpkPQJYjfbvudwQYFHBagSibWxuDgF31H8Y5sjhw/ZdgJI5zlw8esxdffXV3rZIO9sEjNM4fgZQp5xJgsLObEO071bJK92IQxgFfvG7iIcHA1QGVOsFAKK0IcBGBKtNNBpRXjwfGT9Q9+mf8FvWHYy36eewjYKSGX+QJQ2AOZQdw8PeTDPe1Q1M+gzKcxz4CQclxj3HwQlewxukcZygm2cYd7EuKCAPcY8DCiPucZvz2taF8W0Y4CJfvB/d8GM/gl/aVmWttJ1BOfP9oflBJ/o8/q7gv3H1eiuwGr6vkk76LZY1/JBtDsKzLqC/Ypnim/RJBfzhmYIv9MBDqRLGB15++pTd/h5zxqm5cGADc6lcZs9yRecOVtQO2DQejPEw+myO6UPoBDd7pdfvjQWrJWa1aFP6Ov0dv2xH8bdxwKxRcIACJrXeKFBM498KrGZzSqxtCLh6K/DZVuE1PZqGmyv+m5oejDcf+tCHeuOj7mlbmDb4h33ylv6/44HVOIZCf0xfGpVeZPuqY032NfhFv6vygrwH2AtSi6zX4/olta0HEler/pEe8PngBz9okp06Nv9ZyuWiiy5yb3/720N7X63aWBJjJo77Lr/8cvfIRz7Sh7nyyivNPkiDtkvj0gEb0O4Iy7xjXv2Zz3zGv4I5B5/j/7T77W9/e5Nzx/NxoDc8H2dzxMdywljn4osv9t960YteZHUcfSrHnj/60Y8MjPW1r33Nxmg7ta0CueAvlNeE/djW6XhEyxp2RnnguuSSS6w/h/10fMI0qT9vlc5RMJ/OgWhnzE8ogws/pd3Ux1BWj3rUo/xnUA7j+pHRNLBM8U31E61HT3nKU/xr73nPe+JaQi0cQsI1ekgKNsJ1t7vdzdarED+/pX6kcx36N3859oQ86zOe8Qwf5+/8zu8MrbUzDVuB0obX1WLfgfdsPbUYQfWIR/tZTSvtgzqo/Y62QQpo3Y5fJrDadqyUwiQLJAskCyQLJAskCyQLJAskCyQLJAuc/BZIYLVsQTqB1QKQSJnVElgt2MQlsJo3QwKrBUAtFtcSWC2B1RJYDTLBCayGNgGbMAmsFoBoCazmXAKrBbnkBFbLhpAJrOYNkcBqSQZ03LIINpoTWC0AVH8e4DaOTRJY7eRflLu5UpjAav/Tkgms1vBGnPpKlwAAIABJREFUSWC1f/R2SGC1urcDDx/45U4oXmTr4qPsgfEQaAKr3VztdIonWSBZIFkgWSBZIFkgWSBZIFkgWSBZIFlg2AK5//OxdxmzGtgCTAKyFSXAms2WPYfUIxc+ez2cgA5MBu1Oy2QclRVsMCT5F5m9cAh9sxnYNprrGzY5xqSZkkMTE3VXqQYJyLKwLGDCTKaZZmvDgCN7du12MzOUdIlMA6VClBBSJol+N0oWgtmEJ+xUKq7d7Yw9VbfZjmxP+ULBTizi1D5loZCXyJAUQC64RpkMVAZxHGMETpvR5lhE4Ak1AGYaE+FUHhg0KPmkC/8Ib6cLhSUCknHjTpp3mi2zA+xszEDCWKBMBnkXmdV0IwqEA1zowMlCk/2SU4fIUydjU1ttN103kwiE/F881Q7mlcBikfMaPYFJAnkaXtTPgGWwbyY9iW9aGooFs6Ey/yEuhsmJhGWnFVk6YAeGadQqdgJUT1AePHLYmJOOHlkYotQ3qb5KzU65tjZadqoXzGrGrCMyiDgJ22yGTd9SoWz1olyqWZmCuY0nV0vlqvlefXLC7sGsRlY2mHJpedHHCfvN7Z4L9atcdddlrEuQyWOcp+zdbexHQR4u2B8+HtkBS+YnqJeU4fN2y5gRG5N1Y0/UJkhZmtRPkDYygqh0IN6lT8L+LBf1VT1hCuk8niZGnrjYBldjOsGsxm/pu4ibp2LRzBmLWDFKuwKwxOeQumM93diIsoDqqyhrtl2oRwR2TNUmhxiDCISamJoZOvFNCdFde06J5Ts3b/ewJ0/RgjEN0pW4Dh465o4thnKHZJ/KSvJEOeI844wzfJj5Xbsjs2Y7+KCvd4XI8KTMLqVcbNvR7pENBZK+sa3umN/miiV7vrqyFtlWCvFkLqSo2R/Bn5VZR5kpudAKFj22CWAHNLnAdpSmgG1on2q15uZ37wr+PLfbtbJ8jjJjkeXl2NKi1VMnbE/YADzvvPNCPNPTQ7Zl+sH4xTqu7EdgxCPbFvyIcoraB8GnmBekhXbAe/TP5WMLQwvMKq3B+GEbSs5AJlJZ09j3IX76MNotY2QUNimUO5mKJicblgZd5G63m7F+LS8OscSxzoLVgWxeE/UJd+ONN3obwk5k+Lvw1rc237juuuvMto3JCWvTlFEMDHbsH1Was7W24ZBnXGCXYxogg3TWWWf554hH+1m2M7ANy1H7X2XYUglCZU7VDUPYjO0w7Mq2SGV5cc/0K3tZPl+OTKLCHMl041dPrqtUjDI/IT3K6KYMZGS5A7OasXjWamZztCfjJBrhq2RnhD/u3bvX2xM2Zl1bXlq1NmSI0SUX23O8a5smhchiAalwZXNUZjU+hx8x/7ArywvlosxSzO+o9I4yjbENQV6NTbPbHWLktbFTPm7aqD90upFVwxWKVtdgW9YdZaRrdzqWd2WiQJyRnW5lSJ6b+V1fiRLkyBfrcrlYMglvlQHV9lnrjjJlwvc4bkEYxon0MP1BGrjiy7Xb3HQrK0v+Hv2qyTi2Yt8BnyfLIxiUjZ2rUBwqr3EsSajXyiBo/biMb/Geyg5pG8gxAOKg3XScrExguDeWDBcZiDUMJNp5KeME9vh0XMp09gYxbaPAVmU3UvbWrZjVVO6T744yuqiULcc56If5HHGzDYSdaB/8xv405j3n4tgJ+WYa8Mt4tF6rrZSRRllaYSfmUccSeK4S2Mwj/FFlQOkPKoGKvytTXWRxy7t8Mcwj6vWam5idDuOc+Vk3OTvj72v1iitkzCBgWStm4YUsJGNWy8ZCDtKfGeO1n9tFmWP6xkAZItFGCzu0OdC2bpIMqAK5bk5mNWVCGgcUU6Y3bTOUiVLHPsoMtN3wypT280gP40TdAKMOLowLjblS1hUQNrGsbatSntSBjgdWY/ne6la3MlZWXSvCu1sxe+nzcX3pG97wBvfc5z7X2wbfYVuuMs9olxmPsm2hHjBtX/7yl92DH/xgHw/GH+P6xp0WAOQUP/KRj2Rt/7zNq5RlDf0l68h//ud/2ieQXmUFHcf0hTA6NmFfhLHSpz71KR/Xve9977HJfuITn+jAJocL41FldlSmMWVWo62Qfo5z8XfO297xjne4e9zjHj5O9KMMAxnM1772tf65zl12ak9tJ3D/+te/3kfB8md8DAfbcn0U+Xvzm9/sg7z85S+Pc7tGY4id3/pS1eM+TkLH+S3GBcaSXCq5j33sYz4GlDPHtsra+tWvftU9/OEP92EwH+W7W31WGd1QJxTsxXt8h+ULmVnO9bnejbgxRjM1gmrV0gbJVvoP5lr0Ae0H8YzzNqzjoG7jwhrD3e9+d3+PeRIY/HgpizHrstbN7fiDzokRnvlVFnUFw43GqfVa2xPWNfxq2zHqU9tJYwqTLJAskCyQLJAskCyQLJAskCyQLJAskCxwy7FA7pJPvMfAagACKVgtyuvEDbBBN0rsAYjARZRmp+na7bCBg8UPbgr2ZZMPkkEm+zIIUj0+/PqqbVpgUsrFDIDVuImYz2HxLC7Yc9EFEpCcyM7PztlGGhhfOPEtF/MRLCVU/p1WlKRRiRy97/S6Q6AuFi3k9WwBKZcbKzmETT1O0vPF/JDMHxcbFFCl0ktY/NDJOr+FZ1z4QfyTU+GkJGxLKdXRhXPavFyMGznYLNQNYJPLabaGqNuVRp/21M08gNW4OKGL98VclFDUjSts6XBxAnnqZmDG9V7TJEEh2wffCgsfQCdlbAT54hDgTxf1I8iga3YulaOMVLUcFxoVCIJvcHEIOCzbXBT5VzxjmHp1WGaIZXTg0EGTAV1aXBkrpQfglEkUtboWfmFhyeoL8sq8YJGMQJ+8w8Zz2GAr5MsWBgAdA+RValZ3GlOTtnA1PT1pz4vlglvfWMts23eTM5Nm5xsysAhAHUzn7j3zBqjCAij92QNJK2GjGhvW9BOkl4twsA2Bg9OzAJGGMtUNnOC7YRNRJZzYjuB3dKFw3Ea1+jy+S59UGVaklz4DHyN4aHV1zWSn0G4xjG7Y97vRz5FeLmyiTrCtW1uNsnGbmwEkxvyyTFsiowxbsu2aqDSitHGrZc9n5naZT0I+lGC1M8462wEkhQsyoLzQdgFsiOvo0aMO8mm4VlY33cJSABNAVo4b2Kj3LGvIgBLYVG9MjJVuLFfr5gMKesj1ukPSF2wrUH9tMTIf62OxUnWQNcV1/XU32CJ6td4wvwJYjX3E5My0AR1gM10M5kZ7qVSxegf5FvObQWyLEB/9s1yuGFhtYmbeNVuh/0Lc1u/k85Y2yIAa2KUD6eqwUQ3A4TnnnOPvJyYnDVwC+7Ndhawh6wji5mYCAEIEfyAs6zvSSP9USRF8k/nle75MDx+xNgHlSb9SgAjeJWALoDWmR8EEsJlKdPAbCphG+glsmpqaMN/Du/TzbrdtPrayuhyBg7JJBbAafXhuZs4BjIYLeSdY7YILLzQfuOqqqyzO2fk5kxRE+uknAAWqpBDTs7qwNCQDyjbzwgsvHAKrad+ki+4ELCpwmXEgzQpAMYNkbZduhrANR7nQ/roZrn0NypnlOBhEwJC2b/RX/CooDf9XWRqmCWFoE7QB9Dd8l2nD+IubHih/+iHaDfUN5h+2h0QoLgWroRxoN0gAK1ifacNhAKYHfmvtaqkY++JBBLUg7wpkYb7gS0yPSiIpeBr50DGVSs6wX8OvbgQx/r5Ijg6BFHJxY0qfd3vxkADAaswX2graGX5BIFqn27V6jW/GetS1MlpfWxuSpLTxWzPWO8TJ9g0HQgDGwVWpVU0GdKjdFn/Q+oswBJahXOgniJ9tAv5OsFq+33PHMnlxyPWy3F1/YG0p3jNQVD2O7SvFCHbXflzlXKuNGB5hDAQsG7Modz7XTT/khfZH2dIP9VvII8ch+LUwgUzVXzqOhVy1jj+j3FFuKH6bH7U3x85BFBiCb44DqiiAXoGwChQbBYRxfoRyYNmpNDbeZb8P+7A/UqlNtZUb5OWQUjSKzl9GAX8KuowHnOJBFH9YJZNtRbuh7RWfw99oE02z9+ls/DkqA8rnumlcKBQdJIdDG1VylYnAKAKw9cRMGFdPTU+4SiZHB7AaxwClEuZumRP04mZs3vXdIDuAlMsP3DgcmoLVbjpQzXufdiu3uHuW4VYgKJ0TaH+o/dvNCVZTQOw4cOnoHJphNA14pnMRDaPgs59H/DtND+sW8k3wCoD6HF8oUIljiVuck6UED1lgO2A1AHIIgmEfx/EH22+df2gfpffa1gIA9P73v9+nBWMdA8+XgwwzLozhxgFQFKD1ve99zz3oQQ/y4XH4iHVWD51tt8jZ7tzhDndwH//4x/1rkONknOi7OLdDfikB+U//9E/2Cf2ugp9GwUkKLGO9Qx/77ne/28f1mMc8xtoNxMm+7n3ve5+BvEYB7TpmUbAaE4fxjY6JGOfpp59uY3mUAw8rcYyI9xWEt117MpzOOXBPmUtIrerhET3kQr9EHlGuuP7wD//Q/fM//7N9flw/MQ4cyBfUV08EVsM7b3zjG/2rf/zHfzx0+JHxXXrppSZBi3u9xgE0t2M3zKm+9KUv+aCQ4+QYDb6kfqhtNcsaB7kAoMOF8TXzu2/fPgOlYc7McdxoelivMIdjGPiDgsh0Prud/DCMHg7SMeloGcb9hKbNgfCuAqnHfRfp1LEk4x0FSu4kzSlsskCyQLJAskCyQLJAskCyQLJAskCyQLLAyWuBBFbLNksSWC0wYIBZLW68RYCFAtQSWC2w/elmWwKrBVRUAqsRsJvAavCHBFYL7WoCq4X6oKe2E1gttJkJrBZYURNYLRw84NiCvwY2SmA1b5sEVgvjzwRWC4clEljt5F1gYMoSWC20W1uB23YKPttp+ARWO/nryM2dwgRWixZNYLXATpfAasEnElgt+EMCq93crW6KL1kgWSBZIFkgWSBZIFkgWSBZIFkgWSBZ4Ge1QO6Sv/+byKzWz9kpyEEvshdABtRYKORkucoGtbqtyDC0tmrMCl05Ga/MapDgNHmm5npkC6vVjbkBmxB4B1e+gE2JcDKzJFJxxVLeTopNT04NsT0Zs1ohykFCx0VlsHjqs7UJZrgALMAJMIbpDaK0i57kanbaxu6Ty+eHTvmPkx8qlApDzGpMG3/xXY0fp/qN5asX5UqRRmVWAxtAuPqu3w+bvsrwgf/zxFytUo8U85WKxQ8GI5ZFRxhE8B1NJxc/9RS8nqws5CDZGcpLWRnAsman4QbDMkl9F1gamq7jupmtwarW6YTnvS7Yi/4ns1qpWDH7d3uRIQ+MPvwWmPjKpbCxVykVrXzBMMH8IizLCwx8uqlip+973SFqflv4bzfN52/86SG3vLrivwXGGmN+yhfk3chKBcavG264wYe/8bob7VSsMrtAHpGMNblB0VivwKwW5Zwy6iwvf1qOLIN7onwn2I+Yx0Ip71rtABzxrFqZzC7sfTA75YpvklVidm56iHEnMnBEBiyc6uXJx42NKGkKPySz2vzuuSHmP2XaUJ9RxkGVqBvHuqEMQyrhpzLE+XzRFuRUAgxSs6zvaN/oDzjxzbIDCwxZHmF/plNPkiIOazeaHZFLizJb+C7ztb6+aXKxKEPareRi/LA92WsgA0qfxClkspFNz84Z8w0k51Q+EqdncfnT65OhfSiWam4tY7JE+RIAgXSR6adcrdm31tYjWxLCmhTXxJSlDfahX/VGZHMji1LJfKlWj0yTtVrDgSkL12WXX2GMWfX6hPlwu9OzfgTAptNOO82Hhw8q0w99EnWK5fjjH//Y2nDESblVZeGqlKtudtd8aD7LVbe0vGz1l/6p7RtY6sYxQuH7ZAhDa0VmO5aDj75WtX4KjERkGFK2P5QXWazQhrDuw89pZ7ARmJSenKZfXVwyv4W/0W+RNpYv4iGzGljfFJTM8kX+9KQz2wGV4YFv4kQ3LrQtbIuUuQrtMMtobX3V6gXsaqyNIgM62Zh0YMPDBZkTMALgOu9WtzIfuOaaa8w+p595hslNIhzyg2uQz5md9aT45sqasVihDtE/cRodMim4lCFB84tyUX/TsqB90ObQngpixntkmUJYlovKKGtfqf2RMlG1Wr0hmWCmH2Wl5cg8o9yVaYzhkUf6NvyLPor8qqyesqyxTpGN0ftzuWw2hH34N5Qt6iou+Di/1W5FGU34mrErtKPEPNJmMn8iA6qSu4iP6VHWpVF70iZoF8lepm077MFyQVjWR+SbZRoahnAN2nGMgfDGwDeIzJHKCoI2mReGMLQtZHjISqhpgARxlE6OjFOwE31vaXHR7AlbWTp7cUyLtLEsuu2OAwMqrlKl7Gr1qpUL31Xgl/owxiFsM1ViCuHJugebk3EKMtALC6EOoi7StmB30/rCzbEp8c9qqTw0fqbd0J4wL6jXbKOQTo4NUEcoO4u42RbBt9lWwyd1nK3siQoeUWY1ZWBlueLvrFNgyVX5zhgmMt3imY0x2puR9bbRGJIA5reQRtZTlWPWeZYyIKl0pvqqskIhfzrWYn7RjzD9KB+y3OhYBXEyX5gjRHbYyOSH9BozsbDWIS9qH2WyMkbATsfKUeU7ER/toIyebKOZrsh8FlnxNC+4Z7kXiyVjVisU8i5XDkxlXgI1m0PNzc+4xkQYL2FexfirVbC+Ze1AF/OsMCeEAujAZECjJKj6mgJGfPlmcxktr+3dJ2a1/xfMaixbZXxRMPkos9pW4bdibru54t+KuW2r+OljeI9j1fvd7342ltR2ZRyr0fZ8NIU6mSxwPLAa0wnZxhe/+MX+v/AB9tXst/zYR+QXlV1MGbmUjRTj6Xe+850+zgc84AFmEr8ekLGoo59WSWf6rc63MB8gw9kPfvAD60vRByt72U5sfuaZZ7oPf/jD/pV73eteQ3nTOvWMZzzDh3nve987Vn4UYw2OQ3XegPRrf858IfwrXvEKH+fFF19scWrb8t///d/uyU9+sg8DVrnRvoNlZOz83cjuCrvyW+i3+K6WI9LAcbGyoBoL7g4MqW0Ev4V03fOe9/SxfOELX7BxgY5BtMwxvuO4++///u/dn/3Zn/l3v/Wtb42VIT4es5rOU8fZR30V5fXUpz7VfwsMcLz0IBXYy17zmtf4P73tbW8bKgumQ8f7Oh5HWjhuxXiKY96HPvSh7pWvfKWPE3VEbUhfUvDYaB3ZqniULdrGJvmoJgLfGDcW0zGa1k34zDh2aWU3oy+yfdC/javLo2lXlsRxc1mE13mY2npc/5T6rB1U3hQ0WSBZIFkgWSBZIFkgWSBZIFkgWSBZ4CS3QO7rn3z/wGj+BznXzqTQMFk12u7Ndlwc6kc5PExqOVFudZq2eIOJ+spqkJxrbmxGUFcuSv4BxNZqbfowCtpo1OquVg8n5gv5kgO4LExc81Fqs1aziWy9XrPN+MnGhAN4jRNd26wqFONmw2Bgi17YvASTGC4sFpj0DMBq3QD8wsKEbvQyPbli3HAtFKPMk7KOYQOIoBO/CJcB7yBJk8+TVQWLhGFjUxdjsMih4DDb9BWwmgciZDKOvR6kDyNYTaUbOOkHWI33lXKUkmxutoc2wrkwUJJFDqRPwXO8R764UFEuxk2jIQmhbGMHcehino/TBSm9Tq5nMqCIm2A1yDVyrRTlGTef4oJcpxNlajudADjE5WWDykFiEgBHLtxhkYybnQDYcYGoXIkbQrVylBSEvKpJJlWq5g+bzQh6++mBQ25lbdV/a2NtXXw+F8GCtYYtzs3P73aQdcR15U+utLqDzfJqpeafox5BItRf/ZzbtWuP5Wtzg0xFPQepWh+k33fFctiQBgiDmxJ+wzrzN9iP9W5jc91kIgEaxAIdv8tFRfgYfRhpI4gBv6VSsK1uNLbbTbfZDPK+8F/abdeeeQOrwZdZFgo40M1gvMcw8AcFXlibI5KF8GvWESy+RgnFgS2KK6gu+FXwvW63Z20d2gT6NvLOjflisezyLuQXYQjyAJDANrx7Ub4N34LMJC5s+hNQhfd+/OOf+OdeAqMf0tDv9M22CE9QC2Q3mU7NV6fXN789dnTBHTgYpD9hM7bbKOv5PQE4MjU961rdjpUvF6jrtQkDQfbdwC0vBx9GnAcPB4mOhaPHXL4Y8j49PesmpiDp6lzd5zEAiJsiiwx7sJ5Wq7ENnJyaMf+HfC3BST+87MduaTEAxYL0atgw7vYjQGf//v3unLPP889hS8qHwP70T8iAstwvu+wys9vc3C6HTQq+28mkh+uVmpvZHcBqa82W5RdgJsaD9ipK3064aj2AP7ytM3v6De9GYEVCeq6+9hp/D5AM/R91cT4D8ezds8eVMgmzHsAla0GWd3V52a2ur/t7yGcfyuojAMS1LP752VmLp1apRJnFpWXL78TElG1Cav1Fm6cn67lAjnZDZRAtgyIlCZ9iv4A6gfLABbAafQn5jXVz056jnWHdRBz0GYCaAN4JGXbu8ssv97dIIwFk55x7rsVz/fXXW7t9qwvON/Ai4oZMiveZQQTToExsEb3Tsw0EgAmZHgAgCR7yyciACApWQ/4IeIIdCDxCG0i74TnrHX4pVYn36EvwBdZrvKsydtq+MX4Fq62ubg7JBCsgIgKXI0AWYELGqZsVKjuEtohtvsom4j22V0iv9psGri1F6UYFWeJdSgkj/QZazUcAigcWZ2Me+KACxyHjissD7rOxgUoNonwUrMbygi3pVwg/DqymctIIT4AvnrMNQdpZLgr6cf0Ibla5zJ6A73Ws2Gl3XSfLI8D3jBPAKgI98YzjEEgQs0wVNAZbEax26ODBIV9i3wQbW3/XjgAgpJMgm2KpYG0Uypa2Qj2gr/rxcMY0jLSxXijoUCWA4fsApeIq53NuZSXKTDNOHHrhtzAetrozNRUB0JWq2R/+Rh9TwC4kmHmpjDuAu5QMxrssY4By7YCEbCDr2EOBUHhP66C1A61uBCfJBuDMzJwrlsNBiCJO0mTjq3KpamUNfzBpsX7Hze/a5cOj7nPMAF/mvYLVhtvSeBBIAfqIi3lEeuk/sB/7HZVWV3CbAve1fimQFLZiO7m5HsG4ehhAx3gKWMDzcRukmma0K/QTrb8KmNPygp30wADzqN/Fu6zL2v574Fo2hvH9BFCUmQR9PQOo4UDFVDafQt9UyQ5yhHFj8L5Bd+Aw18LlcWrZ8/6g63LZfc4VHGRBwwt5m8Pmc3Ee6hzmqTwIdbx7ej11SK0a3KJu9BDQuITj7zrf1fkr6+LPC6zG7+ohL237R8Fq2wk/Dpx5c8avwJrtpEc3+2n/RzziEfGQhQCS0sb/LapqbZnY7YDVPvnJT7rf+73f83HAZzmeVUA++hX6mwLF0C6yf8NzjnEwXgYgC9dLX/pSa4/R1zF+tP0KMKLPsU3HuxjTP+EJT/DxfP3rX7dx388CVkO7DrlNXA984APNdsi79lcve9nL/N/e/OY329hKDa1536oANJ3I97Oe9Swf9NWvfrWNNbTfxhjuoosu8mE+/elPW3oUcKbzJ9yPA+2hHHR9zg4aZ/0d4tf29abIgNJWo+uMZ511lk//d7/7XRvrKRAKvsG5Mn0Ov7DVe97zHv/uC17wAltfUdseD6zGcSX8UQ8pqbym+jCAurg++9nP2rgJBxx4EAx/++IXv2jpAXiQdtO2lP6MNRuutyEOrjdgjM5x+u///u/bwQr1/1GbcLyvB1cxV9FDZ5rH7bTXHGep9C78gmNG2JZxKmhv1Le1r4kHErOBz4hfKYBNwd/4zonGA/iulvd28rjT8FvV2/Q8WSBZIFkgWSBZIFkgWSBZIFkgWSBZIFngf9cCCayWwGougdUCOCyB1RJYLYHVElgtgdXioISL2QmsFoA4CayWgb8TWC1sXiWwWhg7JbBasEMCq3k7JLBaAqvp0saJNqcTWC0eWNsO+CyB1f53F85uCV9PYLX/WUoJrBbG7wmslsBqCax2S2jFUxqTBZIFkgWSBZIFkgWSBZIFkgWSBZIFfvEskPuP/+8jAzvR3M+5QibjiNNjPOG1sd4corZXGnTer6yvu42NwAqzvhKlr9qdZmQe6kb5JH3e60AiKhgfp64IGqoUowxouRyf43QYT7TpifxyMdKdgxWsWg3MRgjLE5uQH221A6Obsql1WvGU/+baumtnbFV6YjSc4M+YkPpRegnPjd2nXLD84nktY+JBGuIJcbCRhQxDuq5YDKfmlS1F5XXyhdyQbBBPmdXrkWIerGqMX2XIEC9PHeJEI0/WKRMVTvnxhKyCEvKQAc0FtjEw4YExANcoOxrTo9ICo8xqZJDSE3Yh08EO3bxzm+3Acoc0jGObQP70dCRP8qJMmH6UKe2gLHcNSCC0w4YAyp+nVcH8EdlioswT5EMjpX60IRjXmIbVtWWrI0cOHbb7XD8yikGGkjZv1CetHjUak+7qq6/16bnyiqvs9G5Ic7A5FpPIFALZKbBgsY7w+crKqoMkLS7PqFEMPg+2kenZGfN/lcQiw1ZgNMwqXqHvjh497MMH+cHgk4HpKrBJTU3OeHkkXGCg4UnP/8veu8ZqmpTlwvWeT+vUa/Xq4/QwZ04bPkDxS0DkYDDyw2AiKkgi8sOQYMRDjBowMQTxjCaCPwyoJEbCQQ1Bvs/TDhtB3SKyBQT2OAwzzExPd890r/N6z6cvV1Vdd13vu9/FrB7kE7rrSSb9zLvqqafqrrvuqqfqquuCTJL5cKngIAXKdmQbLa0k6SuV2UW5rG9Kn5qXl2JbqASYLrj6F8YLJ5TJmoP+RYYY1MXYj3pgIgzMFmBWUyYEnjAN7Ghk+klye4iLyrTENEvNZTtd7plaSuHZlkhuQSLtwQcC8xaYjRg/m7Wmg0gUrkaraWUGgwvL9vi1ayYNCRlN9p1ebzAjdUc7FEslYy5sNFtuZz/JXKZ+VDX716qJsXJ//9C1u4Ehr3PYcaPIRgY/bEVpUcgu0zeuXn3MIV7g8oQjkYpkeXk1SamWitbv0Bcpl/mVrz7oOpEp0MfqcrBbvZko0LCRAAAgAElEQVSk6PAu5IULZafsI/yBZShXata+yJMnuM+cOWdMXfBHMhFWilXXXAqMaONCwT344IP+nnnjHv6JcuDCCelKHFPgn8aaMx67QWQkAuMb5X3hAywDTlovrwZGupWlZVeqhD6O8ajTC+PR7vaO29kLoChI+NH+GHJObKz730+d3LTyxKHI/w7pTMZ5+AbHI5zyZh9EnyCTljE2xjrShmur6za2IpZSzqTgEqMV3kNmtbW1FbMD0prk3GRoLE3KFAUXSeVsWNkQA2h/9F8yq506c9rYd8C4xjnJbbffbsxqiOWUN0UsvPXWW71NwGAFNjZcvYOO+Qb6PcsAlinew684LiD20iZoR7YpYiN/x8YX7Yx+TIY5lf6EPdjHlRkUeeg8KjER1u0kPmIs8z887M0wtxmb4yTJ0vm5U4xXWi+V7ETdybSAdiFLmbI2+r5XDwydOv9Rtl1lcFR2TE2v8RN9U8vsM4++R3ZV/J3+A39gv/Bzkpge+XO8UCaqcrGYmHGF8feouY1nd4vsubAH20LLD7txLBiMkzQOymkStwchRuLSuWitVrfydzt9axcwCVK2Ej5Am6h8J+qrEjjss/BBSgODxYFyq2hTMn1ORGor5B0sVy4WjAWNZcW/iLcKSGVMU6aFWdnfFZurwLacA9RKiR0KYyPLifkVL9SJ6TEmmjxorW7+ht84n1T53U4/SX8q6wvSUx4a8ZnlRzxMLLyYU4X5DGxLFjplLIEvqAyuzTf6KY4p8yvG5ULMs1IuO7Ar45pOkyw7ylZvhbkT2H9VapPtrixxqDf9Df2SdVHGOwX1qDyoMm3onAploJ1VDhXtrv2Rz+NfZX1jfBj2hq7fDWy+sCHbCPnwW2xeJoo2V2k3lfhUBkrUhfkoA65+EyGNzdunU5u/+e+sRhijkT/LoZKgpXIh8jSG75exEZUVjbX07Plz7syZwPSJuTP9oVIpuMk0+HFBGezc1JiJwVw4ngTGtfEYLGHhW6NQKBm7Ie7ZH8Ese33MataNbqgbZVNbdI/KHsWspukXMZkpOxruFzG3aX9S5jP9TkUaldpmeTT/+fQ6ti8a9/RbVu+vtzwh5qQ1CZYN71wEaNO6PPOZz3Tf8z3f4/1JmX5uKAfLlVloAfaXz3zmM+7Vr361TwMmM/q5jg86TmpmGtdxr7GaDFU///M/7374h3/YP6asuJw/4fdv//Zvt2wx5jHuoiyvfe1r/d8+/OEP23xNmXOfTPO+733v849BllHfpaxu73//+30avH8R6E/rPs9ayG8+ldfEb3fdFZjBP/vZz9o3jTJdYTz89Kc/7dO86EUvsnHsqHWOo+quYyzajizJanPMw7hGovno+K+xBfeck2oMgZ/QP/As7fnAAw8YSxnKr/MTvm+ewYvfamAxowwr5rVabi0r/U3l3zH2K4My06tSBf4OVklc733ve+0bXcuDORfr8qUvfcn9/d//vU+P8nB+ceeddxqDGubItk62smLfcMoIdpz7J+PP+ZlsgWyBbIFsgWyBbIFsgWyBbIFsgWyBbIFsgRvJAoVPffgD8Qg4qlW0TQgsZnFTp93u2ILNvNQLP8AHwyTZdrCfpK8CMCWAaSbDkRuNwz2kCG0RN8qq4PdyOUnYQLrRFiSaNZMdxCICF5YUkFQpFaz82JxTkBbvi25qi14q9dVtd1y3EzYeUW8u2qG+3OwBsCcBs4q2mYTFG26WQIaU9UJak90UOb9Qz7C5hXKljeFkf90Y8xshESyCdkkbRTV7ttdL8oUq34N3GGBoaWlmk17zVFlGXeSmsxeAJouXgtVQd6WDV5kwXZzRRXRd3JtGsBp0dgi66vcTwBH5pw1d+FLYEMLin7VpKWyg4cJiJ/NX+TMwXmATCdd42J8BJ9mmZjEtuOriWqVcFB8oWRkge9WNsn07W9sOIEdcqHfaIKwZWGeptSLyoCX31a8+7NMDrJYWDpPUqco8tJqrVl/Ui7T+W7u7C6U4zt9yqy0WegmkuLFaLCe5TNi13ojAuEnfXbt2xZdnZ2fPbA5pRQN2LCXg0bnzZ0zCr9VqGIjTeeBg6Efo4+bnzcYMSELlGRSsppJ22sfZ7rqJq+wdqIvKqNE+AO5wUx/1oJ/v7wVAXbiStLH2Td3o3d6FJOu2T727vW3+hjJyMXh9Lcl9YrOefliYJiAFNtEpxdjvDVy9EoBZkOg1m1QrttgJSUduWj988aI9CzlO2ySuVEV+Mfl2H5KgUaoSknpbHoQIYNO2AWtUVmSptWbgGADDaHOA+diXq7WG+cMMmCNKOiP/iUiAIR8u4kI2kwvPkM2FLXA9euWyjS+QxyWg4cT6uknmTUYJlAMgHQFluskNQAxt/vjWNavL2bPnzVch3UYfgMw0gIG40KceuhiATQBbMI7Bp0wGdHk5ybcUQqwJft63ej3y6EUDSMEnWRdsVFACEgvb6qvs+wBc0cfgCwaCXEpSrSofqfGhfZgW12FvbpjA/uyDGNeY/7VradEdPsz0qysnkrRrr2dgtV63bfVFvyDgBhLDBDQgf/P54qysV4r5SR5OJepgRwLOYE8CTAHSY/4A7RA8d8uFCya7gnYwu00n7sKFC75dkMdXvxqAoY8/esXmDKgrN9PQd9kW2FziBhPsT6AYfIwyo/A7xkOAyZKdly0mo4wqbanAIwM6HxzMbIItAquh/Iwtw+HUYo7K+vjoFUGieA/HHcRGvlfBakjPzTcFQyNe0g9VEgm+w/6LvNl3kJb+j3zoYzo/hF+xPOibuunHMkNOXecJdvjh8CCBdWRMR57sjygX61gQyUW0oUqF6nyM71JAvMpB4v0qp1iIoFuArTkeIU2aG3etXurPS0vLZisw1zKeAFDF8Wh+o5K+rVJGCsxVsCbAopAe8vF2MjFw2PzGIOUIp8Oha7cDa6ayA6I89GHko6D/dCiiaYAwvJN+gn9xiATXuVOnDfiOPNiPBr2+tQVsQIlYALzYj5o1HNgI+eCdCkznOI7DIywb/JNtCptTShh9xcBVAkDU+SryYJ5odz1owfbAv/QBfNdwXEZatmNraWUhCHUcAeeoiwL9600cvAmHPeA/LAPanP1ZgZJ6kAbtpSBapp8H/es8nP1CAaPaNz1gK35TwN7q8wqk63UCkHrn2o4HULP87IMqcwW7qTyYSpEyDuBf6+P7++ZL+I1pNF6pzZGGbaEb2Br3tI74vdEMhzeQzyiCySABP4hgMhwMWT1xwqe57Y7bbexYWVt11WoAHqLZxlGufTocOxwewlUpFgysBnDaOALaYL9F30Tzh5F8Jjf59fWA1fQ7UuXwFoHJrhespkA0BWcw3uJfBbfNp2ezHgUau16w2nz+TwTOmy8by4O6MJZAsu8lL3mJ/xPmlfRPjQc3uXve8NXHvJZymPfdd5+Nn4id9AcFh6tB5sFqNqcrFGxMwxhgBzkr6dsL31hPfepTfXZve9vb3A/+4A/6e4xpHAfgw5CExPXbv/3bNkdYJH35RA3F+QWeffvb3+6T/8Iv/IKNV/idadBH/uEf/sGneelLXzrDQsb3YJxRkKj2HZWkZHrkTWlIgNVoE4xjCiZj7EK/BEiK8Ybvwnu073Oc12/BeVvomMz0ekBDD00o0EvXwOZtzjLroRW8l/X667/+a/fCF75wYbOwLniWbY2E/B3fgffff79/9t3vfrf7sz/7M3+PORPzVwZ8/I1zDf02QlrWHXZmG2EO+2u/9ms+z9e//vX2Xp07K3ANczR+u+MZvkPBjSi7rjvqN8dRvnkUeO2JfDn/PVsgWyBbIFsgWyBbIFsgWyBbIFsgWyBbIFvgRrZABqvFDZsMVgsgQgXwzWwuZ7Catw8Wv7hYlcFqgYUig9WWvR0yWC0MlRmsFkBvGawWwMG6kA/ePW4gZLBaOieQwWohdmSwWgDBcqMwg9UC8D2D1cL8XNnUMlgtxIwMVvvWXaLIYLUANl7Egva1wHAZrPat6/PfTCXPYLUAIM9gtag6EA99wiYZrAb2U+cPSGWw2jdT1MplyRbIFsgWyBbIFsgWyBbIFsgWyBbIFsgWuJEtUPj0Rz40TSciIVkSGLQAWlJmNT01ZixNhbJtPPcGiUEBz3W7gWVqOBi4UWT3CQwWYdNF2a0m4yTDVCwm9gI9iV6tiMRnJZVT5QegpslnsIFhzGqNup3gU0aB8TDJkva7XWM7QPmV+cmYzyqJ9QoLOYmFJZ0QxGm7tAA/FkmaJAOqC0HKrFarJQkbZS0CsxovZf5Aep6UVKa6+ZOwPL0IBg2TXmo2Z2RDWV9lZdPT6LVikAXjRX9QQBtACLS/ShEoO5qyYuD3xKxWdMNJWDBDGs2fJ8HB2MV7LB4pm11KkyRrwYRHSU1IMiamq3QKUusE1j1jRCgnP6yWU7uAQYEMH+2DAzuJDLBjrx02VmGDJCnVNJYsyIByU6Lb7btHHnnUp3/gKw8aMwrKyBObYDUzSaNqy2yLPMgssbW7Y+WpVKpmk3PnL9h74SPGbDctmA1RzuWVIJ/kShO3tfWYv4VEYJK9SXZYFma1C7eedziZj2tlZcnY1MYTsJ4EBo7BIDBP4arWk0Qj7KfMKHqSmrZVO6BNeOIXfdOYsUol83/4zCI5UTCrGZuLnOy+dnXb2rpQKM5IBHGRVmXdrjx+zT38cGDC27p61foRGJp4yni5BanKAFxDGdmnxsOJlR8MUGQUmw4niXnRM/8F/y+Wk6xwvd60tv7Kgw8aaxeY1XjKuLW8Yn6ibEmehS4uPk8KzmTp9g6STHO/PzC/WlleN59ZWVlLjIajUC5c5XKSxsP/s/8jFrHvoO0SK0+Sx4CsH+VTYU9KxUE6k+lPnT5rjEE4AU0Gr9FgZHYA8x+ZaUaTxKgHmWLmA2lBMuWsryeGKqQn+w5iAmVA0eaXHw/+j7jOOIb6sS8vLS+bjyF/lVBkXR6++IjJmyIPMnhBmlKZ1Wg3vIuMSviX9UKfJXMS/Fcl1ngPO7OfTsZJeljZdBBD+C7kzfwPj2BiQ4xi/qgf5wBgVmO/Q/6sF5iVmIb28H5SSfK+lUp5hs1LT+nbXKJYtD6C8pLtCcx3CRy8b2Mu2gKsPmwv1qtcq5oMKP7OE/r3/+/7LE8wlpG5De9hv4P9WReVLISdL1265N+FU/+0D9pT5UQ1RjGOIR/WBc8zDeK3nqy3OFmtWgzR2DIYTMz+yq6q8x8FbcBmnBvAt/ku2FsZJFh3tC37prIWoC0Y0xBv6EtguVMWOtoB76Gf4J6/g5FRy8D6YvxXFiL6w0E7sdsedjo2xuE5jvsoF+8Zc+f9QRnULIhFBla1P31S4zbqyjQnNpIsIMrIdsQ4zrEVv7P8rVay1XiUWAZRXrItKoOXsjPC/nwvysPYgrGD7wV7IPsgys62Q5nZ7vDTSjXMHWulktvauurvkR99WOW8te1UTh1lVrZCslpio5tj/W23XHCNRmCxgn9ZfDtILJjIn/EczGqMzyqtfhSLGBj4FsmRoR60A3yNPqlMIzqPha2UfYNzBmVBg5+zjwxHaezGs6wXmNXYdxRUMpykuaVn9orylI1WPY1N4zSHRJxgniqpqXZAWyhToDJK0adRJ517G6NzLc0hlWEO6XWOrXFYmdUo/dneb4M011/KlgNfZjsiD+aJdqBtMY9iDMS/fBfirfqtbo4reEdZG2kr2E3bjnNIraNndqyHDWdlVsNnxjDK40KOc209SGzffued7kKUkG40IQEfvoXxSTwaj0LlRxPH77FquQQycn9NJmOHuUW4T9K3yu6s37Mai27m+/8ssJr6y3GY1dT3Nb2yDWoaBYctyh/PLarLPOBM2ZiOetf1lAe+c1SeahP6GPJmHMX86DnPeY7/03Of+9yZ8mdfvTl6Jfz6Na95ja/sRz7ykZkxdtH8VNd7GFf5r/oM5xfwNd7rPBTjGeeGr3vd69w73/nOEF5HIxsz4at/+qd/6n//0R/9UftdvzOO20och/HsD/3QD/nHPvCBD9g3us7dUAayPN9xxx0zspKsI2yj8UGZ2/Rey8dvjo997GPuWc96lv8TykM7wx6c30Gq9Od+7ud8GrJGf626wsaL1uQwBnK+gzFSmdP43vk25XuQJ2OIKljMz8OUVY5rLb/8y79sUp54P9ta66DsbrpeqDEN312wF66/+Iu/cJCtxYU5MmMy7jkX0HkB6st1MtT1xS9+sX/2la98pUnfnj59emY9bFE74hmVH9fvGFtXE2Z/ZdKeb7OjbJ3j7XF7ck6XLZAtkC2QLZAtkC2QLZAtkC2QLZAtkC1wo1ug8L/+n7+Ypo2KBD7Dxzk/9A8P2zPSlkyPzX6TGOukzWwsGNji7iRt8AC0xsWPYb8rwLUkDxo+5hMji33cT5O0ChYLCnHnRDdfIanHzTksXnDRoOFlhsKugm7wK1htMhrZhpBu1mLBgwtd1VqSJUU9TOpo0DPwChZlErAggTYA8tBFZS54qFQWAB+0J97J+0o1tYvWF0ABLtJg05A2V7Aa3sONHORJmyAfa4vhMIEeJpO5RfcgeQOZwqIIxuqCOjuJLvjp4gvqrWWbWfgP2Xs5HQLXUGaVTGJ6gNW42IZNL7YL2pyLSboYp7KtpWICbUAyTBeNbPFJwGoAW5ifF5PkAwBYBCIMer0E6hok/0F+SYKtbqCKRr0lMlt9k5Z7+OGLbndnz2INN/8AGOIm33AwKx1FgMtBJ/VNBas95bY7bFMcfsQFy3a3b4AMlPPE+mpo36WK29kJm9m7u0nGbjBI/RdgNQJEAFS756l3+fSQAtzZCZKOsE3BNvAAOgybfJVaNcmiHbFBC39UsJqCcghGQUyiP2jfVD/XTVP0O/oJ2pwL3d1OAhlMJklqFmU1gGAN0sNhs/PSlSRNsbO1ZUAiSJCZr08Klh5AFsunkjaqUX4uPvfbCcxXKqS+DGAf3zsaAUQYbAtJQ0iBBpsnsGa92ZqR32Jbe+BFBMDVW00PgsNVFDBBr5dkQ2vVlkjCBWYwXN1eX9olyQ4qCBWARdYX7ZOATU0Du0AmizGz2x+alCcWpNkfz5w9b+BCtBsBXuPh2Px2OBxb/4K8KQFGg/7IynDi5IbdY0OadQEIhj5WrzXd8uqKryPsw3aBr7H8KC/j5/rGhtmnO+hbXfB+jpVXt67ZBjz6HcuPRXGCVNCnmT+AI7QJ/Ijvgl+dPXvWlw3xgGXTjQukZ19Yai0vBAPBfxgTFbjT7w+tbAo4gDQq20JBEqWkAu03HghgAniXdfd9P0pSQn7NgErVZH8FzLFNfPyR8U7HDvisytiwvt1eGnMRC80OqysCol0xsNp9X7zXQBWIYWwL2JtjGcrPdkH8JggG76d0L4CVtI/KkassEPJgPiqjqaycCmJQgAVswbED7c7YNRqlDZN5SR4OHHiXju8K8mAavJc+BjvrOGh9s9u1NkV7sa2x2cb84YeUg0S8YZ6wJfNB3gbWaSbpW93oI0CdcdfmPLU0X2p3uwbo1I1KZeZTQKDGHwX9oC7s+/A9lSakffB3vmMGnLScpHXR7vQZ9KNFoKViMcnZa5+C/W0+KVJbyI9jOuynIEL+jnKxvRAfGFsUaKgAQQ/AaoVDBusrKwZWw0asAk9pu9lxM8hyMv6cP3/e38MXKImL8QiHJHCdObnpQeu40LfY9w/3D9zFOGYhf4Le6gJgwryd7aISumr/YqVsNld5btiT8yX4DmORtvtR4E7ko2BTO9zSas2A1Tj3UGlOyNrqAQ8bKwfDmQ1hkzctJakq/MaYpjEf9VDQJ/0QgC6CulAvxkf4EdPj/fzdgxTjvEVBzkijvqp9n+l00xs+MuyHw0Vu7FwtSpbDX+gz6IOcb8D27PtoR44FqK8CTNnv0OZsL9iS5UcZtQ8q2IFpZg4jtVpJDrhQsD6C9/J70G+2l6N8Z7nmXDwAhMMszZVwwODs2XPu9Jkz/r4qB4Hw7ch5bHE68X8LcboEBfl0xXsFLsEGizaiFwFBJKeb5vYbAVbT7+xFwDLvznFui7RHgc8UdHgUWO0owNlRADKt76Jx43rLg7ooSOWoPLU87K/wQR44AoCDz2rMuGkc8SarKL8JEIvf9a53+dr/5E/+5MKDDPjbUcAm/h7W5FIwpC/pHBmxftG4BDnQv/mbv7H5Bcdz5PFv//Zv/vfnP//5M3KZ19tcKs1JoNjnP/95G8Ph8yy/zjvwDcbDAuhnnP/OA7YWyVDqfArlZRkARHvFK17hq4DfVFaS4yH664//+I/7NB/84AcXVnf+u0HbSMF5nIPgX86zkCHXcjC30PU2zvcxhi+aI6BdWF+8k/cY+2mfN77xje53f/d3n7CZdJ7LcRL5Md7OA78494Rf8CASvkM4R0YetDOAczgkhuvuu+/2/+HSAy46n5qX9dR4qKA9rRTtc5zxHGnVnots+4QGywmyBbIFsgWyBbIFsgWyBbIFsgWyBbIFsgWyBW5wC2SwWly0zmC1wIalLBRhcSWD1coZrOZ9I4PV7vd2yGC1EBMyWC2wh2aw2oG3QwarBTR3BquFfpHBagHUksFqAWCdwWrBHzJYLTDwZbDaDb66cIzqZbBaAM4dxfSmzD2LwHP8Zp+fj8/nmcFqx3DGmyhJBqs5l8FqgZk6g9XCSawMVruJAmCuarZAtkC2QLZAtkC2QLZAtkC2QLZAtkC2wDetBQqf/Zu/nOopf6NBHybGFJz2SzTo6fSkP7keT/DjJDxPn+nJRDKg+cVUSKWAIgTyoP2uGw77/t6f4I/349FIGAsSa0VYlA3PYtGWC7clz0YTNoFwYo6n9qejsQMTmv/dM6slpohUzgEy82lA1MbT/GBSYP7VasVO6qmMwWCYGDhQdtpBGWK01ZV5RU/UYQMvSfZUZvJhu4BZLTF1Va2OYFZjvWAblbJi+ZW5AbbRBRmVzlRpJJU6KBQCG1O1XHOQS/TtKKfRlR1HmdX0dDbKomUz6TqwuEUjTQtTB6kn/65qYuyD//AdWGA1SYN6JcmAlsvCrJbYR1S6oFJMDDrqP5D+VEYKO90Zmfjod3zvUMqgdZ/0B3JqtWDtUq0mZrVKuWbME51Oz6QmLl9+zBgmSsWyyTtCvpDsKbs7h5Ye7D4mwTadiPRtzXzjttvvtJPIsAPbev+wYyxNaMf1jbBgubzWcAcHgd1tb+/A5AI77STZubKy6tbXT/g0T3/6093d99zp7+v1qrtyJcjkoVyUSULbma8Xp9Z2eioZp6h5khppuYgOe/O0Ku6TJHHb+ib6Gp9Vpg2V4oVOE/PBe00usJQYQSCFqSdnta+xfz300CPuy1/+sq8jFnfBbIPr9OYpYcFJzF6nTm6K5G5iFeoets3++3uJJa4wLRqjGJhp2H8hyXr5sSv+XThVTAm2Rms5MUc2WkkC1SU7e+Bp7F+NpZarNQLLDmzG/tnrJvnmaaFiZR5PE8PcaJhYJLv9QZKUHY+tTTc3klQlbEzWJVdMMm14L+PAQbtrdXn08iUr/1Nuvd0YreAPbLvD/cSIVixXrI+g3XjyHWxtjP933nlnYnxpd4yZBuWibZdX1szmS6srdjobvkYGM9ibMfPc+fNWNsjv8hQ8fJ7xoT8cmA8rwyJYuigDgxPtPOF++fJley/8mafdz5075/Bf6F91Y/YCK5Iy1tCea6snzLYKOIZMIfsObEV/7vUGVnfIjdLnIVnI/qmgq1YzMYaqXB0YPZXNiPFzeSWx3ZTLJStbkAgPbEwoD+uikrv4G8sANj6ehIf/sPzbOzvRs51nHrQ2XVs19ibEzgceeMCne/C+r8yw+1BCF/VmjIItlUGF7YU0ZDeEPzBWKDMZ3k8/UUYF/G7jeKUyI1OuMp2sjErjoK6JHa02IwPK9HpaX+djsCffqwwMOh/QOYnWBTbQ+tL+YJkgoxJ8nn0cvsx2x7Mqxcj+WG8k+T+1D5jVbC5XSix6kOelfUbCOgYGBfMNYYpCv2EZkN/M2BznePBTZQHk2KHShBh/TPpWGIKXVlozcqipvovnNsPhKDELCrMmbG5sW3NSUrQn3s/ywx/YX1AvPosxgu2CeEvmLfgFf0e9VlYD29nG6qprtwOoFDZkG2lMgL3pM3iW97DT5uamfxbvB6MaLshic05+cu2EW1sLLJWIdWS3ONjbNyY22IxMF8tLS4lhrlS2cRn1WMRsN5J5Dvo1+y/KoxJTWi/mo1Kb6Au0ocYx5ElfRX2NKVBk05GfMW52ejNyj+yPveHI6oK0BhJxifkMcYKxQqVCYXO+F7Zn+dFeZA5Bnlp+1h3PKcvHIpYbjW/Kzqg20W8cD3ihBLgwq6ndUE6OZcqspjLHaHfWV2M46qdMMvQ3+LmxFw+STDnyUFY59XNllJxhYgufFOGbIkriVit1Y1bD/LBcD+C5kyc33cno58srS+ZXQeI8zKRAzkZmtXKpYDKg+Ns0zrbmbavfU/ST4zCx2AB3A9/8Z4PVYKpFTGnzh7CUWY1lUICXfiPqoYx55rMnYlbD3xe9S8covdfx/LjlUSDaInCb1l3fhbGO7LGvetWrZr6lbmCXy1WTPoLY9KUvfcnb5NnPfvYMazC/lZVtU9eu1JDzzGo6N9FnlP2LcfEZz3iGA9sYrqc97WmiFjC2755bbrnF5gvwWwVuHqdBdW7IuQylPhkzNA3LCZnce++9178CYy/HZ2Xwx3NMr/NOnV/rd8Bv/MZvuDe96U0+T/zOPDH34fcfxpB//ud/9ml+7Md+zD300EP+Hr8rI7COn8rgqfNxznMxptJuOpZCApjj7ec+9zkbY1EnjmVIz2fnf9e1Q47DP/VTP+Xe+ta3+jKj/fk77nUNkm2ncVXXDj07fFwznp87K6ufstMxT/ym72L5wZLNb2v4OO3DsuJf/WbCc4vGcI3P+LuyxHF+Ou+bOt7p37TtjuPPOU22QLZAtkC2QLZAtkC2QLZAtkC2QLZAtkC2wI1qgcK///f/12RAdcgPPSYAACAASURBVHN0PJrYph0WRLg4Mx4n2QyVm8Gigi7c0mDhIzwAwgIQLTB4FaYJuAZpRW4CDeV+MEjgJF0YwCIEwW1uOrXNG2zcAMDlFx1GSeap5eV1qv53BTCFRYkoOToeu343yPJhAYMLJMVi2tzC32zBppg29YPMUMgHiyPcTNIFGN2cUGkYBauhjFxcQV0MlFBJ0lHY0OLiisqG4v0q/6cbwFzc0s1IlI0LVFpf3bgK0ghxt2cCmYf/E6ymi4YKVtPNM6SZkSaMi09oU4JpiuWig9QTbZgWmdLGM/IYjYMskQITw4ZZx/+uG5PKYFEtVYlLnAE7FmQTFPkUY3XBpsa6wdfM/4fDmUW7UrRJv5MkSmEnLj7Vag3bEIBsLjek9/cPDWSzs7Nn/g+wGhd6IfXItkaaS48G0BJkE1keAPzob9VqAqudO3/BgAUoi4KECESAD5zcXPd5AqzW6RxG/+/ZhuvhQcf69draCdu0fvrTn2YSMpBaSmC1A1eKQD90fdqhP0wLpb7dvdyv8wuvrK+WE+3IeIJ7bkIrexP6CJ8NfT/18bQomGShEGNoN7DdmCRoN4EtFACni6YAq3GTHovKkJjAtblxUhYyUz89d+as+M/YNpt3rm0ZSOtg/zBJgJSqZk8szLPuV69uuatXgzzr3kGSZy1VkoSZ+gmIEBXM4aI0S63ZcISuaVwCWI02mUK6DhJZXra1blKJ9VrD8jzspA179Ee+62QEMeJZgMcAqMQF0BtBP1jAHcS+D0Ak+wKkM7npfvttCWSJNreN8L0ENBlN0uI3/JrgkokrGqAEmx70ma2dXbOhSpWsb2xa34QMKAEBKBc3MlAP+tXZc+dsM0HBaoifjNWQrdTNQ2+EuPhNWU8slDM93sP+iPdwswL2oPQegCncOEL52afwr8XV/qz8HH0XYDXaGT6VJCDLBrjE5g3z7HUT6FZje7WSgEQKLANYTaUV+V4AxRmXMIYy/qjUJuzC9ypwTQE6AKsxBqLPESzV6UJGPIDXASDjPfyc/oa03OT5yn33u6Vmy6fHBi3tDJtrnFHGCW5q4f30MZUcxXNMDxsriIR2Rl1oH/yd5cf4Rp9XsI0f42K9YBvmCTlmyN/6PiUgP90kVLCago2QRjeaFoHqGIvxL9qQPomxhukB0GVboN70SdTPwNwSE/BO6xelisjyJsklSH/rppPNeaoJkFqqVGbmKow5KANtq4AC/M4+qJKFeI6be/jXgHQy18KzjBuoH+sFsBo3oBTcBuZZBQgkIH6al2LcVwAN2xTtqHUh4Axl0w1e+ifyUEl35gPfI4hZ+zjknCjzvbYE0Fqch4vf4v20uUqr6+Yq3knQPMrFPhViY5izbZ5YszQqs9Q+OLTYi/Izpm2srydglitYO2rM174AsBrLiXjI8qhN0F/oD/BZ9ln8qwckmA/6Pu2pfQflN5nLWmNGHoxtsbt3sBB4OpqG7wdcOocZTfDNEr59dAMWZVE/5Fij81gFbaOcTIM6KhB2EUhHwS+IK0wzD+BjHNbvI2+nSZyhI/TEe405uqmr32jw4QS0Lc1s9tIOiKUcm1APxkE8pxKrWja2Hfqi2i3NgVOb6vwNc9RpIfj/dFJwgylj6dTAaqdOnXab8RACxmoA1nBB5p5+Xilivh3GdHwNjWI+o9HAYazy+QvIfhZwHD8uOCnI/1qcUz/Ve5iIPqvzVr2fT7MIvDUPPluU5zyATNNcL7hN+6KuizwRsOy4YDgt2xPlOQ+GYx/SufB3fdd3uXvuucd7pEpqZxe9sS2gAGaAlgjMQmzVNSQFZ30twBqtpWnSd0DRxitdL8R8/AMf+IB/9OUvf7kZHHlwvvaUpzzFAPl62OF6Wwe+z/kJDp8RtIQ+quMF++xrX/ta9+EPf9i/BjY4Su5zEQgJ5VwE1INE5jvf+U6fp74XNmH+eojgHe94h8N/uHC4iRfm4pzv6HxtHvjF+QLWO1T6k/m8+93vtu/1X/3VX7X5iwLLUTa+C2Mv/QF5c76MexwSw/WWt7zFwXbzlwJn1d4cN/Ev2ojzAsz19NLvM/6O3zgXmH+frW1MpzOHGpgO9VIgHecmKj8Ke6p0sn6vzNfhifzxOH3nifLIf88WyBbIFsgWyBbIFsgWyBbIFsgWyBbIFsgWuJEtkMFqGaw2A87LYLXQ3TNYLWy4ZrBa8IcMVgsg0QxWC0yEGawWgKEZrBbYYTNYLQBxFMCawWoB1ZLBagFsncFqGayG74sMVruRlxSur24K8lh0j9wyWG2WTX4etJfBatfnczl1skAGqwX26gxWC4fLMlgtzNEyWC1HyWyBbIFsgWyBbIFsgWyBbIFsgWyBbIFsgWyB/xoLFD7/sb8yGdByaZYVjCfmDg8TaxQ2GhLTQ5Kz0VP7WDz1hGpeNgWnC8Mpds+INgqgByioMJ/xsJ+Y1eReZR89hT1Pww/BMpI2R5k/JEF5Cj8wLgR50KVG005TKvMZ0pMRreiS9IwyjWmzjMejGblAlSXlgrGypk1dkriCnI6WjSfylJ0O5VUJQr4bTFVkNFFWiUZDpb6mDtKkuFR+6CgmBrQXTx0qA8Q81b6bhoacjCD/miRgdQOB5VRmNZxe1UX0o2RAJ5FhqwxJ00p4l7aRssLA3nyvsujhGbJZ+H8jg4JnnigGHyiXA7gCF/CJi044FiLzCNIElq/gqyORIphMgi/7NC6xwnQODs2H/TvIaFWrG3tTsVhO8oJXtx2kQEN7JflItL9JDjj4c9jw3t3dd1cf3/L3YL2hPSepSRyY1Xhq+NTpszMnRpm+3e0boxvKuHlqw+fZXK66fj/I8/X7SXoMYDXafGPjpDtz5oxPc/vttxlLCtpte/ua/73bbQcD+ytJ4wHUUiiG31UaR5lRVG5EQQ+IQyoNxr6jbGqQdqLd0LZmn0lib8K72e5gKWJ863Z6ZiuVV1PmpKtb28a2BbYY9kew15jEVT2x74CViT659fiWSaFBgoIMOoNektRs1ppeAsXb9s47zX+2tnaM8QsSk4yZxUKSYIbEZ2KzKSamNMThKK1bKpfdQaft80e9yegzGidJ5WKl6rxEFhjvGk13+vRpf7+yumZ5YiygbcfTJNFbKSX2LDDBoZ64SqWKMV2BIYlsN/B91Cf4TNfKf/b8hRlZFLbR/s6esT2BldBii7QpJHfJfnTLrRfM/pBSpVRofzCwtjtxYiNJ5dYS6yGAR0yPtmJMXjtxwtp67/DATpojjhr7SzVJlSkDzWA4NFZCsLawvfRdvh82m94myI/MXmAemGGJidLbSMd2vHz5irURYj7zR18m6xLiPOvSqLesL4Mxi/FKx3q8s1oO8bNofTrENpaHY29o65LZh7E8xIHkJ/AdZSnhe1E2jkfwB2Nrm07sRDyY1cgMAH9mXIJkq+VZLBgzCOLDI4884kvw0ANftd+RD+WvcCJfwRP0T5VthU+ZzKtIEKGcTA8GMpYB6cm8iDLSl1AOlh/sJcqsRn9Wxglv/8gWCSZCliHMr8JYqRJEKi8I5imVm9TxbhGDBNohMbbWLEahH/NdyJPthXbUMrO9VAIP94N+YL8DI68yJDFmlqS/KKMO4hZiK65ytSrzwzDvo+8zxl7b3pph52I5wbJHyWa0BdkTEVeUISGxqCaGQmXAwlyL7aXSQmCepT1VyqdSAZNrYFoaDZOMkI5ZaE9lTKT0sEooKnuWSl1rG4KdkfEWfYh/834YZb7XV5YSO1SlMiMzynIjPePnPPOWsu2Q3QOxi7+fWj8xI+dNf+h1ujZ2o/xsi5MbG+YPsBF9ezxIzILIwyRQC0ECizGSvqrMZOjL7IP4O1lZ0EcZJ+Fjxt5XTmNoYEcOkynYnPlDvlY3Lq1Nx1OzM9qUdgA7qdVd2WEHXZtfzcS3cZpP8v30bWWAO0rykn1Q51TaN/V7RPNXKbWj0vv5vAtsYJPhrNwt7Yw82R/UV5WFBml0/k/7oC8yfsJn2d9hS40z1uFlrEfaRYw9aAu2HfJM86WpG0Vbj0YT1xkGkPGgP3TF+J14+tRZt3n6pP8dTD7rG0Hy/uTJdbcSWdYa1bIrkSBt4lw/fiOAfVmZ1dinNCajPNoGWq+b9f6/AqwWxqPQ7+aZzJQlU8t2nPTKRKtsaouY1ZC3rX9AbjeOFddbHtbB91GRv55nU+O7kE7nXHwv2Jxf9rKXeZtAFj776c3RI3Xc+KVf+iX3O7/zO77i+J1xXed06m9HWQi+w76jygGM+3gOcVrZ2v74j//YZ/e6171O1hdLNi944Qtf6D796U/7NBrXj9tK9GeUh/Ojv/qrvzKfn2dAY50h2Uk5S8xRmI/OwbXfH1U2jFVM98pXvtL9yZ/8iS86xjquB+DbgPNBlabEt8W73vUun/5DH/qQu//++/39PMMc66V9HXZWllLOUzAfesELXuDzQVk+//nP+3uwvkHeHRfKoPLanIthDofxEReY1CjtDma+O+64w/8OaVeWB+tViCm8NMbyt/lvEvoe5nD0G8zlaX/9TlImX5SR9VUGZLxH2S75Xm0X9W2kPUquVNd61R8WseghzxxLj9tLc7psgWyBbIFsgWyBbIFsgWyBbIFsgWyBbIFsAecK//4//vpIsFraSMNGS1jcPwqspkAT3cyuFNPCFcA/BjIb9D0ri19E8PKgERiEDc5BAPHMg9WswTwte0iPRQvbxB1D6C4sQutGb7OW5EHxu230FhLYqFoquv4ggHWwOMIFD114g4SpSnSlzckE+MDzBppxSe5w2B/MSEHpZnOSsEmbZyqjCbAaF5lUwqzZrLsSUH/RDgpW48IM8lapI91QVQkqLrSodKZvG+6lTbBDk5BRCkRbtBCotPwoi0ogqSTTlPKpNWwChV0gLJDpRjsBhfhb2mgs2mIS8jfprm4CsijorVxKsqqQ7lRg02QaNkEBKEwLj2lzDv6ZNudS2FDQG8BqWi+mAoCMAAXA2wgcuXzpMfMlAHparbAxr+3e7w0cNtZwAay2u7Pv71FXlmcwTsBNvIubzZunzlgdPUg0gjs7vYEtjsLep+LmXKE8NmldALm4QNg+7JpNNjdPOUoZYoHyzJkAZoLE0sHBnvmh9evpWDbIk8Sq+gP8yIALtgsY2pmLowpWQ3r6BmzFZ8Feo4CDJI8RYoEvp8hmATzBjVJIYdJf0b9UNoMb3gBX7R8ehLjUTaAfldatV5N8GPJj/tceu+alW3EBkMB+57eCY9kAVnv605/u09x2xx222A8ZUAIsfKwbB1+t1wKoyfeJcgIJYc+Lbe03CupB1nMM0Mx+aCPklwDHZVeMZShVkz1bS2sGVltaXrFFdIBmgkcGXzUpup0tGyMAnqCf1+tNt7G5GcowHtvv3f7AnsXf6Lenzpyz37GIzzHosUtXTKrk2rVta+uK+AAkd1lf9Dn6D8q8fxDaDmVIQMNVA6A0l5cMVAT7qJQbQSpVATbBlgawEFnGcjUBvjWO1RsNey/KRh+DjxDMhLGFvwM0yZiPf1X6TRfRWYbt7R3zK6Tlxj/AagSXoF70t4IrWV8mKBH2OThIQEa0rwF0RMpTN0OAmVLpavajZqsuYOXxzMasbt5qn1XZPpOynaZNA9iNILCmABpUNhFygSwP7PDoo4/6dt96/JoB+AC6oowg0qiUJ/s7NkAoJ4q0izax4SPcaAJYiP4GX6bcIfogZXzRvgTJoX1Unps28aD8uHGNejBNryfznDmwGuPAvAyoxtVFYHqNwzMAnXo9xa5r1wR4XRM5eMT2AABHPuwvuKePwTfZpoN+knGcmZPUEjgbNuD8Cv3YAEml0sx7OXYr2Ovxa1fN/igLy4DxigBr5E15U7Q536VzWpRfN7V4r5LrjCP4F2By9hG0VQKKLSfp0nZvRpaU6eHj6vMsG3yQ+cAPaWeVzFYwAvo3QZlsB5QNcYNgtZNrKzNgNfoDbGBjULNpMQdtpPFNAUAsJ8ZlxpmzmyfNDrAt+9FokMCFyIObls1Gw8YvBWgAz06boy42Rg+TDJUewMCztKdu8CJ+JmB0AtzrZjXsStvC9xQwwr5Tq6cNW/o6/q1UEzhepcML5crMIRB+1wz8t0P6xlGgyqK5MfJUgIzKXPIe5TXg+DjFWAWfaUzQub0+q99Q+F3n87zv7KV5oMZ/5Kn+r8A19lOkp18iRirwl3Ee7+U8GW2nz+pmO9+N9+hGMZ0JPsC5BPza5uTjoePBGMz9urEtMPdzlTA/3FjfdBubAax2yy3nDFh5/pZzHrCGa7lZcxG/7fCpSbCa74/8jhAbzsuAKkDWOsBNfPP/J1jtKPCZAj4XxX4FlimgWmOGjhuafh40pt/NiwBtx81fY5XmqfOURQC7MGYFoDv6Hvsf+sqrXvUq/zvmPUfJ6t3ErnpDVT19/5Vs3vSpT33KveY1r/H1DBLfYX6H8VwBNwrKOcoofBb+tQhEBf/ivBv++Ju/+Zs+q5/5mZ+x3xWEBN/88z//c58GedNvj9soHDORnuX/wz/8Qw+O47WoXgByvf71r/dJ0tpQeGKRJOhRZUNajmMvfelL3R/90R/5PAj6wj3mU/zmw3jJ+sP2rO+b3/xmA7phjkUbKrgKY96ismGc5rrIs5/9bAPhff/3f7/ZAO3Ab3fM7fgNBCAaDxpgTk1boYwKIOM9ysB2R1uz7toOOteYB3QtSn/cttZ0CqrXtU+2JX7TvsBn1Yaan/qA5ofy6pou02m9MmjtybRgfiZbIFsgWyBbIFsgWyBbIFsgWyBbIFsgW+Bms0AGq0U2hQxWC6xXGaxGKE4Gq/kF1AxW8/0ig9WCLGwGqwXwRQarhalSBqvtejtksFqIDxmsFoAvS0sZrAY7ZLBaPFSTwWq+X2SwWjjwkzeuw/whg9VmGdEyWO1mW4L7r6lvBqs5l8Fqb/XOl8Fq6YAze2MGq/3XxKX81myBbIFsgWyBbIFsgWyBbIFsgWyBbIFsgWyBwhf+/u+mKs+UTr4V7VR6t9O3k/FK3a+nxiGzyGfLpYKwFIzTCfhRYngaDMFsQZnFoRuNw/0Mw8FoKCwLvcQm5WUZY3phvQoSY4F5COxZZMzCCT9j6pokiUAvl1YPp0cLk8SCpgvGKuU5e5J6nFhqROYGsmjK2sVFwW4nMX7hpKGyQCR5o7qxC2Azw1jEKiU7ZYnTjmSFAbNatRpkIrG40u0FmT+cyiSjgDIf4GQlT1zq6W+VZoOtmAYbz/1eAGdMp9hkidqu0m+0nCpJhvfqhowxgQ2S9KEy8BVKiQELbHFsL5RHZbYoL4t3mUzFeOAgSYULm2FMjzy4GVIpwlahrUvlxPY3FRnEwEAWGASdMKzg3ny7HOyNC0x2tHP3sG1MHuPRLPsXNq7DVTQWJUh6Joawhp1kB1MLT9GiTvt7gRGqUKg4sIfhQnuRuaTdS4wXUFSlndc3Ns0Pkd6YEUWODTYkE2GtUTEZ2V53YKeth8OR2XljY9NtRGmkc+fOudXVFV8esCixP4b3BMBfo1k3Kd5aFf4QAJHKwoiTvjzti/IoCyB/V8kq7YPqAyAjYr+Dbcj+AmZAZTOiT4JdI8ng9q0tlPEIJ513o18hPW2LNreTv8WS9eVGo2X59DtdYwJ74P4HTaYN/kgGkeXlFbPtqY1TxgAEJiD68M72nru6HeRf9YT7eBJOmONCeci+1h+NZ+TqTJoqMqohPfyK8rFrayfcych8Vmsm+a1ypWF1mbqC+TmI/lg2le64+thlY5k67HaS5HGxMiPh58OIcw7saGRkaa2kmNZqLidGwDEYN0M8f+jBh9xDDz0Unr26bf0aNrB4uLRs4wXiQKcXmTK7KebAR8q1YLdmc8niKvqiSgTSl8DSwn7aEdlHgNXIpAX726lqYblDjDdpxXqK7WAHY1wC4x5YDHDhPcY81GwaixjsxJgA/+Xpe9ifvx8cHFrd8c50Qr9nsi5gcLOYPC3aSXm8kyfBweDIPNEX2HdKLo2bKsGCeMx2hK3IBgBGp8RYktpRx1Zl90E7054KaABXKm2r4/jZc+csVijzAPya6ZEP2xTMaux3qJOyFjAOIGYwbqhfqZwM8mb+eI6Mnvfdd1+M8c77IyVcUTbGaiQgExXGLj2Zbw8LYwPKSNuCIY91ga3Yvvi7MkLQV+EDOg4yf2UvUwYmZVZTOUWNt/Bzkw8WGVDkw3FQ66HjTreT+ogyY6EvGjumzBkgA0pmLIwmbCPMbdiOsDNt8vDFR2wcQXyjHSBvxvigcVulIeEnyvCk8+HE8DQUdtWCyCOl+YDKQa6urlm77+8dmlnQ/kmiN/kPygBGSly4V19l++o4iPrRJmDCuHjxon8WTH8ss2dlq4XygVkN7HC4UE7ax8fDOKdBu3NMwTs5/sKPaEOkJ0sW0jC+rTSTr+J39guw1ZLpCoxZzL9eq1lfQ37057XlxGKIfmPsmIcHNhYo4ybyo/+gvmReVHlftDvjnrbR/HyY9UV6i12TNKdSRkDMr9iO2gc7/YHZJ/SvKDdYwHgd2gLp2UZIQ9/Dv8rsxLkQfjOGwsHA6oK+SfvgXhmiWF+UkTFH2ZLwd7Yj/lWWQZZH+/SkP51hnqPPIH+2He6Nka5WE8n1FDdg40UMxPqdomyCKKfNsbtJUlbrgr+zL+D9rC/8lvU62Nt3hVL6fhnFuWgB7La1IH3upZmbgfEPczDOdS/ceotnWvP96MSaq9dDOyK3cZzr+rlhlLnH35RBbRGb2lGxX+PnjXRP3zwKpDfzzT1NvgYbKIvYonukUba/46SnX+BZBcwpM5nmQx+cn79of9V8mD9+W8TWpv0Vaa43/SLWNGV3Oyp/ZaxGX2E8Rky9/fbbvcv9wA/8wAyDvM7zlZFI5xSa5kby2xu9LgrKwbfIj/zIj/gqf+ELX7DxWRm51B7wpUVsZIjl2r+OY8M3vOENPhnkLjm2KOPtr//6rxsTmLKyaazV98yXi/EW/sv5COQ9f/Znf9Y/hjGQcxmkYX//3Oc+5777u7/b0vAd8yxrLDPqrfd8L8rMsfrFL36x+8hHPuKzQv/jWAZ7avxRpi7OTTA2f+xjH/PP/t7v/Z77+Mc/HsaiYtG+FZRdF2Opjo2veMUrfPqf/umfNhlQxApj3I6Hd+ft+vWCq2+28e44Pp/TZAtkC2QLZAtkC2QLZAtkC2QLZAtkC2QLZAtkC/yfFih88RP/fcpF/HKx5CBj5q9JwQ0jUKAHsFrc+AdTAjaQ/UJLWSXPEhAKYDVduCV4ZToaz0h8jicBiDDykqBhUwcAM1sIGqd7yCFyAUxla8bDkQHdFHSF3wlc8wsvcSMBZWA+Co5xAJlNyaqVDIXnFi1mQ4aUCzgq9QFADheAkT/romA1lffCm1j3RqPmsKGHS2VuypWSLWgpECGA1QLwAtKpvX5gN8HGFhfbsAjFTTXdTNKFRrUbFtqOBqsFuwTgWrBVoVAyEJLeQ9qS4CSkJ5gJEpPcwAMwizKmlVpV5BoTQA3lp50BjOC9guoAdCRYDYt6i8BqpULZVSthUwqyldam44mAIBNwCgA1XmXIKUY7wz5sL9ibi4iQAeViJCT2VLaPm3kAk4GZCtdjV67aoma1mjaPYSsuLmKzttMOgJtSqeYA5MEFv2J9AWTie5E/7XNi/aTZQTdDADbiwqFfHI3SReNpAowO+iMBpya5xs3N0wZw2dzcMF9dWmoZ6A1gP7Z7pZrad3kJ4ImAVFKwGhZWdVN8kfTF/MYS/1/BjoNBihXYKCeIYTop2EY7FqnTomzayBwM0ua0gkhgVwNMTNOmqYIGKqUkg1Wp1My2ly8+aov9lx+9YsAF+AKlVNfXN6xfry6tWjkBDGA7Hh50bOMfkq8JPDF1hYjcRDkpJdkdDGfkBRl/eoO+6w8SIJh9fGl11doRkmeuGDZiK7W6xa7+YOjwbt/fXRojkDc3th9/7LIDYBNXd9BPPuZK1r7dfpI4bLe7M2A19hH2UR8Xp6lvPvzVhw2sBvCHSo8ZCLVSTZvT7UO7B2DRYnUhge0gvcv3KlgNPkn7YOObNgdwMdm5b/WCP9jmSDEBbeFv3BhZXlmxTXTkSbtBppIgFfg+pVZUhlIlZfGuRbJ3/f7A4pLGcICcID3LcYH+ABAygXEAxnC82NlJ8qb4/eT6RvCHchrLAqiXIObxDFiEZTt9ZlPiz6xcnYIq2Jd1gwjxwICkg775oQKXT585Y22H9rcN4aRU7WMY48Du1o75OQAtJjEpoA2AfghWQ5sToKNgNQVnK1jtwQcfNB9A+xKshrLZuDAHNOT4ohva+I3+jDLSnhg3LRZNJlZ+/F03w1V6h/fzknkqQaiberQJ34my6AY4fJbtovMHlRNDfgkQPHbDQZjXob/ruGyA12rF/EdlmjEnJchvMBqlcbbTsXaEf7I8kAElQArgT/on2oGASwUaYvzkuKNgNZRfN+5YF8xf2GfRHzlPwyENtQlteOLEepIlbQdZe1z4Ozcn8ZwChjimw+YsM97DuqD99V0sP/yWgFfYgLEL78JcB1erVklzLQEpoK3Z3jo/1LLBHgSBwTeTxPbEnj1/+pT5v46bbjK1uIdYaMDEUsnkcWEDxsmNtRPmPzo3ACifbQE7GRhdJBdRNgO9ra3NzBUXAfLU3+Abi8Dxo3ECmyiganVt3fop3ssxYjhJoHbtC8UyxoUAltJDFAq0wj37MuKigtXYF1BG3XhfBCzz43TcdEab0rZ4rwJw1PfoY1oelKEwDWUuudIMaFillhmv8C/trAC+eVCyAl5YF+SneTIf2JB1VH9AWsau+QMP7IPI24Bu7Y5zxTA4+O+yOHfCN8g0gtj8AZt4jzkapT8hef+U227xz54+uemWloIEe7VcdNE8Yc57BFjNOv9NfPONAKvpd/lxwGqLwGRokkXf9/pNj7/PADfjt6GOjbg/Kv9FADh9Vr/POObi3+PIjB43PfsQfFy/t9jnEFM593zZy17mAPKm2ugL5gAAIABJREFUbVgvBaQpaC8DUb71OraOA9qu73//+31lKAfqY78cGFQQpM6FdQ67CMD2RBZ60Yte5JP87d/+7Qx4i8+95z3vcW9605v8/2J+wfFB+5GOe/oNhPLTRzGHYqwAMA8yn7jQvzneKnjrk5/8pHv1q1/t04A9mbbSeIDxJq3BpPkOysa+pvHpJ37iJxzAd7jm1wJ1Lq9gtUX2g/z7v/zLv/g//eM//qP7/Oc/7+/xPcl+jT4NyU9cL3zhC93zn/98f8/vE+arayr6LgWpfT2Ata/n2Sfynfz3bIFsgWyBbIFsgWyBbIFsgWyBbIFsgWyBbIFsgRvHAhmsVquF1sxgNW+GDFaLG8sZrOb9ASAYLgxnsFoA6GSwWgA0Z7BaiBUZrBb8QZnAMlht09skg9UyWK2TwWq+L2SwWgarYVM8g9VunAWE49Ykg9W+NvhMD+QcB9y2CJz3tcBtGax2XE+9OdJlsJrzLHIZrBb8PYPVbo5+n2uZLZAtkC2QLZAtkC2QLZAtkC2QLZAtkC2QLfDNboHC//6n/zGdxlP4lWLFFSuBWacwKRibzgjSNv2wMT8ZTiKnlnO1SmJWa9SEWc3LL4ZNSjcFM1m4DzJScYO/03VkVhuPE6MAQGNc2NZTk6NhYmcZDcByEfJRCSqwvo0nAVCC37kAA5a1Ceh1Yhl0YaZWCcwTk3GSqcIp+UWnha1OMX+WczROzEw4nUl2B3+6MTIStQ/37UQn8uYJTT3BXa9XjYUCeRAkBGY1uy8nJicwq/E0aLfbtlOcKnGFd5FpQFk9mB/qrovcKrWG37nIDTK1dHI8MatBDIdMWsqsBsYCsq8B96XMavwdrCSVaP9mPUkIYYPf2E2E2U47E1gqTAZUZDEHg/6MrNhkElgAwRDB9Mg7nf4VZrVeL0lcjcczLBFkHwE5hjKfkc3l4GDP2rdWS7KepWLF2EfAfEamH8gg2snZQmK8AENYYvgYujGo0DwQZNmtra77e9gHsi24Hn70orE9gfeKdVTmD2WnK5TAsBJ83veTKL+7f7hnfQRMY2TxOTzsmB1Onz5trGDwpZWVJZ/H8vKSK1cosTRJ/lCEz4R+t7qSWFVQRi6Ww348lQyfpK8q2wDSKtvNotPHYN2gryI/kyueJmlRlZcCC1piAJokmdRhkntDfmwLSKPafa83I0Np9hwnlsSvfPl+8yVlFTp/5qy77bbbvE1OntxMsmtQkYpsHzNyIJMkg4S/TyM7CJgLaYf9g7YxzaDu9AH8O44smGA1Y6zwjF/LgaWv1myKPG7VwT9w9QaJPavb67thjJ+Vcs3YR/AuMr7s7myZ/XUjDXKlixiMxi5J6WlcKpYSY4rG/0ceesTkLMHWRFawWiMxS4F9ij5w2GmnmFmtz8RbtjuY1SgZhv7NuiizGuIwY8XW9raxlKEdkoxsL8kjTpKkCp5VCTxlriKrzcMPP+zAjIQL6SE/hgvMSspmRHY09HvGbpSdcQlyZosYs0LsDax4yoDV7faNvQnvZR/c3tq19LAx2TaajQjqjuMF7dzvB+ZH70siI7i80jJGz2o1+aqyeCpDm7I0oB6MP/uHBzMywaz7ympiIkT52QfRLuwXsDHbtN/puZUoxwxGrkXMamBrYlxFGegbKtmtrBGwAeM/WA5of6Q/efKktSmfUakeZSbBvcp6KTMW2xft2OsFZkSkNybCatWe9UxIcS6HsilT0TwrCvNh2+E5ZSuknTUWKbOastmhf6scIeOYxvBOtz/DrGbzq1KaCykzExiO6ANdYSCDvVl3spuhDgftQ4c+j+uRRx6xdkQbUlIT/qmsZiyzjh2or5afvjTodc0P0afJPAPpZ/oM8ksxdjnJRg/SnFZlK5W9TOeryIN9H75EH4N/0p9VAtLLhe/v+7qjvCwD2hOS57gafswNcUDnhLAhGQTxHOuOPMn0ht8w9uNCWpWCpbTlhbNnzAdQFpYZhFPK7GvjeGQAQZ5gpWVbot+QqQv24bsq9TSvRrkoCQ17sI3QdvRbxC6TmW61zCbaD+ZZEsmWouNXoZiYhtHujAXqzyqnV6rWZubq7I+QuVcm5kXSliqvrJKj6EfsC8qspvNYpNH5A+/V55UhCu9nGyljn7JWIz3Ytv3YVG+5WiWwOCNPjQ+J+ThJJCON1V2kxeh/+Bd5LJIfQ9nVVsZe3OnYmIt+rXGe9mH58C/y4BiN+kJaGFcF9Yj3YDIe2Lfh2LO54gKrGtiDcUEe8fY7bvX3mL+tra2EPlWruEJky8PUbVpIbMyL6q7sMuqHjME38r/XC1ZTljJdD1h0P8/qdJz0Ot7S7vNMafqdoTKdi9Yn5hmerlfW83rTX68MqEoB2reRSI6j/zBe3nPPPe4lL3lJ7CsVi8H4gbEZ9+yXysR6I/vwjVg3lchGPOZcBkxn9957r80XFECpc2COM8o4r+PncW32jGc8wyf94he/OPMI84JsJqQrcWGuzfFT2dVRFv0GWvRuZeSEj//d3/2dT6bS36gf51BgU/uVX/kVn+a9731vmtfIXAN9V+csKgPKMmDOCsZCXG9/+9vdXXfd5e/1cKiWF/bWMUQlyjkH0TEEbGpMg3fRDujrTM9vZvZdxhzMa9i+WoZ5NrTMjnZcb87psgWyBbIFsgWyBbIFsgWyBbIFsgWyBbIFsgWyBZ6sBQr3fuoT07TZkDYPAELigoduKgM0xvRYaOHCzBJAD+UAdPAyK5TKGCv4I8l79TvtlMYDWqKsJLBFcdFfpTUgTcgFqgBWCxu3YXOl7+89WC3KieJfAnGGfaRJIDYC13ShawLpuojhiZgRn6eCybjZh99nFuQKSToKCz/c5MYCFsE6vcO2AbZmQHgCqsPGHxeWsHlnoJNqeWYjir9DNpQLxZ1OkojSzVfdmMQiFtPjX90QYn10s1bBathsW7QJwPbmv4s2aZCP2p9pYB8u8i23VuweC4UGPnBJtlX9QcFqyJ/gD0i/so66MDkaJL/VfAC0Y3mG/X6ScxiPrTxqt8J0bAuWAJBwk6zdPrB8lpZWbIMWOkGsI8Bq3GwGCIyLhQDfcOMcwCbeow9WKwEkUq8vuaVW2CRDn+NG8sXLlwysVigkYNbS8uqMvJfJmIrkqGfGGgbQ57Xtq24aN+oAVuOiNWQBaR9II50/fz6Wp25ySPD5Wj3KR3oAawKuTSJYrVGrumotpEH70pdgP9YX7UUgAvs2/kVakw/zQNgAQNQNWrQ/fQCLtnZyfFKw8qvkBoCStAnstmhDFD7LNoL0pG4Yq8Qe39Xv9G1z9KEHv2oxGcA4yrrdduFWAzosRfAMEva7SWJPN5OqCnwUkGFRJS/32257d8e/D7bkBoJuZveGA3diI4AdAYgiQGE8mXrZTh/rpiVXAsDWObe7u29AN5h7EuUVASajJCh8hLKYw17XTWPMVwAxwGq0oco7ulJ5RqbNpDzLVftdgU2XH73sIJkZGr6YQJNLLbM5JC/7wzAuoK0Ikmgtr1pbq4wNwGoEScAn6T/YxFdAM2PjYbttaVwpSYwp6ARyq7yQpwI16Nv4l/526dIlA6sh9hMcBnAIQTZoR4LVYG+2r+93kRm0LCA/BaUB1EjbKkABstoK1CNwAWA1+jOAIyzPUqsxA+BOQL0Ux1BO9lOAxmlbgFkXgbNhb/YpxBjdhGGcvLa9ZTZXMErDg2VDPMS/fK+C1VBGkyzsp3EB9me7wJasi4Js0OYEGsLG9Af8y/gDezJ2oS8wDcqS6r48A5LmfAn561i5CICr46Nz5Rn5cpbfA1LjnEdlBGE/2kRBhPMgfJZBpZ7wnILj6c86D0Rb8b2wMf0Hvsc8FYTX7c2C51gOgGlpTwXKQ7IvScGm2Mj2DGNi3ZXi4QrkAUAurosXL5osJmxIP1fgDuqnYDXOTxQog/qxju2DffNDtC029HEhhlDGF2My7VarpfnVeJTAiLo5CVstAtkgf44XuoGMTVrGAdiG9plh+qwkcLzvc3EuXSuV7IAHyk3/xFig72J9AYxjvWBbgvMgH8U08HeO9WtLkDYO9tc4jzk5L607hhNKlx7u7VsbIeYwpuk4cu7CLQYAhW9zI/3q1asz0pb0JcRO9l/cc06oAEqUi76qcwadH2K8Y1+DHzGGX77y+Mz4xTS1Zppj6yEBBTIhf/ob3stxB/7I3/Ee2mEedJV8LM2T9QCMgvDUn+En9Hm8lzEWcY+/K8MT+g4OIXl/WVp19Srnosm3dYzWbwcFouFeJc005vB32ITv1o163CvYnWnUDxF7WBcFa6Lc/E7E79U6y99wkwj6x5yhHeMGDooQrLa6umxj35133u7uuvtOb4dbzp6ZAas5k7YvLASrqY9ZR4hzYP3/G/3+PwOspqA07aOwnYK39PtAx1UF2aifL0qP/OwbYjo130TaJwKr6bg3X2aWU9cAnkx6LZvW8aj8GVcwtiuAk3MEnTsgzn3v935v8PcoB4p7xAjGOfw/82GcutF9+EasH/oB2xFjJMeij370o+6tb32rr/J//Md/2Pxd1/ZmQN0CSNZ+dlyb8RsFh3cIjMezLA/kLinHiXkJ0+v4o+/C2Ms0ug6E3zhWfOd3fqf7wAc+4B+Dz3MsQnoFYn784x/3ad785je7z372s/5ev7NRX84xMS4B3IwLYzgPpj33uc81OU7cc1zSefdxbaXpFGSmc3vGNx3/9dsFdczgsydj8fxMtkC2QLZAtkC2QLZAtkC2QLZAtkC2QLZAtkC2wDfSAhmsFgEgGawWGLAyWC0wBU0zWM3bIYPVAhtNBquFYSiD1TrBEBms5s3Q62WwGuyQwWqB1SyD1QjIzmA1+EMGqwWUdwarhQMMunmOjfoMVvtGft5/8+SdwWrzB98mM2C4o5jSjgKfZbDaN49vfyuXJIPVMljtW9l/c9mzBbIFsgWyBbIFsgWyBbIFsgWyBbIFsgWyBbIFbiwLFO77zP80ZjUFKoG9hgvM43E6WayMIJ4poRQ251r1ZpKGcVNjCADrmcmQ9ZOUElgYuOBamCbpQD0dOJ0Ii8kADFuBfS3IA0UZUM+sFtgbAhNSYNZRljXPNBMZpKbjWXp9skmN+z1jVoMdEo1+d0b2KNlkOCOzxdPFyyuzzGpkYxv3ByKFmST2UDbap1RK0nhghVBmNWVhIUsNmNX4XtiZdlA5IaQ1hiFhVgMzirGXiQyZntT0C5mDAN4qVZI/6KlwZXHQzScvWRgZsDzLXZSiw798rzK+rK2ccNVKYHGo1dOpzyAdG9oUcrG66WFsOtMk44jykP1CGbw6h72ZNmX7Qso2yYkOk3zkJElBtBq1mZO8lNza2rpqzCiwCeu1spKYPFDucinIJymzGiTdeGr4YL9tMl5gtCLLBU4Bg7kFV8FVXcEF6j/YkM/uHuzbKeBSqWz+0GwtW7ujrY1trtawcsKu3V4AGezsbZsMaK/XN7anq1e3rJ+ePXPeTtqvb0BKL7QXfLXeCIxceA/kbHGBoZDMakU3dfVqiBUqG4O68hSzyoAq4xHaSiXtlKWD97AJ2X1gm7TJk2Q0lUkRtjRp13LF/BOxRfsRfW97N0mb4Tc+26jWzD8PDpKk6WOXr5j911fXjaUD7HRkzEKrGvPTaGr3yN8YK5dWkmShMFZC8rI/CnGvfdg1P2R5vb+JdC/Y08iSdfb8OSvb9s6ue+zaVZ/PYDh1lcjUhZhfazZiezU8OAvXcDRxB1FuT2UTi9OJm0SGp67IAoIdkHWBlCjri1hubIsiuQtZPfajwSj1/cP9Qy//4v2qUDa5TMQ2xqzhOLGz4PR8tR78c1lYBsmcgt9bzSQDWiomdj0wJJExDn3dmO5EIhD2UGapJFmYxjWNh4hFZAKDHAttgveQxRD9nfJ/YDtSpjH6NvqLxk/m0+30bOMffcHk8yqz0od8F0jwyDyE97JdAMqkPVEWlqdRT9LMKreDcVhZ6Ngfe/2O1CXFQ2UCQ90pgYr68V2I36zv1a1rFg+VWW15ZcXKj3oYY5kwdaGNbVN3kJjMlOEJtjT/EQlgjDMcN5GGMRm+oIykypBkktkiI6QsbvNSnIvYy5TRRedjxSJYWgOjJGxsjHrlJCGtLBMqZYtYRZYJBYvMMzApU4ZKCbO+yJ9trRKcsAnbS1m+dNyHbCLLoDKCYFbTjXpfQYxxk8RsMxaJQ8+g1g1zEpSlUgtjDfoKWRUhAwp2NdqK/U7HQR1f4PvKtMMyKLPa3s621RH5kVkNsQXsXrhUorfRaDIb1++l+Z5nq2qEuApbcS6BenFcQHzgHAZlYJ9VFkY8R7uhLswTdUzzoqkDw6GP7Z2OB5biQntSpvbWW291YAOhrRjrwF6C97EPPeUpT/H3GL/4Xvg75qy4aiWwLIcxIjAKB19tHxwak4my/JZLJYvnu1vbiWFXGE6U2fQZz/pv7ty5cz5PtD+Z1VDORaxKsAfZThBLlRGI/R3lYR9EH0lz/n6SoI3Su6wXfbjXT3NR5MPfq41Z+9u7ykmiVFnHYCfGEJ17KDMMy0iHYvuizNrW+u2kIBfmjzGK4xTiA30P/sU+hfIwtqCPry4H9sqlxpIxZ6M8i2Kmsrsp67YyqykzlTLwKHscyq7yoMogyHqhjxjrYbs9w1DIuRnKw7rDHRut0CfRR4aRRRgMx/udEE88o1uc5wRW0SDlfMcdt7k777rD358/c9otL7f8Peaz00giXKmUZgCJbKuj2GvmGS6Z/kb998mC1WCPRUxm836kY9f1pJ/PZxFL2ddiPlvE3PZkmNK+0WA15o9+pf2JsQV+qsyGz3ve87wrvuAFL7AYg+eURU3zvFH99maol7LucXxAO7/lLW/x1X/HO95h8R5xi2MO7ukzzOPJ2ovj8yc/+Un3bd/2bT4bHRvBuPbyl7/c/w5GVmUf13HkOKxuHB/e8IY3uF/8xV/0eYJh1tYjC4mNXeuDsvEb9P7777c5xR133GFzKOTDuRVso99YzB9jrzI7H4fhjGxwyO+J0mMsVyZ6rYPOfWhDtLlKhD7ZNszPZQtkC2QLZAtkC2QLZAtkC2QLZAtkC2QLZAtkC2QLfL0WKDzwuU9PdSHZFtG5Cu8X8ZPMhkq0KIV9q5pkwqaTsch09hL4o9+1RSaAymzz1U1FJiZVyYPVov4c5Fq4MBbAahHAdARIazoe2eIT0nJhBnnOylQF5qRht2NgNf//EQAHeU1u5CAflhkbcwtBYK2GgQyC/EBgLBv1+h5sxbxVxjRtOjrbpJmR0amUZiTDuMAM2dC0cDjrCqwj0nJxDps0XGzGvS5Uswy6We5BDxHk54pTAzOpBIsCgBScwXKhVCrxoxtRKsu1upzAapCL5KIaNpLT5nRoc15pEy9t+OE3lf1iex3sHTj4EC60KevbajSsHQFcpJ8Ups5si00p9gv8nQuHe3s7BhrDZiXTAGCmslMs52QMGdBDXwaUhVKekN4jOGZ7e9c2xYOE2apPPxmXXKcdAJqwB/sCZO+4sVetJmBKpVqf2cA22bhaw3wJ+bQ7Bz7Pw86BG0Xw0+Fh2yTAHn/8mtnq9KkkA3rm7ClbiF1ZWXLNCGxqNCFNGwAEfgMvyvtOhwBghZ09lXlVMCLqQbvBrxKwaWR+i7+r3ypwjekBnFBQFP0FPsV2h5xxAmRULU+VDFGZwqtbO+aHyIeL0ACrETi4t3eQQC3dnkmtndo4ZYvBKu/b7yfAInQ2GXOQP+2gQCts/7PdO50kqdzuJkm4GXmjKN3p489o5NY3w+arl1mJMlgXH73kvvrIwyEuDaauvhQ2YldXT7jm8pK/bywtuUkEHxx2e7bJDenRw/3gP2jpcQSk7h8cWB+BBCrBIgB40Vb7+0m2uD8YWN+p1RoJeDSdWJwvTAsmgYcdYuaJPkJ/KFWq1r6dXk9AXQ3zn2K5ZL836i2L1Sg7+z427wnUuHLlirVprV639Oh3qS06Vl8CZmAT+LBunqj0HoEpaHPaBPVgvRSQpJtC8A0FEtH/H7vy+Az4mO+FDCjHAsQtAl8AIiQgBr5m8babxjj8nWkq5aLlr3EeMsqLNqIBVmNdIAPKfNBvrMyPPeawCYULoBMAYXABXMK22NnbTTG5kGIdwGoqsco8AYjkpaC0WrFi/QsxYBHgVcErsBnHSqRnzEe5VAKY71KJTIzttKeCkxTkoWAUpFFAmMaBBFALMRWXllOlBhVErhtWCmpRsBp91PffUsliJupr4JtqdWYeRZ/Hhhz7HcrIeKtzM43t+wdtkchM4O9COWqvRyk3A6B0I4OhB65NrK3RJhw30Sa1RgRMryxbf1SwGuqlIEjGVQXe6YEBtaECGXa3t2xcht9RHg2S3/QN2Jx2g8SzycvuHZp90A8YB/BeAH5xwZbcMER56WPIk/UFKI4yoHzOx+dGw/JE/+KzHrwYwWoHO5irhLkH6kiAGjZaKbsF32A7QnKZMRDP3HXXXf5Z9FGmwSYn+j+uVg2xMbQFYhtj1Pa1LQPzwccZ92rVqkNsxbV9Nc0xFGCkhy6+/f/+DnfhwgUr/0MPPeTvAXZViXllHFKwGoG/Oq9GW7Gc/DvyRDymfbd39tK3wzRJxtcbrRlmJNoc8tyMLTrfKJQCiA8X3qWxV/s+/R91Yv+Cz+vms97ruxaBaLUPwk/pq5hvqgwofRX5sWzo4xsngnR4pVhxpQLl3RMIWA+3zNuW5UGeTKcAUB0b8XfO85GGsRd21cMDjIFoW9385xiKd3FuhvIkAM7UwGroL4NJBFMC6N+PbMrTqckKw89Pngx1B1DzKbfdEvx/87RbWQ3zonqlAHVmf3nTyHyL5cz/BgtcL1iNdtMYrN+deo802u8VrLboXsFkWjaN/fPjgM6rFaB2FFjNvs9ENlS/rY/KX+v7tdIvAuh+rfTaT+3wYFxDgQ3QV2grxHcCbl72spfZWKfzJgXM4LknAtDkfvDNZQEFGjLuIi7SB/B3Av7f9ra3ufe9732+AirDTr/Bv9o/ELMVPHqcmnOs/uAHP+he/OIX+0cwXnJcxVzh+77v+/zv//qv/7owS/VBPYihh1wg0UnQ2xvf+EZ39913+7wwbtAOejgF9xxPFKyJsdMOAFYqM+ObxhyOzxz78S5dQ/Vjh0ioHsdWTDMfQ/i7gsbRLgpQmwe+X8/7dLx+smW+nvfltNkC2QLZAtkC2QLZAtkC2QLZAtkC2QLZAtkC2QI3nwUyWG2cwWpYeMpgNWyoZLAaQmAGq4WNzAxWy2C1DFYL4MUMVgugzAxWC/OlDFYL4JUMVstgNWziZrBaALykgxMJgJvBajffwsJ8jTNYLRz4WwR0g22uF9yWwWq5T309FshgNecyWO36PCiD1a7PXjl1tkC2QLZAtkC2QLZAtkC2QLZAtkC2QLZAtkC2wPVboPDVf/+MMauBsYYnAWdPzhZmFln5GmVYaZRrdkJwPEksNcP+wBjFRsPEiAZ5TGN/KaTThZAOVIYALu4OerPMair9yfuxSI4ij/RsN53aj+w/qAPY3fr9wFbVbx+6UjkcjcezzBMsTTy1D6lN5olTlYktJkn/VKplY1AAAwLq49/V6xvLGhYKlQ2C9iRLBctAO+DUvrIUcEMIEkzp5GZiWVPGCJSBLAU4OasSQjztqSdh9cS6Z4sZ9X3xBqOelV/T6KlV3axSqUc9yY5ndUMLTEq4llurrlYJzBPKiKD2p8Qr0iBPY3ZxSf4P9UusS2BoC9bd201ymf1u13wPbciTs0jMk8O6AQlCMLZ7v981f4BfqISG+kY6SZtkM8ajqduPTFRgViOb2ta1ncSytr1r9yh3sxkAQ+NR0e3tBsAEbEIbNpYSO1Sz2bLTvpBrJFsI6mdMHs3EvIK6Hrb3fZ4H7X03GIS2RhkhtYELMqBc2AazGtmPwKyWZMtOuKXIyFVvVI1ZzTOpReaVQadtfQG20ZPGKiNI/4QtyfaBe5PdbCTmLV08RX7MB4wvlLiC3CT9BPXg6eluJ8n5VSpgsAtyq2B1YhnAQkWJtx1hTSu5gvkM+h/ZqravJfY1ZdA5eeLkDNsfyzMaJQbK8XBCUzmwfyU2RJE4nCQ/73b75qsH7a7IXSWWA+8jkUENdV/bCEwhYNWZuAAyePiRi+7hR4NkXsFV3GpMs7a27ir1Wug8kEHshTi53+4Yw9Bhp+363fD7dJSk7sAERNYW+C/lR8GixN/hV8bwoPKLhTQGKQtUpVSx94Jt0xhAi0n2FxKiJqmG2BXZMafTxJJVrSdWp3qtaX4ICVP1n+T/V83OYFZjP4KsqjEn7e9bvSAzyniLMhqT32hkz8L+ZFFS5hj4BfPX+Ab72hgnEmlhfAkDzNa1bbvXcRkMaoxp2i6DwWgmPrA/gpgssbKVRNp7YvnrmAIWRfYXZZIDsxp/L5WK9i6AnGgfsDd9+ctfjnHmqjEngemJdts/BONjAEhZmwMktLw8w7bI8bE3TKxmeA/Z19ZaKxa3lR0CzzFfrZeyl4HhiexWaHPmqfKj8xKcnDMgf2V14hihbEl4L8s/K3udWOKMwifOT5geba1Mk6HDBgYMlU7WNmIajZ/KLKHMRvALssBi3OE9/Jd2QBqbawmLrUo8g1mNF8rLZyE1rCysbPetnW1r93a3O8NiS+lYsIxR2m9lbdUVy4HmCL8zDexMJjO8l3Zj+yA9yq5yVsoKUo79a393x+IPbMWxD/GN6ZWNb2PjpPnMlcuPm++BNY3xEL4ERkFcKBvZbDB/YWxBvKTEKsY0jmuoI/0WMQPjFi7cs46+XIUwAYIM6P7+rr9Hu7D8kAFleZAf34v8GQPRvk972tP8s5C54ngHG5MtuFlFXwvjBfJmH9+6es0Y1LSOzUYjja3Xtsyv4P/sn/A11uU53/Y8h7LiQt5sX5RFpS0VxMFYCnvyfn5urP2C/QhlYB13dpMMtDKZFEtgTQ5jqDILlao164/Ij200no5szoaxnf6Pe0sjYxDepawsnA+g7touj0rMAAAgAElEQVS+7Hcos/6u3xf6LUNfwtzT5kLC1KtMMsqsNh1NoelufXhR/IEtDbQnbGroW/q9ltgiE1sn2pplQ50YM9Fe+izfO8MG2uuZz6AMnMvh2TT+jk0yuFqpu2lk+QXDbncUGJt9DI/yoPDhtbUggQr52fO3nPH3YFY7sR7YjpebDVeuhZhTKkN2PX5smJVmbzTe0k5HJL3hfv7PAKvNM6gpW9gi8NbXSj/DQCz9mHkqsEy/X+eZ3haBz+hLjA2L0mj+Tya91vc4+TO92gz3HM91zqgSi5BkfM5znuP90b6ThSmPjpqZlr61uqz2R86FlKUaYyrb+0tf+pL7/d//fV/Bf/qnf3Kf/exnrbKMYzNzJmG0vF6rfPSjH3UvfelL/WPKdorv8N/6rd/yv3/oQx+akbKlD2O8JIsu5gq33XabT4/vLbK1nT9/3j31qU/1v2NOwHLD5+nDGJuVjYx1wHv4naSxHCysnLupHTTGI3+da/BdxwWAsU8if85TdA3lKDvrWp2WR+e8+q0zn4+Wb/574XrbNqfPFsgWyBbIFsgWyBbIFsgWyBbIFsgWyBbIFsgWyBZ4IgsUHvrC/0pgNaGkLxaivknMQRdEmamnm4/pqrIRiAUVbjiNh6ChD5vNHqQVwU/T8cTAT7phXCwlLRX/znHYAPALxsOwqYCN9sEggCQARgGIDBc2NWxRVujve72ObWiNBsMEPBp0Xbcd5KZ6nQNbBApSRCFPyO11u2GjdTQczpSZi3mtVpJABeJEN4kNWDadmGQS6qWLzQSp+QWsCO4pFkpuEiVEdTOsXCzNbNpzgwSbWNV6xZezWW84ymPVqzXbpMF9uRrSVMsVB+AGrkqpbOAVbEgRyIK2G46DzTvdAzeahnZEm0R1VlcGuKQSfKVWrjjKerXqLQepPFzFqXOjuAnk27MUABaQUARQCNdyayVJHRVLtoiORVNuYgGspot8tC3sxM0H3ayq1SpuPA4bbNh8HPZCm/Z6fVeMZVteXnHLrcAehHbp9kJbe1Bd1PUJmxVBQnTQ67veIMgGDftpc0tPx/sNUexe+f5UsnrBnbkJOhxMTNJrZ2fPQToRF2RAKfUFfyaYr33Yc5CZ9G3R6dhm8NLKmm3OYZMOgDVcyI9AN2zWc8N+aXXFYbPO1wUbhFEGFHJ7CmrhRvW1q9vmD6c3T7kz54JU3/lzZ2yB9tSpk25lJYC9PFgt+hjAn9PoM51DgOJCX65V6uar5WLFYSM3GL3gihEwCtsOYqwoTIuu0QplbjWWHCS1fPJRkv/B5iUXU7HBTxui/bnRiz5HsBT8CuBBXCrBBjAe02ND/NKly8FWo6Ft7qI8lDwDKJCAA/wLEBmuzQ3YJGx2wvb1etPfe0BMOfTB4L+hj6CvFYvBZzyYL/ZN2KoQARN+cykyQQ66A3fQCb56sN92lJ8sOtgwGAj14sI2fH41Ahq8BFz0/0tXLrsrj18L7dJouk1IhKJvtpYinM25Tr9v/gmwGhfO8c4kxzxy4wh23N3dd/vtIDm3trzizpw/F+tbcTu7ATBx+dIlx4b040V8FnmzHWvV+gzwCz7h232CmB/642gyNjtDfpflOWi3LW4AGGoSbEsJ0On7aTnEwFKxOCODRFAIQEqD+C4vWxzlbrHZz00e3O8dBNCnbvajrXVTtFwJ7b62uurWYltUsLEDUAnavVJxjWbwE9wXvX84N51MXLsTxql+r+fGEYELKb1SBOiMBiM3jUMnYk8pxmT0EQC+cO3t7Lp2lFfc2dp2TUq+Lq+5ZoyBZUj4xPzx3hlARozhqBfHPsQc9HlcmDNMYl9WKczhcGB9CkA0AkcgM3Tvvff6ZwF8hNwaLvRBvhc2pn2KAKDHjWWACRTA4R8EEGcAue1gT7QXN7xWWss2B+h1uhbTMNzSbhgTOW5qPwIgE/HR+9tg6JZirDuxumbp8TuBDu2DQ/MHzHMIqEL+TIMxmm2k4y/A/Yg1vt0xR+J0aFLCYBIqCWmxWF+0VyXKC+KeadB29A31E+RAGyIfXuhPBK+gf5lsdKViv6Mv0Odh/6VWiG8q7apgI6Tt9MJYiTGcEq2Y2zSiZCRiJP0QMoO0D2Iv33Vte9viGHyH8RYbmK0oVXz67BkbB1VaF+lZF8SWJEO8PzOPUol5BUcyfkLumDKamHPqAQCmURDShQu3Ghjr4YcuWiyC/wP84vtyv+8uXw7jC95JaU6UlwAs2JzjMsrOuVCQ4Az+gDom8FyIH7zKcT5ddFO3tXXV/4w82XeC3GGQh1awGvImIAzt+8xnPtOnAbCN9odMKPzVP+sACg/zOkhXQ6IeF+IM5T4Rbyk52mo2Day/t70zI/Vo3w4CzL3znrstPqA8CuAj6B9zK7adAlXDvCjGVZEWQ6zWDdxqLYKzp9M03u0fzvRHjDe4hoOxzYHx/8wH8zX296Vmy8bx6XQ8I4WooC7GOsRMjmtaLsRbA3fWakmyuddL493BwQxYTZmaGA9h13TwZmjjOMdM1oPxGRv/62sBBIn5BsFqurntx8RoNwXn6RiN9zK2oFz0WwXsot4KVuP4gjQKVtPDVLQb8uecBD7GuS6eZd0H8t5iuWrfQeVS1eZU3X7P4T9cKCNBb5jfnj1zyv9+5sxptxnlQdHnGo0wpi+vNNw0frvppv5MZ5T/CfUguE3vncX2WVXRJMF6VJ7fzL8/WbAa6sS1h3nwmc5NFCRynPTfCLCalud6mdKuN/0icJ4C4BRYq9+mSMP1CfzOfgl/Z8zROIQ52Xd8x3d41yJYGPfobxz3bjbg5TdzPztu2XTMYfzGs/QrtCl9Eu3M+cgf/MEfuPe85z3+NZDitkMivd4MwEtBkccp07Of/Wyf7OMf/7gB7+fBlPTbT3ziEw4HXXBhrCJADfMn3vvvknpYMzjqwnyB8yaNM3ooBvbgmMnxAGnxm4Lp+A6kpw0xFi0Co+l63vxYcRToc1H8VOCslhnttkju8yggnZZHbXUUUA2/5z5/HK/OabIFsgWyBbIFsgWyBbIFsgWyBbIFsgWyBbIFsgWu1wIZrJbBahmslsFqHoyRwWoBKJPBahmslsFqASSXwWrOswdmsFoAOWWwWjggkcFqzmWwWvrcymC1AI7npnkGq33tT/EMVpu1jwIv5gEcxwGfZbDa8WRGM1jtepfIbsz0GawWDg5msNosM2wGq92Y/T3XKlsgWyBbIFsgWyBbIFsgWyBbIFsgWyBbIFvgW8UChUe+8Bmj1wiMYoHVgyw/uFfmM/w/F7pwgo8LyXVIq0SmDmUOmz/tS8N4RhMXWArmT2Eyn3BKMZQH3F8mSdkfuVFk/ALRAdlcVIpLJWuwwUoZL5XL8TKIkTGl2+k4nl3H+/kuyAWSbWvY69qpSbDJmJxluWTMPeVKaUbGlIvoK82GnLJMcjE4YF+KjBRgTUtSoInpZ0ZqE4xrUR0Mp5t7o8AE0Fiuu9ZKYNXaWDvhWpH9pVFNbGdgCiPbGdidSmRZK5XtdzClMc1kOHLdyCLWH/SMkQUgBrLv4PQ/GVzqtZoje9BSEwxYwaJgTCEjBRikEpMNmNUiM0FzOUnQgoktSr9BTs7YmyJjDvIc9nuWHmmZplxMsmt6Yhjgk34vsuh1B65cCWU7sbbh1laC1Cb8sN1OUpuUOETelIhFG5FBoeiKxmLl2a36gVULbQ4beb8tVY35qTgtGlvJ/n6Sl4XEJMEQ2zt75quQtCtH5sJOGyyAoa07vSGUGf21spJY0+rNpiuVgj3BzgNmKlxgU+OJY7CogIEKF5ixDg+CTQ4PO+6xxwLzyqXLl60M3q6xHeFXaxtrPs35s6fdxskgh3T+7Fl3+symv19dabpaZHuajCHFGGVkBz1XjGWulqomn4R7MvaN+iPXG4Y6TiCLGVnWGtWGqzUD6wnuJ1FuaTxIMpoq6Yi2JisM+jI3UNE+7I84KT4cho6E/kUZNQWrQd6DzDewPUFsw9HYQZoX17RQdA898rC/x2nvcrT5U++62xikgsxfqDx8crkV/A2buyxDs6bxwRlDYcUzz4UQjbRkXQJjFvsa2Nwe3wrsaOPByLWipKmX0IpMbGB242lrLyUW23Rnb8/tHwaGNpxS39gMzGpgfdrd2/P3h5DNDdX17EgErIANDRKbuMAmRZYGMAD24TfOufUTJ9xJMLn5q2iMU5cfveRGkTVTGeOQB/syWGp4mr0AxscYNtHflYnC2FZKiXUS+SRJ0IHFXpyG5wYFWNIKLraLMEjhWeYPf1GZ2kLsePAvsIHhwtjCuqOtyfbk4880OApsVooMWCutJYnPtSNZKsnihrrvRXa0fqdrvlGvVC1W4z6x7vXsHjGfjFb7O7vu2s529JOh5YM+1YiA3SUwEEUmv9EAzHmhP4JpjP6DNmF/AeMPuDj9NS04yGDjwthK8Cv+JbNdiD9hnAIjEhkSDtsdd8stt/jfITXIfuqZpSKjarNWd9VGiGl4L6VU4S9kfkB/53vhF2RyAlMPf4cN+5G9DOMd2UBxT8ZQz34Y+8ioPzCmQIyJzcjmtQ5mtci0hzQsZw9SuZFRDKyi5VqUt8Y4GNnpVpeW7b1oI5ZHy4bfWbbipGzlwe9sa5SH47VnKo2MjLgfs9fOMaEyPZlD6Z+ch+l8A3GL4xragnYGe1GtFtkuW4mtEHkxPXzeANCRaRF/xxgF1lNc8IV6K7BeweYs287OtsWZ3b1tiwnoi4ztKA/nD2fPnTNGJeTJmKAsUHiW/VTLpjFHGWaCDHGID2BW47ODQZiThrqkuR9swtgCvyNTFMYQMqqi30CKChfiEwBfPp9y1diz8F5lDmO8VVlVZajCuEQmKvQLZe2q2Nyy4CBligvjIxk8lHVVmUDQj1gGsN/dc889/ln0ObKWouxMA8bcaiXYCoyunMciLeuOcY8y4q2lhjG0bV+9JnO8JBkJtktIL+M6f+utZlswqHAsRl04RsMv6Hv4O+OMsuvhd2VcScxbA3sXGJQpe10qla1vtvcPrN/1ugNXj31fYx1Y5VbXAxvZcjOx+sHeHEfwL/0TMVUZwjR2qVQo2xRpOT4q0x7YIo+S2qSv4u9Mgzx0jGNsxzvpSxgrbc4ABtIoA4qyM57Dlip7zXfNjL/9vr0Xf2efxbO81zk8ysjf1Z+Rhu2L3+0bQRjmYCfaDfdkiWZcx/uLJTDOhpiM8Z/jo5dWjwyvqCNjFPrsmcisdur0SXfy5Ib1hdW1MJbVa0VXif6PZw3kXZhYf8Rv9Lcwd1vMrKa/WqDx86zErvatJrt4vcxqi1h9jmJWg42OA1bTdYbrZVZTwJyucyjj/FHMakfJdGr6JFk/nVlHWfQs6qvz3+Pkv4i5bd6eah/2P/TjZz3rWd4NX/SiF1k8UNlEBamav+abG9IC8JEvf/nLvm6Q7PzLv/xLfw+pUJsLRNZ2/K7f3zoGIvbfdddd/tm7777bvf3tb/f3yo6G/2e8Rz4ci5RF7LhGfjLPHDfvnC5bIFsgWyBbIFsgWyBbIFsgWyBbIFsgWyBbIFsgWyBb4D/HAh6sxoVvBavpYjju9f+5qKlAtJKrzCyy6oLu/ElpFF1lKnShmQtcTDONEqLTSd9NI3BN36sLrljwVQknlhkLXioxw40fbAwBZIGrvb/n5bVwjUZD2yjF3ykdCNAapChxYROa4BsApLi4C7DaIor8JWyyx/whCcTFM2xw1Oph46RRw+ZN2PDDZpCB4UpVV4wvA1CNC3i9Tt+kEl2t4FqrDf/s+omTbmU1AGI8MCXK0+D/aRPYnxtO+JflCdJIUZpwPHaDCDbywMGIFlGwCPJMMlgNy1M3jLHhyzbGs/QHPFeNMnzYXJ+VMgh2xsahLuSzLgC98cLGWz/K27HOtCHT7O5sWT4oC4AP3lbr6wYmAzCSsrBb21eTjGC3Z21Rr9esjmhztvv29o7b3w++BH8B6AAXNuZPnQxgnUajZb507bGr7rATgCD7B223G2UEPVgt3qPeySZFN47gKgCBKG/qgQURDFGrNkzeqNcbGJBiZXnVpL5Onz7rlleDfJuXuIgAuK2tPffIxSCtAXk+Skwif/oJNjGXKbt2ZsNtboZNu9tuPe8u3HIm+t6qq0ZAz3jUcyOT6x2YDWEz5gl/U5kq+jb8hLbFpik3nvEb02MjhelrlabliU1cMmMpcBZ+QnvCB/VdlPTAxiTfi81vSpj1OyPb5MYGKMFeqPTDl4LdHnvscQOLPOf/ep6VGe9kmSGPS+Ag5P8IgBgOJwmsWYB8aohF/x97b/4kyXEeiUYdWXef0z0XrgFAkDqeKMoepR8kmfS7/u+3ZmvalbTSW+M+giSAIYA5++66r2ceX/gXXsVqYCBRIo5IM1gncrIiIzy+ODLDwx3t3dtOJGzZUubBfs7ncDINtG29vrpxHGDryfYOW1FfIG+0nMgSCRBpgRZEO1ryAf+rRDCZzxe+kA8yDNsjLCVJtjt/feHEFFhWMp+IeZID8By3t7s028xYxlomSaOfdrJap+NktdVs6fWlhGM8x/vD2SyTpzudbFNUNb1OEcO0ZyXxCXkAkZSEZrRf7aOI20KUxlB25hNlIqEEOJNgh9hm3l6+vnD8lRCwTRDRcZakAcQjMUd51f6S9yupDhgyP8g74xnXaJmHMuYxaNNmzsu7yMSRdqPh5QLhjEQx5EUVGdVm1y2wGw23zEH7YrmA39U146AWjhIJAPiQ4ELLQdQRFrL4XPQHTAf4wxISh1rOARu2NZCHdAzSOYeOfdo/cFxTKyC0C+KPPoP9GDBnmqhz1hfSYN/CekA+dU6F36nVoxMaMD4mgmO303filBJW8Cy2tTiepvsRg0xHF6FRPiUzsQ0aGdT6FvzNdts176NQJ5msdpjVxTp9sbpeebuIdmKJWQ+SLclzSDuTUTZtBPnc2Wzqz724PPOxGDiT4AgyMcsCoiNjA3WuJBglGnifs1p5WeJ4nYjmSm5DXtgPjIbTDfKlki+IOfoV9i3IC/sHjEWsX8QsYxKxxPa4WK4dT+RR7Uo5RiipTq0bMcdTghHLHsfZNJ9czmdhmOYVaiGKOGF/pfGpdq749ydPnkToUD72k2ibLBfmbyCX4SAeOL+5ufK6gy0mrU5b7aaT1S5enwkhOG9egUUyrTl7YusFOzpaBgMTWglj3uLj48GBj79qA4q2qJsYaDGMeS5tl7X9rut1n7OBeMd2PYhWpzZvvx2P/J6qavtzlTAHMjHbI/7qOxdjSd9fUBfsZxRPJWyhHp3UeHm1QYZjmkqc0nk7cNJ7iAniSImP7AOrYCRkHGhzGmPsM3Wuddf7nfZR22Q1Je/o2LFrjEMenWgo9qnat8R+MpGSQe7lJpkaqNfJQne9ynZ3k3kmwYOISNyPjg4CrEBxnNyH1Zxt2Lh3chz29uydq9tG32vxr5jjRZFlwTOZ53p6x3JQ0wnJdfm6vYvVC1ktxusu0hjweROymsYX79dvExqzGsv6XI6P/HsXWU3T13t0TNayfB35TNurkh41b3e1v+37d32b2U6f7QN9DPv+v/3bv3Wysb7H67ixHc/l/78fCHB+pORqXOPcBHOBX/ziF7GwILPxvRl9H8cTzIm4yQXzgA8//DDej7Gc8wjM6/X72S6Sq85n3xTdQlZ7U6TKfQWBgkBBoCBQECgIFAQKAgWBgkBBoCBQECgIFAT+cAgUslohq8VFmUJWw4JHIauhKypkNVP9KWQ1I18WspotQheymikyFrKaEZ0LWS2pXRayWoyHQlYrZLVCVstq2bqpia+4haxm+BSy2uZHD5BSlEymJDK9Xshqplb1Tclwen8hq/3hPrh9V59cyGrf1Zor+S4IFAQKAgWBgkBBoCBQECgIFAQKAgWBgkBBoCDw3UGg9vTf/ofbgGJHI5UDUATd/c8i6U7eDYWzRVZf27Yo0Y/NTEctRLd39fIepE9ltflsHGr0v9zClx+w1QZUrSlUJUJVQ/ABbpRsH28uL9y6EaoV2YbpylWaJuOh2xoaTqZE0qjl3fPAkGoEzUbdSWD9Dmz+bKEC9qckh3VaVegPzAYLu0qpcNCuWn7eqdq+oxy2pFTdmE7nrlzS7jbD4MDSUWU17Hrmc3Xn+HQ6duUGWJp6npuwyDF1N9xPuzGUlR+8VQEC92Rbn6w0A3Uc3826rnn+dUe2YWXqFK1GM9ST2oE925TToKC2sQs+qcRBCYa70bG7dzwyYg3udTWIaL9oygSjm9sNJYlexxQRDg/33TYI5RreWjqvX7/0eodqmyrWcKcw6opl//KLZ26PBbUUpgOboQfJBnFvcBBQZzieffEsjKemrAaFNbcUvBmGG1e0moda3RQtgJMqTIyTKhtUtYhP1WyHKqmsQXmtSupxg8F+OLp3HNO5f/rQ7bRQP5Nkafbi+evw6admZ/n06dMwmljeos1T1+oI5aUKINQlHiS1iR998G748IP3LP2Te6HTsviBVe8iqXaF1SI0kyVZTAcWielQWytVO6OyCPCmshrqlvdg1z93dkNZjfWullI4p9oT6pcqR3i+2hQyVvHvxBlKKlRsgrKa57leCwH/pTbyKlkrDocjt7T7v3/+c38WvAXZZgfdXrQ5jHVarzzGbm/HWQlM+uHReOoKPVAo5K7z45P7fg4VPe5kPzu/EMvLgbfxZqvy9GFNScWj2Ccku8DZYuUqa6iTSVIlgRXa3r6p8cFemP35DewOh2aF+eLZy2yDu8rWV8gzcVY1sulkltVN6nncUfUgqOqwvia3Y8cKdUqrL9QVlX5gaco+AUpLvKfb7/k5VHbYfqlIiPxPR9MApSYcUJBiLCHueD6Jtpim+AihE15HnhljwBnWevGe9drz9vr8yvtAxBpjG/0H84z4JLaoZ6oQgASjY7Eq7qgCBvsB4EGrPuSR1oSaHyqXIZ9IQ23pdPxmfgadjitXQRWBGEar2WQdjrZChT/8ZZsF5mrJRyWnOEYkFUZYSlLpDhj/9re/jRhCRYt5Q53SKhRlYntEf0s7RdQD6wjl4HOhrMa+WpWKdO5hqqLWd+k4gv9nmtsWfsQK7WCXQhKetVHepD6lz9X5Bvo0zmdQz4xhqGZmtbOsConYY73r3AP4aFyxr1U1UFWbgB2zKs/lBW1Tq8OhCoKoLx9nm1m1cWNOCAJC6ifrzUa2JU3qQ0gTSrJMR9XmGo2stoh4Zhs/v8A49an1OS9e+BjyzjvvuHoorCa935hMvO/Fcxi3KB/VNxE/HEeQoCrPEYfFPGMOPIiVKo9q34Jz1te2ihXLi+tuyzjPc0LUGxXsEM/Ef3vexThBeh4nMidB++gku9XZZJxtcJOKHMqqtpjMF8c1lh1loZ0u7mdfhz5kPrX+EMrB3nfV87wXNuDECnMuKs8tV/Pc355lZTVV/tP4X4mNJpR+fvrTn3o7/ed//ud4jnkL2zbqn+0O/SifqwRT4Ee7atjcU2UN8wvHopGt26Gcyjb18NFb3p9cD29dIQ/zLtY78s/nwhKUxzYRZ5c6E+pTbc/UvlNtdjmvuLq43LD13KVIo8pq2tcBM7YXtA/Gkm5igbKaKnGyL0U6u/o9lJX3q7qnqurinG0NGOj92tften9UK1ctl/Yh8b0vzT9hA0plNTgxe984y+8RC38TNiIyy7h3MHAVYRC1j45tfD8+gSqzvXP1OlALNrKmYoL/91iCHHc63Drbr9jJmyqr8Wfb79pbyX1r/ndXPGrm/qNktV0kNu1371ImQx52keG2x7G70te2q4pPajOqpM1d9+P5+t1l1z3b+f+m6e+yPdXvAXfhj/6FfcNf/MVfhJ/97Gex2tBHMM9FWe1b08z+0zLC+Nl2DdjV/2AuzHm3Eiu1X0T7uitulEzJMUFVbhF3Old5k0IXZbU3QancUxAoCBQECgIFgYJAQaAgUBAoCBQECgIFgYJAQeAPi0Dtk3/57/4FHR90uCiLD0u6eMBs4iOTWln4R+hVXujFhyT9mKSLoPzotf3xVRdwlHy2Stafo+F1qGOVQT4u7/pgz3T0+fi4le325hu2g1zsGV5dhpDIZGrLhQ9vw0Qemk2mkYCDAypcXvb10slV+Kjm9p1VxgFktfzBe+kWoiCl9XpZqYVkoGa9ke0m681sOXczCuPxNOFQC8HW1sPB0X7o7yWy2uFR6CUCHKyZ5swziF9rI4Et5tPQ6Rphq9dth0ayi4I1Yb1pRJw1FlMXdj9cSJe0MV0uw3xpxLuwDKGWyG3tZhXqlRGbYHvEhepGqIUlowz2Q4lA1hRLslbT1KxwgI+2SnWxmC/DPFmvRqJbItDAsQxlwIE6nExGqV5AHLT8YwFeLXgatbyY1E6LuL1u1+/BAvH19WX87fD6xheMYRHFBbxjYNsznPXDLdTILi7st5EwMbYFftT54f5RPIfNK+vu8uI6TBPJYzqfhWmy+ERZQOrBMV+uAxb5Iyah4YttiOdRIqvdjsZhsbB20axgUWqxNJ0vQj1hirbQ75kq0tHRvXB4ZPadWIxcLu23t7ej8JtEAnj69PMwmZmNKdJrJPIZ6pQ2tXv7g3Dvni3a/ejD98If/fijeP7W4/uhn+IZtMza2sh58LPstIx4Byz5oRptiG0T+HNhHrgpWY34R4JdIk+gbfK80wI50tLXhRf8uxPOplMnAKEO3T5yMtmw0uMHeNQjST2j23Gsg1gU0E1TX4R2sEgk2qrTcaLSn/zpn2YS5HThxAjYz5KsVlvXfcF+NgMZzupO7SNhEcs+GYRFYrJcZ0spxBTJHNc3mezS62VLr3a3479FOUhWQ1m5QPrq7CJ8+fxZzAOeWcG6GESEwV7oD8xWGIQi9mMgq5FUMbwZOZ61et2JRCgXre6wcOyL3PVmtvFarjYsCH2xbp0X/s9fnjlW6J9J5AIhQ8lq7JM/+OADb5+NKtsjmpWttYVGq8p98iITy9AGSXrAogvzcy22a/29jC36Jajw4UAskKyG/2febkHdIuMAACAASURBVEfZRlAJT8Cfi36IR46VeC7jBAvkjEld1NT+B22c+QTpjvaZKAfTAVYkFyKu1UaNMaakAR3Hj/b2nKyGtshxXIl3yBvLC0KR2mWSWIb8kDCEch0eWd/YarXDIrUpkIhAPMHx7NkzH2fv378f8B8OJZ8hBklcQvmIC2KNcxgljaF+WL9KbEXs8H616lP7Nl3g1TmM9aU2Jqo9MfLCeEO5dy3QATe2I/xlOkrWWa/yvEJjBvW2i6yGZ7GOdKEadapEE19sXAqBQ0iTIJsyrpBPxt9kku1H0f0pmVIt/ELDxlzYJjtxTchMibtn/apYE4KsxjSBJ4llSlbT2IC1JtsdyGo8jwT0RKhFHZG4iec50UfIcBwTLCZbAQTwmP9anhsD813xr6RMxDvnoEiHZVHrLD4j9hvLTJpBfllexINafjIdJbkibpVgx3MlotWWi7BIc+n5bOHzq3qt4SpPsEeMk684J+yHbhrHDw+Owv6B9Zm4ZzQ2gvItxqY0B6svMQdOmzfEerjVynNgzPHcknh866S3m8tLnwMAV+KGOvT6ajS8HtFv/OQnP4l5wEH7MfQB7GdQ77RbRf/Hc7UZw9xgNLZ5zjBuRLG5CspBklm71/W+9Nmz597Wjo5PvCywAeU8AWMx6wtlpTXt4d7+BvnMSZCLrc0YXqrcpvR9RNu79l3Y1MGYjJt80lwdyeniP/sK7QcQJ5zT4lzJo/xtp5HjGRiz/9wmOCqBUvth7XOUOLCLiCYQbNgl43eMfyVJaL+hZEfgQbJavWr6PGe5yNbh08nScVvX8zss0mE+u/1OgBUoDtTnyalt/Dh9cBqOD+16r9cM7bbND4GJlmsXWW0XLS3GXto4QAzqge9iuJL6UtnUE9vk1v8rft+W8z8EWQ3P3EUEBSZsB9vt4y4y2Tchq+lzt/Og3040Tbbd7ft35V8JQG+a/jdVVtP+g+9n6Ef/5m/+JoYUrBs1/9skpm9L3JV8/H4Q8Pfsjr0Tcpzk3Ar/r3N83rM997wrN7vaBftS/N0mun3TePsu9JG/n5oqqRQECgIFgYJAQaAgUBAoCBQECgIFgYJAQaAgUBD47iJQyGojIwYVspottBSyWiGrFbKaLRAWslohqxWymhFAC1ntd+3tClnNyEmFrGb9ZCGrFbJaIauljRPN5gZpuJDVwDUT6bYdGmqxLy1ktY3NJsBkl/KZbkiJuCWi7LZCWCGr/a5tqJJXd51vY1vIat/dD3y/r5wXstrvC8mSTkGgIFAQKAgUBAoCBYGCQEGgIFAQKAgUBAoCBYGCwF0I1H71P//bmh8sVVkNuyS5s1x3Narlii7WVvVsiYjd+aqcRKUBfPByGzXZ+b+dObWvWiZVrclo6GoQqm6C3+oOfrWV4YdqVbNAHtRSZz4xZYXxzXW2rYTSRXoufjuZ2j2wPIKiWjzWWb0A13xn9HLuO92BAXfVdztt+ei+DLWkYNFqYke+qYptqHE0s4XlarF2BSkoavFZVVTSMiUz2Fn2BmY1tD/oh07PVNOgmzRPeV7OZ66sVjXrAYoBOHrdTqglhba4kz8tqqwWUFAzZTUso0AdBQfuoaUOLA5piYjrtK2Mlp5pxz/U3fiAeE9KB+pxjLF2Kkd8wBKWo4bzfL4M46TkgbqjmhquL5KNJuqI9bVeQ4HGyEZQ22IcQkGNdYG/HjP1hj9L7cZm02kYJ4UztA+qAR3uD/y3iGXGElQ9ri5v4nOh2LKgSsdiGbodU2LrVFlZzRQybPFqEa0Y7Yj2i8m6CIJpVFabr2FZZXWB9KnQBkU2qL7ggLJas2l1en07DIuVpb+ERW9SHYNK1sFxUnrr9EWpohEt93B88cWzMBybHeoq1MO6ZrmDCiAsY3H0+50ALHC8+97j8Mc/+XE8f/+9t8PhgcVhp90K7aTYt17OQq9jv1WLJeyo5u5skMPUjo07tdGfqHWfKlGxLXTbPY8lXWxB2rQIRPxQYQX1qcpSTFPtRpCX4TApr9yMvO+C2uAsKfxB/Y7t7v6jh6749c6777my1Gwyd6UcqA9SFWwJRa5X56nm61FdCgesEbPV6Si393bX1dpevnztaULhzHemL9fez7TbXVdMgZrehnVjUoNDexknpbpPnn4WfvWbX1scTufh3kNTsYKSTbOyPmq2XHl+oAjI/rxddbyPQtSxfUGxj/aaUB1jHo6P7uV6H409DqHa5b8dDl1958UXzz0dVc0BmcztXKEGl/IJW0DGBvLJnfV4PlVzoKxG3Lqt7oaqH2MPfQVj8uziwhWw7j984PWIcYY2rLDwVcta/nY0yepZiElV9lAFLI7FiJHHjx9HzGG7yXuguKQ2lyl4otIY74EFKDFHOaA0hQNlZ1yhr2PMoz+hshf+3S2qYQGc7HqP9/cdN5SXNqN4JtWDkD7HXCir8Rzpad9LfJCvhylvnU433IxMsQkqdW5re3bm6YAMxLrDM1UdjYpuKJOrIonVL/oWqm0hnqkkhDwSE/xlntUGDHlSWzpViuX9wJ944lm0SiTu+Iv8q/2xqkNQ5UttTFE+tbtTW0Dtu3iuOKN8uhDNOFHl16hUlNQiMZ4y/2pHC7VKVVpiOudnF2KjbGqzsc8X69IN1aV1LUDdCEezqnsbV5UYjOFKLsgqWTNXQYOCFS1inz3/wmO+0+7lWD0+9n4e/QHLBbwZeyg7n4X+g/EMFUi2I8Qz+yvMpIiz2nFqmqhfVQBlfAITtYvleIffMg4hcMrryIMrMorS3rYa1q76UmXEDcWsJvq6PKfifAkcD17HfIT26w8ePAqw+rb+/77PUXEPVWwxB+H57SVI/oms1mh43O7v9R0T1LVbfg9vHOfRaOjlhaIt+x/0e/gPR6PVCrM0p0Id8jrKC4U9HOjzdM5PFcZ3333XFRnxW7YL9KWuYDfKiqTAGX0Ejt7ewFUzoazG9NudbBM5mc+87jDeqcUy+8bjg0Mfm7Rd6PuUKjsiFna9vyAG+Xt9L+u02hvxqUo1bJuqloTfqmUq+5ltRWzmoVfl+TN+x9/qO46qcSOu9b3sLqVt7UsZz8CE7UWfpcpqiCPtk/V+liUqUKb3l9ly4fUOtWafM0yzUrj2dbjfx69mLezt2ZwW88cHDy0mHz9+FE5OTGWt222EXtvmt+1O5c+CGrWrO6d3LO8s08ldlqB6n4mO2jwfxy6loG+zetB/lbIasNFx7+tIbNom9LvC9vkuwtyb3POmymeqrLYr//qs/wplNR0D2Z/huX/5l38Z4+/nP//5hoplsQLdbtXfr///uvarpUU/flc8sD2q4pqOY7GXS3K7X2Xdqe32TZD+NveNb5L/ck9BoCBQECgIFAQKAgWBgkBBoCBQECgIFAQKAgWBHwICtY//x/+zYQPKBQN88Fc7J35kUisoXONHoHYTZDUjW2CRUclqXAzGwr2S1b7uQzI+aPlC2mIW1olgYddN6QQfrbgQoqSWSBhKFpaRcJYIGWqjo6SW1XQammktAOXWhUySpUBgms9tYXa9XkYiGA7cO5uZ7WPEb2WkIqTDvEGxjNaWZtNj+W/W6qGRbDeBGYlWWEbOC9KLSJTDActHWHPF34J05SSkgds2YYGVBDikt4ZXZ1zgiLmN571+J/T7Vl9m92R5jh/FaRW6yNZCuN5opsVmIXuxDiz9vBoDbPn/as0DTBp1I75Eq51EaIPFZF5MzXZjqLtZIgsifhify9ncMY/1nMh/jRqsfKwiQf7BIl4sYytbZJo9XLxsmKZFUCxc3txcx2t41iJhjhjv9lI67Y7HFRYUSUbBb7nAjGsg+sVjuQq9TiJvdboB+TacQVKzW5B+rWHYzhYLJ0/AarLWMExv51Mnc1xf34bR0OINUUirsmbVwapuvA6rr3niGY5BskznrU4vHBwYWQ0Lt7TORP2+ePkyXgdRBNZWOED0SaIFMaa6Xau7/qAbuh07f/z4Yfjjn3wYzz/84L1wes/SP9gbhL2EW1jNQ79rGCpZTS3wQNRgO8V9aqOmxA4lNPCjNTBWCz+2fdQRLQIRS7QVI6ElYrhcZiLafNMm2Bc1R9Nwc0t71kXAYmb87WIdjk/MVvWdJ++Fwb7ZpZ3cO80Eu1XNy1WJve90Mgmwg8UBjOvw2kXfkkiLEf9pIsdC9bDd9QUiqN+xXFc3t9mCpcqL1qhbkiHuP3jkJB70k9NEtptMZuEiEg1CAFnt06efxXPYvb3zwZN4DlLRIvW3l2IzCiIlMQf+7NtxL8/Pzi7cRg1kNebn9OS+L+pfXN/4WIP64dhxdn7uZby5yO0LaZN0AnII81C123797bff9v4TMcwD9zthpWp6W0YXqQsoXIxHfJHIdX556aSZt999x8lPse28eBEfcXVz7flXq77xdJFt725uvB/bsI0WEgDIEkoCYz+DNqLkJJYLY66SpUh+wnWmo0QNHQcR4ywjnsM2pcSjXrsdQPi1mJw6gQPPJPkSZDDOB9CHcNxHekr+4zlspR6/9VZMc+/w0OMBtr0kDylpQ8k32oeg/kn0ATYksqCuSdpDmiQeIb9s/+hjiJvOT9Df7IoHPIvXFUNgrPiTBIP8MOaVrAaclCDC9oL6JW7IA7GK4yYtNWt1n4eMx9gAYHbYsdXWjah9eHjk9zfi2JKI0QuQM6zvAsmZbQdTKydPw247bSbAGO5kC7Gbu7q89rYAAv2umIltKOUHpDiS1TDf0b6a8azW6mhTbnm8XPizEKdOqv7yt45Vu5XJNMCZMY963rWBAc/UNs4FeRAlWY+IZ8b2bJZt3/HvrK9tspqSqnmuGz/0t4g91u9svsxWp+fnPpfQeazGg8atzofjPC3NGRB3jPlOux1WaUKgc3g9V3tT9PlKlmV94X7WF+J0NDJS+/nZ65CmsbEPYB9+sD/w/hbps11MxkOJgUW2sU5W6kgTxKCjNLY2mpXXlyrYIS/sK1B3SgSk/TEs63gOTNh+QQp0+87p2POMemO9dwd9Tx9kNdZ7q503QsC+mGne3GyS40mQ3e/nTQ5K3NomkCnOu8hqwIXtYmNDUewTbK6APPpYnN6BcF2tLVE/jD30kzxXEqcSdvF+h80lOKI9biKFazr63odzfX/0fia+K9l4rPGmm4hQDt/E0m5vjB0c75SspmMoysKYR95o1475rBMllJi7yOQm9HV8LuZHxBPvau20SQP9yf0HRmQEWe301OZ+/Q6IsDY+4t3Kyyvki4jHhrqaleZNyGqrZe0bEdS+beSMryO76Lu4nkd80likxK+vukfJXrvO73rWXcQyvY786PvHrneR7Xzuun+bDJ9jLW82uYs8hzx8nW3odvq7yHDb5dW+iPNNxDvnkuhbnzyxd4K/+qu/CtgQwn6F7bL8/X4jYN+6+A1svZOADQQYz/rt56uQYRuJ30J22BojntVq/vuNcildQaAgUBAoCBQECgIFgYJAQaAgUBAoCBQECgIFgR8mAoWslj6EF7JaIasVslohq+liPBZQC1mtkNUKWS2EQlYzEnAhq9lEuZDVbMG2kNUKWa2Q1X53k1Ihq9luGOxHUYXyQlYzMvX2UchqRjTd2ECHjWNpp5AS13BfIav9MD/Y/aFLXchqf+gaKM8vCBQECgIFgYJAQaAgUBAoCBQECgIFgYJAQaAg8P1FoPbxP/23NT+mY8c/P4Ji97zazeguf90FzN2OsFxU2xeV8Fe7IrU8UyWAXWkibd+ILrabyAvTUSUJLJBQzQK7gNV+lGolar+GnfetZE3VE8vOqKyW1MWww/j2Nqlt3Q7DbG4qJvG5/O5eE2u86TTAbhOH7ipdLRZhnn47mYzDdGb2gsuodpHtk4hbbb323amL+coVyKhKZh+sl2ExSwptzWbod2xnPxR0elEtDZY0zdBqmWoXzquWqSPg3/uDpBYG1YBk9Yg8LpLqEjCmApPaD6n1j+6EhTKU7oqlxdjvKKs1TJFL722E2oaCGklCyMMq4Yk8uKJe3OErdZEqo1FrhloKGiiOUTGiqjcDrUYRI8Q5WqqkncIgpVCZI8ZPUnSzGLPKhhIcY0ljDHFC67eIVbLmhOBb35XVOgGWrhY/LmgY6rUmvB/jdSiredlXy7BK1y9Ht+FmYspeN1BWS/a1y3XDFQ2rVjfUkw1oLTRdWW00hhKMLYbUm63Q75v6F9RBaCGKZz5/ZWQ1qBBxZ/1ylXUfWq2GK8xVVSNUSUrl4YNTV1b76Efvhwenpqx2dLAf9vfMKrSqLTaU1di3oI2SDAQ8tZ26KmFUwhMpvJiixY8rcFQd76/Ql6i1n1oEUnUDbUQVTni/WhXjGq/DJo/1uw716H6LA/FJZbVHb70TGuxPer1QJWvbTktUKkWZaTqcus0oFNTcZm6WFQ2hnMd+tdnIffInnz11hSFYj0FtBke3lxXOYBtFFbH7pw/FBrQTRslCF+oyr16/jr99/uqVq6wBpycfmVrewwePw22yaDy7vMiWnb2B76yHcg+VGaCsxjp99uyF27AiZllfB/uHrqYDZTX2BVC0YR/+8tUrL+Nqtql+x3RwL8t4eHzsynlQJqMlX6vT3tiVz2ctQ+5jpyPY/ia75/k82xTWatm6bpStYO+dnnjfgnqjYtBwPNro17xOl8HjR21A0ZcyJqEG5Uo8+/sen4gx4olz79OqbDeGNst+AzHLMgIDKnupzbRatqGOVf2UeY7jY4rh9WLhdYfnsC3gOcw/0uc84eXLlxtzCcantmO1OoWyGvtelNVJomLbjd9SVQh/lQTA/AAf2p6i7FThQpyzvQMPKqsh72xfqsCKa8RB7RrVVlLVgLTsUCJhftAXqR0kFYlUtQ7nnP+g7KqsltXXGq7AuoZS49TGgtubURgly2aoPHIcPz15EBV+cMAi0+czI9ia22/DOiurNRuYC1gfu6lske0ydfwdj7KdOvouzrXiuJJiBvhXyRqv1x2EdVJZU0WXxTJbf2p/ju6ecY46ZduENTdtH2EHynaBuiVWqqwGdS72Axq3+B3bBX5L9RiMFax3VVaDgh0PUxRLGCalUPwb0lPLVOYfeDDGVN0K5WWfCVtp9iHIA9sCnqNqo4wfJU3epayG2N4bHMRs93u9MJvahgSzTbdz/GXs6dgHdUKoU+JAX6r3syzAaTxM1udDzJFtHhvnbIlksdfP/Q/KQqXD2WSclQUbdS8jyk1MUG+sOyir8Rx1yn4Sz6GyGtJmvQAfWPPigAIQLUGRBssCVTXODWDE7ip0YmVbddquvgZlNaYPy3Wviypb5WIshgUyDvQ5TLNuPo7W7KLqsE0ggCXjFnlTe03ioGp8+J3GlY9l84W3QbQVthdVh0RsMj71WXj+tjUp8gZsYROOo6pXXl48X/OwK/8ol/YjjIdoc59UrhGHjD2cq/qW4qPvoezzUS5tU7wHc4ENZbWkCIv3GFdwXKBcnH/bu1GsF1jep+vI5zi9X8Ayl+rXaOMHBzbXOn1wGo6OrH2dHMFe3Oa6iE3GBsoB22McUEl2THYorFkecpx4xlAXy0zy2lYe2qVEVJTVrJ2pejvPGdvaHtkueY8qk92l6PZVyme7notras+r9+xSPrsr/fjOKsrySmi7K329/02U55gffb9Hm2A7++ijj8LPfvYzi/1kmazxWs6/XwhwTqo29lpCnYPg+q77tr/bafzzHQ7X2HdpH4Zxgv+vY9X3C+VSmoJAQaAgUBAoCBQECgIFgYJAQaAgUBAoCBQECgI/bARqv/lf/32tJDN+1NSFjW1bzF3Esn53cKdMv9p48FxVi3RBDv+uJBW3/0vWmvGj/xoWikbSinaLaRG01axCs2VEqOl4EsaJkDEZjaOdIe+HfR2OXqfrC0WnR0ehSjZbeD5xwKLP9Y3Z5I1usIhui5Qxn5WlAx7TcmVkIF0IxP83U95QxmkiQ1xfX27YTa6WiUgEW8zEyakajWxDs6qFVssWnrvtjhOdYDmExWocsAntJ5s2LNYMBnZ/f9Bzu8+9/X7oJBtHWDoO9tJidqcCbcPSmcP+JlmOLmfZ8myR7aU0NpSI1mzCxtQwUVICSGtOuGk25d/y4tB6PvOFQLWDXC/yR8qYZrL7hE1qtqNYesyATMYYQz5h/2kxUw/ttpXXFgTTYtUyEw2xUMqF/9EtLD6Hhslslok4QiZDXdO6FHECEiKOdlWFXrsXz5v1emjDnhMLflUV5mnBOC5UJ8ZTtH9McQL8R2Mj4eF8la5fTIZhtLB6GQ8nYZLIZ8tVLTRov9sahCrFyXC8CItEiBuPV2EyScS+UPdYqjcqjyXYWtLKEMQX2JJZPUaGXsp/M7ST9ScWpusNw/Dh6Un4oz/6UTz/8YdPwv37x/H83sFhONg3C9R2Y/WNyGooOxf8dLE/JpaODVurRram0gVRfETn4ijatBOYWq0Niz3GktWjEROiBW0iMsIiz4kRVdst7dCvHBwZOe/e6f1sHSiLyvuDfV9AbdTrvpA8uYWFn9UprPRo+TkZI66SjWyj6TgoUfVXv/kkk8BGk2iZhqPT7Xn+YWtFUs7x0Yn3dY1GFa6HpogDUhFIYThuQMZKVmIgEr33ow/i9ZN798Pl9VU8f3V+5m2tP9j3xfWBkP9W67WTAL744ln4/PPP42+RBseOvcG+E3pgLcoD+WW9g0RHshHIalys0EU/tHFatt1/+NBxQBpcRAOZkGkqIQmEPeanWWs6WQT17IvlVeXniCUnc3esX8GBa6zH+TITNfT6YlXbIKCwj8LiNy0LQQ6hhSWeT8IBSA8ksqActLLFghDzA4ydYCpxrnbeSj5Tcg/aFxeOlLCC9kXcxre3Xkb0k8QN6butaj1b0X355ZeOG+qU8Ylys31hnCKhpNXtbpAViK1alKJNMD9IU8kNJJ2gHt5K1qLA9unTpzEp4McyouzeLo6PvV1oX6GLb3gm748WulPrSzGms96ZL/Yb7CuUOIjnclxE3ogb0mQ9KlkNaXZSnEW72+SyjXKr/TSfxTpBHkDOIUEQOLPsGFtJhMI1EGBxtCrYaNq52ZEnS+J1Hmc3yCWTbK2LvpH5QX2xjJE0P7D+/+jeabbhE6vr+YIWpvbcbC+YLVBRLqY/nU58nPrss8+yreRk4nWE9sE+AX0ASWkoN8lSwEFJnMSOz0GegR9JURw/cX2bmL6LQKn2iIon2hoXciPZK80JV2Ht/aHGAGKM9YUY2bWxRGMVabLugD/jdn9wEKYTm+OhjpQcoWQ1tk20V5LVgKWSyFlepDUcGVktLEA6NAKcjqGdViYRohyYW+DAhg4nOXWE6CxENyVKtDvZdhP9JftJpAX7TxzsA9g2eQ/sTNnHoh1xbEWf4P1qu/I+Cvf4PLbK48Lz5y+8jlZrzMmtvbR7mVQ3Hk/Dr3/963gdZWWMTYa3jrkuvAMDtlPEGucniBknoi2XG5bEbCPII/vARq2+0S8xZtQuU+07ERvMP/7qsxgPGxt76pmghjKxXBtW0b3eTrId0tH5FQl/aruMeFSino71Op/nu6GS1XCNmNhGHZt7K+EY6ndO5FmuheicieyLZSYBIW++4WEx9Q0weBY3Ah0eY35rBLW3H2fiGtqLWjwzz/WqnslqICumDULWgHigJ9AjKbQtN69ubAraYZv3QyWrAbldRLFt5TYlrun3if8IWW1XOvpcJcApEQ336Nit5DM91/R3kdu+Kn0lrb4JPuz/ME4ylnENc1EcGB/+9m//Np7/+Mc/3gzh8n/fWwSUKKnj8/Zmsl3f/HQzwl0AafqFlPa9DaNSsIJAQaAgUBAoCBQECgIFgYJAQaAgUBAoCBQECgI7EShktY4RiQpZrZDVClntRWwLhaxWyGqFrJaUbwpZLfYJhay2H3EoZLVEyi9ktRgPIAgUslohq5FkVshqmfBKwkIhq5l6WyGrbat25m8S22SyrHxnG8Nw3KVwxn9jam9CxipktbvxBM6FrFa+GO5CoJDVSlwUBAoCBYGCQEGgIFAQKAgUBAoCBYGCQEGgIFAQKAj8ZyFQ++wX/+TKatjZzg/D2KmudhHcmYsdwLpLl24mg97ehqqW7spXy0X+FjvXVdFBlRvUAoYfTTd2kq/WYZ6U1cJyFWpJKQ0qWs1kOzW+HYZJUgibjSduZ1lbrUMjqa/hftpiHg72XQUN+aViVlR2iRZHIdxcXbuyGv6/3UnKCs3K77dym5VL/ACf7JCi0ltS6oKaA9OEleU6KavpB3ooJeQP6vWsNldvukJGVNy5NGWLemi49STsv46PD+N1WNb0k8pat9uOVqA49g96oWkidKGq6qHesDzjmVRWm82zAsdiZconOBAnu1QQQsiqZho/UBBj/QHbXJdSxsXc7Vaxm5ux0Wpk6yI4axKTqgH1O1s411iDOJ7GTH1tygTNeuUqa/h32I/hQL1QTQSKD6yj4e2tp2uKSnY/4kft5xpNS38ZltnurWqFioo1jWaoJSslKPyNb019zcphv7UPwLYgAxtQGgEBJyqrjVbzMFmb2tZ6sQ7zdD+U1Si6MJvXwyLF29XNNMyixSzUTxZhPDIFGyg8QVkr5nll6m04RtOpK5MgPpcpnVjXSd2n1aq8vUCZj7F0enwU3nvvrZgOlNXefvthPD/eP3Cr0H67HhpUxRNLT7PZNWUtVRzB/+9S/gBWbv0ptr+w02UcIH6o3qEWcvh3qhlB3UZV1tj/wBpMLQXrdWsvgIPp1+r10OoaybU32AvtpGgIyzvagE7GM1fQgXIKlMdi3YlCG/IIi18r+zJMEgEEymq5H25720d9sf/8zW8+dcWy6WwRnjx5EtPZ29sPsMeL9T6eRgs0HE/eeRIWaMSJjPjitSncTCezrDpZg42oqZLs7x+Gdp8KJZXbzkKNjPVyeHTkqjBBLJduh0NXA7q+vnUlJFhkUvVkPlu4qs3ri0svF1SgmP7F5WV4/vy54TZfbdhisr5Qnx98YApwTz74wFXHEFOujpPGh1jeabb7hJqg24pN1THwvwAAIABJREFUc/zgPsZGp9fz/gr1xVhFPbMu1LpmuV6Jdezc63EiNqZQmVGFLao3oexUXcK/s19SW0BcZwwDS5YRVnhq30lFJWCpFlBUK0BbYxlxbZcNaAQ1HQtRGUS/RDUg/GWaqngHdSGmD+Ij84P877KMbPd6GfNOZ6fSj9rbqQ0oysd+TNXgkB+WC+pLOn4RQ+SNtnGoT7VbZR+COqECHMqrlpGqMkusXA02qVjxfuBGYhPy4haHjYY/F/0P693GCBsXoprU/XvxHPlhmuiraYMIfBg/KJcqNjFvan0IrLrJorpZdUKvlyyboQCaxgX0SWoJxnSaUZUz911UCEOs8lztU/cOjkK7bTblGDv4W8SCj+mtrKaGcuQ5g6l14UDfrHVKy0VcZxyiPhlvqDcqhOFZn3zySUwH+O1SqEIssW2iflRFjPeD1E5FLuSR9Y22xv4t2v81E0klKubaWK/qVigH4208HW9YB7K8qt6H/LNetM9BfpiOqusgL/fvmxXmyfGpzxtV7Q9lIv5qgw5VsocPbRwHnhwT8Vfn55xHzcdQW7Q5BjAjblBbc9W64dBjFfeyjvaS+h77Zy/jItu+QzG0ncZcKOexzwSeqoqnqmBs47iXbUFVk1U5tV6vuVobVINYRlhBsq29fn3mKm5QnmW76A76rsqGcZxqoGgL3jfOZx63qgqm8xDgzDzjdxwHkRe1RWYb1Ln0epmtLTUGcK4KlPwt6l3nsWpfy3hQJdH9/uGGGqXX3d7eRhtxpdJmc8PaVS22lUzkynBikakKPKrirMqUqoC4rbTKPlCV53BPti7NSn7jKeZdtjkh2ihzvFtlNTi8Z9BGGdbhrZa165OTe+Hk1BRtT473w8P79+M5lPw4ptQamaCFeWPgC7OqodXUljSTszwz0Zo5yWrqxa84/7Ypq71htjP+yaYYF5SsxhuU3IZrX0c+275/lzLZNhlO07zLRnOXClqMJbHp1O8od92v+dl1j7ZjJQxpnlWtbfv+XeXV+/Uc+Wc7RpvhfA3tiWMg5hGIcxz/8A//4P0W+sq72h/HSVXN/qZxUe4vCBQECgIFgYJAQeDbjwDmHaqQyW+TmFPw/ZLvPJw3cf6j7wE6n9VvwNtzv22Fz28/QiWHBYGCQEGgIFAQKAgUBAoCBYGCwC4Eak//zz87WQ0fGfmioC8YuMaPnXjJ0A+xTHSvtxdAIMKBFwYlXvEFwohQv2uXiTS5AInn6G/5koL86E59/ZCsNqa6GK951kXlXfcPOt1QTwvD0d5gbQuxRm4wO0h8iJ3PbGEDaWDRFQcIVatEJNomq5FQBSvJ8dAsO7Hgd3trBLjpbByWSyMVxXWMZA3TrDeEhFUPjUSaaYSGL9yenV2Eqysjq61mi9AIpgbU6bbC4aEpwezvD5ysBvsa2oCCrNZq2wJqu90MzSrZzaxAzEoqa4upk59ApiK2iBMupOFafpHMZLUYA8nm8ndjgc9aebytFrMwSzaaWIhijMVFuxRXIKvxgA0osUU9Mx7qtbwr3GwqbJGngv1lWjxGfvgBfjaZhunUFsKjstrI6mg6mbitlZLhmrV6qNJiFT7cNxNZbXCQiSbdZivbdYVGXtQfwerUnnVxdh7WicQWF9vSQhnsbRNsIdo+WpMKtV43zFNMxoUFupiuQbyze2ZzkNgsBj7/4nkYJcvRq+thuB3aQjJCbZVIciAvjRNBCnhc3lgsAQfWaRsLzz3axXZCq20ZAvGxmyxBT0+Ow/uJrPbRj94P77xlC+QHe4PQquz+2nICz954rostWCgk5iiXWgBnS7jEqky/VbIaF0Zur282rO6UAMeFTTyXi9YgIjCG0ZbZ/4CEQAst1DtxiHWVYglkV9rb9ft7oUqL6DHvtP0dZlIXFi5JTAFZDURIHNtktdnM8AGRiwes+ZgHLJAzbp8+/TycX5olD2KHZJput+cEr9EEH4RsQenHH/44YIEJB4hEnz/70h6xrjkJYHCwH47vGSEm8lASyQvno9Q2QQB2EtLxsS9gI+rYBm9ubx3D4XDsC/ywZSb+CGXazn7+7LmPC2qFpmS1xSTbwlr+rH8GseCjjz6K5++9/76T1WD/6Iv0yd4Z9yAuiAMIz4yf2qq2MfYxn30hY2msAnsnL9ZqvoiH+mcs4X7eA1ddtyFbZUtlPJ/EDrW7RWzwfsQv2wjKoEQx/hb/znFNCRBGvLYOQuMZeVTrSrcxTeMz48+JBYtMOlErUtSXjrkcZ2HRSOIO6ojkEiXhIT8+FndAljJyJOsE52qlqvaCuFet64g58ruLHK82W/gdYxjEF+KJZ2nbV+IF8w+8lWRPfLbxJ7bAdcN2M41BKBvrDvllf4XY5P14DtN//PiRk9V63UEAkTzG880ovD576eccx2H7O9gzPPcGB25jd3V5E25uzdK3XoOlXbKrrkAwSudigw7yjRLNGRfdTk/mcvMNAh+JTWh/xOHg6NQJHP2+kdZwqCVltD3tJlvSVkusw7PFIbDhvA5Y0eb12bNnHufAlTagjx498kV1YElLYqTDOMFfJQjwutqSIk5ZX2pNq6Q0tAN+eMf9uzZabBNunGS2zgpteK7aJqrFqvYtrBclmd1FVrt/8sDJakqW1Xm+kfVtfgL8aKOJtkKLTfxlvwqcSFabjG58zgwiE8k6SlabjEZOVpvN8lgwSKRoPFc3w4CAjvkQjla74+O12rOir2B+tL0AJ/YjSjrU/lDJf3t7Ay8v+gSmCXI26+j8/MJtZG+HY4/D/v6eW05jWIK1Ng7EGOcY80nenINY03cQ5lPJarimJGD2Cagjn+vKxo+0DyA+965FHo2NbRtNPksJXna/tdPT49MNm12S1ZBntgs8l20T+SQJDPgxrnSjk83P0ztLpyPtPdt6Aj/mTdsONupwXMNz+KxtQjD7GSW9NRqZaD4cZ4thbBzwMUVsQ+N7RnovA1mtquyd4vDwIJykTUFvv/UgPHhgZDX0ORxTGrD+5OYMeX9Jr2reD2K7Cw5M6/V9iTcUspohocQ1xenfS1bTNJWwpeS2u0hs22QvzZvPm2QTx1fdr99UdCzSOeOuNLfJanfd/03Ic4orxiIl27OvwtjLPv4v//Ivw5/92Z/F+tF3OPw/2zv6Fbat7QVsaQTltCBQECgIFAQKAgWB7zACHPfxvsX3aczZ8V2I70Z4z8KBbyskrt1l/azzO31v0DmVbhzjXGTXnOQ7DGvJekGgIFAQKAgUBAoCBYGCQEHgB4NAIaulxeNCVitktUJWK2S1QlYrZDV8MCtkNZsDFbJaiGSJQlazTQg8ClnNCMeFrGaKs4WsdpL6y0JWAxCFrLYX46GQ1f5931KU1KjkqUJW+137zjchtxWy2r8vDsuvCgIFgYJAQaAgUBB4cwQKWe3NsSp3FgQKAgWBgkBBoCBQECgIFAQKAr+LQO3zX/6vncpq27LLqlKmlhJMctAdhKrZjv+ru2N0F4zadakKAtKjWokqK6jKmtr3qMUFduzu2nmPfPADLdLRHccsW9yJk9ZfW3Xs/M02MCGpWFmek4UiVN+S9STSpx0MVNCorKY7gHC+pkrZdBbGE1NoM0KMEYOg6sXf4vHMW4U0k6zBWq5DwO3mxtJ5/eo8XCe1pLlYB0LtC1agOKBi0k3KWL1eK3R7plwCe9Be384He93QbptaQL0BgoLt8teyxB1SSeFMbUB1xzTUpzYXE0w1QdPB/1NxLe6KSnhCWY33qQJQo1Fzxb6oRsE6WmaVPqh0+MtxqPmielSYSMoN0eU0qSPgOb4YsszqbtGmM9URlBo831HGzGJD7Zmwy5w2ssfH+67k0Wlma63VNKthzYbTbI10Mwp1UVajA1GMmdSool1nZRiGqhUWqezxjmRvuoJy29rqDupNi6Ss9vz1ebi+MZWUl68vwvmlqelMZ6swS3aQUHmDMg+OyWQRoIiFYzydB6rY9QY9V9+BagzjBOXu96y9n57eCx88eTue/+jDJ+Gdtx5ZjO0NQrtp+Z9PR2GZ2hHauFp3US0GMabWn7vUPlQCXu3GZlNTGsIBJQ/atEHRg6okMU8HB/EeqK2o4iPzoOoysc9IdVRrZFuuTm8QBvu2GAlMmskmFZahsIHEcTMcer/UbWUVt6VYDcKCdpUk8uazWlglP1eU0RXdallVCHVFlQPWZ3zYOtuSNpuVlx2Ka0dHRj6DstqXXzyL5//6r/8ann7xeTyPVnEPTQnv4eO3w8PHVndQVBrNrN/DM6mstlyLKtVxtnecjIfex15H5UiLJSirnZ2dxfPpfObqLO1WJ3z5pam7ffb5F64khPphDLx6/TpAMQlHY10XG6+Wn5+cnIT33nsv3nP64IGrvOB3bjdZzwousEyktShUUhgPh3uH3t7Rz1B5C3/Zp13f3nq5gIerD7bb2WauVbmyGhSmXF0m2fAin9vKN+xn1HYNeVebTrW3o5KNKvahrfC6qg2pmg7OVSWS5dLn6u5U5IsYLmczt7TGc4A7DqimsR2p8hnwp8oULCy5i1aV1dDmaDdca2aVL+Sf+VTVVbXtwz3afomzWoyqTR7inH2+qgoBQyqEoDz8/ba6japw6fwhgpDUUhm3eBYVxVBv7H+QR1WHdVW/Wm1DmYz3A0/2S++++244PTXMB4O9QBe56XQWXr0yJScoP3GcOjg4DL2eKZj1+4MAm0Nrj+hDbP6AvoLKat3eIDRa1p8j/l29qZb7PVXiq9cbYk0421BRYttn3mOe+4dulQjVLuKJslLZNCqrdWzegnmIqk9lpbGs+ol+iW0ZtshUdEP9MD7feustV1bDddjB4sBvdynhbM9VWL+dTsvjGbHJeFMFNeSfeKp9aBzTMYlLh6pPue3sauHp47eqqsh4wL1qb804VJK9KgKh/Z2emtrTyb37HtuISVWPc+XO2czvAVmXbRZlpNWsKlrhWYs0po9ubwIwwgGVT/QL8RA7ReTdVS2nY8HK4s5uz7aVqsCKuaeqcLHfVitklEmt5jzRpPbM/9/V7x1AVTTlGWnznttxtn6+urp2hbnXZxfeRqBIShU6zAFYRsQs2/hqntV/twmO7De0L0IMqA2oxoCqUDsJZZlVwYAD506qJKf9pyog4TnMJ2J4lyLgweAg9LumvKhqaqp8hjQ5TmH+pdbSvK5lVyVR7c+1TeGcsarvkqowB5zZP+AeVcxle9bn1hqNPP8czf23UBxWa1TGwCpgppCUz9ZQbra+dLDXD3t7Zu/++NFpeJDGxPuPHvo8R8sY1MkTSej7ZgrODWJWel/BP/3QlNWUXKXtVvvsu67vIrRtK6XtIm9tq5RpXei8Sclheq7P/ffe/6ZKaXcpt/1HlNU0/+xr0f7Y9+DfOb5hLOI4BjvQv/7rv47VAVVBtqFddu+4R99vtI8u5wWBgkBBoCBQECgIfLcR8O8H9bq/K8MClO/rmD/wewLeM/GNCAfeO6nazHk8ruuaj26a07mEXlf0ynzjux1LJfcFgYJAQaAgUBAoCBQECgI/TARqX/7q35yshpcH/fiqH4P5EVTJZLqw1636vkiAdHRB161Vlpm4o7/VRSm1/VLLUeSFH0eRF76Y3E2cWm8sDDP/univH6MbkY+U/BRjwZP/DcgksqhAQhsWn0hUimS1ZHGIcpHoo+S8xXQSQIbCERcdx0bmABGOvzVilS1qtpuV2K0mWz5gMFs6GeXVyzNfPJsOR2GxMJULZLfRMhZeq9kIVbIr7YOsNrCFwXtHh2Hv0Bafjo/2Q29gC9sV2HvRjxQugI1QB0EsLWDXky1gq1mFZsusGZv1Kji9arUOywRbgP1JWqBdRwJWYgXiHhIB50IiXM6dLNiUxTYsunFxKC5iJXCxELZIZBqck1CoZCbc66Sf+Qxfya1m6W0EK7YKNkOWN9QX7D9xgChA0t7aC2XqMqx3tQEF8c/t/BrNMJ8mxZFhrvfxcBLmUyMAtWpVwMJmrK9ajdzIsFjLwjZsJ9MC1xTWpSk+jdBmea43WqEGUltMCHVhPxjPluH80giRXz57FV68Oo/nw/EkjMaWB1jI8p7RMNvVTefrQBGddrcTuon4OOj13aYNYbE/sPh5+OgkvP/eu/H8w/ffjQt3OPZhA5qwBVkNhEQcar8FnLmosU1W00VK7Ze4mIqFE2LebOSFRiyu0LYMbY3niA0ucuOjiJJZmQeLJbPB1Q8kVavr5KHeAO3FFim7g35otdNiuxBMR0J2hHUv+xrYAZNwAJuzkPygVssmaJZWp2LvNZ7OAggCOF6+eO0L4c1W28kEod70hWGEOJ8F8vDenpHzHpw8CJ99+jSe/8u//Et49vJFPMcC/btPjOz1+O13w4NHD+M5LAFfXVjM4PmzRLqtN1v+kanbz0TG8ejW25WS1UCsffXqVUwHBC8Sg3rdvl9//uq19+1qRf3i5Uu3Cu2387PUBg4fuUhM6SRLQzwL9e4kyGa25ANZBR/NcKzrtXD/vpE5gM/Ohe1azT+2nV1ceN/bqDKJBx/bmAe0FycUnp87ue3i6nbDdpB1hLjj/apGgxhnmiD3KKGE7ULJmqhHkttQHiVIKdGKMY9xk3Gui4pqP4e2SQLQMvVbSDsSHBNutFsk5iwLCBskq+Eetjv052qjOfO2tgqdZAeIfpX3ID3WI64x/2rrBmy0/bIe1cYRz9c5DM/Nztvar5Zd7Stwr9rY8SMrMCS2aquq6SBfJCThL/OJPPK5SENtH4mh2ueBDMMPuviYy7pGOrQdhK0uy4XYUBtEzSexRf57fZJu90Itje+6UaFVdTZIVEzn+joTMWFfrERzta2EtZ4ddSf0oCzswxFfLC/Gee/Pm81IWIu/lA/esGTnR2y0IRJhP/74195XoHzE6u2333ayGuqN8Qy8lbyoi/y8rqRqkFLUynZXHKoNKBf1kX/cyzTNVj7PAz2uVosNotsuQptipR/mtY1o3KKvJYnq8PAobwiZLbPdfKPlOGMTwXJlY1+30/cND7h+dm59+MX5lVvQggw9XyRC8/V1tJzHAWIl+wclq4HgRxL5bDISUlG2YcUMWO2//d1htfb8A2e1oWQ8qKVynMulPkutZnVsRV4Zt51O2+sXuLF/hg1oJooN/fzs/NLvgQ0o4w223Wol7PEsHva6wUbP0V9yfMTvGENqC6uWr0pmxXxTySYaH4wlvV83Xeg4EjdgVDafxF9/z6pVG+93qVFH/NgWgLeShvWdi/WIulJSNfsBXFMir5JxeF37Jfw786l1quQ2fZdE3pyEJ2RcTGuYfqNqbxAE/Xl4HxLiGN9HsAmIBM17B4Nw754RNI9PT5y8DjyddBg3All/WLWM2IljLWn7xa3rP1SyWsSH75Hr/E6v17Ud6zu9koSVrMY+mWk4KVFIxXf9dptMdhdZ7S4y2deR2zSf+q0Cv9M0d5Htvun9muZ2eXV8Y5vGPZx3oG3xOuL7o48+iqH785//3PuwbbvpXe1Y472cFwQKAgWBgkBBoCDw/UEA3yVwfPLJJ/5Opms7+J7H7x94x+a7I76r+eY1+SaKeTnfaXQDy11kte8PkqUkBYGCQEGgIFAQKAgUBAoCBYEfDgKFrJbqupDVClmtkNVMcaeQ1QpZrZDVMpGUi3KFrGaDZSGrGZmjkNWM2F3IatZXFLJaIasVshr7hJmT2DCvLmS1ELD3pJDV3uzjiiqTFbKaxU0hq71Z7JS7CgIFgYJAQaAgUBD4wyNQyGp/+DooOSgIFAQKAgWBgkBBoCBQECgIfNcQqH356/93zYUEtdrEzhVVR1MVIu5qiSpiqcSteratuUtZTe0+8TNNX3fVq+ILnzueZVUV3EubG1UFUEtK7NRRtY87858sL+vRji+pgMSd3HZuShVWykbc3ZPVuajIBSUwqqNpACwW87BIyjHTERSkbCHHlDBMXcOULOxZ6gpTNZtZ5W6ZLU3nk3m4vjZVtrOzi3BzdRnPb66uXF1stVj6bn0IpTWSleSg3w29gdls3T+9Fw6ObHHx5N5RgN2jldEWVXC0q1ao2qYAALxhn4OjBdWTZlqgrTWjSU4qTKCdZQ0Kauk6zhkpNVhHJXWB1WIRgBEO2IG6NVWj6Wpnpl5mz4r2RkmgDSoRrl42mYR5Uu1SZbVmVLNI2KKek0Ia1UNYRirQ4Leq1ua79CU21MIvqjhEf9EQOt0qdNuGbavRzPU+nIRZUviYjmdhMYWaVgjr2SJEm09im0Cfi1UfLCJXKf/zWgizhf12sViFVbKnhHVbRfu2di80khXvaLIIl1dGPvv8+fPw8pWpc92OJ2GYFP4uLq7C+YWprw1vJ+FmaDE5mcxcXa/V6oSqY/nsd7quJNHrd8PenhEcoaT24ftP4vmT994KD+6bXV2/3wstq7qIKy100S7Zh4AIRHUZbdfah8R6SWVXRQ2okFB9BE2UyhloX1RTg5ILbbmQBhVZoFrF/kH7JfQTqgjCGOh087O6/b63i1a3Fzpdw6HWqId56k+gKMTdglHFZ5ZU5SZzUUFbh2aKgVpoh0ay2VXrLqjfffHFFzH9Tz/7rauRvfvukwCLu3jUm64wtFyuXAlpsHcQ9vr78ZaqXoXf/PqTeP5P//RP4eWZ2eE9ePAovP/hB/H80VtvhZP7porX7fbD0y/tua9fn7vCYrvX9X4b+n7EHP2Gq9GMx66WdHs7csWj4Xjk9dWq2l5H51fXG/aL7P+HsB8dmU1tp9n2XZZQoMFuTBzYfcnzigp3SRmRMQO1M6qbQImJymro7GBZh2OvZ+nhQJnU8pB5eH1+ni1W1ysvC9SLmE6r03b1JiheucLfaLqhrMbYQ/xTiUcVkpAHqiKp1SbKxP4Q5Wb8Q9mH16EiQzU+tC32bxgrvY+tKsdc0wS2HJeRBlXx1mkcs9joupKQqhChHKrCwV2xSJMqa8gL00c9T1O7mM8XAbFF/IkJ1KSokKR2DqoApPMWPJ/xo+pBVMVC+sCeaar6B/BkLMXxLnltqpUn7ifOqjyEe70tNLKSoqqyoUzs63BdFYwYe6rGqipKUElk34W/PEcarCO1vgVWzI+S6lR9BfXT37M5AMipVFbD/7Mtt1vo561tqOXi69dnXtfLZZ6P4ZmqIjaHilcaU46PzeoDscq83d5mZTWz8LMBg8+M9bVeeJsCJqo4RaW0X/7yl24ZjHZEfGBLxn4Sccu2jBhQ63nt89W+kPF8dHTgNpFqs6u2iWoDyngnlkwT45GqfhKrZqsZ2kkBF/HF+zUGcM78eGe11dehrhlXwPD+fVPKBGZ5Xo25tM0lajVYZ9qkCue0l60qWEPa3G+xWIbLS5s/wApzmiy3cZ3zt8ntjWP+5MkT3x2/Xi8zztOsMjibT7LSlcwHEANUFzvY3/c+H3OW4cTmJ4jNXcpqqkYGXKloiBjRPoH9ob4vtMT6Wet3Ms/Kl7DQdVW8NFeK2O4NAhUmMafjPaqeqErJhjXfnHJN4rlULlKVOI2HOO8V5VdXWFpmhTOOLXyOvlupYhLjZLsv1X6J7bTbzGOozk+QF1WFVAVKVVJSS1+dz6u16y6lw6hknJTe1HJU+09VVIgqxUmJS5Xe0G6yvWk9q+ouaz4mtttdHysxD2c+mxXeAa2eoKhKNTXMgdlfHe/Dvsj6UsxJ2P47/Zwmns+6abTEE1SU1bJZsLZwzPF+N1627tj4313x9VX3f9v+bRdZjW2ff7dV1FiGXeQ2bROqjqZKZqou9lXKaqrEpkppu9TUttN/k/t33QM8tFyqrPZN778r/5o+2zTanrZLtgkbF2wMie0ifRv4+7//+/Dhhx/Ga8gXr+P/Vc322xZvJT8FgYJAQaAgUBAoCPz+EMC8++OPP44Jfvnll/4dDnN2vsfg/YNziaj2nhwS9DsH3glViV7nc5pbnROqM8fvr0QlpYJAQaAgUBAoCBQECgIFgYJAQeC/AoFIVuMEH5P7DSJaWlDBdd6Df1fLJGayUWtFS0X9cIlzlWnGCwY/gur1bXsX/TjKlxKQbHjgfn401UUdXTzGoiTzqQsqaiUWyXaRiIS1gDXdL0ONpLWUfy5U1ENNLD7n/iG2DiPMtEACclRe5J5lKyLYSkbbP7P+zB+bsyVTLdlj4h5YcDrZbrEOWBCOv53MfRHu8vI63N5ex+sX56/DMtliAj8s8OJYr/HB2BY6+oNuGCS7z9P798LhoRFZjo8P3d4R95OQFy1sulaneFkkuUqti+wZljfkcXtRwDJR21icU5KQL0qA5CM2rKxfWI5WlS3s6KIU7DRp/YlFKbNUtIOOS5FomFZ/mrVc17Cu4osy6pQf1GH7yesg1bEe6zDdTEGwEbcxcSOrtdqwkzNSV7vqeFytl+tQSyQ5WLgukj3o7fUwVMnnjLjG+l1mu6tInEoxMZ7PwjwtMIPYsUi8yiasi7pGNKw6vVBvGmFuNJ6F61sj+rw6vwpnF0ZqHI3nAdZWOBA/l1dGfLw4H4bhyCy9om1WIhRG69XKVuqitVzH4gELcwdpce7tx/fDk/fejtffeetxODk9iuf9bjs0SfSMTMxEHKzVPE6wuEkCAeKWOLMekI4SOBBr/GiBxXgubMMGlAcWqUlQA0GE1mNIh4vcIEywfr9qQYlpgqwGklrEodeNFpI4oKRSdcxGEHmfJvIlLNLUhoz9HtovCay4H6StmE6jF8kCOJAfLvqCKPb0qdl3fvLpUyem/Mmf/F8BpID43GYrPH/+PJ6DQMCF88Oje6GfbP6a60b41ce/jvf84z/+Y3j+6mU8V7Law8ePw71TIxpCLenjT34Tz1+9Ogv9gS3EHhwfeXsfTyfZOjOssiXibCZWj7MA600cIKv5Im676/VydnnlfRoxw/2wynJr3Xqyuk0VogRr3gOymi7AM5Zg2cqYQVwQq1UtOFbNWnODyKVkNRKnQFYj0QQkXiWKgVBmlVFzohhIRCRMXN+Od5KZEBcsc+zHlkbuwUc7EnZAYNCFf8b8o6UkAAAgAElEQVQ8yGyMZ12AVQIc0mPZ8TuS9oCZkh54D+qH/TNwwgfGGFfJHpl5Yx7UthXp8bcghykZXe3eSMiI841UXsRtq2t9F8rCNhstaBOhTccdlFvrOoVF7LvYnyAd3oP8ah/ONHEvsUWaIBrg2Cbu67xIF6X53G3iGq8DAyUmMm9o38wbnqXnzA/ijmSs6WS+Qdak7SDqi1aYSlbjc5CP7fkV8xbJPcnOeDDY3yCrMc/NRsv7WDyL+QRZjXGLoUKtVPnbGM+JvT4eT8NgYKQ3rYvZbLpBRmScDBJ5PsbeMlsho/2xveMvy4k4JWkPbY75BE6wAuVz2ZaBsRLUdGMDCWFKHr1378gJmkpmUlIj8s4+AX85hwH+7M+RR+YTz+FGCIwpnOcgryyXWn+qjaN+lEc6LAvalo6PtFQB+Vjtd1l3uikF+WUb0baGtIkb/jId/NYtU2eTMEjzEJAD2R+CrObvC4ucDuqUdVQT4iCezzb48MGDsLdvc9Szy8uNcZx9I2JSCbhOXq/Xva9Gn898ImbYd6Ev9HGklklLSniaLbPd3e1tJpsuMK9L70cgq7EfxnxACbssYyNkO+loYe8bDzKG+l6jJEglvAJ79uEoK88xT1ayCdt4nGMky0kle6GulVzL+zWuNAYO+wceV8ibEl40rhjn2q8ybfZF2tb0HU3fK3W8YF0DY7Z9raNIek4bQuK7T5q76vX4rpfqC68rzPN0lt/dsDGDbQfsNOJWtUBet3cQWJ+TlLa3j/HUyLWHg37o9Wz8UnJ2d9DzOU8d82hnowktTclqO0iMMdEfGFlt1xir83SN0+3ru8hq2/fsek/FNX3u16Wj9+s5qkvJZF9HbsP9u4huuKZt4i4ynJLV3uT+NyGr+fsxP34kcpoS1NjvIj3OU/78z/88/Mmf/EkMWYwBuhFMvzNpn1DOCwIFgYJAQaAgUBD4fiDAeQi+IcH+EwfeHfntB+8fnEtgHsHvgvguo3MPvs/hexLfA/QdbhutXe9A+s3++4FuKUVBoCBQECgIFAQKAgWBgkBB4PuPQCGrFbJaIaulXeGFrFbIatsLUBwCClmtkNUKWc1aAxbxC1ktk7SBSSGrGelWyYuFrJathAtZLQQo/pL0VshqVMktZDX0G9ubiApZbevjQyGrRYLkrsXIQlazTUBvSm4rZLXv/4e9UsKCQEGgIFAQKAj8IRAoZLU/BOrlmQWBgkBBoCBQECgIFAQKAgWB7w8CtS9+9W9rvlhgB4orS4nSwLaVw65dz1BWU3sX3fnMHbj4nSomKYy7PqCq9cV0Og+NuthBJmtI5G2XcoDa5UDpQG2/dNdzEh2L9pdQP8BhO/CTdBWUXoKp3YQVPpanD8NiW4l7mf9GLSsuqGrOeDTM6jirZVbtgu0m5b9W2eoDmPmOaVFWg+IRVTdub0ZhOjarx5vrS1cas91JRjyaxb+W5263HfrJBhRqaodHWVmNCgGrNfJmu/6xq4k7nrCrqZbwVwUOYJUVSjZ3prN+a7WGWPBkpZmoHJYU0ephuWFLxw3d7VbL69dUapJi3DJbSSKmaDG5rdhXS1IGMCulch12dLm1XFIrQ15VbQXqeq7YUdf85wWTSGxKCnahNg/tyuKz1WyHKhHgmvUqVMEUsxazRZhPrF7Gw0mOgXW2JZpGay0rI8TmYLWI43Y8CnNX41i6DWitWQWoq8W4rdpeR7eTWRhPzWL16uY2XCXrWFwfji0PsJO9vjH1tavLcVRjwxGV1VKcAwO2f1MxtGcdHPbDwYEp5bz9+EF4793H8fytxw/D8cGBxVsHSi0WBR36gSYFMrYXtFMuYKMeqX6B66rAx34Dv6O6hlpArkUVD2pMVFZTKyiUhXaAqsykRJNtdQXLPZTzeqGf7PBgK0m7T/xbo2WqXxD0GCd1QzzXFWjmopAwz3ELW2Eqq7VbewEWnsSfylIvX752G9DPv3jm5frJH/+p2+1UVdvVwmbzRVZWOzyOdp442vWW2ID+iyurQZ3r8dtmJ3p07zQcHJmyFNSJfvHxL+M5lNVOTs0e9NHbb3kd3Y6GWSFmnm0uEadZMQUWcqbqN53PfHdku9Vx5ZuXZ1mxjLGA+wd7sNayPgo2oKrIwjaC57g6TgvWdRafsHnlLs69g6zCBVyp9AYVPFdlq2e74aggKJaiqqzGekGaqljGc6jNUekK5abKznS+2lDPYlyp6qeqwiAmOa5t2Ic1Gh7DUK4gaQz5YrwBJ7Vdo7oP8FBrzl3KaujziS3sZz///HOL7aRuFuNdbFJV7VKvw36R6mWqxoTnsw1GxbgEBCxwm8l2EHVKDPFX7SKIs7ZfVZPCM6nyoRafqoa1oZw0m3msouzcvYuyqD0xYwlYsk61j8K/71LfVIUk9Akcu4GJKhupVSvjGW2Q8TYeTaOKY2zL7XaMbxzAkmp/2MVMrPA7bSNsj6qMEm0H+6bKiXKzH8P/+zxtXfeYUWW+8Xgi1r01v0dxjvGcpk6wlm42s+11thPbJCBk9ZVsLYZ4Pj8/j/k8v3i9YQvocyHBCrgx/yjXu+++62UknqoopspzwIlxi3rmOZTViDnapeLIfgn1zzjRmEQMMJ9oU1DAI8YcTzGmUL0JGKgNLuNQ84Pf6xjKPCCGVVmNVsLAQdsj00dMMh3UCesF13TeTzyRhirSOQ6iYnhydOz9NuZr/i6wWmfVw7B0rCpRdAaGVGWDQhsVBL988WLDzlt32ev7C8sO/DnuYD7Ae/A7H1M6naw6uMyqutp/4sWAZVcb0Nl86fj0owWkjVNoo7v6YVjQs1/CX9YF8OO5qwy7orNNnnBd7V85J8f8h8oD7SqrxAFvVY5SJTa1GdX+is9GXvjbqKqb5rEHvaxqprbCuJcxoCq5ON9FLIpjSVI+i/P/pKyJ8ul7JZ+rfTLqjvnX+FcFNVX33FZcy0pQuX+bTfN7XtXOVqdqIQ1FtGbT6gJKlHh3wrF/sJcV16ps44s8ZkWIfR/vogJvcvNcy/sl0mIftIIC9C51tR8oWU3rWUlpel1javv+XUppev9dimv43bZ6G9P+OqU0bX+a/l1KbF+VhzdRSnsTZTVti3q/nus9WR1+7vMa/LtasmdF8qyYjznCRx99FNvHT37yE+8Xo8p5ehlEOjtjPP6qHAWBgkBBoCBQECgIfFcR4LsXVNX47o73Bn2n1G9HfG/DfEe/S/EefDfiew/u5Tsi0uRvy5ziuxotJd8FgYJAQaAgUBAoCBQECgIFgd9FoPb5x/+61oU3LpzoIqu+YGx/iGWSjRoWumwxVa2v8P8bZLVEDgIfikQc/YiLl5VdH5ix6KmLnXwxadQ2yTRcmFeyCBYKueCnizHIG8lqzUYtNNNCAshVJGwpIQnKEFDfir8DycwXFZSsBstLW4LHs5ysABvTdB2/ayXbQmBLQk8kPiWlN8VwFclq9tz5PC9coVy+6DUbhel0HO/BM7OV1TDaaOEAIY1WNYcHsDyzBbZ7J0duYYnFRdY3bG588V4sopSspvEAK7ddRMZ6XSyHatE0NT5XyxXCIkzHRpzShblOqx3anWwB6AvDYb2xGF9LFqJKVoPFJxeF1vOJ1zXyTNzWy6VbccX6TOmgTVS0sGw0oi0rDrW1MjUII4QtV5PQTHaZVaPlFp+dRjsgRnHABnQ6tjpajPOiIHBgfqazTPQJILnZY6MF6DzFQLRbTRiCQLiuGUluWYNhqf3g/HoY5skrFBaEV9eG7fVo7HafWLi/urX8rBZVGE+sLFERR8hqtbRQhw8GnWQDenJ6HI4PTW3rrUePwrvvPErnD8LBfiJItasA8iYOtjOcq63wNllNbUCVrOb1tV47weL48CgM9o0wd3F+FsbJqvDVy5fhIhGkVsulWw2C+Hh4ZBalB/v7oZUISb1uNzQS+TWs134/zukpW6+aYf/AfgscYA8WcYO9VGrLWMBmPwMyQF58zgs1sMVbJtIh4q1KfWanvR9mM8N/eHMbzi8v4jnIai9evIjnr1+dh5uh2bZ+8MGPwgc/+lE8b7e74eXLV/F8Np+H/X1bTEXbxb9ZRmvht0+NePS///cvnAx0dO84HN27F6/3erA6NfIKCGe/+MUvLA9n5+HxW0Zoe//99wOwwIH+R6X8SbrVGMa/c5EeMUyi0mq5djLBq/MLJ9zgXicniWVbu5HJ0PrRSxcVG1W1QdRw+7DDA+/TEPMgL0ScJ2Mfm2B36CSPfj/0ku1pq9kM42Qxhg9wtPWELReJHfjLhb6rm0yGw71Okjg4ClWyyVYbtbsW2tEG3UKu0chk6EbDF+x73YH3OegziRt+R5yxaK42eVzsVxvQ2NdV1sfifqYDohrJah22jy0ihS7o6iI9rBdJiMHHSuKG55KAgvrxj5Fd2CDa/AHPp1UiiIXMTyTbpfjstTtObsMCKT9kIh4YbzqOhDUsR20cXK9qjhvOSThGDHSS7XWjXoWb26t4f73WDMf3rE0B8+HoJp5fX90GWErjAN4cN3UMQkwxTlCnbus5nQphve6xp6Q33Ht1ac/CuM8D6ZGEhI+2TPPly5feHhGrPqYIcVbJHGqh3ugIKTw0fFEa8UuyC3BmG8FcLG9syDGJf3fiRSKlxL5imMc7MDaaTRuntC0rWRzzELXRZJs9O3+V22yzuWEfzL4XscbYA560S0a8MR3UhRI6d22oAH7s39QGFPlSgpHOn5Wspm1tmPrtzz57Gr74IhFAV+swSDasnV62MAYOWpZdZDWdJ+Pf2c8oWQ31RYIdrKFnc7P/xiaH65tkCz6cePxXzba3i8V8FRppQoz4ZxuJBPpE0Mc5nwviNet9vz9wsg7q0efJq1wuXNtL8wS0ZaajZDX0Icw/+qHzK8vzcrYM/fTbbqsbxjObw6wX69Bs29jUa/fC2eWZtdOL67BIeT7cOwz7aZMG7uFGDiViaMy3YfmdbO6BM0ijEcPR0PvMSIBLJO92s+1zg9pq7da668Vyw5Z0V/woWRn9GNsdMFF8SITCc0k+xhwz21zm+aQSdvE7jUklqzGGt8lqPi5UmejMfAEHJduh3an9sJJf+Cy1H/UObUuRUUl7uF9tf/ls9HnsH9COd5Fx0P9rO8r9c94ItFxk+9d2t+fPQh5Y9jXeC5JVZ7ffcbIa8K/SJgzMvLkhI5KABzbvOj44DEcnNr8C9rU0Eba0ZUOUk9EKWQ1YKdlyF+lxm7h21/1fR1bTZ91FMrvrWdvkM82nxvCbkMN25VP7eH2WjpOat6+6X/F5k/ywbaE96ziZrb/zhgj0Abwf84533nknxvvPf/5z77+3bY31m5L2A+W8IFAQKAgUBAoCBYHvLgK/+c1vYuZ/9atf+bsL3kF10xzn9Tqfwdx513sP7uGcQdcf8E7DjUI4z5vgNpXvlRj33UW15LwgUBAoCBQECgIFgYJAQaAg8MNBoJDVEkGtkNWoDlXIamj+haxmC2l4yS9ktRAJWoWsVshqhaxmJG1VyeB0qZDVjIBVyGo2qdIF8kJWM5JxIasZsayQ1Yw4i8UbEsUKWc3mnIWsll5K9TtEUVb7HaUzJcoXspq1m11ENCXh6bj8VWS7Qlb74XwELCUtCBQECgIFgYLA7wuBQlb7fSFZ0ikIFAQKAgWBgkBBoCBQECgI/DARqL349Bdr7j5XhQh84OQOF1UH0Y+d+DjKD8ZUVeNC1C44o/1W+g4P+8dFUinDbv5dVjjrei3UklJUsybqXA0on1lCUM/ijhvkl7vhVWlmJsoi+kEX1jzMf6uqRdUsWy3J1p+2c9kWUZJIVDyHSgs/DEPVQC2cXE0NClVURJvCxssUtpDPbrJTZH7jY5fzsEq2mIozFN1YN1AzUXsvqlzMZhNX+ZpOJuH21hRZQK6g4hrUAajidu/wKNrY4MCOJypmQRXOLXiinU0n3rN30A/BRCvivxP/2rImeVv4OaDMO6Gy/DesVmkxCSUMKl4g/5OJqX/NJrDItGcBK6irRfzr67BOVomAknUX1TvoJxfvs982RW0CGKyThajVW65TqCIQb79nPgsgMOJA3VJZrSa2R1DVWSxs0XG6mLp6WFT7S34/9VUtmYCaaBsdX4dXQ5E7z7ZN81m2hUJbaVZGgFjV16GWVNaQ/cnMlL0W0YrU8jlb1QLsBnHcDOcBimo4zi9uw8WV2cWOp6sAq9F4PpqHERT/8Nup2VjyWCZMoLC2Ssoi6Ad6fYuH999/Lzx8YIoRjx8/Cqcnpjx0/+QoHB+ZDWinaoZVUp6rLReuMId6oyoPbBPZXhDXrmIyQ3vJtr/MF2Kq2zP1ry5svFJAv3j1Mry+MKu4V89fhItrU0WCukk3qdfs9fqh1bX8Q82Fihenx/dcLWw6GofR1DBpNZohWjehn2k2QrtrahncEYhzqNyxLJPp3BWJzs8vvX/odLKdLhTFhrdGXMDR71kbRP85HFp9jW+H4dlLU1P79JPPwvWt1R3Unqio9/Dh43B8ct/y2WqHyysrL9Kg9We33/c2CAWa169NaeaTp5+5WhuUpfYPrb6gxINy4phO5m4/enV7Ex48eBCvP3nyQegn1bFoa5iwUgn+yWyW7d7EtrVZVRsWcrQKePH6lSu9QRHJF+9hi7yy2D4cHLjKI3ZQun1nVbl6ynQ+d0UflOXhw4fxt1CP4wGVr88++yz+L8pFRa79vUMfm44ODh0T9CtUGUS+SFbTsQ9pul3jeOw2fxhXHzyyPBwen2zYejLOYX9J4hfKTkxGUDxKDVJ3lao1G2KG487F5ZnXNXaa3r9vsQH1F7ajqPiSYhjPVGs/4oN7eR2KflT1G7S7ng7ypXMGpolxhLaksAElVp9++qkrpQFvtbAc7JkKY6+TrdOAt6sJvn7tOPS6/dBK7RF1xFhtNKo8HmGOkforKFFy/J2OpmEytfEF6oZUUGu3oKpoMYb2RXXMYVSjNAU+KK49fsvq8WD/KNwOry1+Lm9crS2q7CR1OrUZVfUy5IWKX2ohqvaRiGvmH/e6XeNknucqrZYr5wFPxgnsQIk5/qoiFxVRdF4UVYuSUl29lS1BEZNUSEIaagPNWIKim9rUavyohS7URHFgHndzmfuodtvI8YgZKkUhj8w/sNR0qB6H9sG8xblQsHEQGI5T/UKVj+0RbQF2kjiQHn9LPGL9NpsbVvIsC+7hfUeH9xxzlJvYjifDbEMs6oOtVuV9FNoH5zZPn34efvtb63+g4HuUxkrEzy5lHuRX1fiYN1WNQr+0y2IN2Lqy2vGBW8NjjLi4SKpj17durY5xA1bxOBYLzI2p5lePqrw4Wi2Mn7SrzsrBUO7EmIoDMew72VfZ5lXbBebeR8c27kSLeZnPUxXy8ePHrsL429/+NlymMR3ZGiRlNViu3yalw+l4FuqpLe8PDsKrs5cx/YuzS587Hewd+m/bVcevR9JY6m+RF8Ye/qrq3jrNtRBj2i76e6Yyuz/Y8z4Kc9XZwtRSYQ/OmEQ75fuOKSsnu8/ZXKx185ywakAR2eY8qpyHOGQbRJ4Zq6okjXKxzeJenqviptaLKpVajFrfuNcZbCgbMA4Re2wLeC7zgL+uglzPypHor9RSWW1+eB3PZL+H9LWMarGa5/94rzEMkQbvR344nuJ3eZ6ZVdM6XajPWszDTp1Kt7AIV6tWtGccUPLdS2NWVJGspzayXvn7Ha4zHk7vnYST+zZPhm0rlf+gyObvUJhkiLIasVUylhKgtV5wrvdt/2b7Xqb9bf/7TZXVdmFwl1Iayq6EyF2qfNtqarxfr2+nr3lmnL7p/Zzz6v3bZDJNf1d+fp/371J60/Ju9xNsK2jfHGMR73/3d38XQ43vD4xXYq4q2zqObVtQ63eSb3vslvwVBAoCBYGCQEHg+4KAqvazTLjGeTfGa84B8D3sl7/8pRfd3+3EClzns9FhIn070fmqWodv38/EcY9+3+J3Qf1GuK2qtmuuuD2//r7UWylHQaAgUBAoCBQECgIFgYJAQeC7ikDt5Wf/Z61kEbVwUrLaroVY/bAKq8f88R1WmLbIsfESILvD8WLDFyAQHrjIgQ+W/tv4cpMWyZp50aiqJ9ZO+lDP+5v1hi+oID0ndS0WO+0pQWThghyISTyvpcVuy3+2MUX6fPGZzsaefyxKZfnplS+KAFcnXsxmYqfR8AWSVjNbXC5X2QJyMZ35B/XVYu75V7LdcpWvY5FuPjeLovFwFK6uzTIJC2Nc+EE6tOrDIi4XSh+e3g+w/MSBeiaprg9bnJ4t5DQ7tUDYt8lqmfSQiXRKVms1MlkNdZV3fxtBD4ctDhlJaA5iWaoD4Fol28FodZQWSpWsVktkwlhfeu42rbBRmwbghQP1les6sxBrkRxji9/LeSafVU3EVSI0IM1Esowf7MFsBNkrktZsEbcB7luyc4XFZ0gWbqs50rd75pNFWCU7yGgN6TavIDwla1GYeiZr0cVqGlaJkQdSzpB2oshuw9oI7EDna1u0m07XYTiydM4vR+Hi2ohQuDaeGMFuMl6ESSITgIlIYhDWY1lHqBcSTPv9ri/0Pnn3vfDgYSKrPXoYjg8sfg4PBuEIxEaQA1qtgJiL5R2PnLSHtPlhYzSZbCwKxptx1PMHDMSAf/Cosi1U7J9SHT9/+SK8OrcF+GfPnvnCMGKVMvFYBNeFUi7kw1KPiyNK8sC1Ts8Ianh+q2OL8Zs2WFKW0cQXai4vrj2GQQIgiQe0DbcnXNc9PyBuZqLJyMk9v/3iS+9D+oPDbNfYPwi9tEC+Wq3D2bkR9abTpROwYGVJ3BaLtZMeXp+duR3ebJYtfHqDvJAMcgksGGPMTMZxoRXHycl97+smQgLuCSkKBEQuEqud5ULIOqh/9ksgFrLsar0HMjPjcNDec7IIsKTFJ/56fwLyXz+Rn3o9z3PVbvn4gv4QdokRq8Xc7+kP9r2+8KGLdYy6YtsEluzrdHw5OzvbsJ5k+rj39IGRxh4/etsJkVGtMMUtrC95DsyI+WyaCSjok/PHvPqGvSPJsshnK1nggaRCm0jgofYJeWG+2lD0YbPDvRyz8NGR+dmPRBZrC8Cb9Ys6JJECBCbiD4IQSTbYZUvyGf6dRDrEFO8HefswjUHrWsPjH6QQ4t/t9Z0AhN95bK+yJTT6Cuan2crEr/lk6nlGvvhblEmt8YgPMKBlJJ6PsuFA2my/+Mt0QH7TOZISNXgdaepcS+OKz1WyGkggXPjFGME0UUbGv+KAe3k/yshz1NEuS1DUdTMRjJa1mvd1yC/jXD9I60df9J0sF65r3oh/JHNws0G9ClfnRv5j7OBcySuKj5LVgDEJMSgXzyOZLI0vVbvp9qxof2jnOIATSE84lKymKlZKTkIssL2g7MQNZFb24cCffddofLths8t4aLczkQgbAYgnxqbnz5/H/GCOw7EJ/Q3v0Tkenq8EO+IMDJg3PFMJ1Jw7oey0r93fH3gfiL6W+KAcvB/4MA6VjKCLCagXlhHP57x9PbO5Iw61aYnE/WShzr4DfzGHZ5tSC916reY4o5/guIP+g2Qv1B3Li9gjPtoeUXaWkf0Qnovfsb1H8lbKM8pLgj7S1Paocc5+EjGsm2SYptrgRovMFJ/YoHGe7Kcvzs8dN91gg/cR9r1K9gKG2kep/bQS+hkbGj+oW10syuPOboIv/l1to52QV8/jFNMAFniWkp6Zf7Xj0QUlLa/GBTBmv4H79X2QaaEsjHn8VbKaxjDHbuSLsaHvm5gv8dn1RjvXY9X1ekcs6KYgt0Md5I0HINyS6LxeLnyTDOYbjNsHD059LB4cDMS6tOb3YwdLfl/O58BXsWbs7brG/oT3aL3fdT/v/Tb+3UVW0zJuk8l+X2Q1jSnFche5Tclh26S0u8hku2IW1/6zyWffNP1vSlbTjY46t6IF909/+lNv37hXLdO/Lv6Ql2Lj9XUolX8vCBQECgIFgYLAfw0COsfEOb7V4MD7Ld/VdA77VeQzfV/Q9xWO+7qOhPPt9ws8J37PSBvGtt8z+G6xnY4ipZsWdM78XZw//9dEQHlKQaAgUBAoCBQECgIFgYJAQeA/D4FCVkvqEYWsVshqhaxmhLxCVjNiXyGrFbJaIatZDBSyWiGrFbKazZEKWS0puRayWoyHqJSciLyFrGabPQpZzcj9haz27/t4Uchqtikgb+zK50D0m5LPvun9haz274vb8quCQEGgIFAQKAh83xEoZLXvew2X8hUECgIFgYJAQaAgUBAoCBQE/nAI1F49/f/W3MWOD5rcRYKPldyhDjUCnqsqzOZu5qympvfUGllFRneoTOZZWQ0qEczDPKlNARKzPDO1hqrRCvUk7aXWEbAT0g+rhBLWmf7Be6U713M+48tWUuKq12BpaipZuM6F2daGRRRUx0zFCuplVPiYzbPCClQQWJbxOCua6G7idlU5nrBxI46wRuVH5dvhTbbUXGS7Vdh08oBCGNXCYBFJlTKoCVBV4uLy3BVu5tOJl3FvMAj37h3FpGCXd5isAHtS17CEol1XvYX6MNUuVVaDSoHb5Uxnnmcoiu22AW1sqcTZ4hYUUmDnicOUIZK9V3yePTcq2yVRPdSb78AK+TzAtpJ2TqKcB9tW4hMt/JKdaC0gNgxTKFtEr84tZbVGHVaztkDbjGp/VgPQeQs1u3+xgk2bnddX64C6jNdny7CYmOLdcrb0641awxUpVvOV4xbVSiamRgYHRNpaTeeTMEsqdFBVu05WkstlLdSrltVL1QmrurWXxaIeJlNTcbu+nYWLa7OSvL6ZhuHI8jOdwF422bQ1oFyYFNpkMWQ0nbn15MHBXjg83I+/fe+998LDRyfx/PGj+2F/YKpj3XY7DHqWn1ZVBShO4Li9vNhQVnPrzC0LYLYF2P25ClQnqyqqZRviixalUFZ7eWbEGuzso1IX+i4quOCv7rCjshr+MlZVkcjU1JIFLaTq3S5K1BCXa1dLurkZelu7vRl5fLbbXVeQQh/GskN1iIods8ACYiEAACAASURBVHFW0BmPp75L8cvnL7wvOjl95IpK69B0JZjr65vwKqmgLVb1DQWyCEis99GGAgr7rqurrFQEZbV790wtb7B/6OpBiElXjao3cxsXxYP9oyOvr9vR0C1EodzjfeZk4kpdaoUGizQqM+gCHZTVeH2/e+BqJVAt0bpz5ZVabUNZjXmG0hvVdVR9ql41vbxQVuOzVNkFCjqMScQO+xyUi6otUFZT9SMqR+F3906tjbzz9nvwmYznujOU8Yjrr169Dl9++WW8J1pVJiU/qE+xLcB2lrEN5a+bG1OQipaOXWt3UCqilR7SUGU1YqL2c/iNLooSB5SRzzo5OHL80X9+/vnn8VnIA1W+oITE8kDZjWPQxx9/7OWCOhUsQplP3g9lNSjC4UAegSkOKCpxTOz1B1kVqdP2ukB7odJVs9Vy5bb9fSMMxPLNF67uhjTZBoEtsUI51HqSu4MxnqvtrFp2cV4EhU2eoy5UQUUVj1SBRGOe9aJklw3lqlVWJFXlJ+Sf8Y8yce4BVTxiYlbgaQyC3WGaY8U8JlVO9NLtjlkNqvWhEtRUaQztj89FPKuSHNXygCtx67S6AXmyOH/lfSbSUMxZ16omiPTVXlDVldxOsap7G1cVLsQblfyQJtsp8qt1QbIR7s9tbelzG8QGywLcGBuwltXd3NkWZdOehPFweXnusY2y8rmYn7BPBs5Zaam2oSbl88Nb2Hfa+I78sg3i+cQE16nwBFVUpo+8s11v26FqnTLPSJPxib9uWymxtBjnOaq+F6iSGaZZzBssQznWYFz2fqle9z4E8cNY0nhGnjUuNTZUYUttHL0jELWqqCSX+lj8+zopP2t5kX9t+/p+tEuxTFWSzFrU5le345Grn56fnXn/g7TZB8I6nvUbf5vaKeaZij/LgvtdoaiZVQVMHdnmctuqdruUo1RtAGXX9z5X9JxnO1cdo/EMjVWeq+KjvvdpbGyrHLAtIO/aN2q8qdWp9qtMV+eHyBv7+Tj/h8rx/8/ee7bZjZtJw+DJqYO6laXJjteun8veD7v//0/sOx6PJ2iUpc6nTw7vVQDqRpHm0bQmrGds8IsoNg4IFG6AIFGo8u93qcybbVLp7rSTyiaU8Ozw8/+QDoqJjAe8G9E2uo1ne3yPgLIan2X37981ZbXB3sDaxb8r8F2upKyWlO3wnvFDVR2AjbaLxv+v4VxVLljeqnqZXt+VRvPR89pvBlDKjoreei/k/X02oKpE6ecbYuFep6am6f8vldW0bFUyXB0+ob+EfvMuJTnGGp6vaufLvvvnP//Z/fGPf/T56HcmHQM0Ln/t8ftr6GO5jBmBjEBGICOQEbgpAjov0ncwPPefPHnis4F6ON+hq3N8/kbXiPAbVVqte68qrSlVbEM5P8Hv0vt3csHBNXvHEvU1fZfV+lffUW6KTU6XEcgIZAQyAhmBjEBGICOQEcgI/HQIFCdP/1ZLVsMt6shqJQtIsVlcrYQ8JDZnsPOrO5ZCRMCCglkgxY+8+E140QmLBM0CVoBpsZ95bldpUUftb7DAYy8x22TlqR///cfXSDBym4XZOyJvvvSAWKYWPK4TiCrLq7Et+E1n17YwALIaF1qqZDUuIOFFDqQeHLhGEpW3qpkHi0aQK1aRnLReBPJSKJcstMC6KNpHesJVERZYUK/ZbOLPsSgJ4psvs7cWDXlhMenwYM+fY+F5NAoL1WGhK2COMrZ74Rykuob3t8SLZbJlxP3LZLVQBpC1SH5CHc2uaNtI5Dy/mBdtMVdzI4SVLD8iac3fV15GYddJ0hgIZLTghP0m2xQEBSPAbWBRGrANcRJJWm7jGi7UC7kkwhmImwHzFkhjcU2r5WMwlBl/3sZFrW0RSFk4YPWJuMSxmi3cah7+tpjPHewecfRasCYM5YFFndq08dw1Wq4V4222nLhFXLy8ur52F1exTZdrV7RCLDVaXQcSE47pHBZUob/MFskS9Pxy4olLOEBW20YK2XbTSqS3ZtMtliFOQHjgwh0Wvo9uB0LJp5997B49uO/PHz246wbDQJTpNkHAipapjUaJrIb287gVqW+iTuwvGAPWEU/Ei9l19RPhJhBY0wLjOsbPm5O37u1ZIEPAupB2e/hIoYviajWl9qBGqBLrPZSLFqiePBH7LMbFtGgN681ABAHxi6Sopdmror8kG0eQ1WzhC2zEeCBGeB1Vov3it989tf5y7/5jIx8sllt3NQkExFevXjtYe3psm10jcoHAwHKOr2eJvItYXITYe/36rdny7R8eONg34ji4dVyyvCTJ4+JybNhiHKM13uHxsT0v3p6euL///e8WP0yDmKJVAKz6WF88C5QYwfPlOmGy19s30iHGq3v37vn8cc70sMflMwuxyrqfX14YccrHWBwz272u5QmyGjFBGrYjCFfMEwvQXLwHIY02kSBWMd4QCyQJYRwDpjhgA0qyGq4ztrWNXrx4aR/8VsuNYYs0RoraJktElI3lxPjd7oR+gVius/7EPVl+PCPYF5A3y4/86qwq7xweWT8CPmxf1J3964MPPrAyY0GfZLW//vWvRl5En7MYOziweg36PYtb/LaOrDba2zfyCggBqc/O7V6NVsti4+AgjFU4MB7TilTJasCWhB7gU0cSAlbJhjX1HcQdcQZhXcmFbC99PuoCrJKK1PpcLRRxnfMiWjRz/OR9cU+1bmR6JfegTXndYxEXn33+0a56sdm4ZiuM4UqgQd5MrwRNEInUHlEJcMQB/YUkqkFvaAQvlI1kKWDCdlSLSVVmUhIe8FRrECvbNM3HMHYyf7QpiSNoW45jShDAdSXYKVmNY7v2HdSVZDVtd9SbZVsuF3au/RHzMvZZjDdMjzkky4b6qg0lYxhlMfvsycTGc/RjxjDSsu7Im0RMbDxg/ig7zzX2qgsC+uFfyVLaNmHW5Nx8PLMYw/jBdkF/ZxkwRSVhrtfuWH8HsdXsuWVzCK6xH2EsSZtAkgWqLp4gNtIzNPVZbRfFEHXqD8K819dVyMTE3JOAxf5bMeG9vB1tnAOgfUhU8e9KMU8Qss+jNe3VZbIIR9ux7o0tNhmEuSJ+y7YOc+n07mP57yCr6ZgA/Or6S5UwootIbGv8ttuK7zsyP9H3LJSTsYp/60h1KK/aCiux1ew4hSSHa0oOYtk0Hz8vjVjhX6bx1q6RqKeEVJDV7Pm+SES0otGptQHFnMTq0k1pGkJca7UaRlbrddquETe09IcDG3OOjg7tHDagadEszf228u6mC26ZrBaf3TsIZLqoWEduqxLCNH0dmaxKhttFbrsJ+cw2ylWIa7vu+77KZ++bfhd5TjcpfB8mimcVW/Y5jP06x+S4iLkhCGs4QB7X+3LOVXqvk42Tpe8BNqPLJxmBjEBGICOQEcgI/NwI6NxAn9Ocg+ObCkhqOPB+qYT1m5DP9J1S0+u7i36bKb+DhtqX587YVJ7emThnQ9n5Tqkb4qqbN3dtEqmbc9r748/dCDn/jEBGICOQEcgIZAQyAhmBjMC/EQKZrJbJapmslslqLpPVIskvk9X84y+T1QIZNJPVAuk2k9WSmiJJD5msFjDBR+FMVgskv0xWc57smslqUYE4k9U8MSWT1ZzLZLWbf1nZRUTbtViYyWrvtg3NZLWbx15OmRHICGQEMgIZgYxAQCCT1QIOmayWe0RGICOQEcgIZAQyAhmBjEBG4P8GgeL8xTclZTXdxcodKLpjfpeyGtSAbDdKI1lt6gQfKlq6K5lVpHoR0+qH56SOhl0yYTe6lhF/50IpFMjUOkdfLHgvKK7xxQtp11G5a7NcOFh5sQysS7fdcVClwKHqGrNJsvyDSgXTt1sNUwXAop3Z0KxWtuPYK5dEe0HgyTL79POpv5dXVqNywDKpNaisdtjdHMoMSxpV46ASGPKYxzzXqGNMj7btd4OSCurVhHxY5WWs3WyZshpUBBpNKoolZSvYabKOWMSHwh4OqJrRwlWVRRqu3gYUCiWdXlj8Rj24ews2kqYet91Y22/WS1NEa0PBIlrqqGLKegUVpaAQtt7M3TpaUkJlZ7OlzWhhVrDFNlnBQiGsgNRFVFYz+1VvvRrtSr1ta8gfdp1Mj6LEn3ocYP+JY7VYOlh+4oCyyGwa1K0QP9yBjhhgu7dabdfphTaCytRyE9XOJjN3fhnINJPJzNRxVpvCRfdRd3E1dZttIGDh38U67DK7upy60/OxP5/BbjQqF65XUIlIan+wZfXpr8emfge7Ltov/vZ3n7kHD+/6NI/u33P9QbTrLQoXhS1cA/ZwMZ/ZZOxtXHFgR1vd7ryZ2EGiHbuDvsUD+zxaRJU2GBtQz7q8DvXCzj5iiL5GZR0ovHDHn7cAi0ppuMadevgd1V98uyxDGyFtJyqsqE0exj2SV2ADSlWbZqMtdrdbUTVLYyPUs/hbxEVSNOmZ2tlX33xrsXHr6K4pFV1cTtzZZbCAfPnylam29Ab73tYXB9R2iPNm20jqleu11fHNSbIJBk5QQPDxORhZ+svxVVKlevnGygPVHFqs3rl/39oFlqxffvlliNvl0mywmq2W1QtWrbuU1fwPvbVuUsoZdmBbHCxKocTDOIQiEpXMzi8vbRyGehfrjvJTCUlVYYpW05TAOt1+eo6s15YnYoHKQFBzY8xgFyl3kkIpiu2I9IwfxCltZB/cf+SaUSURYy8VVqg8hXo9f/7ClNVgBcy/4d+0kzR6EEeFSI69e3tDe7bi/iV1t/1g3QuFO7NM3W6tXyD+qfaEOtHGFM8XYnhrb9/SY6yishrIfLT1/OSTTwwrP3ZE9UfYgBIrxNjjx499eYKaVRgP9/dGFicoD1XrXr95a3ECHKiA1RsMTfFoud7avVBm4oZ8VLGPeeJfJdNoG3Acxt9VCZXniB+qUgFnm3us11Ye1JGqjXheU6kOeeqcSpWilOylyme8DoVZUycV5Vqv0toP46SSxhCTjEPEAuMEaTh++rlBHN+upzO3iRMxlJGYAG+WB+3JuEL8annYl9EPOBdCHpZPf1RSBVPLS1VFUrU29imMqYwllIUxgH+J58vXLwxnxKTZwrZa1teC4uzMY6XKN6gH1R/RbiyDKrpBJdZU9BYzyx/5sDz9QbKmZYzgXrAx52+BE+sO5V2272QKxcqgeOr7Q+yz+Jf4oOwsv84TVFkN+TPOUTbmMxiMSspqLIOq/eG+ugNd7U1VMUtVG1m2ycW1lQ3tRXzxfMB47ePTFfZ8bDeadh1KO8QQ1uG8F+7PWPKqw1HtFbHAMQr1ZQygLDrfZuzhOcg8dWxE3r3Yd7yiYTvaoG+3JdtcrTvLg/uoraopqi6X1i/QLr04hxnu75XUN4nhqD+w8gMzU9XdJHtxXLN3mXWyuQ+xFZWnRXHWK6LFuY2ft3TCHFJVG1VJQN/pkE6Vjox8OYdKcVRNFtUjr04XMVQlPJRZxwTGrdUvKnfXlQ115b1ULUHn9sjP5k6bTUkFnGVWxbvrSVK9nU6SomGvn1RLW8303oFntVkYD5IiKZSU09ixSe8IjcIw3zvcKykaMraP7iR1UjyveXhltXjgHUIVJKjuLCLmpQUz+6G0G8c3zUfT/RrOb0JKe580Ot6/S0Gt7tuDxqP+9l1KY99nG6p5oj2YXp9NyF8VyLRs75tef1unplZVSqvixXLp9xvNU9VQdA6lKmsffvihD73//u//Lllq8167LItV8fPXELu5jBmBjEBGICOQEfhXQSB9kw7vSDyoVv/8+XN7J8Zc4H1sPZEX3wN0faOqlKZqZzpX0HmuKkSrslpyoClbhfIdt7RG0Ujv6/o+pPffpbz2r9LeuR4ZgYxARiAjkBHICGQEMgIZgX82AsXlqydbs5rabkvSybpYpS8fLHRp8t5oYZUj/CmqCVjlou0ayGq64GEWMK2ytV/5Y2rIpVBGW+XDPF9ElKwGEpXuBrKywCYyLrooWW29mNeS1fxiTLfnf47FC9hh4ph7QkAgx2DRyhZ4ioZbR1KRLtjgXrr4zYUQYABCls9TbJ486YWkKG9vFNJs1rBuDAfIQMR8OOq7wSCUEwuvzN+T8yIxK1hiJsvLZrStwW9okTmfzqz8eNlrxwW8dgckG7tziXQImyIcgQgSygZCmC5qWltXyGrrWLbFYuY63fAiXCarweo0EKcKbwcTygAb0IS5c8EKNNh4mhXUWm1A524b74VCmt0n7GJJUgTG0R60BbufWN/CbeK90SQrh7LigK3qKrZ1s9O0vtMuGi7YhTqHOHTREhQ40Qa01Ww6YB3iBzZSgaQ4nydLXMRLOy40bnwpQ91n82RTeDm+dtNoJ3o9WbgJCGhQhLqcuI0LBLJme+CKZiA0TK7n7s3bc39+PZ65TSznelW4RjMsagLXRSSZXU/nnoiH486de+72vdv+/LPPPnF37obzu8dHrtsJ9e20ILMezlFHxjZImCSr4cNEyUIuYo7+wgXIxXpli3/AgQsjtP1E/l6xI/aL2TL9Vkmi+C0XC7FwT5KQEndQFn7YUDIBCA/TeWijlhCMuDjrY2C5tkVoEAe5gN3vDW2cmc0WlgZWxmYRuNpaetiAJmu/gV1/9uKlnXd7iWz06vWpuxgHwuKbtyf2oajb3zMbRBAFeK9Od2BkBRApuHg8nkytv4CUdSsSwrrdvi38n12cO3yMwvHq5RsjWIAEYETAoyP/dxwnZ6dGTkIsgYzgY6PbNbLCs2fPSmQ1/lafKSCr8SPZweDQyGq4L8klaDcjIV1cWDv+5je/sfiZzKZGVlNrRcQY47BotIQs2BFCydQs9h4+fGjj6ldffWXEMtpdog5of8Yw2hP91vedew9Ki/pqLcc6wgYUuOAAWY3kPMQtccH4WkeeGA77hifKQzIH8KFFIO6ZyE+FEQ2BJUmWIBGC6IRDiQWH+/tuNAgL7IgdxgPOSVb76KOPbJEevyVh5+uvvzb7V5AMSYhEPYxsNxq4u3cDqQXlIfnj7clpiXja7Ydn3P7+ofXlRivZmOKeHCvQ9/nM1TqirkyD6+zPKAtxUFIU0hBzJbMqeQtjEe/l7ZJjf8A1Lt4iHjgWYRxiH8Q4U2e9irEofSTulD7ocg6DcjFPnPPZVyVQakxynEHes/jsmMwXbh6tgRFrJPqg7sQK2JqNY69nMakkIaRhmyopczTYKxGU1faa+SM+2S9wjZio5S7qx76PsYfj+fnlmcWrtz7H/MnPa9K4qgpP+JuS5JgP/iU+qIdZnK8SUR7PfyWkEqtev1MijKYxrWzdntr9yvKZzcfW1pj/kIzLOEJeqBNJeEpWQ/szHcoMi2UcOFeyGsuMfHiupAclfyCWdPODPq+JW8ne9Gpqca5kcYxhGDdxNIuG9etOs5WIznfuJNJwhcjO8vmxNE4uEdsYp6p1RLyp6iHrjjhhXVBv7eN4JvlYaLcsDe7J8Qc4c+zVeYjaPSM+2S7AUC2eSVYDDnje4NCxApsWiK2SsTBXtLlQ7Jf+x+tNScVQy6btoqRY1h3XGNs6x9ZnrpJxdOFoJbbm2neAiebPMVAJssCcMQ9s0zynV7LkqSPmaBmU4IPY1mcZxw0dA3UeeHl1bnMAzHuJeX+QyKlumzbhjA72U/wP0mYGkNUSQRmbPeIGni02/YRYOjg6sH4HPHj97oP77uHDtJHA3qcaaSxSshrySuTRZBuqxCKkUaIQxxwlof6aF9aqhDQlSLGu70qzi3xWR3SrEtE0/7pxUslkVQLcLpvOXWQvJYfdhEz2Y8hqWoa6e3GMYvztIrophuwTGGN0o4Q9n8/P7Vn9P//zPw4bG/wzIZJtq22JmNVvReyvTJf/zQhkBDICGYGMQEbg50eAz2IVCsB3pu+++87fnN+McI73gTpil26Uq5LS6shqSlLXcyWx6fy3mqeiwvyr8z6dOyu5zdYrZHMfrul1zV/zvUlr/Jrn5DepX06TEcgIZAQyAhmBjEBGICOQEfixCGSyGglhmazmYymT1YIKWiarRRW3TFYL8ZDJah6HTFYLZKlMVgvkxUxWu/Y4ZLJaeF5kslogp5IMhvOwpyCQTRAnmazmXCarhY0ZmawWNkiAjJLJas4rtVXJg8BHNxZlstpuO6YqaSyT1QJWdThUldvqCHPV39b1UcRnJqv92E9x+fcZgYxARiAjkBH45SGQyWqBWJ/Jar+82MwlyghkBDICGYGMQEYgI5AR+NdEoBifPNuqRLLahNXZ/ejudoUENkkmx4zdsuJbshX7GFM7K9Juct1xs20USUUJKmKbsMiHDezbqK5W2jW+TZZOwYYyqBcUm/SB1nlFrnCgjOWdxSH9wisohV3y+LuqFPS7QaEKu/eJz2wCtYBg20TlFJ//duuW0VoLZeG9cK4qCLDVxOGteWQhkypiUA6AKhrLs1zN/TnU46iwhQW/RlR6g5oDrEBxeLvSTlAJCHaUcfd/AfWsgMNmtbYmAp7zRVD2WkxhXRruhfLSHrQFda2oIgAhrNIO8di+/sN2bC+UvU5ZrVnZMR3U3pybr+YlVT8rs//QHghkXuiMamebtWtGNTUoFEC1w2MFdNjea+gahfzdFovpyebVVNMQP1SeWy1NCWy1mLtGxM1toRgXfgvFi9U6WEPC4pPl98pqEdtuo2VKbw5xuIjKc4iHVYhFVIMKNOsl1BpCnlBWMxuVIsSHv75YOdgW+vtuNm46C+lh36bKavg/jiuopkVltU53z3W7e/46rD9fvg7KSWenFxR9c/P52sFGFAdidREtt5brjesNA0Hn0eMP3aNHD8L5o0du/yAoLQ0HPRebwvU6bTcaRSVCqJZE3FaLGZvOFc2G1UsVU7ySjagM2m76oijZe2nsQX3LH82Gt43EofZtGNuo/AHlMKryQP3IVMc6HVsoVZswtAPHxnavY7/tiWXk9fXUFKSgoMa22xsdWJ6quNZuJ4u9wjXtt7CKJYkBhmm878XVOMXJpmFpzs7H7moSiDKnZ+emFuManZKFHOs+GO57S1cfG1dXov6V7K5AyEvKK3233oZxAwQU7pw8vxyXbP6IJyya+VvYuZKsoZaCm22ya4R9ANsR4xnHW680Gfsv1P3YR6CsRoUwVT9CX6Cy2WyxMJWp3/3ud6bkAHU8qq8BY7NHnE3TON/uusOjW76+iBMq66CcxBA2oFSK+OKLL9y3337r0+O5w+v6bELd+Tzq9oemVoW0quSXVM1emd1qp90zRSKoLPG5iRjjobZuGPv5fEF7MU+kofITykIcEKe0N1UbTGBDRTS1J+51Omksms8Nc7QVFeCAD+MB7ca2e/r0qd0XFrW0AUU9zDa3cKbQBiUkVdWyftGA3XMYo6Ak1TX7uaH1F9gBs+3a7a6j3drD+w/c9XVQIkS8ULUIbcu2Q5+jKgjSsS6qwqhKIMCQWMECmPVFnlQcxBjGeyEeiLleB+b8rS4Y60Jxq5XwRzuqkhOV1XBf6ztiwwf8OC75Z3pUM/EqcbPwrF+sN+56Ep4duE5MkDcx1/kV5himYAqFy/i8QLlUWYWKR6r2inKa/eVkYvkgT20L5on2Ojk58WUDVswT44GWU20iGeeIL53fsu+oFTXO1Y6Q9VXLYD8fiw85b586D7hhHsc4QR5mfbgMWOLQdlytkn1kUOYLMQllNU6ZoQhGK2fEEbGCghftjBF3vA4cqF6Ja7TcRbvv7QUL4H5/aGX2iqHTMN9DvTTmWGZtL28TH2NG6wI8eB0O8cQEZWRbYOxif4etPMvfabVsPFeFPKThUVIW7KTx7e3bt7ajH2kw7uAAbmoNSYUzVUbUPou6sN0xgWF64EFlSo5PyB/11UUbtQtnfau2mK1o/YxxeBnnJ1AdZj8Ffpzn9DrJhhL3YyxhZqv4s45Q9jWFxW4aH9TiHPVTu15iW1Uq0DlVSW2gCO2xEmVBbfdqPsxfxxzEKsuMvJPdeblsqkZl75LyvobYZn2JN+6nSr1KBlUVt0aRVGwX87Vh0u4MUp6LpMbdHw3TwlQrqSYHG9Awn/d9Ib5T4H2q0wlY7R8euIPD0O+CTXNQXHvw+JHNn4NFe3iWNdspBhoNKFhHFIuyslqdIhbjkv8qKVYxtE71KzypI1oRf1anqpjBv9v3BiFs6W/1d0oC1HFO++JNyVt199X8q/f6v1JWQ11uotxWnYfwd3X10m9Cio9+a8F4wH6Pudt//ud/+qbD2M3nueKs8yxVpf8Vhm8uckYgI5ARyAhkBH61CHCehGc633ugrv/mzRtfJ1UwRxq+c1TVztSmUzdlvK8NqKqg6TxXld/q8r9JA+j6j6q4YU6i3ym1DDfJV9NkZbX3RSynzwhkBDICGYGMQEYgI5AR+HdDoJicvdjyRSTYPgbCEz5KlnaRxC/oIJ7VWVyASFaayHNxS6xMdCcvCCt1H9MjX8aXQclP2xXuG4g++qEXpCiWR61h2o1kG4Rv/7oAU965HgguIKuRFIX/K9GKZIV+p+uKdiBFLWD3Fhd6cV/+Fi9tq2jb4xdXIrkKZdSP7swfhDMuWpRkr/2iciTqCVkH9+QCCcqlhBsseuDwdouBpeZtKJk+kALjSggIITENyHzruPiKxTwS48KLWugS23VaGKvuyGangVUrF1parbYDMc2XB+fRGta/vEYyil+MjES35WZhdp8ghNkC8xakupBPwyXVAUBDGx2Q/excbT23W1dEIlqjsUGk+HxUvaCx3XhLURyrxdKt1mEReno5dlsX1GKwuLiJJCqktRf3zdptIoHPE0ciWQ2xR6JhY7P1BDccnmgYyZTNTVr49IQ2EnQWCzedBRLSYrm2PnU1nrhmJyx6IXYs5lcbt4g2o9PZSohrK7dxoUDd3r7rDwJZbT7buucvgk3YycmZmy0CIenifOwWy2gzOpu5WSQf4ApJPB9/9ql7/OFjn/7OnTuu1wuqGK0mLFsCViB2HhyEe42GfcNhMZsES1TgsE2WavpxAYu5rBc+iLCPwPqTC+Ghr6VxgAS1dq9rlotI+acUZwAAIABJREFUQxIJFkk5pmGBkNZgWDAh0QH9SIkRXKBGWVi+3rBvpIRup2dkmouLKyPcgEjEfPb3DsU+b2bp+/2BkXuajXZS4FknKX2Q22xRFv031hfte3p+5jHcrBvuehYIByCrGRlrsUkWVyCtdkMb7Y0OjawGwgBx3ts7cKP9sLCKgx+iimYiHyMt8V+sUv7Aj2Pj9fXExqJmG2NajL1u1z5cja+vjQSgpCAQDdlG6Ees+3yZ8Ow2eka60jQom1nytVqG7W9/+9sSWQ0EBxxqEejxi2PLaLTv7j8MREwQLJgepDSSQnCdMfO3v/3NbEARI7TtU7ICiD5G4pnOjZyB68wTOJAY8fLlK/v4d3x0x3388ce+PLDRY3tdXo5LVnfECgvlZi+7XpfIWCRh4D6078RHRpJslMSJhUPGG7Ai8WsxSzGpdr2oO/sU+hfvpcQOWPaRpIK6gOjqx4H12khv0+uxXQeWRta8uHCwccWxWKwMN9jVMvaGwz17Rrw9PbG+0OsN3J07x/63n33yqbu6uvDnaNtEaEs2mnjOKPFcLTvNNq7fN0Ik0pOE8fTp80QYjcQZ3AuxyjTARu0aGQM6pqHf8EMv/k1zpPShFDFD8hby5mKvth1JcSgD6sQ+oh9iq2S1i8tAZkV65ol4VwIEY0NjW+0ytX8hL7YRYo14AgfWXclkuM40aH/GAOrL/oh249iCtIw32P7qGE4rTLVDVVtY1K9uM4YNhBWr+SpubFPYwrMfIT9r09W8hJuR2BaJ4Ig+wZiczq7Mch0xQutM9CnGJDDgWAEc2BYgi2qfYh/HM3A0Cs9i2DqzzEpIVUK2LiyAQMYYAMZK1FP7RWK43x9a/kqGVrJap9W2fgfbdo4biFXGCeaurJcSXh1s2eMzBbFP+xmU+cMPP/R1BG7EGfViP1L7S2CQSOGB6IQDMxPGHu7P56nirGMaMDHSmBAZ1cpWCRcgcJOstpzNLVZxb+K8P9pL1saceHtr9WS1qc/o6XUiLHZ6XRkPU79Q+zwlX+o4p+9TyJ9tjd/y98vFtnbzCdIzHvAv8VdCJ+KNafQdU8c3Jbxw3MS/aF/+VsmyKD/bTvsyYp5zC+DP5/WD+3ctH9h9sm0222ay4p0urfzcEOSfU560nzY8cSONjhXTydje14Z7IyMrj/aGNj7ce3jP+undu7cTYa6L9o1z6RYI2TFnIashHN6HrIa0/4pkNWJeJZP9ULIa8tP38l3kNsa1Hytkc9Yu8lZdefS9eRfpTfOvvmdrOevK8670VVIe76PEtTocFJ93lZ9jBvo6+5yOoxgv+azGc+wPf/iDb8rf//73RrTm3EPnDdrH8nlGICOQEcgIZAQyAv+3CHCegLk4vz3gPZPvUpiDc76JuTnf525KVuN7xk3Ts/YqdKDKZ0oy83P4dfj2j/S6eYfzFp2PVTdv6XrRrnPObW7aKpmsdlOkcrqMQEYgI5ARyAhkBDICGYF/VwQyWS2qdmWyWiBpZbJaJqvhA0Qmq4UPHJmsFnDIZLVAYstktaAkR6JGJqsFpbtMVgs4ZLJaIKaD8K8kv0xWA+kqk9V8bGSymu8jmawWlNjamaz2zu8vSqJiwkxWi4rSN1RKy2S1f9dPfLneGYGMQEYgI5AR+OEIZLJawC6T1X54DOVfZgQyAhmBjEBGICOQEcgIZATeB4Hi6u1z2zKuljSqJKHqR7oLX3fBrL2qVlICK6uXRSUklxSkNM+tV8bidnLZ6Sw7y6HaFTc0O7dO6m6qwOFVxKIKkX6chYBYnVQ0bCR5fbGAbVO0aJTyeKWTqKYG1QeWG+SN7TqoSamigMcnKkjhnLaefrEyqprprh8ocDVEQY0KYVDn4g4glIFqZ/MpFOBCOVXFAXluo8oX8tzSLtPvHE/2l0W0tmx4lYpoe+rLHOoS1Omiopi/T0gTrDDDQmyoV/pYTkxahaiLtboO1js4GkXLq5n5bGDHIvjQXnOxhqJbXOhdwIo0lAE2ksy/206KCIWPpbhbytuDRqtTEUDA36mm1izWrmiENFACM9VA2PqwHRdLt1wF+67JxZXbbKPlHsobLRGBA/FH2xITr2oTldtQVdZxC6vQqHwG21Ba4jaiSiA7Kz8GgAQyjfays2lS4JhMRVHM24NGJQYoIUbrrM22ga7hj+vxwm2LoJLY7vRdsx0sOxfzrTs5PffnpydQLQo4X11O3NvTy3AO1RYXJPVgPTraD+osn372mfvsd7/158FqKuQP7NfRGnXQ67jbt4/85b3RAB6r4b6zScnqzmTiW0kBERiwP0JNjWpA6GvWXtEKlbjxX9gHQ70Eh1pE6Tigln8gHlHRRNWPgtpNsGZTRZDRwZ4pe7VbHVNug21rGssadu9+b2i7DmERmGwHk0JYt9NPahnLjSkzjcfJGg9yfdy9+PrNmYNylIfctV1vOPDnJ6dnppg1na+tbMDz1nFoi9HwwMFWE8d8hT4e+/I6qUhC6QYWVuFoWHlgN8r+vl6lMbw36Ce1s0ZSU+sPB0bqQk5UqptMp6ZKoYpQ3UFZucdU9KKaoS/NOqkWVS2TGEt7BwemXAXlP9bxcnxVsgE1Eknh3CqOY1Aeuvfgvq85CGm0N4CCD+MQyjtUUfr8889NFQz3p7IalJBoq4m4MJvI66kpwWAXqSnnLZeGz8nJqZUTynyoAw7kmRQHkzWt2hIgT8YJ4lxtGFhmKM787//+b4iZk5OSJS6VuFRJS5XV5pNkVYm2Y/lxXxL4ghV1UH/Ev+yzsFKlIhQsAakYB1yfPf8u9DVRVhuMhobVYDAyVTaoZMGqFgdsDWm12Wi1S4pKz549C3nO5+7ho9CmHz3+wCwXgQPHCFWgQZlVpYxpUA+1TFWr9NhZ3OvXb21+ohZ4wIe/LdlELhalOQl3FuPf0twoPusx5jAN8KctL+rC9Mif58QG5UM9GBvoE4x/1N0UOjdbB/VOpue9VC0Madmm+LvOtdhnMXZy/ESMECvECHcfa4yp1Sz+TqxQR/4W5afSFSxB2a9VKQ0KLXU2oGr5qvNb4MRY1f6oisJqs4vxMB3xIRt3aicFrWQj6FVjOZ9ZzUvW9hwTUKerq/DMbTQ3plSKcZhKaRgDaHP8zTffJCXC6dTKD0Ux4qZYqfoUxjc6ZqNsxErVy1R5S/sCxj32C8QO+z7O2UbDbsfiCrHJMR/2pLQ0hcUn7wu1MMYDxkvLfwur8jgHm0yMJA21TqZH/sDC49ZoOKho4gBWfM4iD7aLllnn6rhu9ppFUXpmUZ0L+ahitM4nOKaxHPgXf6d6IuKccQt1LlUdI4awr2df03EbqsS8b7+b5gzo46qQx3Pgp0pjaqtTd1/tX7iPPd+ljwNvtgtVd1lX4gY8FSt9L+BzE/8SN1VYYuwgT5wna92WqdyhbDZ/mITxCQfw07GaeGLs4X2BJ9X7oPLLY7tpWN+czZP9+nSSlFxhR29jYLtlitTBMjiQzDSuri7PLZZ6g671R/TLo+NgL35899hi4/j4lj1/B6Nks4t3UGLrX9HiazFej1VZTeOQ4zmwsvnzOilSf5/Cmj4DZZD7xZ3WqZWxkBp3NyG3aXqLC7EKRR51Cmrs4/z3+5TYdimoaf7Ii+X5udLzWVRVEFFlNZ1Xa3m0zym2de1RJcXtSs++/qc//cksQdXGHOXl+FdVSfnFBWYuUEYgI5ARyAhkBH5lCOgzX787VOcknKs/ffrUvXjxwtcScwR14mFeqp6MdMxXVdB0rqrvYaW1EZnPVsum7w51606aXvOsKrftUjhTVeybNGldPtVr+v+68t/kPjlNRiAjkBHICGQEMgIZgYxARuDfBYHi4vXTWrJa9aVBP1gqOLbwD8O/9ySrcclPXyBKH4P9B/pwt42QJApYK0aSQYk4JXaKpZewHWS1YB+pJLloE+mvh/vipccWD/DyFNcsN2JT5W0io91k6WMzSHUkOaEOkVDVBJksEtdwXiLSxfviY63ag4LohMMv9sV8sCDFBVf/8Ts2DGw2laC2jWXwixIxVagTiWjAM5HVeI58EjyJCIi6l19yw409WS3io6oJtMRk266jZaTaiixWyQZ0tZwnyx7YXkZM/GIz/wMSFMlwsPKMgcL6hXutLU3hFq4VCXNYIGy2QqbAn/X1910Ggtrsemz2oFuQfOK9PPkqkuTC4m5ol4bPL+IJL9t43a3WZgO6XSSyGixBmaUuHoOoxsU/LLot5qFdpvOFc9sIbrNhC5PdXrJidI2227qo1tDuORfJahsHa8VwfbncuMtxWAw+P7ty4+tA8BpfzdzrN6f+3BMCYr9rddpuMAo2kR998rH7+NOPQlu3Wq7dC2Q1xClJh8N+1926FQhPw0GyFFzNkhWUxysGCqAy4tQm2YPi9lx0xN9tIXaQFvb8YmGMDaSFbSQOJVXoRxF8WGF/wUKyEnq46KvKQFioZtk6/a6RkDrtZBsKAm1aNA3kMV+G1dbKD+tG1qXd7lg+vW6y2NuuttbusAHlsS3SYu2Ll28d7e0Ob91xIHnheHty6r799ttwfnppxCCUneSz23fup4X5RrIvnFzPbPw5un1sBKl2u2ty/2/PTo1AUCWrkQh1uH+YCEZCNsKiFBebF8tliYBLUtfoYN/KppaFSyGrXZ2OLR+1iAWRAmQuHEe3bxuBCYQQ3vfNyVsjDSAdy6wkuVa76/YOQpwjZogzrA5ILtH4AZmN/RTtT7IaFqdpJ4e8SNx59eak1t4RaRLJJtluFq5p+ahNrZIjldiEc8aqEhdQF9YXeMC+FAcIZGrfaZh0uyU7B8Yt1IDYR9BGauvGPoX78uMlSCo8YANKwg1IOCCsERtaFl6PL939++E3aAeWZ3//0GLv/PLS8kd8svwweObiJ/os2+56OjVb2E4L9g9h/MRzhM8vpOezA/mR5IV6sH0xzvA60nDswu+azTAGos+yHf1YFG21MW7V2UQCSyXMqc0o5xtIw3xuH98pkWmIJ9qU8wf9AKoxqNaH1bERdG4cm21hYxTKZTZ5m03JUtmI6SWL0mTFjvLQ8lXzQf04TqJsLLN/xkXbdPydYwJiSj+EM08ln7Gv4l+1jtUxBH23jpiI37A8uI/OJ4mjEi4bjWTJimc+0ythK5BXwnxA7TUx31FyKvsUxobJJFh+u2LlhpFQg5h/8OBeGNOObruzs0BQ/uqrb9z5eXhGwxKXZPHDwyO3vz/y15fLdSkNn5uDfvg7Dp2joh7ar4kVMLDfDhL5GHHBtlPy38FwYP0CZDK2F8Zmkm4x7yJubbFoRDyYhfEykZ8QS0bA7fcs/oEbFk3Ylz/99FN/jhhgXXh/rbOPc2zM4FxR5v+dXs/GW9RLbcTVTpR1RxySMIp7KimDzwLEslmKbxMRH/mxf2EDDGNDN95MxrCVDFbaw/7AnnEkBtfVJZGc0qYapqumV8sc9Om0ASMRUtE/QHL08bxYlUiKxAF1Zx0R10oC4tiFf5ke5Wcd0O94HWMknynodxwz8XeOdUpUxd+V5Md8EC9mZV4UyZq8kQhBy0WylccmELa1ktUwNzDidT8912DXyX6nzxHYgNqmmn6a4+F5QSLp0Z1jd+sozI1xfW8vbCABOZvPprBwx+eUs/dN9ttqO+L/rHsmq6XxrdrvdczTPqG46vWbktWUQKj3rCOx6dij59V71ZESf2z6OjKcvn/r+a7yVIl030cKfFd6/hZjASy8cfzHf/xHae5JDN/XYovtkP/NCGQEMgIZgYxARmA3AnXP8eqGOb5P4bsRbUCRI+fgSlLXdwuk+SnIatU1ou8jq1VJaVofJcHvIqtVyXHfFz+az65zzaNKpuPfdpXn++5f/ftPlc/73jenzwhkBDICGYGMQEYgI5ARyAj8VAhkslomq3lGYCarOZfJapmslslqQc0rk9VeexwyWW3qcchktaCOk8lqgUihZHR8GOVieCarZbJaJqvd9n0kk9XCRohMVgsEtUxW+3GfLeqUvJhjnbIa/rZL2Us3W1XVwPi7myirZbJawpi41WG+i7iWyWo/rk/kX2cEMgIZgYxARuCHIpDJav+IXCar/dBoyr/LCGQEMgIZgYxARiAjkBHICPw0CBRnz78tKatR4UAlm1USWT86+t0rcRf4xiurRetAJYBJOUu7m+Pv8Gfks00CZ/aLkgLEcuO2UUaplI8oJZTs4aL1IjMzNQhRMgs70UP1daeOf3mjraTY8TRQv6iItlkuHRXC1H60tKtms02Ka1LHYNMZSuZVx/ReVJLznqclT0ufHnUsqZdF9QUQzjZRQQ22kySf+R3TUfXN3y+qSvj6xvvCH4p1USsoQEN8gNUmKorBa1I/8LM8TbH71Jjxtpjxt6qE5+8Vy7ZcLtw62mhCqY6WmgGjgAOUORpBbMJbwZptq0vlaci5j62Yp9vOkw0olNWiQhvU9VxUcAJZbR2tEhfTiSmrFRuUJ9mMWl1EWQ0KerwOuS/aqkJNbbWItqqwAaVP5yYpVaC9TJVnPk1KD1NY71FRL9muFs1mUlbrDxwUujw+7Z4roiVov7cHQyF/fTHfuPEkWtYunVtFP93r8dydXYx9mqvLuXv54o0/hxIVi9nsddxwLyy23X/4wD149NCfQ3VjMOj5c9giNaNq0bDfc/sHQcUFChSmYDQO1pq+TVpJ+QN/Z92LRrLEQjoqXkBhi7vrocLC3XxoFcahqm7gGlUxMJ6ZhWijUbLYU7UbKrioKhLi08YlUahSOz8oK1Hh6eDglt337PTCFD7Ozy9NfaTZbJl6ENRuTMFoqban0QIXYb51pgr25LsXJsF/cHjb9UdBmePi8sqU1V6+PjU1L4xFVAs7vn3PtbrBQhH3pPrI+cWVEU2Oj4/Nsq3V7Xn1LRxQqmIbNZptwx9tQpUUKKuZwtwg2ZtCnYrYNlutkmWkKRv1ulYGpLV4aKZ4ePvixBRWQIjhcwqKV1S9GoxGhj/igapmsE5lfXFP1BMHFN3M6qvVsVhCWu4exb/8rT5f1CIWMck8cc5YRT1Oz8/8vb558rQUe/wYpvG5WCyTmuAyKfHomAmFJ7XarNuhifurhTTTAw9T4Hv7NinSHR1Zu+i4jfKb5dz42q2jrSHIB2q1qwo3PH/w4IG1KZTViOFHH31kFofo31RBOzl7a+0I1Rz2KVi7JhW0RVI5bXdKOHOsmMzm1l8QJ61oGzy+vjT1O7QVn9Ow8mMdoYiEcuPAPRkDUPxR5Tx9xhNbKOGt4pxDFRlVoQr5qh2XKQ4uFlYXxDLzVOLX3bv3S3aiVH1DGo6BGgvMA/dUZTWk1djgmIzxfjoN5BKMe0yDc/Yj3JNtoepQqpCEduYubJwzfdFMSmaIT8aZ9neUmYpwSKNWhsQKeVOxSdVm2s0wtvnniyhm6fNF4xb14til4znSM4YxVqjKGvNXW1XgSVtA7TvjcbD3ZCyx3RfLpPwEfDDvwYG5A5+bhwdH7u69SHgaHbjXb176NF/+7St3evY2ZLptuG5UNj3Yv+WGo6CAtVys3eVVsPmGCibrokp7Qb0pzA1QfsY/2pf9FH9TC1cq3gETxlmwRAy4j3ppzMHYSzUs3JfKUrABZd/pd7qlZzrznE2npgyKPFge3J9lQDvSphn1+OCDD3wZcB/WBf2asafjdnWH/oY2u72knIp68ZmFtq5TY0XZOD4gJpke96LSJ8YwHSfrcEP5SbRZTGfJrneZ7MURpxwPobLGdlEb3BXmqJShjuMX27eOPKJ9lukYq4wN1Jvtu1omG1N9/0K91TZdFZxYd8S+xhJjEXkzHlA/9hHcn2mAmSmfyXgCTLScjHPkwfQcJ3wst5NFOxTUOJ5cjWfJxnSa7NH3Dg9sfIDyGecqg0Ga8wRF4fBeMLm+srq0u53020FSizw8vuUODvcsVqmsNtrfc+126I+ob2rfbAPKMVRjtHrOuK1Ls0v9S8cE3kPj+l1KZkxfTaP9r448V1Uv07IpMU4JcHXnuPa+6W+irKbl2WWrWnffXW2zq5yaHuM751Z/+ctfTHUX9zFV6/iM0VjI5xmBjEBGICOQEcgI/DQIYL7O+biuh2Ae/eTJE38TvOvwnUzfP/A3/pZzcV5TJTPO2ZFWr9ed6xpUVSlMXTH4t6qa2vter6rD/VBU61TNbqJ0Vk1zE4W2XWW8yf1+aP3y7zICGYGMQEYgI5ARyAhkBDIC/xcIFG+e/N0YUbqwinO+QKj1j07o/YQYq5A4sPglJLVdhbffC1kNhBBOrjX/ElkNLoiyGGMLtLJ7Wu+5jiSfajlg+1gnA93qtlL+ZOr4t61EGgD1iXXcLBfpg/EGaQKMpZcw2JVGolUgvdCosx4dn4UQ18gYoo0nfuUJdmSHgRsYyXPeLzVao+IjLxeKPOFG7PSKaIXZ8aSmUGaUkvZVIE6RKKZ1AVGMZKxiU5QJcLEMIN7pC6LVBaS9uKgTPkKHBVol0i3WS8sfRbSXLcEfpDVaZ5rNpl/PSbansIjlfUOMBMy3m7lr0IbVL9YGtiDKbBauy0Uqm7d2igSx7do1IhEQ5Da2B7BaRUtTYE7cYFmL+MCxXCzcehZsHXEOIp7vLh76RIAjPqvNyj7SI09eX/uYDGRQfxZjoNVJdmntVt+RzVfAArQI1p+w+Dw9C2Sx9arhmu2uP5/Nlnb94nzinj8LalIvXr9ya+AIItqw74bRBvTw6LY7uBWsErFwPNwLJLm9/ZER10aDoS2cw9oIGOHAAnqIOec6/UQC0AWcdicRUNB2JGTA3pOLpiAxMDbmq6XFORZNiRWw4eIi0qudnBLUuMiKf/kBBv1FF5Wx8IgDebTioonaP7VaHSH93LYF+OfPXtqi6cXFldUFZDVaXIGsZgSTdSCV+DhZJpvd2WJpC/Nfff2dkdWarZ7rDQP+8/nCPX32zJ+/enNmi99Y0MVCKI579x/ZWIQ6mhXdeGLxppaa89XavX0biBH4QEU89w9uWfmDTViIpU6rk2xVm2lhGHViHUdCONBF6POrS1vwxrhl9nOjRPzazLe2kI88+bFKyROzxcIwRIykPpWszYAJyRMg+/FesAEFwQEH6k3CDeKqziYPGDIO0Z5sU7Vm9paUbwMB9NtvvnPLTegL6NdG2uj3LWbQx430sE62ZaiHkUJG+7aQDwyMDCSWZ/qxEPfjvRDnJIeh/UnyA3mLxB20CxcJsejPOJlejUtWhkzDvoF/ldyA/IgbSB18XsPy6cMPP/Q44CCx4M3J6xIJg/XtCrEJjxDWpdNLhCeUhbhdT2fWdlB4mk4n/j4glzx6HIhosCLlR1OkYRmAB8lq+ED74sULnx4YHB0d+XMQUfSDLkkVo+FB+dkX64d668Iv+wLi/OwsEBkxzjF+cH+1bWVMwuqRJBiMaWwXJavpPC0Q8cMzTm2mES/6wZjxM52tkmWhELnUDhVlIc76oVptZ1Ev9h2UzSw4ixTDSK9Wp4wl3ItxiL8r4Y5thDwZV0oWWMySdSl+x/EK5Uw2u7DdDPGAPEh+wj0Zn8F+PcxpNZ7VikwJOsA2EaPD840xwzmhEsIm02QJjXKl/gvLz2hnfHTbHR6G5yxsGF++fO7Pv/jiS3dyEsaTnrf/Dha0o9G+6/XCcwrPjuk0WIuiv5BIBzyUsKCEReIPbPnMRbkYP4hxxj9iU98LrJ82E4kWefDZWrJ2bXfS2N7t2bjHtvJ9YTw2e030TZYHYxTHbeDJGEMZSXZAO5KghN+xvjpWo21ZftRxHeeluAaCUsC2Z/kgTti+aleqpEyMLYwr5MkYRnolBSrRw2xAxU53s0xzv36vl8Y6mRd124l8r2TBZjs9C7RfhDgI80y9rrGH9lcSrRI07VmyTc8FzQd9gcQvnYMp2QTnzKdqA6qxpHMwJUCzPLjG6zoHQN9kG6EejBkly4LYydiYXM8tPkFWM3LbLNn7IhY4tg/3Rul8mGxMMQUntiCrcQxBW5htfS/NafcOkyUoSGuM572DRLLHewnrCKI1X6mxSUffA//hPTyOO+yz2n9L72Q2QqUT5PVrWNyqe/9nLdgO+H8dOVOva59QOG5KVqvLX3+761z7jZ4rqUvLqe9G1Tzflwz3SyOr1W12wDOGlqDY1MAD/VbnAjUhnC9lBDICGYGMQEYgI/ADEdB3X8wHOR/Hd4pn8fsintuc//hvotj0Hudcde80+Bvn+Eo+0+8Tu4hr7yKrVQlxuI+S1aqbOL+PuFaFTH//vnDehGSmc1nmf5Pf3bQsP6b8N71HTpcRyAhkBDICGYGMQEYgI5AR+DkRyGS1uBqQyWpBwSuT1SKRLpPVfDxkslomq2WyWhgTqspMmawWpiZKLDCiYSar2UfcTFZzbpvJaj4eMlktPE8HmazmcVA73UxWC5bTGC8zWQ2xkclq+vEjk9Xi5rIKAV7V15QQW6eUViXk1RFZqwR7zacuf7RRXdsoCU/vi/SZrPZzftbLeWcEMgIZgYxARuDmCGSyWsLqx5C9bkI6y2S1m8dlTpkRyAhkBDICGYGMQEYgI/DviUDx8qsva5XVsFhQZ5+nu7D9pJwKaXGHTVyhrUVzSxUwUXvxCUu2ocnaDxY99qF0HVSlfHJxx9QbpRRJlcb/fVPeOW7KKNG21Kdpt4IURbRk0p3avEcz+GKG//qyxfTrpELhVc+ofObTRXUuLZwWWtS/1PVzA6UxUURgmZtNKKvRC1MyQrmicg8+BFO9zCsmbAIRLRyhzG3fXvrxO1oP+nuGNLqzqdVoJmtOKKvV5Nn09luEJ7Ud8Kd6mVeziApwwU404LOEQlnEqFGk9vKYx6OIeHtY5f6Fl9yJqnUbiRkooomyWhHPvbpeVFZDnqastliZHarDDjJTPtu46HJZUmILlqlJLYmYrJcbt1oENbXFbO6WUd0H52YPukzqSggX7WtpF5gGChTdAharTXlxgNafDdiwtoLaymYNvbmw6+16nJTVVsvCdTrBvnMxX7vzy6A0c3py5Z5DdomoAAAgAElEQVRHG9BXb9+YDWhvMDAFr85g6DpRSQuqNLQ0Or5z7G7dCqokB3v7rtcPC9LAloodF5dnJXs1s/IUG18oZFBVCIqBpqw2n9sOvka7ZXmqhZzK1iNuVYlNLe24SAI1EFqJwe6SikEoFxU1oHxBZTLs7N/G4NaFFyjfUCFjX6wwv/r7N6J+NDFVj04nWd21mh3rC01vIxj66Wq1MfWgi6ux2XF+++S5lblodFyzE9oa9oOvXgdVvLenl1Z3KDF1ekH57PEHH7urSVDcGV9f272s03lnuWQPBzU4qtes1muzubx374HhAwtob2OM8aTZtjyn85mdA0/ic+voyH6LvgN7SBzfPv3OVKbQdqY8N0qWr/v9g2QBSevjqFLGHaAXV0k5SdWVYONFZSRVPoOyGq/D3vS7777z5Xn69KnFQ8A3tEuw7QvjJPLhBy1Vd0NsUCkI5LaXr4OV6ndPnjkoAfp+J2pziDUq8UBZzaxvF8n2F/eiqtatW8emMqGKWejTvK8qOenCo9r8YYxhnlC0IA64TgUatVItVhtReUy2xRjPiQMwZ7/Gv8wHilxM8/HHH5ttH+rd6YYxaraYWn+ZYRyOzwiUP6msDUwBBuOlqQEVSUUMbUQ1MqjanZwEdcDx5ZVZK0K9TK02GT8oD9Xm0Ea0wcVYQRs+/KvKW4xVKKuxnKrABAyYP37HtkY7q40gr6NsVPzCmEQ7xaOj21YG3IdjI/IxtTmx1QNuHPeAveJZp7g2mS4NN9TdVH/29qwdMV5yTND5IWKH8YP7UmkJ/zIGoECqipXEEOVSZTWzBq7s2jaFP7UWlXnjxdllybJTrQapxIayU/EL2LKtUVc+W5mWfZzx3O+l2APmUP3yfXk5t7oHDMI8BONEUvBalRS/rI/7OUbo52jTu3fv+PNbtzBOBtXMRqPpXrwIympffvl3i+c9PGfj2D4YYJwM/Qi24bQWxW878RmBeOczDm1C/IE34wEYq7Ia58CI8Tt3QtkYm/4/ahXaadv4o2pbqBdjuyfWn91WshBlv0F+U8EW/YPtde/evWQn2m7bOIl2Y+yhTmw/xBVjXlWmdBHCj59xbEc7Hx4H9URVLkRbqZWqKvwwf6Qhbl5hl9ai7baVDfkyzpW82m40S0qHxBXKajxgn6rPL1PVbbVKMc/7VhUGTGFUFNRQZmKl8yjck/VFu9i8qkh2pVWFNlUr3EVsUSVUYqhKkCgL+7jGp84JEYccHxAbqnjHc/Q7tVcmhuhnfHbDBpT3wrhnY9QyKUDDIlyV1RjD/X56zkI5kW3qVZOp/N1IYy/qTQXE4f7I+g8sfznGQq2Y7Qs7UPaHYNUaatBs4SQpc+tiV50q2j+8p1ffuS26wrvEv6KyGqqo8fgushvT3oT4VZenvhPsOn+XstquPOvIZChrnVKaksOq6oq/VGU19Fv2S/xLS+c///nPNt9RG2EJ23yaEcgIZAQyAhmBjMBPjADmC1Thh8I83x39XDR+f8P8VN+n9L2kTsmsqqxW91tVWbuJsprOW6tqbXWkMX03qp7r/PDHkNW0Kerm1bj2fWQ15KG/rVuPeleT/1Tl/4nDKmeXEcgIZAQyAhmBjEBGICOQEbgxAsXzL78wNpDaylRtQKuyyriDv0YCGizy+LFe7Dq1JCBD2AR8h2Xo1ls6hiIpWc1tEkGLBAnmzTyVD6Yfa6vkNnuRAtFCCHQsP0hHdS8H3p4y2mj68pHcJpZw+sKENLaA1AZ5KBxx/SH8R7ESMtYG9p1mQ5kWExoorzHCJDMQ2GJ51qtlyQKJJKpCiHEgn5HgBcKVLaAJCQwvpWqXaS9Y27SoEz7MhwVXD00kjQVsYo3FBtQbo8Y6w7JzHRdrNw62egGSd5HV7LeycAOymn3s36TFQizuFLFsBe6zDWSRks0oyGqxzltvwxRUlECGS9afiX8IQh5JgX5BNNqAwk5qE++1ni/dKlo6gqC2iCSh5XzhNsx/vTEiHWKGOKtNFdqa/a4QYuV6mywOvc0r8WyAQBMXrdfAMZDG5ou1G49pRbpx28gKXC63Dgt3OC4vpt5CEsfbkzO3irHY7Q1cI1phbnDf2EaHRwe22H//4X13//5d/9vDgz1b4FwvF7YQ8ebtq2RdKhbDIELxwEIkyR+tTts+kKCOZqfVKCxPLDIybrGYmLBK44za1WHRgwu0ILSQnASJe15Xy7O7d++6w6NbvnjIZxEXtnFPLr4OBmkBst9Ptl9/++Lvtgg6m6WFTBALuLC6mItl1TioiuCAlRsXv9+enhlp5vWbM1uIbbX7nlzmx5Oi4QloOCazlVm2gYS0jBbA7U7fnV4Em8ur8bhUfiMOgp4Zx5DpdG73Qi8mWeH27bv229linogmRStZi16PrV1A7gHRAMfRcSJaYUGWZLWnL57bbxEDXBiGdTIXsoYdWM0GAocucGHRmYvNS08ejWTcdiJPwMaLmGPsZywN95MVF2L7b3/7m8//m2++sfsCG8YY7sP8laDmcRd7QS5yo1/SBvTZ0xdGVkMcckEa+HChejZL9mSr5cZwRhrEIo6DgxCPOLTuIKulfGZG8lA7NmCplmq2WH6QiIBqqYk68SPlsNNLtqpiu6mYAFfmD1KL2i+yzLDzU0tN/B8HLIXPLwIB6Op6avfF/Tkm3Dq+bfmjf5CU0O72SgQvksDenLw1cud8OnWjaFsMkpK2EcuJ8YNxgrYjUQx1JLaeYBftgBEbTA9rOfYj1J2xirzZl5GWBCnkwfxBoiJuIBDyXrgvfzsc7pUIhWq9px+PibOSMvWjsn4A9mSdSIqcL1dGngPmJOchRhgDIKvRulSJJkpIwnWmV0LMdD5Jz6kiPdcC4Tv0WWBAMgryZL3wd+aJ+Kz7KH52kgiRWnfkqTaXZvk3nxsBF5incW9q58iHbd1pd+2+aBMSneeLmbU12xx1wTyC80zMj9Seso7cA4L3/fv3PQ6IEd4X5eI4iXGJREy0D7HSsUjnAxqf3W7HxgSUX2OV+ShhCPflMxF/5/iD2FZ7TcbtsNuxvqCkN/zdyE+tRN7qtRPZV9811quVlRP9mORI3J8xif6hBAclX7LMiJG6BQFcY/kRFySrAe+jO7c9/mhH9jveH9dxX7YLbOrY99G2bBf0adpnV61mbeCW94LSXFQWKLqdjpUfJD+O1RgLiacutijJEnVnGvQh4qDKoEjPPoV/iYn+tqT6ti12El6N7CX21tVFGh2jGDOaBuVhm1ateOuIelhIYx3RXmwL1EPtRI0Uu0mWu5gSGclslYg/uE6sYLHO+/aHKX/0I8YA+rWS1YwQVCQCt+I52Bu40WgY+vjRQSKgHx/K3CY9U8K4HeZ4VbKaxlLd+b8bWU3JXsSjShqru17FTpXD6s6Rvo5Ypt8L3kVc20U+25Wnkuc0TZ3C2bvIcLvS15VHx8hqfevy0TQ3TU/c/RgcN4BgPCAZ+vHjx45WoJwzfV/M579nBDICGYGMQEYgI3AzBPQdCc9fzmHxHsP3TryHca6N+axugqsjnIXv2WG9Rsln+u2tel3JbczzpmS1OmJclYhGNHaR1apo/RSbN6p56P+ruH9fa9W9y77rNz9F+b+vTPnvGYGMQEYgI5ARyAhkBDICGYGfE4FMVstkNa8Olslq4LJlshoGm0xWCwormaw29jhkslogVGayWiAVKaEtk9WCcmEmqwUiaSarhel6JqsF8nQmq+15HJTI6J+pcYNBJquF/pLJaiTiZ7Larg8eumBXXbzLZLWwee59yW2ZrPZzfl7LeWcEMgIZgYxARuCXiUAmq5WkA6yRfgqyVyar/TJjPpcqI5ARyAhkBDICGYGMQEbg14FA8fSLz7ecVKuymu6OUbUn3ZniVcRoA1pRVqvbOXITZTXoPtXt3i22QTEKR0ne2TtzhhcOVVbT3c27lNXUfhQKZ7g3jpKFxgbXwiK91h3WmklZLdmzoChJUSOpxAEnqlKVX2LSb0P5owWn6K/BbiYpiqXA8vlQjgz/UpFOVL62YrXpyxuVz2CFyXtBEcwsk1YgZoQyoN3b3CEl1qvIx9TI9FxU1qjyhnxgl1qriObLHuvvZdnCTVS9LqjoRfypNEf1tVgmKKvZzvZtUhrz6gLxN03kH5XVkJaqaW4LW9KguLaLrNb0CmcB95ZX7AjklfUy2YZCIcziYbV2UBXDATW11SyoZqmymrdVpSKdxDTamjvLtL+0xOpOd8AtVmKrWsA2KOxoW6ygRhaIFI2i7ZbRCXY+g8pL+M9ivnG+uVG2hXMnZxf+/Ozi0luN+t/C3jF2oMl05qaLub9+++4dU0j64IPH7vHjh/46rUFxPptcu8UyKLrBUq9uQQm4mZpFr2eKR1BWs4WUIllT+bLGnfhUtcA1qGCY+tp2a2l8W8fGwzl/C8WUb7/91pcNCmu8F1R2bt8OCitKVkMZJ7NQF9yXSh5QuuJCNLBnP3ry7VNTpoGtJ9U4RqM9K+fZ6YUp9Lx+8drGDaSn6tLL17AyPPH3vZ4skgJKswuNQn+91+u7Bvtps+sePXrkr6Mu55ehTZ+9euMm0xiHy6WVB8pwrAssVhOGhSncoI1M2WX/wLCCQhBVVYp1WHDGMZ5cWznxOyoGHRwe2g5NtBfVaM6vLkOwOedVtIgVlNuoQgRlNSps4TlF9RQoTLHtmmIdiDSmItbt2H31uQQbUKr1QFnt888/92WAghEPlJO/UYU/S4A4n81MTQflUvWs0/OoVvjm1C2jZTDyo5oR7s/6Xl2NzV4Qlr5MAyUyqtNBYYsxrPZtsKNleuBK5SdVE0SZ2Y5ISxtQxC/bEf1CbRlNWapoGs6qFgYFIra77pzlfXBPVUBUtSqoqn344YceylvHh+7NaYhz1Evbl+V89MGHFqvPnydL3P5wZDGGmKGy0fnZpam1rWHLGMVZUXcqeCBOGD9qz1dSrCwKix+1OsW4wt++eX1quCGN2iUSW+BMJTm0pyobMca4gxk4AFf+druFfXNQykT7UFkNf6+z+4RyHONBFaFwTVUG16swhizXG3d2GpQXUS6zbuz1rC1gfakWe8RL7U2RN+MH+azis3Uyuy4pU7L/oN7EUJXAVKXPly+O+Uiv6oBe6RTKoOdXzkGKMT5L1Vab5VRCDK5R4Q99UO2hmV7tTRHbvC9inhaxs/nUnllKSJrNkj2rPndwXe0OiRXa5eHD8AxFvPOZhb/TjgX2xLTFVEtEYM45pT7vkCdtdmETSpUwtCFjA886xirqzZhEPmxrlMUUEIfDkrKaWWTKGIv6cdzWdwfMeczu0M9/4nyvSLENe3qWAfHGZwTaimMKYpsxo2phaEOORWgrjQHGG9KwTyEtlV1Rj9v3gnolsGXdUQbGhvb9//qv/7JxHrjxGY22+vrrr30+yIMxhmeCvadsRdlrmRS/UHfGmCo1DXp9UzZFPqaEKha6iEnFU+2YeR31JT5VchjLptafqrAENV61EqybUyE9r6u1qz4XVC0BGOmcUBX72F6qjKvzXozxOmaqtagScOxdS9XOCrEvKtqiypzU+DAXMpXHntpbaxthc0uYS89FnQ6K4Kb2IJag/RFs7oOy2u07RxY/R7eT0mev17H7qrIa3onwbsBjl0pD3Xu3Kk9YBnLi35N2KJ3Xpf9nXbsJWa0aU7t+U6dUod8M9BuAPqP0d9U0dffalWf1t/o8ZD4/hHxW91stg9YlvMeHF7131Vf76K7zuvJX76u/5Tih9mIYM2wu32w6WMbj+MMf/mBzln9W7OX7ZgQyAhmBjEBG4F8JAcy5de5n3x1fvrT3RTyTVc1ZHSx4ru95wEfVk+29p9Gw94Pqe4CmqUtfWntx6XuwXt91jvJoHescOKpt+r7z4br5ZPW+PyZuduW/K8/3Lf+PKVv+bUYgI5ARyAhkBDICGYGMQEbg50CgePbF52ZE2Wm3XacbCC66wHATslqB38WctrLDVyfshdqGVj6Ow/4Tx3ZTOFhC4vDcqvh9Hou1PKo2oLzOhUufj9presKZ/DreW8le/sOq3Td9xFWiW3gZCnn5F55oH1kit3nswr1KH5uFxKYNGV4qSIZrmjWk3cPnl8hqgXyWFvmSDHcivWn9PQVvrR+kA7a+LpEsBeIZF11QZhqWBhvQsMLf2CRSUekj92rtNtuwYBPqG9lPYidqdqDetXSTFnIUT3ARI5Eu1I8ENW05XItEOk8ai3XeJFKa85ajoTw+n5hnC2S1SBbxH8StnGu3WQWyGggNPN+sly4Q+pwDH7NFQiTanWQ1v1gYCDrAz+JntXbbyAJbLZduPQsEL38eF+993qyvEAp920Sr2arEOghrbDtbJFuu00I+/r4NabZbEElDX+60+67ZCOez2cpdXF75c5DViiKQQIui584vgxrK5fjKgQQXrjfdfBHwxPWraGl66+jY3bodFMg+/Oix++CDQJDCwj/rOJmObeEZH0FouYXxAQt6OHRRFouDsFzCwY8dvgytZolspMQFXRzlb/ABRq3WlDxK3LBYS1ISSABMg8VgktXwL4lH8+WilCeJCYcHR7aQAvtOLoS/fZsWuRF2XKQ/ODi0/vvi+SsHC1Icz569EILCxuz2Xrx6bQv2q3UiTBRF2xba+6OR6/Z6oa17I/fBBx/4cyzqP3/5wp8/ffnawaoWBzBLVoZpIRbWV7RHXCxW9rFqNp/b9d5gaGMFMF4tQt/xY0KM+dkCpLoQMyDn0UJ0b3/fxhO160JbNDvtED/DkWtF21lgOZkEguC9uw+MrNZptdzFVYjh8eWlg/0nY4bjldqfNdvJig7pjGTTSbZ0rmi6v/71rz6fJ0+eWDlB5FBbAi6KY5GNsQtSAshTOEAaoGUeSA8kC06uZ0ZWQzolqzH/09MzI6Z02snWE3HIPGE1qxZ4/qbOub29A4tDEGkYV8CQMYn7sC3QziSBoU78SAmSG58vuC9JKpOrsV1Hm4OQGPC/ciCI4cCjsdEKzwtY14FwGoJj69ZxrEYaksLv3r7jPv3NZ6Hd90dGVkP9uIgJgg0JHx9/+pnVEX2XdRzu7RvpDWUhUQ9tQTu/JSyDo2Vzs9F2g2HoL73uwJ5fsOVlGrSXpgk2bM61mh3X7oQ6ol+znPP5wohEwI8kSF2AVbIasFWSHDFHbOoYlca6ZF+Lco6vA8ETNp4sG8Z+koN9/AzCmD/oj+x8NNw3O1Sk4TFF+S+DkiL6o5I/OJaiLdRGmUQ0kMQGw37As9ezOFEy0Gw+cfNIOEOd6ha9q2Q1tR7R5wSvt1odG7cvzy5qNzmgTLqAz3zQFzi2o1003pge/ZfjoX6wn4yv3YtXL319Z9OJG45G/nw4GJjV+/jqym3j8x27FFYx9kBYn87DmDafzqwvdzotIxkr0RNYkXz54sULi2c8TziGoK0UTz4HkcaIyE3nLqIN9GQydYNBaK/79x+4W7cOQzxvtm4WifU4P49E29Vq7Q4PD0IdhyO3ivMlPMI7sY8fCgkbZDUS8tSCtlk0rMzrxdLiHPma5WK3Z9dhOUuyGjDZOwg4748ODNv5dOFmi0DCXsyWbrEKY1G33XOt2E/bzY5bxzkq0lxPQ5wv5ytrF9yfZLXDvX13MQ7Pl9M3b42g32217Tn1+9/81t17+MCn6TRbpfR//+bvITauZ+7ug2DtijzZRmhT9inihDSDft9wQN2Zftgf2PiP8Zjti5hl3CoJBXkxjVp5KplPSd6+DpEIi5jiM1SJzkWjVUtWw305XuGcvwWeuuiktkA6H/PgxEPHPbUl1bkg+y+eVxyLcF+Ln36/tDmBGPo5RnyX6XS6DrbZOLAZgwfeMflKgbht9+L8WSyJW630ToSysMz41zb8uDL5q9UKc/L+Xt8N4ziJPgcrUBywR6dFdejXgZSMvsVNMng7zWS19B5fXbzbRRRLbZveoXFt1+If40v7U7Vv6Vir6evKgHvtyrPuGahl0/fsKvFLifV1z7dqen1+KkFtF1mtLn/NU/PT61r+d6Wvsx1GniRj4++wAsXx2Wef2fxOx4t8nhHICGQEMgIZgYzAD0MA81bOx/HM5SYsbODlMzp8003rBnonzqkxX1aC1A8lqyGP77MBRRolz7E8XjxB1nbqCFtKaNPv69XNH+9L9tK5301++77pf1jr5l9lBDICGYGMQEYgI5ARyAhkBH69CGSyWny58R9WM1nNf1jPZDUQETJZDcNaJqvd8qN7JqsFRZBMViPpM5PVEA+ZrBaJR5msFsaHTFbzOGSyWiCQZbJaJqupSrcuFlUJQ5msFkibmaxW/0FlFxkMqTNZLW4YiRtSMlnt1/tRLpc8I5ARyAhkBDICPzcCmawWEM5ktZ870nL+GYGMQEYgI5ARyAhkBDICGYH3Q6B4+cVfIWYWFpYaTQf7ExyqpgaLuTrpZJ8mKql4+al4qKiZX5yI28OxO5+yY1vY/zWSWpr9dlOYCoIXwKKKGFRbYj6wptSXC+76WS2TIpruslHJ6Qa8wP7xtm69Sqpg1Z3CVLqq7sopuA2/amcTVTRKO6OlXbTsAZ/4wuSgGZd2j+sOI9ZRVUmwe6ndDiovINqZtWXl4z3zLO3mgYVZtKrECyvV0ZCmiEp0HoeoUtbxSnJJDYvqZb6OUbXCqeUor3nFHalTU9oRVlBRRWxbrN2mkRTRzCIT7p2RRIj7N2gV6u1fo8KcRyAqgW2wgz7sAvP1NWk+2C1FL0yUk/ajUGKLameb+dJtaQm6WbkmrTCLrYsOcj502O7In1EfFtrCDzxuUc0OCiLLqPaxguJUjA3f0qLQVsYwqgyKrWrLx3yIE93pv15vKBgX/haDabNuuO0mlK7d7jvXCAoS46uZOz8LqiFQkugP9kOa/tBdXE5iGtg4hjKgXhcXIf3bN6eOlo137t539x/d89cfPHpkKhH9Yc+1umEM8Qpns5CntwKMCynLxcJU1hDDpv7SaJj6lF5XSynXSApDvtXpVwo1kagSBxUN2nhBuYT9rdmEMmIAERjC4gvHabQfxDlUnKgmRbUOXIf9KdROWC8qVB0f33YYd3BcXSVLxJOTM1Mr2RsdeKtOHI1Gq6SsZtaTz74z1Rm0i+1wfPLUXV+HuN3fG7rjO8GidD5fm62nazZdfxAU6Ub7R+5OtDMDrlfXQUXm5CxZbcKCkNZvz54/t3vdvn3XrHdgWckynJ5dmFILVIjSTsykVqHxD4W5xSKQeJrNtqkToR05Bl1fT6y+ILjQxnSz2tLNz9+TOygfPv7QPfogKC1Aaeb12zf+/O3rN24l9ppqrUj1GrQj1YpQTqbxqjPx+QWFFdrCUrHL4wnVuqg26tVW2qEfYWymrR7iiGpeyDvFxrGVbXw1cav4vKDSWch/zywXoRbz8mVQbOp2+haHiMm0k7Rp5UG5uLMVaRK216b0BjUmqvcgPRUBEeO0VUW7UFkNCnFU84KyxaeffurLg/5ElaPxxaWbxWcHxrdJVIrCc4N4ruYLU8g7GO05WK6GzgPd1DC2HB/eKtmbMn9gyfJAcY+qcrAMJbZff/uNt+/FUTSbVhfgz/ECeEAlD8fFxaUpSN26BUXIUAZYr06iSlyzibEoqNpgksDrUJbq94MSz97evoOlIg48Xog58GG8oQx8dkOZizirNSfaguML4p/Pd+Sj1ljtdiBHLldJkRTDKPsXlAdhLYkD9sF8BqEPQq0LB6x+9/YC/rAtHo3CWIHrjKvVMtlYo/1NLcmlORXqx3EV/87ngZA0ny/tWezVMfthrENsUkVvPL5011G1C2p3zB92t2rXSDxRbyqf6a5tP1bEeeBymXaFe2WjaGmK/sj4UYVg9HfGv+KPeCHmUHahagzGSCrkYdrIuJqOr93zqKw2n0wttnvtjqlwza4nbhnnG+vFys69OmqcKy+mM1NKwyWqk6Ivs8/imcO4AuYcc1AW4qbqWagvd7V7G9ComIXr15PwHJ/PlmbX/fFHn7r7D4L9JfC7vApWsNPJ3J2evbX0w1FUzusO3God1GTRdlTvu398x2IYinEc41AWxgMs1Dm2oA3Z3xezuT2PoDjImERbsL5QXG1Hxam9wcg1Y2wvZwt3NQnPuM1y7VwzKiDCDj2ed2BlHuda0/HEXYzDsxDpoZSFA1g9eBCU0g729u25eXryxs2jvbXXQI5z2eOjQzeIY9qd49umCHt5fuFevAoqm1DU2zsI86tBLylioj1ZL1VWA06MT9Sdz1mdC6GcqjTGOTniP06lQ9tQkivO4XANMc52UZtj5Mc4R5+jYh/ypO37ap2s1VVFDPmo6oIq3fK5iXqpvbEqTSUlhGQzqjbQVettjhvAh+foB5zPYKxlv8BveS+kZxlgmW3WyXHOSMwwP8OBclHMG2mJSVPmbzq2bFzLYhsqooTf2xm3wzy8O+gZEQ2qakdHQdHw9l1Y8cbNAGLdCyE4vjo1muuksrbdGub4PevrQy7OsR3eJVVB3Bbkat65/aOwrMwdAvj9jup77fv9+selrip9IbcqgW0X2U0VzliK6jcAxprm+678dymT7VJiq8tfldmr5anLR98L9RxlVvVDrW+dslq1jjdJr+Uhhu8qv7a25r+rjf7yl7/4n8AqW98H+TzR8QXX9P8/LrLyrzMCGYGMQEYgI/DLR6A6r2eJ/ftBnJTiX1UYp/o8vnvxOxby0XdHtfusU0nWDSnq3ID769pR3TqSzqNvml6f79V5LvLQtRrNU1vwnzlf/eVHUi5hRiAjkBHICGQEMgIZgYxARuCfi4Anq7EIeJEw+eZWIqhVyWp1Ms0grZH0ViWr2QuKktXsozo+kyvRLREg8NHfyGprLACEdEqk04+yu8lqrdKLWh3k3sbRrAkjqSm+9Nh9W0miWj+Ol2w6t7ChpO1mynNXM++SjK6+bOlHZW2vRlyQaxQgaEWbP3E91Y+/5nET62V5rkDkEqIVG3CzMrJaCys3kWxR3rWdFoRoK4ryeWKY2WDBwiaUGgwTjhYAACAASURBVPXCwi8OLNySrLYpFm5jNqDRStQ7gybFO+8LG48G7ERjPRvi1VqIXam3QI2LlCAcmj2okNUa60RWA/HCmSXoyjFfkNaaJMbhnrS0A3kvlpkWiCheiMlojbpMFqsgrdEesdVoGskvLPgFO0WQ3Iy4JgsuvXbLiIylmF8l2zgsNkMXL2TUMrJaq9VzjSKQbK6nSyOfuW3T9fphkawzPHAX42DtNx1P3TJaf8I2iyQtWFuOx4EYcXz7ttlgPXh03w0Pw6Jst9t2zV5Y8Nts1mYRuJJFTe1r+CDCRU2MH7R2Qp/jwi0WCtlPQH7QjxMkBS6msFgNcaN2V8jPbB+bieiGMYTEi+vrsY0PWOzkfXEfU/tYJmIBFulJmjk8vGVpQARk+UFc41g6Gh7Yhx+EMBdYnj9/6T7/4gtf5i+//doWvGFbxsXsVy9fWzn7vUSemM5Xtoje7fbcXrRyG4wOXS9avBXNRrLKKlpWHixIc0z7+1dfmfXkw4eP3e9//3tfHpCEaG355u2pYY624FgBkkqywVqUbM6IOT4qcaEXC6jEZzqdGYkBJB4jYxktNI7zkUzw29//0T149NCXDYvfJHWBjMU8US4lnbBssLvkYjYWrZXIwvuut4V7+fqVzx9kF7ZdlWCkNqBsI5AuSLxAvRkbIJ0sox2q2oDqh8N+f2B1R9kZk+1W1wh2iEliDhIpy6xkFBC6mAYECFoHog1prYSyKylBSUXEBLgSNywMfvzxx2FMmE6tjsibHzh9rNAqWggSwIblBPbEX0nkIBDScrfpmhbzJycnRtDp9Hvu/v2gTgR7W6b/8qu/O9j3+nFGbATRt9h/0YaME1issu4oC5+LwIZ1wTUjMTQaJWIHsULedR9KgQ/j0BNz41ikBEG12EM+jCWMgcQcRBaODygL7epA9IfKpR/at1u7F9Kz/HpfxEKyveuU+hrbAmXgB2klYSjJA/MLjrfBljeM/xcXiUSFa8Sz308kPJSfZDWkoYU0Ypz1LVzZVo+49XoDa2tgz7qQ9Mtx3kg5RdMwR3ySiIyys73wL2NDxyXkrVanrAvi89atYNXXEBIY0io5VeONMYD+ZJsoZG6pSmOImevLQJzCXOPx4zC+YdxgefDsJaEJ4wOv+9/IfJhtpIsGaFvGM+rIfIA9LYA/+ugjI4ziOsc03Af9EAfuq4RLfzHen2P78UEg3uBYL5MlohKtYH2u6lkcM+ezmfVNEKnZL1Deq3EgooHw04xEYY1b5GdWv9FmlmXT9xS2qRIu8VvG1aDTMVIsxgnmeX5xauOAJzDFubHGOdqLfQoETs6XkDbFW9/qrtbM7OsoM8qiRCv+DXFURwJTktJ2kd41dM6PMvO5gPoS/+qiFu1u0c4cEzyxO5KSQR6ljbu39/WbM8KGBObv5/YxJpXgtYusZgHj52xl4ilJdbhP3cYkb0Eey6BkO5SfMa9kmevrQKzFoYtjeM7qApq9bxZNa+uyPXHabBDeZcK8utXsuXm0QYflbIo9tGuYk7f7mAsF8vHh4b47Og5zZmxA2NsLFrdQVSNhutW2vV3OFWWympKb1HIpvcelcbu8mPfvQ1YDnjchQtURpG5CVntX/t9no1l+h07fDKrX68pfJaWl7xbpe0mVKPZ95DZNj3rVpdc01fzZtxTLd5HVtF76213XuYHod7/7nc0HdezRORn6RonQqwNNPs8IZAQyAhmBjMC/EAJ1G0a0ejof0fcGfc/T7zq6FqTfbPQdRdcoqmS1XTag+p6q89JdJDZ9h9P3gF1ktV0ENN28o+8Bdef/QmGRq5IRyAhkBDICGYGMQEYgI5AR+NUikMlqsekyWS2T1TJZLZPVMlktk9UyWS0QETJZbe5xwIfeTFYL6piZrOY8BpmsFshymawWyIWZrBY3omSymlcGz2S1Gvnyn/EzSZ2yGm6XyWplJe5dJLlMVvsZgzNnnRHICGQEMgIZgZ8JgUxW+0c1NSWuZbLazxR4OduMQEYgI5ARyAhkBDICGYGMwM+EQPHir5+bDhcm96qsxh04qmQGiaw6ZTWo+PDYUEarKsdcJPvO0m7mqBjCj8u2U9gllbVinWywcH+WQXcZww1OP1on5Yl2afc8y6k2XlC8qlNE0x1GUHegXd067upHXrSjrJafql7VtiupnVXsSphWVRyqdSqpsUXFL2+PSSUzrygWmlWtgcz60ltZik2KqJHhN6bEsF64bVQaa8DiTSxKrZxqhUq7Tn9faKoEpatQxCT3ZjuqGlDJitaiJWW1ZOXpLUlNoS0pq6mKW0lZTdX4vCpbtActcJ7Uy+z6Cjaa4fpmuXJbWqMulq6Iv4WqHO/ncaPdZ7T69D/W82jL6vP0ymfBNguESKqmQVUOymPE22xYfT4sc2Fl6NJuN7YP2wjqG1TggPXbehUWiaDgtd5GJcIG1COCAsR8tnamMrFtuk432lN2h+7yOqjmQFltNg1Ejen1zJRCzs4uTJ3lgw8/NmW1ew/uuvYg2OShPYsOx4KtKUvBAlSVZji2QNGDRBBVxoINpSoAaX3rVAuuzsduOQ84q6oQzqnSgf5I1RAssqs6iKoQse9MZ5NkySeqKlBLocITbBxNTe1yaveCshrjvN9L1lRQI6NqC1Sfvvz6K1/mVyenbhjVNWAZxjKfvz0zZayiaLtWtHVbrLYOanU4YE1450FQn+r299w02jJC1cuUolrdUt2psvPku+9MzeuTTz5zf/rTn3w+zU7XlKtevHxp4wmUnog/6mHlPE8KNMibGA6HyeZS22IymZrqjBIEW81OWTEoPleObt81xTLsqqRFKUgjqjLCtoC6DdsapCvagCI91NhwIC2fW9ui6S7HwSYP19XCTGOGSjlQIKIaGZSiiCfanMpquOdsEfrRNdQKY3/H/9VO1CfwSkXNpALVSgpViE0qxsH2kXGFGGY5oTyhahhsF+BEYg3SMm6hrKTPUKqvATfmA7U2WuOhrZkGcUv1IMQXyBo4gA1/C9UkllMtF/W5hvKzjw97Q6ujxk9vODA7VNSR6b958q2ppq02G8MNcce2Rnmo3gS7TxJrgL3abqoykyk4bjaluCLO+Ldu9y7GMF5H/LC9gDHHN70vcNIPqLqoripKtAGF4TQsdX3fbCbVH4z9vJeqSKL9dZ7B8U3bQhWqGkXZ6p0x2e4kK17tv1BWYzzgPCmi9UrKdrTSQxkvoyUxfsdnlmK5gFrkPPQXjDNQ2cKB9kwqdN2SOhfrBTUsluH169emLIj82X/xr7aF2pykulyw6j6uGduYRzWibT3ik/GPejCu0G4cf0B4ZXlUGUute9XW023X7uHDMIZD+ZIxiXyYJ/LRsS6NG2k+rDvcqwrEquJFi1VY/VK1Bn+nshr+pbIa2oSqhGgLVR8khnv9QUlhkTHcbkIdkNa6yY4OFqhUvwP5j/363t27Fj+o93QW7KShjEsfRGDIPBGTxArtopgrPjxXwiXSmmJfZRzjeA5bVLUuZT5Qy+IYDmw45oCrxf6I3xGH2Sy9XyAmd1lkqjos7+ufU/GdCvVOltBJ6c1b2Mc5P/5lvZDW1BO9lXyYHyKO6pT/NH78WB1jHmMPldVUuVbjsaq08D42oLPZ3Mqs4wzKyHhTVUKO66gL+jSVAjGXYB3VzhgWyUkFNpHJVH1wu0kqdFCxJJ4ldcBmvbJarztyi/gOALJaGtfSfL7Vg51oUFY7ONhzt472Qn8/PnKjaCkLZTWOUd0exuQQcUUD77/xXanybEpziZa8w6b35bKymg1vdlJ9H/3HFDe7skvV4ma//nGp3lepi3erqqrtyuf7lNKQn+b1femr5LpdCmq7rjN/JZ+9S/msWk+UF+l3Ka5p+TXNrvTaejepSx25cFdbIG+W59GjR+6TTz7xt8OzOSuo/bh+k3+dEcgIZAQyAr9uBFRlWGuiz1nOz/CcZXq8K/NbGt55VBm5TjH/pspqdVahXolYrEh1vqhqb6q+tktxTZXbWF99/6jORUtrJvEH/8z56q872nLpMwIZgYxARiAjkBHICGQEMgI/PwLF88//v60RmxpYEA1WU0UrWdLgxcBeJopkL6Ly0EpW24odmM/LPCCj/2OlXmoDWnrRguVf5DgV27L9n75oGLktuUf6j7C7yGqWfqOWnbBiDBnAkpEveUpWa3fKNj26IFH3MkTSUbUZq7ub+ffqx1q+UCr5RhdXcH0d7SYLkMZ2kNUsX7HLdCCBxQNENy2/LZit5m4brW1gj0mymqYt/dbu71xTiW3RijPcTjxKi43bxt+s3crIZD5VXHhTW0+Qx7aRHNf0MRVtT2F9GfMJJLxIkvNEN94v2WvCOpJpQMLb0NJouXSbSM5bYYGQ90IWkWiCOOS5jxH1vI14wu6K9QSW600kw62S3ad/sY7lDIsMQsSLDMOGQ1+LpEOQ7aRe64gj2me2DEpIKyz2LxnDsDdNlqBFEaw5l4utm80CqcttC9dqB7LattUzG9Dry2tT0JmMJ+7qMiiugeTGmPz0s9+6u5EgdfvusYMNsM9/szQCEBwd17HMqEUi1S1tPMFCLy3GlKw2Xy1tgRykCrXJI6HBx2lcILy6SMQpLN5x8Rs4JzLKvLRIXLdIh2tcqAaBYTINde/2eo5WWSD8kPQDC07ieXGeLAVBSkt2fh23WYd2vLwcGyEAsvvPXgbi1Hg2d6P9sHi5N0zEi6uzS0u/2aTxGS6ttNgb7e27e9Eis9num50liFIkJYz2b1mfQv1ISoDNGsfJDz/82GxAW92ee/LkiS/P8xcvSmQ1tgVw5cL8t99+bXmChME8Dw5uWTviGUJMrq8ntoiO9iW2/d7Q2sgvThtJs+G6/RCruD+JFCgDF2uRv5LVuFgO+0jigI9z3333XcB8PHawmg5doWnnyIe/Rd78MKZEHyWaKElCyVtYdJ7Mgv2YktWCvWMgcCCGWebhcGTEkU67V7Izoz0o4ocYKhEhWa06jyUXvIHTs2fP/L1wX1pqYnGfbYfyq+0an/Vq34m+oB84SfhDWiwg4sDiIZ8NiC/d7auLiny2Ks77w2CJhgPXiU930E+L992ujRsXV5dGRFuUiOOFtTVwSMSRRCBQMgTqrvaIHBOU7KWWdiibkh6YHoRItc/jmIN7sW00PoGnYq62s2w79CE6X8NujmQ1jUngRTx18RkEICXu1LUF8rH5nksW8PpButNtW1/AddpVo34ka56dnVgMI0+WH3UiWc1bTNaQ1dgH8O90kpTbQNJjrCKuiGGr1bY2BX7s+yS2IR+MqyRo4v9sF+13agOKmFWyJuMQ9+U479br0vhJhTkl0yAW2DfVBlTTABuOjbjn2Xmw2sRj/t69O/5cbShB6FJbWP4WeSoJJc110xxV5+dKZMB1kquAG4loGIf4XMB92b64F8lAwERJfrxvV0hpSiYDWa2OlAkVW47hwMEU2o6OjKzm++kizFWarcKt41xL2xGYc2zUPqUELyU5KbkT+bPfwQaURGTEOdv3enJl/au0acclm138jniCbKTPR44t02mYAzIemR5EQSXr81mA/qULTYxzYK8xwNiADSgPxIVaRduztd8vPXc4/gA/xj+uMX+0STuSq7bbwmHDAQ7cU8cuXVCyebsQ8tT+GHUiPmVyT8IT8cZxG+fEB/NExgmeaWw7XOfzXeeKwD6RYhP5DPetWxBz20ba5NNIpDR9HjWFrOY3TUUCMSzaSUZf+c0/6V2Sm3aaHZDVwnPfExwPh/784Nah6/fDZg/Yy3I+3B90Xbsd5tXNVpmspmRfJasR0+r44McY2URmwbJjs5T+/abn/8zFvzoylr5now51afT6u9IrOYx4vOs9fhcZaxeRa1f6OnIY7l9HhnsX+azuvu8it+0ipdUR16qx9H1kNaR/X7IaYwu/47P+j3/8Y+nZxfty7n7TuM3pMgIZgYxARiAj8K+EAObousmFdcM7BjcKgajGjVeYz+rGK/5WiWQ/hqym76OltSNZU6pueNF5ur7v6vekunmn5rNr7vvPnK/+K8VZrktGICOQEcgIZAQyAhmBjEBG4OdAIJPV4gIMVK4yWS2EWCarOZfJakFlLZPVMlktk9UC0TOT1QIhAoS/TFYLpMlMVnMuk9XC+JDJaoGIk8lqYZwE4SyT1ZxfAOOCVyarZbLaz/EhI5PV3q2UlslqP0fU5TwzAhmBjEBGICPwy0Mgk9WSFX1WVvvlxWcuUUYgI5ARyAhkBDICGYGMQEbgXQgUz//3f7fc5Qp1NO5YweKC2f20k7JaaceK7ogRG9CiSJagtJEJq3lyPb1HwADNypj0pco7wYOSVjh27RDX/FGntCunXt1hA5vIqNYAG9Bki7MoqcJwoQU2oCpvnYAtW66kHUCiIiatUN2RXfchWS2f8HfunvfKHK2wOApVLyqdeEWwqC5W/nCf5OZKlqCbemUOqIkxHrB7fxMtLNerhVmKoikMWx8DSb0sXVflttSqqiDmy1lEVbDt0lTWgoJa+L1XQaCqWUVZjffF7b1NlFmOEh4viRbyWYNYELDwymrRorSxhgJZUL2A2sc6KqvhnDagze3GBNp8uaKaXTj/R3tTKKLxCOp30X50tTbrT99WsV7Ix2xAt4jJaAOqeUN5jspqok+HO5k903zllrQiWiE2QinWK+QZ+hiqB3W1GD6uaMSF9qLjLi7H/vrFxZWD3SCOxWzhZlPamKZ2vP/wgbsTbdqO79w2NbXVdmVqWI22N6f1x8ZtxMpwIjaRQ1OSQDoqaqCfUfFF1TKgAsI03lY1kk0n45mdI73ZtzUaphqCHYXsR/iXCh/4qEOlEORNVZVwr0Da6w8HDraIOKDURcUd2NWZFebZpd0LSiRUV1qvt5bm9as3pigDlazTi3Of5/h66gbRBhTWmVQrWU4XplrkbUBj37+eLk0JrNXuuMPbxxHnlvv622/8+fV0YqpXf/yP/2e4QZWENlqD4Z7hDPUcUyhqtswG9PmLV4YtlF2o6gGcWPdnz5Kd6HSaFI+gIEPFGucKw1wtB9pieQlVkWT/OnKtTrI+pLKOWlJqnOCcsfH06VMrJ8pAdRnsIlXbAyqrFc2k4gayhVpGmqVdu23xg/JTjQZxpPYJVEZBW40ngew4uZ65VezXqoiG8pLQcHh4y2w3B/2RPJvWlmY8nlh8Ytzg80if14hNWvtBHYkKeegrtChFGbm7Vi3V0FZUplAlIe07yJPqdGh/KmChf7B/ITZUPUPnFXWKUJtlsvLE/VmGVrdTmpOY6s+gb7E3nc+tjwBrtjXyYKziWa/9nXGC8tcp/WibIha0Tal+hDw4ZwAGrDuuqbUo2whlV4UWtZGlWhXGLZYfZadlc68/dI04VgNLHcfq5iQoI/FHXVQNrk41BWVTBTK2karKUeUHGAO3q6tgmYl6EE88h7WtbfyHXSNVBq+vBfNC1BaTomevm8bbw8OkrIZyElvcM6knfmj3RTxTWU1VplBWbQuOS76fjsOzT21w0Yc4zq8XCysn7quWmvER5+ukY6POYXhfxJIqq51fnPqfN4uGOzo69OcoF8sDbNl2qCvbXe/vFZ7EXkXHBB27dKf8/8/emzZLcmPHgsg98+ZdamMV2Vya3ZJMI8k0b2zM3v//+EwjPWme7H0YqdVsdnMp1n6X3DMyc8wB+DkewciqW2SRzSYRZmRGxUUggIOD3eFOH0ObT+aqVKZJChk2ZLuEOMhcpcxqOs7s7Lz+Ij6Wi7KqYVzEtCH9bH9mV9eWfmXP6nV9/IDxEuR+caksY+w7c9mpH8JmOmamTyqzGuxBn5+AxTPbEO+aj61T/49LGQ0RVMuU7cNJlkNnvWDbul47Mx/i4dgG9qet8F32pyohqsxeSK8yHbAMMI7lvba7zXedhcvbIpVG1Q0u+OowM35FJoQ8x9N04lva/ijjk8rv0vfwrsraQnoTF4bSTBvbF/wivMpwMwwA07zwd9of93bYZuvSqE07eHp8vqOsERiam227zoSKMP4czGpp/DyZnIVtHnCDWY1p2GxWNv7vj8A6mWRAkd7Ts8SmBkZdyoOCeY2+cXYOltk0/hmOXBIU32ebgHyoLK/PZ+vzO8TxS2NWS37l88g3Mau9Lrz6Nf3udcxqb2IXa757TDb0GLPasfiVZVXze4yJTduMY7ZqY1Nrpv9tmeSs8jbKqM22bPPxi3El28tPPvkkzsVYn7Rd1PjLfbFAsUCxQLFAscAvwQI67+d4GWM/VR3gGhjme5xLYt7Gsbayruo6EOYBOofWtRydd+qcoI0d7fsyq2lfr2k4xpZWwGq/BM8veSwWKBYoFigWKBYoFigWKBb4OVmg8+X//t8mA6pgNSyA26bjUOSiVEqkIQlKySeA1Uy2oSPyGyKzwrBpgdjBPYcjlNB9kRbVRVhdhO+Enn23HsbBcPVFUk9bVbn0Z1X5Ri/CGxBhUN8U9LhEwrFmEw8Be+hi8JsWvCNQjBpgeaMM72ADqUOw2h4bLQnstdtuRAZUJU8c+KVgtaCyk52Ob3YGl0aNm9y7BFSCzFA3A79qLlDbBIEdsjSngNiQd76byjsDyADSMhnQtb0bAWACvKPdAFojgAx5ISZS5TKTJ3n8tPMekqbcuBAZUMh6mvQnNrcyWG2/24VuDt897A2oF+Mg6C0C6drAaj1Lf5JmyYA8MPHk+27XZUAjWE3CcPFgt60MxNaDZCrlVPcH2zjEJjflIHfbvS08HPbdUFXJDtV2b8C1/c6l5bBRuMubhcv1LlxepQ17SIFtsqwUPlllKdiErUt1CeCMBw+TbNnd+/dDJ8sVHbqHMBgl9ohOvxP22YaL1UIANzNbOMHiCDfL8Y5LIjqIDZv3LDsFCihYrdpUod9P31XAE97jxjPC68YeN7lV8kwlERXIcu/B/fDhhx/E+LFBQjAcwGrcCIJcqgNQFiapBklQbvx/9eXXBpYCIHCxTqDA9aaK0su4RqOJgaWmoxNbQOr1Rta+vbqaG1htvdmaXNdu3w3/8bvfxXhu5rPwm9/+dbz/v//7fzfb/uEPfzBQwseffGogPCxsEcDx8uo6fP311/HdJ0+f16TQuFGKPOk9NmZj7dsndh1cKF+W3XbroBk8M+DOvmPhASyj5Nzp6bnlHV0EwWqoH4wTG7sMj3aGZf3v//7vBobQDXUszhGQEX00b8CPAAYy+ztYDfloAwNh04xliu8qOEOlFAhWe3WVQCC0CfsUjef8/MLAgnfv3Dfbwk7sC9SXFJCkbEYAHBKUBnsQrIa6QyAgypqAHgB0WC9gT6Yf32VbhHIkwAX1gtKisCXjBKCFi53IpwL4FCShi6kGLFhtaz5DmwPsznsFwaA+coyxWK0MsIL4mAa856CBbSs4FflTiUyWkUoH4rsu8zeu+Tz9HzZgehCfgl8ZP+KkHeCzkKvEhfaHtsJ3aP8k15vaZICKKQOqbSbKRIGVmgYFLiiAQ+WYdYxBuyEtukFNkJraBCB55lF9eFut6xJf5vUhQNoZl9ocbYXGQ9AbAKys1wDvav1iHcd7zPtf//XfWBj0X7Qt6xt+m5v39Gfki3ECXMRwqEPvvfcgpnmzdBCzAnpgbwVBsv9qhmH9go1ZRhHwOkuAv2G/Z/UL6SFgGnlhWWgdRxq1XdKxJX0J36K/oV1XQJs+Z7kncGQG1y4Wli+knWUB/9Q6zuJdr1ZhmIE7SCfzq+38sO+SsrAPJUfn1zdWB7WOjJD+LJe8yeNQfE8lXPFvlQFVECr7MrRpzK+Cg2EPk6ztdsI+j3OQNpMPrjAuTRfioM2nU9/YgT1oE4DVmHekixI7jx8/MbCp9rPwQYbX9hbPVV5TN4JYFyKYLNtnNBgGSMLjgj+qHUwqVCTrFTCt0qLNTSqOSTCmow1RpvRzrV+s2/hFPAqopQ3xXtthA4xRIamOC/ZgndJ5kB7gaYLe2sDQCuDWsta6sN1636ryspu1H4QASJh5aYLVev0EJhtPT+M4O9pgB9Bq8pv1ZhlwECr6z3gUCGY8mUJWPsmaj0/GAqwcWV9z5y764jSmPZliHMJ5MoCGqS1VsBruFaykm3gMa84sN835dFuY2zw7tlF4m3ffVZgmIO3YnJvfu234NjAW4jgG8Gr7rtYtBXuxzjK+Y0A0fU5bazwaf/NbbaC3NO9MPqvhj+VLw+s9379t+ptl/aZ1EbUP2io9XEAJ+r//+7+3/h9tTFsf9a58rMRTLFAsUCxQLFAs8FOxgMrCt61XYexMgBrWfTj3Qvo5dsa8gnMOHQ80AWq3Aau1yXTqoSqMX9pAZs3nOmfV8WVbHpvvsmyOHdL4KYxXfyr+U9JRLFAsUCxQLFAsUCxQLFAsUCzwU7NAAavlDZwCVksgJHBZ1BhZClgtFLBa2gQtYLUCVsMiUQGrJYaHAlYLEfhXwGoh2qCA1cDyWcBq6CsLWM2lUQmULGC1ZJMCVkug9tphgwJWizYB8xqB0QWs9vbLJbcFnzHm24YvYLUEzGtjWYtzwwx6U/DcsftmqRaw2tv7eXmjWKBYoFigWKBYABYoYLV0cKN5QAO2KWC1UkeKBYoFigWKBYoFigWKBYoFigX+8izQ+dO//7sxq+lJdMivKRuEMp3UsplptlTuJ0AyRui3jOHjcIRdTGRDdcKh8YBZre3EsYbvdvqt3wVzmy42M/0qV7rdbkRGB5KLWVZSWMd6fZ8M1Re5XWqzlp5u+0Tp2AK52lVPNiFO2h8bXZ3MMncAa1dm2wIzl8crYqrCpkDGsfidLBeJ267KeoqdcXqfEplgVmuTGQX7mH03sqFlZjVIYWZ2tHiiygQh5TR6DJtPdgfImKpkS7apsKxFOdAcJ1gw6GKQiKUkqEpwRm0hsqxVkGHKMqB7sJRlG+32LgMKJrMse4p4jEnukGxkfiPynXwMG9DnewFSQflbUbInsdNh09aZ1bqhm/OLfDC8MkZUm429e9iDASixKUTqquwDw34/gI0Qmu6GMQAAIABJREFU10GYkPa7jjE9gCUtkzuETqcXOiGxQcA+mYwjXN0sw9V1YlWZ3yxMsnfQHQRI6OFCPJQ6evjw/QB2I1xnFxc1ZjVKN4I1jxKl8+U8rMD+h438xdKYOZqSXgRCTcZjY/kiew7exd9drteZuqaTqbGk1Jja1i47pSwUqE+UIQPrCRlQcCpfGU1Iqffw/UcmdwjmKmNkIcthlnoks9qTJ356EcXFxSSwlX3zzTfJDqtN2GbbdnuDcJMlI6t1ZbJW7z9832ShQEwEaU9cN/N1ICHl9c0sZIK8sD/0wu//8IccZhZ++1d/E+///h//MfR7iaUDTFtM569/86lJ3YGJj4wEj588M+atl5evrI73en2zfyqH5BsqNah1YbfbG3MS2jTattcdmA/gXbLFXFzcNck5AICMzSW4TKEyBsE32DaCFYj5+s///E8rU6SH8SAMWYvwnjHHTKfGAqiSiIhfJeTIAgWgGstUZSLxrrKwENCGsmU6ER/7I5VSnUxOrKynJ2c1BhpnBOyb3RA36wLkwmhDMEKR+Q/p5YlafEvZs+jzAJwxbWCd4be0TJEngtJQ3iphyfCoE8pwwzoCpkPewz5k5UFZrFapTUCbSSYk/Br71MbBT0g724KzC2eAA7Ma04O4NI/0N2Xjg+2VXaxNBhTfp22RJ5Ukdpa7tcUzGLg8rvo/8sr8Il9kqMLvixcvYt7xy/Qoe1aSLMx9xx6yg6ndRhiygimzmo7BmhvFzIuyEyljH/LrMnwu2Yy0syxgB7L7KMMQ2FfJlpTKNIFRYn8X79I4iG0U/k0b1lno3FYIQ58ByxrLFGlknQIrEsP89tef2j18gTKB+K72BxyrIF+0IfKlzGq04wcffGBt/nw2C7PZdWq31+uan7NNQBwsR7Bq0Z7Jbok1U9m5VJJyOHSpQYRjG6Vyuso6hjzp6XJ+tynjyLzDf2uSnBw/CPualgXioa2QfvU3lYtlGjbrtY9/cl6jD2yc0VDbSbDnMo9of8xnNnmMk8ufbQIYW+mH+L5KZ5IpMzHCpvoCH2FdQ1vIdKJcGB7PGD9Iq9rYvDAuox1Uuub0zOWS8ZxhUI5so5AWfuvrr7+pyVnShsiTzY+EQRNtpvpPrkYxLNtYlMl0chL/dDKeOJv1fl+zg9cXZyTFd2lDbbebgBTafDAah/EkMYHBbvQ35J3xsG7gF39XZjWtdyp1ynYAY0uGxzdVttjZMTc2llDQvNpE7anzpm63Z+lU5j+2TbHfGDjDmTK6YcyszKAsCzCu9XObfHpxx2yy2W4joxr9cJ/nC5BUPT1N5TU5GZkk6HDs0q7ox1VyF+FwnZ5OQn+QDxSBTTnPX1IefXICyXlc2gdxbnRs0y72FTK/Yf7e9rfGVIH5n1zvIPpbJ6dtnYA20XrUvNc+sxm+Daz2uvBtaXgdeMtYhmU+/Trgl6ad33ods1pzzQHvJ9ZvZyF/U5rfNn5N/5vAfrS3pkHzqGMo2gr9Ldvv3/72twH9dazH0j/c2mlKwGKBYoFigWKBYoG/QAtwvIykK6sZ+0qwqXEdSFnV0FcqC7atYfcgO++KNMpwdhtmNV1DZZw6f9L72p6PgMtex8TWJgOKvCtY7dh4l8VbG6+qXMxfYPmXJBcLFAsUCxQLFAsUCxQLFAsUC/zcLND54//6X6ZjiMkBJy4q+4KFepvQKGpHrAEAlQ3+G2A1WxCF7GDevqwtxDbAajZJkngASGpblMU3bSLV6dcmWL4JVD8R7BMal/XcbFzuBxtUOumxyVnPpc1089vkGbM9fGL3ZrBac1H82ERKJ4u6oEuwWnqPIDWX/tRNgvReCgP5SsbTCYc6QCcnAgA4SiMdAJSiDGVD/qSjC94hgbQATrNJKlQxCWoM/t0DBCxN7rMJVstgQahu5u924m9K/66CtE66B/xKJUEtj1pbAUrLUpsHyIDmdMIOlOmpIL2apcoAjiTALoLhZHOoJqGawUa6OaSfxbd2+7QBGxcUMmos+m3avw79PoBr6R7xcCMQC/RR3hUb5MubmixgN29QoV5yTWFfARiXJIc2m23Yb5J9Ilgtb2L1ulicSKAlbBhvU/CwWG3D9U3aYFstVgaMGA/GYVelslguVwEyhLgm07NwcfdOvD85PbXNrlieWVpxu9uERa5Xhw4snuLBBrYCQbi5qwARADH5XKUk0ZYYWG2zNVs9evR+TUbNwBOzpW3IaDuGDUvKIH711eMA+TdcCm4Yj09CL28QYgPx/nv3YhgwX9CfUV6sm4u5g2aurm5Mngz2ZniAKLhoVEGCKpf7/tAJj58+i/FfvbwysNqvP/61MW3cXC8tzdWuE7qDxNRyeXUdNrmO9Prj8McvvojPIUFJsNo//uP/GaZnF/H5F198YYA5SLlyw2c+X1o7v9pUBua7nt1YHgHKsXZDQLSz2Y1tJMNv6cOrlQN6VEoSwGJuWsNnuXl/584926xVibT3Hr5vNmF6k08uDZQGICBBKih/+gDCE2wUpfduXJITMpOxjmCDPdcd+Bfb/Ci7nNsuvKsShOzXAOIiGwreU7AaN9kAitPntA8AGwwzHLr8KHyJ30JY1gX4JOs48sd7tAEMA3AGgRrIC30b6VfAHOXzkAYFJKUWIYONMtgZeSVgBWWlbZQucPIe6eKm+8OHDy09+i6+bxK9672Fx3uM53oOkFCSwlRQQm/QN39YrtcGVkN7SP9QqTu8r32ogyQcIBXBVTm/+Cb9E2EVSEf74O8uh9cxf1MgiALj4COQT8aF9ocAO4BmlaVP/YSyy+PJNAKNcalcHcIyzSgTlW2tjRNa5L50Axvp4XfRT6ocJMMBFEEbKsCl0z1Y+rEQzvKKY6RsrLg4nWV2a0C3qpJ2w8HHsKGBV0LP5Q5HI2k33Cfv37lr/g8QJttYfJdlp4vvSJsBlXo9axNQJvzuRx99FCgzdnN9adIpqHcE6CAvLDvkm/6AOqdSyBw/41c3B7y8HNAGP2Sc+KWv6rsKKoWtFCzI8kIY1lkAWJl/LXcFwOE5049fL3cH+qCNURlKAxML8AFFbvVr6W2UtsOnJ1PLo0ozL25m5sPwMYC2cE1OJ9IHuRwn6iBBtyg7ph/fJ2D3wYMH1u6hXNgeouxMCrYHacXMICugarSrbYAOjN1oB/yd9kd47Z9YjzAGYPus4C6UL0F7KuuMPDMepJHtoc47FLwL0BqY63CpBB7aYfqYtm94phtKyqZMO8TIcv84OTmtja8YBjZkvuAvKj96TAZU+30HrfocDWnTctSNKfZ3+D7Tj+8TlAk7MX78+jhzUJOltnnuYGD2AliNzxXIg3ZXQdheL3xefHH3ntl5vQV418FqPGQynp6Es/NpNCvkPWm3/tDnrXiuYLXpaQIIAuTWt/YTc+HUsGJownkE/g0Ab3quLBN+8Ip9l/7Gufg7QJP9FMFqzOdtgWXHwh8Dq71t/G1rGNpecpzDXw2v32pLz+vAZ83y5jePgdW0DdA0HAvfFv/rwGpvAq81y4vx69gc9d/b3W74zW9+E4P93d/93VE2lTb/L8+KBYoFigWKBYoF/tItoHM73HOug7Ux3qMP5RwEv3xHD6ZhPM3xu4610efeBqzWBhrTvRq953j12+NWX29ohm8DqzXBZwWs9pfuzSX9xQLFAsUCxQLFAsUCxQLFAr9kCxSwWkb6FLBaOkWlE7wCVkubPAWsVsBqBayW2ocCVkvsg9gIL2A1AGGdeSsy1WVgXwGrJUacAlZLw+sCVkvA4gJWO492KGC1VC8KWC0fPtkVsBr8oYDVvv9yjIK0GVsBq7ldbwM+K2C17++HJYZigWKBYoFigWKBH8sCBayWLK2HNY7Zvglu+7HKqHynWKBYoFigWKBYoFigWKBYoFigWODNFuj88d/+zZjVQNHEE+Q4cWMsLEM/ld6kbyaLUlekf0JDAgQ8VrgOe5G8EYYtsofEQF1hSjsiJ3rs1K3KgKpkRS3+GlW0s8FBFtJPA9WZxmxSk1nAkExlKSBjFydJNDsYwZQVQ4vj2Mkjfe7xCBuZyHrGsFlKEvKMYDjBFZnGajKsKn9JmRiRLt37RhGY2jjhhRQmFWZ6HQkT2a0Sw1a0s8hikgWtLxKokKFheiB9qYwOlBEMnSrsM9tZKt8sTxIlO10SNLGrhSjdadKfyBIlNSMTm0vhgD2MNtkfEo2YnkCPf8+MazvIgOZ8gcOmQ0lTSPtlQ0RABvlikM4sp6qLBNHXawx2LglKdjqkwdKP02o5/XheZXY3MEyQlW05X1h6kn2cBYTMcGHnfgL/3K5TfsG2AMkiXIP+0O73233YblI8l9fzsNtleoUdqmFi8RkOT0wS9Pr6JlxeJik0MKuBfTHdT8P4JDFA7A5VWKyTDNym2gbId+FabdeBLFZ6Sm7QdYAL2NSUzcVkiPvOpIK/s05FVrxcFvfvPzDmD/gXqe5vrucWJ04LuvTVNMph4vrii6/shD6+SZaOu3fuh7v3M3vcdBzOztNGOxgxVKaKaQaAiUwqT58+r8XJthQsMs7OtQ3zZbLVIXTDZ599Hu+fP39prDBgVmOary7nlq9D6IfeMDGpbKtdWGUGu/lyG15cJZa43WEfLu4kNrj/9t/+r7DL9BlgxyNzD8IwbdXWGWKWm7V9CzKLyiyirAh8riwmADCpxBuZTkZDZ8oB05nK+ZFlBM/JpgMWMZ7ufPT+++FXv/pVzAsYqsi8Agal//iP/4jPP//8c7O5yikiPrLUoF6Q+Qnfr3I7s9ztQpXrMsJoO8yNO2XSUvY4MN+QMQssa2Syoa/E8u0mCUBcKqOGsC4/5yw4z56+qDF7KbOasuwwbZOJM2PBH9nGgmWH9kealdVHNy2NrbDBxMOyRnwqhdnG+IG8KCPUxx9/HPMLxov795NkMC76P8qBzBhh1w2Q18UFVjimB8xqKhtH24JZjeW4qSqrs7AT8w7fpM3BUEO76fgBYfgcPmvtxo0zBSKNDAM/UiahTW5jF4tla5ugUoMAvFJKFXEwj4hffZI2R1mNRll6L7IzupSkMVoJEyd9i3ZuY1TScQvioD8As09GJnyf7IM3N1fW3ir72sl0XOtnmeb1elWzIdulyDaXZQRV1hnMiyobSjuDCZQ+pkxykA+29r/TsXbpdHJq90g7WTMRlkxFSD+/pXUE92xPVJIYPst357Nr80Nld4Gt6fPwnWOMaGTwUkY6PaXOsQDiQ5rp8yqRifJShj+WHdKjjFa8x7fYLoFZjXlUVi2UhTJxKbsY79VWWhbaxiJdLJde11nKlGnvdHJi7YDKK2Nsg5P/uMCMyXi03Ub7xjYE31U5Zsp5Q06XbSlsRbZLMKyxvoBdgOGRL2PdCy6vqTI6GNvTD2un+xtzAX4X4bXtdcnUobVRSD/rpo4HlMEA7YYyGLS1txpmPBxZftHG8F3E6exlO7OPssEp4BjfUVlkxnN+58IlvEUiSAHKsZ/LY2/4IO2AMMrq1ybxiXEo/U2lkxGWbYIy46KeWdsOOdRpYizDxbGHyvJSQhl/R3x8F2ymLCPNC9iE+V0FmA6HLhWa5H1Tnz4+SfKeuKp9vT6yboNZDe0mLsh9GiBIWFGn04n1EfB3+jD6r8Egtf9guMxEmdHelAHFlM+e57lUym8agyuzZEopmbhxl8b+xzbwmpugbawVr2NWMyo4s9IPf9NM87Ev3gbc9rbMam8bvg0cpnOd5prHMWY1zYvmv03qXNdIjsWvcbzL8G1l00zDsTDqZ2xHEZbzBvTZ//AP/5A8fO/zG31P2xVlafnhvbJ8oVigWKBYoFigWODNFkA/xbEBxqnsw9L6sY/ZOO/k2iVi/uabb8JXX30VP8IxMb+oc3BlnNd7jZ/jZR1Hqkxnc19I+1Rd79d7jf8YU1pb+DQGzrIkDelP5q8JVmsbr77Z+iVEsUCxQLFAsUCxQLFAsUCxQLFAscCfywKdz//1X2syoN2+M0C0gdV0EqATFAAnGFFHZD01Y5C64xUXYk36UDRIug600vibi6YarwOhfONZN2VvA1YDXMTiEaBVbYFfNqjqC8kC/GqAxGwDr9ezjRyk/U1gNYQ5tvCsEzLeV5AuzcAg/OjkzBa2BYiW4nZJUJP3gDRn3nACWM02bFAuApBieN3MU3nMbow7xx8lafKGSbSPP4c8ZLw6LutZs22U0UygqyjfKZKgBJMBPmYbLwp0E2BfH1o5BiyDbfNGzQEyoAl4B3lKgtUiGC7v/MAGfQGr9cW/KSfaq/m8bwIBtMYsqlxsVW0iY1vyBceLIi1cnNhVfr9draHdGsMnsJ3bhIC2WCYZnBcX8bNbdg4udwvQ2j5Lgm5X27BZZ6nQCuAAB6vxHrKhlBAF8OvqKoHVAKLoDRJ70PTsNIymabMOeAqC1SCHtM9pni0XYUtQoGygAnDm9dfbAWy4chMRG7FcLIHttS2g/5+dnRt4C3bg4sx65XJXiMPreD88fvw4vv748ROXYhyMbdMDG/z4L+Z3MgyDUWob0SZw80fbQ3yT0n5/+tOXBiBQOTMFFsxmi/Dy8irGifsvv0rpASCQMo7vP3zf8j6frS1f9+4/CpPTtEG73VTh+eXLeP/qah5u5kk2sTcYhHsPUvr/j7/7+9DJG6tVJfbZutwbwMTMF8oQm/8xPdfXtuGNf6uMl7YzuqHOMADhcCGt3/MNe2woOejEZf5Q5gQQQBKUm7UPHz0ysALKkWAalOHvfve7mM4vv/zSQACQ8FOpAwIQkD/6BtK2WCeZ3av53ICP9Knoz7X23IGSAD1wo0xBIfBba0sPB5cCnIwMTAP/sTq+25nvAfBEINfV5Y1ITLrkHAB8bXJ+cbs5p1VBdXimG3oES+GX4RWso0w/iIf+UAcRjmsACNpLJeeQD4LP/uqv/srqEeInkCjJKSYw1snoJEAuFBfKnP5zeXNtdtB+4dmL5+YD/aFLp2ERluMW5M+AEbtNDeRkgNS7d62M4FP0eWXO001aBS6gHKyP3rsklfo83uXCMOo07Q//13RqfeF9AiIkMATGTgQcw6+ZfqRHN67VNwhOQnz0AdiDaVb5PICB+C7C0g9XK5eIRb1jmM12VfuuLx67FGAE4iwXMf0RXDJK/YUehNjt9pY2fNfrjgPRktR1Zn4NDnzRspiOp1bWaIPZDiMM21LcE8jV3MRWAA3bCrRDBJcAUOWSrw48hY+pDCjjRxtDOyM+gmnUP2EzfgvZ0/Eeywtxq9QZ2zRszLN/1D5F6yC++cEHH0SbA/hCQCR/8RxhmDakhWnQTRLdGEGa2RcreFHBQgCr0Z4oBwJAT0bjGnCQ9aLabGPbzTac76LcWHZ37pzbu7A523/khTKg+A7Tj7SxrqE9oX8iDH0DYVmPDruqtX3ebFzGFN9lPPSLWDfjAQMehKiD1Wzc0of8eho/IA4FZulYQoFubFe13VNQi449MIRkXpBvlbj1sbqP7RWshu8zX5o2Lfdu3w8VaL94bBNI65eCzBCeZaRAOqC5FTCtcp9tYKIm4FI339i/45dxAujrYz8/pIS5att4EsB9BT3bWHTsYGU8s7bi9Nz70w4YR/OBDcjp5oH4YOwy3wCeWbvd9bIDWI2gcNRZ+v94MqyB6mweFH0ytY1JsjZ7jcxVOb9olpXORw55/qJh2sZ2iB32aiv32ruNA2t/brAa061jO61fzftj4K1mPMfm6G1gMn23Gf8xsFpb/Prube8VePyu4vw+8RyzfVtdxzMd1+i4lf0kfllH0fZx3oYDLuwH0rw5VRAFJKOt0X+3+Uh5VixQLFAsUCxQLPBjWuDYWAv9Oft09I26vsX5EMBqlP5Ev8e5iALP0JcqIEzXJPQ542/u/7QB3Zpxto27m+A2/Rbt2wyj48tjYLVj49dj85QfsyzLt4oFigWKBYoFigWKBYoFigWKBYoFbm+BAlYzMEIBq8XF9AJWi7WngNUScKyA1QpYrYDVUoeqoIECVqN8mwO1C1gtARQKWC3ZoYDVEgi9gNUSwL2A1QpYrYDVErNaAavdfpHiu4ZsghDbQIkc1/Eb7wp8VsBqabx8DNDWtDfLoYDVvqu3l/eKBYoFigWKBX5OFihgNWePK2C1n5Nnl7wUCxQLFAsUCxQLFAsUCxQLFAu83gKdP/7Pfz1QplNP6ByERUAZNSDTyUtPvvSzJCD+BglBm1hIeDCcOYeUJ2zXOIXddjqGaWwuatZO+nTqzGr+BT89X2MjEDasbo3RzSVTamnJzGXfXlh9M7PasWKop8eZzJqL3W2LuJq2nTDr6LfAcFZfMM5plYVksPIwDJiudFGfkpfDvjDDdTy8vqulu6+2xvSG9Khkp8Uf4yHLGpj20j14AkzmsoI8X2Y+g0xnZudKrGT5Xcl7Sr/nkbYY9geSR2Fi2x8s/mq9CdV2HV+JzA5Z3hT/hqxp/O33Qz8zGST7pzRQxlPzmu5VFNcZ1yKbW2ZBA/OCMtWRVQLf5/N4ii6HT6fqkk0Ocq9hqu3W2DJGfWfN2VeHsF4lNqnlch0oY9fZ9yIwLaUZZZ3q+aHqhM0msYbc3MzD1fVNyi8YfzLbzXA8CePM8tUbdMNml8JDBrTK0qvz1TJscprBUGN53DmDxSDKKiV697sXd/yk/Ghs7EcI00YN3x+4PNxmsxUWnK5Txh+c8QVscWRRevny0tIzHIyM2QKn8h88SmC14XiAWhLvVbpRWX/A2kKJsc8++8zYoXCynyf90ZaSOQknIB8/eRbjfPLkeXiVJVZXi7Uxo1ycnjvj0eYQttknf/3pX4c795PEJ8rzD1/8McXz7FXYZvtPz86MWe3T3/x1GGQWK9jP2IDmyxrzFuvmbLkMkNjE9fT5MwsDeSwy/SAO+udg6IxHys6ymK+MpQn1hewHYE0jG8pkMrUyQnxkDwIzF2XsIMlK9h74Dk+PgqXriy++iOl8/vy51XGwefFbyK8yS5EhCQw7z69exXfBrEYp6xpjlrCIqKwkvss4kQ+ygoEVRaX0+lmqdXTijF/ab2raLi+v7CTscrGuMYoxL5Ah4ylX+BJPyWpZKJtRlBJG25Hla+mHYG3R07L0SfgwmZAQJ9/Fe2TuQfnQT7QuKHMF3qWE4ieffBIePHgQ04C4KfmHd8mcd//OfWNiwzMyez1/9dLsrExa/99//of5wNnFhUnEahikkSxK683S7Il0kr0G/kXmDaSZfoW06SljZQPivfrDeDQ15iq0AYwHdqU/45v0YdiD9/hlnAB4kTUKfsp2eB3b4NQJIT6VlWw7GY34tJ6qTGSMBPLNE5flPT09sTSs10tjH0T5GyNU38cnyB/9f7/fWV1DnByXLBazMFvMc/v2BMjneA+GRZdHdGY4tNuME3E449ewVnb0w5PJqUvVo02bJxY3lDnrOMIyHthJWSGVTYo2URY93SjYrNYmyY14WKaIg7YFSFHlKRkn8so061i6xqzWE6YlvpjHIW1scKgjrPuwmbLx8XX4G9tPSGGyv9N2EvGoTCrfVWY13LOdR969LXJmKUqw4X2Eof0B6iWT22g4tPo+HgytXBA3mdU+/+wPlhe0UWxXHz58YPUU6WFelEUPdqJNIitelmZU1jekhW2Csg2AWW3Qc+ZU+uFq7excKoF6fn5aYwhz5qKd+STs5NLPkH1M4wdlN4StlPGAPolnyr6pfQrbCm1vlX0I+Wa7ijQrcxv9VtttvMs6rkyNOgfZbtc1xlBlD6XP6HwkSWR+W7b4mGwo2rbaWFfqQJs8KP7M72m5IA6Vvaat8MxY7nrDWv9FXwXLo7bzzqw2FPn4iUtOj06C9+8T7y/AnLpP43OVBO8O+mE4/DZgsdvvWpyoRy5f68yCKtkc88G5UmTVSGP1xM6YDSdszcrczPmKAonSy6msMO9vK0+dEx7bQD3GrBZbfWG5lqL9wW/bAGqa/ma+joGlmuFSlupzZQ3TBlZ7Xfg3Mau9bj3gGCBM02PzrQZju9bj26T/XYU/Zk86RNNWyqam/sl8oZ4xTu1XP/300/Dhhx+mcYdIviszC95Vtpkf3CnLB4oFigWKBYoFigWOWIDjgaZEddu4AmE5J3v69KkpRmCthf0j4tF5G+NRFjSMd5UpjX0uft+GWQ1Z0rUTjactfg2v4/omi5v2+21MbM29lLZxbHG4YoFigWKBYoFigWKBYoFigWKBYoG/DAt0/vSv/3bgIl+n53TScdKQNxsUkKFgNZ0cQAbU6J47DlxAnL6InRE/kcHLryZYrc10AIq0LSQ3wWqcxOim421kQCGl4nTVItOZATkxTSKtgn8esqQEwFE6IYsIpfh3l9zSxehm/vRd3jcXrzXvbZTWe9mc0Pgh3dlmtyDPVUIOeDzdDAPTGi6AvToElnXrMjAKRKPmZQSrceNDJWn2np79AfbJ0pYdyNglr6A8ZrThDhJLCVwFANYuA3Gi9GeOF+miBGoNbAfQ2iFvkOfNGMTTxTOmaX8I2IiL8W82YbtN39pXu4D0xWKPsqopbUOA1TJyLYFOkrV31aoBzkvP40Q/u33y1RRPlKnNwDv4KsFnujF8EFvBTLZRIAC+uKmc0xzU37ZVwOZwTPNgnGEOIWxWWwMirJbrUKU9tdA99MN4nCT5RkP8pkRXm31YLbNU4hWAFAl8sFxtw2qTnmMPFlJ8uPrDXqCa6KHbCfte3qA97AHJi2F0IwKyntwoGI9c7nM08I1ebGz7RmPPN0G7fl8d9mGbpbjW641t9GrdB87L5boSAxIu5MkWdbr9GpDlwaMkTTiajEKVNyCxuamgCpYLFocIUgGASuXMCBJSoBhALc+eJanN5y+vwmqdCgOAQpNgjsDBZMNOGNii0Qcf/jrcfy8BgGaLZfivz34f71+8vA6dvCEKEM704k58fu/+QwOrYdGK7ct8sTLgGvLF51ezWYCMAC6A1UxOK/RqgAzmEeXTy5umuikE3yEwDvlgOU6nZ2bni4u7li+kgQtjAFoCB/wUAAAgAElEQVRQxg4AF4LbYHuWHaS+KHUAgBPfhb35LaSR4KdY77I98d43TxMg73q9CgA8Rh+WDX6Vg4TduNkPwAdtAiAKgBW4cE/fiGCj3D4MBv2A+oBLFw5Vvuz6+sb8B2C1NrnVft+BPgAlEASjkmrIF0GTiIP5BXgFAExcAKjQPvBJAmIA5CBYCvlgGw5fUllV+ifyyPLVDVG853KudwyYgvAKxmJ/DRlHljU261m+T188r8mt0l5ffv2VAVZOz8/t3ebCKusj2nKVh+N38S2CAxSE1+xjaUMF8cAGJss4PQ/zDJaCb6icKBeJAZrhPexJwJzKFCKNzHvyo9QOL1cA+DrYWcuC5VgHx3g9RdmyfPHL9kqBXKNR8n1ckLCjrZAG1qnhyAEoAGuy3FerpYVBXggOQp9GGVAAXwliRjvMOFGeLIvttnI55uHQ7AP5UwKMFOB45+KegzVvXG4Y6WL5IX7diGadVd/WQxp4j36s8qm7ymVkkXb6oYLV0Maw7uNdpkHbDTyjLylQCQMJBYTRPghLMI1uyGv91fJVMBn8i1K8kBOk/C42NPgtgNjYdiFPOlZkmGZ/x7zDB1l2qOs6bmyTtZ2Mx1amYFljXUC+KMn9xR//ZH6FPBLk+ujReybPjfSgjuHS9gply7Q12yvmBXVLwbhm8/3e0gN/YV4AOjKpRwHAob7QT2rg++DxIC3MY683qrU/9EOV9FV5XHxfwWpWObPsaKqnDvpXv0V62fYijaz7SAtlJeG3NsYQEIfKCyFOhqnJ04sEkYJOaoeX5FCBAog1jOYJByJUqtCBYgpm3VifiHSx7FSaVu2AtDEe+CN9YzxKkvW0Ie1TVT420L4MBzOsDZQxAMbJvYEDHLuDLFWcQbmIH2k0UN2oX2uLfN7tfSXaTgWrKeiQbT7K0eeqnTBIQ++aDGiclxjuzPsNHuTRMTjGKJSY/iHAajFtPzBYTftr9UmWc9uz5t9eByZrm0PXbCj5+y7P3wRua8Z5DOylbbDm7xgY7l2Bz46l/1j8x9KvadYwbfGwbrOeaRj+DXWGfeBHH31k7aKOlwtQTVvicl8sUCxQLFAs8Oe0gILV2A9ivK9jdqYP8yfOhzDH43oY/s6+TftSHY83AWEKJtP+9W3AaohTwWQ+VtU9Fr9vgsza9kOaYTRtOvZre/fPWY7l28UCxQLFAsUCxQLFAsUCxQLFAsUC380CBayW0UYFrJZP5xewWqxJBaxWwGoASxWwWgGrcROsgNVGsW1UUEUBqyWbnBawWrRDAaslwHEBq6UDAMo2V8BqifkPQNACVqtPWAtYLQHoCljtOy5kCCNcAav5wSZYU4Gv/Dd/C1jNN/S/m+eVt4oFigWKBYoFigXenQUKWC0d9D4GXCtgtXfnayWmYoFigWKBYoFigWKBYoFigWKBn6IFOl/+v//LmNUwAeBJcT1V35WT95qJOJHIbDGdvkt/QgaUJ4BqJ+m7HmZfO2ntjGv7jjN76bd2ECvN7zQXo+0UT3BGt/rJ3bq0iU+A/Lt9ST/Yr2wypDqOyl621/S0M6spe1nbyWbmr21CplJBbaeQ8W7tNHk3CnKmKEXKU09kQxLUL5H+zNJN+FuSkknxHITBqx/LLj2PdOFJNSbe83n8M220q4RZTXj09i4plViOkkTd/rCjqmQjTjBMuAwo2MbitRM2tczOFtPTkD2ldGaAY+WrF5B4Z/mqdokhbLsGY1baZIUEp8qJMo+QiqqdMuumeKoNNiLdvlSYTcxqlOnpGvtatHFmiYMdmIZ04jvnMZZjSg7k4LixUEW5tJROMNiReQ5MbWCW40VZq36vFyDfiGu9WAuTFqRIM9vTYRBOTy9imNOTs9DrJqadqjqE+WwZ71+9ugrX14mN7Jsnz8PNPLGsgdlrlxOK9oPSSIPxIPQnKR60D91RYqGYiKwnWNPIGIHNbJ4EBFgQrGu4kH76Ohj1jHWj2wvdfnLEdbUNu8x0CDkns1W1r0lY0rfBULXOTGaQ0XS5JpdkAuPM+d3ETDY+GYZDZuND3STbDX7JIoNNaLINPXuWGLtwgSGGLEoIT+akJEmWZFVXm0M45LJAWZPZo1qjfBPD36A/MXaQ0/N74W6WAb2ezcPnf0oyoMtVFUanaeMTzEm90Tje9/qj0BskYA2kJI1xRJiuZrO55eXy5tqYeCBPSvujfGgryMjS92KbkFkolYkTYWkr1E4yzUD6k/KLsA99oNq6LCzsT0Y6Zc1R9hf0M4y/JvUlMmR4TmY1+AXTCVaeJ8+eRpu8nM/CYJht1XNWKrCAsXyVSYvsPNE3xmPLC8IogxfZ+OJeamZcQRiyvCjb1mrl6by5npsvwafot2BAcXa6qTFFKEOVsgcpGxNYdcishnv20YjbZGFnzlClYwC9h18poxuZ0hgHbAJ/Zzup5QXGH0oGwk5ke9qutkeZ1dh3wlZkDMJ4gGxbw/HY2GiUTQd2om+gfYUsJS6wrfFd1C36IWxDf4M9We7KwoX464w+qU6dnV4EyFjiQtwqA6oSe2wTUA9oB/yyLFSeL7HEJdocMKutsnyzsuWp5BXqkEvrTmqyel5nXQ4V9mE5ou8iYyjyZ8yFy1mNpYz19/Hjr83PGRbpvHPn3Niwov0zdSfqy2K9innR9IP1k3lPDKOp75tMTqxcYHNnCtxaW4r2ge3Gi2+e12QKVeKTbZeOhZTBNNnZ5flYvkgnfWC/c5kxhOV30ZZo+2/tdlXV5CC1LtAnm8xqzLuyo+FemRqZNtRfxol6xzZHyxR1kMxk8HH6pJ68B7iQbFtNZkE90c88wlZkztM2B/2+pXNVZ4VkWZydnlqZKgPl4mZmzABgJFQJV9bNB/fuWn3Bd+gPaNeZd9jGJGJPTpyNte/sXAjL9go+yTarK8xqsIOxFY769l2w0DE96PdoEzBzeZmmfhcX2iqXoh5aH4Tv01ZaXghLWykDIuJSdgL6iTL/YXTHNCg4RWWFUW4uq/rQ2lJ8l+mBfejDeG7MnweXntf2HN+ysVmvLgXOtk7nKXyGX62P87lLTuO5Mpmxv0a6VFaT/qn9ssomaduIdpR5QbkYm+NmZ+WorKtsy5lOt7+zS0ZJ0zzmifUyz4nAJs5LWRsH45H5A7jFTYqp52NOpI0+hnrJcSP8hOlHuZDwu9frhH4mxcSzPAROjM+/UGY12r65TtAGYmP5Nt9R32yG0bBtaxI6Rjjm7805vcZzm/u2PCqbfDP9f+nMamoTzYsywdAmyvKGdpTt8ccff2wsa6kOpXralFrTMiv3xQLFAsUCxQLFAj+mBZRlm/fo95QFlON0zOf++Me0/of5EJ8rq7j2mcqshnfa2NR036a5DnSb8D80s9pt2NSOzTt+zHIs3yoWKBYoFigWKBYoFigWKBYoFigW+G4WqIHVdHEfIBAu4kEO9KjMhgBxuBkPsFornbRIMUZck52GdkpowRTZBj2ypmA1XZTF3wzsFerpdJN0XUqvdlrHNxXArMYLa5htky2VAUUafFHUQUo6yQPY6RjQTJ8rWI1p0I2T5sKzFjWl5eLmRwarQTqzbcFbwWoKSos4iiz5is0PXtV6E6oMFAMGzTdIBIyYN2hiOdRAY9DOzMApBfnBJnlDOgGzEhAHYDUDvUkZIc12+nvnQLdw2AdIlsbvBpcQ7RwA8Eob3skGqVx36wwAi5I0daCfSXBuHfiVJDVzue4PBs4DaE9tRJ/YbAHcSuG7InKrvtTvOdAKaWTescNEeVOVJ0nlnvKILBFwhg27bUXp0nU4ZNBb/M2AKoC6rH5B6jRLdgKstl4lUAVkj2ifbtULJyen8fnpyanJAm03AKslkMGLFwB5JHCVgtUWi1XYZIAdNq2H4wTgmJxOwvh0Gu8Hk0EYThMY6Gx66iCbwdA3JgcutxS2O/fJCIhMfqkyr13sxuX2Z7lZo1CT/aWdASCNm9mwH+Pp913ybFdpXXZAFewxOkl5GYwgb5rKF2XEjWpsdnOTWDdJZrNra0MACOBGIzbICXRCHASgLNd7k6zd7Q4OeBKJ0tFw6huW49Nwen4W0wOQ2ddZzjJ0BuHkLJXjYDQMtpPZ6YfQTYAMbNzSDsvVyoA7kKFkXq7nM5fXXKxqEmmed4DVUv1VKeEoCZrbE9iEYTqdnsUD2xL0gE1ZA80cHPSG5wCy4UJd4Ma/bpDDrlyIQ1mw3SY4De8q6ETbXYS5vL5Ovn0zM5Al/s33sRBIQAMW+ZgG2I/fUnCDylzivV2WEoY9uoPUWMI+uhnPOAGypP1nNwuX6xXpRoDVaFu8x3fxyzjRPlDaTPtKgKLAFoiLIBbcIzzzqGAFlVdTOVRsqLNcEIbgD7U5gEQsF4BkCGjCdz/88MOYBnzz888/j/eb5caAFEgnwWTPXr6oyZgS4AXftkVckXvDM9oQaTs7T+0PrtUqMRuhTCGFiAvfoQ0/+eSTgA1NXHjGNKhfqQQbynE0SsAUgNXYVisgBmmhnyBtLBf1Jd04RVysm6l8U5tZ7Q4GrlW5XgVdKbgEIAcdg7EsUEYsa3yH8p/4O+9RR9hG3cyuzM7qb5eXr2r1jvGfnp6Yb6FOY9yGC+Uf2+hc7gSdAKCrYy2W1cmJAxM1PQDIEiiGPPJ+fjmrgcgNCCJANMSjYDKVHTwmr0Jfggwo2w4Fq0XfZd+6XgtIurKNBZXLTG1+6k+T/VP/gr6rDayGMEyzbjig3WN9V8AW4mMdgX0IREOdVSlY+hieEwAKf247OKHsibATpQkV9LPeAgya6tdyXgc8EXxzcX5u7Ty+RR+7fPHS2hDYh/nUOnI29XQiPaybCG9ltNvV+ikFLNKvtH1QINdhuzU/RNrYJpxMx2ZDBaut18saWM1kxHsdyyP83zeX+pZOlIOCrtracAUoa5+lgE580/rWbtfutT3X/gt+QclXSC6z/8X3FazsdfAkIP+4dluMvVNf3xyjHtu80jmIbri1sTlhnKbjJ5Yd7Kftpx9CwPg8DY5Vlld9WPuv8fjE6hrqjo1PRBpe51ydjs8Z8Q0vA58nxufZWIewC5TQBFhNAXz0AYDV3B9c5hVjWLYDSBvrI+oZ67ICkTX9ABhn9fLQ6ztYLbUpWT7e5tloi/2QjpUPDoh10tikbROwnv9ki7aNwNq7jpRL8WZL6VSQfvYufl8HiHxd/K8DjfG914He2ubZeE99uW0N4BgYrlnXj8X/pjg1fty3pUefN9PzQ4c/ln61uYbRgxXsH7QNRRtAH8Df20CtKgmKMSjrFvJqhxPfhTOWOIoFigWKBYoFigW+owUUrNYWBeY8XMOABCjnUtpv6zqcHsjivJHjPT0I0zaWV7Aa3rkNWE0B4G3x41nbXFPHcU3A3DGAGu3TjPM7mr68VixQLFAsUCxQLFAsUCxQLFAsUCzwE7BAAavlQihgtbRZUcBqiWWtgNUSsKmA1QpYbV7AarEuFLBa2uguYLUEii1gtQQAj6DMDEAvYLXMtFoVsBp8A0CoAlaLvUcBq7UA3QhIKWC1NM4sYLXvtipSwGp1psICVksHsnCxjSlgte9Wt8pbxQLFAsUCxQI/ngUKWI2qLfmQsoDbUAptB/wLWO3H88/ypWKBYoFigWKBYoFigWKBYoFigR/aAp0//eu/HfTkC09+K7NalDvJp7Mh91c7aSzMamT5Osasduj4ifPaqZmun4rVRedd8G81mdX0BBGN1KEOS0NihuxRFo4sTZIenJF3O9QnQ5amzKzEeJRZTW3Ie2VWQ37bThPrxEvv35ZZDSxgZFarsb6JJChYyvTEP9PT7bjsDgAZfL7ZrMI6S3eBT4DMamAX4+ksIbGqMauB581kQ6MkTWZsg3xq1qqBNBvZGiDv6WUvEqXCTgfmMKat1+3UmNVUgpNhwLLGC8xqlFlEXpTFzdjdhOktyYkqY16KqScsX2lDIC2Kg1ntEBLzhLIHwD48iTZAmikbdEBeMgMcmPAy40GNbS5KzWa7VT0DBESpuCwDWm3WYZcZLzqwoZHZgbktpR+Smpt1YrWB3J5J420Rf7bQthOGgyQf2e9CNis9364gCZfkPl++uA6vrhIT1c1sGTaZVSumMctx1pnVpmF8mpiHzu+dG7PadCLyWFBDzUCH5CYZCBLAGJH0jcajURiCNiJmxtlxwPZB5p7Fdm0sF3hvMEjyeVW1N5YsMsql58ImKGxVYB0bZLnMeFq/n9IDhqxtZhlUpi7UEV7YDCFDBv0LfwODCU8aQuaMMmzKrDZfVuafYJkicwzYzsieAmY1xj8cn4bxSbLtfL4IL64u4323NwrjaSpHMNwNMvNTb3ASdsJ2wThfXV6apBpkKGn/1XZjdgOrE5nher1BKwsXfJm+DYCCMQYFZ3yJvpXl9qbTM2MQAQMQmdXQhpNpBkw2ZIJB9eC7zuYW4neMjWw2M5/HqdM2+TzUWfobGG5WVQKnXi6WxtKH+FUqjvHgW0wnWE+UuYdpUrYevNfN/gMfGIyTT8I/lR3C6une07ZZV8aEhHic+UkYxaKMsrdxztAGyTZnkmT8KEMyquFX06CSl9bG9rydV7lb2IAMbWCnMEal5dL8B/Yh0xrKgvYEIxulSJEung7u7DvGYIRyRj3BBWY15l3ldCE1TIan+XJpzG0oB8YJu338SWJxA8MU6yrAVTyJjHrG8kV88DlceMZ6inzQ92BD2hllenaWpJOnkE7ObRTSYGyOO2eIVAlg2L5tzIA6pCxfqG+xLo8mxnapLCLwYZVfZZsJW2k8LGuUA1nuYP/hMLersW5mFtLdzuwzm19b+6NjtslkLHW8zmZHZiCkc5tZP6M8Se5PYVv6mzJpdTvOGggZUNoZ+WAdB4sn65qCR09H0xqzoLIhkkEFfs1yQXxe75xZRU+EK0ML+lv0r7gQxuUdXaZTpduRR4ZRuUwtryj3OUnMVd3ewGUBhQ0u9j1Sl5k+PKNPIk/MF2zPegGQGIFiyjiFOFuZn4TxUdlmlKkL8bCOIG7G8+rqsiZvzT7xzvmFteEoB6YZY0AwAuB6+ey5lS/iazu5D8Jf9inIq8r4sv7C/jYuFVlqZYxG28VyqdVHYXTT/mU8cble9FPsBzFmZLg6w48zs9ZZwZwxFHlU32OZ6vhBGdSa9UXT53MTkYmv6n0H7Ym0s/9Spi7EQdY9fIt2RnmNxqn9UWY1nV9o/6ObRXiHf4Ov0oeV6VMBNWBdbWNaQDxqK2Vlo48ps5rOX3S8gXZU2UxtnstJDdK771iah8NRLT3OvFRnVtvn/rcDuuYcF5jVWKbannf6dR8wZkcMn/O4SMdOsL8zq3nZnZy4D6P9Ho2yhHEfNqdVIg1x/IfbFX/0OQ3Y4GI5Bcx2cr7yfD6+J+PFg7BFH2VWk/D6blIkzSxvmj5J6ve9PQZWY7xNdjT93m3Yy942/DFmsmNrAG1paALO2vJwLMxP/XlbuTTT3BYG9crXJ7wPr61R7XbWNqOeKxsj2zbIIVMSGXVM5dW+ry+W94sFigWKBYoFigW+rwWaYy3O87DG8ezZsxg95tYc/2AcqUzEtvasqhXCjqbzLdybmo7Mw5phbsOs9l1lQOvjVWdfU+bT5jzjTYxr37cMyvvFAsUCxQLFAsUCxQLFAsUCxQLFAj++BTqf/8v/NLCayqYoWE03KZtgNdtw7ffCMbCagbc6vtBfkxzq+gRLJx6QBLUND4CxCL7ZAbOSgEEEINF0BqqrbeTXNxh88R7gufRm+k6WcZSNrjgxot5ko3xUblI3/whU0cVXpd7GjgI3OTTKWt4BVGqRbGm6CKVnYmjaRyVKAVbLmxIqf5k2ddJmRbfTscVa3eyB1NEmS3cB+MV9nUHPN5UBxrJ0581cxAlZT5vUxt0K6ll2wiGDfiIwK99HsEve0MBGIMsd5VzboMrfiJPyXHaxeLgxc3CfUcnIfXWIQCeWdc8Ai4gkS+PsXeoogqNss8fUMh2xFzO5h75ojHO9mZmd4wJD3jVSsFofCc6yqYcIkqFNHJSJvNtGR5RzzWCpqmsbftXGZUCxiXio8inyCAbIm1EVNgjT811VOUBtvQmbTao72JiktGi/Owy9Q9qYhK3W6wTiWS2rMJ8nQNar5w5W22yr0CGQYjwJ45MEkII8XycDILBxPswymu9/9L6BdRzIBDCcy6IhnSx3ACKn4wTGOp26/CXKmsCFzWodNjnvkJjb5fJF22KykqEbFjn9WOghCO/mZh76wwQeGo8nJuc3GvpGIPyXZbHazsNiuYzhZ/MbA1vAb7n5jU2P6TTLAp6dWXlpfp89exEBONG280WYLZJtq+oQdlUqa6Tz5ctX8R6gmmqbyhSSgJQFHI1PwmCUgA7z5Spcz5I8K8oEf8MFG0zPz+P9oTMIVd5MhNzkfD6Lz58+fRaevkigAdRHbsbHDWzW/dALkwyA63X6YbZI4EUsktHHID3MhS58V+MBYBAXbMkwkAElqAWgBwsfenaPzaRHjx5l+1TWnqDcCVIc9gdhmQG115fXBo55/NXX9hx1hI0F0gnJumjzzTbscrv0ar4wsC827tukLQFO4uaxgoHgswTHqOQlbDjIG8kAS42zb8A/GR6gCy5AQpaX/gbQHv0caaUP4V2CI6L8bgZLJonVtGkNH9eTuSqrR6AJAC18rnJyyAvbbZQV7/GcICeU1UcffRS/hfisPorkJcIQ7IWFVQLXYENKiGpeDtXBbIt0mcTFq5fWNwG4aBKEp9Pw4YcfxDRcXs/Cs+dP4j3K7rPPPov3sO3f/M3fxPtf//pjsxvyq7KYLGs8p38qIAb3Bpwdj80/7917YMCdyXhqYdD0E4wFH1B5VgVB6uazLgDXN97T2OXO3fsm0wzQDNscBd6hHBTYp2A1AlxUhhg2GGRpWmVUVRDPYjmryVAyno8//sjKAmnBWAFX6lvILgbZ0yQNWQFInQHN6JcXuc4uZ3OTB+11HVCCNlkBHDGS3DbShpBLZphPP/4kdHPnCl8jGBF+SMAr7I36mdLpsp66IaCHCqLEau5D0U9xvNQEqykQh2WHcmGbhvaQeV8vlpb3QbdnYLXBcFwDq2m9Y/w6PkddpE/CP9meoH1i/cI9wWqxLcrgb/oO2+Q2kLH6ksoK410CXlVq9smTJ9YHzW9m5ocIS1AA2nv6/Hq1ss0WgNXYXql0DfJLH96slnaPsmXbgvfYHiqoN4IX8rC/1+2H8SQxV8E2lEbFWMJAWuuN2RD+Y1LC/Y6VI9pg+huAnTouZTqTxDPnG35ABb5a8wce/tn5OBl+wnFLvZ1f1Poj9QemZ5UPI7BMmTaUF/tZ3NP+yLcCH9ukkyFt3B+kvOCgCMb0zfj3u/rhJfq/AjebsqFNgBvixLhGAV6s71HyfpvGsfhVP2E8KtsKX9b66Jtm8IfUP2LMQKn68XAUcMACF2TlOZ/CXAGgM1xxvpPD9LsDO3iD0ZrJgHal3xz0a5LEzEuaz/ock21p7HNz24hvAYiN6xRSyKdJxno0Gpts63SqkqZD86t8PiOVV0xYBojl+Svmpd63CGitg8MYnEzl318oWI1lpXN3PtO/JRs78q4Z/hhY7Vj8bSA2jVNBnq9Lj82bOdHJ6XwTeK759x86/NuA9pBftk8qmR7nrxnI3QSrsa+LB0bywgXCcByKukfJ97/927+1+tq0bfl3sUCxQLFAsUCxwJ/DAugn2RejL+MBn8ePH9t6jM5ZMX/Qcb3O7XTsj3UYXAr8Qtg2IBrCKYjN9nzeMvwx0BvTQfvqoZU20Nvrwjfj+HOUWflmsUCxQLFAsUCxQLFAsUCxQLFAscD3t0ABqxWwWgGrFbBaKGC1BDIrYLUEgCtgtQT+4+YW7gtYLQEcC1gt1ZECVkuscgWs5iCeAlYLoYDVClitgNUSAO7bh68KWO37L1t8O4Z3xazGmAtYTcCMGZTXBM+prd4W3FbAaj9ELShxFgsUCxQLFAv8XCxQwGppLvW2bGpvGg/+XPyj5KNYoFigWKBYoFigWKBYoFigWODnaoHOZ//y/9jxYJUsUQkbZVjRSQAmUpDqjJMJSAfycLaeuFEWLnkeOs7aoid6DqIrWZeMcYkWkGuRWQ33bQufunh6rPBqJ/y7OHX+bY2SlF9fuGVckSUoS7wpA0SaVKVQurhLWUI8x0F32ophv5XGSBuWvqtyqIyX4Z2BzO0DtiNlWWPYlCzfLCErAxg+yCJWO6G8BSNXYg47QM6M5StsarVJoTKr7fehm1/oBUg7MRW4yfYU1rfdehFCxzd9q3xiOsqhkhlO/CfaP6cn2p9ytChCLq4LU9FmldiUzBaql5MZ1LpgPcj3kSkq+0MX8p35HvklwwrYF/Y5bdtqE6UiU/nsLHwPkkDdlN9EuJHzHmkZslQfGMGY5v3eTotDKovMgZvNzljQIiOUyYBujakuCLPasOtyKUhPm+QfpB7BaBR9bHMI/U5iGgPDDQ/mr1dgVks+MLtahOUq5XETyyUVan88CafnCbgwGI3CnuXe6xmz1HuPHoRJZjcBuIEn5cGSYsxGm61t7p2AFSyf/rs4PTMmIbBkEUCEXzIYge2L8p1RPmmaGMVQz+bzxPoTGVPWOf2bTUwrLrAikfUEMqC8wGpHiVgw8pAlaL1BfMluvUE3jLO8I1hsTs8Sq9np+bnZfL3eBrBgxTTMluFmnpjJVotl2Gzp890wu0nPwZRD9rskv5iYRSDVZOnr9APYeHChCMl6Ve324eTsNKVheh56mW7j0B2EWWY/QhpeXSZ2t6+/+iY8fZ7kBFAuZOVBnZoyntPT0M3MIvttZcxAKDeWBdiSyNIEW5IJDPWUeVFmNdiWLFlg6GF4gAXJXgZ7muzpcGjfAgPfMJcdZHnJeLecr4xZ7fnTZ8a6pwx8+2pfe77MLGvLamNxwha0J/LIthTtJdtM2om+wvqlknz4G1lSkI8795PEJPJNVhUwiPG0LHyZJ1i171MmJ3yf70LWdlulugkZQX9YTfkAACAASURBVEg24gIrG/0Z/YMyVLmkYDfA7rhQz5hH+JqyshnDU5ZzpJ/wXbBWqdQg7YHvfvPNN/GfOAXMeqpMP/gumYSqdWVpxglivvvi8kXN5mwT7t6/Z0xyGDPMZinvsCfZs/Bv2uHh++9ZG4KxDftNMB45U53LKYJxUuVNVXpP2QHZpk0mU0sPWIKUzcOkDw8uYbyFhDH7uMoZbxCW8cc6nxvi8fikxszEOBEHbYu2wiSVO50aIxrLpcYWuYLMd/IfsEGRQRZ9HOPB39UObLfh/6ybSZor9WuQQh1mZqBOBxLAqe1CfSJTEbpSsjaiDQTrWkoD3iXbpcutdoRhC2Vl8ifLZTg/PYvvfvjhxyGOY0KIDFnsU1DWbGfQX5NxDfliue9FZlNPqUe57cwwinIA22esa30fu6bxQOoLIHOqY0pl2+r20rtouzi26fd6YTRObThsqZItZEpDPujDYARjnJDJZRiVgUVdJHOYym6inik7o0kQCpOijuXwHWV+YnjYkxLASVo3javArEZfWi4W1o+DefG9996LYVC2tDnCfvHFF/E5ypPljrJyyWmXId6u6tK9/BbZcqP/DHrGHody2+YxEqrQ6Wnql5EWsktCXpwX+jH2ZRZ3rn9MM2yijKF8F75hjJidThiNsnSvsIVFlj5hPqatkW+2gWjblIWVrG94j0xBuGffhHKnv2GcqLK5TNtg6JK1ypiIsQzTgDiVocjZYVEWqT52eyK/DkbknJeuSKg3WRq8ffP4Y1zCdFRjPsuTIcTNMkhjIR+70/9RDiwLMMfV2HqFiY2srpifdvu5XCDvnusjGJbJppbuUz09VDtjCu93usaMqPeY15BNPEozZyY2nUenuW0qDbVPtXPGOJRhj6yHkArNY63JcBSGmSV3KGOqszNnTDw7k7HrwL+Fb3KKY74Z57hp0qRzXefwtupg6eWT5ubf224G1rnN6995F/8CK97bXNpO871jAKroDzV91fTG68KrdLPV0dcwsR1jVtO0aZhj8R9Lk45fND3Hwr8JfNbMv/Yn2i7e5lu3CfO26WkbQ9XWe0TmDOklAy/aErYrrLNNv0I89H8FE6gCAd5hmhODbWp7ylUsUCxQLFAs8MuyAPseHTdpH679VdMynJd8+eWXNvdFf67SmNq/tLGjad+kLNv41m3Ca/qU7ayN+Qzxq5LMbZjSjoXX8WdzfvrL8qCS22KBYoFigWKBYoFigWKBYoFigV+WBTq//+d/qoHVdMOsfVPBF4UVrIbNci7cK91zt+cSnwpKw+YBJx8KhsPGc9vi5X7nkjq6kX8MlKZhtEgVQBafZ3BSiufboDRd1NfJEjZ21T5Ok113IOZlmCUT4ycFoXbo1v9tb4v06L5T3wRtWzjfH3qyGVaXzrSJctjLZoVPKE21KE9cmS8Ag2oyoCIr0wQtxnTvd7WyM/t0fEKsm7vYtCbwa7+dh04GdSGqXd4Mw4TeAJEqYwMwHDe9Om7DHoCAJhdbQd8mJi1KAcLYEWbk6QQqi2C4DtKfwWfYmGZ6sEHlYDvxkYPHs9lCmtDBavSlvoDVEvgtA9Tk3ZpcqWwERh/OqMbtdm9gtf1GNto3AKtREncfunlDBPtmujFlG+p73yRbV9uwzxKTu00nDHtpYxKAqG4GrlVbSBwmwMFivg7LdUr/FjKjeYMIoKnRNAGkIK90yJt2EdwzTJt/9+7fMXkslBs3IxXwtF27NNtwMDD5KmzicjFmt9napjI2bRkPNiW54HEygRxnornfd7oGtoAcqAF9tluLE+nnu9h85QXb024vXzxzsNp6HTdvU34HJv2Jjfbzi2QHbD5yk3u1gsRYAoUsV5uwWqX7zXpv6el1hwawALBtmwEcSENl8rWQJM6AjPXWJGLXGwesANDGzW8AaHoZfLfthHCVwXCvri7Dy5cvYxoACiK4B8AqAh3wS0DW3Qf3bQMH9ZFAkOcvXkSpRVydXWU2xGYPN8514xnAIG8nezVQmkmkjadW7tiApg8j2wRloEwYvtvpW/liUY/l+/LlZU0+jM8hgaqAiVXeCAdY7ST7DNJOoAB8jJvl2u5GGeLcKCiwG2EVZEB5L8R5dicBOgEi4UIlyoH2x3v8hi7eqfwf7tm+qQwSwD8EFeFdSr/Bf3QxknmH6BnLF2VNOwNYSFvp5jrwpwp6o/0RB2UW8U3GA7sRVPT1118bwAK2IrgN4R0wPajJgOIdXF8/+dryi/pFIOP7v3pkPgaQEP3wxYtnZodYDzMoAeA21guk3TcbAUhNbXoChuZ6unB5YpQLbYJ2hmUHu9LPAfYywOVoZM9HI5fETaAuDrccEAZgnAKbeB/HVxlIhXZJZRx18Zhpi+CqKvUFAEC2yeFFUEUef6j8K4A9ALbENm04bJUuhZ9y4RxlodIgbDORRgf+9mugt31u05Aur4/SFwMUnutUklTOUiXi8ygjSkDC56e53/ng0a8sX+gjWI6Ij+UCALoC71gXVH5aNwAAzGU6AXi1etR3eUoFt2H00Ab07A8GNRCqAr9U9pHpRBnRn5FX2gH1jDYHOIygJeSVvqHsj7rxjnuG0TZE6wj8QsfTCny0cexwaNLMaDdo55cvXnjdWS6tLOAnBIchX2xLkXaAWHGhDWTe0Z4wv/BD1q/VfFaziYLVrB0eOtgR4DbdDLL26s659XE6rthudzWwGuOEPdjvqKQc2jDGjzxpm8m8oGxpc4RRuWTaE2HZHqoctrbtsJuCj1nu2t/1e8Na+TL9o/HAniMf9Kvr68saeM4B2d16v5wPGKB94FgdQHO2IQrg1rETntM+1dYPS6i/aR9KuXv8Hba0dni5NNsiT+wvFOCu4w2+j99owzxcj81oHtspIFjnIwo6VHBPHN/kNlPnqrVDXL1uLQzraW3OK4ehIKmqYFDmC3LM2hf0R2lMPj05CwCs4QJYjWDx8/NT69eGIwCd0xxHwWoEEsd8yLzSy9NlSGGuNiDaLw2sBlu9DozW/Hvz321gMg3TXIc49q1jQC6Nn32vxtmMj/W7+Vzj13i+T/i2NL8ubbdJP8Pc1oZs/459V8e2uOe4EmBmylwjDu0PdWzA9Og6k657aXoRpu1dDVPuiwWKBYoFigV+nhbQwyBtfdkxEBvG+DzMiPUUzr91XltfV3g78Jn2WbjXOf2bQGkKgGuC4drWBpphNM/HwGq1PRfZN3kduO/n6UElV8UCxQLFAsUCxQLFAsUCxQLFAr8sCxSwWgGrZcav5Pi6uVLAapkRrYDVom8UsNoi2gEbqQWsFkIBq6WN4QJWux/tUMBqiakJABSCbApYLYGb0WYWsFoC0hewWmLaK2C11FYUsBqAQX4IqoDVEmgY44oCVrvdgsy7ZlbDVwtY7ds2uA24rYDV6j5bwGq3q8MlVLFAsUCxwM/RAgWslvYWlGWtgNV+jp5e8lQsUCxQLFAsUCxQLFAsUCxQLPBuLFADq+kpGz31rgAmPSEaJRDyHkN/MKrJgNqkBAxV+USMvgvGH3/uLDVkZ+NiMRc+d5WzHH2LHS3bQic/TdmIYwuoZFZLp9wTOOn4KXJn1eoPfOJVPz1fLxh+dyBMcvoNZVarnSJK+xXxoo2TTTIzV6P8waymefST0R6+LpTiTFSUu0SUx8BqkMgxCVGRXAETmX1r5wxwUQozs6RE6RzKzzT1YCgdulsGyG0yDdy7ggwjmHPoDyGHAZtYSlMIvY5H2t07i8NeZEA7KsGyc9kmbKDvd4k5TJnVhv2BAZJS+rPcrUrFSlmsNyuTjIxllCVNQXTQzYxx3QD7ZGnXahM6IgOqNvSyg8+nPG6EWe2whcRVSvNhW7Uyq0Fi1E/Gubwt2N+MLWZXmQzooDcOYPfCNegOQjgkhrHtBmw0SYZptliH9Sr7U6cbWcui/fvDMDhJrA/D0SR0swwcNmIHoxTPcDJ0idVqZywjYC0iiwbAkcosRYYSyHXxJB3yTXac1Xzh74JBLzPn9YYDA4vAfox/FdnIsnynyBOD5ZEXSJaMmS+43y7nN2GdZTSRhl5+BZJfJznv53fv2Al9fIdMKquNs9kl2eL0te1O2JXWe5Oou54vnFGp0zdmNbC/gNEO10LY2sCsZmwcI2dzgQQomdU2+314eZmkEl+8emnsRGBLMkauIVjiEpuRMqtBvpLgG+SdUnrPnj93VrbgcpOx3LPsDRbpyDSmzGrK/nV2dmEb9mA4YLmDccp8QxgBlZ0L+eZp05vrudWLmxtnWVMJNohkKjPZOtejXTfUmNX4XcTtbGTeN8S+j1q50mcgvxqezGpI83CS68hwaO8ifjLlwE5t8nyvO8FKfwbLFNMMRh+WI5jVVI6ILEGQ+6Q8H35ZXvAxtg81dtL9zuJE2fG7AFp88MEH5jNsc+BXZO/76quv7B5lS6Yl3PNb48HYGC2QFjKr/eFPfzD/QZ4I7Lj/3j27x5iBbFs3N1eWX8RN394d9iYHCd922biuMCCu7FtgYWT9RXkyv2BW0/J1FpxeTbKW9oR8J1nuWIdim9lzOVeUEU8WgyWI90g/09DpuJwfylfjpA1RtixfAIGUHcXYp4TlS8djkAW0/lpYA7W+44Q3677mBfnhu0gbWUqi3GpmEkW6lAGO7a2mAfKYDINypp90+j0rR2UuhHwoGafOpufObCTjE9iA5RXlszNTHZ4bu1vl/U6NAWXnwDLIlRpbUoNZjWObply7sTGJtKvWKfggmdVQ5qyz+A7kbHHB5pQxffjwoaUB9YMsWcgf30V8xjB6clJjMWyO3ZMfunRm7JM4rhBWP50LoNzZbqCM2OZcvnpVY6xk3msMeZ1OTf6bjAEqdYoyJ2sU3mX5zq4uLb/IN78Le/Jbw4GzD+4269q8g3kfDnpmK6Sf9gcrGNsKxKmykmQShe/TPkgb24RaOyl1AbZSeR6V66X/4zusy7inj0VAfB4/wwZMJ95jfxplzTMzKKTblQmB8UCWnDZEeLJ4Lhaz2nzBmcOEcRnMuIMsixnHqpT6dbY2zSPaKF6wjdX3jUse47m3mZ5fZTHSdg/50zEh7Qkf4T1+GWetXoOVOU/Z9phE5XEewqu8uDJNOhuus5yizWAaEJb1SxnawEpL+yMtzpSmksEiHxi8/WE9TO2omTDGh7FsHD8PxpG1GBf8lm3CxcWZtbfjiftbnRE8xRlZ5HJ7nMYvZII+mFz5bRnU2tjXPOU//t27AKsh1QpQU19ue/668M31B4Y9BoBre95c59Aw35W5rfmdY+CzNlnPYyxlyNsxWVIdg7wp78fS1vSmY7bS8qJ/HlsrYn3gL9tRla1GG98mrYw4NX7m8Riz2o9fG8oXiwWKBYoFigV+KhZgH9E2B9O+iH3pixcvYtKxhsJ1FIz72e9gfKnj3zYG0Oa+jQLF2ljTbhu+LR5do0K638SUpnZoMrqxzPBcv6XPa/P0n0ohl3QUCxQLFAsUCxQLFAsUCxQLFAsUC7wzCxwFq2HBXUFmnBw0JyUEUkFKj/e1MAJU0lRDNlTBarb4l8FIHjat3gO4wKu5cNx2Wqe5WKyLpm0SF/so4ehgtBpwzOin/e+9fn0i5eHb09kT4ItOwo6B1bp9h5YpWO1YGgFWa7MPgFO20SIFgOe2odI5WBidsALsZZthUWozA7aifGe6hy2T7UJAeF385sZLDawGW+Z44qJvBm91Dg4A6vb7wUBp2FTeZ2DWwdMZ9lgwTmmIHpKlEvF7yOCzuMmUd6sQxvxmj42aBPpB2h0oVgUAynANIOuTN45QFDXglwHfICFKCTlsbnmc3HOC7E4vA9fi37Ot1oulbRwhzW1gNeSMYDWAxojrQ/6irGm0eRX2VbIPUFAdAmik3PFdbiYArGbyTId96GTnmoxOQ7eTNsb6nX6A7C6u9aoK83mSxruZr8J6lb4FzBQke3EpWG1ychrGpwnwNJmeBIC5Ynh8l+UICdEMGqhtJqDsDEzmm3xdoX/HRqbJt0XwQfIBpMvAJSJHq+CS/cFp7iEfZyCDfZKeiumsHMiIzU0DKAQHPex22wC5pugnw37oZfm8tKlMdqVJ2GZ5VsTdCclWXcgc501dpJ3pn13ehMubWQwTN+M33EjshM02+dV8vgizZWJ3Wy2rMFvM4/1+1wmnF+fx/vzsjtcdyHXlDdpVVYXL6xQ/ZEAJaoHNTGqw74AbBZMBZEX/xCY6wVVX19cu7yh1JDKCoA5nSa82sBo26LlJf+fOPZOkVHlBgM+url9ZPKyDCmTBdwigefni0jbytdxV0qvf9412lD9b9H2vE4ajVHbwQQIX8EsfAGDAgHQ7l41TQJtubEcgSJbxwqYX5YwRv9VHAbepjCPKhflFePo8yoEbaPA3LlgCuMMwCupCv2mgydXKyguytAC/4MKv58vDqxRdNxxsgxz5UsnRX/3qVzEebPQxzQB4EBjxxRdf2D3K7v3334/hYX8CbiBB/NFHH8Xn8AFKiP7XH/7LwiC/BOVc3D03+VGwz9AHNpuVlRfKhfE8efbUwHCPHj1ymdRDx+oC0kLgI8BqanOXdXNgawQgDhPAdzjsi5SwIw4Gg5GBRRS4gnbA/PLgUpXwMQXmEuACaWYCVgC2o/QqNlQZDwB7tCfsr320LnK3ASkgY6pADdZZtBOs74jfgMIiWYu4aQeUD+u1ghrni5toJ146vmL6V2uXt0Y85if9noERFbwCHLctissgadR3MArCm2+IlCd8ycaIsvms6TpoP7UT2fGB9ws6TtZxGmxp41I5Ua7AJqRBbUWQH94jWBOgNcr1wh6sXwAjEqCJtoQAL9Rjti2Im4A/2JP51fYQaTCZ1IODg1FOygCnGyMEyiB+k0u+uXFQIPq73Gc3gcv0MfgRQWDwMaYBvq1S1Kzv8+srC4/yZJumUrbhIGUUDlI3hyJJ6SAwxO2So2PLC2xMeyLfTCc2kNg+IH8OSHXZa22rca+AM6YZdmUdR74Zpg5OdVCUgrGaoC4DF0IuPI9h8B3Gf/fehdkTf2ddwJhQQRasRxhTM51oe3YZ0ISxvI3n+8Oa5LFL/rhENd5VsJqCIBkebRrvCaiL4xnMKfI4FraiL6kdEF7npGzrEN4OG+wxPk9tcafTD51eGovC5qxr+LU+VMaWaPNsnFz5mBnv01aaHvTzKt/p8tAyhhQgGuYNCvBxWaP6cwB1Y/pDz8BqSLOC1eir01M/qICyYpwcq0Zp0NwAJxs7WK038H6trY1mf11rxH9C/3hbsJom/RhA7ViY24RvW2M4BvZ6HYjrGJhM1zeYztfFfww81/autv24vw2Q7lj87xqsdhuwXTPNt3FTTSfrLvpOjBVxsZ/GPdo13Yxv84efGpjzNjYoYYoFigWKBYoFflgL6LxcQWMcI2M+9Pvf/z4mAnMPrgEoY7vOI/VwBN7RcXHbvk0THHZsn0cBYZpODd92r6DtJuCsba9G09McZ7aF1zz+sCVVYi8WKBYoFigWKBYoFigWKBYoFigW+HNZoIDVsuULWC0Dv7pdm+wWsFpyjgJWK2A1gBgNJFfAarFeFLBaAgsWsFoBqxWwWgLtFbBaGjMUsFoCcxewWkIoAVxVwGoJ+FLAagCNFbDau1z0KGC1VLduA247FkZBV2/L3FbAanVvLmC1d1m7S1zFAsUCxQI/DwsUsFo6qKhAND+sUVe2KWC1n4fPl1wUCxQLFAsUCxQLFAsUCxQLFAu8rQU6n/3LvxyMeavTqUmZHDtBU6OyzgwK/eEwHCj1KPGQISslDExRmZ1L9E4gH6PMar7Q50fRIZXVdh07udNcPNUJoi7W2n2WR0nfcGkh/aZKq9QmV912NjVdPO6JNFWdWc0nbdjCsMkZmL2yPfedenrcPv78EL59Mv5b9hLZSjArGFuMMKWBLIvlq2C1/rcY77I0p0hlKcsaSM90osniFlNFBoROtns3VAHSqtFLwMqU834AsxqZ2/b7sKP/gLXCeAKgMJnKAOEhEZqKUViyhG0L79nCvDLPHSDTmVishn3YP3ttxxkyIrOdyHeSJW6/3RhTGhgLujlf0Wc6tFUVQmYXA8PFgcwGe2d3Qz48bS61WW07xqwWED7LQR7AJJGZ1ZB3MquBM8qZITYueXZw1pPEgJiYG4b9SQhk5zt0I8MYrs1yG2Y3q3h/PVtGRq94f7MInUGWDR2Nw/BkEp+fXtwJd+7ejfdnF+dJ/hOylQtnqtC62RdwJPzF8r6vs0/Z5gkZ9BpyvWCKIusJfsn4AoYyMnz0emBCSuxZJ9MzZ1bbOXPVOrOYIQyYM8i6AX+w0/fdQxhkeayUZpcP7g6S09y5uGfVL9aDnjMfVtsUfrXaGIPaYrYKq2WSW43p3ySAIMoB8qW4bm5m4Xqe2NFurpdhuU7l0u+NAqQ6o81PLwIkDxn/JttruVqH61liZZsvRWZUWH8ovYsw8A2y3YDdo411ab5YGCtVDyx9ublWtqHtprKToShbMhLcu/fAWG3u3r1v7EHKAAQmG8ohJBar1MYh/IMHD+I90mnsWd88MxYoPGeaIW3JtkglMnHfzYwi8Op+li5FOdOX4EdkWgCjCRkWUH/JuAMWFpV5qC2wQQc4y+0tcnnh5CzDw1YqYaYyhXwO/yW7FQAPZKEBowrZtuAL9HOkk3KZYFYjix7YjMisA0Y/MjaBQcLZlTo1OT+e6r1zfmYMPbCtsjqRvQnpYd6RTob55ptvLP3KVoG8snx7oRc+/fTTaCuULaUvwKzGMOqT7//qkbFGQQaULG5gPaRNkN8nT57EOMGsxvzil2HAXEkQCcrcmMOWm1ZwCdiA6A/wBcaDdl7HRV6+g1ZmNciAGrNRcEZDZVZDupg2/a4yC6ocIcqW5Yu8KMMQ06ZtmjLgghGSfgJfU99mXcBz+oNKoaJOt8nqob4zDZvtymylLEqoX4x/vdlYeOSL8rJof+hLkaWS4yIZL60Wqb3ENRk6mx3SS1/arNY1uVXapAe5vdw+I26z29b7jtHAZevBQuSsRc4AiiGq+r+PLZ2dBunn86acK22I76PO4ILvqwwo84g8sYwQnvUdZcF2AP6pDHzKmMW8q0wn6iP9H/ljPHqiH8+VDc4YOoVJC+kx2/acbUtZ0HDPPlqZwND+a7tE1qj1wusmvkn/w7tM83q1tDHPRCStkV6W6Wo5tzAqwwoGRK9rfWtbUEa0M/oZ3iP9HBsgzd6eODsdvsn+Dn/X/Opz+hL+TnuijWEYlIvLAXdq7Ql9abN2yeM4tszj5Afv3bN6hDiZBsj+8h7pdLk7b/8ji2HmHo1j2jyIV0ZJ2M3qo4y3N+ttTfaXvoT2lvGovCzkkhkP7NHG5KDjCgWD1MaNwiwR+9Z+Gn+ivVUZUPowftuY1bSPRtrbWNA0/ZjnsrxgS7ZxWo4q8QnGOo3TWVRdChllSGY1zH/J0gpfYr2ADKjJ5p6d1MqRZUp249jE5TkN3IPs0rCPjv3agDY/dfDN9wGrsU1tMmQdYzy7Tfi3ZT5rY+d6HfjsTYCzZnzKptm2/hF9wBjDb8empuF/aLDa29rzbf2V9U/7FvSNZFbDmJR1+nVxq22bbZQNUMpNsUCxQLFAscAv2gJxfJfnspincp3j+fPnAf/hQr/N+QHmGbxXhnFl+NW9BfRpbSxriLfO8p7X3Rvh24Bizfjb9ojwrG38fmyvRsMjbW3f1ee417WWX7QTlcwXCxQLFAsUCxQLFAsUCxQLFAv8TC3Q+f0//7OB1XQSgIX3Otjo2xOauEmQJ1sAGNm9THoUrEZJw7gwWgObODALG8+8CKSJ/4ZeplxvmkgdA6sdWwCmlGX6xDGwGtKWgCA1GQgIvOWFXo0/Jjs/H2TJxKYfaX5dpAX7KiLr2RUQW+1EEqyY7ZJBR5zUtS6oClgtlXVKDQBktnEO2cq8cQtAFDcFI8iMMqAiy5gkLLMkJYBiXPCGTGdGptUmqRGMleUyo0xPBvoETMoT4Awb8zFRWYpqS8nOKA2UQWkRrOYX5UTja5qG/K0oJ5RBPOk9E8QJLjO5tzADyDzSFRPyLn9sD+3NdB93fFJe4u8hgY2iJGmW/kzgtizTuYP8ZQpzdXnpdtht3f4CVkvSkSm11b4XDLC5r0zeFGC1QHDeDvZP9ux2HOxVVS71COBcN5cvfBgALlyD3jjss6TmZlOF+SyzqV3OwrMXVzHM5aubMF+k9APUBYAqrtH4JIymp/H+/O69cP/he/Eecl79UQIYrdcO0NFNjp74c22DZe8AsrocoUt56qbm1dVNTSaMAIjlCkA91lmX7ZuenovMokhoVfua7KNuOrLuY6FnNE52S7ZIoDHdEMJGBzcasbDCssMG8fUsMXJh45sAtfW6Cr1uihN2WGeZ17gJnUFOkAGdL9K3FouVyYkCgHcyTdKr2Dwm0G12swjLDHq7mS3DYsWyy36a2zEu/EC21IF9DkoYjEdWr7FIxk1ugNUWywSeG/cdfMM84BdgNW604zvcQH348H2T4rq4uFsDQLDNAUCFIJXzc5frUnAb0kvJvK++fGw+oEw2AKsxj9icNtms6TRAQjJe/X4YTxLgEvWCoBzmNfr5aGSLfABHubzpzjayVC4I+aYU7KvrKwNVwDfp60hnUwIN30KbSfAK8kjADd5VsBq/dzOfWdk1ZUA1LwRbAKxGgAXiYH/W7fYtbXiPeXz03gOzG+qdSvj5pvjI2jHER+AFwBPcmAeohjJ/eMZ4Bt2ByYDi78zv7z//vS3cqnzex7/+yIF6m7WE2RpwBzamLObl9VUNUOVgI5esRXgDYR26NalBB1IMatJ1LAtIrSngiW0D6iPLCOXJeEajsbUfqPcqs0hfRX4dvOiyjHiRNldwm8oIIt8qtczyVelY9Pms79o+w29ZdvA3a0sFJIRyZF4UAIc4VWJYx2HnF6mPwLt8jnTSB7ayMI86SplatKMEJGl8m2rrvpqBvrGeitQvfFhlQPWQgYFvYj+Y5fYErAYZM9LV4gAAIABJREFUUH5v0Ov7AnzPwW3aB2EsR5uoHOFOQDwK8kPZUY4wygRnaWyEYbsH2zAMQGsGulqtrG7Cb9lWIE8Mg/cI/ILNTeJ2sRDQ8D2r1/AFloWC3pBO3ajXsS/LBUB59TfaU+sU8sV2D2lUmUUbJw8GBs4DQIBAPRwGYDsG/zQQ5GZjaZ7PbqzOAqxGuyHvBvzdujylgiwx5nTJ3b61Ucg3gcIqA6r9AspOgYYKemPdR5usEr1MD/ycUqSwB9MAezAMnrFc4F9sP5k/+Pyrl16PkE76GcBqH374Yax3+A7r+5Mnjy09qK/enngfF0FpWcYd9zyso7JD2l8oqAv9vgKvvd563VGwF+JRgKNKFetcj42myoPqZhfeo6/C9sNR6tPHJ9PA+Sdsq5t49L2apKzM3ZB2HZu2zYtVkhi+0AZWg/347ma7rtWXNrAa0s3nGG9TqhNlRZ85O5taf3cqYDUA+9m/T6cn0QajUd8OFFjnk2/sIEbjTFgrcC10cNynGcWf9d/vAqym49ZmZtrAYa8L3wbe0vDH1gmacb5pXeG2cTpYtH6w7hjora0wbwOea6bH/EpY316XR363aR+N51iYNrCdrj3cpkzRrjAevMtxGdra995L81r0qUxPc9Nc+zd+r7kZ/2etKOXjxQLFAsUCxQI/qgW0T9ExLOcRWE/iOtbTp09tzQB9hzMR+9oM4uMYGeNNW7+X9dTbgNVuA25r9qEKUDsGStPnzK8ejmvG2Ra+CW7T/rR1f+NHLdHysWKBYoFigWKBYoFigWKBYoFigWKBH9ICBayWrVvAahk0VsBq0SMKWK2A1XSTPm3mpjpSwGoJMFfAaskO2ODSDXJ22AWstoymKGA1ggUKWA3+UMBqqYUoYLUE9Fe2OfStBKgVsFoCUBawWkJQ6QZVAaulwwkFrJba0gJWq8uAwiYK3ipgtW8vo7UB9QpY7YdcbixxFwsUCxQL/PIsUMBq6eDFMda0Alb75dWJkuNigWKBYoFigWKBYoFigWKBYoHXWaDzu3/6p4OeAlapF76oJ0Pxd5OPBGOQSTI5VZdKmwVhFKudfBVeLGVQU3YKPVnzfWRAdeG2xt6kC7pZqlHz7PffPkUOJhVd7DTpqIPLPKnhR70kP8jLTuB2EwCm+bzbFwlUPS3Va6fJBs9YJ+vw1SeFEjlYu0yeUqi6984goie59jswqyXQEvKnJ6pMIlNsmE5Dk2nMbYaNBH4XYcxWYEojK1hnF7o9soL1wz7bBYvHVWYcifGLXGsmeguQWCUhH5jVdOMCcpgpA2BDy4C8GkvcgSRuIYVNYaJ6n7EMSBmBQS0yvGEzoAJSJd534vPEWBXLlsxqB9g2PxdmteViYYx0kAMFi4v6Ke67YFbLjHm7Q9/YBTuQLt1RWrTOrBYys1pPpE7BfFfl52BWswWDyICYmM/AsFZtU5lBUu36KklGPn/2Kjx9+jLev3h+GWbz7A+hG4bjxA4EZrXBSbo/v+PMath07g0zA5mwA/aoF5ltZacC5fS9sv5UG2dk0fZHPDu8enUV5rMEjgETCtl9ILVJlpFD8JPy06mzrUAeyk/ud4xlZHp6FqanCWgCsBrthhONlKTEe5DUwgVwEu0MIAJP5UemrsyUBnaVly8uY3jcrzbJN5YLMEJdJHuORmG9ovTnTbhZpPgX85VJf4KxaTgmCGYc9plNECxilAcFk84sM7GtN7uwznKx660zq6mEAJiNlAWNzByjLPGKNCh7E+REyawzGQwCJBhxgbVLWYK4UTbouzwW5OnIDKNlgbrDd8Hwx/ScnDn7F8AufBcb+TyR+vjrJ8YeBLY2lwHdigzo1FhJADDrQXIY5XtyEk5O0wYw7M/vIn9Mv/aD8C+y4OAdyvDxN5aXyKR++fhr8clVTdpBmdWYd/ShypxDiQgwLqksBBlxUBbMrzKrgZGU6ccvywu21c1/9vuj0cRO7CrD1sMH98N0mlhq8E3aB3bgvTLQaH3R/kjHBun7qZ8b9UcmWQh7UNr18y8+b5WAvHv/jrEZwa/JPIT+h3bDt3hyebFautS4MOsgv8oaRRsO+iPzQ+0TMVZhGeE5TzdDjq2NWW04HBvDDcsK+R2PJy6H1xvWxlRtp4ajHPAqgSNVoi61RYkdUFk+UPe1XFS6lOEQH/0BJ7t1wVjLVxkE44cgo3xyYuFRX2gHBdbgnuyt+L7Xd2d4QhtIxi+wE2k6ySAFqV61OcsIYFm22zuRB1XJdYRlPUU/ogwttDNkQNtsjnisr1RZ8167vIqOXVM7mMFYkOrOYwaVMYUN2V4g32Tegr1ZZ1EOtAn8lM9RVspkxnQqIxfiJosk7lXa1RkuHxr7GmzFNKgMKNKpjJH8lsqGYqyo7aSx88b+Mfkt4tcxJH0JtlGZS6YZTDb0AYwTGUZtWO225sOL2dzaQDCxKauZ1T1hF64xhPW9rcBzlgt8m3UEoFv6Euogx/DwfZWSZH7xjPGgTSZbJGxM+0AWmWEQn8rskq0N+Wa5wH6UwI52yozTjx9734fvMB4wklLKDv05686rS5fYRv3jt05PT2oMlONxmrfEsUCeI4HxV9sa+vZWZHN1Tok2U8dObCv6jXaP/qBtmbJD6N+VxRbPaU/kg+0M7HNyktgcwayGcQn9kHZQNjXtvxKTnIPktH1oA7l0et0a0wX9DfG4rXwesd54HVemN/Rf2tYxX/Ml2tLUVyoj4Ml0LO3qpMaQR/a1izvn1mb3ZV5psqRdSB+rddO9Emg3/y2Kkd9+seXJgZO1W4V++0DvCqzGLx9dJ2iAwN4m/A/FpqZpOMYAp33Fm8K3MZThndcxqx2Ls40Z7rvE/7p3mmnDv9uYZpp1uG39Rsf4+DvbCTwnSynaX86NUBfZnmn89fbPxxFv79nljWKBYoFigWKBv2QLqGKBKgdQ7hPjezI4Y+zOMayOH1U2Hs+132kbq76OWU3f1Xm/rmG8CUCm6zpNIJrOD46ljeWpfW4aZ6q6TvsYvG2+/pfsHyXtxQLFAsUCxQLFAsUCxQLFAsUCxQJ1C3T+43/8j3cCVtth9Tqvftc2pHsJDMAFRfuHyFaalGVU+xQQlYC0qLbYVoBtkyFdLDxW6LoA2uu3LyjWJ0VNYJnLWbaB1TT+6SgBIWgH/m1ncpH1k9AdyFAyfEds0nUJGwXzhY7Ltr4WrJZ3GSDRaZNRkfKsLdbu97ZYCyAKw9fAB0B05Y2I2oJyBFMJOCznJco/7ROoBfcmIXpA/CkQNrf2GZQWpdAACovh4//NLpC6xAVQF8BZuACEoukA3uswv2EfuvIuJUGTDGkGyWFD2sLs7T7F4SA8B+VAWjQ/B1Any4NGwB43Zw7YIM/pj3Kc6R4ANT4H8OyQgT6wYZL/hJQnbJvlYA8AfWUD7fHdlF9ItSKueMHmGZQWwXPmby5tAn9TsOAeCIFs2/0u3W9WW5MBhfTny5fX8fmry5sImMJ1PVuFUZZNhNRSf5I2NU/P75gM6PT8zBZUxicOaFBJNZVL0x0zbKDaBsuuDpRkvqIv5Q1IANUUzMGN7fV663KNe5fWAjiPQDrI8Hkb0jPwytn5hS0adQWcqoA5pHG2TGAyLDKxDgCoNxwlm2BhiGnDRvLzly/ic4AHsMGLC7Kr9+4+jPfYZGecz549D68uE7htPl+G5TrVHYCxzi7SJuRwMAoA43iYBCjEN+fLVF4dgBEzIBLyebywqcqFK8jVGbBPpOVgpzbwGeRGN1lmtLOr7F0Aa7g4h/job0gnN3lgH26mTibeNuI935QdWpsAuU6WEezDd2HzJ0+exOw8e/rC7PzgwUNJjwOzAE7ixnzMd14YG0DqLoPysBBIsCMWEE0KWeStUc4E2eDvBEYowAwgBwIdnjx/ZmALhOdmNsIzPbo5BjsRqIH+lGA1/NLHFCQEsBp9HrYh4INtCeyD9+iHWkZ4z217av6fwG1J5vW9+9igc+ACw8NOusiqm4Qsa+RRwUxMgwKY+p2hpRnfgxQGri8ff2nxa58+GPXN5uqfAJHzu0gjyw4ATR0ncFEWvseyUHAeQCAMr7Ju6JsU6MCyePjwgQEmkG6Xiepb+eKbDnDxxWYA49oWX3WxGe0cASj41cVvA3+IdDvyYiCtqjIwDWzDNAB8Q4lMlKNKZNKXFDilcp94T6VFeY/w9AekkSAegGYM/DoamQ0Rlv4A6XPWBdiDIB6A1RSowbp5dX3tfdnOpX7RD9I+NTlOAdOolCXkvHXsYsDNvku+7rYC7pQxqpaRgtUUdAuwvYHqJJ2oFwpWYzuGNoPpUyALyoe+p5KyCMP84ju0oUpM4l5lKOnzH3zwQQBgCpeC1fBvxqngVwUswLZsAzdrlzVE2dGXEIblpW27bsIgzSp/SZtABpZt4KHaylh0Z/Fj/Eb/2ay8XsyuLmsgP/ohDiHoONbu+z1LA56xHYctdVyhwN+29gH1hqBA2JD9FOIBIBQX/s70ALTNMHiXdQflwz4F9mHZIW2Uo4Od2C+/eH5ldkZY2vzkZGwgC5W3xnyH6UFYl4R2eWKk1UGHGNPmsbe0jernClZD+mlbjLWYXzw3yeP+6P9n771/JcnRJEGGFk+nqMzSPTM9izncHe7nO9yff7uL3TssMA0s0KO6u7pE6nwqXigP9zgYSfto7un+RFdVl2h6ofA8Peh08uNHbTSrgcxUNpT1Uecj2kbCVgo20bKg/2CMQbAaDk0pWK1NUla/pf6pUr/sR/FX2xYMo2krzaO2M5gXMM0KVkP5KqBN+1DrN4s0nkdY2nA2n5j/oKwT2DeB2M4enXq/g11Gozi38GOZMApEfJjtNC8FqzWBa3/LYDXaqQtApT6i983w9wFg6bfuCt/8lobXsVNbPNqu6/jltrzclR6Ns/n9h7zb9Mv7pF8Bnzrua7OnxqeAANQ9BZmr7Nrnn3/uo1IJaN2g9/P4ZqX5oIblB9kC2QLZAtkCv3YLKOiZ84Ovv/7aDlpiPKqHazjnwLic40rMPfRQBvsthOW7uidwG1hNQWnsp24L37bH0hyba//XBVZTAJz2j13h6Re1vY4GoO3X7js5f9kC2QLZAtkC2QLZAtkC2QLZAn+LFshgtVjqGawWQDMZrEYwXAarwR8yWC0wc2SwWtgsxaIbN+wzWO3GbJLBagGsmcFqYUCRwWoB7JTBas4zw2awWvAHbkpksFpgnM1gtQCeApgvg9V8z1HrQzNY7X7LMn9NZjWmKIPVEnv6XQCyDFa7nx/nUNkC2QLZAtkCvy4LZLBafW+hCT7LYLVfl7/n3GQLZAtkC2QLZAtkC2QLZAtkC3xfC/R+/5//676NVUJlUPTEjU4ycF/FA9mQoQzaieGEubF0UJ/Rs0kl6UycdG9lRBN5UMSladPwzVOsDJuYS4a1k/caT5fR2hgXwEDG74Y4ApgJGyuME0xbbTZUBrKRsDfhRDu/Bfvx3WoPtq0Yf1UlWbFhYnnRE7sA2CVWJJGsEkY6pN3SVlV2778fmRIgndm22JxYxsJGI+2AstVTUSb9CYYwMn5BNpRMaaKiGk5bJ5Yyynpui5XbC3PDLrKveRnQyKwW5IRSZIN4P+yP6HpeEtRY0/Y9Y1MbC1Mdyo+MaGA3KyPTFL5FRjK4sjGi+fKNLHEipep9IDKl9fc7148secjjbhekFsti7VzM72iwd8Nh2JyrysJkE8GOZifBK/ibsh9Emc4+mKXCc+SPzGoO6WlhViPTXKgXKf5duXXrKAPpgUdFyNd6W7ieC98C69JqGdi5lsutu1lENrXLpbu+Cixiq03pqli3wVnnYr7G04k7Pg1ylqePHrnD4yN/P53W5aXUf+jzYEbhiUKUY40BjtKrnk0tyqvtUn0ptonBBUFNlqusjD0IkqCsd+vtTiSTDoxVayrMW5BdYzxFpfW9rLEcMT2ecW0UbOil01pkJcF68uZdYFaDBMDl5XXwk13PnZwEhht8l0wqr16+MSY2MKtRNvTjjz91T58FJrbReOLA3OXjfPPelfRVzywV2R9dP9X94aDG3MP0jyZjY1hRlridZ0AMfoJ2gKwkYPMyRpwiya0qoG2/T+0SbEnmjyePn7bKFKqf4FQpJRqnB/NWSWIw5/GkqspyPn701BiGkHQyAMG/FDDRizK4bjg0H0A+IbfJvyZjKtILKhmGcMp6RZYafIflCKY8to14TjvUmVcSwxP8h3JvuGcekS4ufCINTNv1zcL6C5WGPJgf1ST8yJgFvyCLD2xCP4ckK9MW+vrQ3s4mU7sHsIB5RJ6YNrBtMX4wIrHsEJ5xIr1k9EH8lKg7nB2bj4FZipJ5b8/fWjqRb9pwu9sYo8yzTz52n3zyiU8n5Hk1XxyHoF4q+xTToxK0KCsy2KE9IUMPWKkAKmE7xvQjjUnO79TyiDSS2QhsmLQDyp1+MhwmZjXI4fHSMlUfQzp5If42CUiUu56YbmMXQ5zGNrcBM2Lop/CXbS//Bnsm5kX9LvLHMoK9VVaEZQR2KrJ2QUKWbQji53fhGwR6FuXO2mo8t/HYKEltIU1M/0ri2Ylv6HhGbQhXZtqU5W4v7RviV2Y1YzgrE/sRWJS0b2K5gAGO4XVzHmA19T2G0fYNz2hP2FbrjpYX0w+bsQ/F70wz4lSWKdofz+mTaENY38EQQxZGLxu9CEyK+J1pRtrAUuXbgdnMyg713mQxl0vzSbxLdjd8k20p0kimNPVzfEcZbdi2gEGMbeBqcW0slfBJ+jkYqug/YGylfPD1xXmrzPF0kvogZXRD+2CMXyLdqBKf7P/wF+XAPOL7bE9UBhd+zvJCeZJlE2H4LbQxKvfJMMhfYh5N0szah7Le4m/PjWrtHn0S41CWEexvthonKU/NI6YFDA9/ZNmNhV3Vfy+yBpVlak/wjL4NNjWW43SS7AM78TltEOpcnRmadtOxBNLP+JVZTdOjvqdtF+abGNfSZsogy7qj7SfuEzPcwMpL2w2VEIUMaNscUPt3zBMNkLcva0yBLC8wg/IdfJ9xxqRbH2AsbpOhtRVgPk0MdkPrvx4/CeNK1D2yo+IblAT1dh0H8KRemMopg5rJhnr//yD4rQ9+aTKgH9riwwzfBlbT9p9x3Ra+bvfwrWZ4/XcbU1qYW7cDyH5u4dvS+dD0t9nsvrbW77fZ+q7y5/vonziGRRtv9VVYcDxzYZw/6boVvsHneE+ZbR9Wu3LobIFsgWyBbIG/1AI/RPusa/OaDl1zAnv2t99+63/GegPH0Zw/4DnGiJwT4N9t+xK6t6Dj7u8TvsmUpvst2je17cM0wWcPDa/rwW1MqJlZ7S/17PxetkC2QLZAtkC2QLZAtkC2QLbAL9MCHqymSeckQ8FqzUkMw98GVjO65whg8wuCt4DVbJFR5EF1QbE5mWmb3Gg+FKR12yKovqMU1XaPnc+WSwFAXqoyyjjiu7Shbn6MB0nGzuPE4mYPwGq68UnwFr5qE75BAnyoTQBW6/eizGo/AdrUNt7uXMAWsJqGgQhM2+KxgtWQRr6jE2XEbwvhHqwWwDG1jRuRCq2nZ28AtbLaOG5o4N1dBNz4jcwIVsO79XSHshlC0ibK2GBDmkA0+BuBYmPYPJZj8A0C5pIcp5fUNEnQykBgHrQm+erFhWe/ER6BYr1y63pRKhTpL3YB7FXtwDYUWOsG/coNI4BvNBq6MgLa/IbcNkmjDiPKz0tVDigJOvIbej4eSA5F//FYkgi2Q/qrmM4+AG0mQ5LKF+myDebtxgGUgatA2UXk6WYDgFpI/2pVuPUqpA3Prm8IVtu5wTCALAajsRtOZ/5+Mpu6aQRpYSOW0orj8bS2GK8sGgaE2ha2Ee4lTeUy3xMgpvrYdrOzd2EnbtpttoWBYxaLpUMJ40K94abpwdGxbfgNB7BzKCTU3x7BhQJo0A1USEtho9KHH4wNrIZyo+QS0r6Kcpmr1Y1tWmOzHwA0XJv13h0cBBY3hH/9JgDaIBXwJsqGIo8Eon322RfuOAIIUIIvXr704a+uFrbQhQUw2hngQl7YmFeZOQPbDZMEKtJPQMlyva5JH9J/ID1KYAtkQNuZUZK0HzbKCcKYzw5a5RQByGS5ACB0dnYWkj1Im+gEUXi/LUpLAzeg8RzSimnBrG/fYrnSzgDI+HiqnoELFWQG8FICHqX2RxcT4b9JXnNnIAPYn+8CIEp7KvBXN8URD+sCnlPuDWASghgACNN8sg6gLHRRk/4/nyX5RYRlGuAnTDO+SRDD8XECmemCY1lsDYCLfBHIBdsR4MI04hkk/JKEXAKY4lu0CfIIuVZfJr0ELkf+GOfVzVXNtvRhDBMY/9HpiYGiUOeYDsRjshmztJEIOyTA4sRsjsVjA9K5gcUJ+1MWcDgcG6AK4RnP48dndq9yfgBr0ueRX/ouJKpp89n0wNpqlfhUcAb6AgOyC/hJNzlVfg5tiErxKriNz/EtA36tVjXpTLOzSFkpOANlSDsjbtoZ8bF9QD0myA9ACY6R6IP4BvyI9R2AS4KN9MADQGAKwmsDqxUiZdsxZLMxAr6rY0KMC1iP1OZT9GuQCvag8yi1jft9XWbU+qZGu2pjPIwHitCHKrsYyp95R9nS91TWBYAllhfsrTKgCozjPeKkT8IfCA6DD9LuKkP52WefWXsV+qPAFqn2QVvHeBSshjpqwOXFQvrfBCpS8BbSyHh8n7iKfd9mY/6PdLKuoe0nkK7cbgwUq+PPXVlYWzQZjQ1ctbwO0uW4FLA4HPTMPkgbfRgStATk4a/aVoHarEcKCFawmrZd6udIB22lMtAoX35L6xTsoLK5bcApX8fjYQOMeWhPBfVuNit7jvCME/KRKs3J+oVxsbYJTHNVJXZA3ZRTsBqeK1hN2zd+S4FxSA/tifaNlx//70J90/qicswKAAnzrzTvMCCXB9rGePtJ0q8ZXts61lmd/2pZ43myVQIHQWZaAUE6l0wAFvShIV8Yp9POtXHLKI2XVEp1K2g1nWOOxmnMNp0miVUA0Wj/k9MgF4+2FlKhuAJQNozfQ544j7RicJjmMO3aZ2J4nMFq7Qe8tM1Jlgx3twGkNOx9gFxdYDgtL61PP7fnmrb7pLPLPm3xNG3dtPtdZXGf8KzHKmWP/op9iAJN0Q9wvoC4tex0Y765btP0n/zvbIFsgWyBbIEf3gL3AavpmK4tvI5btS1H2D/96U8+0Vi/4QEQjPs4Xkb/wHd0rKV7L/i+rvFo31E/+BHWI28Lr3lpW9dvguHawuO9rv5L5+ssrWacXXs4XXF2hf/hvSHHmC2QLZAtkC2QLZAtkC2QLZAtkC3wU1sgg9WkBDJYLRiDi7UZrBY3ljJYzftFBqsFAF0Gq0XWvQxW8/6QwWqBjSmD1cIicQarhfYhg9UCPL7KYDVvhwxWC/Uig9UCgCyD1QKANYPVvv8yyA8tA9pM0V0ApubvdzGr6Tz7tm8pyEy/kcFqdavdBgS8q+yaZXGf8Bms9v3rbI4hWyBbIFvg52CBDFYL4LY24JoC5roAavoc5ZnBaj8Hr85pyBbIFsgWyBbIFsgWyBbIFsgW+OVaoPcv/+W/G3WYnthWWurbTsBQBtSBrSrKAuKUv8kd1JiQkiQl2Yj8pgXEGyODB+NoLiDqSVU1t06S9CRRU/aia9HXgFkdp4Rqp117dQYyMoVg4ZLfQ/gkJ5Tk9mbjJM+kcYLpiSxfygAB5hjaEDZJp64S41Tt5BQYQPaRtksMBKY2W3yFZKQdiU+McfqWMY55uckUEaSv9MST/SKymMoMFNhNonSm2hbPY8QhLSEMJED3kRLFn1CrAlMCWBAKylw26hllQLFRQTYVz5IS2ZK8BGGMZwCmMUmP2WEPNqMAStvvSmNQg/ydxVMl9jUfLsbvy6sMMmpDSIDGb4E1wWRAd2sL3+uVrh/zPpmMXBUZ0TybjjCrDcjsJcxqkJEl+8Sw33OjyLjWZFZj2pAWK69+Os0N+TyVe9tEmchNsXNFGQp8s1y7xXWQ/lytNm4bWbnAzkWWtf5w4ibTuQ8zOzh006MDfz+dHbjRLLA3eLmuKIt5s96Y7yG/ZAGplLEGZR0ZaJAv+v9kOKqxgKiEIsMgnZHwzm+Kc7FktVx7uU1cl4sbY+CYjGfu4CgwmZ2ePnKzmJeql1i4tF7DT5NPihRtf+Qgn+l9YDi2NHtAW0yQZxvaBhYZ+BrqEq6iQFkE/1ktSzcaBrvBPt98852/x4nMt+/fhxdckmv66NkzN452Xq3W7tXr1/bu4Ulg0pjPDy2/795exjicA4sMT3TCR6wNHPRrdlZmtSQfmZiTFssb86Wxb6OCXcCOpuw+ZMc5O3tsrDn4Ln1geZPYX1DfyawDacfnz5/7OMG0CPYwb6vVqsbiZmwliTzOGILMbpEhSaVdwYrHugCCQbKFwb8obfn69Ws7CYtyYTuPPDGPSDPzAluqfBvLelvuLE1gL1KGHvoq8kE7o3zISgV78DneZRqU+Yzf8V4icmkqwYY4EkPbwuqayvw9evTEGFmU9e3i/TtLP+JnmeKeLGhIF1nEPv74Y/M3nCYmY5MuiNYY2spU3zVf27LOSEdfHU+TTCH6R7YJ6L8SG1Bl/gyZM4ZB/LQhmPnMz5dLS+egPzJ5J/hF6n97ZkPkic+fPXtqccIelH+F9Bxtgu8z/WCyoQ2Pj04tHpQP04PwfBdyt/QZBcvCyMyXMhfCl9iWIj7mF99PTD87Y/oB055eyialEresazoeU7Yh5B3lzXSdnQX5SEhlKVsS0ww2Eubx3fl79+LFC2vH7PCAyspHMKBvBzZJThQMpywLLwUex5O1BXh5XhtrCWOrMj+BWc3YAcFaGtvz7S4xgCrLozLA1caiHUxRyDcZV1BW9BmUF9sQ1H2WO/xNJR35LvKqzGrKLEUmM5QR0494OEZF+2rMdsKshjTQ/vArlQGlX2l6rq+ukiS0MBciHraNKHP6PNLINhY+r/7ANCPvJqG7T3LeTQlIxjmsDOzQAAAgAElEQVSfTRML42Zdk642mXX045HdCt9Pvjq1+g5WSNoH/YMyliUmsCQNCfuxLPC7smzShkgz7YZyYPzIH31VvwX7aB+t8wvaCn/5LhhylbnT2PhWi1rbmxg0D83mSHtiWk2dqI6j8J02gIwfn8cxG8YniXWsZ/0I8mjPhV0b7/FdMLSxXUKc2obTB+CDrBe413ZM2ygtI4x1cA1GiblC51/KdIT32liPUIa0uUpaq8QnvtMFckkMl4nJ8ma5qDFZMk2YF5h86nQq5UJe6DiiMfbflDZIYDNNYFxL/UJgPYbtyKyGunV8Esa/Ey8dHOwU5tPhG5iecUyNvKX5H/rqWndx6z8wNvk1yoAGG7UzrzfXH5oG6npP49S+uvmtrvjvWufQ72r8XWC7h4Zvpp/5vi0vmuau8F0O1kyfvt/2zg8VPrVbpfWTKhePe7Z5aFfY3qPcdAylbQjTq0y1969lOWS2QLZAtkC2wF9iAR1f6/hQ5806p9R+hn2BrrvgPa47Yg2J81pdU0T/wHkD+gdb76+Ntepz2S5mNd2v0TBd4XUtX+/bwvvxM9ebhWn9NqY0XcNp+5btDzXUUpp7TW17DrU9mb+ksPM72QLZAtkC2QLZAtkC2QLZAtkC2QI/ewt4sJpOwnSj667U+w2MpK1YA6vZhEImN9jMsEsAWApWs/hiQC4uYnLTtuGK7zDN+KuTIE1/2yJuc4G2OVHC+7WJUS8BxXTx1QNQ4qK1TlghxcK0zScB2NOMM4DVwoK3xgPwlm2Q95N0kXNJwixsLASb9qJEJO5rC7JONmAqXVhvB6sRPObj3AvL2mBYk5W0zFQJCOU3gKMUJsBj9UlqBLJ4sFraDSFArYJtRb+rqALrABZuubgbNkzCl3XzBJvTBIH5KEz2dO96Mc+QKayB7yjZWe5MOhNgtSTZiW9Hac5dIZKgkLSLaSsSiG08gL0o5blzVQS0leXG3nUAq0V5UwdwXpS6RB73MU5IcfZlo30QyxcysryHlCjvVfbUVXvXY/xVAilW+yTRCLCaylEBRINrswUYK9h2u9qYDCjAVMU2/LBc79xqHfI4mcxM+nN+cOxmUfoTALZBBG9hA48+cHG9sE13bMqafGSV/Bn+w4Uf5I8L+QANcMOyKY81Gk18egJYLYEjWQcAhCLt/nKzTbJGru8ODwOo6/joxOIvqiSVqCCPSkGfAI3F7+L7ALbQJ4sIWNxusREbgGjIaxFBjYNBz2EjERf8ehPtebNA2sJzAD6++vprf//VV1+588sLfw+w4mQaAG3Tg7mD5Kovr03h3scw+HcCKEysrF+8eGUyr9g8tE3NUQICAtDD5wpG2QrwRYGGkL4iKHM61LY3ndBEeT169Min8/Hjp7bZjLKi7N37d+eWTiy6UfoTgKdHT5/4d+FHAMfhAsCA/qMbzCozjTJP7WDyJd2YB1htIxvt8yjDijQzfiw0ctER5cKNcAXZKFgN6dONbZYR0nJ1EwBBSD/bNKSHC5ZNYAd9Hn2IAh1YRvjL+gXApG72+w9FOVT2ichTkshMIAPET8AHwGoEBKit3r99495H0CTSQmAf0sD2RGUHAYJhHl++fOkgp4oL4U0ebjazb/Wk41fAEPoHxuPbydi2Hx4fGDgDErsmTbtcGLgE+aIN4fPMI8AADA+QlspZ0m4YkxBwh/QaqHG7SzLKUcYQ7wCsxnQCxEMgDnyM5atSH7PZ3Gx4eJCAj0gXfQz25Ltoh1XWM8mJ9iwMyo1AB6SX4BWNE/6iY6QEYEoysrBxG4BP4wHYwcDEkyS5i7wTAITf6Sewj8re0YfxO+vLxdWl1TXEYWMvOfGNtDGe9XZj6YQSs4LV2hbd2WeivGob9VVVk35m2sYy5kE/awDHMoH81Cf1UIGCw3ZRohDf1fEh/JNp1jYEZauAJAUpMg0KDNXxHspfgVDsCxCfgtVoHwCz6GNo3+jnKlGDONkmqLQ0wrIeNcFqtCHywjiRX9Z9fJ91BHHwOfoKtv/4Ju2AQwcExSrYF3EybQCr0RYIr+2hyURWqf4CHMixwWx2YP0U0kD7qFSuAhwVUKDylChj+ie+r0DkNtlHbcNVZpd9Hn1VQZFavrQPxhGMX/voxU0CESKdBIJTAjKMKxLwDnMWxh+kIsMYozn/ot8q+ALzO76r8sf4LssCsqXMC9KZxqIJbIrf7TCDSFTDL1jW8GvaFmljnNru+fKK8wVILTvKtQ/lMFUch7Hc6Cd4VwFBNhadTmvgY6aBcvcsN8uvANAhycoyul6k9g22TJKsw9oGZtokDGNDXvRPjCfTeCDNNyfTNK6bxPE4ymE2C+Nl9IUEq8GmvUF4HkC2CRjHqZS2MaEPqSXn1n8okB7z2vtcD92Q/CmY1brycRsIrLnm0IzjPuCwJvCLcXR9txm+DbDVDPOXguHYXunfZn/b9ttd4dVObem/y45qo7Zy64qzq7zsUJWsbyEs6yLq15MnYe7CNqvNDm3rVbB91zrWfepODpMtkC2QLZAt8MNZoNkPcHyCcSd/w1iN91gr+eMf/+gT8PXXX9cOyunam45hdcyj4DDdn+kCnz1UBrQLQKbfagOxhT2HMD7suuc48rYwzXe1pLr2YR46JvzhSj/HlC2QLZAtkC2QLZAtkC2QLZAtkC3w17ZABquJxTNYDcZImwkZrJbBahmsFupDBquFupDBaoF5JoPVjrwdMlgtDCAyWC2AKTJYLSzkZ7Da0Nshg9USMD2D1ZzLYLUwjspgtduXOh66MZnBag0AtjC+ZbBaOpjXBT7LYLW/9tJj/l62QLZAtsAvwwIZrBYPxWew2i/DYXMqswWyBbIFsgWyBbIFsgWyBbIFfuEWqIHVVHoGm22coHVN1LCgTNnOvevbvZ6aCURaPKmdjmODCUxP6NCOezmyXf9uncFLWZR4Cklly9poqO0bcSG3voibTpPXQWt1djVLcz/JoiDJbdTbGs9oEKQCwyUMbZBIsfQkCR5ITdklkqDKHqd2rvzx9WBfSKFp2Zkd9yl+TVvftUuZGEsXynAQNh/bbRjjFZlRH388Ra+yXIEaLeYfn41sauV+Z4xreHeHf8fNTsovhjIXGdToV8Ne3w0iGwC+lczsqeHCP4vCeP1CuYc0V7vSlWRxAxNWZMYCUG8X2bDK7cbuEZ6MWdiILXdBLnPYr9w+xoO4ezH+vQOjW5Q6BZsbpSF3GzeIdvdsBiqhGJOMdJINbgSGNTLjQfIshsEmDZjWcIE5ZhCzPxr0jaFnWySWHUhPkj2i3HsIVrDDfuD2UQoIkkzrVWAF22xKt1mHsrhZbNzNchPNWboysr714dtRbgnsXINxYBrzEkyR8c/LDEWZWn4fYZQ9CNkwxqB9O/sX2G6UuYonChG/bQZvkwTeaptkKz1rXWxftrskkwqB2OTXiakR7QlPQcJWpPUDw1mS6Bo4Sqkul6sk09Ybul30h20B1rdgQzCX9EehwAD8urkJ0pZXlxu3WQefBOMY2Khwfffddw6MQ7j8yf1RsO1wMnHHJ0FiDzZYboIfIn+HxwFIhPDX14GN7M2rt4mhqqqMlQSn/inxNj88SLKJwtoFtjiyT4HdhmU0GKayOJwm9hRlTIE0KhmtwKLE8oI84qtXr3zawLrF588+em6MVmC4mcyDhBWqOpnVwIZD9qaNsuWJxOFqmWRnUeXoc77OCtMR/RMMeeNJkq+lL6EsyAqmzGpgTSBrEexM+yCtyoLDsgCryU2UMaUkJsLCJmS7Qbr4m7IMgi2GaQbTDdmqlKkLstrGciRyfmjOUh3pWTyQ6lZ2OjLogG1Qmc9Y126ur8wOeE+lylinUM5Pnz715QVmNTIn/eEPf3DffPON+Sf9DYA/siiBeVSZk4xBShhGkQ+m5+gkySPC98mQ9O7dGysLhDdGqOnEmJPwjN969eqN3SvDDWSCmRfEw3KBbCjtDPYfphPyarxXhiTYWW3FccnR0bGVC76ljIYMg+9qO6M+rGyjDKMSdUgLyxfpVCYQ/Vbb2Axh6c8oQ96rX8NfOK5QJjx8l/ZRmRMw+jANmh62u/gLpjSVqOZv6D11rGhMY8Jwxv4T7+h4Q8dICmhA2o1FSdoDpNlOu8uwyDOYchwrTLfKgKIsuQhrbHxFYeWobGH4PhnskB5ls1FfUllDlbLlPeLgt+AzZEpDu6IsZSw/tp2wFdox1n2Us8qMst1QhkVl2MJ3mf7LiwuzJ+zHtKkf4vu0rfoJ8q6MWWzf8MzkNbdJQhHptD5I2JSHImMNBltlJzDb7pPNYQe2URg7qyQPfRvlqMyIjBO+TH+A/zOMMpIqi57mF+nXtlfnOYwTbamOc1hnEQ/9AWHpf5B7VjZEa0uX14mNEtKPx4FNFuzADIMyZ74gQ8lv6XxQ+02kgekEcyRtqwxt6E9N/ngU+lVcmn6VAcUwnf6G/CnrHu0Af1BJZd6jv0oy0KleIx4/bsO4qDd0PUqCis8gH0y/srRqOpXpCN9k/4h7HR+yLPy8OM47kEeWtTKrYQDfxpA3GiWGWp2jYbzEf+M7qY9IcrF+bEl50JFKuocxYxhrh3vY8vAosH17+02DJKiOeZsMa0qSXiNM10a85f5vjVmNft5mljaw1G0AqrY1mNuAVV1rNm3v3AZia2NWuw/oDXnuSvNdgLDm7/pvTY/a9a44m2XwQ4fXdSa0o2yD0R+QURp9MPsHHV808/FQgOYd1S7/nC2QLZAtkC3wA1lA+zX2RyrjjPE0WNRwffvttzZvrqutDG3cp3MFP0aNYzcNX5u/etbbsHaIvzonvg8Tm85Vdayq48q2e51naHp+yPu2OZDGjzzn/vEHcuQcTbZAtkC2QLZAtkC2QLZAtkC2wC/AAp1gNUzC2gBPzYkLpVUAVmtKePr8y0kclQHtD8KiOSchnIhUHavg+32SZWlKtHCipkAuldfRNGuZ1Bdk66WVJoJpEqnxDEdp4ggpFgA3mF+VuTSwVMKJfQBWS19OQCyA1Wh/SGRqHnWBlO96sJGA3toWjHvKmiZ2VrCaTggVrOb6SYama9Ea4XWTzya+Yaf3w+oAJEV8XJSF20cT+g3RCKIKm2SR4UxBdVUCGw36fTeK6QNmjWqiHtBlYDUAyGISAGqJMqAerMb4y8JARWVROPyPqyywURpAWmWxc8WOgK3C7cpwvwewjWA1h29FScp+hZrhw3jAUgSxAfA2jMiyyRAbhGERYtBL9c77ZwS3ue3WZEMhGUoJUeRpxHj6QzeI8cynkySNtEmb0JBtNKDnIAFM4T+DCITqAWhVhDQDrLZaBuDa1eXSXV0v/f1yuXbLbbAPpEHXEVwJ0MwwSg1hc2wQ5TKn07nfMMSlm7vYPCVYZ9jvG6BhNBjWZJ7oPJB15UILNvuSfNI0SQHerGzToHSJth7fV7AaASgXV9f2LsBVTA/SRnkn79dGf4+6FhwXQLXVKgDFbhYr25icHcyTbBzAagSKQi42OuJ6vXQ3N8F/Ls5v3MV5kIl88+aNe/s+yCYChHN5deXvPWgp1oHDo2MHCTdc86NDSz82Z7kxgrpDYML5uyQ9Wex2tsmKjZRnz575eI5PT8yeAAzQTwAG4uYxbMZ6fXB4aLZ6dHxkZYdvJkBE34AIKCtutG82hYPEJi7ETYDCF59/6T755BP/3EsNjoLPbHcCjLi8NElKAARbJYv2STYaACPKiuFbvIcvjKdhw/b49MxVJeWYEyAAYZl3BSdhI4p2gz0I6EFaIC/nfWOzcaePzvw9AFqU3EU50oaw/+PHj30YjUeBFLhnHmEnAlBgHy6Wor8g+AD+g/99GtaFgaUU/AHAJcPTHgg/Hk/Nf1QGrhAfQL7oY37T+zBsdMMm3KADkI92+Pd//3dbxEU9YnjYj2X99NFTD8zEhYVeA+31KgMowIYEWwD7SpsABEhJWYDVVJbU5AWfPLbvwg+Z9/fvL2pAQ/atB/MEIkSaEthrYHUccVgdWS6sbVGwDuQFTaZwPrf6dXCQwHboBlVmjuA2pJPtFSWLvYEi6AN/FWBBH8JfAClYrkgn0+99fhyA84g/jStGNXk+BQ5yAxbv6GK5gtc0ToZR8Mp2u7Y0KPsa7hk/gSX4Dt41wBb7wIb0CMYIBjTZhT7Kp1GBZQp0E/AZ3jN52V0AEvO7tpBfJeALmmyz1SiBdJFvhkfbzPTABxWsRvvA93mPMmEZoV4oiDDJ2i4tTpRpmy/BhqxraEMI4kFd0Q1zxom6wnEaAJkMj3iYHq37rOv0N7bhCla7ury0Ng35ow9rm4Y2MrX/SbYb+WabgL98F38VrEa7IQ6V2mRbsd0kEC0OAiiwie3tvkpgZeSVZbRYJDsjbqYT3ycoGW0vy0jBhVqndA7SBO0pmIx9CmzCvGj9Rd9Om6j8JdKl7Tb97fGjJEOscs+b7cr8FvHRfzDmZR8B36FvQx6UvoH6wfjxTJnhGEbBajquQz9i5Tg9aN1kQ15SG5L8VvtQ2IllV2+vBrU+iPnCNxPAFzOeUOmLbdk6P/UHRWQD0MaH2yS7rO1ckNIMAHqV3AXQVg9NsT3ROg6wGuOaTMfWDsBPEwg1jVetUYoy9zoH5LgX4DbeYw5h87deJWPjMNcO4+Uwj0Pa5wcBRAiw9NFROPiAgyb1tlwPcYUUYRgsTbIms/N+H8e895UB1Y3V+3zgp2JW69pAbQNXNUFpt4HUmOe2NZimPbrCdAGzNO4uYFlX+rvCa5p+bLDaXflCWn5oUFqXzfVbzXURfYeS8mg/OCbVNTZt++/j7zlMtkC2QLZAtsBfzwJ6qIFjLozveJjxxYsXdsgUcxLOPzBv4NhZwcp6qAH3bWv89wWrdYHP2sa2fpw3SOv5ClBri0fTpv1UM20siSaIjc+bADsdO+m+wV3x/PVKPH8pWyBbIFsgWyBbIFsgWyBbIFsgW+CnskAGq0XLi2qGf5LBas4AV94gGazmzZDBahmsBha3DFZzLoPVAsgvg9UyWG2ZwWq+LijALoPVAoh5WxQGAMlgtXBqA8A5ZSfIYLUwEeG8I4PVAuA7g9WCX6xWCQxXZ7DLYDU/PVVG7R9hNaULWJbBanVgGEyfwWofOmAGq/0IlTJHmS2QLZAt8FeyQAar1ecoGaz2V3K8/JlsgWyBbIFsgWyBbIFsgWyBbIG/QQt0gtWUorpJ0azMGSoD2sasBsa1GlsX2YkaMqBdzGrp25BuTMw3evI3AcuSLI6emFe2g7bTPCj3ihKL0QnSaaN04qkW51AYm0SWxbMmkUVMEHD7XV1qM+U3ybv4Z/Hdap9YDUowdcXnmhdld3C9umxrspvIxxi1WH2BGcxqrWUkSS6rvTETgN3KLolTpbLIHoVweu/fo10gfRWlQkswTw0SxTlP4HsGlCjTBTY0XQjnBgVeo/wnntkpLZHR3G93rk/f8xsbMQ+gCKAkKBjLyHy2WbmyjFKkWzCoBeaWqhDGhW3hyio+L8GeFe+r0tjUej1we4VvldXG7SMDWbkrjNFhPBy5wTAwGAwbzGr9KEtardc1ZjVKgsLmlAEd9wauH1nWwKxWRsYYsNqQ1aMot+nUeT/J+O72AzeaBMadYX9MNVRXFHu3NPavhbu8CrKSYFa7WkYJy+ulW24DQ9hgNHSz4wBe8bKPk8BCAVkoZVYjOwXYX8iqBWY1phN1zU4a9vqWZrBx0Feno7GxR2y3O2NUulkl2UQwSPEUJKRyyWyBYidDCZjVkszi3NhHwDjhpUxhk1HfVZR2qvaeqQMXvrvbhfvSk9EFH0Yaydi32kKGL/gGfJj1AWx9q1Vkp1vu3IvvAhvWdy9fiOxg4ZarYOfF4sbkPp9//LExq41nU2OWurwOLGw+PWViFNttE0sQmNXIngFmnU8//dSHB7NaYlhJsoZgBDMWorJMElTjZP9xv2dlByYwMo0pMw1Y68hkg5OnibFsY6dQT0/OzB9wMpWSsmBWI6sc4n7//n2wyfVNTYaMeQeYUGUTySoEBh2mDXmdz6Kvnpz6uHApA5BK9SnDCuz22Wefma3J7oPwZIyDfz19FtjvwI5DZjWVsYP/Q4oPF/yU9oFtaB/YkydzYU+yi4FpjPUIzGoq88fTvmD7I9OMMquB6ZDxq7QrgJhJEm5i7DV78QG0yQyjUoOeiXAa2FqUdQlMTqxrKsEKm3z++ec+/MnhiUmFgmGN7cBwMjQmCoQny9H1zZWFuV4mZqnVKpQhLtiKdR9yrMauJBKQkOlkXpAvY1Bz6eQx0kwbzueHxj4FRiL2NZeX5zXGR7JnHBwc1diwkrTfNElerrbmq0ivMkJxrHV8fNopC8g0w2a0L/yCLFnqz/g+gUEqn4f2sNiG/g4+aKxg28TE2RxH8bsqk9dklhpGJh/0QfRPxE1/UKZDMKsxv8rktNpspN1O7K0gt7QxYWRHRfpVCry2oF6Te96nOKVPUfYmjHNMclGHPCI3qdLzO8hqx7EK2hvel1Vl/gOfZB5VBpH+6tM/GJhvowyZR2V1Qp9JX4INWd9RFsqsRhZG1BuWKdpOBUUxPFg8WS7wEfUTpgFpZt1UZrJiu02SlCKViLyopKzKvHIMD5urVLRKnRqLar9nLHGwubK7kZHx/P07aysOZ1NLP9o9Y78TZlmVtoQcN+NEGplHpI12QDxsK5QVDLZJ7FapPVHmV/VD7ZfV/5syu1qOvIf9yVqKNDJfYFbT9s0Y0Zz018KkiDEImdVQ5uxHDg7CeA0X0qNzv1R22xrLWirHJP1Zs9s8yX8rYxbiTzK4gUkVF8JQ1lnBaiq5BB/ROaBK37Lt9c9AtYzxmBs4yJnjgg35Lr7Fd5UpTSX9cM+yQfjE5jtO7L/DJH2LtLEsmjKgqU1IkrjahoDkjflEPCbhvU/zaGXnAKt3mv+meVyvn3xyFNlpvVzzOPRrQc40MqtNMeYN0vHjcWKOq8v/eiOGC38TCbj5S9cN1gV+jcxqXUA12OEu9q8u8Ju+22Tqanun+Z02oJiWy33C63fvG17bHn7vtng0zH3C35X3v8TmDy2jtvBoR/hc14fw3ObcRVGb02h/ovLRd1akHCBbIFsgWyBb4EezQHNfQft4zneVzRyyn5T+xDyHYzcd093GjsaM1NY7B4OaxGcb85n2Nfj9ocxqumei8bfd41kbE5vmq+veDxdNkaK+Z8K84/fmHpP+pnH8aAWfI84WyBbIFsgWyBbIFsgWyBbIFsgW+FlZoBOsphOI+kQibWb7CUyUUPGSTHExu7aoJ2A1nfhBBrRtEtOUATXgkZ/QUE5RNiwFENYEXCmojpOtprxIAsC1g8nCxkCUaBwMapupLgKt6hOyJFOoE7iaBOreOYL8sGlkdoAtCXTDnkLc+MQmKHcHNP2YWHPzA0AQgmmai9wkRQOQi99S0EAXWE09tdxVnWA1m+DKZnB0ixQFbQV5vn3YFO9VPQOreXBaBFr1haLc5zGGB8iNpVTJBrOmHyVFiUzYgcC6XgEAWXBQb0MB2SXgGtIVfKzcAvAU5Ue9FGlIc1VCIio+L3aujNKfPVe6KsqDetv2wsYYNo16McwO7+4C20qx3hhoaQgf6yWQUw0MGH1+vylcL262AVxnUqf4RgwzwKJFtNB0PHKQOMUF6U8utOyqtFEXNpFCEcF/KAOKe1ar7aZyq2XI78XFtbu8Csxq788v3NUi5OX8euG2RbAPZDNPovTh2eNHbhY3wSYRtOZt4ga2aXZ4cOwODsMGaX/fd5BKwrVeb00adTQAiC6UC0BIlEydjZNMWAC4hDT4TYKYMWwG9IZBBslvHK4CaAybj5uYZg9GGU/888PZPIVfbwwchnwRNOllJTdRIrbcu8EgSFXOpgduMguykthkhd1xLVYLA45UADJGHAyAkdsilNG+Gro//znIIH7z7be1zXKCnK6vF7bx//kXX9jmPcrxm2++8e96O1CSdR9tASDa8WkN7MtNEjC4EHQFsBrrMjZoUU64AGLkZrm3Z2yjAiAp+AAAWgRHYtGO7Spk6IxVYDxzq00Iv7i6dpDOwgVJUG4G74oESPWbtdNQLtjsZLmjnCn7CDuz3xlDWjo2PF4yVWQ9mR6kmcA1ABm5Sd8fTNy7twEAh41ypgd5VSk0tr+/+c1v3BdffOHDs7zxF++9fPnSnj1//tzfH50cu3UELAJsQHAbvk+pPuSXgACkV0EeKhfIsgBYjUBPyO8S5IE0E3SyuF7W8sL0n509NrAabJhk9VIfgY1yxgmwmoIFmG8AAwiIoS3x25///GcDAcBn6G+wJdOG+CkDutvsDDwB+/C7B8cHVkYKoLlaXJoNz6/SPdoJfkslGosygVmRV6b1o4+eW/qRNpbL+3cXtc1GbjCenj6yuqxyiqF8QhuF9lOl4tpkDSeTqX3r6jLVa5S7ghV472Xb5qFtOTk5c7MotQywHesg6hHlqvFc21ICZCEnenYWJN8QD33Jg9Wi7DXqx11ANKQzyWimcQjaUo4t/AJ8RFKj7ip4lPHXAE+xj0Xa4AMG3Ly5sbqggDyA22yjWMZRAKu1LsDLc/zO9OwFfFkDaOwD4BcX8mJAk/gMz3WcDDAMbeLHHnYwo35gI405k7S9gmZQLxiPSkR6sEmU6oY/0s9Rf9++fevTiTTyuUoGw3doT/gt2wG0T6xrALwRJIR3Vf6S9V3lTVFX2Eb5MUwct+H7lGXEM7ZdCmLGM9oTeUJbFnwySVGjPrLtPZrPrB9BXeBzxPMf//Ef/t2XL76zOvL00ZnFibywLHaQ5I4ahjpPUVlDzSPSqEA0xqOANgXvKthR20/ca7vEvMN+bA+VbY52pe/pd1P/NbD8np48agWz4hAE39X5AsawlI6Fj7Gs0Zazn8WcBWAoXEjPch3GZsvFyvrx7XrjdnFcOhlN3SSClQ8hD30UAFDHhyduOA5jMAy7GX6zWluco8HI95G4cHjjanEdv3XjD0DgmozGBj4b9gdusQzA5JvrhaOE8AFhR0UAACAASURBVMFsbvHMp+mwwfHRqfW/KDvWL9Qptqvwk8ksALhwGESB9bzXwxIqa4T3WI/QpiogleWFdprlvri5TgdvSgW8BCAZLtRxpo1gzmabAx9OjB84bBNmSB7oHw/A0H8DI1scq85mVkdRn2Zx3IqxHr+p4D3MgeMUJYPVYmOo6w1sH/n3LnBV2+/Nd7uAYrd9S8FqXd9oA1011wx00/4+4TVN9wnfBRS7T/q7bNwV548RXscF2r5q/6+ywAQY62EBtLWs1woGQNz672Z5539nC2QLZAtkC/xwFmB/1wSrtR2eQhv/u9/9zn8cY2jOb9C2c+yG32x+ud/bcwWW6fhRwWf6XPcQmmF0L4DrBPcNT8s1QWYKetP4u2RD2/ZwOEbVb/BZG6gOv7WB1Zr7OT9caeeYsgWyBbIFsgWyBbIFsgWyBbIFsgV+7hbIYDVja8tgtebkUp03g9UyWC2D1cjMkcFqaBsyWC2D1TJYLYwbMlgtsktmsJr3hwxWO/B2yGC1wFabwWoZrJbBajh0cD9KtuahsrsWUn4KGdAMVquvmbCMMlgt9P8ZrHZXrc2/ZwtkC2QL/PQWyGC1cPAqg9V+el/MKcgWyBbIFsgWyBbIFsgWyBbIFsgWcK73r//5v9uKY28wbGVPKWvsZYlBAad5wOjiN+eEyrl2SrevLBfDdMrfq2VGiZaenP6PMnq28OnCJuhDL5+2lvi74iGLEH73p40iddWHJ6E+jAFhOcnrOhW1B/1PlKTpgwUkMgD59+LzWtZh8yoCpERqQhfIwcxEabw21puU0g8XlfFdZfjQE818D98CWxdtcp9Tz12noUwKdA/ur8g6Bpa1eL/vp3JubgJU1JwRZrVBI/21xYagxxjyFyVLB2DIUOa24LZBkpS0Gn4jJb7rGaMSkx8YsXCB0Y3Mav7kXCyjPiQ3IwNcYHkIZefZ9/gczGpRNnSzhLxXzHO1NzsP1QlQ7pFtpufTGVm4kD+muapcT+LpxTQzryERibkB+SAbXFGWxspwOE3yT94sMR3ronA3i8CAdX6xcIubyKZ2ee1uluH59c3G7SPtwsHhkTt9/Mg/Pzl9ZCcKwSSY/Ae08sGvIKtHOSIw7ZElCFkiOx+kCVkWAzfwkpy4ppN5YoV5+9aBoQgXgCOQHcWF046QsOVzsA/x3vUDy4RnAAJrh3MOzBzDeL9aLt3F5aV/Dnaz49MzC39xGZg/wPJ1dBKeHx0du0E/bMqCGYQsTdfL6ySdtlkZ4xHSdnAU2ERW68q9ePHK34OZixIyXhIuMqXhdD5ZWCCfSEYr1Bcyq+HvMrKXgWGI9QIsGWyjlM3r008+MxlKxEMGEaQD7Ha40LaAgQ0XvslyBNvKJqbtxYsXVl5wzcTgdeYeP37s3wUr3vUilNHV5aWxsKCsyD6CPPJ+BEmqKFW12YERJ9QplKExhy0WbgMmPc+o6D09fgsSfqn+Wpsi7QaY13j6tSr77jKWaWDFS20v38WpWbJkgRGM+UI5sqxx0pasb7A92WKePX/uVpFJDqxjlOAEq5qexiXTAr7PNMDOjB9xksFF2/yTszPr7/Cc5Y46QVYHlAmZ2CD7xRPBSAttDjYdxqt9Gaor7QCfZPxgCyJzHoBrZOt59eqV+Ql8h7bCt8jehHwwPaP+yN5FHMz79GBqfg7fI+vLYpnY4N5dJJnR0ajO/Mrw6ENoQ/wl28yzZ8/Nt5HfVI7X5mOoiyYVNz2wfAV2peAneI+bk6PRuMZuxTJFHKw7KqeId1kWyHeKJ0kYg/mIderk+Mw9enzqv4v25noR2iiwRnLcgq5isw1MSJAsJssOmCyPjgOQCEyQemI6MfQkdjQ8Y7l79s0G6yniQX1X1jGrU0JXxT4zhE8SWcg32zrWXYRRH4AMKNslleQDQxPtORwkprSqSPKFtdPowvyKsjDGI7BIxnEO6jfLetiQn+ZYS2VgcN82LtJy1Hqk7FbKHDYcJZZH+CYZ1fCXaVPWLvg1v4t8kIkLcbKNAjMT2wrc08fQPrGOo+6yLqDOUk4UzGiQOsalbRTyhbYeF2QkmTawarKuwVdNnni7tXqNdNKHEQ/bJdiQ7JJ4V/NFXzo5PHBkqURemP7dtnBfffWVT893L761svvk2UcWRhmi9tXObIu00D5gImReYHO2z6ibypDAtGn54tsq4Ul7KuBG2eaQftYjlAnbHGVWQ3wsL8/8OgxjFXxf2Tf5LdiP9+hPNA1tDEvIo/ZxxmR5cOCm0zAWAvMox6jr7cpkrMEKfBNZ1rartclrYmzWi+3DJ8+fu+E4xHM4O3SQKseFOkWmWLBpcvwwn0xdL0qujwdDm9fsNlsLj3eHUap+vyvtXaSHYx6wEpON9fTo2M3nETTZT0ze3raxL0aZzw9DGO9XMX5ouqu8MvwMl/cFmV/Qtvgm2eNQ1ixfMMmluUlql5arGyv39c3SfAzjYpV/Zf84mY7MB7T/VaZJP44VdkPtr5F2/D70LMVhXMzvQGobzLu+T5glVkTUZ2UVHE4C064fNhNzJuzMYSqV5po2/8ZrfEwpUR9TumBHY9Am+3X8uboHwG3YC/WjRpjd+Mb3+edtwLTvEy/fVaZzPruNKaytTt8Wvospre1b5ufxx7u+hWBt8TfZ2u5iU2v6g/77oen/sVnWHppf+g/qq7I6cmyIsS3rOuqw9ie6ttTma0jLfcCdbew1P4Tv5jiyBbIFsgV+aRZgG462luNfZQbH2IftNuZXlPvE/IfrHCrJ3mQ1UzUXbZ+1Pe/aN+C4y4+3ZK+gK7zOy9sAZ00GNV070n2SLuazLhlQlrnGj2cPDX+f/uuX5l85vdkC2QLZAtkC2QLZAtkC2QLZAtkCf7kFPgCr2SK7gM9KagUS2BEXxCHlyUnGnrqEzYVLYLTiZAugE1v07dWlkfi8gpBhBMfVFtck/tuya5uX9wSrMXw/LnYj7tqk0yudBnCMbjqm1XfnZf2Yfg2jEzCCf0L8DalQonI0jwBmxc1egjSaacNGEtPfi3JbbbZpW2jHsy6wmk5eLV9C1d1chNYJq36/C7hWX0iOIDABinXF0Xyu6dfNcgWueZAXNsmqvRtHUKCfqCtYjWAv7KjE3Y59VZi8JgBtlC4NG9UxzZDZjO+OUFbxHr+TQaDndrYJgzgJFFuvlyZXis2vXtzNGe77AUBnG2OUidzZhkBvVzlsuoZA6d5LgMa0ARBJ/4OsU5KeTJJtWKQhiKCP9+Im3A5STVFCsSh2brEOoLTF9drdRLAXsrvchLRtNjvXi8Cvg8Njd3QaNr6ODk+8hCQubMhykxIL9gp2gfQm6xcX6SH5VFukiYUPn2Ib5WUiowRn3w0MfLBcrhO4YbszMMR6vbH7zXZndXbfUwmzBNrDgtT7i3P/5elkZiC88XSW5ESrvQMABNdEAATXi2UCAy0hlxZBWotrt44bvZC3olzabH7q3rwLMpQAAXCjGhumBCKojBrk0ggOgE24eIa/BH/4DcAoWXcgMlXYIHn27Jn/1qeffm5yaXiPm/QodwMw7RPICe9yk1PbAWw0JpDT0MoO+aOE4mZXWvxIp4FCRnUQD+v5eDJ10yh3uFrdGMgPdnj/Ptjq/CqBApFek+eBJGi8UJ1s43aU+izYeLEIsrZXl0sDHsEH6XvwNeYL9mZesLnEskMZ0f4A0XGTGyCJJx8FwMfJ6altkGPRk+lHGJVw4OYVbMw0Iz0EKCh4Bb/bplm/X5O3YxoAVmOZIi/0madPn5mPwb8YfjyeWr5UanAp4Eu1M9IP4CQuACYYz7/+679a+gF6IVgN9iE4A/ZjfgFWI8gPkrIEtAGOTYk6gFUIahmMEqju6mZh9gTYlW0I8ssNwOPTY6sXyC/DQP7M0iDyixircMEYtqe0K+RB2f5oHVyvi1p7xTAq34n4FBDGNASGwgC4VHAYwqtvME7Yg+BR1CGCfmAzxoO2UcckCjpQwI3KfWq/r320geeGE7OJyjprOwOJZAVaJenP1OarP8O2JkErY0XUP0unyJ3XgGIiA7pZJx8GeEUBRlaXZcyJ3xWsxrZCpRsBmjEAkwDjkC4dY7Rt5sNmuvCvNleQEL8L6XMDjwyHNRlQpgG+wLJQgCvsx/4C8REohvrFTRjUe4aBn9AfALrlPSSkUfdw4V362JMnT6xNQNoRDhfqBO08nUws/fBPtjOoa6zXsAGfIy8ExqE94HO0ObqxTztD0ZD1FPGzXkMOkvGfX4Q+AddmeVMDjNImGDex3BE365dK98LG7HMRN9sitKNsh9H+64aMAjR13M/0I0/sO5AP3RxTYILG2QaYRnxtdVbbCsSt7YYZRW7YTuARwqpEqfY7myLK1heFI2io6f9Wv/qjGpsQ4wQwmuXr5Snj/BHgda0XVhcEdMU2EX8VGAo76FxVNx7VPpSDx0EITYOLh6xwUMhsPkhtjn4LADjaBONNHALwF8ZXcY52ubi2g1soC5N+niTgIBBeTOd2nUCK8DUrj32SAAzynOHQBWRGAcTGpfLWsKG2D7YJiXlEywVQpo9vMrE0Ir7ZYRj3onwODsI9vk8/DZLs4V3dxPVlH2Xto0miafbOnzGJ82kDq/kHHybM+xQPLu3T3MWXfwdYzeZYe4Agwzzj1wpWC7ZNQMD7AMg0jIKr1PpdcTJ88zt3fbcZX1f8D83Ljw1W64q/Lb/aJt03v7S5gtXxbpvMO+qmAtd0HYXfw9+2fsbqW6OK/dhgy9bGJj/MFsgWyBb4CSyg/Ze20V3AXzsgKetDGEdyjgKAGg7z4MJ8m2NJPSDwU4LVWtfs+2mPRfcldA21CWJriwd57gKfda3xPzR8Bqv9BJUkfzJbIFsgWyBbIFsgWyBbIFsgW+BnbIEMVosLwBmslhiJMljNuQxWC/6QwWoZrOYyWM3XhQxWu/F2yGC1sAufwWphZJvBah8y12awWgCgZ7BaoKDKYLXgDxmsFvwhg9XqqyIZrPYhg/xtQLG7QGPsl2nlDFb70N/0SQar/YxXKXPSsgWyBbIFHmCBDFarH67PYLUHOE8Omi2QLZAtkC2QLZAtkC2QLZAtkC3wk1ug9y//z3/bGzgJp8ZF5ompuy+zmp76tMXUDhnQHqme4kYOw4NZrW2iSRkrbvy0Wa55gqrrlFDbu5ABbQuP77bRcD+UWa2SE/A4Yd/2LUp4caHZbFIlFii8l04hibyjnFZvnnbqOlWb4k/xqH1ve0/LmvbsOmV1+/cjSM4VJjmk5dg8rca4EIbhlLpd5fO8H0XmgzEknyKrAE4zk8zO59eY1aBfKN7h5TxxJQY1xEmmO7C27SMb2RBH+qNkJ2Q/q3jEv+92bhdlQPc7MKsFRjQwmpEdrSx29m6/6lmcnkUG7G1e4hDho3zqrnL+HXse7nv4Paa53G3dOLJHQEKIrAz9fs9km4oiMdCUm7WxpEDabluEb223hVtuI4PaunDrHTdfB25bBqcD3nM4imwM80M3Ozz0zyfjmbFNKHsT2EnIGgLGhsMo1QTGBmNqiRJS9EdlTGAbhXK0k+mTeY2y/+3btz4NV9dJxguyjwDf4Vpv4G8EGfRTHR+OLQ1e0vHywoefTefu7ElgyTqOsp+4h1TWbB7y2xsO3XYT4r+8Xjiwgfn7xbW7vAygt+sbMG8FFiUvxRRZ5U4fP3HnF1f+OdhcyIYFJioyuyA9ZHbRTV8FRvhNv+jzeg8GGjK7gOWKzGpg2CJLD8qI37q6uhbWmdQvjEdJChO2pw2ns7ExdUxEhgwMTCwjSHWRBQqSmyaTMEhyhwhrLFDjxIJ2dXXhFotgH7CSJbabG5NrhDQZWVXA+pmkDhL7yHQ+NxYZpOXly8AkFKRuQ+VHulRGTVmyyJgCoBJZR8BYRKY0lA9tAns/fRbkU49PToxZEMx5DI+yYnikl+xBAMaxXPB9nvxVFpbAjBjq5s63S6FuKmvU8iaxDKLfYL7Ozh6nd3epf0F50U+UWe368sJYl+CTtC3CgJ0JFxiY2D7/27/9m3+GCyxEjNMzLEYWMeTVGCTcwJifYBueYr64vjA7gFmN0oRnj09NHrSoSgt/fv7OWJGQX9rzo+cfWZuDNJDdDbYiA9B0OhPWxqkxDqJMwRSH65uvv7PwSA/j7wurkPZZ8BHGj/QYs852m1hmhY1WN0311DbabV5gvYKtccFHVIKW7FnK2KdMPMgv2xC8R7/qQWIvSg2qRIhKTI2GE/N5xJ/GMIMaQxLLF/0I2/mbm+ta3lOYxLgGSXmObWAz6+tFJl6BcZDbpr0W15eJKW21rrFn0W59ofRBO2F1R+7xTeZ/MkxtCFhB72KDaY5VlFmN6dTvanj0RMY0ORxaOwb7KXOSMTyJRA3yYe1ev2+n/tGGMC/wE2ULY9sCVkSGgTwxJT7xLvsIMKzRz5GPb7/9NtSFb74xO5+enFjbojKg6MfIToBvkq0NPslvoa9mvjTN5vBo36K0NdsTpg3haeddsbW+4Luv/1zLO9tqjLmUeTExik0tj3jGOoV2iG0R8sHnaPOUvUyZ1egn+I6yDJKJE20e7a91HN9lepp9ehfLGp/jm8aAKOwQsFfXPIjPkQb1VebFMz7uAquu99/IlNXc+GpjVgODl9UjYfGaTpN0exiHhz53vdpY/cIz2oF/EQZtlTKMKusX84I0s4y0r4REKfpsXPBPyn1Cetja5HLniij/7dunOD4c9QdJBnoizHC70nzpzft3Du0RLqSfzBuoN7yHlLYxMu4SGyLabPoJxu3GJjgcuvE4sJlBYpRjeNiEtsX4U8ud/fu+Sqyr9k0vFxji82xqszBmD5KggZnM++A8sLnBR1PfOHXTg/Ac4flN76eR8U3nVDCdKX9CKjT+w6st38Gspj7rfe9vgFntr8kcxnb1NjDcQ8Fb2la3rgPdgxkOcXT1sQ8F27WB+e4T/202Ubu1rX/omkQzH0y/MsjoWgXrFf/q+E5ZVHXNpo3Zs1l3tO3XMsr32QLZAtkCv1YLcH6JNrJtT6PZVjMM2mmy5GN+QkZ1rBXpOo2Of5ThV8fUtr4lDGddc0Qdg6NMHioDynLsWi+/DazGd5thdN2+jSlN+xr9Lp7rfKItbffdo/i1+mfOV7ZAtkC2QLZAtkC2QLZAtkC2QLbA7RbwYDWbTAhYDZMJAwPdUwa0dQGvpxKZSVZpMEwybbqICGCcLq4zToDGWgFeks4myKltktRljiZYzTZghkkmpr6pI5tA/bqsp07UmGbKKoYJXmLiqE3aGlKqyZ5lTdJLwWrMT9XYAOjaoGL45mS9zXbNCWjXIrTatA2Ydls83NLYu8JAYM20WFkMACgMm1t72ajG5ho37XQB2G+6RQDHFOCVCJD0cloimwo5VV8uHkQoZWPbLZD45PO0QY5nHiBGoFj8lgeruSKaRSVEAVYLm39IS7ULYcpi68q4SbbfCUBttzewWg+b5ZT+LEqHTS1ciIPxOPwe87JdAlASbDWepE2vAQBscfNHgXcA3dGGkHIDmAvXEhuEUe6z2JZuE+VBAfxyvVCHe4OhG40Dc8Z4MnOjUdj4grym+SdAOVRPguyp37UKG2LHEdyGcuFGKTYmCQRU6TcUT38Y5ZAETACgkYGilksvpenTv9rYphykvkx6r4A8aACWbTZFAgdUAOgF23pQy3Ll72ezA5MBPT177LDpGtI/90A2Xxau55brIJv1/v2Fu7i69PcvIWt4GSTKdmXpAOwKcc7ccBRsOBhP3MXltb8HWA2AIFzY7DfJy/PzGliNNkQ8BP2ofCTqjQFPqr1txgOsRvAB8sV4sGnKjV6AFCndCKARN4khK2nyedut3c8P0mY/JC/TRujUfABgMubr/PwybUyJ5CI2Rw18UKFeh7LAYiHBaoiDZQQ/5P1qu0nggF1lG626O3p8emqb1ojz668D8AISt9zIhc24Ed5kSGLaVN4RPkW76YY64j04CkBG2KQ/ChvFGl6Bm8g7AQ16j4VLgpCwkEob4lsGvBCAAsrT+lDfBIZNdJUgwiMuiCIvJkc7OzC74XcuUp6/e2tgNXyT0pwAACjAjt9C/UtSmwkEBpuzjsNn6SdH83SPOLhI/Odv/2z5VT//X/7XfzKQHOzK+q5gNdiB8U/nU/G9cysv9DUJsDIRabkEUEB6CbJcr7YihZl89fj4rCalx3qnspL4Fm2CctcwrCTal2k/OJ/PzG54j/nCfRvwCwAJHQO0gaVYDr79QRvOtmgwMJ+pSev2EgAF300L8+leAbKom/zuZrOqgcvVJ5l3gNUUdGI2ETlj2M/yC/B3BGtuNwnwsRWwGsIbeLdMfTeemX0oud2QYYUMKMuIEtaW1th/6ZhQF/uRRh0LteXXj0Pi4RDICbLNQTw6nmE8zQ0D3fhWgAvrchPQzDYKQF8CaL788kvL41dffeUBaOybFKwGwCkupIVgNYDb2C4dzOeWF9Rrxq9ga7QTX3zxhY8HdY5yotgUUulkBdHQ/qvFtQG40eYQIItvEYQ06PccQepvX72sAcVMGrIsLJ1IT5IWfWSAWnyTG1Zoh9i2oC+m76FPVECz+ZgcokBY9puwk0lDivSzAohhM2uvBCgEezEe1C/6CcqC+dK2WvssvKvjZ94jj3wX6VTpzNo4X8aKClbTOY6BpYap/QSIihfiS21RksfFe3w+FHA58qIgKcavfavKmGqbowBuHTeOB+PUT8U+Gekryp0rOc4XUCyAbtY+oo+I89XpOLX55bZw63jwwIe3wy0B0MV6ZG11P82pp+OR+RJsbzavEgA9+EYY62LsPADaLW5kpo3QBPjTjdnhIHzfvyvykZC3Zhy0ceijEohtNA1lh981H/PDg/B8mkC83u/iu74p4xgf54Q+JJx0ClaLTWhMI8bPH7KL4ce/BbBa29pJs+ysQKVM7wOu8jbk3FQjeSA47L7fug9YrS0vt+X3oeC5LtBbF4jtoWBBbe+1nnV9V8HkbPMQVkHOCnRgvUNfzv5NDwg0irFWx/lb21pM873872yBbIFsgV+zBdgmN9tD7afYnuNgCuZBuF6/fm3jYpVNx5iH43E9bKLzP50Xds3buuaOSKceGONY+7bwXXsj+m4b+EzX5rvuYYuHgs90blrb44iDvuaeQO6rfs01MOctWyBbIFsgWyBbIFsgWyBbIFvg4RbIYLVoswxW+xBAl8FqCaCWwWrOZbDaI99aZLBaAFxiw5jAtQxWSxKZXMiEjTJYLYAyuWCbwWqR2TGD1XwbopvEGawWACYZrJYYnzJYLUxQMlitzqyWwWoBdAaAvYIRjXU4g9Uevhpyyxs/9mZqBqsF4z8UTNYVPoPV0mHKH7Qi5MiyBbIFsgV+QRbIYLW6JCiKro0NLoPVfkFOnZOaLZAtkC2QLZAtkC2QLZAtkC3wK7dAJ1hNFw7/EhlQ2g0nwtsYOIaRfYnf4YTyPsxqTbrqrpO8baeNmuXJdwf9xASA99qY1ZQJALJcFv89mNWKKJ+I79+HWQ0nblO+6sxq6aRWkpDbS3o0j22nmpo2x3eabGZhIyQxnag/dC0ENxf01f5t9Sh8N7D+7MFvEFnBND2Io06nnpjVzGc6mNX8RniU6RyBLWkQJXUaMqC2mOEZFhILEZjWmuXleslWPVAHRGa1flUa85mXCY0MbWALqKrADgUJ0LIMQJ9Bv+8gC4qr2K5dFeUpK2FT24M1JspxDhB/zIvb7dxuG+WZIBtURha3qnD7KEVablfmZ4N+ZawMYJTrDwP9AfzQ6iZ45aLqKXzVZAc3G7dchfghcUlmtT1kbfthc30wGpsM6GA4tjhLYbLBpjOll6ajJI3n2UQmiX2LjDJgZCkiwxnSws1JkA8OxqGuIh6wpXnb7hLY8upm4dnJwtW3k+lgfUubnD1jhYFUKNmqlsskm1iAGShGC9nEg6MgI3V0dGIMKPPDIzedhM11kM3drEK5vH373r18/cLf/+FPf3LnF+/8PU7Kf/RRkPADUwUYdXBdL1fu/H1gYkPaKdkGRhayvIARh8/BmsPT98ouA2AQGV8Qhgw30/HQmGPm88PEXiZSkrAh7R/SGSQs5/MDs+fXX39tsmiQ8mR6jk6PjLnk0aNHxvQG5jiyB6xWG7P5m/fntTbHJAhHEwOwIO+UUsV3bpaBeW6zTexWo9EksfEJ09JmXRg7CyxMPwdDECV2AAB4+SLIgL55d+nIOqJsN7ClMb2JrBvaFpOwFCYq5JUSrkgzWQDnBwduTpa1KEeG7wK8xbqGbynbmcmHDQbmn2DZY/zwZdp2KHKTKtMF2Va2n8gv/RxlR3khsAuRKU19W9mzXr98YQx/eE7WJbyrkhXKSqhSHGxj8X3eKwvgZx9/ZnEi3zjVjOv3//Z7Y3JCfMzL//V//5/us88+82HQHrC+r9fLml+x7FablckOgtGJjFA4MU079/uDxKbjErsV8kd2i+lkbqetPftjZK158uSZsdOpfKpK3aGslAVNpe7on2DgoD+gLjL+yWRs0tXKnKRSgwhL+8A3CQRrSmMzDPwksaklFj2kJTHApbYXtrY+fp/0slFvusYZsREWlsMPN6TT2E9kPReLJM8nbGrwYWOr2iQ5afSBrAtgPGL6a6yrjefGbCdyxsrGNHBp7KHMtc1T8yoJQzsgjbS/ypTreEaZ1aoOxiy8q6faaSvE3XZ6HWWq7IxMD8KrXCx9/u/+7u+sHwFTGpnV4JtsJ/EXbTou+AtlMRGW9QgjCqYNfRDZpJRdDG3Mp59+GvuUuTGWIT6WqTJKIg72cYvLC+sH8ZxywGh/mM7JeGTMatcX55Y2tDnspzDWYnkhPWSM++STz8xu+J19LtJGZlPEobKbSYoxMcjqhk+TWY11jXmCIVAujEeZ1dDeqFQo2wTYmM+ViVblULV96PJVxMO2CLYn8w+ea13eR2Y1X7diNjV+MHhpvngP1lqT2d0l1l6tXzqPOJgfprHKNPVZ+Jb2L4wTadb0817bW6P1ywAAIABJREFUQK1fo/4osc8ezFP7tt0Ys9pojPFkYj9lnLuicH6sj76m1zc/x5idjIs+XVGqWX0A9rd2ZtBP7bOkAWk2BoxeYqNE3smOHMKE1rQ+L9N2OM1JVR5U2yfOc0PcIa/+fpwY12jvwJoWx9rTersymYdxt7Lggf08Kqn7sz0kdPN/I+NaF7OarwtxvoV79Y2/JWY19pf82wbGas7X9Z2u8F3xtYVnu3RXGvS7dzGf3ZbmrvTXfOCBzHBd+epau2javemDH/ikpKctzmZ+lUGN39K2GeFTe5nYYFG/2FdjXMl7ZaBuS/td+fmxwZf3TVMOly2QLZAt8GNZAO0qx7b4Bsc8aP+0vf3nf/5nnwSsrXB9BX1aYl0f25gE8SkLeRt7WZNxjflrjg3bWNN0jnif8BzD6Tdwr/1LE4imc8q2fZIu4Fpznt+1xt82N9U4kb671gx+LJ/I8WYLZAtkC2QLZAtkC2QLZAtkC2QL/PwtUAOruf7AFtN1cQ4AMp2UGHhokDby9yJhqQt1AKuliZHIvjwQrAYFR53YKbU2zYzJpS4ctk2GahsxIo/SBVbDd+tgqbDqDrAaL4Qx0I8AvHRy1pQBbZsgQp6Rz28Dq6WJYEQXYXFf0nNft6Otmgu7XXlhvPdZeL7PRDR8N2wCKVhNfa85WW8rP5W3041h9YdhL0luKYAAaCR8O3yzdHTjKgLnQp4r14+7LSGdCRjVjzJk/vcqgLoqL1EaZTp7lav24TkkDcsYZg+QUJQ43G0L5yJwDUnZx4VwgNN6EeQ4KPcOUqA+/gLvBrnJHWSIdgEgBRnQfYx/sN+5vQvh99XWgIBQUY17VG4wSqwMyC5lOoG/20RZ0tVy41abkJfNdkfsnANYrT+Y+OcAq1H2qdcfuipGpGA1bNByA3s+ndmGq5caivJzKDtuymJBCHJuuLBJrJuRXHAaD0c+D8G2lWd+w3VxfWUb82Ce4Hf3rm+b4lWVgFnbIn0XkqDceBlP5+7gIMg4zg+O3GAU8jseT90kAtSms7kDYIr24ab42/MLA8f8xx//3b2/uPBhsLH+xZcBZDOeTCyd787fu/cXV/45gDfcvEe+GSfABsZkNkfagiwTNuy5iaGSjnjOMAeziS2wAVzC+BVUgXJn3tHmJbDU0BbwIIkG0ByumxtI7wXfw3enB0EOVWXg+oOBLRYCrMbvXlwHmVNcurDn/Sf6f5AnC/FfXV8k+cvt1hYRAVbkYiT+UtILTJn0k73Ie8EmBCigHl9fBUa09RZtadj4hR8yTm1PVIYM7RA2j3BpewI/1010gtV6/b47eRSk9D7//HNLP2TrCCDjt82e0wDihH0YRgGL2kcArKYgBub9YJ4k+eA/794F0OTVVQKNIS989/Aw+QzywvZ2dbMwKUwFsihrGsqN4BX1K8SjIAD2p7A/ATSnR6cGPgMwhj72h6/+YAAU5Jfv/ubvv3TPnz/3edntK8sX2mr6POzGtnq727o//elPPvwf//hHSyfyzfYBO+oEo6COsBwRhpK4AGcwzcgv333y5CN3dHTs44dfqFQf0wD/aQOdIA726cpWGMBqoY+fzxPwFPmjHbR90EV5pFkX43mP8jRgKADEsTNAG6ZjEqZZ23Dt9zBeSuOHJDuLtLaNwRA3n2u/jHuTZt4lkJlufhcCRod/sT1crldWRhsBKRJYgrTo2AD9rILYzA5RitP7koB3EQ9tAqC1josU6NG2cYHvahtL+yv4pnboQiWbYzrYHmi50C4oa90QiE2pr8cKVuNz+B3tBiCWgtXow5DjpPwu8keAJkBdBLPiPdZNALmsrVslGVakl5s8ChhCuii7CZuxTQNgl7bStkiB18V6ZXUH+da+j3UTYDW2PzdXlzX/Z91Yr26sbUfamPenT5+JNPbM4kH7TGlR5JvxK1hQx6gelC+AJ+3HVVo61a8ERlSwmgJeYSsdqyv4iOWr4AUFkyFtyrzFe60X7MPwtwk8Xm+DDDr6l14cHNfG4ILi1M0xQy359qC77jP9kAEl+Bt5YT1FOmk3POe34cNtYDWEb5t7TEdTk3GHD1Zx3rHcrM22ANYz/yhDG1dst+mQQ1nZoRGYw8YbAkSrzS9kU26kYfqpr0HZ2hwzHnKBXUJbEUBkwcfCvEPzV7dzmpdgCGXj5ChJ6sFn8VAW4tZ57WAUxj763P8+CM+DDFYY5+L+8CSMPRWs5scLwxC+WQY9A/LVgWuUAvXgNsm7tv9/C2A11gP925yX3wW0ui38bfE2+2z2m3elqQtMdh/wVtc6TBfI7C4wXDOtXbbqip/puY8Na+tbshZw23OmT2XJdd6joArt23WMr0B0nfMp+LmtzPisa23stnfyb9kC2QLZAr80C6jssu4VsA3EGhvnOrjHATZcGDPpfE7bTm0/2eY2QWlt+yTNvYo2gFptLigHtJvr323vctzGcVfb+n0z/rvAZM3f28bUmra2MV/rOFBkQGnb+nj2l+ZpOb3ZAtkC2QLZAtkC2QLZAtkC2QLZAj+GBTJYLVo1g9WSe2WwGgBnAfgUrgxWgxUyWC2D1TJYLQAoM1gtsANmsFpgVcxgNQHOywZuGwAug9UCW1EGqwXAcgarBYBPBqsdeTtksFqYdWSwWpx9RXa/5gIIWf+AcRv2AtOb4N2awb/Xv3+KDdUMVpMZ+B1MZh/4RgNExt8zWC1Y4qfw5+9VAfPL2QLZAtkC97RABqvV55cZrHZPx8nBsgWyBbIFsgWyBbIFsgWyBbIFsgV+FhbwYDUu4PUGiX0KqbPT/6RcarDg9BvManr63xYFRZ4SLEcGhIqSjE0rqAyonlQF65gyBPC0UpOxgydw9dRP26kgzR/uwZiil7HBicSnMgdUVZLmBOOAAryUYtsWSamPEuUXNYx+S9PAvFAeE78h3yk/yqw2qDGaaFm0LdSq3ZoLuG1pA0NSa/k2CrDL1p0nqSOrWc//TfnRaNsWVnugCCMr2z5J58BmyW6Q7IySly4xCdRs6MNHBjJI7QiDWkpDZYxrKgPq7RFlQAdgBjC5T/A2MM7SlVVghwoyoIFlbbNaGssaZMv2uwCOA1sDN1x6Vc/1GP+2dL3I4lbtSldGxqmqWLt9GZjPevj+Pnx33IeEZWR0264sDYi83w92VgaOAixuUecJ2dpEpjfIKW6iRClUSMso/1aWe2NWC+1GlNHtJUksWJPXsD80tpWJMC3hJCPlWVFuypK1XQe7qeSTz2c8nTfs981j1tsknwf2EzJzgJiO957ZaxVstRZ2LrBP8aQkrED/BwPX2eOnPny1B0tT8CW0UczvaDh2eAfX4mblrq8DU9e7i3OTJvz2u+/cchU25p8+e2bMasjHu/fv/fPvXr5wl4sgc4nNezK4qAQqTtkz72CWIRMJ7lVKjLJoYKhiviCZWsZyhD3J8KTqOmAq4XeRDzLx4Lm1vf2hMdbg+S76J+oC2SbBQpROniaGquUqseNAJsza8GFi6NR2e+DleoMPQQKU0mxIo5383PfdahMAZMq8NZ0fpvhJ3wEmEM8QEgBG+H5MvusPIT0WfBj5oqyksunAN+lLgWkkxIO0ML9gPGC+PCvMNAAcV+u1Mav99re/NWYjsBmRqQjpp81xuldl4MjQo1J0rFv4O55OE5OcbNSdnjwyCT+knyxBkKklQxgYjthmzmYHljb6FOKfTcZuswksO0iXMiQxv4ifEhpIL5+jHjG8Sk/i+y9evAr2WazcF1984e8hP0s/fPP+jbHa6LujydDyBSZFSBjiAvsMmZbIHhUKyTlI2OICwxrqGK8ke5YY4MCspiyDxl6x75v/q2Th48dPRWZ3bv6pDEbKrKasbMqUprKeIT+hbTk+PnRHx4HNBoxXZK6CzxiblDAv0o/5V/PC/OoC9mg4kfGDSNeNRiKdkpjq1Df2VZ05KUleJabG5XLRyvSmMp2bYlurX6l9SH0KbEhGruvFwvK+vLmx9EO+U8djLGcwldbHBpGJqCHBZSx0YF2NdQmskYxT2Yf0JL4yKikbIuoEv4ty03pt6YntEdKKbyqzlI5/mDa0UXyubFKe9SgyPirjCuoj/QTtKNsuyICSpQysi5S8RDr4HGHJsoZ6zHjQbjH9F+dJdhNlRB9DH8X0wG4m1Soy9+rziI/ljryYbE9Vms+rPO7xSYp/NEisCNvV0tKgrGOr5cL6EbapyOtwPDLGTc+8FTtGtBNsMwHUZh/E8mF50cdgcxtLVJW1XSgrPkee6FeIh30Z/IK+4RlnIyMW2jHWd6Qr9d3JVipXrePbJpuO1gv+hu+wjFBetD/6Gta1+WGSDkcctI9KnRZFaeUL9lnGo/LW/V59HsF4YG5tr9k3wT70VWWgRLpYBrCHjfd2O7vX/hppoHQsxkdk5F0XqR5NIK0e+2uf9ij9CRlQkwTdJOltzBWM5W6U5s74lpa1MWtUiZV5u05MhOrzIDKjP4R4AnMwnuk8MPX9aYytIGB0eGp/7+PDoTGrKeOh+ovvE2Jzq+2OB85Nw/gIeePYE/fTgzDGge8qM10/Mgx69pHI3IbuzE/d4iVDszibw6wuzecQ7G+VWS1ZqVs6u9n+WF8nY0CNpxm+C7zVtn5w27fuYjJr/t42p78NnKfMal157ErDfcI3bdT2jsZ/F9NbV1q0jjaZ2HRsQvvo+Ajh2R8qgzbqHdvO5vqLHhbIALWuUs7PswWyBX5NFuDY3rPJRuZsPONY/ptvvjFmNYzxOb9RZmSdh6HtVElQjjfvw6zWxVKm+wl6j3LQ/Y22vYVmeF2z1/Bt93h2F7Nac//krnV9DY/0PzT8r8n3cl6yBbIFsgWyBbIFsgWyBbIFsgWyBb6/BTrBarqQBl4pXpiEmHzIIE0EIQPaBmZqyoAmYFbagNRsAAjSGo9LEmC6WaigKwUq3TbZ0u/xWwpW04mWyo9qnLtdkWSzBNCmE8HaBK6XQGbYUKcddNKpoDfdENJNivokNcmeVr20kdxcBG1beA6bH1GCs7GwrWmzDVrZYKuBCMWYzcXQrglrbSE3gtX6/vR8AFE142lPv/pPh+/5fAXfBdgoAW5GJqkDyc0yymsieD9umYSwMT0AI9FGkPWkTCcAOlGmDWCzKkpwYoG56gWgGGTcqn0ASKkM6Hq5dPsIPish5QkkWASrYbM9XH0HEJy3yWbr+lEStCq2JiG6LzauKgOoawAg3D7cj4Y9t4/Pi93aZEMDgC1+C1mM8jxV2XdUdEJWd0UIA6AaN5hdb+Sw2YirgERaP2ykDfpjkwsCyIPPAU6lzatdZQvtulAy6kPqKDHN8FvLxY1tEHpQVJQl7YmvKhBksVy7bQTYBeBUKPdNURowBQAsbvSCJe7k5NSHefrkmW3WlklJyUufPXn8USyKkdtGQCHkRstYRrAHgFe4zi+u3MVVAJxh03+1DWXhJauiVOuzZ8/cp1986p8jr69ev/b3//HHPzhIUuHCRqxJ3YkEKhbSdDNbNwxZZ/Ds009D/ACrDePOIDbyGSfip52xqUxb4TmBU4vF0mRMsZhH4MLZ6SMLj/jWEcAEs9nGcy/JiQFUSgAiQA7bItQL+In1Iw1JaNukPziwjWq0jQSQIZ1sE8rdPkm7ur0tKJ6cnGGH139LQTnwatoKfsd2//pm4wDUYrkAmIDr9evXBs7QtlfBRsgHN9Rhcy5q4n1ufgOUeHwW/O0f//Efzd+waEqACHycYC8Fq6HcWV4q9VirRyKRBh9nePjvJ598Enw4+iX+fvXV11YvUL60p4LVPJgvAnkh3ct2Az6mUpuMG4vBzAvyQZvA5/E/LrzL+o6FY0hy+nS9uaiB1QgOuLhOgBgFr8wPZ7Zh/vLNa/f73/8+ll1h30L95ebeptg4yBbi+vbbby2dClg5PDwyUB2Ai+ZjZQJhANRFYIfK0kFGkBuGqKNt76LstC7QhoiPNtExTFgID33BdDY2myO8AiUZp7YbiEflg+kP6le4Z11Am5Y2YPvmw8hTAlcloInWqX4v9AO4EAfbagWvbLdry7u257ATv1uUCWiigI/xLAFf8C6BhheXlwa4XC2XlgYAvlk3FJQBcImWi6VTZP5gS6ZH5USRBhsLiYSeAnF0XIrEENikwEiUHf0EabR6vUvg3S6wGp4rWI0Ztv45AkYUrMb8ws/p60gPy/Q3v/mN1SOkl2mGDRhGwSmoU7Qb/I02efP6tfkb6j7tD2AQ2kRceI/xo41iOwkb0ubIi4J1DBRZ7kyKFPmgbx8eHSRgUH9g9RdjpCRtnGR5AVajFDLSaT4g8WPjimlAn8V+B+0V01/rgwR4B1tp+892DPW1C6zGcsR7fFclUJEe9vWwj9qQfSh8SsftWh/bQBA6v4D9KfMKoC/TCTsTrAYZUD6vtRtFYf0jDgOwLcKYyIDyU8imR8n4OGZE+lRiG0NqhofNmEfEx/qCv7r5xm/Bl1S2O6UBMuJhvIE42Qc9+eiptbdFVTrIf+I6PE79mh4MAMi12IYx/GaZQGaDXgKEEfyGMCovizSzjDDOpz8ArKaAVIYZDtL8OvhDPATi5xLhQEt9/tVP4y4/lwlhptPkDzbOQn8SZUCbIFv6iPehKPeq38Fzk8caD6wvQpnNDoNcuZeCj9LlSPsg2tVvAI/TfA1zalwKVPP5shYc06HEbJ3BareD1Wi2u8BaYl7zI3121/u3gcnuiqe5ZtAGnLot/h8brNb8NutZV77uA1bTOLV+Me+oq2yfdM6K+kJAuAJJmwcZ2F7i7/Pnz2OdSkB9PYym47WmH+R/ZwtkC2QL/BotgDaTaxI4rIa5Py4chuCYFPNwjsvwm60TDwa1Ncu29ewwRw8DGm1jdZ8Ev7Mv0D0BXU+qr+s/HKzGtDX3PdrW8jWPYRwW1hia6b8P4Iw+cx+wWjO+tjHAr9EHc56yBbIFsgWyBbIFsgWyBbIFsgWyBR5ugQxWi+CXDFZLzpPBalywyGC1DFbLYLUMVguMYhmsFtrDDFY79HbIYLW4yJ3Bat4fMlgtAAYzWC0As3BlsFpg3MpgNecyWC3UiQxWe/hCzX2AYneBzZpfvS3Oh4K3NO62dGSwGg+I9Q0ckMFqD68H+Y1sgWyBbIH7WiCD1T48sMm1LNowg9Xu6005XLZAtkC2QLZAtkC2QLZAtkC2QLbAX8sCvX/7L/+vHWhWGVCVK1C2M2UOUxlQKAjqCX5jw+qlk0rKtDQYphPjmlmwuLXFgwVuPT101+KoSa+InCneaTKfGTtNlDdsGr7JdpYmdmS/8vqLnTKgDO8FJu0Ek9okMX5pHpGOJJGzq+WdaVbGNTCrpfCJcU0XjvX0k54M1hNOCsionQL7kWVA/ZTas6vVT5HrIrfmpXkKrK3C+HcjXdgeDhpZxMBYRgY1/73I7ubgA5G9IMQXqoayeX3gH5FZrdqCkSWwL3i2mJ7KgCZmtV2U7Fwvb+y7A08qF77lyc7I2gWZoVg7y8XKucjsVe12rtoGAI0rtzVmtV6UAXV7MP9FFqs9GGsCa9e2WLrNNmwqF2Bliyxx5a7ndmTag82irYbDJI3XH0wgkunf9Ux+8R7EdGW0FZi6yIQBAKjKPIGVAheYMKx9EKa00TDJeClrWlXsbNNXJSyLTZKhBOsZWR3mh0d2InJxvXRkyTq/urZ4IG/6D//wDz49v/1P/8nYkrzs6SYwonn2r2GUB+4nZjWQPsAuuHbV3l1eBja112/eufPLC38PlpGbNUFOzs0Pk4Tf2dlJeHdfuddvA9vTdy9e1ZhvyHCm7C9o00wWTaj8UU9p848//tiYtGAP5gV+DXuFci+MJePw8NjaFjDHkH3q3dtzOfXfq50wValWyoCuUaaxHkFqleUONo5tZC6sqr0xQpUi+Qp5VeZrMB4Za8eTJx+ZpCPkc5UViSCA1Tqx7nlJ2SjjBWY1xonqxfBlmdpGz9CzCmUNcrzlMtQRsBowj1jsVMk3tr3YaCK7FZiMVNovySBWDoLAuGCfk0dn/p4sNrhHObOsUVbWX+z3VqYKDgOLgkmPDQZ2Crjc7+25xvnR0+fun/7pn/x3kXYwueH69tsXxpoDOyRmuCfmG/C9i4sgU3t6fOKGw1D3wZREWU9l0oLdeIoZjHT0STC7kdUG32H6cbqZ/ra+2Vp9RH7JuPY/f/8/rV6A9YcsTZ9/+ZmXC8X1/vLC/e53v/P3b9++rkmR+Yco083KWLjwXfoDyjmxDCZpV9RvptOzx0TJ1/nsMAEv4olqxK8MOs1TxvTbLmYMlfxTGRKVPQWzGpg5cWnfjfs2dg7ESUYvMEORVQtpU8YjtNe+TdgmBkrYhuxcp6ePzLd1nDCZJEZGPV2OPrRtHIJv0M6whzEJCWMrmDHZXuF3phNtAm2I3ykRCGldk3heLpN85DDJ8CEeY7O7WZod4NtW16rKnmvdByulMd716qfdtU2wtkvGSMgvWanIEoVnkCKk38JOLCPIrNfa1cgkquWtTFTwN2MJ3WysHUDdoaQN0k6bIw1kI8N3yOqHesn2CHlnW4Tvmv2FSQ7xMzzsx7J4J6xjyBNtgjrLbyF+5hf+qDLWLF/4njHbSR83GdblIxMjXagTuGaTqdXTx6cn1v7g+yzr9eqm1u6Z5Ougb36uPqPjT9iPZaltLPKSZK8TkyjiUXk2ArZUlhR5ZdpUQlSl3VAXVVqUfqLtANpjrZ8qi6msPjovYtnhd5YFfIdlB9sYI4T0NSoxifyxbcRQkj4G32SbsxBJcXyL8SOPSao2MT1rn6KMQ8ifjgGU6Y39MsKwXmA8w7Ef8sqyePTksUmCgu10Np97/xlN0li3xt69dw4MzLjAtsg0YDzFPGIc1JxHIbzKhYMkk+WyL5P8a41ho5fix/uc4x3ODxznDtr2gClNJaOYtslkZnWf5Q+74znrtvoC2p/wvTpLteWpwR5OSVDtu7yc7EkY56KNML/wDLNhvOzn35FZbTDAnNiqr42VdO3Bt39xXphChrt9fN7bOzfqB4Ao7n+M65fOAtLGTHabndTH7mPPu4By3xcYp2m4D5Cui/mM8bTF0fytCbDrekfnsl120DUtfkf9vOtbGt99wqPOsS3HX2X55HeVvbTLr5v+oizO9/GHHCZbIFsgW6DLAjom7Qqj6yichzX7ga42meM+sCi/fPnSv6YM8hgLaZvWNnZrMp/p/oOmRw93tx30xns61lJwmI5bNX5jlBamt+behYZvi78rPGzx0PBqH/0uy6O55qHx51qQLZAtkC2QLZAtkC2QLZAtkC2QLZAt8FAL9P79v/5/rWA13ahogtVscVxl/np1gNRdYLX+IElH6USoSwZ0MEyr2vdZONaJaBOwpRNEuweYqe0SIBp+ThPNJLeggLYu6QWoPKZJ3t0yoLp4CSk2nSCmvCWbQ5awbdG0mXcFQ2h22+LXCSg2M7oWZdviUVs172sLupQBVdCYANa6FnHbJtvN4vPvUsJ2D7BaKmPL7z7ZEO/b5pyPjBtU8D0C6er3vfi8KgoD62CDCf/5qwd5tQBc25WQ5wsAst12nb5V7l2PILmq5ygDio2XIYFr2LyOcpN4d7sJgLNyvXZVEe73u8L1o+Soq7Zu0A9p6PdKV0Yg3WZz41brhX++XS/dJsok7QEyMOBYorYfjSZuOIoSToNRHawWgYAFAEDBPG44mSaJoFEAQuBaXC5qACDddOSi1KDfr0ll2Ybrpi7nZJv0K5H+7KV3j05ObWMSYLXvvvvOp+Hdu3MDTk3GM/fb3/7WPwdYjWCj66sb24AHWI15v75eun2UQIW0sQc2emmzyl1eB3u+evXGA9ZwrTbrJMl0MHePHgUJyJOzU3d8HJiZNrvCy0ziWq5X7iKC3rDJSukxbIbaBqdsJDY3fQkeUkAPNg8hYeXtf31pC1SQXu2PQvs7Aggvgsmuzi/cu4tz/3x9s3arCNorvewpUZOVTzcuv3EbQY1v379x/WGoX5CQZfli0c0kupyrSRkubm7Ct9ZbS9v0YG6bLQDKMF+np8cGYoA9CDZab5JsH9oELiIen57ZPb6xjeCPnZfrDTZRsNrV1dJdLUI9AsiEm9AqB4aNIG7A4jm/BTsriFCBAgTz3SyXbn4Uyh3gCdoHoBmVdfMBIlCEm+uwAcFDeMYNKP3uQmQQER+BMo/Onri///u/93EijZTAe/HilYVB+RCA8vz5JxY/fBC+6P1kAGnIADAHYIwAFG3LAVTgIjFAa0wnADEE6KgcHsArb2J96VU99+WXX/r48d6//Mu/+Pv/8c//w6RRz87OHP7H9b//H/+b3QOsRhnQV69emG+gHGzTrR/KG5fKpCIM8zAeTwRcksBSsDnz2wSrsR+BP2ofyvsm2xa/hfD0GeSX7Q/+6v0oyqeh31CAnYGMRUqKZYy/2KikX6HMCRJSv0VZsIxQB9FW4oI/0M+Pjk5qIB6OPUajOpjPpJwbLGvqH+yzVYo0gVUg2ZzaeR1HoY1hG4IypETWZru1NhZAZ9ocIDMd/9m7y5UBWRSUtl6tUpwCpEY8TLOXCxyGNhN5SuDXujw90wAfYzpRL/iu1gXExTIC8I79oAJkbztUYKAZkS5FO8E6AhvQ55EWs9sGkscBtAL5MNZ9pJnpQRpM9k/AamiLCBiFbdgXv3r5slX2FOAntl0oB7ZLuOemOuoX86lgNS1Dyq0jzQhr/i9j47GAFL/49BOzOWxv441d8jGVTwVQsg30w/JmvWB+ISdEWyHNKmXOMEg/23DtmxRwrBtiKlmL9obvwk5tYDVtu1AubelXgKOO5/Eu/QFhDOg/n9fAvvTb5XotANOxhUE6WY6QTmbfB9tQ0vr9u3Nrf2Ar5gXv8rsAB7eNCfFM5ywKhKXN8Vf7RKYBfRHHV+iP/LgNcp+Hh+7p8yBL/eTpUztIoOBgL2MZAVwYhxt4Z783aXUcMOFzjN9Uopf3iIf+PxXQLYBrrZucvXp+7UBStXcVD6LIZiNkqXUulDYS1im+AAAgAElEQVSBk89bu+gPg4SxvJdAj+0ZfqctcYiA5fABwCnKgyI83wVoTeUICVZDG6Ryx/1RGBv2+n03HIWxc/D3cO/rNedScXxmzzNYzWz0l978NcFqmsYu8BbDNMEGbeCDZhvQFf9D4+yy5X3AZxpGv9v1vC1tt4HPFNzWta6jzxX8oeNK1kG0tezzkRaOX5qgjTbb4jsZrPaX1rz8XrZAtsB9LIA2jOOm2gEoaa903UsBXYhfAWqQ/MSlhyY45uD4R8c5HMPU1rz7cpC8nw6bK/hMAWG3gds0rfcBq7WB2PSAdvOwdhforW1NAvnXuQLLphlnG0ANYbvi1PAZrHYfj89hsgWyBbIFsgWyBbIFsgWyBbIFsgW6LJDBav2wWA6IUOuVwWreLBmslsFq2IysMatlsFoGq2Wwmt+szWC1wKqTwWphMTeD1QKoKIPVQr3IYLUAgsxgtcBYx82cDFYLBxoyWC3KNWWwWo05FL6RmdW+/wJWBqvVbdgGimOIDFYLllA7ZLDa96+DOYZsgWyBbgtksFo4TaEAuCZ4ToFudx0w13f1Ht/IYLVcE7MFsgWyBbIFsgWyBbIFsgWyBbIFfs4W6P3hv/2PvS3c9Qc2idGNxi4Z0J4wq3nuHcoICgMQ5ATTBCuxX4BZTU/i0EiQAW07jSukWDah48RODawTuDbDNyd/DAPJwtZTvWTIakQWJEzC5BJp4+SvyazGRb5il+R+erIhUZuYxpPrXChMJ78Ss5qefsJZdAsDWUZKXoq0op5KbrNX00adp7cGfZNpQZxdi72dp7EiQ5jPG1ma8A9oKnqwYFmTAW3zAX3WReGu+fHpjMxqPTfsYFb7UHbUpwfSP2R928MnQzohWdh2D5nFfaQXw+9g2wtX6crIiFBWYFaL8qBgD4j3YKiy+z0kSsMFOVCTBAV7ShEkr7brtdvcBOnJzXrpyk1gqNrj9yqwBw0dalJgwKr2W7crkgzoeh0YdLablSsi41TYzIgbZmA/GAcWpfFoamwMkPHd90KYsty7chclDreFKyLrG5gbyCQxnk2tXoBti2WGOkI/2W23dsobvxvTTrU31haww5j0VbGz55B2AiMQrsFobHGCzYXsMjc3K/eHP/3Rh3nz+l1isxuO3N/9JsiAfvnlb5IU5rtzk0KDTfpRrnjQH7uDoyDfiTxCfhIXvr+K8ppgoXr5+o1//vZ9YFjDdXx66p49f+rvzx49cqdRBhT/fncemMzAjPXufZBchDQiN/Xhw2xbkB6V5zEWMWG7wQl6BU6BrQ7XzcWVsEPNrAZuIasXWbkWVzdusQy+VBaVZ3vDtVzceKY4XNt14XZlqAtgM5pMw2bzdp+kRZX5rNonViTkA7JbuJ49e255BKsQ0zyfJ0lNbUvRtClzSWI2SkwkANQmkNDIJEHHYAeMLCL4q9J+uzL48GpVuPPIbAfAFZntADRhnGCvocQeWWnwLvxWWda0vMrYJlwvFm44CVJYyvSjJ3+VVajJxMP4lX1H7VOUpdkHaSa7z9HhibGageWFTEvv31+Y/eFXYOTD9cUXvzE/ATsOwWdggmEawNag7S/ZGxAPmdjAZvj/s/em3ZLcVpIgPPZ4e+4LSUlVI1XXl5mp//8Xpru6qruqixIlkUwy93x77OERMccA2IW50+O9eNyUIuHn5HmeHnA4cHGxG8xoB8TN+FXSFOVJO/c7fZOvRR7JrPbv//HvxtCj9frp8yfGpgNmtRcvXvj0n519sHzBBtYvd9sVWbSmvmQ4TJJ28EO+q2DEVpHkQyrtmMg21v1B5f9UPkQ3kGlPlQJEWI57er2Om8c6iHyxPcQ9y9q3V7G+o0woyQcbG4PXNMpHxwXrdmS4BYukxbNKEpDKhOdZNmM9Qp6YF9iNDEk+zTENsDHziPTqu7QJwtspbNGE03jA6sj8Ik+UL0T7ZP1CmcYkMozy3zfGMvRTkUkUdY3xXF9dma3Uhr12KuvuIOXXt3cLSnuXli/1E6Sf9mQ5+Pb/3j1rQxAH/R/tAy+kV+Nn+4M4aXO0sewrkSd+C+UOqVG2Syq7qcxqLC+VAUU8DK/MfwqoQt9OZjXEQdu+f/fO6inypOkh8xb8ge0P0sdxAnyM9VHZwrR+LWfTxvmF1rV+L7FFPX5wvxLe2KXaRaXt4nchAa3ymvRVpEEZGFhGaG/YRyszGdLDssM32Tai3HRuQp/Hd/hc64vKa6JPZ1kjjEpUs37V5d6agAb1vsMYT1crswnCKPMZJTJny0WlXpt8apEYKJF3a1el30eZa3/N9kHTg/ZH2YRoZ8Rnkq8i2axS8ogvMUEm6Tt8l2U0nU+MZQ2Mb0PKsp+cpHFCr+cwZqVvGnNbq+3WJecpqW0cCLsk0qhtFP0cabO2DnOoyBoGplLGj3rEMJ12VeqUTMyL2dy1o8YlfCeNZ3pWLhWmJjA0R2Y4HTuQWU3HQUWn7VpkDZY227edZHwWRg3Ib2rc7cj+ie+QgRRjJWMV7LVcESXE2/CvfmCoVNAm6gBlPetz1gxWs67he9/cFaymrJO7fLRx7UTWIRDHtjWDprn+Td+8a3iNa5d3b1t70HZa81V/77b86jpK/V7tr215E+Ma0mBMo6uVzRFRp9iuoA8mSzXaSmX60f6N98oetGtZaJudwW271JocJlvg12kBZYJUC2j7pmxhXPeqs6mBMRcXpD659oB5HVl9OQ/CXx1vIm5+C385ftyVKW0b8xmf11nKmmRDt4HStoHMdmVWoz1vYkpT5rMmprT6+vrWdf04Z6+D4XL7/+us1znX2QLZAtkC2QLZAtkC2QLZAtkCP5YFtoLVKgtgHqBjaqFJvgRMS3GyslwHYIwu3vn7QmmjBUzQqW7e8F1AbPSy79akQJomT/VJnsbTNCHTOABWa7oAWGraROlggT9uyipYTWUVdLK4WK4EnKfAtWY5Ud14UBlQ3cCjNCXSvYLM5ZarCRTY9Ayv1yfQABvi8pP7CHHRhdX6J+8KViPwqwWwlwADdYG2adG3PjnW71YWjSOAr2h17w5Wiz5f1OQXm9LW8hC8KP3pNq6IEpyuhU30AFCDjA83n1bL0hXUzoScYpQKhQQoAWpdACMiyG+1nHvJT1wAqM1GAaw2nVy7chYARmsA0sq5v+8UG7dehueLxdyViyjxVkJuLIRBeigTqRtEBTbSOpQLSgCFtbAPzudJlm40nttmPza9IB2Ha//o0Dbkjo/u2cI5NrG4WLKcz20DG2XIjdLpeGLPVQrTrda2EY6NSAMCtDsGmMPCPMEx2IT+y1/+4tMDiU7WWch3Ugrqwf1HDvKQuD4IWA0brAAn4vrsN79zTz/5xN8PB/teUhTX2fmlB+7hGk0n7vzswt9/9eJrqy8AKDx6+tg/98CdR/dDPMOhm0QACr57fnEZ4jw7s7zrZjzsw7YIdmJesAnx8OFD/y42JwgUgN1asX1ur53b39uzMCZfNZmYDcejJBWHPBHMAQCDbfpO59YXeHnEwxDnyf37tumrEmOQ6WR6kGam8/GzZ7apAvnZJDmXpMTwfQIsXr97a5vWCtABwNLAebJZDpAiN2qGe/sGjIBvEHCGDeteL2xOF62e+xDLDhJvlI7FAihtBXAFJfPgG3yOMqHfIgwXPlE+BKtNplOTUq23Z/y/SrYF3wt+pbKA2BDX7zJMt9+35/id7eGgv9cImIBfs3wRJzeynj37xPKIfBkob536QTxXqTuV+CTYBWAzpk0BLgo4Q5lzURlytKyzaBso4/HnL/9s/qkyrMtVss/51aWBfqbTsfkq7MANc9109+Ud6wV8h8Cdg4NDkd47roBIDDCxSJuBvnDipf0RfIE+gO+rFBPv6/WUZarx+H429imQwS2j/K76Ceo4yxH3ugnANCtoA+2lyonyu4MBZCHJ7tOxOgUfTkD8BCxTacK9vSRZqPJ5MA19AD7WNDZA3CZ7OhxaPVIQG2RAmS+knz5zNbo2/7y6uE5j1FWSiawAOCBXHesU/JqAkvFoVJFEZLsKMArbFvRlrONIs0ozM/0KKsI97YzyIZAFYRkP2lTK8gIwzO8izXxX5WVVIhb54HdRF1nv8AzSnriQToIUYTPWWaSd/om6SzCZyoAqaE/rC95jG4g8Ms1XIj2MPLG/QF7Z3iI9tAPeI7AFadYNc8ZZB6vphjzD412TEx0Okt9u1kl+epUkXIeDntkf/pgA0KXZEHagffCXZa1tMvLIthHxEHhXz6OC1bTdVsAW84L4FeRHP0Ee6YcIyzSrb8OuKiPLOLV+qewv4tQ5kW7csS+GXff2982XIIWLC2lk+SrIT/3k8OCoAiBjWePAg4K6Eigz1U0d8yBO1lNtu3Cvcttso5BmginRp3EM0OoU7r/+6798+j//4k9uFiXOfXsVJdEBVGM6VaIU7QAvjM+tvg+GNm5B+TM9SK/KiPPd1TKVLyRB6WN4l9/tdRNoL/T1ARS7wXwhgtW0TQbIrwnsiINL9B8DwnUAvg1AMQWrefB8PISiQBx/H6U56/OtdpTy9HaPUp6dTjpson11p9927W44/NLpddxwL8wtFPDs64OgjHWzcxewWqcIZRRNpF3zj3K/bb78o0T+M0SyDTi17dM/BlhN+//6fdN3t42Lt6XxpvBb1wNqALp63JW1A5n317+l4D9dD2B829ZI9Pm2e8RxV7Ca9p/aP9AOCnBF3fr00099UrUtqdtC+4ddXFTtkMEKu1gsh8kW+HVaQA9dsp3R9XK1Sn0uwvku1mi4ToA1M8apY95t1tV2D/e7gM80zC7htf1UkN1t8dTX4DUe23MQWVK24378I6zu2+7vGn7rmn7tW7R1faz46/TwnOtsgWyBbIFsgWyBbIFsgWyBbIFsgR9igQxWi9bLYLVgiAxWCwARz6yWwWqeRYwLLRmslsFq0wxW8+1DBqsFwCsWTzNYrbpInMFqCTifwWrOgwkzWC2A5zJYLbDgZLBakMfNYLXAMJjBahms9kMWcm57N4PVgoVus0MGqyVPymC122pV/j1bIFvg+1ggg9W2y31msNr38aj8TrZAtkC2QLZAtkC2QLZAtkC2QLbAL8kC3wGr6ckdY3ZZVxf57GSQyIDOI6NT3Th1ZjX+3hHZvgqbSJQjqS8sggWKly4objs9pCc7bzphZOmpMavZKVGRN1Umg243yfe0O0lyRaXZ9EQSZEB51WVAbVFwiwyol5Wk5KicAlNmtbWryqo2LTTucjq8bqufj1kN9glAsfqp5KaTy/XTW7edpAazWtMJscJLfCbWQAWoqb/ZSep1YhkM6YzyQEC3GfvfxkXSvcAWUIQwYMiDFCguyPqQWQ3sZoG/yzkwN3Si9luv6LgC+nueNW3hwK6GazoZudl1ZFa7vnazcWDkWs4mbhPlPovVwq1WQfIN724i8yEkQdeRIWO1XrpNZOvxtmH6IUVK1sBW8qvVJlHnQ/6SG43XV1Nj93FFy5hUTk7um6wSmNUGe2DvCZtzBMDNJuld2JNsEPPptMIAZCfEi1ZF7pDsJuW8NKaTXq9vaRhNZu6rr77y34X0YScyPACEZxuEgz2JMzHugD1uHuXefvO7f3C/+ex3Ph5Iwn311df+/usXr9xyEcq33ICJKpTRi2+/MalNMH08ijKgYPu4dz8wz4G1hGwls/nKzaOcKPJE28ImyjTDe7Cf0FfB3kJWKrB+kG0ObDrlIjBewo3oV7BlYiVJTFFgA6E9kacUz9juyfzCctw/PAh5OThwRyeH/r7fHxoTEvJBFhbIRlOe9eTBfZHO7CeGzjKV42g0ScxJV1cWJ9LItEGJlkwwyBdZBUbjqcg0J+lPsHmQ7QYsLIP9kH5XdCsyoJSUgKQd44S/kIEMr5A9ReUmEcbkr9ptY9eDH0FKDZdKmKG/ICuMl92KEqvKJggbqixgE7NOIXJ18BHWI4Cw1X+SlOeB2Rb2ZBiwIpKZBgxKZH+ZTxVYUFp6EB+kBOkPPPX8xRdfGEsQ6jqZh2BzZQFkOYJZjWFQjpT3ePvhbUWi0fqCIjHxjGdT+9ZiMbN3ETfTvygTE5vWKdQXMj8dHR0baw58WOXT2P4spJ3Reoq21Bi5BgPzE/gD0wDfYR5hE/oP4mG9QtkqgxSZOMHkinFGqF99YwxCeJPFFLYhlR1EXaed8R36j5egnQaf7HQgMRkYb5A2pgHyzSoXyOf7+4k1EzZkHsHQxrZdx2Am7xz7d2X8UGY1sgBVxoStqjSeMUcu5uaHs0nK13qZ/FNBpehn6T+wR8rj0uqCstP1vU0iI1A/MXKhviqDnTLnMZ/4XZmWWH+VMU6Z1UbjsbBLJsla2J7tg0pD4hnThnhMrrfdNvAofifjmjJRoYzZ96HfYPrhR5QlVUCVlgXKim0gfJnlNbq+Nh9D3eV38bvKhqrUJn0G6VSfb2IPwDiFYbRMNf6jwzSuQHitF6GRd+7wYM/qoEpngnGKLHeoj1qmTDP6U9ZZZapDWSizmrJOKrOa5l0lIJlflYRW9lmdUyAPTYAL5tV3ZUVRkaZl/VKZWmWf0LEEfFbbsV4/tAne5pEJeLEoG1lvO+1uhX2QeT86OjF/Q9o4xtD+3bN4USKz2zX7I7zJ9Qo7IJ4zPOxK2+I5mfbAMMhxUbffcX/60598Xv70lz871Ddcnr0vMoOBWU2ZL3k/7PUrrI1s3yATzHYM5a/pYd1XljiM9/m8J8zcKu8LGVBl3uAcr+fnBGEOWZ37tCpzQ6YHQ3ymU8dHZM9k3vmXzGp1/9J5J+cinpUkstFhLluRtO0EoDK+ORgEtrPesGvMar1Bz+3tBzZb+KX2sWC/03SxzmZmNVri+/+9DaRVj/n7hr+J7Wxb6pu+ddP3dwm/7f2muf5N6Wpae9iWx21AN8S/jYlN42+61/qobWR9jUTjt3qzTgyzaHd03qAMkmRKZR+m7+Me76mM3W1eiLTtstZ0Wzz592yBbIFfvgU4duO4oZ5jtD+cv75+/drY1C4ugooBxww2nyvLxLZfVMdTOu/kXA1tmzKb6/iLYxu8t+1509q8ssTV39W1+SaWNeRHmdia4q+v02ucP8U97VxfQ9dvabnl9v+XX29zDrMFsgWyBbIFsgWyBbIFsgWyBX5KCxRf/X//tkkbwApSSSAe4KzqADEkCuAD22ipgdU4WVGwWmWhvCYDyng2AlZDHLeBxnw6IpBLJ3B12u1tkyqbhAEmFOPROFUGFJNmpgdgNdtUaweGGVy6QasFt0pYNS/n0kQjXrSqi3ycfCtYrQqGA1gqAq1avcZNi+rGhrCFiW3rk0y1VVRBdAUk9n5KGdBi4yC3iWvbom+TD2pZ1StKZVEZwK+G8r0JrNa4eCxgtZDWAFQK5RkLuQBzBsulDlYL4CGAP1zcnNsAoBLz3ilazWC11dKVEay2mE7ceHTl45leXrnxdZCknI+uXLkMALXWcu6KKCHXbq0dNsdCOteuXAWAggdbRGnRdTnzsqC4VmXaOESdtUWgdVU2y4A10wQwKlpt28w+Pr6XwB/7B0k+aX/fNrgg90lZN8Rn9VYW2pEmLpb3OgE8gAuLXCa1dpUAVTAlN2ivx1OTdLy6Gtl3+4M922hvdxNYqtVK7YDflI1yUffuPXBPngV5NUgVf/755/7+j3/6i4MUlvcFD5YK5f7uw3v71sPHj9zTKAOKDVFu4vWHA29rXIO9I9vQq0r9Wna9bXTxjP6JRTduNGADnjYBiAFgQFxnH967dZQ6xcJcaseS1B3e46LgdJLkWQFM5GIeyoj1yMvSRQDiYH/gnkT5uQcPHpn98R4BENPZwtJ5cHxkYQAuNF+azwUck/wQZc00w28JhpgtS/MN1EEDiIj86GgsUqfjsdkHtuwNg4xpuzNw03msm5IG+D59Epvg3AiHz3LTHX9pEy+NGqXT/GJolFFelqWXicWlTEsKVkP+mH4AF7iIW2dxo0dU2sN2kqVGXSEQow3543jpt9rttECrsmWQFSN46/nz57bZj412gjAQD+PHX4ZHfgksePv2rdVrpJ9+C58hYBHvMny/k0CESD9BIZejS7Oz2qQ/7Fm5ewHpCPIbj68dZFxxAXBom/eADcY2FmXaJBu3v39gzw8Okn+qJBzqK30PACHeR3xxqMsiTQhADhfFAfKhreCrLF/4D30J+aad8ZcycMvlwvX6QcIN8RAwBFupZCTtgO9wjAGfUpAp/dnX93Fou9ZrSPEGYApsxvAqDazgPLQJtKH6G8BqugnAMLCDgifUfwzcJj6sgDAAelmOKl/X6ogE3ipJZy1nSZYa/mXA1kUCPMH2NlbbbMz+CE97oi82oAfAgpC8ixftjDgUDGTjWJFr1PLVjQu0z9xwQT+jNtFv0T4KVtNxJuJ49+5dLMe1yXTiPZWqVIAd2yjURX4XvkyQKGzA72q7gbJVsC8BZ5Px2HwG7T37dHyHYFbYibZFuugnWhfqjAvWx0VAETKJOsIyRdrYnhwfHaa2em9o/Q7aAda1g/1hRSYy+WrfQNWIX8FkTBPsw/YKdmJekH7aAell2lDWCn6iz+hz9Cf8ltZTBQfUN6bSiCDdIS0JiJz6INicvqLywShb+gDSbu3kOrWTvl2IbSbyTmA9pdHxuwITBv1hFagdx7eQXNe+jPd4riBF2hn5UFCvgtX4LgCQWkfo50gn41FJUEivs62GbDTHdeU6gfUBxqOt8H3Wa4BWTSYVYyjOuVYJXI7fdbOUJaMS2If7e5bmxSwdSIC/0ZcKlyTFQ98R2/w9SO6GWLXuqwwoypS/AaRuc3CZV3F8quAWhFvEsSHbf/61+BB3JyTAt2E2n0AbGdpF1KUiPg9gyABWwzi3E/uubWA1vAtAIa46MGYrWI3gPX/IJ4xzsgxoU+tw92c3gcWaYrsNBLZrfLfFU//2LuF3CcN4bwKcbcuDrhNoPBo+reWkNRsFnNXBZ01pxrOmePBNlSVvXLeoratwfI26ZqDcYWq/VTKa7by2DXf3qPxGtkC2QLbAbhbAOI/rRphLUO4TY0EefkRbyPG7HoZCW8h2Ug/11NfVdJ2bcx0da2Pso+v6PwSstg1AdhtYrZ4exlMHwzWubYtMZ3XMWFT2TFgiu8RZHx82fXe3Es6hsgWyBbIFsgWyBbIFsgWyBbIFsgWyBbZbIIPVom2KDFbzlqhvjGWwWo3pLYPVvJ8AyJXBahmslsFqAfSZwWphszqD1TJYLYPVwpiB/WMGqwXmxQxWIwtvArFlsFo44IG6ksFqzmWwWgarfQwLVruCy5jW2wBhu8Z3Wzx12+wSfpcw2/Kxy7sZrPYxeGxOQ7ZAtsAvxQIZrBaA+xms9kvx6JyPbIFsgWyBbIFsgWyBbIFsgWyBbIG7WKD45l//d4VZrcKqFU9kg1lNT2LbaSCRCFQZUJ1gEewUEhWPhntWtsSKoSd6nMRZyYjIfqlUlobRePSUubJZ6EmgysnXVWJoq7CjFenEvJ6eVxlQsKo0xasnYV2R8qvManp6q86slhZBE7OIslyoDGjR7m89BbYtz9sWkLcxq4HBBlf9FLCWwbaTVoUJXULsM8luFpGZLKhdpudkL9h24niXE13V/DUz5zE/fmFg0zLWBEiG8dJ4ijUFO8kAF8Ips9q6tXYkcQNR4MYFxibIb1IGtFzMnWdUw3MwXUUWita6cO1IodAr2q4VZUDLNVhhAvNZOZ+5xSywNM2urt14FOjwF9fXbrmI0p+ziSsonbtZOsgL4Wp3EhucZ+5ZBGYdvAe5UB8PJJ/K8K3lOm26r8rUDiC5rCfrVcuYIbDdRkYKnM5udwK7QmcwdN1+uFeWHcihkokE9dokhaR90NORXcg2ReN6ppBlSOfl2aWxMS3jMzy/Ho/d6Wlgnru+Hicmj3VIR0jPfpJN7PUtDYh/Hm3S7fTd0UmQ75wtSvfll0EG9MuvvjZmNTCuGcPTdGL2AbPa48ePgx36PdfvBxYInGinBBWY1cD2RvsouwTLAu0PfRG2V7k99VGVkiSz2oc3bx3k8Vi+tKEyIWGBMMkFJtY6ZaJqFZ1KGsik8fDZI/co5hGsTkw/GJgoqQlpTvoG8s4T/Z1+P/mbMKiB1SUxr2wsv/DPy8sgfQtmNT1dSzuAxY15uby8Mgaj9x8+2L1n8utHSarhoVuIVLPGSeYhlXQEcxjZCVRSEO/Rr/Aey7fd6bjrSZAeA8OLMakUSUIavzVJm2l99BHIZdJp/b7ZRxn4wLDSJGe5XK5S/V2vLS8AoTL9jx49MmY1MDPSnsqOhjKkfeCTZORCusjS5OVoY3uCukx2MaSLp6R77cQOqKCWi+sLC4O4jVmiWBv7jmun9gfMam/evPEWot/hvttPsrl6IhusTJQp7HZ7xgAE6TpltCILEdoBsvggf/RDSCir9BttqGUBNjSVRKSv4j31papkZ+g7VmswmYU2HHEr85CyE7FeKzOGnihX6TXYHtLIvh5Nl64T22rER9Ah/ppcqbAtkqUI74KlLzFRVdk5+FyZaJWdC+lkmLVL9R12o33QwzKMSqBCiq4oItsP+u54oZ1jGSmz2nIOCWztr+MLm00ji2GxTky36Pa1vFQ2Rll81c8T21+VDYDpRDkn/0n9JuoU2586qxntoCySKAuyECCNKq9psoO9nuVdmb20rUY9ZZ1FX8B81Rk9m5je+r3ercxqCmZF+Wgfl9i2ysqpf9p80O1YehCW7QZ+J8vg4UFibD0+2Ld2HvKebG+Hg54xz6EOpXY+9AO+rmFcEcdm+D/TgDhYFxAn2zrYk22gyvLiXZVbU99jGeH3JmY1ZVCuzBGEEVnnQZ4lFEyecVzB77K/xXOVk1YfUMlRfIv59Qx20zCehLz5AgPAeDX5hjKrIU7aB8yzbE8gra62ZXuFMlUWQLZvyBNtjr9MG9ptTQPLF20+2Qo1j0+fP5HxRs+Y1a7HI+vXICfNeLQODrqJpQxS6hyfo33QsVlTOwwwIqVIjw72LSni1LQAACAASURBVM3T8UjsM0nMl5skuafMaofDPdeJzGbqG2C5o010not+X9ODYgv/T+0kyxLvL22+A1nRMA9DfByP+3YoMqjBR/gc971BGM+iDiizZHcQmDoHe33XG0ZJUJEBRXhjTO71fDjGo/O7zKxm1e6jvdkG6rptjaH+e1N4PKM/3DW8GmyXd7W91/ttax71fO8CXNMwNsaJ4xJ+symMpqF+fxuzWv0Qokq78x5xKgswx6poi3W8o+zeTQ6p5fXROmxOWLZAtsDfzAIc02EMx3EcxoWcV4IpmmzReMYxnc7//LhlybXVxICPNqyJEU33B/CuseWu1zZnuolZTdfFlRFN2c62MbHpu03xVPZAojw9x2Aaf9O9ppnv1N+tt/9N6+f1vNM5tsVf/9bfzJnyh7MFsgWyBbIFsgWyBbIFsgWyBbIFfnEWKF7++//erAVRpovNXD8rK9IwWMwOm6bYiOf9fLmsUktH+bOqxVomKwNQi068sOGMC2AInSTxHulaubBZAgxOuQmTVLcqHDaKfXrAjhblF3vdgaM0F+Lkc4Rh+I0Aj7AY1zQBRVid1Bo4wG+URjuIfGd9Emx05JBjizZpQfIyApJ040HBaohbFyy5gYCNYW5aI8/MAjbRmZ76RleT1yr4sL6Iq5NpphnoK4LVINe5ikBGEb/02yCQQvTlWL+PYDU8Zzw+TIyn7cuQYDXEEe83CBPKNwRNYZKqJ3zJvMbCwyNS3pKvel8RSVALs2mZFOk2+1RlZlLuwyZfAJ8F6du44dNCGUW/XQFwFsKscL+KCy3L0u4RBdPW9YCtEE+rvfGsC+HldQKWzSZuPr72j2fjkVvNw+bi6OLULeL9YjZ2mwh0g+/0KKmFuGN62q505TIA1+azpS0CoV6s4kZW2BxN3oQ65tPmJe1ivjYA6kUfKNrmnytXeKAWrn2RioMsEReuUA5cuBoIaKzizxA3jRvJmp6z96cCOCjtHpukXOi6vkoSb9g0paQjNrv7/QBca4nUprJ9zMvSJCOxofnm7Xsf/sOHM9tohAKoySwBkhl9+979++7hw4c+POSQuBGLzQBuWq+Kjuv1gj2xIMcNAXyLG/MqPYnNVNuI3rQsDDZ8FfBE2xartLG6Wqys/g7xrW7YbMS3uKmMckiyZUn2EZuLKnfFruPJJ8/dwdGh+QM3qpHmd28/+OdI22A/APKwAbx3eBDuB0OzlW7AQ6qL6d/fP7T8wsaUmYN/7g1DPB78F31vMp+nzeDxzI0iUAygjourAHRDPjrR5q7TTRu2kESMvtrv9hxAMbggQdvpBVuNrq4tTtxPZqHeufXGJLKwsU2w2v7BgRtPQj31fhjrGvqmTjcCblwbgpY+DPqpZZTWLpdrk+iFrKdJTipAp3ACXkxyhShHggL9RpS8wzx22z23KJMEKn0PgC1ssONSOVeU3cMnAXx5CHmyaB/IpbFtf3Byz739EOrI1fmFm0XQZ9sVDhKw3s87Cazm4zoM/oO6eH0dygjAs/dnIR7UWQK0V5u1OzwKaUOfQz+B313Fd6eTmetEGTXUFe3nWHdQLykjiN/H4wAC1v4XdmPaIG3MDT0slPO7b9++tnv4VV3GD3ECGETgAtoABVuwTimgBHWBfR8kmtFn8GqSpET6td1gmvGX4BV8l3Xk/dt37uXL1z7KywtIJAffRlmzzUH+uFEJICPrdQVw4tqWl+EwSRDiWwTx+PYk9o/FpvDgQVyQXu3HugbgGcOsyrVrR3BGvzdw/T22jUnWEOlKYKxBAla4oiKnawDKUmXcu9a+VQ5iyLhADyegvWGe66Af2lxlHNHWMTxAaWxXtYyQLrZjALP2I+gD7RnvdeyKex3Tsn2AVOtsHvwW9XsQgSEYE3Ksq+050kD/R99HX1VZUt82dkK7p2BH5JH1CPWA8Xz2yafm/wAMEYSHtod9H8YJ3IxS2Ur4o262KxCG/o62YjAMYBYMB0dxzLNebdzBYWgH4ONtghcL1OUADsZflsWw37U0I9821ur0rY4gnQROoYx0A4rxIB8VsFosO8gEs51Hee0fhHHF4cGxteEoo24vSid2B2kOJX0W8sLvIp0qU6R+yM067fu6nY7rRuDaAIDpONfAgQjIUeMaXV+7AcH6g4GD/+Hqdbs2wh6PRu7yauSfY56xiGB3DBsh7YhL+8dhP8mCo08B+NSX12rtILeJa7WEDH28h1xTHCOtytJdj+K3Viu3F6W0kf4FNyRXK9eKUrwdSAbHe+SX+bo4P3dn5+Fwwnq1cv1BSGe7U7gnz5/5++OTkwQ4vjivSDBPF/Pw7rK0QwXojyhpebC/n0BvqIxxbIzyYr0IY8AwUB4MAMoPacD4gW0NZLV1Xsl3McZXf7O52Gbt+nGcpn4LX7AN22BWf2nbmMZxhQGS4U8KAOpG0H6KAQfKnGu3YhvQSQA1+JPJIxeFgdW0j8X323GsNBz23eAw1IP+IIH54aPwN2+bQdfqH8qMgMBNnNv7MhGoXR3A1sa8PsuAavH9rPf1NQRf7ymXG1Oi/9f5NxN6U/imzNwUvnLgsOH7TelrSkcTaMz7Yg1cVn9XwWT1tDfFWY+vCSytcd4UXtOigFXG2VRWtIe1QwJUhS1/+9vf+mgVqKrjAk2bjnF+VifMH8sWyBb4u7IA2iTOgTDXf/XqlU8/1mk4rkGbw/FGmBPHNVF5rvNh/M45Oto/bdP04J72EU1gMj0kovd+nMG1/5rUZhNYDeEV4LsLWK1pLwLvNY0NNT16rwC4XQFnjXsgtfXyyv5A9Lam/vzvyhFzYrMFsgWyBbIFsgWyBbIFsgWyBbIFPioLZLBaLI4MVkt+mcFq2xejM1gt+UkGq2WwWgarBeBaBqsF8FkGq4W+I4PVnAflZrCa88xNGawWNrozWC0ACjNYzTkA1DJYLfQXGayWwWof1crQHROTwWrBYNvAbWrODFa7o3Pl4NkC2QK/SAtksFo8pN+qHqbOYLVfpLvnTGULZAtkC2QLZAtkC2QLZAtkC2QL7GiB4uzPfwYXkg+upzVxqqmMsmhkPUAYz+wST+r7d+Lp+eVqYww0+rs/kdQJp57BOpAkBxLDlqbVM59FBjI9DYTNX2Pk2oBlLR4jXyHdgS0Ah13JbjXs7zkmE4whvG/h3XWU1io3do8AyvSmrGlMn54e7cVT4/63Gvsa7aUsQbjn6Sps6vPUOfKlTBJ2QkmZv1pgCOOx+STTohJR3W4/Mbf5vHzXA3AgjQulCs7T8qqffm4JQ56JdIKQK55uA1sD70F9xjD9XmJoEJ4072nKn5b+tzYWEM/+wxP1P/R+S0XQfFbyHMPfdGrbfhOWou/YzciN1m5DljXPDRAYF+CzZWTKQZ3YlJGVbZMkX33AWO69Foo3WA7sRLx3qzIxqE0mbjEPbCLX52duGplFri9P3TzKhoKshgCCNtj7yLi2nLlWEVmd1oWxhsyniVmnI/I/RbttDCVgnmLbMS+Xbr4IcqKQgJxFpopys3aDYWDVOthL0leQMVKGCWM66abNKzCO8VQ42w9vwxUYJEKary8ggRruAQxIslOJnevy4sJY1nBy897xiQ8PtiMyD8G2enKz1Q1scIvV2r1+HxiecBLUmCVc2+QdA1tMYH85uzi3OMESwvgfP37qPv3002AHyKtE1sAWJF87gWVCT4mC5Y4Sb+/fvzfGGrBBJUBMy06nQjqBrDaeHacd0nNy8tDssy7XroiSgq2iMFYS5NvagnbL2kzYnww6YBZjeQGEQWapz/7hd+ZXeEYJxiDnEOyGMgSrCa7joyNjfNHT+ir/BztfRWaXvb0DYzRBH0S5LrQ/kB+jPXmiFrJl8C1cy3JtZeRlv6K0mfe92L7N16XZAe0YmWaGg4Hr9YMNwfbBtg4MLmR8mU4mbhTr2nKxcKvIuoC00W/398EeF/wTLIQLyu8uUd9DvQaDCyVikbZZrLPoh7tRggt9GePBPfMbGBBD/JBzNB8qCvM9sPjN56FuwubDyJp2fHBs7HqIg7Zl/4/ws/HEQfoO1/7envvdP/yDvz86PDSbgOGGbDcPHzxIEnJolyI7jmdMiZ2T2gfpJXsN6tC7D299/F988YW7uDgL/rMpjJEOjHWXl0HCEn0pWcSms5mbzkIbCD8hKETZCuHLlA7EX9rQs9TENgTMSmxDYFvGD2lUMrGBzYh18OuvvqowILKdUmY71HcyKaLN4T3iYb3zfUHsW/Futx+YbZbLuQEikTYdY/BbkLk0Ro71psKmRunVJ0+e2HdffvON++PnX/j4X79+69bryAaKHiaWEdijyLIGfyDDE1jWTJISWtfxgg+fxDqu+ULYxSr63qblGSZxoV7T54ui7SB3jQusYOs4xgM70WFkz0JbREYrtDPML8Jo38F0wk70ZzyjzYNN4zgQcsCRWQrsUPouw7x9/caAVvg+fQbfpH3wl+mB7/BdpDPVqVRP/fgwSnVD4m9A2TxIZke2QkjTduL4GfLWk8gQibJqR4bUIIVK6T6025HZtNU2Zj7kydpMkQpVhj8F1SGPqT3pVGQuVcKHLKHPnz83H4Yd2FbAPvQ9+DjrlMqMou4rAwzbLpQVy8uzr0X/wRyBdgM7MhkWEXY5C8xYuCini28mtsgj68vwnH1rvzswqW60Q5RDBbiOfd/JSWortHxhJzI3Y47D+QWkGMlyB2A/2fL6vaGNb9G/057KGoFv0scgU866hraB5QimSbYDaMes716t3TIymXUK1LUwhgELGJnDIGFJWU+MeSjZCDZfjOFwlfOFxTOdLY0ld9iDrGNgC0P8nJeBcbO/F/ri4/1ji3+1WLpN9EnETxZtpIfjn8n1yNKG7zLMHtjahI2V8SAM75EXMndOR2N3cX3l0zC6vHKQ9sSF8vnsN7/x98+ePTPfRvlzvDQaX1k/DiAd69Te3r57+PCBfxdtG8dyaN/245gWzxK7BMa0ZFAGg1q4x3jb2qh2Yq5F3bQ4+wNrN9DOL6I/d9qFi6Thvn1SppHEIDitsJGoRCm+D/+gL8O3dJypTGn0I7Awo00OibdqFf5LtllhV/RjtxgM+WSc6J8PDsLYH+NHkzjutY0trjcY2PiuDya2OOYC6yznsp6wjqwqcfyKODHrtOlxNZlb/6drHbczhQidNNmtt7CN7Pj57xnsuxKu3zOiv/lr29i9tiVMy+unSHwTk5l+p55epqe+jrBtXaEJoFZnI7vtXQW16ru+DnA9Bmswcq/pVBvqmh7zifd0Lq7vsq1Am6djZ5WZZjx1NiNlcFSWoyb2u5+ibHOc2QLZAskC2j7wqTJjaduiY4RdbIh2VNsWzqVQ13WMz3H327dv3bfffuuj5kEW3CuDP+YK2s7oOv02UFfTYTFlR9O9Bdwznfj2XePXNGxLj9pxGyublkFTepRZrc6Uto0l7ocwpWl6mpjTbvo9M63tUltymGyBbIFsgWyBbIFsgWyBbIFsgWyBbRYoXv2f/5MwSJuNTdQAAuECHqXtEElFtrIobKO6XLdsARsTFVt4a8lEcNNKm6ySosoinROZUUFcETTChTm+o1JN2LTgc8jTNFFyY8Ff37WJu0h56oSVm1B1A3Kj0KeHwLm4aKiLfLY45zcXw4o//pqsTydtDOs3KGuDZ5DgSRsI7Qq4zfIo8dQn5YxX7YyyVfs0LWAojbimbdtCKcsmLDYkOdebq5+5nwG5fo7qum1huMlWmq+6HdL/00ZCdSEhgfDCN0N+AT4w0OQqARTg8gmwuDaZzgE2+yIIBlvRJjO6guRl2KBdzWeujHJ7o8sLNxkHKb3x5aWbTIPEUnu9Tv5TbFwrbqR1Xek6cSMG2BlutC8gA7cIm5eoO/QZbFDaglBrY5uaAOpQ+tBvMEcwVrlK0mOQiuO7qCsJNJDqb0W+sDuoSE+mRS9s3Ia0bdZtk+C8uri0zXJs+LGsF9OJgbrOz84MVPHg3v0EwphNbDMYeaVM5GixcPNFAMVic9kAE8skmao+hbDcaIfcIu8fP3rqPvvsMx8PN/FxX7TjhnIEUVAa4ezswjZT8V3mHeAMfg/PueF6dnphgICwCBeAVvv7990iAnFg7wT+myf7u9RG7R+mDXIF+kDCixJp2CSdzIN07OPHTwzUhc10LjziL9MGe0L6FBcAP5SnhG3YHiJd3LzHeyaT1+47MvkhXwCF+XIv1wakgHxe2sTd2GY2AA3zKNflJfziZjy2IFcRKDZZzg2splJ32lar7A3iYVnAngQQqG09gCyCb/qdBMjQ8HzP103pF3Cvsj1NC6LIK/MLqVAuEqtsHIDiBJQASMSyg6Qb/U+BDpPZogLuIbD1+vzKASzJdD5+HGRA8S432oOcbpTqk00zX04iCdXU/wKMpwvbADni+vNfvzBfQj/ItqJcl/a83Ut5BDiWeYRcGe0G+TbeK2gJvsfNc00n6jfBLigjhkFeaU/85SL6uhQ5NpFQRPxNfo7y1UV9xoOwHCcgDdNYvwBupt/CBgZQE99DO02fnE2mljakmWX9+OFDKyMAcl69fOPtfHUBYGiSqVUwXPLtpDMH0BjTCSlGhm+1EvACebJxS7eTJJ4HgwTOODyo2N82VGUMCYADbY5yaBqX1g9I+ExFaWO21QEQGUE2IoOH5/Rb1B1tVwkWAXsi2yLEx7wjLdx4QXtFW8F3dHNG7yv+T9nfAv1jqDvII+u11mWUOX0b9m7aLNCxB75DW3nFwghmxTfYH3npzDguRdrZ9uLe3m21KoBO5hFpY7kAgM30wE4EqyENBHqijFinlH0Q31ebMD0oK5YXfle5cM0LN8+RF6YN8dNW+CbThrSwrNF/sW/qd/omVwrwJMFqyAvDHx0lXw2HeeIhmU1pfq4b/mhnFBzEePCX6UE8Jq1bpvGPgn0A3mV43QxUSXYA73VDjPapb8QpgCkdHEqySSoX6/uyCGDFHBBgYVx+XBTBnZoerUfIt7YhrJ/aZ2mdVbvhvim8SleifBkG4WlDjDdYdqiXBlicjuyQwNOnT+1d/G5+Mh1Z+OVyYT6JNNOHIenJuol6yjI92Du0OoJn7C90DtWFdGk8NaVjbNiUfoKDTApy5dgbIG+C1fS7yDvTr+BdlLuOH/CNuj+q/QBM49XUriAswYEIxzE+0qJ55WwO4fkc3yWIUQHY2s55YGqUzFWgpgfVRZl0VZVEkxUVfzktsvTvcqPjkaZ8V+P4OcBq+o1toLQ7gtWqp8J2McvPFqbJ/jd9/K7h75qR7wtW0zFjfYy7bY1B11qa1orqcWr4bffMr67NKGisDnRryq+2wfXwaXyXJPnQznHsj7+81zHUNhBMHWxx23qMb3NkPTCDIe7q4Tn8r9kC28C+TfVIx19qszoIVcdvHLPo/oC+i3EZgGm4MC7jPcZteohGZTqZNnxXx7a7gMPuClZrAnXp2E3vdUyt7dhN4Zl+DX/TfVN6toXnmLzeRtbTvK395PN6m3xbe3vT77l9/jW3Njnv2QLZAtkC2QLZAtkC2QLZAtkCP9wCGazGU6gZrOa9SRcNM1gtVbCmxfLqswxWg7UyWC34TAarBXaTDFYLYMoMVkug5AxWC8DEDFZzbi+D1Xz7APB5BqsFducMVgsb8wmwmMFqqCMZrBbGlhmshv4zg9VuXf7JYLVbTcQAGawW1n6UWU2BcRmstrMr5YDZAh+dBTJYLRyy2AYCy2C1MOe4DdCmjp3Bah9dNc8JyhbIFsgWyBbIFsgWyBbIFsgW+MVYoPjq3/6twqyWTlsnWVCc4OfEpM6sxpc3RdfkPpXRAZKexphSJLnAtTBnUEoUVgULTuMkqJ2YuuqnRzkRB7Mar04rMZYhPmP4cCl+/c6aspMRsGVApCKd4NfJ3GazTsAuebeedrMbpBvjqXrY0FhJigQQUxmg2XyeFg6LsFHDjQqT38Jp9wi2w0l3fuumSXnTZNOfmhfpCIZRu9XBWreddFbmuZtry98HsxrzsM0OJpdTOwEchHIp8ZmY1abTsTxPLHewm55YLCLbWXe9dpvI0gT5PJMC9H4YGW/KpdtEprQZ5A6FWW08Caw5a/ErSICSWa1XrFwvSjW1Ie0UWVggq5UkFxOzjjJbrDZrN4+SaqjvgygFBYaSIkqYtdqJBarfF1YeYVaDtBy/qywdZNRC+r10WqQUgZwipNFwtR2YFEMdubi4cC9fvvT3YM4g+wWYKSiZdHV5bnImkCXlydCr8wtjqvBMFFGCalKWrt0J7Gc4DUo2nfFsVmFsspPyLp1AR97JMvHw4UP3ySef+HjAdsR2YCNtI2TUXr9+7cO8evXG0ox8kMlmMpkZ0wzYX5BnXKPribActVw7Mrbt7d0zCUgwcCg7mjHWtApL58ER5PkC048ywaBdouwdbEn5LTBC9SIzEDY2jMELjHTzwPyHdgv5xwU5RWVZY/uGsGS7gY2vLoPfzmaJvWZdJiYVyOf2eiGdg/6etZNgETOZMGhYRRnNFuwc2Q3L9coYAWeQ5Y31C2lgmlUuWVlhtB3QNt9LSca6oNKc3VZiOtHTxAhr/ZcsFlbYN4UlhX0A7Un/gXwlN5Tga2TzQpmQFQbyoGSHmkxn9hw+xTRcj5PEJOKgv118ODe2JKSZ8cOHwVSDC3/pM2C3UQaaJjkR7afQNSbGrJWxuH314ktju0FbwjCjycj8pOgUbv/wwKdBmYqgH8ayAbOaniBmerRMcc/nsCXrhcpuotyZLzA6kdXp2ZOnFSYz2g12ok0UbIE4rc6ORmZPMNaRZQdAzw9nQXoV7JmR2Mj31bQDmHeSLODcfADMauxHhv1+RbpJ2e8oe3pxdunevg1sdm/evDGbQ5KbvgHZQX4Lcsa8YHOTMvSStUHOGH5oDEn9njFvgFWRUqFg1GkaC21cGpPgd2Wp1P7RxlTSZyG9tI/WNQUAIT6mE/e0OcIwj2jn2I7Npc3UNgH5JosY/irLEdOmoH9lJzADelZFjJMD8y78RMd7jKfOrKZtEG2oYzll/1L2X4Rlf4R8Wx+0SQx5+i7SpGHoD9ofQQaU6YHd2D/CVrQt0qYsd8yjsiAoq4MyLKFM2O8oeyXKi76Eumj1oiztWygT1n0tdzwnA2i31bX+COlh3by+vqywKqaxtzDVyRxByxT5o52VgUptXmFKW6W5ACR3tV8xpttFWWH8YvyQcjbZRWHlVAZlbYNxb4xuq1WFyY/liHcxtsOFIReZ1ZAu+gDKhfHgPZYp4tf2nHZRoJUytqKPYvp0frSNTUL9BGHY/qDcyACKPojjvYurc5N5xRiEtkI87Ddn88SyVpbVfjmxfqYShj9bPe30K30i+1zk0drDTiexGruU5soYo5VAzH5sEGXuwawGyVVciJPtIdKgrK42HwSrcWT+4zOkg++hHOhfoSxZzpAtDfffGeOY7DCovgMTm7ZVvu2J5lHf9/1qL/QJyqymfe82ZjXUlW4/vKvjhSBRGj7m1yfuSDoWp+JUFdVqa/eJyS0zqzUa6Ac8vG394AdE/b1eVTDH7QfT0tpYvZ7oOso2trCmMPVxQRPjmq576b2mob421nQwpLI+t0VCFN/XNLCtUFl1be+VcRjtE/tk1PemsX89zTqm+14FmF/KFsgW2GoB1uVd6xnHDqi721iydKzNOSUSQDZbXZfC3IjzJDzneE3HAPqtypp9LQ27rHObcomsAWic9YPYu4DY1HZN8d/ErLYtPbomse2ehXoTU1plzTgOjHTsXP/9NlCavovvb/OBuz7PVTRbIFsgWyBbIFsgWyBbIFsgWyBbIFtgFwsUf/kf/2OjC9yJrlpXf5uBUH4CFCdG7e7QFrAxieUCOjY7bAOjlSSW/NHoeAE8YAt40PpqutqdCqCqaTFPwWotJ1KkcaEb0WLBXzdFOIlbuQSC0YU6JxtROplerdKmkW4E1ieInMx1W0kCRgF/yK5u6tgmkEj1QXKRNvSL93EzGPmxE8GttDFfBQE0nyarT3ytLERbSCf3SNdtE1wtNlFsuMUPP06wmiZ6F6CegtWq76L0vgtWG4+vE7iwjU2cUN9Qtq24EeQfRCBaCxtXq8DStFqWbhM3l9qQboxV1W8Vxc3FzWLqppMg/Tm+vnSTUbjHMwDZcJXLpSs2Ic7OqnT9WCU7LWwOxc2rJWQ6A9gogOTCc/gdpYDgGwSroS6bpFq/Y4AhSFm1Yp3vdBIoBHFxIxZgiCY5AQCMmhZy/AZqlHcEWA1gHFzYsPz666/9PRbOTCZsMLT4W0WSvkJbYSC28wtru1DXhgeHPp7RfGGSfNjg5sZ5uUnxKDhjWSaGmKLVqQBcHjx44OMEkIV+syhT+4O4KZPw/v2ppQcboMwL5EEJjFBQxapMp+Pht6zORavv5rMA7MN7BC0hL4wHjkRgwXA/gTkUNIAyTGDBJIWGzUjI9bE8rf1frWwzG20ONzFgA4BWcOEvfQblT9ticfPyIjC0XV5em8zrcg7p2yRNm4Adfdf2vgugzCD1F0Xb0tbq9Ays5iUjF8G355ulbcx7+cXpNDyfz8336rJ0BkQW+U7YhmnzgE4X+rNety1+nsBwyuigbbKCohRAgzgVlGDAApGQA1CKdj48PjIJSPgagYAAq+kCqm3YCxhCgQXT64mVC9JMkAR8EhKAuJ48eWK2evXq1Xc3u2P7xg1zD3DshTqLzWfWQdieUm6v375K8qaDvsX57sM7d3px7t9FWzWMoFLdrGtHgDdCDER6L77k/yiASWXJEI9KOhrITyQFAbZkXf6n3//BwC4AQxDM17SIzDpCQAzqIMsC5cY6qPV0vpzZYQCENSCUS+AqpJF1ZzIam791Wq2KFGmSNTxyx0ehDkIG9PT0zN9DgpXxoD1RWd7RaOLDAGy6ieg5BfapPGW303OdCBKFPY5Ojv27sBvBfO1WOsCAntLGSxjjFKFDgr8zzb6NJQBaTsr3Ol2RNk79iAJGYTNl7VLAFu2P+qVAXgJx1qsEBkWaaH/YTshx+gAAIABJREFUhr6KvyqjyW8xbrznAUARCK4gEYyXdBzOd/RdBQbV86WASMaP8AZYcQqIT4cldCyqvor3kjz3qtL/MhzqMaW/UKZMv4LAkIYE9EnARwW5oHy1f2f8CvCCb7PtUmlvpF9Bz7qpngBeSdLRywrGcQjKin7eKTrWtyI9BLGNRlcVn0lgLDlUU1THxmxfFHCs4B2Ulba9TXMfgNW0n0390dJshTplbWm/CopVH2D8mh7kkXHCTgowZfo96DOO91pFzw4eIB7GqT7px4Rx4K+AiDq4kN9SIBf8iPURz+kD2p4rOIztQug7Ut8KH/nw4YPPAgCTJvE5G1ubgz5LJSqZFwWraX2sgkRWlXpq8+VNy+JHG66yxZZfke3GuICbumxjfF5cAgLiu1Gl3HU7HYc5pO/LMC4dDv09bNIkt6rAUPZjeMb3VKI5jFnCOAj3Gh99wZdHnGj4cYrcK1CWY3zkmf1YHaxGWU/1Rz+2in34YJCkRT2QeC9JNyeAKzbRQ+oAKrsrWO22+alKjnLOE76WgGvb5sO02d3+/rpkQO9mm58+tALI9GvbgGu7ANEYzy7AsjoQbZtMp4LPbou/DjjTPNYlgkM9qjKr6Rob67iCq9FO6JhFAR96GEEPbuh45qcv1fyFbIFsgV0soOu7dQBSZT0jorx1DRrxc96DORDm/riwhsVxNOPAc8Sv82O2G3rICOGa5kDb1tfr69lpH6O6Lq5At6Y5B8dUTOc2ENtdwXDa7jV9tw4O2/bdpnVQppV/7wKAq49h9F36zfcZ52wDse3iizlMtkC2QLZAtkC2QLZAtkC2QLZAtkC2QAarxcl3BquFyqAnjDNYLdgkg9UyWC2D1QKoKIPVwsap30gmUDuD1bxNMljtvrdDBqsFFEEGqyWmNE41MlgtgDIyWC2wwKIPyWA150GPGayWwWqoExmsto0m7o70cR+xDOjHtvSWwWoZrPax+WROT7bAz2WBDFZLfasCxTJYrcqqtisIbddwP5d/5+9kC2QLZAtkC2QLZAtkC2QLZAtkC/x9WaACVtOT6+22shklVjAFMPnTTDxp1d83ZjWcuOSp8eUqybeB9cZO7nQSU9o2ZjWd8Gxa6TR//cQoTQ6ZP16bVZLpVGABTqfzVJjKfi3XSfZFpQbrzGrGxCbMauuNsKwJiEHTX2dWM1mlVjpJX5GCEBmXUtjplBlCT8FDlqXpxJayiejpszrlOu2madCyVhtyk03/hvvv4/wfP7MacrXthDVzXGVWS6fk/YnpLTKgBnbpQAJMmNUiTQDeNKa02cytypn/nDKrwa86kYmtaCeZUbcq3Xo69uHn02s3mwRGnKuLS3d+EaTl5pOpa28C25abz1zXvw/FRMi3xZyB+m8dw6xTXuAnZC5CPigHuVwtzVZg5VhGWVK1X6tIzC7wSWMTXJRJcnSzEWaXjTFtwP/txGUbUkYhoft7x8b0AxkoMqstpjPPAoQLLEis+w/u3U/MJYuFtVfGMhYZLPqDAE56d3buvonSomAeYjsANghjJekOjAFoMpsnBkewYkQ2xMEgsUnBJjxxOp0vjHFHGV8g90nbgXGEDDrj8bQiN2ksPu2ehUc8s9nCp//icuIW81COaJvJKAMmEuYZMotkw4CUK/0Tz3hS/uGjR8ZAg3IweYluYnvCd5VZjX0B+gUy8eAv86IyfLATmT3APHVxcenTfHZ+mViLZqmthnyb+UMr9VlgtjMp2/XG+in0I+iTcI3GUzeeBQa1K8jkxnrkmQKjdCnyoUxCKmmnjDUsX2VWQ7zcgN8b9i1fiNOkdUU6TZm9lLUAPkI/0Xqkkjz93tDSCaY6+vy9B/eNwQ4yucqsZqwzk4nZqminPlpZFJww/ymzC05IQ7oSFxhraDfI8Cp7H8sU4SkFC0Yk+gPipHQgTmPzRPb55Vmy/0GS8nzx7Qv3PkpkluXCpIcrEoeRfca3aTLeqLNY0M9VsgjPjG1uNqvkhT4POzMv/+///f94sB4u2J5xoi6w7PT0NNJJH8Bf+irC6Knw2Ao710rsqqg3xoDYH1gdxKl2SuC9fvnS6gvSa0xCrbbVO6T9yZNn/hPDbmKdnEymxnIHf2GckAcFoyMuP36AvC67iUjhqH4LNs1OP4BywAhJhg3cs86CUVJP3bPjQViT9x0MTGJY6whZFBF/pyvS1cJK63+LDHsqR6XSxnVGMfowys78dhCYjCzvcbCDsPRV+LuyJNkLcghA6zLipi/N58lPVBZQ+8d6u8p3kT/WI7RDKs9jzCet1IcqQEoPJ6j8oqZTywfpsTZtb88YEtD+8FK5UthD20naWr8V2GRDP67jVe3r0TZQRgj9CesX3iW7IfyZZazjWAUI6rhXGTTbRWE2hD3J8oi/6VvKjlxYmiv23JSNLLAIkxhAq2MYtQm/BWa1JGW7rDB9an9kso7txEYFuxlbmPTFWnb4jjKrNUl+e/a+yKyG8VVvGMZCysqlttV5k7KpqZ3hw0ybAhbxrAmspv6pdV/HD3jOcBjXsI/DvbWx5bxif2WSo83ni6m1me12lZE6sQw1MxQWm8ReqWmDzW2s2OslVuz1xsacFZsIRRh8tdsO7SeYQcmspuNA/KZjA2UN5xiPf5EH6zdEBhlxzGZhflCRpRWWbV9vIqOlZ2OM9zpH9OmNTKnaR/lyixLxysqm7/Z6HWNWC/kLDLkYL2AsiiswLSaJaZKz/9TMak6Y3zOzmvZqv8z72+b6yHUTs1r92S7sa8pepuGbmM+0T9uVrY3xV9aWwKoeJYLrYxRlbtO06Ri2qdR1TU7nT6jLHJtgTMd7X6/j3FrHX9s8StOP+zqz0y/TE3OusgV+HAvoOIox1tsQBWaxfajPR9k+YOzIcQXuP//8cx8txltkWcO4z9aHZByE76gMe2VtMM4DdH6g7YPOoXU9+4cwqyHdtzGl6VhFw+Oe40cd62k66+82rdNreMTZxAxXj1PjYZneFGZb+G3vqufx3V298a7hd403h8sWyBbIFsgWyBbIFsgWyBbIFsgW+HVYoPjrv/7rRje9ksRYAh+0ZQNbJ2d+AVvAapQGwcIWAQqQWrPNYA8uiYgmkZKBmpRNWDfV08MMvy5aFmYbWA3bp7bZs0igGU2zgtUU+FVu0sbhNrBadTKaWMgARlJpp6ZTukhb00YdpFWaJnYd2XSEPJZu5jG8bhRFRS7vtTo51jTrRl0drKaLlOr6uoChk9rm++9TaT5OsJpuQGqumhay8Tsl0YL9NU/JtwNoLfwWFn8DqM0vCHVCvQjlEsL4xaQoc7meTUwGdF0invCu92duHAFsxm+XS2gYhnjKmVvMAyjn/PTMvX37xt9DGpRgNciGdmKy/YZxrNfel2KasaFbxM1L/+0IRGh1O7b4PV8u3HIZAFKo+wb6WZVWRxBFkvNJ4JjlMgEX0H6wDVksSlu8UWBTrztwkBTFdXhwz0FGFBfAFQBW4FotlraZDVANF8vvHZ8Io0mSbsRiG9tDn/d2iP/d2Zn7+psX/h6gEAIvDo6PEiitlaSPxtOZPe/1+7YRC8AQbQJwA/N4NRo3glcQXhfr6H+wCS/YkrIKe8MDyxcWEynb9/bdqVvMg8/g+9zEVQAE2iJuWmMzknZQQMDzTz4xgA42G5gegBJ5jzzp5oZuinODAunVNpMb1bAr+yAABbjx/P7DqQNAz6d/mgBkfS8pG8rIreHAoR6NJwn8MS9XbkUwzcY5+Kj3f4D2IljtejqxDViVOYMN2N6qLJ33rSjnh/KhP+MZyxfPCSY42E/gv3r/xbzDN2kfLBYT7AX7MX6UD7+L9NO2R4fJnwEaI7jw4CjdQyaXC8zXo7EBMvDMACWQ6411H77B+HudjutEGTKAtCjhqlKAsJvJ6V5dmRwb6iLjQR4J6nr69KkBH5Ev1lnUL9aLyWxsdWf/6NDq1FcvvnLvToPcGyTMenEzHPGwbg739lJdlvL6LrtVcB/th1W2QzffFJCEvMPWuABWI2gPIDyWEWzIeqRgKQWOwN+tHi2TtC7iTeCDwjbt8V3W94O9fQsDcCeAtLj++uc/Wx3H99sCgmDejo+PzU+ePnwum4dt85PXr1+7Fy9Cu/fNN98YYAj1m/UONm+SidI8AqDWj+BB1gm2RUtKOQPs0O37b6EMB3t7/n5vL7EuwVbdfmR5LDoOBwV81fcS1aEDA5ibIBvIg/YjyAb+y+d6jz6Wz3FPMOtyjr4s9CmoTzoGY5miHaVvK+gQ9uCGD+Lgvcp36nOA1Vh3FLyCb7OtxncUBBy81vk2m/LQKFuVEDOgXhxf0FbMlwLmbgKr6RyB5aegHFcbt6v/qwwh27o6yEVBNgokYvrRJtC30TawLJB3tkWodyo5yjDwC7UJ7QYbsK3G2EalFbnhVq2/aX4RgFZhroK8MP7VOsl04ru64a/jfwOudQfWvunhGfTvyccSiF/zUQH8tboWj4LJFCiG9KiENPOI77A9QZkynR6wGOvmwf6RyDQOKjKdtKfmV6VakQb2ZejP+V2EV3BhE4AMYZge/E7/QX1UaWAde7AeaX1clGnjFOWlwEHGX64SiBxgNfUlk9PdrCrvWru3XJv/wI/4XNM/1HGgKyqSwbShHmry+Y3j2+Fg4DqxDVfQHvyhCfiOPFFmmn9RnrSZMtmFdjiMrbb5rAdyR6CYn6NEGVC8Q/shDMa6uOCDKk1MoKPvY+OhAHyLfS7y2t8L79bBapT4DrLkoe2HjTtx3uPr4B1Jx+wwDg1/w9/qpn6WAd3BZL+IIPW5/va5v8zXRT+2Caymz24Cn90mA6o+Wf+OruU03df7Q12vUnCb9l0KdmkC2NXToABa/Y1tPPobjp1RlynlXQd2qCNpOncBuP0inDBnIlvgR7CAtgOMbltdq9dlnetwPQYSnziQhgtjc9Z3jA1UvlPnvNpusN/X8RHeY/uA3xkeYy+ui2wDgSlYDWlqkt28CUym4XXNW+8V7NUEJrsJPKc213i23TelX/NeB/Bp/LyvA/h0faPpXuPnvKYp3qY2ue6iGaz2I1TaHEW2QLZAtkC2QLZAtkC2QLZAtsCv2AIZrBaPZ2ewWlhwrZ/Ay2C1auuwfcE60cplsFoGq2WwWgB5YNEqg9Wcy2C1sBmewWqhP8lgtWAHAFkyWA12yGA1+INnZ4ospMqslsFqYUyVwWoBrJTBagGgn8FqoR/JYLWGVawsA/qDlvYyWC0AMxXAqmtENwHmMljtB7lefjlb4Ee1QAarhTn3NvBZBquFtbrbAG11p9y2Hp7Baj9q9c2RZQtkC2QLZAtkC2QLZAtkC2QL/Oos4MFq3ADBhI2noSEDmtgOInNNzTz+5E48otzp7RkzDU5CEaBQZ1bjZNFzTMVTqMqsptJSOnna1OQym05pKbMaWDH0shPcshmmsl+Qn9IJvYG2inSSWk8q4VS3pd+tDOSF95pY1gpI0UVWOc+kFUFykFbhvU6mW9Q4gZ3iSXQuHDalE1KqTfnVOJVNrX7qqukErtpfT8jtMhHdXRL042VWoz13WbRWkF990m/xCLNaOFWNWlCVFPG2jT7nw0TJwnI2c0UMDwYpEht0W4XrxP+0wKoWmc/AplZE5ifPwgamNefc6Yd37uXLb/399eVlYkpbInxiqaGkLhh5GD+YHSK5kt9QHgwiw00XcpDh3XKd6sKyTIwg5WppDBBLYUqrsvJsLAyYOMjGASlLlR5jG9Xt9F23G9IAZjvKXCK8MtBwIWrQSwxnYAUyNrK9PVvEAmsLv+sZwmj/9cYYueAPJr81COw/vPity+uRbbr3B3vWrqJtMLaw9+9NQu796ZkxbaDtZB2DbKieKqWfQR6UYWAPnlIHAwqvIPcZ5J3ArLZahbqmzCJe0onSC8JcAnk+lYqhzQ8ODy3vevr1/dn7CuMX00kbM00qCaMylMwLGJVoW5Qh0z8ajc1W80mS9EKZUoJ3uUgMl9fXIyu7ORj7rByd3Xs5zlgvFsWmImGl7Z2Wr7LOKLMaARaIk6xgyBPzcnJ8bD4MX9Y2lO/CNrQP2GfINIZ7ynqSlQxpAoMMmYE67Z7d6+YS6iP9B8xqTNt0lphmlOFh7ZIsr7JAgRWGeUdamA7ErZI8yppDRhcwIpHRTVn6EAcZodDOfPttaJfAjMh4wIhjTE5Hh3ZiGjKgH87PfHgwq1EqDOlhXQDLizEITpNsbp0BS09Js6zht8q+w/KCzSn7iHj4/JNnz92Dk3v+deSJcSrrIe5Zp2Bz5kslMhGGeYf9rsYjHydk0qyOHxwkhpzh0O6RHqbt5TffVsYbZOVR30DaWaZ7g0OLHzZkGwhmNZYL7lmmeK/bCW2vMmypBCTy2IlsPIhTJeiUUcm1gtQd2phelNuE/dl29HqDyCMaSieVV5L+RN437PtWK7eKY0v4LRnaOq2Wm0emtHKxcGVkW/SkPGQIbkMmOPTL82mSBUQe1U9MYniZJInr4yWWI9o5lrueiFfJvUVZWtmhrugYku0kfI/+DDvT92Anq0dIf8wjfIntCZhbV6swBkBa2G4gLNtqpI15xHeUGY5hUH9Vygtlg2tTpvGtbvwg7WS6Qjj6QJ3ZV+uLykGybQFYDWwObPeUmRUMgbjwV1melKWhaUyOZ8YA6oRVtNWy57P5tMK0SkZb5IPphOtovWa5oK7xOb6l40hlymQ7gL6ez8ESqyw31gdtEosb4mb87QJMb6EewR/YX+N3leGmnZF25h02IxMnbKg+wP5x0N8zKUf8zneRRtocf5lm+BftoCyhKEf2BbCJzcvAmBhBipV5mWU81Ht+C+nU8EwPfI31Bd9l/GuXGMj0u/iWhdkk9l8Mw7VfY32B5HRTv7AuNxW5O2UQpD33h0PzfzCmsS6r7C/aaYb3bGNxfNvrdo1ZTWVztS7Dv5hm5JFtNeW1YSNlRVQpLo7fOfeA2X3/EH2qIr8MVvR0Nqda5yLzWV2uGezLIU68m0AwLF7PmibMakynZ1KuMK4F9jVlhkNZkZla3OXG223z023P0/wuM6vtauMfM9y2TfEf6xtNaxq7zPt938d1rBqrWp2hiGltYjJT4Fc9Tg2/7V7jblrLqbO43cbcpv0V4tPxGt9VVlaNH2nRdohts44p0I5rH05WYl2DVLljbfN+rDLP8WQL/NosoPW0vsahbPuca2IuTmZtrEdwXqhjKNiQdbnejrIt0rlRHTSm48f6/Ahx61xZ49H5q97jnSbmMw2j69/bwt/ElNYEerspvK7973LftN5ez7vGo37cFH+diU3Lqelev7VLHan3lU396S7x5DDZAtkC2QLZAtkC2QLZAtkC2QLZAtkCsEDx5//+3ysyoCYD10p03ioDqqAcBau1OgPXjgvSCKNgNU6UAC7h/cKANK6y8A05IZ0I2iJcq0gyT6sEiMEkiRMjLPTzHmC1polytwZWs82tXq8i2dMEVtMJXDfm1aevEAkqbJTGvOGvxRPldHxw2SQGWE1p021SKWEUrKZx6gQRoAT9v05Ym8Bw9Ylv0wIn0qqbf3epMr8ksBryvW3hmTbRxd+6bc1uAnzExjp9IywMJ+BaBYwYN5g3y4UBy1peUjbE2u20HBW+CsjFrkM85XJq4LYOgI8x/vP379w3L77yYS7Pzh3e8flbztxmGQBnWFwmSA4b/J0IluxC+ioWLBazelEGtI1NRm5AYaHIEpQ2VifTBKyZz0TGsd83/wd2gAvbAF0oWI3tEjZiuRHYbnVNBvTs7MK1irAhNhwm0A9sTADHZDS2zV2A2x4+fOjDY6Gci+sAkhEkdHp65ibTwAh1eHLs7j247++xscs6tVxtKr5BPzg9v7B8DYb7tnmM/J2envp48B1uKL5689Y29bm5jDD7+4cma6jyXldXo4o8pYLVWGeDjGOQgn39Bhv9wWmCbNyJvwfIIQHv0gb8fFlaWXj2owiAmAPgtYjMebOZ3f/167+abZF+2gcSbYxf5epwz3yinGk3hGV4PCPgA3Kol5dXPs3zydTkAof9gWyQL125DJuJWGRdxTZ3Wa4dZEpx4RFklXEB4EuQ76aXJKzwfd1sbmrPYQ8FedN/kF76rYIaH9y/X9nMZpuvG0EKVoMfQnaR9fH3v/+9v//DH/5gvoo+lmkYj6YGgoS/AxSA6zQCunAPG9Lmq/XGwEAq5zqZJelDZTk6EElNgNWePXvm48e72r8oKIffQl4IUEB+KdOJ+mfyha22++qr0C4B3GbggLVssIsM6Ks3r9zpxXko09XSUSqsIkva6dg45Oz01OKkT7EuJDBfAi4ADGEATQGHweYfPgT5Udh4MQv1C45l0sAHB1bWkDdiO6NANNiJ8SPM8+fPfTSoL7Tbl19+aT5weLTvTu6H9gd1HeMYXPA7grpQDuUiAJIAUDDQT6dbke1j/fUysuMAZgUolG0C0kWAEerRhw9BWvT09NxdX1/6e7Sx/X44xHBwcGTAZYBs6P/4jkrpEXQAO5lEXBvSbgHw5EFvw31/r8A1tGeUePb1zjaH0V+EtmhdltYOw7bsQ1G2BFchHP2KfQKewW4qKcg6FWSUA1gQv+uGjIKT6P8IowAQliNsyb5eQRx6sAEgOoJKkDaVDWVZIC0sO+SD7TzsyfYfYw+21fjW0fGBT7/3jTLYCnEoWE3HyQrGVbAabYI46efwO8q2AofPMSfCMB4Fd2p7WJe5sTkCADpRSlDtqf0y4lRAD8sXNtDxqo0TRJJVN+EVLNhuJQkixMG8L5bzRgnRw8PUpwfwVmgHFLylYDUFBWqbD/9MoPkkgQ1/13KxNrZI8rLwL5PyLBNQCfZgnIiD/oM00D6IT8v0wYMHPv1oixR4jcNGvr4P9h0BR3hPpTYVaMg0Iwyf4xnrEdpMtg+aHq1fKoeKbzeBQdBvqA/RDoibc0+UhfnkoGs+D99nfcTvNt7epHbDuY21nwjLugy5TLUh4+93E0gabTjtjzSaxPneno1tIEPMeqq2qsuAEqzWgnRppA9DnDaPlrrM/oDtHA9FcIyJ7+gBjTQGSaDBolUFnfqxvQdL99K4G74TgcH4jTZAeROcjPAVcO8m9Fc+bDwJo3N3hB/sh4Mf6FeYTgWrwS+aJIhbOLBDSVAc2LnDVd2oTS/W568ZrHYHo/4EQeub4T/2J24Dq930/ab2aRv4rN6e0a92Da9rA7TBtncRd1P8CM+2v76uoQBpfbe+vqHfZr+n4dkGow1Q4AXjUQl0pIFtIfoB9ucYgzcd0FCA8Y/tBzm+bIFfogVYN3VuVB9HcJyA+ccf//hHbwaVkddxih420TFvHeSk69AKSmtam9exhIJZ63OFbXFqG35XsFoT+Oyu4LZdw9O/FNxWt1sdXIZ3bgqvPttkn23lojavg9buAjir9493efeXWN9ynrIFsgWyBbIFsgWyBbIFsgWyBbIFfpgFMljNmOEyWI2LjjrxzGC1UMEyWA3AuAxWgy9ksFoGq2WwWgarZbBaBqthoyaD1QDWzGA1jp85Zs5gtQBQymC1wEAJwDfBVhmsFvxCAa4ZrGbb2FtWdeIJpV3XfH5BMqAZrBbqSwarBRanDIbYtRHI4bIFwiEKXBmsFvrQOrNaBqul+Rvsk5nVcquRLZAtkC2QLZAtkC2QLZAtkC2QLfC3tEDx5f/8nxsugOkpcLBdpBM67crikJ4kXUeWC8iAFlGOECew7NT4JsnEbNaJaanoQDowTKArp7RdOompJ7/WRQIM6YlRpTWH1CavdZlOi3PDBH/bIsGJ09x2aguSpiLTaffUQ6yVEk5zN5/IT+mEHXiSdB1Zq+oTQbCm6Ykz3kPCzOQWxIb4nWGUmcO1isoJ96bJd8UOkHKJZVeXcGDe6xP6qn2CQfQEuqhg+Of6f95r+Oq7KLsksXJbpVCGv9vCNv1eP0VWD1OP/zawmm68sIwZp32rSEwPraLlII2JS4EviEdPN2+ivCaY1VqRzQDkAa120OEB61kn7mEUbu1asU4t5mNXRDYpsK/F4O768sK9fv3Sv3t1eelclEfEe9PRtX8+HY8Tsxpkicji1u64bi9sQB4fHNh9B0wq4bFDe1A5tR0Z16bTiTDJpRPfKvkEViwyvoAhI7FZLI3VAZt9SZLEuXWUtlwsSgeZQ1/HhUkF0qCJwSLZVhl3hnuBzQcXGEDISAFWMuYFzGpPI5sUTnuTKWReruwkOPLC9J+dX1p9bIlk8NXVtWeOwgWGNTKCXF5fG5sL/IWMU48ePfHyZsyXMWmNp8YYh2fGotQbGvMN6i8Y2HB9/eIba+tgw5OTwNKkLCAoaPr5bL4UJqqFscG9fffe7Imw4yhT+OH0XYUNiO0P7KxMPCrxRiYh2JLPkVeyaujp0uvx1BhTwKxG1jTIR1IGFG0+pU4vLpM9N0XhishEtXaFm0VmOEhZkQ206PaMOQYMHioBpjI2ZDZCeskegHvKqCEsyxdhmXfYmWEU7Ijyp8+g3PldlcHFczKZgYGLYfB9pgESqPRJsN6Y/NxmLdKBgV0OV7lam83ht/SrqcjP4Tm/9eDesaUfz/gttFX0T/gV40He+a7KniKvJl3a6ZgsGmTUyAaHk92MfzIbmz8c379nPvzuwzt3yfZqOrZyDGxPAUQFiXK2vacfPpgd8Bt9DOVDZjVlvUJ58blK2aJceALd2z6OOTBM6PdC+6MsNF7eLDJFwZ46dmLaYDd8DxdYJVh2sAGZHcFcyXx55qHIsuMZaQaBmcxv4sX0wIaMf7NKgCr4Htkq4HuwCy6wUtK3lZEIaXj3/o0Pc3F+5ZZlYFq6f++hOz45DO1Sq+sm09DOwA+ZTs9IFJ8jT3v7oZ3F95Mk6L5JuIJ5t4j58vJ2S/pry/zcM0rGDkkZ09AnFpFVR+WpUHYMB79j2aEcFShBEAnSrsxq7INgW6YZeWC7jees1/AlxqnsdPgW2xDEn+QjW8YqPJ7OK/LT9BO8x7qgzGpavvgW0482k9+3E7VfAAAgAElEQVRCHJ1u6LzxzcVi5u+RdqZfmcZ0gwJ9qEr6qiyfMimyz10v167fCRJ9KqGLNNPm8AeNRxkrtSxM5rubGAERBxlJUe+aygu2ZXsLO9DOeE57qhQZvmmsLzKeVzsgjWyvVusyyeb6diYMepSlDN9J9TTNmxBPGtclxmL1B9hS+037bpnqPr7HNh+2NZbIdVGR2dU2jXEirLK2sp2BvcGoxrrJdOL7lAH18uIyv1P2MmXBUjY1k2PuJflp9PkqA6rtYRrvJdZA/E47BKnfMMcDu6fKgDLNdRC5MTt2igrzKH2vMscR5mPM75gXhE2y8kvrg/A703PvODGnoj+kH+ocEyzFLAswpjWxGOkc1jN1uDDOH4C1MQ6ydY7gf4yXSoLqnE7nLjq3S/U4zVnBilxh+o4yoMqkgjjISItP67wQ81DWCZ2DluvQDvl0RQlRfCdJqnbc/lHoTwJDYsiU7z+HoX8LUtKhj9V2fTBAvxEiVWY4fg9/dX5Wn/uhrEM+1Jrpvjq3232O2hzbtqca7zZQ2q8XrHY3W/70oZvWH25aI9Dw2uYxpQpEU7+l7/LvNiY2ZT6rrM/F9YAfGj/7Co1H26F6m3Rb+Pqak4bXdpHtA8ZwnGcoAzXGARwv1Etdbc57XT+rh9+2HrZtLe37ell9rej7xpPf+/ks0NSH6tfr/q8+sy2V6m/KPnhbeNR1XRth+KZn+E0Z0XBva06XlzamxpoFx9dYP6izmYX+Ma0x15m/mpjA7hpe66a+68dBHBDIeOOm8E3pvym82l/HSNtAbLvYR8cZTfFrvjS/sPW28Czrevim9ez6M/1/k6/ctCauv/18tS5/KVsgWyBbIFsgWyBbIFsgWyBbIFvg12qB4sX/+l8VGVBu8PR6sgBcVMFqumBGsFq3v2+biPhdN8tt01TAaptWAkYoWA2bppyoqYQAQF1Ni/u6CYSFfi4AhM1LLkInYBnAapyoKVAGq+NNoDEsfvPSBTYscJsdICwXN1HwTd7X08Z4dOEDIDydgNq35BQtZOtUakcnmowLoAvmF2FvW2DD77qo2bQYoxPimxb79d1dKlIql7RBEOLYfSPgbwlWaypHLubclH/1JeTXwIhl6VYRNAYzQCIU1xr+TLnccmmynh6sFvctOm3IdIavFpu1hZlNRw5bSrh67ZaXC8U1vb42Wbfx9ci1Ypj1Yu6ur4LE2/XllVtHyTBsllHVswcQD4ECQ0ieBdlNyEMZUGANwFAA4Xn/ifUHdW1NKcblyi1jfj3YKMa5nJcGzphjYzVKcK6Wa9cbhI1wbPKxvVjMlm5ZUj4V9THYAZublKmaTqJMn5cXSvKOBIcgPIA73HydTGZWLtgM7fQjK8bhoaNUFp4bYGWxrMh0st0bT5JEJqS0GP/5+YWXqMQFUByBBfsC4AD4AdKkuB4/flqReKPPnJ9fmmwcNnn5HMARgjPQDtAOkCXlLqFu6kP6j4v95Sa125Pp3Da2ARChNOq3L1/Zxi3akPk8ACAAYlGJF97DB7iwp1Jf2HhMoMAEPsAmNMsGGxF8V8Fq1xeX9u5qmYB6nVbX2uTLy2uI4vq0dfs9N4iARJ9myt1CfjeiOGflyrEt1n4H6WeZogy5cY608Tk2prnZj01tgtWwKMyyQHkS1IKwbJ8BZKGsJAAoJrc6n9uiMsqL/gAfZPuJ+LmJfn52ae25SkPuHx5Y3wFpOS5Un19cGiAS6WcbDjsrII9AhGdPHln6ke8XL1542wJgptJcbP/g45988on/7z/90z+ZFCaACpQ3xbv0E5QdpRlhZwIarkaXBsIAWI0AhQ9nH9xVBEpOJgnABB+jbTk2QRpWZWl2g+9x4wugUJYR7MC8IN8EWyBO1l/Ue9Yp9EEEE9w7Oo6wgmAB9k+wJe2JcuP4SgFVdWAN+3oFuqFNpe/hL30A6WSaIUXKb8G2TMNqWdp3nz59auUCAITJCK6c2R/5W61DG65tKeKmbZ88eeL294c+TFmu3elpaNOQLwUM0VYAqZycHPkw8OH9w3DvJSOjfDOAposIUIO9J5MgweylRcfhHj5C6UmUYTvWX3wzgZjXFYlD2hxxst2mf/n2QaRUUda0G9pVBffopqhKbbJfUBAq0mY+fHVlZQf70Ydxn0AfLTeaBElWljPtyXjQVrB8kQ+mE/lmHlGPGQZpVBDHeBzA6Gh3rdyFGU7HlagjbN8QP8sUz20878dscfCxCHbEhfqkgFq28/iN7QnS2wRWU/CWAmRU2hhpJxhLwYXoK1iX1c4KKqqD1ZhnAGjYBuKZApVMkniV7Kl5xFhMN8OTjGkC2yHOlN/EKIXvJNBVAqvB9gY6XCfbwvb0SdiE5dj1crphjATbaDvGvGhdRr1k/Egbw6sktGfhiPOTveGBgblhJ74Lm6tUG/OioFiUucrvMv0qjQofYd1EW8F8ecBcBJfDfvQ99KH0AZQF/R+/M78KOm9tAavpfG0j87jFIgHmdJMT7U0CWPWs7B7ef2S+rX2Kbmpi7sn0j65CXcSlc4ENxiECMDFVSwBPI5CX7+CvztEUVKdtAu1U6RvX64oMKedewMMpWI0gf0tsvCGIUTdc/ZxS5rM2L9y03Cr2jr4ORHCYguG9/N9RADOrTHSv13EEqyEMwWrwV22Tej0C1DcVyeuKLWU9gPkJ6W8Gq6XDVqm+3mWOWrfZzf/PYLW72etvG/o2sJrWUdw3gdU0zK5gMgW4NLUf2+LcBjLbNbweQGsCddXBsXcNb2P2dRq7KfAY9VQPa/AefQvbAS8jL30g+4S6p+i4g79pn78NmFEH523zQF131Pu/rcfmr/8QC9wGVtslbl0PRnhdo9U6xbZC106awEX8Jv1Z2xj1YcT917/+1QfHuI+HBPGXYzEFtNWBc+rD29aVm8BkOjbQcYrmvW6HbeAwjV/DbAv/Y4DPdNyn6d+Wr3qY2+y2LTxssg2spuV6233d5hq+qbzUh+tt4LY2cRe/z2GyBbIFsgWyBbIFsgWyBbIFsgWyBbIF7mqBDFaLjDsZrJZAeU2LbRmsluyji8Q3TfDrlTGD1QKwDACjDFbLYLUMVnOeTSmD1cAQmcFqaBs9a1ock2SwWgarATCUwWoBpEjmxQxWC6DGDFYLjFsZrBbAVhmsFpjVDIAqLNU3zV8zWO2uy0Y5fAarRZbEBnb+Cvi2Jl3aBHTDswxWy3XqY7ZABqsFYHwGq223Qwarfcw1OKctWyBbIFsgWyBbIFsgWyBbIFsgW+DvyQLFm88/N2Y1PY1dZ1bTTFVOgcXFqlZn4CB3x2sbs5o9jyfKEV4lRZRZTWVAXTtJaFWY20RqE8wiTFunldjgKqeIRCq0cnKqk07kqzwJFr+5MKlsKGDCMjtsEmtL/UQb38Wp+KbTc2Azalr4XJEmCnaC1GOUY/FsT/G+clKqU80vN7zrE2iWT4VRQPU6paD13W2n9hBcGdq2OX8TAA72JyNXeO/jZVZjvuoscsrG0ZT3baxzVV9aufWmDK9vWg6Sb/52XTiTAQUTWWQmA4VYywXwHEjJWOvApFZsAiBsPLq08P1u23UiA80CJysvznwYbPpSHnQ1X7iLD4EdB3IAi3kACnRdy9jUvORolBUb9nsmAwqGNZaj+km727Iww/7AGONWi9ItyKwG/rfIxrCYLtz1ZOy/u1os3XQRWdFWzkFqFBeklKbz8HxyPXGTeH94cOwg24lLJcPAlMZT2PfuPzR2qEePnxjbx2g0MUDAolwnJieRczo6OTQGETAJEWA0mSf2rOFw3+ry9Whksm7nwhoCgBYZpCBRynpx8uDEmK7AWoR/uO7de2CsJ17mL7JDXF+PbfMegCcyl8BFlBGKzEYvX78y5jm0DWSgOTo8ttPoi1WSYQUzHMFkZ2cX7ttvv/Xp+ebbl8a4A8YOsuWFdjL4sMpRkRXF+5LIa+JdpBsXGI94Ch6samRWAzsLGV9gc15g/iPT23Q8s/T32l2H8sOFU8PtbvCZ/YMjBxlXXF4OLzKroewImlysN66MLIaos8ruyZPLsCVPIiP9bIfB8kJ2JeT37du3li+ympw8eGgMACifVI7XJr+BNJPBC783sTfhXdYxlDnTdnZ6kaRg+3371v2HD+wedYGnqq+uRxXpNzLZvH1/amnAt8gY95tPn7sH94NUJdL4H//xH8EfvvnG7A82Kfa1L1++dP/4j//ow/zLv/yLsXmhbn7xxRf+uWcYjFQsKF+mQaUPT88/WFmAWY3MCeeX59ZWzOdTG3uo5B/K0/ru5dLeBfMNZXbBzEC2J/gbGdfA1gCWP/ot2RDBmkebIy2U4zwY7rlWrJsoc7Y5qEP0B+SL38LvrLPK2AffY92E5CvbgeVy7iB/69s9YVKsjDdWaSyhYcAqx/oFZrXPPvvMx3O0f2B5QXi2afCRqoRS7JtiHca7Dx8+dP1BYLO5uhy5l6++8fdIPyVrkVfKBKNPQfnhgk8NB3v+Hv5SxjHZbLrwLGo+zquROwMbZJRmHkdmNTBlsn1D+aisJPsm2ERlsWgj5FHbHO27ExtW38YzCM/62BJJXKSJ8aOsWUfgOyx3xMe2AmAzjnvRZlRkYSNbUqvVcYsy2Bm2Z5rxnSYZUDxL8tZJ3ldlfpB2fhfMl+wLkC7mXSVrdZNZmc+QFrZj+NvE8lAsMUYN7S3KRNnsmH7EQ/9X6WFlzFKwpo5RUW7sj1BvGL/Gg3utX0nmsGX+rGwt9D/87fSSVKiynW02SQaU9kb4wbBv7b9nlIpj6E6nZWmArbQfYVlUWRWTFGIYD4fBULkEQ20oVzynz8BPWI4KVgPYVxnFVMKYtoLd6JPwDaZZ86t1x/thpPD1cUQGXDy3eY2w2SloDO0n21LWV+RFmdJgT9oEbQ7HRcr4oUx4CjjCt9S2Or9Q5jPmfe1WVvfhS1r3dR7He8zvmEfYPsl6dpKUZ79vZf3Js0+tjFQGF/ExjxiAMf75dFapR8aCuUg28c9i27hZr41ZTeuFssAiPH0U98y7SsLSTrCr9rdkaq6uAfQqc02O05EHjpt0ruwZDL3HhvZR26eiE/qKFcZnkcnMsyj2w3Okce/gwN8fHO6ZLX2Y2M8oeFsZlYbDvtvfj/1JOzHWsD/Sv7ivM5Ko/Cfvq1PizKwWizX/iRZoWrOp+xmNhfrStEZy1+d19jJdW9Dxjn5L15w0PU1Mb5qe+u93ZUrT9Ci7od5rOpVNiulEHLZeCBZsUS8wRtFu19qKwLyYAMxss5WFUVUH6s6c2v4ks6g20bZDgTu5Uvw6LaD1r848xXWPXRj7tvlhfc1V60vTeqoebMFcjvNOjJs57kMYZV7WMSDHTTqmqPt803frdWFbGH3exOy1C5OZpuem8NvXm8P4WsfaCKtr6k3p1PB8n+V2l/yqn9TToL81MattK4umMc1NaavHo/5X9+N6PL/Omp5znS2QLZAtkC2QLZAtkC2QLZAtkC3wc1ugOP/yy41JyIkkTb+f5H6KIoHQkMDK4lNcQFpt2g5SlLyMmtylhV4AKWzDRlaDAVazCZ9rVzYhOKltdXsVeU3Gj/gYp0qodNtJTrQOVmsCXrW6rYq8i01eW0muUTe6ZrNpRQaU6a9Pam0Tq0gbZvi+pV/Aarowhk0ixqlgNUximTbNl8qA6iRe09O0yYjy2gao0onrtsVZfX9bGMSzfQFAGct2B6ttS/OuFai+YbFtwajJPk3frtt22+I0v4MFo22LT8oM4GI9Keczt6ZUKKSCIrjNg9YiQK3A5tYmbPZPr6/cJoLboABKUNp8OnaX5wGshjRARtRf5cq9f/Pa3755/drNZoG9o1ckoBvAagTJDQeQQArtAkAL7RhP2PiMz4cD14+bUfuQ04yaRutVWrxXu81mC9uIxaYmwRzLZXXxmAtv11djN58vfBqG+4eOgAZsdpKFBQAdbto9evzUACjPnn9i8eO7JnnWTRuTkMg02bJB12FTzJvKy96d+nsAnriRDHk6xvP23TvbXD89PzfAATaJrb1tdS1tvWEvAciOjkQuDTYM30VauBgPyTxuWqscJACO3BxGvhnmqxdf23fRnjNfAKuZZNtCZSITk83p6bl7/Tr4xus3b60uA/DTiQBlBauh3BRgwfyqxBs2m1XWUMETTD8AMQSCDAZ7Zp/FbG7gufPTi9ROlmvL77sPZ2aro5N77v6DADzaPzo07eEpNmwjIPJyPHFzkRtT0AnbNWxyM1/YACFQBkA1AuyQJ4J+UNZsqwFWs/ZcZNQQnhsvXnYt1nf8pX0QR5PUoG4IoS4Y0CGCXpDfk/v3BEhXmt+OxhMDbiIfrC/fvHxti9kASn362XNvt8+ePnf3HySw2n/+53/65wCrsX6pnCj8BcAoXJAB5T3s9/XXX/vnACfQPtNJqoPIO+389v0b62cPjo/sW5PZxM2Woe4DUEKpMAXZLAQMcXWZ5EQVVIFvMQ0oQ/obZFc//fRTHz98gbKnr169MpCBB0xEsNH46todxs323/72twbYgs/85S9/8fEgT6x38HECp9BesZ4iPfSl3/3udwby67aSvDjCEEQFX2PZrcuVtRWI33xpvbY6jjrL+gWFZpXnU7Aawcd1KSXIxLEtYh1BW/jNN0EWFuH/8If/y9/fv//QAUjo28nJxOqLl9qMdvNjoQgwRTs/XwTAFsBq79598PfYbCHAFG3XwwdBIhnlww3Jthw2QL5VOpB2UIAG6pzK57AfQv/F5wijsr8ArOFScBLy2ySRqfKvGDcyftQ1ghE92DGy6BU4jBHH2bqhijaBZQ0fSX1iaqvxjMAQDQ9/Y9synlxb34S0MA0AFLFPQRwMryxNOlZR6T4PPm4FsEmvDQnLYB8F8iI+BauxzYTd2FfCB2gfBWTrZjXyzniQzoqUajzYAbup/GXw1ABOadok528+/YMEUlRAIeoBfUntsLc/rEj18FsY+7COK7APcRpwcLkUMGirAlqycanoKSKvzFe73bUygj2Ytskogc+QFvoV0mIy32Vpm5b4TpOMJuxUqTtiQxyswYXfTaJU2k8FGiIetjP4y/LScbeWr87jFKypwKw6WEOlmQlkVCCmguO7/U4FqEp/Qxjrl0UG1Ll0SAl1hTLclD6mnxOQ9/TxM7O5B+DGPljBeZsIPvT+1kngQm1PcEhD6wVlQNuQD46Nr9pEwWJo5/gufMOA2jEtKDOWmwIFEY5yyqiX9F/kmz7i+0jOFeBfca4P+6Xxb9fAaohf26qiHYCsKi2LdwH6pC0JVvMSu73Q0fj2Jh5U6fU71v8jDP0L4/Lj4yArDROlg1qslRgj2LDPAZAmZ8FSIN9WhP9WwWqpfbrLgapKxLf+J8uA3mqijyiArgE0rQfUn90GDgs+l9ZCdB6wy/1t8evaEu7vGr4JDIc4toHPmsBt+t16GhTcw7ZZ++36tzhOUbtpHtFucOyKdoYHT7zc8H6QG1bZUF2HqKfttrUiHUd8RC6ak/ITWaCpPtY/VZfS5O+sL+rPuNc13W3rtLrmbeP68djm9JgHchykcwUDy8f+VOsFv6VjMaRHx2u7gLF+jDD1terb4rwp/F3BcE2Hu3dND8v2JvCZtmm35cuPY+LpgXrbo+/yu9vap/q6u4ZvAqXVn20Drv1E1SpHmy2QLZAtkC2QLZAtkC2QLZAtkC2QLWAWyGC1uDqdwWrfrRUZrBZsUl94zmA15zJYLYPVMlht6NuHDFYLG9EZrBaYYTJYLYPVMlgtANcyWC0cBshgtQBqzGC1MKfIYLUAAs9gNc67M1jt72ldLoPVwqHVDFYLXpuBHX9PtfeHpTWD1YK/3wa6umuYXcFh/G4Gq3237dkV3JbBaj+sDchvZwtkC2QLZAtkC2QLZAtkC2QLZAv8tBYoLr/+2pjVMIHhiSqVAQVjgk5uOFn3J91j+sCs1iQDCoIAY4paJ3mmUqUR4mlmRAUZUGNTE3YxMKvZsq4wk1VOhC2TdAuY1ZrigVSonhJlnO1eYnSrSG3WZED57mQybpQBVVYzPQEPFhO1m5163yRpGKTFFkJ0AaydWNZ0YUwn62CW0cUDzXuTHfCdXRbYdGGGttJ8VdIsZVpfwNuWNjK4hN8/TmY1zaNWR12wBrMLr8pCNqQ8G2RWlaUD7yVJo25VZiuyps0nY7cqA2uaZ19YRVYhsK3FMA5SGVGKcQH/XIfw7WJTZVa7PPfPy8XSdSNbDOrFq5dB6vH1ty/dPDKrDcFsAGo2+CN8NbK7QVYUkle4wKzWB3NaZNYhmxp8stcLm9bDbse1Ir1bq0h1Dac86Z+QgCPDEJghyKAGdjSV0OKpUsjGlWWQylosSmMcmYxnxkYzW5Zm25N7D4w56emz554hDddytbF27+DgSKQAD12vFzZZF+Xc2E1QnmR5mS4Sa46y2oCBjMxJl9dXxjIB5jOWtcoaDfYHjVJrm02SKFA2L0iuaTtmjBmLlaUT6Ybsoi/Tt69E+irJpe3tHZj9x1PYLUipvn33wRjCwKxGJrnTs3MLD+Y5Y9HrtR2kCnGh3Phd2ACMSbgQlqd6yd7hf4iMG/iLPJHNA3KCZOQ6vpdkUsEgRVnS0/dnbk3mkMXKjceBEfD88joxfh0du/sPHvjnx/cfuF5kqpuXSzeZzfzzF69eu6UwkqmMGttqMIFRqkzLAqA9Mt+gXrPcwSxC337w+EliwZlMKmxq9Aec+lfJNp6Shl9BohIXgHF1tis8H48CgxUu1A/Wl8PjIy/ZiAu+xPS/efvO4kReKQ8KZjX6EuxPZrVHJ/fdyb0gpYo8kh0NbFwqx0aGBNiAUpuQs2QaUL7K4MXw61VVulGZ1RhmsL9n3yrXpSPTj5feOwhsCcqsNhU7zERqFmHYJpP9Be+C0YwMdp988on7zW9+Y3Eyv2BW4yl4z9AQZdrev37jHpwE5rl//ud/dr///e/9PeKn7CnKk34Pv2Adge1ZlxEn0wDfJ9Mb2GOYZoxt2J/iXUiu4hpdX5u/If28MPZQH+M9GArJTjSdjU1al3Ud7wd2qBAT0qxlTVZFnOh/8/aVD4P8/bf/9gd//+TJM1eWoZ/y6Y3yb14ibhHaBPjpMtpwPoM0XQgPmePXb96FfI0mrm2sXXvGcvTs+afGkoH+aLUK/R1szn4E98oiwnv4VBPLgbJqeLanyE6q0pbwH46TdayIb7Mc8X2WF/Ku7Z6yi7mYr1an6zq9IGGFsCxfxEcfRb1WaT0+R3vLPhH54nPtQ8GsZv7T7RorEeoomZFUug9xNrJDbTaVU/8tyJYDqDo8cJ0i9PXajiE9LAv8xrwjTBOzHeoW01lnwlMGSmWiYDnCN5kXlUvW8q+zH1DasNVOMqCQk2X7jzgTG1XyJQBzjY2hlcbtyoKG/o550fyCFbWJhRjEZbr5z/r7/7P3pk125FayIO6+5UqyuNSmKqn6PbW6e3ps/v/XsWez9Id+9tQjtaTaWNwymcz17tuYB+AHHmBE5s1SSWKpEWa0DMZFIICDg93hDsZWlTdluUBGnDa8OD8vMU/Tf7SfQlrYliLtZJhB3OynELeOKygDimdkslRmNQ2vcwrc04ZIA+sLyo12Q15pW2UIU0Y0PGfaEJ55h0+xf4Q0M2Wa/XjDtwO6WXp4fGBjNviRjsGMhaOh84/IcoS+F30YroODPaubyB/7uP2RZ/ZiG6B11ph0G3HsB0ZO+jD/4t2NzGGRrnZgU4PENJnVEI5+pRKueKb20XbAt6M31t7DRjovsbG8MA+hDtHv4L8NsuiiPet7RjS0VVqnaTVlViukXENFw3OuGhRgtSDbh7+DPS/lifhYjzGvanf8GFxZ3FD/Dg49OHw47BuzGsJH1sU4J1Opz8LONVNNtUmcH2dmNXPufFNYoGpOf9uhtiomM41HWcHUxPr8b3lfB0rTMZTmX/sQffeueHT8pfd4T8cLbL81DH5P+3r2A7Qp6rSOhcmKizaebbmO9bQP0XLRvgj3VUxa+q6OO3IV+vuwQFUbkPob/q+sx+xTlIU2tQbDo99UVmXOiTF+wZgHF37XuQ7TpAzIuK+qd5rWFFh2Hyaw+4LS6sL/lGC1KqY0fLdyTyBhMrsLDAe7Vcl0pvVd25w/B9hXF4/6jcZ/n/BV/lr37O+j1uZcZAtkC2QLZAtkC2QLZAtkC2QLZAv8HCxQYlZDguMCegTNQHqpipa6WCgiEKfZNbCaLpoDrGYTRxclljYNkbUSsFrDRcnR0uRPwGpIJyffWKAyyQHII1ISqBHldUq06uvyaVCb5LXjRFY3SCBvxwWAApwX8rtYxI0rSjJyEltlK4CB+K4uOq4N7pe4i5xcgwxo1caq2kdlQEvPW7HsUA4KUKua4GoqNJ1V7zFsVb5SIFzVZN3bye8a3Bes9udWrtvyk+YrtUnVt+EnVRfASVUXF6SYd/oMZJ4M3Anw39rbZza5ceuw8b+aQ4YpgNU2KwOQNbYAqwVA23Juz7vY9Or4TeXVdOquby6L+/Vy5XoBTAYA3IvnAaz24oVbzj3waDjouX7YpNosF24ZZBObDWxa+5xhU7Y/8GC1fj8CbgpVMwHbtYM8aLfTs80olQwDWI0ANQA5DOx1eV3aZDOZpHUEwo7HcSNfAWGQm2Pd6fWHJtl2dPwoynutNrZpdiyAtuFwJDJtDZMBRT2yzchl3NzFoiHTfHL61hYRJ7MIJGq3uiW5YYIYAFbjxiAW0LlZ5yC8GtocXWwbDEalhTdb1LyZCvhvbpu4X3/7J5EG2zOwwmi0b8+n8wh0OL+4cm/enBZlen5+aSCn84tLs2e32y8kGAsfdmiHve9hMZXpgZ+zriFPzBfyxH4B/s42HAu0fA7pFsq3HBwdWtkBIHT+zkvZzsYz25zsdT3TGa7xbObYl0BijwC1ApwXJKzGk4m7nNwU4a8mE7d13qGxkEyJKZQJ/Qc+yQ1yhFPgDr+r4Gk8Y13uDUeVbbgCLFR2C/7FBWkAkiweSMsuHK4AACAASURBVCiGPg5hTL622TG/wnfpM9hU5mYyQBImnXZ5ZZszKBPm64eXr81v4YcPHnqQ3MFg5EZhMxlpYT1VQJ6WI+XRaBeOKxSIgzi4AL9aRtlT5I/pPDt/a4v9rW4n+slqYWC1ov0Z+rJH2RnIZrGw8G2Rz06lBmlbpJkSnAAnEKCANL9+/bqIH0A7boYXG+0BaPX29Rs37HmwEeQpCRaDPxNYifaBdRx1hGA12IHPIb1KsFohhxY26jebKOHX7/ZMohR+SgAi6gQBPUibbdyt42a7Aq2aLo7BbsZXlk6A3whqAdiYdRZ+NAx2RtzsU5D+ywCARj7ALIcLAEWC0fEu6/h8KdLtm4aV1/nVtbu8uCrevbmZuTdv3vg6Pl+bfQb9PQMTHxweWxrm04n5JHyZ/gx7KLBDNyp1XKjjSfqsAtHgX7QD6gXbhwLEEZAQaOtoN5Q1408lqbR/D3hpV7RRfQ/WQJxMs4KB9F79HPbXDSumAXWI9Qjgdh2nMc0KHoJtmDaVLkWaVAqT94XE4dSPQ9zaGVhNAVJalxFMgS2sp9oXIF/xQMik1I+o9KRuOukGHftT1B3dJGSZIo+6kRUBr1235tyhjb4+tif0DYCxea++ARC+bkKyzmJsyzwqCA+gYV54j+mHHG78VpQKxZiQvqftJ/o32mG9iqB8BZUWIKCQFzxXSSjGiedavowT3yJQqABN8rDEel2StFbZSuaraB/CQQidT8E2jF/BiNqfwiYqI1cFVkOfSN9WEBbSonXZ5oOdZkmKXfNoG4+NjeVrJMBo1HX2CziIwTiRTtqw1/FtPy4FMiAfjL/f7RpoFW242sc2vqWtRtwIV9gGY/ggnYywtI+Wtc67FbCu9VWlOcvgD++TCrZU2fnCp4MMaAH4CGMo+AgBZ0Xdq2gLcVhh43z8xZglAIAVfFaMDYfehoivBIoWSVB+C2VyeLRfhIc06wHk3bF+0WmajUvz+EaU+EQ4LlvoOaK6+S7qcdyc3v1AlTnETjeZWW0nM31ggW4DqGlSFSzC5yn4TJ/ru1XrKyn4TcNoO1T1LtsoXw/iuoWub2na0vBV62Hpu/cBpWn8pfW85JBfXZxVeUxty3YvrePxcG63JGfMw0F17aEesruvSyIfpTXJ+0aQw//VLcC+UtdgbkuEzcuTNdeqd+APPCyGsTznc5gf8l4PnmBcy7EP+jgFfMexZxkkx3FxXZujQDHN4y5ANOTpPuC228LfB0x2G/iMY6sUQFYFRNMwSJuGqcvXj82vxr8LuK0uvD6vu6/LVxpefTJdt/+rV7T8wWyBbIFsgWyBbIFsgWyBbIFsgWyBbAHMy86/+caY1WCRDFbzNrDJaAarFRUlg9V8e5EuTrMVyWC1DFbLYLUMVstgNQ9ezGA1z2yWwWp+MzSD1Xz/qGCdAlwSMAoZrOYPqWSwWmB7BQMVwXMZrFb4hoLAMljN97MZrJbBarUrWcQhVZ+XygtgP4EFMljNO1kGq+3uTBmstrutPpSQGaxWL/3JcQjXiasOJqfAqbtAYAqeuy3+OnBbBquVy+uuNXxbx04paD+UCpjTkS2QLZAtkC2QLZAtkC2QLZAtkC3wX8oCjYtvv93qaft4glgps6N0SzrpJLNas903mScsxhgLQsNvQOFqNeOp9C1pmQAAaggIaBuZhLQkVAZUgVN6ynxbw6xWOi0kDGc6gdsmzFg24W6W5TL5fL2OjErKrKabB3Xf1dNtIN5S5iTmGYwGxprg4kl62LUk0xMml1GQtTxJVSYJZc7QvKdlWnVSNaU9rzqBpQu3yhih5Zie1PuQmdWY7p0WpEVCqGSbIJOVLgaA5Si1F8tETy5D8hDXcj41mcUVNjKD1BGYyyDPWbwLlqtwv10t3XbjWU96rZbr9rxE13o2c2DRKe7BrBYYC7frtXvx/Pvi+euXL00nZ39vaMxqi+nEzaZeZtGzvPnvtloNNxh6BghlpIB05mLuWcXenZ64XpDU7PUi2wdADFxYms+iDChOlUaZvEtjzSlkhMImLqQw2bbMF+soKdXqmsQV2g1r3xpRJmxv/8jY0eZLSGd6GcHj4wcGtGl3wHDj7b+3PzJJU5SvsVWs4nfBqkZmNchl8jT3ah0lsZStAqddeeK12WkaexCAPmTugQQY21KcpmWcvV60G9Jjp3HPrwxYirCUx/rTN3+0Mjo8OLY8gmkMzJm4wHjEb02mc/c6yPCBWY0necGsRlYtMGZMp+Pi3U3B3ONtpRsXKlOlrE4Iw3qCMLq4yHvYgHbYPxhFaahG28q0sWlYWSNfkblq7hZBsnY2X7p1qBdgtiOb5eXVjTu78JK461bTtYN/gpWHYCvER5tA7pA+qZJ8Wi5FfQsyowVrYMuDVNYuSgHiOctdWZfwnO/im2SWAsMa7Y8ypY/htDX7guEgsvEpMwlYTCLDUGTuASGY+V6zaXG+OT0zliaUC+v1oN113Z7vx5UNEf9nOSpz3pdffmnxgJUMtsMFe4I9DBfybuyJFzcWHvWV9etG5AvRV5I5bOM2Vr5g7+oEGWJlMMLYxE5Ji/yPyu+q76HcKQsESSBKcCI8yx2AVGPTAatW2BA+P33rGoFlDXmk/yAvPDWPcuApeLTxrLMIw2+BlY2sDkg7y+7q4tzYwpDOf/7nfy5s+Ktf/tL6EZXAuzq/sLZCJS8hK8dyL5iTAvvR+PrSPX/+vIjz+++/tzoOeTgyMx0cxvqItFHi2df5lfnGo48eFPewAdvn4d6em4W+YDqZmd+2Ol0XiHYKBsezM+8n1+PYdm03LbNnf7Bncap9Xr9+afaBjCltqwxh2v6o/KUCpBCeYx34AqUS0Taw7FA+LC/8Th8rmMYWvs/F95WBT+sa+yP4Mvqeon3YOjcYeXYghFXZ6+JhuNj3sV3EY7QNrEdom1VGiP0FxqhMJ3zPpLRnM2HKjP0RbKBpZjz4Ft8tGK2C/PDV+ZUxq8H/aTd8i20X7rXuKHuWyqryOfKkEqLKJqObVLSNSh8hDcooxTGVjocLsGDoF9CfUgYacRsDXD/Kg4I5lGnAX0tzN86PVN4JZUhb4VvK2KCsokzbchHnFChDliOGO6ynnXZk5NL2FnLu7PvqJGt1rqTpx/PYpy/tW0U/EtoHlAn7U+TDZBpbLfNVnZeo1CbsaenvdMwO+Cb9FnllGKSNdlMGYpWpRZsa5Vkje6u2aZrf6Tx+C9+l/yAfJhvZigwhx8dHJUZJhsEYR79rDGcuMvYpg7WOf0Yib7k/ijKySIuxtW2iJD3q0Gjg2Ra7mA+GvqYOEI/8at1Xf2Mdoa8pS6Nnf/OIJk0v8hwlNZsODN+8bDzVbpfGMsRHFfLOYY6yAiI3yJlC5hnzAn5LGQO7gygtWqqvgRVaWY6U7W5vH4zJgQmxG8f48AWtZ3GDPLKsgbxpE/rtdJ4X53GZWU37oHxftkDVAbb0WcqEhhh0HYj/T22r8dzGfFa1ZpOyKKVxpWm4b3hNT13aSmtdokyQhmc7qlKeqH9VDKqIU5nSqhjX8EzHFwqgUWZbZfTmeAFtl8puc9yn8wNlwUa7xPDpeltVXclgtZ9fC7ILWK3O3+if8C/OSzAf5pwYY1wyjKt8to6n0nVljq8RJ/0W4ennGEtxPKWMujrf1XFKOjZM13tRYlof68BnDLdr+HQ9WEFsyj54F7hN08axBdNQVff/XDCcxnmf+9Q+d72r4everQtzW/iqGli1pv/zq6k5xdkC2QLZAtkC2QLZAtkC2QLZAtkCfw8WaFw/f77VDQFOUlertS0UQYZGF311gmUiAs1uATrDpZsKeGYb861uBGa121GWSABbkPDThTcaudGOEpYAV1BeCpI63CiFFBHv201sivjUITyBFAjjArAIMjpkxFrJQpousOF3TpR1cq9gtXWQXsS36sBq2GhQEBLv62RAAVbTySM3iiDXaJtGWGQP0izF4l+wP+S9GuF5q9E0yRZsVPM5wriw+aD3MJkB3zZbu++02rXh+V28q2lgPBpnUSSl76p85l9KYuX9qqq23WWSrgu9lYvTgKPIqTS73zYrn2MDsmqBGbJyXNwqNpQo67lYFuCyon4VclRBfnELc3obNiG2EzZfN6u52wYAQbfTcr2w6bhczGyDcL2YF5tguNrNhnv14kVx/+rVK4hPFvfH+/sWZj4Zu/FNkGm7vHDbkAZsdI32/EbT/v7IQRYLFzapJzfX/n58aWC1fn9gG//YWGXbMpsubHMaMm4XQRIOG5PctAZAysAx7Y7rBOm96/GNWyy8fbB4DOBScd8H2CsAAtZrBwAarkePPnLzEB5l0R/6TcEHhw9cf+Tv1+uNmwfwASRMuaGH8oFkKS5IY7H9xILjzbUHb91MxhFQ1Wyb5CLkpAg00E3lRrthNlGQFqQ2FQDBRU2UNu0GP6Ls3QVAA7LBfPbOS3nOl7MIhhNQV7PZtvSPpwBbkB1t4V6+elW8e3l+42ZB/hUyfVxwvbq6cVdXF0WYXr9tbW+6MV8leVIstoZ2GP0DwCO48JcLsQrs29/fc0UbVGyots0HAFbjhure3oHl8eZ64pbBP2fzhbVjACVQv/b6euxOLzw45s3bM9cJILPDwyOHzWpc8FXm/d3bM3d+6fOLzRJu8MM/WS4oEwKVUI4AF/h4+q4bNp73BkOTIgXAiZvACrZAfAQ5AShFwIeXXPQyvtjQp9QpfJKbKiojO18uLJ3oK9kXT2dzsyHaGZORHY8NwDHoop4GRijpfxXspRvn8GcCrSChyTghg/kSANgAVvvss8+Ke+SXC/bqVwqumi8lnduNG898/dof7rvZwgNhAThRMEQzyBarPVFeCqqjj2GzXCVKuXmOfBG4ht9NTnG1KsmuoH/FdfXu3KFv9v7ZMrALvmkAOwG4wFYEaqDsIJmJC/Kh/K6CXS7enVl41JFf//rXRfjPPv20JB3IvJydnNp34TOLxawIv15urN7h8ECr7dvq5WzqIP+JC2XF/KItp018u+RBvUgjfWnQj1Jw8BemH+F7Ay/t1ut13cW1rzuXl9duFdpk+Gyz7fug66upgdXQFp2deSAp0vnwo8fFfb83KMngsl8A0O4iSJECrMbnaItMallAomhbCEjC7yZROp9buwpfZl3G7z3IvqKPOD52D0N57e/tRem7xcL6i8uLC5MeRph+kGJsNVoOdRLXdDyxtmXb6rrBnrct2jMFxOj4k2MG2JbP4V9sE5Bvlb9k3wFfY10GyHsegINoA2czD0DHc4ZBOwl5XVzoH8fj0I9P5/buFPcTXwevzq5cs+HbZ9iWm7fwbbaTsKGWhW7u8bnKmyr4W0GoqFMq5akbdOwLUL9Z7+DLEeAeWZOVqUtB7YiPvkF7eDsA7OvHGOh/IQmJS0HnypynfUSxmRbGRe1Wx3WC/HqriX7Tj3sV4KMSmRjXxDxGuTK1M95lHwqfVTBZSHARv27Is7+AHxmwfrWy9hA2NvDRNkqaavuGclGAFL+F+FhGKSCbYVC+9FukTdOjPqybvUwn3mX5atuOOBiPT3847LFauesb329OJ3Nr9wqQdz+MgdsRdNjtdkrjENu83a6tvGBLA3FO5iUQMP0QeWdZDKX9wZxLx0VaFxj+aP/A2tJWkNEs/HC5MklWHT+49cbNQttSAKfDHLAbxk2YQ5uUaLNh4GrMQTm2RZq0vdFNYs7b0AYRTNtstRyAkrgazXjQTH15udlae+8Bur79U0BsIasr9UnTQLlpzImHoR09ODws2mFcowSsxvLXvj2dlzO/KVgtzu1wmMK3f1hHiJv3qKu+z/eHdX6qe9aK2/7yW7uEzWH+2ha4bY2gDqzGNKbANU27rhNUAbMQturbdUCxwnNDn6Pv3je87w9935UC3arivy0885vKgCrAnm0k2hbWxxT0pnbTtPG5gtj03RSIYyB/Ab1pnhSAjfuHDx8Wn8BYQMe/vMd4gn3CLutNf23fzd+73QIs+3Qtgz6J8YqCxnDADBfGnjzohL+clyAs66yOZ+t8Et+tXBdvRAn69CAG01zMXcLaRrp2qYB2HVPTGimYrApchbB1YLL7hldwqtaTu8Bqfy74rGo+oW1CGr/ah/caJgXzVa0N3zd8GkfdGrbavKoc6zw9t0u5FcwWyBbIFsgWyBbIFsgWyBbIFsgW+FAskMFq4bh6Bqv5TesMVquumhms5lwGq/k6ksFqHrCYwWoe5JHBah7AkcFqGayWwWoeiJHBah7wncFqvo/IYDXKxHvAJ64MVovgowxWy2C1uxeFMljtbhv97UJksJqHNsMOGayGg3v7BlzLYLW/Xb38Kb6cwWo/LxnQ+4LbMlgtMuT/FPUlx5EtkC2QLZAtkC2QLZAtkC2QLZAtkC3w51igsTg5MWY1pR2vY1bDSXFjWWsVuilhU6rpIDmGSyVsIBfC8N1O304XtnuQ2POLW3racb3xzGx8zjBgT6FyKBggomwJTsX7051NSIiGk/TNbavEoEYWH4Qh41o8Fe3cYrUqSfzYYlsD3/V5RD54v1jMLZ1gv2I69XRbehrL2NTW61Ie+S1d4MPpcD15h1PrRRqaTbcmEwNO8wWpleLUamBWwyl8svV0mi1j8cE9T9v32h2TwwNejwxvuNd4eI/wVfHrt4rPh/X0zWJt4TXO9+9D2RVsOPGULp267jSZ+uouFSA9IbjLOwyTnhrWd5k+Lbs0boZB2fFC+tX/yVQAKduSBBglalZrY1kD+1orsNMVrBWBQQE+vg3Sh4vZ1EEiFFfx/VA354upW0w9GwquTjukab1y50GqD+AbMK3hOgQ7VGBmuLm6cBchzOnJa7eae7YeMLjtBRnQo6MDNwxyPpDNmgdGn/nsxnVCnGBtIXOJSrBNbqbGwjIbQ7bJsyiBfYNMP8vALofng17f9Yde/uccYUJ68H8wkjHv60D3ByaSoyMvUffRoyfB23z702h6dogRZOaCpCC+iXhxLddRVgTt22zqpYyuwTY39ulEeLK4gY3LWGQGUVYSMn9klgL7y6qQU3WuO4gSbDgFy3fB7kB/0HYV7ERkFlHJVEip8t2CYSuwhizXC/f4sWdvevbsE2NPeXd24U5Pz4rnYIsD0wsusBp9/d23xf2bF6fWPkAy6e1pYCN7c+omk5siTH8Q2+HSpg3eDO28sVsGqcyjo0NfFh99FGU3R327f/z4sTF1ob1/eOSZNHDR5ishZgQrJ0+vTyZT12r7DXJIT7FvevbsmbFYffftc/d//du/FWH+8+vv3P6hZ3eDj+ztebAFfBVAZlyX5+fu7NyzPYEtiG3QyclpwUZYhB/03VdffeXt/PSTUt9Bnx8Nhw6MJLgg6TsJ9RH2Z1lPF3O7n4wjGyL8SttEsKXhgo3JeIc2gcxGynymTELwHX4LfRbvEQcZpH715a/cx588M5uTIQlhaH/0cWQpK5i0wgluMKu9ffu2ePf3v/+9nS5/+vRpUd64VL7w7OzU6rimDeW2CWyRTbCEBqlWfNeYn0QmGzbeP/R+BTux3YAP0A9hH7IQwcfIdIj6RbYz2IMn4nEKnmGYV8SPNAwDs+Pk6tr1u55FTxmMkAb2DfBNMs/hL+OiX7Ac9XQ5jY84WUbKVLQ3Gjj4NC7Ud5YR2maTUX73zt2QEfNmYveQoja2yNXSnZy8LuJBudG3u+2OtScFk9PIt6tggqMU5uH+QYk5kuxuvv541qKr8YWDpCuu66uxlUW/P3SQAi38Yb5wYETENV+tHeRCC5s0msaUub9/6BaBlQ3pvAj18bvvvnGX5565jWXovx9l/lRmVyXl0F6SFQH2Y3kVTHIHnu0MvrPeelDm4f6R++zzz70dHj50kJst0jyN7cxsMjU2R0j5PXrsff5g79CYha4vr9w4MJNNVws32vPtD9k4cK91AXmhryBtbOdRFyG1iwvpp/3BzkgpYdwfHnmZ0YP9Ixsbg2VqNvc2B4Md+wuwpC2W3v4oE7JSjW+mNsYGayT72et31+D6NFsp2xbvlamg+F5oA5X1COXCeop8sSxV3hHvKhs0mZR0Qxj3yqxmco3CUKESSmBZVSYw2hB/y4wDYbzahMySHzupbDTKSNk2dFzY6Xr79HtDk1eGzVmvkV9l0GRdRjqZNvXngo0qsFqB5Y5tPto2+glsabKt04kxgelcBoxVKseojK2cF8BHlCGS4ZEGZfCgrZBmlXZleuDbfI6yJbMmylMZHBkPntPPkS4ymOI99kH4S5trHcF3GA9YOEl83G6DKdyXXacDKWRfLhjnMu+oX5Fdrx/7cWEyQdq0vJhOZbyDbzINyhqEMtf5IP0Zz2gHtKvsI0bdOB9czOduPPF1dgmGluIO4/CNW3HuXLAI+7aXbGRgd+yH/hnyrpyP4P0t2cZFek99RMcOKtWHeSZZ3zBHZz7ATER2IjxDX4MLrGpad5VpUWXLeA/bWf0ejdw+GHkx9h+N3IMjz347Ohi5dtePg8DgaRK+CWtqt+fHtr6N8XOjyJjm++0ISvCM7IVdt8qs9pfZ1NW5fijO2j8Im1lQ7rLSh/V71XrFTwluq2NKoxV0DQPP2OfQv/E3ZSnT9Nn6RBjr3BX+LsY1/ZamoY6hLQ2v4F7m8bb03zd8nT3ryqyK9crPUSL7Ktt1tG2cI+rYR5mgdZ31x9T1+7QnWlNS5q30/wxbxZb+U9Y4tX9d/svzYFVo8ClJfV7zonMUrSO6FqtlSv/BGIhjUqyTcY6FOXFco4rz+Dr73bYeWcWYtQtTF/JRx2S2CwuXhlH7VMWp5V+XNn2ehk//j7Qrq2tqn/uGv2/6q+K/Lf06btilvOrSQ99LbViXnl3C71IP/9L1d5c05DDZAtkC2QLZAtkC2QLZAtkC2QLZAtkCdRZozN+82XIhqgBthBV9SOAZyEZkQBWMVQCoAgBnu205ANNwqQwonnFi1G5hYyBIuXWjJKguKgCsVrXQtdquLJ66Sa2eOw7KiO/lu5BHqbiW621p88AWexIZUOZlPp/dG6ymCyEKyKvKbzoZ5v8LaZuwYKhABILW0kk/wusmANOvm4LpQmDVhJibCvqbLo6k97uAt/DOJmySFDT34T4tnqrFgNviryrfdPJftehYF2e64FS3IFQVp6a9KRtdulgM+R5+u5D+5IbTKkoObZeLeFp5szVJKQDALG+FRJHfUN8U8QTJqrAxg+erRdycxnfaob5j7+7q3IOQABLjRuzh3qEBGm4uLt27dx6AcvH21M0BiEOc84mB3vZHfTcIYLV2q+G2zqcBYLVukL4a9Ue2sQr/5OYVwGpc8Lu+uBYQ2CwCTSBlG9KMDXVK/kFibjz1G3gEHvi2KEoWdftDA1U8ffqxA7ipSP8mtlGD/sg2Ryezqbu4DixilxO3WHnmpMl4aguWN1NI7HnAGZCa5hutpuVxONo3ABZAPACs4cJGJMur2cFGqU+PSokBJ8X4sVBKW52fX9pmIDa1uZGMrUNu7mHTlBt0w72BAbAA+KDPAIjw7h1BHlFC7t3Zpfv2Ww9We/XyVICzzULGr/CB8ysH8COubRP9RZCjhZSU3+crSV0RjOrz2DbQ0iefPnOQR8UFZiZuNuIZQUWfPHtiIA5sgnKReL6M4E7IpbEOXl2PbSNyvoiAOYBs+K3Xr0/cb/+/3xff/d0fvzawiG5Ut7sRPHFzMzFA2NsCAOSBeldX11YWg9HQ8gVApElJthrmD6PRvvkJyo6L39NZrOOQl7UF8mmU8lyyTgd5Pqs7k4nVF5Q/v6tAcF8f/CatglqQX7Y/AAGwr/n8888dwGW44IPML2xPIAX6FkolAoBFwAR8mPmCH0GaERfKk4AtfJPylJCTpSQc3mM5top6EZxJFuPbvTiW0I10gAUJLIOPG6Dz6qYkA8o0PHnyxHxMwWpIC9ODvNOeqLPa/gPEXfhzo+l6AXQF/1TZUNoc5UK5T4DkVCLI15ZYPvy/bjoxTuSX9RcSz5QgQp5YjovpxMro5vrS/BYbLAQ1IizqIa7ry3Nr25FvA9i127bhhrwzzR8/feaQB1z4Pm0OiVsd5wCEi2u5mriLKw/0vLi6duuAMu10egamh2uzjV1tmhZPqx1BWlvXtrp/enJmIKoX3z23tgj2VuCR2aob5UrhnxzTqJ/AXxge7QTA17g8kMH3ZZAbZr1AvtmXA2zKvGs8o+G++TzaNoZXEO2m2XRoO3ChTikQh/4G+7NtVEAS4iPoB3WH8aO+sp1EfTWw7GhkY8K0faDdYEPWHfgLfQY+SJ8sbNjyAM3tqulWC9+2KFBFQfn06SL8dmt+hW8yj3iu6Webg7qj4DZNg9YjBVopkIh1MAXgWHs4nsVxhUgh6oETHcupfDnaPJUMZpz4a/lya8sv3lWZTquziwjkgb1pf7RL6s+6icr4l4so9QQAPzfJEdYARKu4iYr3GGenG6VFYWe+izEJ4wdYkeAjxKkAMo5P8B3mBb/rvCZKde+ZHyI++pVu1ulcA98iYAv1gv4AoCrrCJ5pG8s+CDbm+RCMEyNArVOWcmb/somMQCgj1hfId7JNUP9ZLZZmE4CwbJ4rbaaG13luIeFN9Fwiy6dStsO+P4yBfoZzWpWIhc217tAOqEOc99HXFKyL32ze0GwYeKsAnwV7aL+rc3o9NKF5QnmzzBWYh2c47IFLw+D/ajPeqy8gDTqe1bxwbAiwWq/nxwi9Qa8EAlcQZj/0RV722Y/lFYzq26oIYlO7Nhq+n9dLiq94nP4/DS84n/fC3gdcgrDqO+8lLD/44CxwF1iNfSITXgWW0jApEOfHhk/BYdq3VIF1dgmPdCo4jPHoOpPep+smu4SvWjPbJW36rTQN+lsVuC2Nn2WVPte0MYyC0lB3ObcoyUSLfLqOERCGY/zbwG0K8E3XrDStVZWjChxzWyWq8ufbwmtfUpc2fZ82vAtkxXc0PXXrcxo/56bFwcOZP5SBMTLHF7qmgjCYN+HS8bKCm9M8VYHhzlCciwAAIABJREFUyn1HlO9M2/I68BPfrwOH+T4oKGRIZ4Rn9wU/Vc259bt192kaqsqiLj23gdWq0rMLuG2XNOtYeNf07wJW0/Ji+LRs68or9RWmq64+3Bd8dt/wH1yHmhOULZAtkC2QLZAtkC2QLZAtkC2QLfB3bYEMVgvFm8Fq74P46jaQblsUYW3JYDVvT11cyGC1wF6WwWqFb2SwmmcbymA1D/7LYDXPYpjBanHMmcFqzmWwmt+AymA1D0gpDjYE5AeAPRmsBoatDFaDbwDYlMFqHlybwWoRFAqAWgar/V2vZX3QmctgtTJzWwar+blOBqtVV9sMVvN2qQMz3QXiS3/PYLV6GdMMVvugu86cuGyBbIFsgWyBbIFsgWyBbIFsgWyB/4IWaExevtzqQhontdgL4oS32YynsNMTgnZEuNk12SM9fUa2NdgWkjd2ejowrOF5UDLz5oeUp8iDskzArMar7nRSS5irIJXIS08+QoZST4wyjILVSuELpdP3ZUCVWW2zjYw+JeY5TU9gk8D30lPnVScx9fS0TqZ10UHtPF8shAkvsqnpCXpliUA6lQFF0xDLPTJFpcxqd9WVXU4L+uKWchIpmrqy1jK9Kw36e3qyU31M7VB16rMEOBPWDQXz6QZqeuqZ6QBYjZeC+cD2p2lQZjVL52IufhtZD5tKIbhZmQzodg3GKc8esFkL+8J6FeV5VnNHpsHtZm3ycPPJ3CT2DoYHrhHKaHxx5S4uPfvaEpJSgclsNrk2hiQoKg2CJOjeoO86QZ5nuZga4xqk0FSmyqT6xjNLG+Td+Hy72tgG5P5oz5gfCoaHwDT17uLCXd140A9Ox5IFBPJYvG+0OhYPpB5XS8/2AAlg1itsdtLXITcH5jRc45u5yYyCDYQnba/HE6t3ABOQBeTR4yeRbWh/3zbUHz16bIxEsAHZemZL1N9YF5SthyxW+EsWE7CI0WeQdjJIDAd7dl/U/UBK1Q1yoEWd20YWSciGXl15hjAwrJHp5PTknfvhhx+K529PL8w+vV7fmFogeUomivUGUmXev1XOxEuV+fZT25/BsO/AaoXrs88+MXYrNLVkFgFzBlm7IE/HPCKNJycnvqwn0Wcmk8jAB1k31p35LLIVjvb3rCzgGydvvT+fX1+7TpB0hLydMn6w7di4hrH+vHrzJqbhZhxZgjpt+y5AFGTS+ujhI/MHMNsxbcgLT9nP5lFOGv5gDEzThZ3+Rn9q+ZovjT3r8vLcfAPfJXMYwrI9QZ6U+YbMJJDlJPvOd999Z3HiOdOPNNI3wOJEn0RdIVMdmLYYp8opQoqQkqCwJeu+sn5Op2N3enoa/PCd2wZxs8FwWGIJMp8X1h9IhdJW8B2CFZBf1hcw8LEc8X3aR9OMOHiyXpnV0A5Z/ZL0IP5CWhtykEfHrh3ucVKfrD9oe5gGtC1kI0MaaSuwcykrQtUGBeJgmzOfR3YrSL8xv2ABY91ZLyLL0Xq1sPQosxrS3Q2yqvPp2JjVUL5kG4BNWBf29/asPv7yiy9Nzhj1mGloN5rWbsPv+kE2dDDsurfvfPmeX1yJFFwzSpA3Og5Mhrj6w4PICNvqWvg3J++E8fGNGwdp0Q1kHNu+/VEGIdhSN75oZwVzIH/KdMu8wP8fPPBSc7A/22cwI9J/yixoU4tHxwbKKKxtLyQ0wQSIa//42KFtwoW6yLYX8p70B9Rr9k3KrIZnka0ttofwPdZr9qXFB4py94x3KjmtY0v4L30Y7Gys++xL8W5RfwPjULvRdfMgjY33mB6kvYrxA2VCX0UYq6eS5pShTZnVeI+yIqufSi4qu6FKNuOb/K6OCVer2K7Wjd/S8R7fhw3ZPuBdlTlk3nVTGulU5g0FpLKskWbGA1uxbHAfpY1FyrkJaUvfFqVslCxzsGbp2N7mNe22pR9tI/1fWdamy6mNo1IJOS071jWkhW2IsgyirFSimv0I0qV2U5uwrsHG9Em0Ucqcx/BIv8orc0zS7fdM7hPf1zC0CZjSmBc8M/lJkZNUeTbMMWkLsPAqq9hd8ynEo76hvs3nRTsW2Do3yxV4e4uiRFvFeqjsffyNf3UMg2eadh2LYf5NOXr4CN/T9gD5VFlPZdmjf+Evbanz4CIeDkQlDMqsyk6ltrPdtrYK6Ve/MOa7/aEbFDL0kAcdyDgr+hrKnPMS+BHTibbApLCD3DvbNrLy+fZA2V01x/4+ZVVTFjW955sa/i5Gtve/lp/83CxQx0RVtd6Q9j+6XqXh9b6KWa0uHtiuKk4Nn95r+nXtpC5t2kdoHb+LEQ1p2yV8VXrS9qTOVrvkvUomNY1P/x/XTeN8C2nUdR3rh4WZtC7O9DnHF/gO+wcdy6gkOMKAwZ3tsbKyVvU56Ri5aoyg/cWfW/fU/moTvWc6df4Ke7JcdA0VYRhepblx6IkMapjXqUwnxybqbyirujXRqvqra+Fpf6djGc2Xzu3SNVLtP3lfB1aL/UhcU9R+M10jvy8TWFU60/jr0nbfd6vWm9XfdP07TYOOVdJ12tRG+N32H5K1eR2PV6U/9f9d7KnpqWOq0zRW+UOVT6S+kYbZpX7q2G6X8DlMtkC2QLZAtkC2QLZAtkC2QLZAtkC2wF/TAo2r77/f6mZeXDTXxdlWaQG7NEnlSmuz61zzfTAONpJtgdmJ3E8zAqHwnk3UtlHMUxdsFuuFxaMG0olspxXTuQ2yIwiri1gA51QtVgGsVrVwgjV2BasxnZBYtA3O7apWQkjTyu+mi1h3gdV0Mqp50cWVpWwq60aIytDoRD+Np2rhTd/VyfYuDqqTYf2u5qVYJBPpT8qA1i26pOW+SzoYRtOjC7F1C1R4XrVokdqkaoEhXei1BQnZqKkDq2m5YDPMfGbupQq8P8eNVbddmx+6TQQwbSAjuPTylJvV2jbygYdaLufFc2zMrTcB0DZfuunMA7OW04Vrd3z9Hw1GjjVyBqnBIIvZamzdcuHThGfjay8lCVk/ANaKdyE9OfSb4s6t3d7ISxphw5Ibxsv5yoAvxabywqfn5vraFhfhIgTEPDx+YO9iwRGbhLjOzs/dzWTs35WFSQCYuEi53jbs3V5vEDc7pwAC+lRiE982nl3TLQIYbrnYGlgNQBbKGt5MpraZ9uDBA0vnF7/8VQSjHBzYxick5AjA8lJZHoQ7LjY7/b1KU6j0pILwACAm4ADxEQRzdPjANq1Rvlw0XW9Xbrny5Q67Leb81to2gN++fWdycqcnb93JiZd8BZgNAC5c2CBsho1H+D4X+eaLiUluFSwWfV/u2CTk5jTe7VAKdjRyjx8/KsIA7GIAwcXMFowBziCgZ+sicwzAE8+fPw/lfinAmo2kJ7bPAKuZVGuzIfJ/bbdYecBiu993AKMVnroqA7yYtm5/YPEDRAKAJK75fGFxor/jhjraHAIpPvvkUyv3gwMPgPG2LYPV+BwyoApWY/qxscy2YzyeGrjq9PSNPUddIchMAWq4Z3sCXwUYB9ezZ88szb/97W8NWKaSnfB3gqVwz8V+1GOCCRAf6ynyRd/AhgHfxfcMVCESXwA9EqwGYBv7VoAM2FbgXeu7ZawBwCr9XIGb8E/G0+nFsgMIgOUCeR2VTNUNDZajgi0UwFH0UwEU/+ThI5NpQ3hu5qMMCchA2mgf5IP3KAuCJ+Br9DeVKEOb8/Lly6K8bm68NHFhDwH97O9HCWOA6Gxh3m2i1LLIxXr/Cg3fZuXOzjyYDPYnaA/2YB93dHhockRffP4LB5lYXGh7WKar+cI2iPDb3qEHYD395LGDjxbxn52b/wB0O1/6tght8t7+YXG/f3TsGqHnQb0kWOrb7164P/zhD0WYly9eu8nUA20fHkUANMqWZYp0mQzifB7BJZOJtfNo7+ljsD3bHOSLMqAoT4IXADJjeNRLSm1CPpt1Fm0e7bZZRylnpIXl+/DhR+7w2LcFAKvxHjb/j//4j+L5N998Y2WNekYADfxFwVKME20D2woFOcHftEyZfsTJuoD4WF+QJ5X9ZV3A77pB1HKeLXU137j10kvowQaspzpe0vYH4QxYuV6bz6CcNf2MB3VIN7UUrKYSnGwbFSSKe8ZTV79arY7lXTdF8V7VZpqCODWPSLuB4xtxvIHy4rhCwTK6CZpK0ypYjelH/LoByzC9LvrlAApvl+drtBXib4TBmQJ/0AIwjLaNCohEMfNbxbgxyEnjL5+rhD1soOlk+mEHjgfwTAFQChBQH2D/gnfZ7wCsxu+qTKpKsnrp2CCt3sOYxI9h4O9sb2ETG2Mv4/gZ6TJmsgJw7/1cAV8YS/NdjD1pE+TDxl0iBasb2siTtjkKoNRvEQCNdpVgtbSO0z+RFrUhG466OQp/3ziMrnzd1Xmg/j8tZ5Odl01fPaSg9Qz57g28xLFu+mqcCrpDGJOiFXAG3ud34R8MMxj03HDfg34BVuP4Gv7LckYbMQzAaQUzI508TKF59/WB0qUAo8V1iV3AZeua9YQURIA0Iz7GmdrfGn+5qdvUrgqbn30YFqgCk2nK6uqdPq9bV/hznmsd17UHjRNh7gtWY/g0bVVAtDQNNsZPwKxqwx8LVkvTo99SW98XrFblZek6k35LwW1VaUBeNT02f72FbUvbe7aTCm7T9jkFLnPM69sj32fi3SpwD37nWGbX2lVnT80748Izjh1gh6p+FfExToTn/FLXg7W/1XuE4ZxM81uXF4TnuDutI3Xts/bJd4VJ2/PqPqIalJamv7Q2Hz6MZ1qO6id3hdf4dV121/Vd9SX9bvr+Xf5W5Yc6lkjBbVXxp3ZQO9eByarG/kjrfcFqd9m/zg9TX6grr/uOCe4bftd6nsNlC2QLZAtkC2QLZAtkC2QLZAtkC2QL/BQWyGC1gFLJYLUI1lNwnt7fx+F2XczIYDVXAB4qF3EzWK1wuQxW8+CUDFbzm80ZrOY3UTNYzfdIGazmWWUyWC2CoTNYzYNadVM0g9U8GL0KDJrBav6EQQar+b41g9V832pAvgSUmMFqt8+GM1jtPqsFf/9hM1itfGhUQT/azuwKbstgtQgqK9ZIBEGL+wxW84AiPRjF+wxW8+2tgs9S/6kDe9WBz+oAdhms5m2dwWp//318zmG2QLZAtkC2QLZAtkC2QLZAtkC2wE9ngca7r7/eckEaE6o4uW8Ls1RkREsnuIQ4NVo9Y1ZDGMYJphlbWBLWtI2e9mpFlrWGa1Uyn81XkR1Bs4/08iR6t92OJ54SGVBbLFxXy/2oDKgu/kACUQFb8WRTZLiBDKhOyutYyGiTOjavdNGO+cR7erpQqfCZr5UwXqSnJnXhQeOsOsWdnkysAqvVnfZSu+lJNy2v9F2C1Yq0BLlJPdGpcWp673syrC583WlipfHXE3kp3X9VVUxPxTJMPBtZZh/ZrqJchOaRTAqFXywjs+BG6hQk3uyE6TrKCDa2G7dceWY1gOFMilHkliB7RDav7XLlZoFZDWw3QVHN9bsD1w7sFAVT18yzc7WaDbdZeWa1yfjaXZx7Fq7z8zO3CixwnW7LDYL85MHB0I0Gnm2L8j24n02iZN5iPjfQ3nwyNbYnsCSSLeGjhw+FhSvKI45nE7dYela25TKyamHTyJg/Nrqo2zS2HsjS8eQyWMNMnqzZdpBFwrWYb9w8MNXh1C/ZdMCIxlPGD44fGlvSp59/ZoxTB4fHdjJXZcs6nV5kUyukDH15gVmHwAKwmlEmEt8lEwkUi8hQ8vTpU2M5Oj56aP6A8GSK2kBsLwBzkVeeLJ6DUW/q2ekgA8oTyu/Ozt3FhQfJeVajKOUJpiC2VWwfrq7fGYsJ7EGwCNijHj56UITHPZku8PdReA52K8qJgjGF+cU7tO2g3zUGoMvrK/f1118Xcb56+SYyV3UiKxLsYNIOjXZJZo5lvVxvHEHK6C6Woc/Q+rvZxr6s2EgJlRh1hH7SHw7lpHnD7Am70vcAAoh537f+AuVA1qjpTBhrIIRJOexgb+SXMoneT+bmJ99//60vlMB09cknnxT3AGZo38R+BOmB3+DCX/rzv//7v5u8KcqQrEsoE/oG/tIPUf6sz2CL4Ql9ZT4pGBAnnrUxlb8jcAQSiyx3/DUZwVYckyhjKOol7aNgNTzTTQljjW1F+T8tC7Qr9FW8y3ylDJq66UE7FzKFE1932g7toS+olAWBLAF4zm/Br8l+B/uDXQ0X7KeyhvzuyclrY9kC8xnz3hL2PkhWsr7sDfvRf6R/WSzmJXlHpu3y6jwyb92MS6xF9J+jg8is9otf/KJg5MMFeVBujilTIHzj+Ngzpf3iy8/c6VvPrPbq9YmV9WQydevg55DHPTzydmh1e24dWA/BvEZmr9dvztyLFy+KMGD4Y3kd7o3MD5UR0EstewAK2lS2q/Av1ke0S8rGYyyeDx8WAEBcniHPs7ihTUY7hQtsgKwXqI8sF5XsBOsVyxH+zm89efLM2NQazZYbHewXcaJM/uf//J/FPdo51hHUabJMwbYq1cp6hbJSxgll1WI7g7rIOou2l/6G99gXoA7yHraP/WOUnC4k9JoeKDm9mbpOy/fv+KaN/4UBQzeYC7alngcfIyzbH5Sp1hfd5NcNH96jLpP1AnmvYv9C/AwPW6r8aJGAQnosjrERh9qw6vDGe/Og4MOwmUquWh/Rj32EspIogy/KhHnBX2Xnou2UsQzlyHR2O/1a9utmYFPTsatrRelbZXputdvWRsHXWEfa/Ti3gq/pnIJpg4/QT+CbWkf4HPan78E2jEfZ+GBb1nfUV45z4Kf8FuqdjpVVppnh8YzMapDb3dvzdRnx0M70P/wFixnrC9JrbWwiGcXnYFZj20g5evqTpk3rPusp0sjnJba2hLaLcwDMEWgr+Iz6Br+pjIDqV3xP51V18zBlstG6p3bCc+0nq2Tp0jnocOgZNpGGKgAc4qwCFqSMOPQj/GX43qDrDh/4fgb37GPhu4Mgs6wMv4Vsb5iX4J5zI82j2sf7XGRWo73LNuRT/3edMLun75TbjzKzWtW8HO9XsaqUv5r/96FaIK1L6mtVbUaVD6RALn2vLn7Go/HdBhTTQ3P6zo8Fh/m+1Y+/6tZaNF+7hr9veurCq330vgpcmNpQ/6/y0XX1VONXGUoNX/WursmpfW5bR9S2KU13lb9VyVZWAZCq3t2lzul4oc7mVX2mxr1LetSX1D5p3WEfUVUPq57V1a+6NFWxgWsbflt7XuUPde+m8dSlp86v7vI3jS9lL6v61q7hdSyvadCxSl38up5RdQ+b1Ml6Vn33tnKpC38XE1saZxX4r84H0rmFjh3q2ha11S718b7hd4kzh8kWyBbIFsgWyBbIFsgWyBbIFsgWyBb4qSxQgNU4EVewWrvtN6H8hKoerEb9im2jUwlWwyK+LVZtRCa0BqzmtnExWxcbIAOql24gmZyKgNVUoqW0GFYDVgv7ou/ZVcFqOolst1sxX25dSZ2PyGxjQwB86SJT1YKiLo7gnptSJWm/dQSgAKzGK11UqHKWdLKtk/6qBYNCQihspOBv1QaITsirAHJV6VBmNYLVFChQt+h238k2bFy1+FG3AJkCDtQ+tJ3mMV3crFpsbspGFDZ7TEppsbR7TSc2z2yxZLt2kAXFtVotbVNwMY+AGMiA8sK767UHb7UKuUbPnIF6sVh6kBnAarw2y5XJei4X0Zd62JAOEjjFRlYAVHUA4tr6RejlfOrenXkgAqTeri79Rj7Csxl59uSBbQohbVwcxcbufOrlOwH2YAsB+8/GQZZ0uXSjICN0uL9vm/ew1SoshCOJBM62Wm1brAIgjOW1kQ0nBRxAlo5gGt1karaibBakIRcBjKJgstkySkAe7Efgy5NnTyMA4vDYNlxV2hJyciwjtG+0iQKYLi+vDcykoAFsnnHDFTKan376aWHD/b1D20jERq9J4C1ntkkPu3FDXWVSAU4j8OL66sa+izRwcR1/ZzPfFmsdwbdY1oP+wB0FkAqk9J4+fVyEf/z4qdvb83JQAGwAKIELgBam89WrVwZGAbiC9QpgNYaH9Osf//jH4t3n378wAEqnPzDQz//+r/+H2X+0d2jxqCTl2fmFO7+8LuKZzRdoxYt7lUvBniPBEwBU0E+ePPu4kC/F9ejxY9uAh1wU7YLw3LDHe3FTt2dtEdp1bsxf30ysXFbbjfn5oD+yssamO9sEBas9f/6d1WWAn7744ovi//A3baeYNrQ9lI6FXSlrC5AM5Th1gxftlYIm2R9pX6ZABAAdWO/gawaq6FIW2EsLse+ez6clH7MxQyOeSsbGMn1+KfLiGGOoLF3V5gzkXvmu5gsb2nyOOLgJD0AFAWQq2aZAAfjF+Mr7z+mr124d5CxhY+0faTc8J5gPcdL+qLvmS48emZ8DVEGg0rfffu2++86XMSRoWR/brZb76CNfj1DuBIIcH+6bzZEu2hNAZ/rzDz/84FDfcL05eWV5d+sop6tjnv3RntWp3/zmN3YPKVL6OfyIwCO8SxnNj548tHp6dh7lhmcAPze9xN5gMHL9gQeUbBsRjDWZzS2/N+O5xY82h361N+hb3mE3AsJwTz9EPSNgC/ZQuU8CN1EOlMf1ErG+vULZvX7tZVh///s/uN/97nfF/ffff29xok2O4KQITj08ODYQMwCKJtl89MB1er4+9PoDA0afnJyYDCikXwkYguwqAY4oQwLvcK8yuAr60E0btl2wGTfrkEf6v9oH/kXb6kYm8qeAKspDQ0VQwWp8F9/kdxEP/RBppK+irrCOoO2hL2l/h7A67mIdVzCLjpN1PIb4q2QcCz8zkNms1IawPdGN4gKcV8gDxg143CMM40H7YbLjcoAEvkFAFezH9gHvMU4Fq6HMq9pYBZoroKrZiAAyHeeWNlmbcdyOqRjTrJJam+02Al5FOrHT7xmoEXWLgDDYhN9QUDLKjv3ImzdvrM3BN9mmIQ76ks5ZYFP6A9oS2g11mWlWWWm8a6B2AfzhGaV7e5CKHPq6DN9neAVw9ToRyIhwJsMqsrYqXYmxNMsRctUK2lJfZZuAb5qkeLdbOpRFf6vbYN/Ml6V+XKVXaRPEof27AlWRHwVqKuAQ/jILc4L0+9qP2QAjkfKuy7eGh8RzeqUgFZ3Tax+udZdxFHOLIM3a6bXd0UMvp9zutuJYCaC00L7Cz0ogxnAax0tA+zpdlT48Q/0I04zSHJJ1P31P24Oq3/henE9Xg9XUBnUb2JUJzw8/OAtUrfFo/1Pne2mYKqBP2h9VjX/TulYFSksBPfqtOvAWw+D3qjWPNM4q4JrmcdfwPxasdlseNf33BavZ4ZqE4ayuLNgn4Pc4Nt9U3lfFUeUXaXtBn6oqx9Qf2FekZVj37Srw1m2VTsc7abqYF/1WnT3rgFxVYCBdp9T2E9/j+ELDpAdRFaik6bkLLIXf1T+r7JKmh2HSNcoqcFLVOub7fUpZNvSu+NO+TA+/VNl8V0DVLu/uYk+1YdVadZqe+4LV6uKv87f7gtWqyqyurJGWOn++rew/uE4vJyhbIFsgWyBbIFsgWyBbIFsgWyBbIFvgR1ogg9XCZlUGq/nFDd280Q2kDFaL9slgNecyWM2z7GSwmu95MljNb8ZmsJq3QwarRSbCDFZzLoPVjot6kcFqHuCewWq+fchgtb7NO3QjLoPVvG8YGCSD1UpsKRms9iNXfPJrfxMLZLDa31YGlOChDFaLLHcKDstgtbJsqK6DYlySwWrvy4bWAenuA1BTkJmuN9924DqD1XwXVgdc+5t0cPmj2QLZAtkC2QLZAtkC2QLZAtkC2QLZAj+hBRrn33xjMqDcRMJfMKvFSWeZWU1PnJHNaOPaxqyG93nyrk4GdNsU6U+RAd1u4qk0lacBA5dOzvQUtp0gb0UmqpKEoiz6QxKxauFwTX23ZBLo5Lv6/VaraXnUMLrIwc0olpeeQq072aph9XvKcqESRQy/lpOtdQtyOsHFybOqE236TU2/nsRXpgrYnqfYNO91JzTTk5pkVisWLcIBd8TDMtX0VJ3c/TF1oS5OtRttnMZft6ACX61Ln9lZTt2q1BSkNcmIoJuX3XbHbNtq4ASuZzzDu2TvmE2jRBeYHhCuqL9NGNMvTLYLe/rNUbDsqHwY2d7WIgkKFgHWn6JMQyUHgw6l7iCd0wnyoJv10o2vL4r43749cVeXZ8U9bNho+jQ8fLDvNlvPyAUWN2Xq2qyEAa5IN95duPnMM8AhbcZY0+tG2d9W2zU7npWnsHGwL3yHDBaDQZTfarQ6VkZe8vKyeBcyoEyPtjmu0XTNjme+8cxqPp1gT2F4SEfS/8GMQsaOh48+Mvaa4d7Ino+G+/YctiVDxs00sqCBlYTsR2CAI4OOykq221HeEYwjZB3r94aREUTYJ8A+RWYJ2EftT186Ozs3hi0wmvD5zfXY7j2zo/dD+CqZS7YbsGT5soPk0+Ghl7QDOOOjx5756cHxIzfa82AmZZgDiwwZrcD0BDYhXGBB4iYD2NfIeIRnz58/L8K8fBVZW1qtjrEl/fd//CdjITo4OLb6dXkV2eNevnztXr85LeKZLpdusfbMhLAPbQVWUbIxnbw9tXJ58vRjY946Pn4YJe0aDesXYD+ypoFBKrKnOPNn+I4xsQmL3ny1tLxA0pRMSJABpc+A8c4Yic5OTFIWzE1kVqPEH/2W6cE3ydIE32Ee//CHP1geUS70Z6SdfoiyYpuGePgc96wLlIjEd/FNppn1sjC0SALPJlOzQ9FusK1sNuwebQDfXzthJJD7EksQ6VDQPriWMVTBJipFx3Yb6aR9wLoVGbA8awsu7RdwT789P31rvylrJsLQtvAr2gU2J3Mb/JosX7A5fQ9sMOwH3568MUaxq+sLi3M+nZk0JMqTsnd9kX8Fs6Yy+jDNP7z43lgMwebF+o40M7wy0nz0IKb5s08+tTAof7C94ToXGV/Yle3A/uFelBTsdqysweLJendzM3GXVx4EDIlepmc6j1LXIK9j+uFTLLtHx0fF7RdkAAAgAElEQVRmN2XLQznTJ5WVCnGQ1Qn+QHlNSIBSBhTPBgMvVYkyfPPGs9D96U/fFIxquNBOs44cHh7HNn84NL+FVCbLFGXEthptOKWlO92emwT5bMi8ojxYZ8msBn/hvTKWoa1mO4CyU5Yp9pvoa8hwBjsYA9/xsd2rfVD/dJzMe8SjvgH5SVydZuxblX2qjgkY41+mDeHJxgdWNdZBlYZEWGVLqJL7xDM+R3p1fKtsc1XjP5VwVdYQvGfMzd2u1UfaEnnX8TDywr61xHzWjGMS2K+KOQHf4bfgL7Q50svwyv6I+8h6G8dsMpUpjUkbGMuFDlvTAEll9k3KolfILnc9w3ar2zGWQdQX+piyzWl7iLobxzBX5nuwDfs79SXkURlm+C7aFvZ9qI+0CX7XORTLF/livfYSj3582MR4tePzAt9XOXLLC8aTwT74jrGULZfmSwW7cGCxhu1ZF8CQyG8hLeW5oh8XISzDI6yyZfNeGVl0IxfMaur/Gp42wTOVo6NNqpjPrEML4zgyq0GOm2kvyj/YT/MDG9DGOv9D3tQG0cfBbOjH0erL6dyxqr3RNkDtWqrf7YbrBFlPMKuxPNUXUN6UgUX5Wxs26Fp4b29vGfylf/m5XWSqoe3SufIuc9XynDt+i3EiX+rX+i1dd9Hyy/cfvgXqGKq03OtyUVUvEFbjvIv5LA1fFedtQK674k/f1XzpulfVfWqbXcL/JZjh7qqDt+Wxqu5r+NT+KhVeBe5JxwfKYl7lJ2lbxDFyCmipA7hUrXfd5rPp9+6qgXf5f/p+FXgubRs1zvumh/2/lkvKKlrFHqd9Mvuzqrwr81ZVOtN4qvqU276lPqPv1pVvHVNX3bu6/lrln3Vp0+d19/im9mUaP5/rOqvaOY2zLvx90l9XR25Lf9X69C6+cdu3dinHqrK4q+7l37MFsgWyBbIFsgWyBbIFsgWyBbIFsgV+bhZoXH73ncmAIvFxgbsarPbeiaewurvaNEtgNS66A6xmk/6tB8wUCwQ1YDXgcezdQn7Dg12anfiuTgoVIAVQDidz3MThYoRttm3jIp8uIlCK6r0CbPjv64Q55CBu5rl1pSymLlYhXboIpxszZpPA8lbkVzaW8K6B/1ZR8kwX/oEn0sV1jb+Uz/CxOrCaplkBWPot3cBTybxiM4GbPQIUSBf5dBFoDf2okF+C1ZSOPy2PqrzsUunSxay7FmvrZA7SBQx++zZZBNugKDZD/KYH/nIBci5ADWUMKGSJumGjq9V26wCmwUIkN0unk5u4QSWyRACtEXDWaaJcPOJsMcO7XnZztYLfBsY4bIgGUJqWddNFUCZAZgSrQXazG6RF203nZjMv2QkJ0PHES+NB4pJgtX4XIDsPVptNp24W0oDN0WYA1QGc10VkYSF+GTbv16uVawcp0lazEWWzuj0Heaoizvm8VE/ZjvX7A9tYA1gt1gsPQMB1M5669Zqw29j+bF3DwHAAjS0CSEs3XCEdyQ063azbPzg0EAA2fFnuvW4EtCEtXLQezyKgB5v1UeItAmhQ7lxUXq02tjGv4CrIstG3sWlHsNLh8ZFt0GLTlr6Hv0zD6emZg2QXLkh4aRjareGarh1AadiwNBkvtzVfxWYgwTeQDFNJPm4kwh68h/0IUABQgxJfhW+E9uTRowcmlYhnBHOcvn1ntsKGIkEhn3/xSwMD9XpDCwOwGr/15s2pe/naA1DeXd64m6n3YdiP8UCqlfa5vJZN9+nCtQJQEhJXmpdm2OBV2a+lADQB9qPdsGjO8gJoknkHgIBgpkcPH1vZrbcbA6Yg/WdnHmyHtC2Xvg7gPUgG4lI5OfgUQSHY7Cf4DwAq+hXsyvQAtGOymwKQRb9An4dPUkIU8fNdAAzoM/iWyVYKSBp+S//stNolEJItZgeQLdtMA6aHeo/nGxcB6Lphrxv/kFK1unB4GMGFIokLoAztA7sRVAR/VilDBTpAhhNXv9O1cQv8xeq1AE9RJ375y18W4T/77LOSLBlBIrCTgrH4fH/kJewK/3Rr85N3b89ERrBndfbm6irKYo5GJTAW26K3ZycGMgPYjIAn5JX+DF8iwO6rL39pcsM3V9dWN+GzbDcuLy6kPm6j3ORHD9wXX3if/PyLX7jhYK+4h4+cBynVP/3xG/eHP3l539Ozd9a+rTZbB8BX4QOFP0TWOvrDk0cPrY6gvHQzhGHwLbZpyGPVeAnfUNk+gLJxwT7TIFcN6WT6OXzkyy+/LMJ8IW0O6g7tefb23PwfaSP4Bm341Y3vK09O37rxbFrco/xZv+CzDK9AT5QP84L6R4Av6hrfRRvGewB92N/hL+2D52yfVdKR5V/4G+S2Vx7IizpF/ynJCjbabj7zYG74sAF65DCDbuBpGLTHaPdxoQ1h2hT8reA2pIdtOMIbcF+AUGxvCp9JZOvTsSDCAKymF8MoQFb7d40fNmbZ4D3WXwWtjkZ7JSlSxo986ZiWeVdgko6xkUaTp9xsIugtKsCX5mH4TgmsFPomlRgGEI1pgE/Rr4r6EcaHODzQDpKKSKOWL/sI9R+UdRXAAf7J/gJlyDAKakT+9PAA22H8tb7y/LwkU8t4kNcqsGa760FruPA7walo31i/cM6D+UJ6WI7QgFQQlsXTicA4HAbQNodlpIBaBSPiuY3/ZVyHuPkt/LX+rtV23VY8mKGyobSJ9n0oE51rMM2avyglGssWYGdt/3ivc1DtV/VgCOxK2ytQ0IPSIoMe86fhESaObaMttT9UsAJsZ4e2GhuTMQVYjUBcBSWijTs+9qBz9N8cnxbSuwMPpNM5N4ad2j80g1R1VRvh25hS81HMrdLr/Y3294IU/p3Bau/b5ef+pGrdYlcAj65V0A4pEKoOTFYXXu1ZtRaSxncXWG2X8CkYqOq7SFfVOlm6hlQnA6rv1uV9l/wqeKuqnFL737WelLYbbJs1HrWPjgsQRmVD9VvaVuhztrGp3epsXjUmuq3O1R3mrHunLv6651UyminQh9+6Le11vyko39bnZP04BUvZ+keyhreL3dR/qvrkNA4Ns0uedwl/X3BVFTA6XfuvSps+uy38fcFqf054+smu6dklvM5ldrF/1bhBxwN+DPE+IF6fp/bexfd+7v1mTn+2QLZAtkC2QLZAtkC2QLZAtkC2wH9NC2Swms1M42ZGyRUyWK0wh274ZbBaBJzRVzJYLYPVMljNA3cyWM33JRms5oHeGazmAUkZrJbBahms5kdMGazmx5AZrOb7iAxWi2jDDFbLYDXUiRTkkJnVfr6LdBms5vu6OnBVFSDstvAZrPa+rGoGq73fPmSwmrdJBqt5MHodsOy+4LwMVvv59sU55dkC2QLZAtkC2QLZAtkC2QLZAtkCH74FCrAaFzkwYYuT2jixw6liPX2m2SIf0bbRcVXyM2CCMTajtbCaycQR79lJw02ZgYxpm6+i9Jgyb+He2AgkTsgdVp0ibLnIblWavLYi+xHyZ4scjTLzAeMky1URlpRUyekoXShJTwpWnZZNF6hp53TRWsuCed+I1OltJzQZJ+xWdeIPvyuzHe9V7kflYVSaRf1C409PoTJccVo/gAERv8qAVlUdxENfqqK1T9/R7yJ81alb9QHErYwFav+qxWYt3/QEq+aR4VrK/CdSjNObsTFJIB6ydAz7A9ftBRmjIv1+Yw+ymMYscn1p7xYyoIHpZ9jrm1+CtYgXvnV5dV78d7UAQ5Jnjmm4rbEi9HuRmWYNmbaZZx0pmCA2flMNdtsLbD9gY1jMPSvMFlKZQYoUbGs3Yy8P2mqu3XjiZTevzi+MqQjEHYPA2DHo9VzT+RYFDGshGrfdRIZFJ8wunTbkhXzeINFpDDrrKNcHv9rfPyjCtLt9kfGLEpxgTIvMRpC59AwxzXbLdXqeEQISddMgSzqbLYTxUaWSgo4tmJYGA0vPVlgVtb5gw54MahNhhQHrD9li5vPIwAH70z/xXCUdTa7JRQkqMEhQ0u7R4yfG5ATGHfok0kA2KTAkUX7r8vJcJCxn0a+GeyU5MMrk9brtSmktsJaQ0Qp+XVWPUO/IpII8KasK/fbh0bGxYYAJhqxFJydvzZfQgNAOT59+bPXo+OFj823IjP7www9FtBfnV+4mMPy9vbhy44kHXKL8jfnsYN9sdXFx5d5d+LoDOxnb0Gpb+Aou2Jz5HY32RSasH5n8biaWTtiHfnt1PbZ8bRrOffzxx0WcHz16YmmYzKK82uvXJ+7Vqxc+PWMwEnlrIU6y0eCeDDEoZ5YvfIy+gb/KlEYfgw3IIoYyYjyo+2RQga3AwocLzGSsO2CsoQ/rKXbEMV/49mTQHxjDDWSLGa6QtwvtGOxqYwPp47qDvvX7YFarkoYsjw0gY+fZvJBfsq8oMxwYf1inkEeyoCEsn2sfhOdkHXt0/MDSibBksYKf0uZgd2GcYOOq2nCD7/NdlBHDHB3su4PDyEZGZsHL83fmh2hLUAa48JyMWY8ffWQsescPDs23VcL17dm51Qt8l8wzeBcscLg+/fRTs+G15Ovq4tLsg3dZFrAVZUkfPDyyvP9v//qvDvUTF/zq9MzXqX/7t39z/+f/+B/F/fnldZRBbLaNWQL+EFkzh9amPf3okdU1/E67IQ3aT3P8gHSyTFE+KrXMeo32iu0bypHMav3+0CRiYZt/+qd/KtL861//xmyONJBB6uWL11amiJN1B33K2bkvr6vrGwsP+5FVEVK09FUdn8OXycyE+kdZUrThHBvhO3qvUvK+pfCAWtZx9Atk8MBfvqsbM4iDNvSMSb7/BQmXMorR5oiT8SM+pgFh2T7A36ukhJVZTdlkjfEqsNCxL8BfZQWrGsspe1LJL3RuIj6jrGkKRmd6Uxsifm2L4lg9jhOUNQ1prGIR0bJWn2H54Lt4jwxOrW1sJ/FuSY4x9E2a92Ehi+jbE9iZ5XI9ibLyxTwijMfm86lbhrEf2mkdh1cxyyKdyl5Fm6CsWV7oj2hH1BWOe5EW+gbiZl1AfPRJvKd25nNlwitYs/pBprbXtXEF8kxmNbTfTCfmjMZYPJ3G9mcbpd6VTRDMxTZ3bkdmMD24orLUyAvrsrLzIq/MC95lXtTfRoPIkoh4bN4ncxZlwkY8KRscnlWxuW23ygzu2wRcqLf0N51T4ts6L1TZVZXM5X3RD299O5HWp1IYDmBCvUZ4ZaBTu5byspq7y4lnSS7G7EHuFfkYDn35e2a1Y8vXwYGXqfdhPGspyoZM1jp2KOapwhTOtlP/+sNcPMSEdQ7/62ZTZkqzuWCxblEVUxmkxhBV4+b07ToWnuqv5KcfsgWq+oQqQBfzUMd8pv6j79/FlIb3dglfBT5j35T6bsoWpvEbS6KoC9wWXr+rNqhjDqtab9slPWqHdB1rF/vUldltZZnavs6e6r9p+3Df+O8b/r51Z5f267b83PW9u9bn8P5d7WMKbLuLueq28Lo+ybTfFr5uLfYucFVdvlLWrrr10vvEr3Gm8VXFf1t4HQNXpSGN7y5w2I9Jj5ZHVfxq29SedenRsr6Pv6W+ofa5y/fz79kC2QLZAtkC2QLZAtkC2QLZAtkC2QJ/bxZoXH3/fSVYrQnpQJMs1PsyVTXBahvXLsnPGDBIJLq2AkSDDKhdzbjor2F0MWm1jaetddNFJ6m69ku5wnThB7gyvqNApWbbS4Gkk38nzGrlxako8wGw2l0LG3VgtTR9dQsbBvjbbKLUaStu3EJ+U8PwXjcw0gWdFGzFtGg8fEc3SFSeRm2olUPBYWml0cWJbQD6FZP/cK8LA7ivWmi8zd514asWOHXRIQX5Md27LLSli338v+ZFwWp4TlDObDyxe6SBmy2DXt/Aaq1WLF+A1bipNhlf20YXwF307VE/As66QbYR+SnAapceNLaYz2NdcFs3CBs7w8HIAAGredzAm09nBijBBtXBnt/k6XY7brP2AK8NNjRDnZnPZ24y9t+6vnnnZpOb4h4bjZT4BChtOPAbSn3IerZ8+7Jdr1xj6+vYBgC4sIgNwB5lQylzWgRqYrPItwCrZdyU82A1vzHV7vXceuVbLEhGEhwznUUpzOvrsW2UQnKuEzbuVqutW4cNK7xrm/r9nm0KQp7OfEycfr5cljZWuTAPOxDIcnVzU5K1irJrcbNLgQIAOugGv236NaOkFzY7CRR48uxj25zGJjVtBT+iPyAt2JQufEPkQfHdPnRcw6YfQTD4Oxz5sut12m44GhT3o+GebXgqWKHdjlKJiF8X5LhZCwAJ71FHWD+Xs7m1A9PFXDa8r6zuQCqwG+QhP/74U9uE/OhJBK5BLo+SeTfXEzcNUrPz9cbN5l6mFmVIux0+OLa8AKRIm799dxbLdLE2f4DcKjfCB1KPZoulvQtJWc0j24r5YmXPB3sj26Tf3zs0XwUojT4D2VbKgL59dxrrvsg+op6ynQFQgO0G7glWUH9QQCR8ihvXHhjhgarqV0g7/Qdxsp+Db0SZsShdjTiYX6SNaQCgVttQ69d1bJCA1VjXZosoi6zSsYif6T8+fFDqR/guwrMsYCfmEe9+9dVXRX4BZuAmP/JHIAV88+nTp0WYT54+s28hrAIyCAaFv1N69dGjR5Ye2Jl2wHc1bZBSDg1iCcxBuViA0ugPAKoRrPbD998ZCOPp4ycGqnv46LgkK2n9X6Plvvvuu+JTKEcCOB4ePzA/RF1m+Z6+eWPfnU2mJVBU1UI+gMu01Ze/ihK9kMJ8d+EBzb/97X+4//v//X+K++UaQLcggS0yu9rOQ36XQIMHhwdWB9FuKHCqaiMONqbdYEuWV9E3BbAy/JxgBwAZCOx+/PipyaECUErJ3UePHsc2ajo1qdbTkwiC1IMWi8XKjYP08Gw6N+Aa/JB9lsoUok0i2EXrF8Bq33zzTWE3gBiZfh07wcdUDlLZm6pk/2Az1gWkmd/Fe1qv4zgnHn5A3TXA/XAYZbgF9AF7q+wf/Qp/qyRx4ZMsU7xnff1qZe0qyk6lqzVOdscKsENebCzqYvp1Ix+/q634XXyH76LO0j7qewhD+0BmXO3Pd3XMiTTquFblElXasLSRtfHjmc0K8wJfX9IDJJYGOTiEcADUMzztNlsuSnWZPo/51yK0/wjLPkVlLlOAHcFB8GWWNcqd7SHu2R+hrOgzsAmfa18MG9A+2tfAHuyvVTYXbRifYyxHcCr8iAAr9NW8x6EMhimVg/izHtpxAkSaL+MhB+S1aqNSZSmRX9oc32Sfor6tdbbX6Vp7qHMxBVDgvmrjt26ep+1ix+YImyg9GkBfRXu8XFrbr3MaBXvBjnZoQuTSMC5uOe+bCqTU/OmcXuuBzl8RRmVJWb8X65U7vfAywphD6vye/qu29/U1jFsFrIa+ZDD0QD0dOyjArjw3Zavi/6qKFzE3+Fs17/T5jeC2ckzxf1Vzz7r56F2b43XfyM8/PAvcBVZDiu8CS2kYbSeK/qICfJm2JbQKnt8FbkvfrQKxpWF0nea+4LM/J7x+t+7+rvym9tfDEWq3qrFn6m271PGqgy0aTxrHXd9Nw1flN83jX7OW7LLmdlv+tQ9J72/LR10bWrXemD7bpf29TzxpfPr/OnAY86b9FPtd/a3KPrvEz+/uGn9d+J8arJauGVfZIQ2jYyVNZ9276jd3gedu879dfCCD1f6arU3+VrZAtkC2QLZAtkC2QLZAtkC2QLbAh2aBDFYLK8wZrEYQT1yYVLBgBqvdXnUzWC2D1TJYLYPVMljNA0wzWM2DdAHMyGA1yD5msBr8IYPVPDtsBqtFGdAUHMeRZgarlYHjGazmAV8ZrOZBnRmsVp6T7gKW+NAWoHJ6qi2QwWpliew6sF0K2KsCn8HCPxY8h3fr4tRvZ7DaT1uTM1jtfSa4XcBkLIVdwWT3DZ/Bat5iGaz209b3HFu2QLZAtkC2QLZAtkC2QLZAtkC2QLaAWqBx/fz5TsxqVWYrFpDCD8qsVjrJLURsYE3jpcxqkAG1BaFNlNxQsBQOZjNePYVdWsSCbE04MQqWKV1k4nchA6onr+2+3S2dSreEJsxqcRFFTrHXMKtVLWbp4ldqUw2fnjQn24QyGajkTbPVKjGrKauEMqWZ/bfxBLou5il7kzIlaHpUIkWZ1W5bYKo6xVawrwmb2lZsXXJSY/iL/pOyBdSdkNV4NH3qSwyj/lZ18lgXdtKy03dTO/BbyqyG8Mb+MpmWmNW4EAI2hShLAxlQDwSBD5DZYj6dGkODMquBla3T9JtbHWEQmU+ijCDiYJytJmRwPNvAaDCyOgL2F7JJzcZgVvMSfoW8Y2BWw3tkQXMOm9F+Q7pI59Szqf3w4lu3mHuZxYKVJOQFG2/9bqd43u80XTuwDbQaW8+oVrCsLU0SFD8zzZsVGJt8GLJy+PijjBTYtshS0xHWos3apw/XdL4wlh1IQ5LVo9Fqu26Qkdpumw51jN8i0wnkCFleYE8hg8hGmNsgNUlpv5ubsbF3qETg5fV1yaVMBrEZJVz1hPtkMrN0Ih8M33BRThHhWy1v24ePPioxaXEjHIweN2P/bfhjwYwXFugXi1lxj3pKCUIwQpExBcwllMnr97puj/4z2je2EmXbAMsE7QMbs8zara6VBZ6zXJTR4u3btw7/cOFvlEBduSUKs/DznjHcHD14aOxQn3z8uaXn1ckb9/r16yL8ZDwzZrVmq+PAKoML0mdkZHlw/NDu125raYP8KOsgJGjJ4PXwwUfGrNbpQfbUt1mX1zcWHqx4KvXI/MJn2FbsHUZWGNiH3wKzGusjGNqurz0oCgxrlKNGv6BMP2RtwV+Te7u+NpYSPcWrsmWIl+nRNg22IfMW3mVZoOzYbiIM+1a8y/4I8dFW8FnGizzSh/U5ZMR1I4jhO/2elQXYqVhnYUvmB20Umbc+fvqJtbcqNav9nUryQUb1V7/6VWFbsFsxL8gf5R1hT8qtfvXlL93RwaH3n83GAGooZ5Y16hd9XmUc8ezJkyfFu2DqIsuaZ5ny7e18gXbe18eShOLFpfnzy1cvjM3r8t255f3J40fGaqZsQw8fHjuwgeHq9Yfum2++9b56eWlp8HXcg1DBVks2MtQh3oPpk20s2gdjMyqkCn17AvYylsXRgyg7OxlP3eWNb3/A7Pa7//x9cb/eRj/Z2z+MUpJB0rCo78L8tz+M/ga7qZyfblTqfR2zGv0N+d4Lfdwnn3zi9vdHRdo+++wXxqYGmU7k2aenZwxtkBtmPQWDo/ULmygrXwxVQ3+3WW/d+aVnmEPaySAEu7KuwQ/J2ggfYZxoD8mshnJRGVbmRdnaACRlHdQ6jmf0T/g26zXqI6UYVVZYZWrhG+rbKjGp7QDrL95Nx7usO/wu6hkZ7+A/akOtjyxrvGcMYcKSqGNmtA3MO9Ib25xOJTNx1ZixKCTZsEJ8ZOfCc2PMnc0cxgS4wPaqzGq62VX1DZVh9XK0vg6qNKrGMZvMXCeMT5T5eL2NfRZsswz1ET5CH0Mbq+2nliPHP2BW86M634crG6XKPLNckAa2jfAd5hHlSfZHZctLbaiyvMwn0sv+CP7Je7zLegHfJvMr6g39sN3tlPoppgfvMh4wq7GvLLHEtdtxrBJkb2GH7Tr2TRjjqX/amL/VMn9DWtg24vu0ocq+p8xqmnftH3U+pd9S+ysDYpFekTNVVkH8Bmbcot1dr0vM3fR1ZURVhjPYz8bC3TiHViZWtLntho9fN9F1Tonnyhaj7RPzjTrGelYas2w3xqyG2rZ1gZFZ2lrP6OaZlxEf44dP9QMbr7KvKUNfwcQWGNeUmVHT6/PmrZUyrEVJUNagsh0QXt+hzfVvOqesmmtnsFqV5X6ez6rAaqzDaY5Ka2A7gqvuYtJK47yLaSz9/T7gMOTnrvg1PToPVpukYXRNqIqZTOPZJb/pt1gOOr/RepmmR8NXsSul5atx7eIP6bfvakc0fBVT3W3+dt9aVZff+8ZTF76qPWR/w3c0DbZOnDS8daxXdW3rffJ1W/tcxZSm6U/f/VuE1747va9jeqsap+CZrVcJA2td/Oyz03JMxxJ1ZVGXhqo16dTmdWVWBVbb9d0qf0x9VeP/qepIjidbIFsgWyBbIFsgWyBbIFsgWyBbIFvg52KBElhNJ5GtVpTIAWOQLrToIhDBattGx4V9+WLR2SZ5zbgB77YSj8iAAhxggKp1BJkpAKjRjvGU4tdTk+t1JVhNCyMFq9lCfyduWpQmjo24uaiLN5DwsMluAlZT+/Dbd9H4pw6jZYHfdBOOtsKmEhfvIQPK7+pGAe7vAqvhW3ZKXaSLsJBv8oKtKAWr9tcFA81DunhEW+kGhYLV8O5GNhk0Li6EqLwR4lM7ax5L/hl2Cm5baOG3UrBa1SJHuqjAb6VgtaoNSAWrYSOJm0mL6cw2rlAOtuHUbLlW2++AtNsAdvhNGGwc0R+W87ltkilYDUA3s5trOML8ACwwkM1iYb7RakJ+1G8odVpRSnI+X9oGHkBg25VPAzbuCVTCxs/WBZDTemOgGQCfCDh7/foH57ZB0i7u0XvTB4BUa7tybaDmsKEEUFoAokESlCpFHoAXwHDzCNQr0hDKejqNck7NRpSIggyotjPcXIREo8kjXkaJxk6v7wYjD1BwALkG4JfWu1YA2iHEchklzAA84mbk1c21SF9d2T0Yl0zOdTaL5V7aUI9gOF38bjajHJtKJc1nUW7Sl7O3ZwcSqx0vcYRNuW7Xl3Wx8RxAMH6j0rfo+Etb9Qdd9+jRg+I5QDUET6Dtoc8MOtHO+J3AFJX+xEYwbXJ9fVMCq/FbKjelG4MALnz//fdFGt68ecMq67rdftxc7cSNU4D09g8PinCfffqFgWneXV4Y2Ojq8sZdXl8VYWbzpYHVsKHPzVBI4hrwS4AyqBcGMnNba4ch2ckN6WZRZ709311EMCIADNwUx6a8SYAFYEPh/90o2wfAJdtnyI2x/gKwCMYqXJPJjVuto4wpv6uSbdq2wN5VgGbExefI3zfZyAAAACAASURBVGrr69oQ4NcgC4byJSAAdmL6ARZhnYINCHpQcLMCyOD7BCAuF2vbQEacbN8mswiw0zZ824x91mqzLuWFzqHyfI8fPSlJlGl/xzoI8BKBMkj/Z599VkQFQBLlO5F+yC7iQtoPRnvF/Ve//JWBMxA3AW0KvkS5ad9NxjXY+dmzZz6er74y8BPimU7HxfOb8ZW7ufG+ivAsCwAsKGv76vVLS7+W1+HBntVZteHjx4/c559/UcTZ6fbd8+c/FPcAkXBcoTaEVCt9HmEI9lrNF+bzALKyvjRF9nEZgKDFB5oNA3K9fvXGoU7iAiDpzelJcQ+wGv3n8ChKkQ5GXnoaF2zJPhr9ggKzWEc0DH5XmchYjybSx0UZRA8U8+ULf2d/9+TJMwMXApBDsBraHIKrABqjrXBIg5sPSI89FzlpSBADiIqL/oh79GsE3AD0Q6Aw2lEFq/3wgy87ysMWZSoyfsg740HbTD/EtxiPAk9gG5YvbIw6gAs2sXGLSGGi22C7hzSyj0C+Ve6T5YXv83lpLCTy02gbq8YqurGNd9n+IC/sX/CsShIU6aFfIb8sF/RTOoasahu1/1WGPMRDWysIScHBAC0DkIsL32f4usMeCr5XcJBKJ+pG2nq+tHz5/t1/yzWbpfJi2QHgyz4OeaXv0d70n0YAwDVxkCDEibgVLKgbvxG4v7Z6gTrCtKLNY9uI8qWd8R7bHNgwgvtvrFxUglMBiPouyoJApELWMYD8Rvt7Fo+Ckkvzo1WcK2m5AAQYDw/I3FZkQAkC9CZvlqQ0q2R24fssC/isAv6qwiuoLt0Yjj7ctjJFGLYjBP4hr1XAv6KNDP087hUcZgcKBLCnvql9O/KudV3Be93g+3XAmnRTmG2J1leUJctTgYs4RDBdeSC3gtVSEAnnTywj/PXz7DBGFpC/goThR/sHfh6gAGlluNP5up/jWjdlNxgKEriW/loVPg1zFxilbmP9/ZTkJx+6BerAZEx3ur5SteZ0G1iqCtxzW/ifGkyWxle1ZpOmpw5cdde7sNmPBaulda7Kzhp/Xfiibaqp/HfV67r0/5g469JwX3/7S9efunTWfZfhU8BSHYCpKp7b3r0LCMW+5Da73NY+61oj40jXLP9Wz3cBe903TBXY67Y12rvAcOmegNqK97etWzP+tIyqyiUdP9ynXFL/qPIrPEuB8H/p+pbjzxbIFsgWyBbIFsgWyBbIFsgWyBbIFviQLJDBauFkXSuD1Qq/xAYfF34yWM1DvFJAni4wZLCa31DPYLUMVuMGYwar+Y3NDFbzgIkMVvMg3QxWC0PfDFYrDAEAE4EpGazm6wjGnwrkzWA1D36in2Swmme3zWA135YqSArgKQIQM1jNg0MIUvHAF3/QphibBXRYBqt9SMtROS20wH3BQxms5ut7FXANNs1gNe9ZGaxW38ZksFocU9wXfHbf8BmsFm2demQGq+VxQLZAtkC2QLZAtkC2QLZAtkC2QLbAf3ULNK6+/95kQHXhG8xq8apnVtuE04JgVqOkUUneoxVPokOijhdkQLlwAhkaA/2soyRA6SRlY1OS76wCDDmR/YBEi31LTjTWMas124GJQKTPivcTGVDGidPYNkGvYVZLmbrucjbNk55wx3OyROAUPhfecMLd5FKExURZK1JmNT2BqAsGyqbDdKrMaMpqVrU4oflLF8UYPpV+oUsU6ayQbyn7ZKu0yaBMGFX3mp6U0S21dbqQp4wst53IMx9er2sXSi3vQnlfsBatPBsZmGlYvrqo2izYvMKiRgtMcn6zBb5trAWrVWQT3MR6CulPK4N1lMd1G1nQLVj3fBrAetZo+jqzXm3F3xaRua3Rcq2G/4ZnTvJtBOyzWnu5us1yZcxqrVaDTULBANUNDAaF/FZI6nRy7cZByhAsbN0g1bNZzk0qFKwPvY5/odeGrKVP52oRGemwScf8glmNbBIIN+h78FCj3ba8gO2GNlysIuPObLqw+gUWn+GeZ+fqdLrWvoHpyk4+tmI7tlpFO4MRyqQbRfYRzCIqgxWlJMusF2SQ6PeHxpKipy0Hg1FJotEYjy5vjLnNyzL64p1IvhAP2TGwZ7cKDHa+rnmAJsqWfgtWiWfPvEzh06dP3SiwG+F3Si51Gy03HHkZWbAQkcUHbT7ZqsCWElmsxiKLJkwt68jOoW3X+bt3DtJ6uMD4w/gPDo9FUqLlmibT1TR2t6fPPjWZMNQzMga9ffvOvQySoGcXl8aspqw8YAvlBnC307P7/mhYYuUhmAByY8bCAumrIPN3dTO1thplStsqg9HNODLPQZKU/gx2QLbzAMCZfO10btKQqBOzILOrsmK4Z9uCcmc8+KtAEO8lHljGC78zDBj1yHyD8iVzEuJUZiN+SxluVMYODGVk3QP71Ndff118DvK7LFOkgfUXzHcqC8uyuJlOLK3dfpThg82YBtyzXI4PH7iHR8fFtyAZx+foT8mGdXJyUpL4JIsVWKX+8R//sXj3yy+/tPr7/Plz8wcwq1EqEd9HXLgQP8tapdRwTzlafN/kRL/6yli78B6Z896dvzXJV9iczHaogWSnA6sW+8FPnj6xNmrQj+yM4/G11UGk99NPPy/S2R+M3ItXXh6X9aPwh0bDWAnhAyyjm6sYz3I2t7JQlikFKXY7HSvH2Xxudfl3v/tPB2leXPCjacEG6RzklVnWqOOUSYWEKO2pTI1IgzL8sR9V6Tj4EdsihK1iY8W36Rvwk6Mj3/6jHNn/HhwcGWsUwtBPwPLI+PGX6ex1B+bzZaax2F+cX1xGttTlMjLGFTJ1QZ57FFkewS7JuonyJ9skfI+gYdQz1mf4C+/he2T1A8sV40HZ8V3kmW01/I15xO/WLjWblra9/ZHlUdt/zw44LWyIe5apMmiW2sCbm1L9ZZ+nMpv4vvXdi0Ulmxr6GmUj5j3SwTSof7aFTVaZt1QmWAEECgxShiUdexeym0s/ZgNzG+2P9lAZq+gnyBe/gXzrGLqK4aEA46w8c2ev1SnJTXL8gLSxLkyFwQt1HDLVuLQNV4nk2WLuFmGMOtwfusGelyJVKWFlp9MxNvLONgp1hOlHuZD9D2FYvsgL7QPfoH/iL8ta5yN4V4FIRcKCj9GGiI/93WjvoMQWyTDwPfYvGNvSN3Q8iZGnzpuY5nYzzkfQB7Hd0PJFGviuSmwj/UwDfmeciIP9ozLkqSym+om+qz6JuKNceGTkVBY2nbvMp56htWh7A4OeSmGi3iszI+v0+/7uQafIq/psixM9YaPT+bECTehjrKvMe8qsZr6DIWvfj1vI9M68qCSosiXO575NQhqUGZBMwcgrxzgojwcPj3w96/WsfHCv/qJ1mmxtt8l7clkCf+9iVkvn01WgE53TpsALK9x887OwgPY15ssJM5f6QJU/pOCtqnjSOBTspYbStkrD7HLPeG6r73Vgsrr478v0VmWrtB3VMOxz1Aa32bOuLKrSz3anyhHr4lH7pGm6q1x3CX9XWoq2tY4WcocaVeXPt7123/ZL23CNtyqe20BpfDcNUzUWQ9i6dFYxY+3SPqdhqsZ9ePbXfF611pum4b5hFCx+17uwcx2zWlU8t4W3tVjpcPGsrrx+Cjurn+zie2n6d6heOUi2QLZAtkC2QLZAtkC2QLZAtkC2QLbA35UFCrCaTvS5mL2rDKiC1RoBgZKC1WxCKWA1bOHYYvk2LhgDRFK1KLJ2kKiLTFdViwoNWUwBoKdq4a25jQsMCkJyzQjOK00odwCrAVCkmy53AafqFjn0uyrZgucqW8Z8oaxMfkjkUPH9KhkjXTBKAVgMn27IqQyo2rxugaFuYazu3S0KhJtMAaymi4LqS7q5iO8zrXWAPLUz4om+HQEZulmRLkayTPVdXaRJFzf5f12UVXtABpSXbogC4MXFUTy3eDdw1oA2aqK+BGYA2fCBzzN8Q8BqKsEG6c+qDTlEbSCz9cxttgE8t9wIkGVpdsaGK/1h0OvbBgvwa8ulB6v5TSpfpt1e2/UB8iqurev3ADTzkoLrjQ//9uSNO3njQRKQAx0NffgNNjIbPr94q9/1ZdbtAG7qbaJ208Wm2WxhG3UoC6Z545puPg9SiesorQuwmoH/1rEuD/dGbrjvZeDarZ6DXHGRE2mjNtRXLRYuo1QupD9NynA6t41/Bathw9ikoADyC+0bNsDiBt2oJI/IfEJyTv2T6R/fTA1s4iXevK3OL64d7OLLaCGgpEKE2du223XDoQdGtNtNA0pCCu/jj71MYQFaGvgygq+uFr4cgYpjmnWTc7N2BgZC3k3ychXDDwZDywvkIAmSQFja5/rqynwS9iG4BxKBtBtkaq3dExnBBw8f28Y5/CGCPN6574N83um7czdf+Y1WfJ8bvdP5zOLv9wa24d2RzWnIqxrIS+ShC1BjkA6FbGt/6EGT+/uH5pPIHyXPLi4jAOh6MjbgC2wIm+KCnBnrO8qT9Q5tw3jipUaRdgXlKNhL5R0VrMZNV/zOvOB3lpfKO2Ij1+SnG1HuVqUJkUbdvGf6AVajn7x48cLAatdXYwPEIG4CyE7P3poPwD+Zzsuba9tU3zuAXKMHFbH88Bf5Zl4e7B9b/ABpVaUfwB2VqGP9Qtr/5V/+pYj7H/7hH0x283e/+535229+/Y8GiMR3CSDzICffbqCOMk48Zxi0AwQofPzxxyY5CoAA6iGu6Qz+EKVkCUZZLRclyVHa5zf//b9FoMYwgiOvry+tfiH+4wePivjhn89fvCzuYQMD/K3XVnd+8YtfGCDv7PRtlK5eRHlnXfhXybS+gCMVrPa//td/uO9+eF58F99crX2bv3d4YGWnYLWDo0Ozp0rozsZRylNlNFV2FuXCeq1gZh1XKKATPn98fGg+ReAg6i/KqUjn3p5IfHrAHS6Ur/WV/ZGBwOBLfD4ex7b66vqmBAIz+cJRbP8V+ALAD+s4ZGnpt/g2QUIqjQ2/4HgJaWObg798jm/SD1GO9FuklyA2hKkC5XR7EaSLMKxf8Hm2M7At86WgWC0X1AWGRxpUEpF1B+llm6agN9zTb2EfBatRHlQBozrea7im2UFBRTq21PGeAoN0LKphFMjT6QxKEoxsA1OpVpXFZHuWjj/5DeR3E2TZO02A1XzfjTKk/WFnxjkrwHO+rsJ3WNYAWlkYafMhFToOMtP9Yc+hz8OlwCWUJ9sc9Rl8h2WN77DsCkBqqCNIG9OJ35kG1F8C2jBmYNnhOwQE1c1l8F2GR1oNTNSJICPmu2hXRS5WwWr4zeaPxaEOP0ZSn8QYmOnBWJF5SW1iY7Nx7NORRgO9lcZ7gxLYVKW0mQaVEFUwpc6VENYk5iceiKZgUW1LCkBpkCDWfhttmwLU9J55QniV81VQhc63WmFuonVO514pkKVKfhT25XPUGxvzNxuuOfRzC/S0uiHdCPNLfFfnxGzLizFsAGTivhkOF6AMtc07OvbjC32u6VFAvoLYtD9E3ApeU+xH+XkKudsNKLILGIJtSv77YVugau1K26Q09fcFS+n7dYCqtC9Lv38b+Oy+YLL7gOGQjvuGr7IPnlXFg/i1faOttO2qK4v0O1XlqN9N46la+2Tbremouq8q013jZ9uRfr8qPXiWgm7uqk11YLu73tv1d03nLu1g1Voy+/f0mzq+q/qNz/S7PzVYLU2bgrT0+3V5/3PC3wdMpuujdfdI732Z1aryla5hV9l/1/RUgeHU5hpPWhZV9qkLc5uPqW/dt37tWk9yuGyBbIFsgWyBbIFsgWyBbIFsgWyBbIGfgwUyWI2rxBmsVvhrBqsFQJKwHWSwmt+oy2C1DFbLYDUPCMhgNW8HLKoSHJDBap59JYPVPMAug9U8gALMngQ+ZLCaZ+fKYDUP/MpgNd+PZLCa9wcFQwFUl8FqEaCYwWq3LyntAtL4OSxK5TQKUPYWNjW1Uwar3S4DmsFq3lvqwHAZrObtUwUSymC1eEi8DphVxXCWwWrxJOtdfXPqdxmslkcB2QLZAtkC2QLZAtkC2QLZAtkC2QL/lS3QuH7+/F7MaumCR50MKDejwLZmE1xhVlsJI5TKgCprkU7YwMBVdwKU4SBZZZfIHeoJ0HDQ2hYm+C5Yl3iVJoo7MKu12pGWXU9NKkvWbZPRqokp0lx1Gk7zgveM0U2Z6oQJIGUOYx71JFm6gKXfVfYmtY8uWlQtVKQLqXUnhTfBvkW+wr2e3NQ86kk63CuzWpUkkC4+KeBMJX70ZH26oBlZrFpR2i/Ra+E7ytiRnjj+/9l78ydJbutaGLV3Ve/ds3BfRJGibVkOxecX4Qj//z844llhm/ooyRTFdfbpvbr25cUBcC5OJjO7q8mRRFHIiInOyUIigYuLiwRw8hzaCmxnPPQr3fUiMTcUmDzADkhpVPB6RWa1SFxmPkzPVWY1J18NL6aJWQ3SRdwgxbMm02ufz2J27RrNwGrTWDcdGK5wzOeJrQrsO2mTeSVMdU1jZUOeZFbb2uo6SNDh6EOydits3nfbHXd9eeHP//T5Z+6br7/w563G2h0dBgapXqvl2q0ocQXZynawXdvLVEa2OV/HwAbXbSUpSTCqkHUGzGLGZjSHJFmQmYPcJxk+JsIMBDYssp54towoeblaNhziFA5lxVuuUx+EXxkrlbDZzRdJthWMPpS4CjKdIc/RJMn74hp9BqxdJjHZTtKcZEmjjxuLRbNjeQYWk8B8dnJ64abTwKoS2GjCOeSQKAMKRp7794/9dbg5mfb6/Z67fz8wMN27d891Issd8plPgz2XYLGK7l1k1lkZS9bV1bUxu0DaEvJgOPb3w18cFxdXxhKENtQvssnsAVY1Mqv1Bzv2FTzyJ5vIGpK1UdJyd+cgMf2sEpMGnkUZ0NPLczePrE6j0cSYh5SBabC9Y6ATyFDy0H7R6qTNVc/+0Qo+v7Oz5/rbgaVve3u3wF5mTHKTJLl7dnlh0n5gyyNz2PH9e7aBvVwm/7+8OnWj0dDnD7uRVUjlhtEPlBWJIDPYmKwwsDE3yJEH+wju4711AAsda3Af+51Km6EebBfI4b54cRL8cDL3ErM4kIbMT89fvjAwHPIhU85infoI5HrJ3Ia4qhJlrMvxXmJTUzkx+DyZdtAOZKhSyUj0xY8++siX7c0333R/+MMf/PlvfvMb8+cP3v+Z+STKyDYFS5Sy3JVBOshHJdNQR7Y1gKHHx0G6tN0BK2SSLmO/uLq8sDKjT7Mdf/7+z6x/HR8dWEzT8cXL6vUCeAgsX//7x8/9ORjv6Btg7jTfOz62/MGsRpYmZYzT9yvUlfbvtnuWJ0Y19qsvvvjCffskMLp5sGPsg5AB5b1gT6QMZa+/ZfmoxC1kQI2lcjq1GKhytH68izKj/IvnKiMR/k8bhjgT7I86Xl6e+/ODgyP3s5/9zJ+jjGQBvLwcFpjVjNWpBcbKgU8PH2fcQ3rYGsdYpFSRFgyEOCBBy7iHMqikJv0KDH0sA2xORivUl3aGX+s7m8881l3Zy5I8dGJBU6YunDN/2I0MJFfDS8/YWc5T34cB2GPdlQlR2wVtSt8rjoOJuU3Tq1yXMq7BNvQHtDXzDNKcaRwk8+hkPC0wRKlv6wcctJu+l+pz8Tvtqe+oYFbTeKgMUcxTGd3QjiY/LbKhyojlpTDn4f1nvVj79yoc6CPajowVYA5VFim2Y7fXM9/QOYtn8FqG/KermUPM9c8SyU5luNL3IqTR+rIueh0xm36A3zlmwWcZ/8G0Z7FImPZgf9YRfsU+i7ZI7K2JyXK5SgBJlgV10fd/stT5+k4jYyz6iMytVFp0ZyBsatuDgsS29jXaH/Vif0RdORagHiw/+hdjhUoqq21xL+OXss+W5y/qw/QxlcDV+ZMDfaswCjG26bunSogriE7T1M2Z+u0wD9CjPFfWORzrovM22MvmUs1mgVlNZUBpV31nwTW+z+r8DD7OcTVIs1K2t21t4hmHo8Q9+gzjMdqMdce5MrFpjFSp0DRXRj9K1uCcif2Lv9wGLlF73rYh/p0GyBd+tBaoA5/d5hfqP6+KCQx5fl8ms8I6h6z51V2vK3+Zqe025rby71VrhzeVTeeddUC32wCC5bpo21W9U5T7uv6/ipnspvRVceOm9HUd4TY/3LQDVdX3pnvvCtapqu+m8XCTdJp/HaCtKhZvCkKqYvYql0v//9dKX7fWW1ee29KX61QHhqu6jmuvIr3mU27DqjlTOX2V/9yUhs/Y1Dc27WM5XbZAtkC2QLZAtkC2QLZAtkC2QLZAtsBPxQKN4bffrnUiXicDWjVB94vNXHFtdp2LEhq6+VcHVpsDnBTv9ZvcIrFXOUFsV8s+Ig+mB1jN7l0XF9i4WNKAtGI8dEIZ1fL8L4W6bgJWwyI65UZWjQTcWcA+YbPnJprxKtsqWE1BWpq2sJAkGyoKGigDp1h35KkLeLoJULdQVDUp17Yul1Pzp/2rFhlRpsV6YWA1j3mJwC4vnVlxDuDXMgJ9VsulnWMHgC3swWEiHUvfVrCaSuqUF+YKMjYR+KJ11MXOMlitanEO5alqP/ik2oebZtp2y9XM+gjAatpebehw8qB/y8Kwl1eL8peQ921HacLFbOGuR5f+zun02vU6QQq3YJ/ZwgFshWONPhufM52MXLubwGcNIpUAqIs272+lTfp7x4f2XGTy8kWQ/vzdJ//l/vTHz8JzW0332oMjf77b33KdCFDbardcLJprImbEPtkAYCWWB3KjbC+0BcEi8/nSLWOcAViLG/wXF5fuOsoj4ToljLd6aTMem1K9KN248MCgYAfdVAbolm0BuzWjnwQgUbSbS4BdlWBTwARAZZN52OwH8IKSlNgfVsAopEZxAPCGZ/DgBufB/pFtmmIjczgMoKqXJ+cmCaqb/efnpyYl+eDhfffWW0HertNpufkibNi2Wg23vx9kkAA2ADgXh9/4j2C11SzJHaIduIkHMAA3nlGeaBIfewDEwHH/3kOz1dOnz0xmkW2FNHt7B16CFMdbb71loAeAwbixfHZ24S7Og1QimM+a0GeGLFp/pyC/SLNNxxP3/DSApc6uLtwiFg5tQUAhNsvp9TvbuwaKenkGuwXQA+rIDUkAp7hpic1dgB9xAKhGGdB+fzuBFEcj26QHgK/TCxKrkPb701df+vOTl2cm7ff66697KVAcGnsfPf7KUdoK/kwQJ6pEYOLaAyuDx0BGlhKi2I6n/Ov+/qHrRble1It5ApDHDVXkmTZ4F/asIIMbfBLAQYJK8Sz4E45er29pALhkHxhdT9zbb7/t0wAkxE19gNWYRsGgsPEsAinga9zsh1/RH+CH7BeHewF0hAP9lRvOAJ/RD5URDb5HABD6+/vvv+/vBYjok0/+25//3//7GwN/HO4n/wQAg2MJyg5QHg70AwVwqBQg64h6s++888577t13g02aLUilR2DKeu1mUX738uLCQdoTB+4jaA+2ev1B6C+vv/HQQCFeSrUVfEyBcxdXI/fJJ5/46wCQEdTSEwlI5J9keRMgEuOvxigFHTA2QqbQ2qWTgEcqvTqZpbiHclhMOzy2egEwzLiA/BhjJ6MAusahY7rWE23C8qMudUAAAg3Q1gDn4pjPJgYKRAwkeBG+TcAZ+qyCyTgWuFXDQWoRB6RU0YdxnJ9fus8/DwDB4dW1tTvyR4zD8d577xlQD/EW8YgHxzj4F22iICf4G6VmYWe2N/oKbauynmgr2gT9i3Ki8Gf2L/jX9k4A3s1nC3cRAXwnJ6mfok0UsMXYCPld2hP50E/KADK2kQJ0VG5Vx3fcSx9D2U3Oe5UA4vATAqFwroBFPuv05MLuRRqVDdV3OT4L99HnPYgwjoNN13BbgwAABXiM9ux2IZsegq/KWQKMzjQe/B3HFKRTIAx9EtdYHg/ujEB7vEMquE3tT5BZAKmndwaA1PQ5OPeA5jgGdVptm9MNp2M3HAcw9PBqZO8Gbo338/Cegw8c+M7QcAkchHENkvDeJp0tA/4cH913x/dCXIZdaXP4tUpYsu2Qhj4M3+A4C78i6A225L24j7ZdzJN0rG78l8F/BmScTiuBUbAr2wJgNZ6XAYLso/q+H97Hgg0VrIZxQOW5dVxgfVXuFv7LOqLf0591DoLnlucgaFuVbKUdPFg9vssruB3l1DlcFQgM9eeYo/LgSKsb1Xvb4f0R5UIf8Xk3nFsDRYiYvVqapC1ivKZxcU6D65wb4Zwf7SybzrW2gn9h7qH9xqRuu2HM88/FB0DwW/jsIsWDIAkbPr7AQVuFNo8f3Qx6bnsQP6jZ6rhOO/ShrX7X7e4EyWgA2/bj+wbelZkGH3nwfRCvphH7ia+DZF6IdRHOamCbUE5+qMSy6XoCr1XNz60y+eRvygK3gY3q3l2CryR2ePN5WQ8oG6IKkKRrG0i/CTisDtik5dE1Py2blmmT9JuUR/OvAp9pHTcBw5Vtq/WtW9eqqovmU1XvKrv8ucFqt/lbXZk37VQ3+WtVHnVrkHXP0/yr7i1fu2t6fe4m+d81vX3cLR+03gR40rFV43/dGPBD0ut6fNU5nl8FStPyl+tSVZ7y+nFVXfTaTemrxsRN8sd9dXWss62m36Qt8ni9adTI6bIFsgWyBbIFsgWyBbIFsgWyBbIF/l4tkMFqcXEgg9XCArlO6MudIoPVivbJYLUMVstgtbC5l8FqYbM0g9UyWC2D1QI7DcbHDFZDcMxgNfhDBqtlsFoGq2WwWgarAXyewWp/r4tum9T7NvBQBqtFdvUSOK8ODJfBat+VAK0DF9I/yz52V8CZ+vld781gtQCa+nOAzzYBVP0Q8NldwW0szyZgsgxW22T0yGmyBbIFsgWyBbIFsgWyBbIFsgWyBbIF/rYt0Lh+9Mg+tdfJMVhp0qQznZcXIHhzo9XzX0qXAU+a51qkNvHx5zLyNBXYv1Yi5dmUyXorfd1ZlpthOdsiDYIF8cqvGiGtWPHlKcpSlb5ok8SQhHoW5flC3ZdLfMEfGJJW/ovweD2G0QAAIABJREFUYCGVMPFfl5fkJJGm7ktPTa8TemVQU0YGtWcd/T6epcxhbFdNj9+Zprywxf/X2UdZW8o+o5ISqyhzOZtPXLMd2RfwN9oH23tkPIIkGZco0dZkzAJdE881DZj2mB7MJvbBeomFThkGWDZlLSqzBLA+5fYydrTF0nyp8HXhOi0YLoQRBL7Ke71MW5R2wrVltA/yIUuftp2yqhX6xXJpbef7R5QQxZf6/Ep/Opq68Tgw0oAdB7KdOMDyYF96rtZuHqVxpqOxu54EKbrlbO4aZD7rdl0nsnSAoaEZadB6bcj2hQ3avf2dxMy0WLrnL57565/97lP39VeBXabTbLgH9wOz2sHOtutFuclus+FWUbZyvZi7VmSH6oK9IdIrQA5rHdOgvIwJYBLi+dXltTuP8qOQgLyMLDXD4bXFIi/5EyXbwHADCTocYGhzzeCfsHPqb80kF+TZvELhppOZmy0C8xYYpxgrxtOpOzs7C2mmU9eNPg+2EjKLTCDfGeXqZrNFYp8ajdxkEtjOLq6ujcWn1e4aswiYscheA4YOSFriuL6cOsjO+XsvzoxpBr4AVggcx8dHJnsHtozLqyB7hzT37gU7IO9WbNPAYhN6WGu9cr1usI/K1YEJ6MmTJ/46GIDAuIIDdiK7FZ5F+8CuymqzjqyBO9v77vAosBzhPrPzdO6ePXsR6nV+ZfkcH9/zcps44M+zaWClAtvQxTD4vJcOjPQWL69O3WAnMJaBIZTMamA/Umagncgw9/TJM/f8+XOffHf/wGQB8SxdUIXPeZusEuMLWJTIAOQlUyk1u3LWpvCRFy9f+nvBQEaWI7COtSILim7AzBcLiw9gKRteB8ZEsNqwfdGNeR1sH2TBWS7Wrj8IDCFgu9nZDcxJsNnVMLB2IR/GH6SnPDHak0x7yBNyld7OF0Nj3Ol1+yYBPB5N3flFYBpDecgog/+TpQb24/iCOqpsLlln4DOQ6cWhTIHKLIV8KFcGZr7uVqgX+jVlZBGX6Hsaq58/f+q++uor8xkwsOGA/z969I0//+KLr5yLzDBgVquSQwMLHdtamZPAnkJJRM8SNwvvDGB3Yd1bTTA18n1o4bo9sqwkZjU88+AwsNbAlmTRwzMpEQhWJ7LfwB5gcwptfc/YCvH8Z89CTH7y5JkxdaksIH5L7FwDu/fF02fuj3/8Y/CZ2czYgxBjyX7UaBWZzNinVErNyzdHeV08h/EBfkGbKMMQ4gTjJGzAmICYQwYylczDubIW6RjBcqKfUXIUPkK7zSZjdx7jNtiRbDOnmeQLwXLE2IW/lI0GexDkgXGgTnwW6sS4BHlqZX5VFiOmBwiS56gfy+9j2kXopyo7i/eHJE23bfkrE6HaX19Je72uvZOgrsaWt1q5g4Pgb7u7+8aw+PzpM2MXho2VbYllwF/2cfxOf8NfMsPhOdouyuhGn0Eati/6C9PrOyfS6Du2vq/yHPdCYhnHxeV1ZIN03n/ZH1UKeb5MLG7Im/lMpxN3FZn98F60jgzTncjsify7YESLX8TgXsYlsBxq+VWiMjGlbdkY5H0mxgq8k5g0fGNt7y14f1EGMo0/GId87BWWXDyHsQuxgVMw1IUMr2C+okz2wsvWB0Aq5olk6vVzush2iTScB2FO1Iovbf3+wO3EuA3574Gx0LXtnQptp32B5Vc5V5wzDerLWKHMcwqWVR/WcVPbURlzweDFdvFsc534YQaYKeM7W92GOtKrrLa9+43HxjKr7IMqpaptgfxZ1sSCGsYTxhnEwyrfxjWVRWZsVuZBZcCskvvG81UyV+dt7FuwPVnt0KeNaa7Xs1jrGYdjcEGbdcHYB9/ptB3nL3hnJ/szGFN3+pG9cbV0lJZutFuuRVa2ZsNhfuH7Vn/LrWJfK7IWdgrPZRmQFEx7vh+sF5WMivgt9QkwtAZmNbz7tqO0O8Zmnm/1e27QD+8jOAcLL47eVtf143sHzjGm42h3wBYdyo/sYreJc6TIPAcmOcPkgGI5fVDG927cr/Nave4zj0erEZnn9OIN53cFi9Q9l8xwGz62mMwWl77X3X9XN93GvFUGC9Uxk9Fourbh+0lyxOp1NVlT+T7pbwOTeT8X3Vxd79KGrlrDwzWNXUxfWHcsMc/9uetbBRQr27wK4KVp6gBgOm6U7abtW9dB6p5bZeefUicrx7zbYuBN6W9jvoTdysAr2lKvpzX4euDaJun13XiT9Lel0fohbVX+5bVhrd9dy3PX9OXylW2rZcNvVenLNqiyifr/Tb/f5kvlflTlPz+lvpbrki2QLZAtkC2QLZAtkC2QLZAtkC2QLXCTBRqjx4/vBFYrT7p488olyZjyF1K2QCJgNSdgMsjU2AJJlOfwk3miUrCg221G8BeAI/OC3A/zB4DJNhhqwGqQy6la0CIgp7y4U55w6ySSmxb4y+cqgEw3S7C5o5sfVZPXTRarcJ9u5NfJD9y2KIX7bPFedil1oUpl18qLZGrDqgUVbMZVLcipfcKGWdj0WiyXBnTAJoEuTuhCoz63qo7aXt5WpNVv4jx1BebjAWHLUAbdmNd8NgGrIT/b/IkABi5ImX0ErLYUuSfgraxei2XKRxZQAVpTOzDPViP5s4LVANpLG+oiVSkbqH6z9jqAaZaThW1s7+5t20aTLnyORkOTH8JmIcvc7bZtsxAb1bp5RmDTzs7ANlZXi5k7OQlAnC8//5N7+vhrf95uNdyDowN/fv/4yEXsk2tB2m8S5CwX86kHteGAzFY77mQNL85dMwKnADyl/8APaYfr0cQ2uQFaozzf2elFQVJQwQE7e1G+yLXcMm6UYcPMAHndvm1qeUmp6GMAo0zjpjJiHcuDjebzqwAkwmawbWReT6wtAD7g5uFoPDUgwosXJ+78PIASxtO5gdg6AkYBWO21117zaQC64B7Di6dnBlwDQJG+CtlGbqweHR+4w8Ngf2z+Ul4QffTwMEgcIU9KOvpN9ygp22quXCeC2CbjmQHdYNtvH4X2ffni1DNK4FivGgaK2tnec5BIwoE9cIKiPPipS5mlHZNfgi09eNA5XyeCxgCQIgjgnXfet3oBEMANfgBoCOwYjyZutgqAwuZW1+0chA1GtMnpeQAUnp6eW9yGLODBcQDtAaxG/zk6uud+9vMP/HX4DvspNpQJTHzx8twk+XAvN5ux0UvQ0rrZsnYHGIPyqbP50sAfSE9/hp/zvB03071viNwYykKb4Jx+BXvYve22AR1U8s+Dh2J8QBwwMK5IeCvwAn1fQYeMUXg+/R/1giQhDmycK1iNQCIFCiMP2gF/mQ/sTLvBl5kG6RWQRPnFdmvL7R4EH0b/oPQnJLt4oDys48uXzw2sBrDcG28EedwHD+6Zv3377bfmG9vdQQKgtNsWAyGfSjvjvYWSbQCwsvywOW0FkKuBVicTN42yZJeXp67VDm9bSEuACGT0KCuJDXWCEVA2tjXkXA381O4ZuOD993/uZSZxHB8eGKgU4E+WU8FnAE0ytn/wwQcGVnv65Ln7n//5H58PgEfsjwB6Evi7s7tnZUOefHcC+A/9iv2OdYcfKYhQwUP6XgEBed8uD+8Z4NgDPV8EACv8l9J7yJv+hucr8BGsXzhQHoJ9AVbb3wkx4ezk1J2+DH4LaU3mCelS3ThlvSALSRsG+eNQzv7Oto2V8AvWq9NI4DAPwhtHULgHkQcfRRktVggYBTYn8Av1pX2Qln777rvvF/p71bsrAAdp7A7AQxzoXzxfrxYFkCXbazwapr6wvW02BPiPPoBzlh8xgG309OlTA6QiP/YXAF84FsPHGcdgb8ZVL9McbavAI/SpKvBoEWQ2dQDP4jg/B3g9vAshllBmEe2A9x7agXMS+A7BWCjD+TAAuxeThcNUyPuzvGstpwngvgYQKo6bvXbX3iX6XYx3oa23+3370AIQ1XmU78S9lPUE0IfvIbt7fetT6Osc31ViFVLm6f254ZYCQKDNMQYxhqh86hrzqfjepR+xwMYK3tK5ib3DjEb2XPhyFbgJHznwXuRPn1fwmYLV4DuMmWgLgtW89HaUYlfgcquRAJfwF52LaZlZd92ARRkYK1BXpldwm8rRwpYaWwjgUhC/xkAdW3FvGXQJf6AENM4Lcw0BcJTnqvRhjo2IDQo+05gaPDbKdMb5oD5HQcJ6HX2bwFS0K/s62k9jLfsun4G/WlddM9A0OFd5W/uIRuQ+IVuL915/n8iP6lxd3ylwznZmv8bfIph8neJHB+BDSmenD83U3qgf64u2Vyl42kTfj5CeNul02s4w6Zg/xI9x0LTsot7n4lwnPDfJ+daB1fS7v/Y6vnizoW/5e9fN9VcGVkvVSiWUefuGxf+7S3YbWI1xg4apWzeqWhsL8ScxmTGPOuAUrn/f9OU1o7r1Hu2/2tiaXstQt4ZUVd+b6lVXnrteVxtuYs+6OtY5ehU4r+wDVfeq/W9KX073U+lwtwGSyvWsS69juI6ten9VjC3np2urms9dwVh1+dx2Xcfi8tqq3mtrjcIGt2l6rddt9d3EPny3KL9HlMujbVEHVqtr39v8pNy2dx1PM1jtpxJRcj2yBbIFsgWyBbIFsgWyBbIFsgWyBb6PBTJYLS72Z7BacB9dhMpgtbBKnsFqBAZlsJr3hwxW8/0ig9UCQ1gGq4WN3AxWC3ZQQEMGqwWGnAxWy2C1DFYLwOgMViMzX2LiymC1EB8yWC3MQ3VzN4PV4rw8g9W+zxrX38U9GaxWXL8qA+YyWO2763tVHSOD1RIydhOAUQarFQHuNwHU6sBt9MM6MBmuKxjutvR8jyq/R2Sw2t/FUJgrmS2QLZAtkC2QLZAtkC2QLZAtkC3wE7BAY/h4AxlQ16qcLBbq3+yaTIVOCildEXZp4ifDYGsQYFThS0bXLDyLxFitLphYwhPxBbSyPrAckH3khBhf0vPQ/MvMakwD6RFNrxNrfiWnX2fXTYhVWkDts45yc5xAV31BtslXpbo44iUj5YvXTRYDWCbYUPPSZyvjThXDmbKR1X1hSWaBch8pf7VKZjV8UE0JOWVWq2M+0y9r9at8lJf18iwa0YHA4VblD5p/ue00n6ov3bQuZcY4uxfAJpE0NVYGyEWJHC3P4Z9VX8Uqs5qWE2xiygxnjFnrxKamG2BbvSSNA+YFMsSML0cmNQj2LDIDoE2Yp7LUTCZJthLMamSmAbsAGWXAzMFuCGYCk6xaL90oymadPH/hLs8DyxqY1Q53g5RODxJBzbCBt57P3ej6KvT9GeSfwoLioLflup3AGDAfjxM7gXwJDtYB2hMsXGSKArsWGYDwl3Jy8FsyIYARo9cLTCezxcrNI2PeYKvvHrz20F+/d++BMTD4BfLoZGAhArtOKHNibILNL4ehLpDpI/sLujElO9EmZMDw0o3DwOzy7MULY/OazBZuPA6sMK1mx9prsLNrzGpgj+pGyb+LM+QRYiLsxw1Atgmug90M8m840IZklIFcJJklYBNKu3pbbQXms51tMMyFtkDdycoGdqVnz4IMKGRI4SuhDB2TVhoMIOsZDAc7MH/IzJm8Fxjs2uFZy+XamDHAGkWGMzCrMV71egOLA2BxS5JYcztvuKZrRNnKRq/jdvaC76G/vIjsX0+fPjf/h48f3w9SpJcXV9Yu6C9vv/euv761NTBWHjBynZwFQNvpWZJD/fabR8aehTwpO7hYO2P+Q98ha5FrtExeq8BQ0m4ZO8fB4aHVF4w2Kp1prDnrZDf0CWO92tkpsKAwFsEHyI6DeKZsTHVfjjPuaf6oH8cDsLyw36EvMB9lVEK84bPgb4wnlP6DPZEnGbCQnmxteD6ZXnAvWFf8sW4bsxoYs8h2Axa/JKs3t1gxHF4a89NsNnHvvhvaF6xsYNbC8c0335hvdFy7wBLHPGF7Mq6ADZB9GX1dGWloH/ikMvPN5qGPLxYTt1oHpiu0z1bsd6+9/sDYs3q9jvkMykZ7gU2QvgQ5V0qgfvjhxyZfe7C36x4/fuzzPzkJrII4cB9Zu87OLqy+v/rVr+y56HeffvqpTw/JX/bH6XRuLErNdqsw3tH33nrrLcsH99NvlbVImXRxnT7j2Xv6ff/ch6/dN+Yn5MEy45zlgb+pnB9ZvsDsxvEL414h/kepNrCqkVkNdjI2x+GVje8Kxtoa9BOL5/m52b836Fu7B4bIAGACsxrPMUaR/RHn7L+IhYyH+t6HdtY6LqNE4+HBoXvnnXd8/u++/0F6VxRmKYwF9D0Fm/b7kJQNIPWWMhY3nbUpbEnWppcvnnlZZRyIUYxpGq9g74cPw7iJ8rOOYMli/0X/MBa6ft/qi/vYLnov0iuLKuMP6sJ+h79VTHKe6XAW3vshtw0pVhzIk3EvsHmF6+h38GMciB+IETgQD16eBia/2WTuWnFMwRzE3vcmcxsXpuOJMbB2Wl3X6YYYtT0YuN5W8Oetbs+YpSEjO43S8PPpzO4Fsyzj294eZNb9rf6ZjD9DSIpHlj70Hb4FY9w0psx1UWJKWdkm8xhzGkkKM7wXhbFYWTPL7FV814I9+b6uDFRFUG+SRkUf5Psn2o42RD04FsDmbHeUh2xtOGd/qWNWQ342T4wsbKgL6s1ylucUOge0Nl0kCUnYUjdUeY7yq7w189c4hrKU5zOhJVVCemp20Pd/nXfoXAz5KSMp8zL52Xa7IE9Nf8F9jEPK1KzgD32+soihzbTP6bOUNZV9EfFD0/C6Mp/5PhdfDpFW+7FJjva3jFnNmLRLH14hD95bJymmYw6ey3SYA/GdFIxm9B21CdImprROQQ61OJ8I/Ubjk+8TUdrdz5fS0oUwq0HuM8wuCusrXgb0u6xXSLeS6389ZjV6Mv5KxfSynmdmtTrL3Hi9CqzGsaB8o65baJq6696XKmRAb7r3+6bfZA0Mz1U2W+2PVWsqZeCapqkCsdXVt65s3yd9Oa9yW5Xbgm1YXj/Tti2vDVa1u+Zzm6NVlfEu99+W/4/h900YsJDG1uf4khULXwVow7W6MeYuALgyEE7/rwyjtGN5XCjfr+k4jtx2bxngpWvMVevNmi9+r2JcQ5rb1g/KZb8r89mrSF+uS11b1/XBTa7X9YHMrPZjiA65DNkC2QLZAtkC2QLZAtkC2QLZAtkCfy0LNM6//mpdNQFttaKWDZYYG0nKqjxho9REu9O3RVyfhpN6lXAQsNq8tPhlCyONItjI1gZaWLgPm2cq16GLdApWa4sEjy7wKFgNefG5yqymk1TdgFGGLb0XebAcunlQnKym/5UXFaoaXzcEdMFeN1G0Xni+btKoFE7VJBubE6y7PksXWsrMalzY002MuvqqNKqWWc+Dn4SF9tV6XQCrscy6gYTNBLUz0ygY6zv5R+NiEyNJNCY5pPJmjy5kVvULbSu1v98IFPCZbYZBqilutkCak2kAVKqyf/x43j9GF1nXzaLcpy2yLucFsJotEpekjrhJ399KGz7Y/COg4fp8WAlWA4Apgb1GBvaaTpOEKEBKBI5gs4qbZNiMXq1DnwUoiiCzfg/SUWHTF1KY82mQ34Lq7yCCSy7OT/z/vW/Mpu76MmwMT8bXJjeJzap+3OTZ8SC8mH6xduNpkA0FoIsbnNg8VWmkF8+e+zSQIeOGrko++VgTY871eOKmUXry+ODQffQPH/t733vvZ7ZB5/tRjHenJ+fuehKk3EajtGEM21xeBbDaYj53zVbHn/f72wWQH/0MQDSzP8BDUbYMQBDKiQIEnDYJB+7gKEgiARzQaoY4PtjadQCF4QCoot8Pm2bIm5vu8IVJtBsAGQQUetnQKJeJ9JQgwuYk5F1xQEaQZYBvE6g3GY0dJFdxYNN9Zy/I6m33B44Sjb1O1y0iwAL3tmObHh0cur0o3djt9G2BExKrfBbsRn97/uylbdI/fQqpzQAEgSwpbQimK24eHuwfmvTnfA35tuBAs8nUPX3+LPjGk+duPAsgjL3tHbezH1hhAGKcRaDJAJvl+0FiEkC6F6dBLvD85NRdRVDmeLIw4NrLFye2UYy24Mb8aDozsI63V4wn8BGVWqNvAPjCe+8/eMDLHmxBiT2AdRgzkQdjkcpowk8YrwJIMfQd/CXICRuqtBtAVtyYRdzT9CYXuF6b1CYAMwSvoA+iv+GAlB836VFObkChL6r0ISuGetEmAI1RPhJ5UBYQ5VLgLMfBdaPpev0ARkQfZ0y4uIQ8bqgvnm+A2kYCOG5v990vfvELnwayiiz/H/7wB3d9Gfrydn+nIFPIuAq7KliNAB3Iy3IDX8Efve6WAXRg5/4ggGU7Hcj2Ebi2sPi5t79jcRvxj+2F5/NZAJ+xjgB8Eqz25pvvmA0h50uwGsBtJmc5HjtIiuJ4/vyltdcvf/lLA8Uu5iv36NEjnwZtlPyta3VZrlcFOTf4PQ6A1dheKDPLgD5NG7LsSI9y0feQB+89unfo2nHsUP8HCIrAMuSn0pCUyEQZ6NvwX/oGYgZYNHG8fP7CnZ8GEB/an4DF6Xxm9yroDWBmgnXg29aP+lvWZ+Eb7C/jq0lBulElRHmvAlrgq7QD+oSCYJgefkVJ6P3DY3vWbDKx9Bi7CfRBHyUY7uHDBMI+PDiwNAAtq61gFxy///S31gfxfJXsZF2QP8Fzb775ppUB7UuQIvqxtjfbC2A1lg12o2/gWYyB6C/0W9hVZfkUqMJztC9AWzgwx4GsMg7METgfWM0Xbh7HPj+/iOAm5HF5FaQ/gz+Edwm0i4JubH4yX7vrOO7DL3gdz2V6lLfXC2A1Bb8gZs8jWM0AzLEvsDzbOwOT9VTZ1ovh0GxFX/PlVLAaTBAnWrAty4ZnMSa3e1uu1QnvEirxqO/bCj7CuUnEjscJ1Cty1frxg4+h2yE+ox15rmBH+JF+CFEVB+Dz9o4dwZY+frbaVgadT+nHLWWwmvYpvj/UbcCqNCqep5vbbF9cp23xO327vHHLsRjPnEewMu5jW+g8SKWl0b76rm4fokSwooJIVU5c5UlVQhztl96b0jwG9VCQmQKANb4qwE99nG2L/qxSobqxXWV7BZzh+YwHg51t6zdl2BZtWQbGsfw6vw/2Du+M4T03xH4sJfCdl3MMplG/0LrzXD9+Cf07vHfDT1UedCsCVlutpmu0w3PxeKq8YrlEwWo+QTx+DGA1lSXVshXPM1it3jY/7Jc6cJj5iMgFa3zaBBx2V+BUGRymZdA1Er1+V3DbJjKgVaC0ct1/SmA12lPH8EKcEB/Qdq/zvJ8yWO2HAI/Uzmq7KjBZ2bZ1ALKqfMppb8u/DCzTclY996b8bwN7lX+vS18HVrst/zD+pc0DzaeqXuX2vGt6Xeu9Lf8q3ymXt/z/unvq+t5d0/+w0SPfnS2QLZAtkC2QLZAtkC2QLZAtkC2QLfDjskAGq1XIgOpEM4PVAqhIFyAzWC104gxWCyCzDFYLgJIMVgt2yGC1DFZDbASzH44MVgv9AsxqGawWgA4ZrBY2YzJYLYBiM1gtgMAyWC2D1TJYLTHNAZSigDmVBM1gtTgP/REwq2Ww2l93YS+D1dKaTHltpgyeqwKxlQF5VfasA/Zx7k8PqAPk1YG/NkmveVelV+/LYLXb+2IGqxXBYAp0g/VuA5NlsNp3fazsU5sAE+s8NYPVbu/DOUW2QLZAtkC2QLZAtkC2QLZAtkC2wE/XAo2zb7+uZlZrtoUpLcmAwhRVEykwq9nRLMrK8PqStENe3mSZmKVEorEBLgt+0SzyQ5C04AJSmWGL+SuzWtMl6nYuXvmyr4pykLx3ughfVDOtfmmljGVaNpanzM51F3epm9ACEFbJ1CUyl1qv1QrMVQFYhq+6qyRPNL1+Na/MaspSpkxydWC1cjlZd138UMDfd77+I7PaCswr4ctrlJ82V9YQtbMyItzEeEf5zyVYzUQm6aavRlEG/bK+3J6V964S85kyN7TFh3VBdLVIEq66MAomF+aP68Yk57+yD767WiWGufVimdKAHYrHSmVAk4RfXySxlB1tPpoZmwU2gcgAoFJN05lKSs2MjQz2T7JfbWH0OXGTaWAXOzs7MSnJw/1dtx8ZqrY6XddYRzaD5dw1o1zu8OrSdSK12noxccOLwM4FtohGFNtEGSkDutsFa1Ro4NVi5caTyKw2goxXYCSaCjMHNsjPXgZQESTjyKymcQPsPhdXgdFtNJu7xTLY//joyP3DP/6jPwezGm3lN9aij12cX7lJZOSCvBjZYjybyDiUDW3nIvNZt7vlpchwoCwmcyLyW+121zUitQNYwyDL5/NZNdx2ZCzb2uqbBBH60Wwa8tzZOTAmCgBFyIiGfka5T7DakC0GbESUP0N5TBIUzDFR5gz5QH4MR5B6DCxxK0hQRenSiZc9DTKmnVbLHRwd+fP7x8euHdkkcH0eWVCWYJtrBwaXQ+S/e+DPg9xYyB/+RrALpEIpIffHz/5kcnjPn7/wcqQ4YAPGWbQVNzkh4bofWehavbYbTQL48vL8yp1dBNYcL8kaJaJVsg31XUd/c8u1o4w0fObps8DKhnwa0YeHk7m7ju1+dZlk0QBQIMsHmNXIhlJgiIw+4tsaDJTRPoPdHZMU3D84sPERPkZmNbQp4wbYPMhkAjY19lmwrJCpAGAqshaBxYbXVZoNzDdkDgHYhmXGcwm+we9kPgOLEiUvkZbMZGg39k08l7EOz2TZXn/9dW9LHEhPZh0A4cgQhvqRxUoZ4zR2QcKXZQCjCfsXysPyg2GQ/RSxl+MR2Ls++ugjXwbITZL967e//a353tHBsY2/YPIj2x/yYXwA6x7LqRKo9GvkjzKz7rDbw4f3/XMR82Kz+zTtKLkLWd0ksZbkmmBX9osnT55ZvcBESDayQX/Xxln0XbKFQaKU7Qt7Q9oTx8uXp9ZGH374obFtLRdr8xn0s8SKtJVYRVtghwpxHu3LMoMxi6BG1MsY7y4uvMwqDsRn7b+Uf8N99I97D5L9AXwiGxx8jcxqytiHfkBpVzCrsY/gXvoA+iCSxF3vAAAgAElEQVT75jdffe2ur0IcQ59iO6J/M54oU9DufupT+q4F9jdlJeS4c3U5Kvg/y6OsR/ApPhf2UwYv5om/Ji0qfXCrN7C+PJsnFrduq2394vDwwM7vHR9bG907OrR468fcGLfHk2vzjd///5+a9Cp938fe2czKg7b+4IMPvA0RG5RZiu2usq3Ih/EBfYF+hT5FcBtihrHrHR1Znriu+dN/VBpS3y3RB+lX/d6WxW28p82XUQpzCebUKE2+Xhfknq+GcSxer6U/Nj2bqI/bs5X1EWUfhDSezikwxuOAjWln/D6dpL6jMop8T273O/YOczVM8u4azxfrteWJ+5aR3VpIrq1/4sRLoEYZ0FaUE8d12JC21fkLfIM2RNk5dqj/4zrLjHGGjJjI08BHg0HBt5kefm3vctOplQFxnTFTZUBZVv5VVrOqOV1g2gvvS+obeC7vRX15r47RSM/2KjOlVc1lkKdKqep8k31f64trk/hOq6zYSMN4hfbivSgvrys7Kt+b0JeYVhnZ4JsEVCM2MQ3aW/uTxh61pcqT6TyJYxzirsZLk/KUuKKs3DoPU2ZYjc09z1YZGHvBoK2sKjxXxmTkQ1YznTsqs5oyNzWakAQNL/Y679T5HJ5D++Av2xPnfOfSPo1riVmt4wZbAdDu2cwjg6GfzpOMbO1slQTLI7KMUS8D6nMMR6tKXlN+L5/edbM8gdXK3HZ1bGobsKzdUL78U9ECuobAX7T/MabV/cbf64BTVfep/5efpYxlem8d0KoOHFa3TlPon3G9sFwefVZd/plZrb4n3bRGVm7vv7X+eBuQ6Kb4d1eg223Pgu3qwGG0axlMpu8LVWnKZaySJS2XS/9fxUxWWJMAy3AF8xnKUrV2Xi5/VX3L99blf1t99R1N/fI7a8/xx7r2qUu/yVhZtv/dx1OVpPlb6125vNkC2QLZAtkC2QLZAtkC2QLZAtkC2QI/zAKNq6ePDaymk1HIx6VJZwBB6WQS535xKM6pmo1umrxyE79UtpvAalz8ULBaYYLbSmCdukUyXf7EJhMPXVipA6tR6g33lBf+dDNJz3UxrGrBXquvMpF1k12trwKzVOpUJ71qB8gq6iYWF851UUDz1A0k5M98Vc5Gy4Nn0S5lZrW7LFzVLSiu1pA2Cy0YgCnB5+om/djoqWoXLacHNUbw0wSyp9FXG1j4l3MX/bXVaCZAm9+YjC0FIFrNOdsS5aUdUAtd7GE51f7YbdDNM7O/gNVQftvgj/UI/U6AbiInCklVa+8VNlhow2THDjZD4vXlMm3+NVYNh01a2r9qsWqxnNlmYdjYC5u4yI8byWhDbqgDLDG8DjJ5n3/+mQGk7h8f2gbzzvbArSMYaDYZufls4tNDCWcryrpBoGt4FTaDsYE9n4Q0flEKjek3YxYO7cf+C8AUzxvRdlAknS8CcG02nrjL85Dn6empA6iK6SFdiQNAhydPo7zX2plMGDZH33z7LZ/m/vED14z2xKYf/Q0bwAaunS8dwbBIU9wIC8AsANXGs7AhjU1Cbt7D8SiXubOz5wA6wDEcjkxeE9J+lGHt9wcGosJzroehLsPhxCRBu720MQ/QGmOFghchB0r/DNJ4IR/UaRClCfHMw6Mg54fNYvZflO358yD1CAlCABVxQILz3r0AVgsgvwA+A1CPm12Q+DS52P52AhB0e1ZO+GYC6LTd119/7fP57SefGkhrOLy2/oj8twdhMxP3sb57ewdu9yBc7/TaJqt6fXkd4ZAhFjWjZG1j3XQEv/o4GdFD19cj2+AFiOJJlBAdXY1cbzu018I13CS27/Dq2toXPsxN7lUjAXoQny32NZIUry9rlFLr72ynTdd22+qLe03e9/raYgL8lhvFAWgYJE2xccoNbfQv+p4CkXGvbq7rhjpjFK4xbqBOBv7o982XYB8C6fAsgtvgq4xLKA/AKTjefvttK9tXX31lACwA1QhWw7jHvqYgHu1nwJkCLIMD8o+sO8oLmVscAEXhH44XL55ZeVAPgqKO7x1a+f/4xz9au/c6W1YGAEsIFEAZEnC8k8aIZlPAxwHUgwM2p91gg9dfD2U+2N91u7vhgwAv17gbJPMAVkvyY017FvJhXb744isDcaIvmIzjNDG9oe+zDI1GyzbY8QyC+QBio53RRgZYcS2zFdqE8pqQHaYvnZydGmgM5eKzAJokgOnjjz/27Y0DIJZPPvnEn8POPFB2+iHAagCa4XjrnTfNxwBUg0QrDsQGgvDgnwRrACxFHwPYiaAxjAX0GzyLtjp9niSGkZZpACyw/rtaWb0QJ3gddrLNolbTygkfoW1XyyQ7q2AUlJn9C+lZTpSLYy7qRGAornH8xX30c4wRJg3fRowN7wa9dhoLdnd3zPd63fQ+3+sk+WC0P9sdY+npi5c+n//93/81O3v574iAUnl69D/KgOKcfg5fYjxB/QhEA8iQYCaVykWsQjvhQP+lDyBP2lyfWwTNJF9VCcXd7R23H8eC/b1DB4AKDjyLPox3Br7z+Ngc3z2WC7R2AGng+ZBKxQGAjr3jzZcOY5LPczS2dwl8nLCKiBTIxBPq0et03LoR2mg+mZqcNIqFuI9jp78TtNOd85LjL8+CTWC3lydBshb2o8/Aztsx5itYCXMujnEexBaB46g7++nJ6bmbROAa7KlgJdoX/VLlOxWsxjzVb3GN4xTKSn9A3nyu+hvKRr9Cn+Y5fJn3In+eoyw8R5rbwGo6r0FfK8wbRSbV3uswvyDIfrm0uAQ7V83FtC/jPo0PjG/6gYrKniqQWqVmkSfHblxXIB3jBsuoQE36Nv+yreArjB/IlzZAffQDFuatG8Pl/Gkn/MW7X+gTrUK9mSfairEKbUhgOZ5Ln8J11k/fo1GGg6Njnz9kcWl7D/wS2V4F29WB1fR9xNYkmmuRK20W5qY6b9b2VLvph2MsT4gTYb4FG+xuh7Hdy5XG691uy8UQQPewv4o9s/MYj8yX5K5GBM1+J6OaC3fbXJd5p0UwZpzBapva/IekqwOB1a3N1AGRNJ/b7tW1HJRd098VfFYHtquqF67pmpjarar8uiak5dTr5brUlZ/P+qHpq+xfvlZlf31uXfug71bZp67N6/zupvR1z/4hPvyXvFcBVfrcqriHazYWCEDLjzel/9dd4zPqgFHfF6xWfl5VvXDth4DVNM/bzrU8+m5QWMsvAdrUNnXt8kPAbVU2L5enygfqynyTn9b5w93G079kT8jPyhbIFsgWyBbIFsgWyBbIFsgWyBbIFvjxWSCD1WKbZLBa+nJcgWKcZOvCXgarRaeRz9szWC1soGawWthuzmC1DFbLYLWwAQvAADdPMlgtbC1j8Z0bIIgVGazmXAarBbByBqsFVssMVstgtQxWCx9mZLCa88DhDFYLc88MVvvxLab9NUuUwWqxX0T2+TKoKzOrFcGEm4DNMlgt+FQGq4W1YQVv1Z0zHf9WfbRbTsO4Wc5T42kGq/01R5f87GyBbIFsgWyBbIFsgWyBbIFsgWyBbIG/rAUaw+dPC8xqiSEsMaslLYrvLgixuGBWM7Yq+dqMsnh+gVX+42UZTdZwJZKg6UtcZXqL6nffmTQXvppcpXwov1M2pzKr6W9gPtLyVMkYlCfZ+rWdfknPc1/nWEd8iV63oFjHwmUSkFKv8hdazLPbTdKfKtmiCy0KMlNmNeTBfFVqRcsPe9TZp+qrw7qvRPWr2MKCoksypvpFfHkBQ5l79Kt2ngfGr8CqpfI9s/ncJBrBTkEJv3aj6RqROQnnSdpvZenhM4vIzoVzurH6Emxudqj5clBZE1A+9TGWX9kjwKhB1gTI4OpXh7b4GlnJkJ+y4i0XM2MYKHxpu9av4IMkG452IzEe6FeYa2F0Q9pZZD6DLxmDQSexDeCaSgqSVet3n37idiMb0IN7R8astj3oG7PaZDR0k8hy1Gu33N5ukJjs97puHuVELy7O3Og6MJT450RmC8iHNkCdFq8vIosVmEs6kbEPzFhkRhmCQSoyqF1fXrnpOGwKrlcrY5Z48u0j983jR/76ZLUyJi0wImxFxqxBLzGZwSbzaE/IEqUFtoZbCANH8SvyEO8uR1M3jbKVKgMKWbBuPzAw9Le2XSeyzV1fQ5ozsMHhWfcfPPDnrVbbfAZMSGTJODu9MoYe9AuyQBwfHzqwG4XAuiowQoHBDwfqNYuSpvAlMmCAzWfvMLBzgQmjCTo859zFxZV7/Phbf/7s2Qt3ehrYdzqdnnvw4J4//+ijj41ZDeVXNhrGejA8kS1vZzAosD2R2ePyYmjMS3/605+EVSgxdYGRjmUGiwz90zNa7AZmtUa74a6ug8wfWDkh44fj8DDJlYKtbxqlDMEeR7kmla4bjybu2YvAxndxdu46/cCs1ur3C8xqZLuBPckusm4m9hdj1kN51unLbpWbagrjkZd0E0ZTlVxkf1ZmNdiDPoDysTzKKKMSWWXZQdpQ2cuQX5W0mWf4i30WbGqUCVQ/hx1YHjCpkIEJrEn0888++8zYucDARTYp73vRafAsypjhviSPuGUxB+x+lI0D0xzjNhi/vv02sPSB/c3GsMbKGLlwH+sC5kXabTxKLETK+qLAo62txIaFfk2AGtrawGqLJCMIpqjXogzoe+++7fb3AyAYjIb7B8E/wUKYGIMSQyrqTVaqR4+eGCMdGG7oD6cnF+7RoxDfEKcTO1GSgS6MR/MkOa3sWWDtImMf2Mp+/vOfx5iwb2395ddfuKeRcRAgJJWLfe2113z6f/3Xf3W//vWv/Tls+5vf/Maff/nll8auY7HKx71t84Ff/OIX1q8hH/q73/3O7iWzGupCyUgw5an/sL+B6YztrnLkbZFrRMZMA0YqjsvwNzJFnZ6fWcxBXzPZ3OXC/NnLLl8Gmen1KrFG6Xuavpv5OBXfrdGGrAuY7MgSB5vQ//HuQCY5jFnKumT5CFPjtrBSNV1idEPcSzLWV1YXlOfqIpT/ydNHxhLHPsHy8j0BbccygxUvMQImn0S5+M6DdmPbKWsU4i2lXZHH+++/78sAGyh7kr5v6/utTxwZA9leB7t7xvqJmE+mT9TbZBbHY5PGDgxePZ8Pxi+ee1nnXmCRcuumW1JWcrE0llPIkZONtQvJwGZkwAUCJcbw5XzhVi6Mp3hP4djUbrbcDiW/u317rzi5PHcvTsI4i9h1eh7aBb5Ae8I39g8Csyn6K99jm83ENoffCkx+kcX2628fWdxD31UZUMYftLOy5dHOXh49Mu3huezDaBNjoFwFVjo+n+2CspBZC38Zu1RCWlk5kQdZs9DvOL7jviLTV3jv0nfdTZjVcI/OL3iOutAmKpWLcxvf12uLezqO417mo2WAndl2eIdSxkSVHFUWOvY1+L4yjKHceCbbNki7h/dHZQ8sf5REm+FeZQhjvETZlb1M575aJ81H5zG8F23GdzS0M8dn2I7X0ZZMr/LCWJ/YGpBpNDGWKfunl86OTLjIQ+ME80QZlY0ulbPIrFYlL6zMc/ydNtcPvhiT8Ex9V9rZDe+JuLY1COdafrzekGUNQ0CcTnh2xzqFT8wZefx5ZUBvYlazIoimqV7zVipfyP+/owVuAhb5oSiuQ1Vlq+PkXfIpA8I076r1s5vSV62N1aUvrPmVKqT56Dxby1NV3/Kz7lqeu6ZnsW9aJ6tKo22pZcZ1XRu8jXlOzbaJb5TT33TPHV33r5L8NvDTTYVSO9cxZt2Wpnyfjol8dh14S69ru9dd5zhU9pGb8q9aky6nr6pjXZqbnnXX+m6SXtt3k/Ta3rfVqy6e1rVp2e5/FYfPD80WyBbIFsgWyBbIFsgWyBbIFsgWyBb4G7LAd8BqaVMnSLSFiVaSOMT/deFnFRfB2m1IuVErMS2cYEPEFnIErLYWanXkZxsJsnBZnOAmQJWC2BT8hE015oNNHT1sc7G0smtlazZqZS6Zj24cKngL5VSwmm6A6AZJ1SKZ1lHrpRs8uuimAALcyzzLMqC2aQD7RwYwL4sZV7mx2K/tyMm9gtV0UbAMVqvaCNx0sazKDmguXSBRm+tig264JmBl2jAug9V0M0mbXvPRTQxev6m+VQt1LWHK0cUJbSPYvm4BlT6D57PMkJ3iplCz0yzYh2VorBJAQTdkppOR+STKY5swi3lBPjX1i7TZpht7AKsxDfJIDEBz25j0QD0XgE3qn9j4Pzl54a///ne/NbAaZEC5GTWIQCykmYyuHQBrOCDveXwQJCb393YN0HY1vHCT67TJtloGNpou7BYBapDZGk8CoA2gVYAQfdxaLE1mFPJli3mQBJ2PJmYfbOrQ5k8ePXaPnjz2aUaLhYHG/EahyUIl2SGf1yrY4eGD1wtgtXkEFcKGhU28qFY8WazdKALmsInIfgrZPm5MIg4D5MuYPIkAMshZUhJxPluYPCgAVdyQBKDEgDXjqUl2AvhCAAGkeLlJzHbGswDw46Ypqs0NYNy7HTfOO52WgbeQB8EEABswT2xIUiIQYCRubCuISjf6NF4d7CQJS/Qp5vns6QsHkBoOPJP9CHKoPHq9vm1OTsYzuxdpd/fCJudgJ0kWoh8RyHJ8/4HlCRvQDtfjqV1HHc8uAhvQYr40mUiAnxqdsAE/Xa3cZB6AoaPrJLmoG6fzVZL00k1fgNV4KCAVAFqCIGErSrnhXt0gZUxTWUOCi5Av2ppyhKifAoK1HLpJyzimYCz4KX0Vz2IZ4MvsU/BB2lBBWogxbDts2NJPAECh36KdCV751a9+laQ5j4/tXoAzAFbCASAQ69nvJ6ADgCh8Fn7npvH5+alJZ/rYQTD9emH5oK8wlgJsxHPI7bKcahPUMYFFdq2vAbhJH4btTaqt2bH+BRAXwWr3jg/d9nYAxwDsMYiyYeibBDyBfYflQZ0YZwBspf3xXNb92dOXDtKq4UiAPIBvNOYzz+l0bnXUtgMoh30Z/ea9997zOQKcB/lP7/OjobscBkloBZcgH/rJhx9+6P7lX/7Fp4GUJ2VAAUwhGAsgJwVnMBb9wz/8g/ktwDqUDoUMKGVnkS/HHdzHPo5r6qvsa6j3OI41O4PtArjA3lWiDCPuAZiEbfrHP31ubY3YzH40mk5M5hK+TGDZ8Gr8HXAJ8oRfaL+gdByuEcQBn2T8x+9sa7QJJTJRV/qDguqmo5HVfdDvG+iq6ZIs6XI+d1ciw91pJUk/xg0AnZk/fIexQgGsKtGoEoOIJSlu960dYRu0PQ74M/0QQEZKP6Md3n33XZ8G/YX54FzfMzWmKcsj8wfOGr6FA+NafGXwIHb26yCLGUDtB/v7BrqC/SGnjaPfTf0rgLyDvO9kNE3ArOnMtbphfrW91XetbujX/j0l+tPkeowX4tBfZjM3iqCxTrNjMqD4WOJqEt6FJouljfvwQfrA6Hri4HO0IcGLiIccO2D/mUh/0ocBCmT7np1fuourAICDHXRc0HcFBRzTB3Reo3KPaB/m76VIO8GvYG/KvKLNCW5DP2WsVglX+gXu1fEU/k/gGsqlczH29zJYTecLVR+9KEBA5wioo77Da59VmWCOBfqejDyVWZN+6z9+iO+oOGecRx7ME8+1D1pWK2sXlE2lURnTCHhD39J3vTTvT7LSuFYFOsEz2YeQhn1L5Y5RB7YL/rKM5Q+RWC7cy/KijVUSlm2IsZo+pXNx/4FMXFvAfRzz8ZfxEvaiz2pb6fsU8mSbo97FOWLoi2COVqCgAvXomyijgg9oQwUi4neVDSUgs7fV8e+iOFBvfVajlRhuCiAXAaXRnvirYLVejNn6+03n5Y33m++DrTbJOUuCbmKl75Omak2iDISqy1fHSabROFe+ryrfcnpd59gkfV1Zq9aKUB6NP1pmnmts1nUs/F6VZ7m8dy3/XdPftb517aL53Lb+VvaRKp/Rtr4p/W33fh8f/kveUwdWYxluin9Vv5WvvYr8bwKf6XuLjjVVa/Co0yYALE3D/PWavsfVle2u6bVsN9X3ruWvsv9N+avvqT3VH7QMVf5fZ/uy/f+Sfp6flS2QLZAtkC2QLZAtkC2QLZAtkC2QLfC3aIEMVqNsQAaref/NYLUIbCoxydUtmrLTZ7BaBqvBFzJYzflN0AxWA6tcBqtxYymD1QIDE4GhGawWPibIYLULb4cMVgv+ALAJN5oyWC2D1TJYLXxQkcFqgQ0wg9WKsnTwjXUGq/0trr290jJnsFqRPS6D1eJXcOJlGayWjPEqwGTagTNYLQGpaZdNwG1I++cA22Ww2isdXnJm2QLZAtkC2QLZAtkC2QLZAtkC2QLZAn9RCzSuT56v+VUgJo3p62NhJls3b5QRQInBrKaSn1W1WAtr2iqyfSEdxCrSQkp6lhDKOCcMUpswq7lVkYnNJtBCr6VfhQNkUvcFaBU7mi6G6YS7jvlMJVDVNjd9Yam/8Us3labyX4yuA1tPRyTh9Gtx1JH5aJmVQUe/ONMv35W9QL8c3cRDNb3aue7e9XJekGnhAga+dNcv9I05T9iD1B/84r3Iy5p8Z6NRkNDSr+arvqQrl5Np9AtibR9Ii1Z9cYny8itgZVbTe7XfaHtpemWjwVfs9mXxKrEE4at/1ms2nYodEuMgmMaULYHlUJCi+jDswGctlnO7N7BrhM1UPFOZS7ihBFYIMqX97x8+NdYWz6QVZW+6rZaX3sQxm4zdMjJJQLrzIMqAgnWgEcVuvPxPZAqBX6wWgbmk7RputQgsa/PZzM3GY38OCa1JlDu6PL9wo+vA7nN5du4glerrF+U3cT7o9sxuL58/c0+ePfVphpOpIzuaZ2aIzChgBKE9cZ0ynUdH91yrE9hTIM1JG4I1hEwtvvwxyI2nMwe2LtqbjBC93pZJi4IpbRzT9Lp9d3Q/SGoC+EL7t1sdkwMDOwkYVHyaXtdYIxbzlSPxpMpUKVsKWKYIMAIbBxknwPRA5ooeJEkjEwzK24jn8A0yeOAv2VNwn8o7khkIzCnME75DW+m99/YPjT0Iv3/++ee+XmDYYXxoNBIrIVhyqmSrTk/PjbVFpWz729vuIEqagpWHrEuwM/OHFBvbbjKZGcvdYrFKjGvX18acBFm2s6vgb09fnrlFHHuWiyTPhN8YN5bw8hi7lP2j0YyycrEv0j4Ys8hsimu0f1l6jOlhW7KUoI+TzQXtxTTal1E2lgf30p4oL5lSkAfLjzRkAgELDu+FzRKzV8faGs+kn6APGQtgp+PZjXAgVvBZyId5QvYRbFo44D+sC3z+v/7rv/x1SFxC7tGn2ds3PwSQkj65t79jADLkD9YmHIixLAP8NLVLo+Cr7BffPn5sLFm4RmYYEC2yXmgX5gngGsCMOF68OLH88SymgQzo0cGhTzPo91yvEzYEkGYw6PtzyCKTHe3ps8dmB9iNcXh/79BYf66urq0t5rMkeTyZT0wyEkyEiYVxbH0fPq/MPLRJq9kxqT4wN5ElBpKjyygjfX195Q6OQl1QP/oS2otypbjGmACbEfAKe/7yl7/096LdHz8ObJdffPGF2fn//H//audgyyKzGvKn/yhLGf0Gf9HXlXGN9YIv8FloB5UNNfbTOOYgH9iMbEVffv2V2RM2YXwejkdWX5STbElXw+TbykTEPoC/YE/TmGkxv902n0Qc5niE9JRkffgwxUOMiWQf/PqLL61Nd3cGZgewpw22Aivk8PLK+gUAZJTkxvONuXBn29odZSSDF/6yrVFXMmbhr76D+QfFQ9mKeC/6K6+jTRj/VeoU7aMyr4x1yENlsfhc+BiZ7VbzmWtG5iLUnUxB8AVjjPMfMIRN4PffedfGIzyXzGq9btf6MvoKJMbZx40Ba7F0vcgoe3x4ZNKckATl9GQ5X7lxfM+BJCglpzutjr2HgPVtwnceMMJGplWUl2PBep0kJv38LkptgqWVB2Ln1TAwtClA8MmTJ+7FaWC2m0xTnC8zZRorZCuxzCqjHmKhMkTxuX7ciLKnkCxnGtiJMQF5s01hZx2/9L2dPo97OV6rJCgYaZUthOmVwRr5MY1/N4vvpfoOj/OquRDLhbrBv5gGMYFjE+zAfuFtGtny4CeMt/Q1/K7v4UhbxV5cZpijTXCdsYLPRH4mCy8SxLAZ3zcxbmhdWA9lcsE1ll3nmrA3xz1c1/qB0bZcJ51L4TeVBaZPoWy8Dj8gyx7yZ11xPp+HnqPvOBqHUC6tA8+1DMrKp+/CSLOMDM4oF+uIMUOla5knYqIyP3E8CUx5YY6i8QgrICbtu7XlBnHeg3wGgy2fHu8OnFuE54T6+vlxZG0O6zdkgGu7tcjC94QBVGNt1doArpUZcnBP1fw25LVyYNYMR1mUNLEC63PBxlp9bETRVnPvdy/XMUCVWXY2zvAnkrAqhtWtRfkWjrGwynd8q5dkRtW/6z70K6yBSP6bpK9bq6urg8bVH0P+VSxN5Xh4m33q2qLcXlV9oHztpravat+7doO6fnjXfOrS18em6juq4n85ZR2IiunKz6yKmZrnTenr0tWVoQ5s96rSK8O9lvtV5f9Dyr+J/XWsr0pfbgstzybp7+pvr8rPcz7ZAtkC2QLZAtkC2QLZAtkC2QLZAtkCfw8WaAxfPqsEq2Hj347SwmLVRK3ZCYuqNx1lsJpu2afFjPTclS58rpa1MpFcGFMZ0MY6yUoWJsYCklOQ01KepYAh3ZxQ8FAZrMZ6l78m43UFq922MIR7tAz4PxfPFVTkyxbBamHTINiuDjCnZcYGim7esE0VrIYFPm444N66CXrV4p8ueOM+tkFdHk1XlF1hnljc5wJ/eWOJeZYldbiwWgCHNRNYrVweLVtV+crXtL6QYsKhbQrfI9CybqOrIPPXKG4E6OaGbiakhaJ1Ak8ISC7UI/SqxTzJfUL2zuqwWhc24Zi/2qQMVrONPQGroS0SsDX1el0kGo+v3fA6SEc9f/rI9QFugvTV9rZtiHVaDbeMmy0A2C3ihiv2XLB5jgObZ63YP+ELy7hBizKs52ETbNDpGfhsNrS86vwAACAASURBVJkmUNH1yE3GQRJ0PLx2s7gBvJhMTVoUcaMRQRXYqMb/cUA+7tmzJ/78ejpz0/gs2Mzar9m2zUiUjfbc2Uub9M12klQub1hhM9mXbZI2jD3bUDtsJne7vQR0G01tQxryoEeHBKt1XCM+A/aHfBeO4dW1G+wEsBo2ern5jY1hypk5B/mqUIZ2u2ub9CgnN1l1wzWUKbTj1laSPGv3ugZMAbCAm6LIg/EZm42UCARghZup2CClfwaptdCmfuN5Gs53B9sGjIB9vvzyS38dgBLeC2Af7Q/AmY0LssEMwI0Cpwis2TvcM4kxlasDEIflGU0S6Ap2g5Q1jvl8aeAn1J2AlZenJ+7kIjAnPTs5N7BadDV/vTgGJbAaf/OJBFhQGI9cigMArSlYjW0Ee7D8eJbKhykI2D+nxKypsUvHBeSp9zJ+KkgOdmXcUMlIpKHN8Tv9hO3NMhCgwLS4judyEf3Xv/61yf8hHwArcOAvZWHhP++//76//ubrb1i7AyTENur22tbuAEgA4BbK0DRgAfwhgfkaKXZ1OlbHk7MzizkK4gEwlIAYXCdwAABTAncuLq5sLMZmPMFqHpwU++9Wu+OWqwBmRR/3QNEo0cv8IZHMdlG/2h4k4Jr6/3g0s1ixWKd47uWGoyygbqBBBpTAO9jPNuRdyzbwUT9Kc6KOPBaruTuO4FqA8OgzCgiDn1JKDc/lWIJrlLOETSgBCalQ+sfPf/aBAS7QjvgNB8qr7wN8Lq6pvCDzAWiDaeCbjKVb3eS3LKP3SdmLR5wkCPL88sLsANAB6zJbLpI0pEjEXl6N7Dpsy+ei7xjocH/fYiDKy3LoxjuucWxCOyAOev9/840Esmy1DQz0/MlTK3O71XCop/f/pjNfBcCdoDqAz3k+Gl5b7H3tjdfdfgQjAihMP1c5Wvg7ZTcVhAJ7E6wDm9Ov0BYq48j6wmd+97vf+XIiP7aXSkwCFG3Ser0E5lYQFfoKQJQ4AJRnLMI7CME7eL7JH0Ol0wNFnLt3eGRlA5C06v12gXeGaQSgz1eF91jmo9LMGNN5vdlo21iG9iRAptksgoD4TuLaHTeLEuTwB+bjx/FFANjpewvmI/xIAmVkm56dXbiXUXoV7z/0Q+TQjHVH/owz6F8KBmV/R3nphyqLqO/k+s4JsL4CfxjT8BwCSQMoMEgk6r06J0J6jndIYwA4eTdDGfTdQEGfuonNupRBBBbU5KQKDImfcZ3vJGhrxkaUmbEC/YJ2Zj9gnKcNOc/D9cI7g0hs41laF50zsv3ZVvirAA6mhX11zNUPW5hePyAqb2QrKJHP8j4yCSAtPIf9See46rNIw3vxLOaJ2K/2Y1thnIHkNG3D/GFvjes6N2F7afvgd/Yz/GW8CXPrEOg9EDS+9+k4oPMhxA62ua494FrVc5Fvfzusn+De7b1df+4/6qG8MMoTAa7hg7VQHuS3KPT7cB1lJlgNz+0KcE39VwGZOq+tmhPXb9BnsFpVTPgxX7sNfMZ4wTrcNX0RjBly0ThaXgNT36uKu3VrZpvmo+WvWq+qq+8Pzf+2MWTT/NWX9B7Nv6pf191XzuO2PKt+v4t//9D7b3vWXcFDdeM8n1Me125bFyz/Xleecr51z8P1m8pQBfZ6lel1bVjLmNYg08RH5x91ZXhV16vsUuUbOtbf1na4vw48V9U+5TLc5pv592yBbIFsgWyBbIFsgWyBbIFsgWyBbIFsgbtZIIPV4sJzBqsRsNK2ja4MVgudKYPVIgAug9W8P2SwWgarZbBaZDGcz22hN4PVAptjBquFzfYMVgt2yGC1AP7OYLUQM5UlN4PVwgc2GawWPjDIYLUAaMtgtQxWu9tSVnXqOpCMAixexXP+1vK4K/jsrukzWK34AWMd4DmD1V5Nz8lgtVcLbstgtaJfbgpGfDXenHPJFsgWyBbIFsgWyBbIFsgWyBbIFsgW+Pu2QOPy5NlaJSv4hTVY/W2Ctm5+5ysvmE0ncJABrTqKohCJNW0hDGe4jwwVZBpiXlzMAfORftWlX0eaTM9ymST5XGLzKrCdyXN1wRJfIVexI2CRTpm97Fkl2YPb3GgTGVBvh5hvmYadiwf4Szt4pjQXWBMC00AAnKEeWpeqL0lRJ6ZR+6jcG+rKTQPkUfVVXd3X4riu+et5la3ajaKP0Se97KNIp+jintpEv5TkvZ6FKzLE1LWP2qpsN72Hda/9OlhlMlZrY5lCemUnYPm7vZ7ZE75Xl7/5fzN9lY/8jEHBMyAGMJkyRrj10kCH2qYgCGCemj6wan2XmQ9569f3PJ/Np4X2ZZ6rVWKOAXPEcBiY1S4vXrheLzCMDbYSawEYXBYi30lmNaTbiRI4W5Aji/3CMyHE9L78kYWrB+muSFkFWVFIZ+Hwck6REa2xXLkmaO9gscUS3Fj+HMwxjSjvhfPpOEhigbWFclSXw6uCzJYxl6wbtsEIRhyydkFn0/pLK7FJ6Befylw1nS3ceZQMQz60M5i9KGU7ny8cmJpwgJVsd//An3s2nVYAkCF+swyQp6Sk0BtvvWlMHmen5+7iMmyOTiArGm3S7fRcuxOYY5QRB32QbCXsi0jjGfgi2wpkUZkGNuOmK3yKsQzMKGRWwzlZMvAslaci40iBrWSd2GJgH8rzgRGGzBtg0VD7KssUGVnAXEFGDLB3UdoPbBaM7bjPZP7mc7MnGOkYD/vbia0K107OTr3dINXKNGCHeXF25q+rDOimzGqMP8pIqjFJ5YPbnm0jSUDR5jp+KfMK+ivriDQc92Ef2hC/K0tN6uNJ2liBmwBekJEIvs/2UxYXZUvC78ZmFNkMfXwYJDnCIHkZWFPA1kQ2vn/8x380ZizIaf73f/+3TwN5Q7KmgTkLspE4/vmf/9ni3micmP9QBrbX48ffmqQm/JcsK5DYVqYxY49pN6BO7o/lEhKBIZ4owxPyppwlmMloH+RHP4dEGn0SLEJgkMFxcAD2pvBeBSbI6WToz+Gf3ShDvLu3bXmS/QVpAAxi20HWk8+dTdOYPhyOjUXpepLkesG+xvSoC/1qNkuS3MqABUkv2go2ZxuB7Ya+tHJL9/DhfV9+SLMyNoLJDnKeOBhrcY5++cEHH/jrZNnDOdr2s88+89dxL8v5xhtvWRxAGrLWKXuQ+jmeT8Ymxgb2LZWjYxyG5KKNxY1GkqzrdgpytwY2aTbMJsrU2Be5TDyHeYJZ7fwyjJVgByQzHHyH8bwss8dyIw/6sDIXwTZsi/feedskcV978JBVdcPLc2P+Qx05bu5u91NsHGy5dWTnAmsp2dFePHtubJ33Hhw7MKrhePPNNy22w8/ZH9EmZPCC/dmv4V9k0kJfJnsffidDm+b58uVL99vf/tY/CwybzB//pz+AUY75w4fJsKT9C/anf2A8JDsjpHVp2wf3EptXf6tr+U+uR9Yv1qvUp1bzxLzUFFnnrW7fYohKTKJ/0N/QTxMr3r75sx/rdwPwseGaFjdgy0mUMl+DVTkyKyM/9js8C6ytIUYtTXYT86zUr2fuLDKAQiabLF/4C+lrHBjvVFabdoO/s73gp4yTZXZe+qeybPr5V9Qjb3WSbeHP9BOUn3VHXGS74DmMIfp+i/7KuKfvydfjsc0jdDxCHsoAR7uhrzH/wKwV3ovqPlzBMxXQobbiOWJkYshrmp3h85SExpjAfFAG+gbMtI4vDmGuF8Z6rS/+r+Xn+w/toWVUv1PmPvSZMmMYxxxlU2X7lN8jdE6WmHknDkyBOABgNqbCaFNcR33UZjqfU9lN9mMtP37f2wvvwuX5IeviZTQ7Yf6BZ6V35IXFAOTJmIFxjLEnvDOGez1TYZxz6NwUz62aj+JZ5Xd+5qNl7W+HdxzPPLsX2JDR7xm/vSToTpD+7vXAuuhPHaadqzj/C/PXcB3f4PH9EGmjgnj4MR46N/VrCTHTwsc44vN1gBBIIzea5MnH3zopz7+8JGgGqxWa3P5TBT4r9x/1kzKoqpxr2c46d6u6V9dR9LnltOqTZd8tl7dubSb0k6TjUFcerW9V+evKtkn5y2WtY3qrs3l1K34XEKf333ZeZc8qm9Y9+2/5uo4vN8WIEEvT+ly5zmXGsLLNNwE56XjO5zGfqjXXv1b6cl31/8pMpmXfpPybpK+zc9lO/L+OuXVpqvLcpL3KbfS33A9y2bMFsgWyBbIFsgWyBbIFsgWyBbIFsgV+jBZoXLx8WgCrpUl8WphvOAFelCbuaUE/ST4VFkEKtVaJz7RwWZD7BISkAghGmb6yERXwsRawWquRFokVjOVkU7kw6WwlgJcCwsqL09yk0QUMnOtGvi6wGQhJkQWlRfXyAgf+j0Vr3lsGVGl6W/RqAMwXftH0ai9dkEa9dAOGiw268aMb+ahTFZhPNytUplPT62ZPeVGDtmq55A+4VgU40wU+2IblL0vUGdBkNrONCC8ZKYvxPFdb6QabynSWfa6wgBrz9NKf8RzlVIBa0b9Dbp1uAodhk/E2MBw2q1RuieXrQrYyLsRC2tEAOq7hOt2wwYbNFgIs2s3kq9peClYrgvaqZUMBViv0cwOTJXAPAA2TSQB+jUfnXlrPl6ebNo5wiW29mM3dYhnYR2DPbjducLUaDiA4HCuRcPKbvlFmq7lau07sAO1m24CbAK4t4oZue91w3VgGbCQ34iYPECcAqfn8F0m66/rqMsneXQ8LEj7ziFKBvBE3y7G5C6lIHACmmJ80kvwi2oF9APVme0HO6+I8SJJhI3Aey+NBP4uwM4X2WkQ7e2BQL2xwecmifjhnO/vzzpaB1bBJD8AdDsh7YcMfBzeaca7MWDhPIF3EFsrdQgIstD3kLw1UBzaMCCK8vrxykwgQ7Hd7DhKhOA739t391wJQ4sHxPQfgBo5Os+WuRkGq9fzk1A0jWJAACVyfwTcioAl+RZsH4A6Z3rZsQxLgB/YpbHYTlIbNP254AlwBSUJf90E/yX2ORm40Du2IzXg+6/JyaGU7PrrvWp3gn7AhAUkAq7HdsSF6GgEoL86vHAHai3mSBtM4to4b98hTN15W67RYrn0TQwqf1WgWx02N1Wwj+BvPy5LKCk5SoIMynChoWzfy9V7a1stTxfZScADilsq9EdyDNNyUVnAG8uOmMdqQwCW0G2MgwE7/+Z//6dsCEoG8/sYbbxg48p/+6Z+SrFc7AelQJ7bvV199YRKT6IMJtNSqjO2LZRpfILUJGVocAFVQYhK+QeAR/MdArgKSQ//mprrKgAKsth3BavPJ2M1nE/NJF4G2AKsR3La93TefB2iPbQeAgMnhTVJ8Ho9n7vIqxISz8xP37ePHoQ+eXxYAIrSn9neV18T7IdtOAYUAqzHmI77du3fk84fMKf0HIA2U1Zfh7Mz6IORb/+3f/s1fB7iN4DNIgP7hD3/w1wFWo5+//vqbBiRSWUMfM6MfKkAK5aXdAASgHwIswjZSqc2ri8uCbJ5JcLaaFicVDLKzt1vYICUI4t7DFHO8VG6M59PpwkFKFgdAUwTjIlYzRqOuKu/LvoZ6qXSypicg7/WHD9yHH37o8//o5x8a6Gd8nSRHr84u3PUo+ANklwlqA3CNNpyMxgZWO3nx0q73Bl13fC/IUiOuspwoi0mICpgJfYvAI5yzD6L/EriG66wjys4YjvhPGVBI/nIs07EA9bZ3pG7X8kEejPnIm34IsBr98OTkhaU/PjxK0oBeljT08ZfPnhek1eeLMCZizGKekBQ3X+rvVPoJfqet0E/pzwDfaJ8y6eRlAnLBDvMooe66bQfAOA6V3YRfWAxfpk+HIPXbieMy7iFoGO8gF/E9AW3CfrF/cGTgF50XoH0J/FEQnrdF9G34DoG58AX6pwIC+oNttzUI7wOwCfNE+dUO7EfIs/ojqzR30DnIROyAOtGfFUyv8z48M4EIi0AnjqH6MYyWR8E+Co5HO9MnUXb6Od4d0M9x0E449+91W6FNV6s0duP/9DGUReObAu8UVIV7dM6ncybkpSAw5q1gdX1fwDPZp7Wdy3NEPn8ymdrHFK1WAlLqvFnbQcFzSKPtz7iL9Prece9eAMrqegDuZRtqO+CaAvn0gywFxqkUOeciGmvhxyqxzr4LO6iEKNvEv8vHj6f0Xcz32dgXPSA5gtLw3kqgpn9v3Q3v+Kw3/aARJUoBVCNYDb/FaUNggo7zawDLqubBPmM5dP5bBTgoAncyWK1svx/7/6sAW1rm8hrcbaCxcn01tvO3OjCZXtd4Uo4tdWWuul6XZzltXb1eNVit7rnlOlbZqmzb29qOcbDKB8vtyudXXS+3hZbtrv5dBgHd9f7b0teVv+4+BTPV3fuqwUw3AaHqQF1/reu6TntbGTgO0daavsqGSFeXf136Ta5rW1eB1crl1PJW+edN7XWbP+bfswWyBbIFsgWyBbIFsgWyBbIFsgWyBbIFvr8FMliNCK8MVvNelMFqiZ2orltlsJpzGawWKJUyWC2A/FoZrObtkMFqAXCQwWqB6SWD1cJ4msFqAWiQwWph3MxgtThuZrCa94cMVstgNWW0JGgsg9UCo2IGq32/Ra6bgCh/bgDN9yvxX+au2wBPGawWKZMFdP1DAGc/5N6yR9zWdkj/Q5jz9Hl14La7eumfu69lsFqRAa4M7roNcFZOn8Fq32XR/XP78F37VE6fLZAtkC2QLZAtkC2QLZAtkC2QLZAt8FO1QOP8JDGroZImA5pY8x2+wq/6Wkonb+1WtQyoGm7lJQvjQd3PKAGaFhuEfQ3SkzF5mVmN6ZXFCpoYXKQBqwEn3PjKyvJfFlmvrDytxMRWx6xWZohR9hrmj016/SrTbLRGvVLdbltwwpfZzB9toosHytqFL6VxQA6UuDs8U9ur6uvRuzKr4RlVPqBf9iu7ANKr/elXWg/9+hXySU1WgJJF8a/aimVQtja1j5YHX70ru0/Rbollgl/hKWuRMlSpn9ctOoJ4qhElZpGG0o2F9KKCAiYkY7Zrl6RdySwo8qDIn4wUqJOxSXXbJQajIPkE5jBjhtjq2Jf+7WbqCwW2BGVvahW/fEx9LbHTFRdEky0LTITziVtFtq2mW7pWOxig00qSP7AtpWzBSgIGCZ+3Z/4L6VF3sBh5P1+k/oX+OIuMXO0V6hzK0W11ocLpD0ibXV1e+PPFFHJEIY1nPoisJChBvOyaInvqRDJ4tV4UGNHYFudnl+7sIkhqgomETAuQ2ZqbBK2wAEb2E1+26dRYT8bXI2M+8xJ7pEUAg1ksJ5iNeB3PWkcaBbCN7O0GcAxYF4xxYnfPtSPrGOp7cRVk5sBEQ8k9sIywTyKNSRy2WsaqAuI+sDbhGAx2jKkOwCwyr/iYE2XIvJxclKzqg20qyhOD7RKMQzjgh71+GDN6na5bxHafT2d2Dkm6RWSDGY3GDjKEwe9SWygbosYE+D5ZWI6ODk3yz0umtgMjGph9yNq1s79nZUacmEbp4fF4YiwisBll0Xa29yweXl1duyfPnvo8lRkFfeEaMqtgyxvPjS1vPlskRjqRgWt2Euueyq26RpIh07EJMYYx7QJsfLHM+Ms+q5JwPi5FlinNH/ZQyTzGDaRlOmXQgY/ThrAn/Q32JEMLfuc4qDKyyiii11E2spFhY5axEfVj/vidTCP4nfmDherzzz+3PkjGJrAokVnqYH/XyoYy0s/BGMi+DEYrSgEiILBfIC3Tw/eYHv2UrCz37j+0soG5iXUZDq+NWU3Z/tCnOK5AIo35o+5gHsOBv7s7O6Hf9bpU+fMsSKenJ/76cjW3tgOLGdsLbD087/e3rb0uL4ZW/vW66ebRH4bXl+7zKMf54uWJ244sR6wHnoX+R79inMN1MKuRSQZ+RF8KTFG+mG62QDlDfwcQgfnAlmQY8rKGk8AeB1a8f//3f/fnkIBkvALz1ldffeWvg1mNPvDm628ZUxfyJlMU8meMQhlpW9iZDFvwKTIFgeEoyaemeAg/ZHspKxHqRR/wcS3GluP794wNDvGW9QWz5FtvveXLj+eSWc25lrscBslFlF3lS3mvshJqrNP3W7T773//e58PbAlWOm/P1x66jz/+yJ9//PHH5leQs6Ts4+mL53YOWfajw32fHqy3F2dhjLu8OLM0s/HEWDPBMrkTpSphW5YZdaH9UX72ZfgA/QTX6Ksoi0pA0uaQ82Vd0Ob0AfR9psd1xi74rbGWTqfWdhrz8VzmP55NjN0K+RnTcKtlTKIYv7bw3oD3K2F+xRhn46a8w+p7znY/sfeBdZX5q0Qs5llVEpD9rYHVC75GFrrxeOogr4tjsLfrOlGqUFmRwMRaeO+N76Cdds/sj7Jz/IUEMOMb/kI+0/tAp2v9AmMcy+DZ3eK4gzanPdG+7Jtof7YRGBLZ3z0z1SJONGHbrRAfUB7eizxV5ptxRllpta/4DOIBOxh7XKtp/RQ2VFa28pzE23MwsOeiLjofYH1V0lSZJlFm+qG2L8rDtsC97BewB22CsrH9ME4lJrl5gZWL/QtlSe+ca7uX93lfjUEYZUrjHhhyA4uxMuLhnPGsPD7rfDSxAXbsmfhdGU2Yj393m4Z3N7ylKzOdtp2ywrENFayGeKksZfre8cF7QTJaD2Wi1HijbYk6qiQoy484QQlO9QW2K56j8yd9D0X9CLbTOI26GIv0Ir0DLjEDWgf7oH5kIg5lDn0Cdee7s8qSqo93OmDoDhbAFJJwGz+nijLOXC9Q++IcZdP1DG3Hqk364jy4zKxWaIXvtEu48JeRBK0DsegaSU0Bf9KXNwEh3bZGFfwszf1pMF3XqVsvKd9X9SzNp/ysu6Z/FUxvdXVB2XSM3cQO6lzMd5P8y055WxvdZGctZ9X5Te17V+BOXT98VZ3sruWpGvPLZali89qEbascW6rKVlfeHwoyuysorS59VfyvKxvHj/KYotfLNqkCw92UfhN76fOr6lUup7Z3VVvX/f6qfDbnky2QLZAtkC2QLZAtkC2QLZAtkC2QLZAtUG2BAlgNE7bbwGp1E9NWs1oGVB+rYLVmI4FmBLfmAPKwhRO5uRHBDOVFlcKC1mqVNukFrIaJsS0ILZI8mcpiNtqtAriKk+mCVN90apuICgLQzUKVhlFbNRtBqg7HJgtIynCGNuFkGvdyYSz85WYP/oaFw/LCQNWCFu5lHfGX+etzsRivG7G6AMA8VXZFgQgK/NLNXW0Ltf9ikjYUdeGg0EayoK4ANQVwlMFqXKREPXRRkOdqKz3npljZ38sLsQZykjVbtTc2IsxWsX2Q53K1Sps8ndS+Wl+AfAy0sVjaBjzahRs1vU6rAECxeq1Xdi/kQNmvseGq/kP7qNRgo5k2HbW+AGqo3dLXuwnYgd+5CQaAF+Uj+52WAciAQataLGyIRM1iPkvgyPUqbS6ukxwSNvsA8vJ9ChvAMUZAGpX1nYwhWxZZKwDWisCvbieBXZrrletGSUe/odcJSDcvydONm9NN5zoRiAD7c4P/5cmZbdwqmLXZ1g1X+Uqz2bD2UgDQJSRER6EukBJdCfDR5JSm2LAMjgZQxWQctqP6O1vu6Og4nPf7Blzb3t1J4JLlwg2jxNvFxZUAVtIGJ+rOdvFSTxcBPIH6EtSFDTz6DDZYWWbEbQU5GWi40ylIT3KjEBuE9GH85b0qkxriT9hQPb+4tHOAcriRqHKleCbzASiFQJvDw4PCxrxutCLu44CtDDwq4GYFqwHsxw3m9aphG/zX12PzB2zkW5+CRFcMz8PpsiADyrEA9rYN2HbHfB59iHGw2UqbzEjLPgjZVfrGs+fPE/BxPLY0sC03Tj0IL8rm4j4FYzGNbszi+WxHgBMIUNANdZUYxr0EqylgBfbghjDsVyUbh7JQ5g++xnoBDEE7qJQXQA/c6PagiusgI4vyKvDOQNKNJM2lALteBHjgXrQdQRWrCALHdQ8G3dvz+WPfn2kQA2jPN95829KgHizDxcWlSTqqxCSAXwTVQUJUpWzpt5CpJFjtcG/X7UTAKGz4zTdf+/JAvjNJi84NLElpRKSBpCD7xelJAgO1PKg3+P9kOnLfPHoUY0vKE7ZKgO95AUxj49w6gRRQDz4Lkm+M/802xqkAOEZ+6ns8RzvSx1577TX3y1/+0qeHHdR/AFLDAdlGjjVvvPam2RP5sV0UWAPfJFAMEm8AxOGAvQkWgWQrJUcVSIH2Z7xC/UySeDwym2hfA7AAwDqWk+U/OD7y4Dsc8HO+NgDXPIpAPfgsJUoBtqQ903gb4jz7hdoctvmP//iP2I4v3GuvB5njX/z8Q/f+++/68/fee8/8cz1fWN95/uSxyRm31qkfTQDGffLE33t+dmLpAc7f2g6McQAnb/UDoBl2ZpvCV5McbZL1hO+rz7OfaozS8fSdd94xcCHSQD4WB/xF24l5wm8JHMZf+glsqRJ9/KhgsUpysQBJM/6Mr6+tv0+jPDWe+wB9PMr+7u/uJEnT2J+QBmA1Pqvb7tnYgb7PNgUIhX7lAe4RQKRSnu1WGpdhE9bLj41AzQF4fbjn2U1x6Pu8a6V3P/xGH2p3ehar4UsWQ9YBvITDv19FsNpktnCTWQBea59SSU38Rp9Ef6HPo434voS/PEccZf5LfCwRvzAob0zSVgoaQ95sd+0XWgYf5wfBJz0gMr4flj+q8QlK8zIFtat8J2Ie/VnBajpOIS/aE2Xm2Krvxl7qPdpZgWsYK+nD8A2OI+t1kvvUOZeCrXCdz8V9PKcPqrSpjsnqU1oWncui7AomIwhcP47QeR7Ss20BVru6DOMzwGr6ARH7mZZdQX3IR0FpCsRUGdAPfxYkjlFn+ov29TJYLY2Zy0qQP55jfVfkW9E2vI6/VR86wX9VrrTqQzOdK0POnWOj/7AjfvQRwMmhTyOm4h2VvsyPR9THQ3noy5ABDbEBALXVLPRpBauhnLoGUFUX9o3y3+KaQgar1dnpx359k7WocmysipflNHcFk1WBmcprLfrcu6a/DUy2afnrylAlG6p53gQq03WpXM1/sAAAIABJREFUuvx1jLspr7q2qbp+13yqbL6pf/+Qezd5xl3BagrGqrL/TYCz24BNfpSLAPFNwW26rsb63lSGqvxfZXodZ28DwGn7bAK2q7NPeS22Ll+1z03PrkuH65u0S1W6TXwxp8kWyBbIFsgWyBbIFsgWyBbIFsgWyBbIFvhhFshgtbigm8FqkfWqk76Uz2C10Ll0YSOD1RIgMoPVnMtgtQgWzGA1HysyWC3IgGawWgDxZLBaGC8yWC0wxmWwWogPGazW8XbIYLXA3JbBatEOGazmQXEKLslgtQxWU1b6uyx51YFkysCOu+T5U0qbwWrpK8M68NYmYLIMVru5V2Sw2nfXEmkxxKIMVquXMS2vward1OvqQIRVQMYMVvspjWK5LtkC2QLZAtkC2QLZAtkC2QLZAtkCPzULNE5FBlRZXooyDYl5q84A3ebdZED5FT3yKywSQcyvQlqgzKzGcmjahtwHmTn9apiL38vZ3L6k1q+bW93EXqDMBPo1vH5pji/z+PWZst0gjTI9sAxl5rm6L0NZL/1CXFnEVGZUmdUCKUFaeFMmtqo2K8uAMr1+HY96kB2hPLln+VEG3VjguTIkaZ66MKP2n4+mBWY7lrnMrKblrPriT5nVlEGhwFi2QS9WuZe6unsbEOy4SlKSlD3EY/DVvPmeMP9BdskYaLqJUQk2sYUrkctczGbGaII0Vcxqyk4A2Vy1j9VBmMnwHGs7kahV80CiMzGxFWVAWc5mM7Fq4RqZJ3Af5Th7La+T6rNG2XQB2OorzGrr1VK+Tk1Mb5D3ZV08S9MwMDZMLoduPQ/MPWBW6/cDI9pysXCnpy/9OeRAl8vAMNBya7eIzBZgJxxshfRgJ8AzwnliYWksExsQ2CDIxANWLS5UezmfKP0JaTyLUSINBpuwTw2vrx2Y33AMLy/daByYzPA75T7hJ9NpqBfsSoJJyFGenwdZz0F/x+TtwHSztxfk28AmMYr5g4VrMg3Pmk5mBQYOlSxSJq2TkzOfHoxHyiZBxgywg0wnwZ7YTGI8VHlTZYVEKvot4qLmyb6gsc6zhkRGiNF44mBr/6Rm05jewLJGphn0d+YJyTiywQ0G/YI8HOX/EKNG0wAi8YSe8Wto+KNJdAmjGK6ZjNMySWr6mBNlTyF3xfZFPpBPw7FqdN0qSh+tlkVpNo4Xs2ViT2E98bfTTdKusBPLMByP7FlnwvKF9mKfUllGPIcMZGC7YXsp05iylyl7KNqaUozIn/dqnPdMhJFdCcxVKtlFmyAfZUHjF+5ICzYtHABwMA2eSfsogybYeXgd5edzERuYJ8pj7FMdyPkFX1UJS8hskQ0O9xnry2xiNtzd3TbWN9iHzGqIAczzzbfesXxQftr/2bPnXq6S/UhZx+iHDx48SOxZS1eQkKPsIGRADw8Cuxv611dffenPwaxGJh6ws5AVDPKIfPe4d++BMfScnV5YOyIKKrPa6XmUerxM7IB4Buu4WKS4jWfaO8CyWmqu290yKed2t+OGwxCv0LaMA+inZJKDX52cBHlTMPfQH9C2+q6FuuH4+uuvrS/sDHat76PN2cbIk+2FvgCGLhxgVSPDGXyVaSAvSRYx+B79FmnoJ7ArGeDANkXfQ7zhOSSOGZfgqyaF2esaCxfqRBlWDBvjyHqI57CcsAFjMvyN/QL2J+sS7Ecb4vdPP/3U1xHsY9s7ATQJez54EORlX3/w0FgA9yLzFK4/ffTYffll8CuMd7T58OzCS0fjmIyv3XwSGLbAQEaZxdF84gY7AYgGVjiyBsJ3aCuc0yc1tsAXaFvUSccIn2GMCawj/B/MojjQX5URSOOJMqvRhvpuj3tnUQa30Wq5QZTc3e73E3Pe1ZW142g4dJNRGIN2dwb+PQPHYKufykym4/guwXptdfuFeYfF3m7ybX137fW2zFZbWwPzbX2/CnLPgV21u430wVZrmUPhOYw509L7vI2/W4OClCP79XiaJEGTpHlxvqYsX/q+jeeq/1t/mUyMjRXXrsdh/J3Olw5jPA6VV9Z3WmV9Vl9SZkFf//hOjutkVoNf4f0Mh85ZlLFGpRzLzCLME2Mvx4jy/KKKrUVlIFFmfXfiOK7saGVmNfoPWpVlVaCNMn+jbjr2se/oX9YDZU9xPZ2XJVJ5r85p8QxlxeW5vuuhXMqsNh6FmAG2zSqmMS078lHWPGWao88qexna9mD3IPQDiYv6LoP7eK/6UXmur6y4VfNLpGebIB6xbH6uEzsgnsN7CyyH4puFNY8mwAqhH68wL4nvkmoTzwy3k1gCGV9xfWcvxN3AppeY6cms5nOdB5lRPEeBESyn+mm5zFV+pP0MeTaakUJY4t9374sByv+QZUDr7PqXvn7bWlS5PJukvw3gVQdeKvSLdWKlL19nmTZNf9v9+L0qzQ/Jv+7eYt8pguVus1tVLK+yxU2xX59/0711Nvs+/qnj7Pe5/7Z7dEy5La3G1bo61jGEad514Cgf3WTN56Z0zK8qzU1l0PpWjVNlMO73TV9XhvJ1HVO0TreVbdP869r0LnbeFKBW1Sab+FROky2QLZAtkC2QLZAtkC2QLZAtkC2QLZAt8Gos4MFqughusllEmXxHthILjlyYTIuP3VbXubUuRqYCArATjvR7wy/siuQnJSsazkFirXwoWK26BMU7FKyGSaqC1biRGTZ7wmLRTWC1qs0JTP4VYMF85rOlWywDuAT20M2ztDCSahBkT5M9uWjdbGKTKQBeOh0sfodyQgaQkiFeBTTe2+4gT8p+iCZljZ9gUV6p5BUExutlsJoupNWd83HYKGA+ZbCatcUyAaFm46lDm3kvEVlSBZnhmbq4zmeVAXAGKFks/h9779klyY1diyK9K9uOTbK7aWbIGXLcu+/q6eqL/rm+ad1vV1paV9IYDmdo25avzEpv3toA9sHO6MiqLLKp4WgQXFwZHYVAHBwcmAB27G31XrZYw/vLyqKbVUUXlpYdEjwxnlfVytpiFSQ/Q92l8gKExI0OxB7LpWA1BUQiVq+uAphpsVi6TieAQ7FhqvHWagfGDoQLYwn2GijNgwvDxkU0y5/7thALqgu3m8BqCtBsNCBXE0E5y6VtUnm5t4jZqlUBdAjPxYN1U2gVpTl9/bI91ioWD7V6amudFgAQUbpuPDaw2vDiwkFKFgfiqNMN4LPVfOHOzgIA4vLizC3isyDpOYngLciZUQ6w5QEusU/Aplwz+HMO0FSU5pxMR7bhCr+qrFjZhmK1Ug9gqLi5zk08bOYSDIHf4TDU72g4NBADACJMM50mGb7haGIAgk6n5+7fC3JvrW7HgAioE4Lqao26A2CNBze77t65Z+nrlaqbRzDfi+cvTRIOoA3WF+KEeaoEW62WJJFQrsEg9IFQJqvFfqzTahkgAOAJgFlwoB/VPkE3cQl8bHW67uz8wqfH32n/con6DaA62NbpBHDGRx99ZGAOrBszf4BjfvrTn/o02Nw7uwx5Xo2Gbh4bBAAuBP28Oj42IIvKF1aqif3Dg6UiUANjV5JGXbl2N2wk7t+975arELe6wY/yXQ0COx38RvBcAHOE2PPygt1QLowFsxnl2IauPwxgTS8pG8EuiBf2UfATATR4FkE5AHtw/IL9bL9+g78d6kVl13AfgUSo97JxTaWzQv2GPgHPoYTcxdm5A9ASB5oZ2w42gAnewnP5LEgpsr0omANpGCfYNKZsovZ1CqSDFDLLfnp8Yvb0Om13cOfQ27Pb23HVepijoB+YR+Dp/t6Oe+dRkG7c6fbcIPp8cNl3s9ifPHr3ydpmOEFFX3/9jQdVsY7o84cP3zFA0uPHjw0scjVIsom4pxY3wOsVZ2C18XhkoKLL/rnVL+Lz6CjII3711TeWJ8BwBPpcnPfNt/N52CDHMZqM3XhKUGw5oF/H39lMQcxpo15jtdfZMTATikH5P8Q5gaRop2iT9A+lM1HXbOOoR6bf39tzkLzF8fTbby0OEf82b5ktbUwESAI+CnXacY8eB+nPDz/4qZ3fvXPf9QehH/jqy2/c198EwNbLF0fu4jL0LTu9PdeLYAEAhgESxDGbL92dOwEoAVAgxxFIr1ZRaTiWFTeeBpDTcAjQbd+fX14O3GVsCwCkon/HAbAj+yj4hvXy4tkzdxTBfKgL1CsOgO4IvOt2d0z2+ugINoa5x9NvvnZ7e0FG7s7hoYGbH7/ztuvFPvPZ06fu8z985tOcnR6bP4f9gRtGUDgU6jCmhrIMDVixdEu3fxj8AFtoG+qRbRm/7M/xyz4EMcP6RTtmW1bpVbR19mPof17FGIAf2M/ovBHxTrAU2qLNf1arNYlhSq/u7O1Z/4PnU959Npu6RQS5epngOAZNxgkQjHlfNc79AIZn37vb69nYenhw1z5sCEERDgW1K4iqVktzKsQD22+r1bH5m2+DLtRFDXKBURIUQHcF51FWEHKM7AMxVgJAiqNea1pdKCAYQHEbyyoV14yA/r2dXZMkbDWaJoc9HU+sXwWQ8TyOreenZ17a3B/LlaWfjMYOgDgcz4+O3dlpaKeoW84xGC+4jvpVMBbHKcQJYwPpOC748SjOk/F3vlZivkdJUB/LUXax3Wi6eiuMWahTpllCFpZz1PnCYh7uZp4qCQnfKxCMdaFy1eirVQ6TfsZ9KhFLYBRkQHl4qfo4tsIn9g5bq62N4yqljXvRDjiXxLN1g1llMVU+lO8lqAeWyfsnzsEVBBbew4KVyJ/jNn6nk2A/0qOPCudg8Q7+xkcHmNvwvN8P8xq863KeCNA45rrh+RW7jnncPMYRYoLjhkqaK0BNAZwq6wlf6rsjz+EnlStl/pCa5/wFvqFPUGf0FXyyCUihH9PN47sR5JQZa2jHTINydXthXtZqt30fjgMANvadkAaFH3mkiFm6VZzbBrBaGJc8yCyCKrRtvQ5WSzkxb1Qz88RHSAmb8XpaM6j0g6jCWk/pGlL5ulLKd/OZglE0VRHMsU1e/93T3BacdF36TX8rWzsp+rXsXl2TCLF7PSNaMb0+Y5v8t2FK2xRbm/K3trNKH7VtKst19ms+m8pVFqtFe2+q7+vS37YtqD9ve+826RUoftv0GpO8t9g/3AQ4KwKhin1N0aZiel2L3caGHzr9JvDcTX6A7QpQ25R+E3juNvlf5+Oy+tgm75vqbZvYymmyB7IHsgeyB7IHsgeyB7IHsgeyB7IHsge+nwcyWC2D1fziQgarhQVQLlxlsFoEPm5gVstgtQAwymC1AEDMYLWwiZrBamHDOYPVwmZ7BqsFMEIGq2WwWgarvf4RSQarZbAagGAZrJbBahgnM1itDJiWwWrfb5lvu7tvAi8Vc8lgtfKPQjNY7fV4y2C1dZ9ksJp8uB6RztcBBNV7NwHRkPamNNeBC/msbdJs17PmVNkD2QPZA9kD2QPZA9kD2QPZA9kD2QPZA7fxQKV/fmTMavjaiSCd4oKL/XtVgSBJ3JhPj6rXkwwo/lr+FVPVGIb8C2WUyiPrUMotfvmLr5LjxcoC4jbh8KxR8YNcMiAUC61gI9jOr9uL8idcRIGUYWICW5cqMWa1WWKEwvOYHl/10T/4gJmMVkHyJFiGtIllquEqkQUB4IbFMjBqzJF/PK9VUxowtDG99xnlFOXc+2XDS/+mgFC2CabRL8EVvKVf4m/z1WfxS/Z6PckighnMl3c+ty/Zp6PxmtSXMo2phAB9XoxPplHWImUpw/PIxEBWAlzDRpHKwvELzaKkT6rfJHuqrG+1SpLKLS66QNoFR9GfZFBQX+FeLQslYXCNrAjL2dI1waThGQkgixlqr1apuXpksYL9ZFBbLVLcena3+BV/ZVlxyxhLahvSmLTlIrF5aRqwjym7kvmrkr4a9vUbnwWWQDJCeZaGeWQfXK5ICBIKEeVweu1OAlDWkswoJDrrsVEFJpIAlro8PTWmtGa9Yaxak/HYnbwKbEPDqytjHgCjxmweGKrA9kHpT8+OFzsV1EsnMm3gWYyT1QIsCsHpYGhbRQam6WzsIDMc2rvIv8KfFgMVY2wKsRfsD5KXwR6w2IDpy8fneLrGQsd2CglQ9nFeCmgnSASCTYLXUYfTeWhrYICaz6LU0Cqx1EDeDswtOMAe1+8HhqHj41P38uVzf35+erom20rWKDDNME6a7Z7FrcqAou8iIwsYfCgbB3YKsA/hABOFMXjMZhbnYIEhO06llpjMfL1EuUnEJBk8sNHXqAewFJiJWC6wn5Dp4v79B+7999/3afDM5y9e+PP+4DIx7oxGlucYbDHjIE+G+mE+6J9ZrnUJpbrdi3t29wMDxsNHT9x4EmID/qMsGsrXvwp1jQ1rxphnKamEwQPlJYMHmEjYpiDBOooxgzzZR6FO2B7hZ96L/MluBeBIWftVKU+V5IOPISuI4+zifO1eG0NrNXsW2D6UcZCMcWBpos0YAlnvezv7ItvaNT/DT4wBxBXHYtQt+/H79+8bOxfGB7LiwScmt9duuOPTIB14dnJq8wewBO3shfjvttsWn4jVZicwDyHN3kGQ1gXTIuIMB9rLPLIt7u1CEizEHnxFBiPIJ/7xj38M9Xs1du+9954/BwsXGNVwQJKSdYd2x9jA31qN2M9XFmu8JJRBBAsRmV4QJ8+ef+vz/PILMGmFPkHlKeFvshWBvejyMrB8TWZTi3NlM8LfbCwQZtPpPI0RyJN14eXKegG42et2PQsMDvRPCshg23zy6LFDH4QD9cwYQ19tUtetlsXGnf0DYx88evHSmAVDXIR6QZ/KsQbno1EADqK/+eCD4P8HDx66t98ObJS4fnwc2No+++xz9803X/lzsPtQNhpMt+zzJ5OZSZqCLZiMZbu7+8aGC/agCllFPbNm7IenCzcaB3sG/STjW621jOGp19ux2AB7z6vjELef/+FPxlalTE4P3n7oHj165NNAMpJ+AAvvODK3rZYzm1s2qjUPJsXx9lsPTNbu8uLCnbwKzzo9ObJ46J9fuKt+YEPEHJZMbGhriBsck+nUQYIaBxgSyY6G/oztEXFCFiDGAtKjH2J/jlhWRj32UYhJlRJm+8K4zHsRL+xPdE6u80xldEA75ViGZ3JcgARrqx7aPtoi/IJjNEr9c7WSZKB9vxSZnRB3fAb8RKnWTrPjer3Qz8DOMnZhjC1se2hP7OvQrsmsFphDyfxad604P6mCOTUyI3omq8gEpuWdzeY2xxiPwFiVmC8rkV0Mcc57YOMkssphLKJk6k636+7evx/K0my6/lWIZzDQ1WOeUzDFxnGzD/naKEcOdtVm7BNGV1cOzKU4LvoDd34RZIIxNpFZDXXOMRG/HH8xZ6D96OfYn+h8ALHA2ECZ7H1nsTRGzNlkakxvYO2llC2u8x0T8+dpZKUFYxyv+7loZKfD/E7fGbR+ab+OZSpjCptVZpPjZlFi2+YeIsOJZ/JelJH3Krsb240yqymzNt7NTF6zurI5FK5xXApz1TB/0fdpZSnzbS5SzaHMjGUwAE6iDCXqaTfOVVvtpmtGNrV2p+XqkUkW055FnLdOZxPPW4hjZ7dn9zZbDVeNHSxWJChNjDbHcU/7A9is78cqQc8YUdlwLxEc2xN8xf5KpUVRXuYTJDhDh497GZvqK99/kilV5Hmr9ZowVKZYmE7Suxf6AJP+3Om53djXtjodtxtlQME8127HNt1M45WfS8aP8sI7a3h3wTsc2314ZxW2Kq4x+JfLMHZVhAkf8V7lO40/3yDrea0sqPfIuiSoMat9d4CaN/aWRwYmXO8wXYPZxrVl6a8Dt2n6IqMX+xx97ptIX1zH0ueW5X9d+k0AtU1lfhP5qz+KPrutf67Lq8z/t20vt42fbWJM09wETgr93etKHtflcRMTV/GZ3ye9zh3K8rkOyLVN+k3KEpvWjMvYQK8rbxmz3XXpb5v/TfVb/PsmNtNNcXXbeL5tfOb02QPZA9kD2QPZA9kD2QPZA9kD2QPZA9kD23tgI1itmAUXQ3TBxl+LC59BsiwsMG4Cq3Hz/bW8sdQpCwn8O9JzybLmwWqbFkRTjrSzyIx1E1gNMisJfJY2bJCzbdbOExAH9iYZj/oamIPWBGmNYDNe5glWU5mNIpBu06LOpoWQbRYqysKhWI+62MU8PcAuLq4rWE1BWmX34XlYrFfgF8+RvkxqBSAfTU8bAiApLpYLA1xxMU43hxLQCpInYQFepXNgm27CcBMI18oWXbSOFAynftDFpJsWrRgPjNEg+ZfAfFoW2jlbrGzzB+Ao3quyLwDMWZ7NFJPL+WxddjP6RLcDpovpGkhuE1iNsQTwmYI1rX4hTBXBWwpWc9WKyddOp2NLA6AYW7XfUIp1Dfk7yFKGuqu5disAQSA7ZVLF6H6iDNZ8OnGTaQAVAXBGCV1sshMAAXnNVgRNVisV2/gEcK1CAK4A+zwoKm5GekBVdBj8XKuHuIKNiwh6Gw0HBg44evXCNkR9fcZ2BBkvSHLiwMYe63q2SPKp2KjlBv+gnyTMVHIJIAwD4nhppQAUgEySbjZzI/NqNHHjuKE+nozM/+pPgDoIDBpcXprUWv/ifO1ZzBOb4qxrPBdSdmxrjJPlEjUUfKVtpNfddZTowiY+N5vb3a7F+bNnzxz+9/fWUmyjLiiPpZu1ALRxk/CnP/nYNi0hs5vsTJuZV8Ohxca5l4gNYL7ZIvUb2KJj/wCwGjdg262uPQvXk/RnYqlEnRzeDZv6T9573x2dBknBZy+e23Mhy2g+H15Z/qhfW0iWchHginwAFKFt1Trka9P4yPaIjVjeoyAqSKeWgdVUyhM+JmAINlLO73LQX2v7jIflamXPQt4mVdao24Y6Ns6ZXsfQnVbPABnYbGZZFKCgIFqAeBgDAHtRQhRlpOwmAF0E5rY7HXd6FoARAOyx7ACBECy1v5/k5CD5mPpYbPyG/hnjOc/DJnDc+EWvEzuIIIMbwD141jfffOPPp5O5yTUeHt41QBKkHhl7r14dm59Rdm4IH+x2TCIZz1XQoYJ7CGL77W9/a5vbACaxjGhnfBbqE2A6HKfn5yI3PJW5TZJGA1iF4xFkrFVG1jb/O+014BGBAHcOH5jfcB/7Ky+9GvtGlIn2oH+mnwEcIrgK5WAbBGCJcXIepT69n6dTizEP2I2gA+Txk5/8xJcXPqffkOarrwJA7fe//72jDxVEpbJ9KucHfyi4pGxDTEEkSKsfhEBGFAfkntl/ttudJPvY7Vgf+NkfPjfJYwAc6Ld2b8f8qZKaqOta7Hs77YZbRPng5XxhNh8e7ls/uVws3DgCZ8cyFpyfnFo812sV66tRh9XYLjxgK4I4UUb2G9pmUXdoqzgA2mS9qMQg+jOCa7ws8jAAeQH0Yb3rdeSv7ZT+Rz6sF8Qg+wrUOdPjOWynh3v7BviDjCljG6DJBJYdC1jZm+UPxIDJPk7GNqbjOewD7+zetXah80+M/zqesrwK+FaJQfiVZUHftbMfAKnIg2C1wWiY5ooC0lkJaMWDyCOwDPORNOdPfR3KRYDa0Et8BmAi7iN4DjFIwB/sVDlpm9vMEuhGpaUxz6Gc63gy91LEOLT/1LamYG4FW+l8AOVg/CAvxgAAZ4wf5KMSlaw71HnZBy06/9f3HfQPBPug3JQE1Xcc7X888PEyAPLgN/oKcaIgJvaZsJ3XYaN+VMP4xLNYLvib1xXsqNK7Ovbq+1YjzkkxXvIjMuSl7QlgR8Y7n+PfESthPotD65wfYsAHlWoEfu/tWX+j8uMoM32v70IqvY6/64dG9g64XLl6NYzD3XbH2hnysTmdxCB8puBqjgPIX+fO+o5JP6DcTKNsQXp907sp8mDfg+dr+2tEiV182LRchPky6hyAYxw6FgXAXJSI77RsHNvZEanQVtPegfBMLxNs/RX7LSzfJICafdy0WiUJ6whqwx2YXlLkc+XwX5IRb7hgT8xZzq+TBWWy9O7rVslOzL3L85TLb+g0gxWud+RtwUY3gdXYjxT7jaIV24C99J5N6XX9MrWDxKRfvO+26TXPN5F/0T83les6v22y7aams+mZN91X9nfN67vc/13v2WYtjnlfl/a2YKnbpt8GTKZ2bpN+GxtsjUHWDjatZYYx4PU1eH2PL6bZ1K/eZH+xvm+qx+JzMljtu7aYfF/2QPZA9kD2QPZA9kD2QPZA9kD2QPbAX94DGawWAQoZrJYWrTNYbb1hZrBaZFKMIDd4J4PVMlgtg9UCi0UGq4VN7AxWC2jWDFbreD8ABJDBagGYokw+GayWwWrcvM1gtcBomMFqYexA35DBagm8lMFqGawW3sbLJRff1BJaBqtd78kMVltnxt8GPFb8IJQe3ua6j3hZb9nmXGuwDBx2W/DZbdNfF0EZrLZJbSR47SbwVhGstU36DFbbfnTI/f/2vsopsweyB7IHsgeyB7IHsgeyB7IHsgeyB35oD1T6Z8cmA6pf/urL8KavDnVBBfIxZFbDF/ylB6nF4kIMXxCTwGeBql2Z1ZB7XK/c9GKpdha/rOLf8DW0sSDM52vyoIkpLTGK4ete3Vjioh1YkfSrtPQlZroevpgPnlBmNf1yDX9TJi2eX0fjv83XcGU+Uv8gf/O/yKTqdZWn9PKRkfVqE7MaysI8sTmroDddqFtjPouSoGC3Uv9reo2lsrIrmAx5kz1AWT30S3aUi75Q5p7iopF+XXsTc1vR32ony6X1jg0pZTbQeFUWQJ5DzpFxi2tM34jMfbTd2GiETarIrEZ/qj3zxXRNRlDr2mI+SnTifjC6KbNaasuJCc/XRZS1BQHRLJ77GIvyed6WZfhCf4X4ivGwXC4c2NVwNGt1144Se+1OYlYDwxm/9a+6pZtFSUSNc0iYHb0MUo/TySTJ9rTabh6ZZiDhZSwvo7GDnCfbLJjHcPR6HS9DhGOn03X1WuiM0CeRWe3y4sydnZ346ydHLy1Pz4zSCMwDYBFrdwOYA1KSlIhdzleWHuwbZBgCAxbrHTKDBD2AXYF1DenLNUmv2P/CnWC26aQGAAAgAElEQVRAwjEcJ1kmgGkSG8rE2rWX7opMNlf9S2NvwjWyXuzudK1de+a8SJwAeUqyJaGMtXpgSFA5KLCsuSg3BiAL8+zCJ1EaDGUi6wkYjl6dBOYnaOqRUQZScmTDqDWaFofK6HPvwUNj8MB9xoaxTEwk8K1JRo6HFv9Im5hDakk2sX9pEo37e4dmw2iSpO4Qe7Rz7+DAgUELx7uPHrsvvwkSjb/7w+/dt9+G8/7lldU7QG9khQErifU/YPKLDEbKrOalXb38YYglplFGzCATHMZjLzVLabZ+31g+PEOMSEgzllQG9OzywsqOPKyvrif2EtjL69PZzHwI1pAyZk39Iru6SBKBYFZT5piyflil38CSReYtsNd88cUXvrxgVKTULxigKL+oMl0qO7i7mxiq9g9STKJMiZEmsceF66EBQJKVMmlov8qQRBY0zBnACIcDMolkgzs4uGP1ApuZHnmze9/ttE0iGX5j/mjLKmPGdv3ixQurX7QtMheivPQnmNXIInZ0cmztDnGibFXs/yEJSD9AEK4d2XhQF4x5SOPyHM+kbffvvW024LrF5HiSmAWFScuPBfGAJDRlLuE3yqTCz+w3RtORpVfJSJX5hu8//vhjnw4xwwP9wGeffeb/+fnnn69JQ1K2EmlUjpD36riv4w7akKZn/KNN0T+eyYfSd5Wa242yyMpKO57NjPUNcrKwA0er3bWyg9GM7RoyoJSXRXyxjg72d4xZDWlZpyqb14SEeOzQwRJKP19d9i19u5VY8TxLVmQ8RdyB0QuHShzCP6wj1CFlcCG1qexWOiekBCRYNTkOok2UsWHpXBQ+VlYm9iF4PscmxCrHUMQG28tut2ft8eHDhxa3CiZzK0johXH/YH/XzlFetsfRoL8my0h79rsHa4BFxg/KrTKN2m9w3IeNvI52yT4Edu5GeWJMlchMdjkYrkknM0YbrTR/UMbNWj3McXBonwzWSDKrHZ2crjGWsU7hH/oQ5/QtmNeUOVjHFPoEsfziVQCrzReYyQXf6rwdvmH+aO+MAfiD/oHNzB82MA3OaQMIpLTfYBq0UbYF2KUxU+YT9Pn63kRJaJSbzGr6roS0jG1lVsMz2TdqXagMtzKbwV4ypCE/+hD9MeMHeSrbJf2j7w3KpqrsaM3IIKzMp0hL/yHvBd/VhJnM+yhKN74OSEjczcqsZnM3YZOG/3QcM8ZYAfri7ypxz3oD4/pOnFN7adY498Tf2QdruWAny46+WJnVWOdaFtRhkmFPjNXK4Ik02vdoPsxL11eUJRlSsmD/9QcY4iJba2DzTB8K6fsimdUgpcq+DcxqYITF0et1XacT2ahbLddoh+uQ8uQyDKZ8xMPARntX28isVnHLyMTmATfCrNaspD5kHVimzGp6rrzemVnNOuAf6cltwWo3AZ2KfUVZ/sU0xfWroquuS6/vEGVt8zp7brrXd4ElwLJt1k03pdnkv+vKqOXaNC99vY9+PeBuqjvccdt42LRm+6bCnfZsWofT5xTXX4t/03G/7PyHSL/pmZvWenVNUe/V8m/y+aY8Nf0mZrJN+W8Cz23y323Tl5Xlurq+bbzdNv2bitucT/ZA9kD2QPZA9kD2QPZA9kD2QPZA9kD2wOseeA2sphveuvhRdq6LNLVaWBjFsUn4QWVAsSCSAC5pA2BtkaUAVoO8H47iYoMuJvG8+DLM67oRgsVgBQbpS3y6vxx4N5smCYz1BaB1EA/Bat7miLbbxn7YWVau4kIJbS6Wt+zlW+3UL9aRp8ql8F6VXVF7dDNG61HLpXItSJMAT+lcNxqxBl4GRixuGtA2zd/HXNzc3gRGRBpuUCjgwwNuIrse0ihgTv2vm6l6rhtdRVuZn4K6eA7fat1pfTF/lR4DWE19yDioVVI7WgOp1JJ822I2XZMBLcaQr//lbA2USRu07vx2YlyUVbCabuC5SpLWgL1gW/JHDVsboc2grOYTCHASBDlfuOUCMIgQj9V4L0BrtglXb3igXMgHPULczEEZZ0GmytscgXWD8747Oz8N/dJ84TrtsKmCDapllDWajMZudNX31wH+UFklyJ7haDbr7u6dQ3+OjdhWPcr7ooFHEN7F2ak7OQ6br1dXSbYM9Ujpz253xzb4Ae4l+APm0rfYqKP0GDbuKR01GiX5VGxQsa9uNiALFPpftAvboK2kTSDsM07mwbfIm4AY2MkNvdkEMpcB9AHZLG7oenBPK4DPOq0klaT12Gy2Xb0RbAhg0OCf0Xhs+QfWkCBX2up2DEwG+88uzv11ABRYXi8XuLsTntvdsfQezNQK9QiQNPsCbDy2OhEIWBOpwd1dhw1BHOPRxAAf2Dxm2UfTiatGKSkPLI4dN6SvCBCBfCfBbffuPjBJO8iP0p+4lwCXLgB53QBw3N3Zc3/6MkgN/vb3v3MAE+EAlpD1BWBhAlInOV1IxPKAXRYnAlYb9Idmc3Gjgul9e5R+Uhe8tW9hXAW5qVCnF4PkK8QDn4G41j6T14ejUQKGCggMabVvYfrlZLEG4mF5i+Og2sk+AfGA/3GgPgnAQp1QBhSSrwC64lDGL/iG9kAKjRvmu3tJlpTgohBvAXjOZw0GAaDz/NlLh/bpY340WgNtazvlxjjaLwFkAHoyfgDOYUwC9MlN+OV04lbLJMOmY4QCGelPAFpUXpCAD2zaK2CR/cxwPFoD2CnQhHUBsBqfO5zNXC9Klyl4dGdv1yQCUVaTW2vvWrvAdfaxp8cnjuAkBWFAspl1fffg0H3yySfeDACwKOv8/Plzazv3H963OET52GbhT4JUcO+nn37q8wHQh9eRz5///Gd/HZKtvI5/M8ZQJyw76g6gORxoHwoiYXnv379v+aDPYJ+mgB4P2O2E/uH+/bfc4Z0AZES7YwxcDAYGVgMIk7YhLW2YLuYWP4gZAMFw+PhahJjxgOoYP1qu/d09i0PgiK0/HFy5yTjENkZZ9ml7uwn4i75qHudOkHNEH4pDQTOITfoEMfngwQOfBtcIwEKcqkwnbQCg9+nTpz49fGiAsNFoTUrY2lezuQaW0v5N32tYXwBrUtq422obCAxSpbQTIFj2Lbs7Pcv/7p0D8xVijX3O5dmpxYmX34t9RbPecXgGy14GYEIbZf+vbQH+YPtFngS5AnBp42Ovbe0aYDXGG9o3n9URYA7KZTKEAlZDf5jmIQs3moQ6PT09d/2rIG0M/zFP9HWMSdQ788QciYA21C37OvwyDerz7OLC5zkaz4jR8W3abKvVUlu4uLB5EfzNMsI3tAe+Yp+m8qn46EB9wjLqBzl4rvZ7+i7JfoB/h83IH4BxHL5/ELAd+2GVh4SvaBvSK1hNQWT6DPaBuE/nY4xt2KjALpUx1Y92YCNsUjAbfRzyCvN0+JLtQ8F7uNd/bBDn13yO91EEqynIP8wdwlwMz5zE92X9SAHPUWChfnChcqYKtFawmr2LVGtutxfmlXiPpM9UOhW+YHqUhfajDgj2QnkNjD0Lc2X6jfMgjRd9N0KetE3z0TkX8tK+SmVACXQEWK3iwvtNANuF+AqSoPGjHg+2C3MQ2NPphn6l2wUoPYwne/s7DuB7HEE6OJxX6/X0HtzERwpWTAOL6nseXsrTfHJpgEzEi/lzBRlWle9UFrQMVkse/us92wbkpKXTtZOy60VPbAI/bQJO3Tb9pnw2rbGVpS9e2yZPllPHVVwr88+mNJq+eK75b+Pnsnq8rm5vm35ThN82ft5ES7kOzMT8t0nDMUB/N91fvL5t/pvAW7omrXmXgcl0/VWfu8mGYppN95StJRev3WR/sT5vm77MhrL64LVN6d9EXOU8sgeyB7IHsgeyB7IHsgeyB7IHsgeyB7IHflgPZLBa3LzXDXgFYeBb5LIjg9XSF9+6oFIGJtNFfT3PYLUQW2tgLwEOZrBalMDJYDUfJxmsFgBJGawW2oUyq2WwWgarKRNPBqsFBrIMVstgNcxJM1jNuQxWu/R9AoBfGayW2HgzWC0A3TJYjSCz9FFSBqv9sAtwfy253xZslMFqr7OtvQkAHOJlGwDZpvra5l6Nydum3xTPt42fN9EutgGKbZMGtpSBxvR60d7bpr8JvFUEkmWwWvD4JiBdBqu9iRaU88geyB7IHsgeyB7IHsgeyB7IHsgeyB74y3igMjg/WSmzlH7VfdOihf79tsxqACrxhRIyoGWAJzCxUSyijg0nZVYTFYlV/HhXv0zc9JVYkDMJXygrQ5h+ea3lWv9aLdmp6SHvxWM9Pb5cDgvA/kvQSjBU0xSBSrRbv8gufp3NZ+mCxaZ8Nn396ZmrInsQ0vCLcv7iGSpVsolZTRcM1AbEkbL46FfhRf/i3/VqrVRmdNOCBL6I1zpmOYvMasoYp6wJFnvCJKEgRWxc6ILrNsxqZeWCT1S+hc+Fb7VutCxqs7EjzIWJUGxGTLEe6xVpRy4x2C0W8lX+QjYiZLEHwBfas1wmxsG1r31j/KKcKFNqs0n+T2Pbx31kPkMTIdGXMlhAynMV2dQ8O0VkO/NsESI72ojaNc16w9Uis1q1UnPVyAgxGfbdMkoihvYWNulHV2M37IdNSsRjOzJygU0BTGs4IH8J2Usc2Mgk8xCYH5bzwNYGJoP9vcBacLC/77qRaazVbLpa9MtgcOkgBYoDcqD69Tfk8XB0OzuuGuXzIPFjrBjoJoS5IjGXJCYwsMCQHaRaFcmqVpKEQ1wpQwVjYylyxmCzIJsRWFHIbjEZDY3FxMdnZMJDHa2zZ4VIbzUarh7lWcHoY+3FM0FE+dHh0Jg6Wp22293Z9/ciBnp7u7HJVEwW8w9/+IOV8cFbb7nH73/g07z18B0H1iYcnU5vjWWw3Q2bjbu7+1Z23z/Hbrlea1isejaXy8DmAv+DMQ8H6lrZU+j/i/6lsaA9/fa5MTa9/W6StANzBRlTqvWmMfF4KeQoezqfLdzXT5/5Z/3piz+b/yHfaSwllcRsBGY6tv3JLLE/IqbS9anFz8V5YAbEgXpQ5i1lf2QfiBhJ7T3lifvYrpVFBFKDPJCG+StzEtjreO/F5aUxx4DFB0w7/qhVLcaUPai2rFrdIQ/GJNsiY4ZxCCYyMjAhPZmZUD6V1aMMKNLfvRuYEcGaRJ8jHvisVivVXaNZS4xKwgYEVkeWEfdeXga2oX//v/9p+YRYDLF6eHjHJErJ4ILrw+HY5MeqlfoaExjrBT47jH6bT8bGOon7lRWHfsB1+uEXv/iF1S/6DMrO4pfsgMqQBEYXMlepzKuykC6UdWkxX2OnYXnv3LtrDFVkDoJds+mqlFnt6OUrKzvqlvfMpkm2+HBv3/3617/2/nz33XcdmNBwfP3111bGT375ifkE9pN9DWlYXjBSMR+wUoHFEQdY1egfpCUrG2LGZCJFuhSsbB999JG/F/4mKx7qgXWM/Mk45eWMo9whrrENgq2M0p/vvPPI7R/c8XnC56zT836qu2fPnlt7f/TksfcFjslsYXKZAPKSeQtTTshS4njx/Kmr1wMbD2SsTUryrfvm88Fl352cHvk0ZLn1Zey2LU+w3LE/uTg7d+gfcXz11ReOfQT6BJV1ZnrPAhSZL5VZDX+/cyeUHW2TbRw+Y13Dh2yniGe2ceRJ5jO0F+YP35bND+FX1u+XX35pzG3oq5nPuw/fdu+//763B7+UoH374VuWplarmA2nJyc2Rlxenq8xIEHeHke92rLYQNnJXgUwJeMHcwFj2QSbaTMwQcI/Wl6w9uHAL+Ot1WnauDCeTc1XkJnmsyA/nnx1aCxxDRkLFovE1IX+4GoUmNWurkbGrKYy4qgLjn3KGoi6UMZTMkri+bQZ9UOZ0athkiOHD5ie/QpswLM4bwHLINs1flUelO0Odc0YQFzwOnypMpBkzVJGVe2rkUeZLDLyn0a2WthFZrW1eR/mh8LESTtRHmXrKgN36FiPmGX/jOcyT9jGe5GfSgzTDv4irTKWKXvdZBJYQfEMxgvK3IpsgGiTWi7MY3GEZ4eXcdjE9qfy2rBrOgvzB9hH29G3si3qOI9nsQ/Tdok8ea++f0P6cz+yiOH9gfbj15iLwf4V5UHVTvhAWbrZ766NjcKwqTKtsI15Ft/zlDGujEkWNlgd1qquEpmawztomJMufVsM/Qf8Q9t0job5CKRAcUD2s9cLbHZgVtuL82W0e8xDcKzb33SVOCZgnYLMwqjOVNfLIE0aLIq/vub9fzzSSk34Wzoys5o446/29LZgo+8Kliretykfxue26TcBxTatj70JYFkxj9s+a1N6BtF1ZS8bT1J/vR6GSKvrYfrXTWC124KBbhs/36ehbAIwlZWrmPame3+o9GVgteJa2ja2pTW59Y+sN+VPn9z2WbhP7SkDzxXT6LNum57xs43/Nz33+8RUvjd7IHsgeyB7IHsgeyB7IHsgeyB7IHsge+C/zgMerMYFXbwIcgF1exPCQjWkrHhgU7PsAGCCh4LVgGLRl2xbOCnIgAKMg8Mvquq7eHwcZEq4iKXAKZW6gGkKouI5FoJ1cV8XVxJQI8nDwUZbMBOwmr6EY7NwFQE33DTnizTT6aI1rimATAFYZQveusCgL/HFF3pduNJzXaAqA6spqAh2q9/K/KNlQXoFTKj9Bq6qJwk5yPSoDZtkHhg/WHQvW5jBc1TKRW1QqZ2ye9Wf6/WY5PM2gR213RTzWQf6UFayubapqQs5LLuXGYpyNCoXuBZ7bmFtFoAu1guaSKrrJCkLQFTZwiFANQm8koBrxQVTStlq/RCQGdrmOvCUgKHpYuaqcWMkAKrChkytUnezWdgQxQbRLMpQ+s2rCN7y/YvJcTZdqx4kHRGf1dgRjK8uQTXlr3ubI4BsOpm78ejKX0dcxD0hf+8qsipOxxM3Hgf5S9hgYJd+30Bsw9Glixg51wTQKkrv7HTaZttsNnXzadj0A3ANgBcc2PjsRfAKQF2UBMXGMGO1vqoYUE9BtEjDzWCVk6vVksRYvZbaAspetpAPqUpuyiF+tI3Y+WRsG33orwzcWUvtFBtRjPWOAOOWLkkoQfqV7Q6b3AR8IMZsc73Zsb5uulgYQA2APG7KHRweujv3g2zc3XsPDKzWaLTc1SjUF57DDVpIrHJjDZuFfO7wamQSdbieNmObZg8klLjRqmCR49MTk3jDxj83px89emIbqvDnRT+AQmoiP+oBnRGsdjkYWT6QE2WdAoLN/gGAUZYd42kZWA3lZRpIN9rG7Hi2Nn6xP0EeChZhDGDjl32LbszqxoWOI/BNLUqpIg2fi3MCUwBWY38BYEG3F8CdAMYAsObHkErYeGU7pTQeygtQJNsgN7HhJ8YhbGZdf/XVVwY+gC0sF/oW+s1Lp41D24dE4UHc0IY9TM9yBDvvenlIHOzncI76YRlbrQTIQz3w/m++eeqGV6FcCrbodpMEHv7Gcl1c9E1qcG/3wGIVAB2CEvDMnejD6gqzp7DxC9sJ7kEaAF5w4D76+Sc/+YkBE1DPlJ2FzKWmZztdupXVC8qlY5bNQ1YJlIx2Rh/qBriC1eAH2/wfz9y9e7Et371rY/fxqyOTYmRfGYMjyQFXa+7DDz/0lwECow/hK0pCv/vksdURnkl5R8hIKljtV7/6lc8HAKQ//vGP/hwAWeaJstJmXCM4RllOce9vfvMbfy/ikVKViHnGJ4BEjA3EoUoTEqTi5VMJKGjtuGotjGv6rKvxSIBQfQO4/PzTTwxQNRxPDXiHNkJA0ng8deMo5Tkfj1wt9kUKVrt399D66q+//MoBwIWj1UjAE0h/UgZ0f2fXYqN/celOzwM4++mLp9bu8G+CYnSs0Tm/lhFpCZ6DBCftRxoFqJXJd8KXjx8/9jag7bKdIubZ/6MOmY+OjwAvEfytwCb4h/0A6hoxh+P+vbsGQsWcxwDlw6H1RdPp2PyA/Bk/o8uxjDVd8yHsYj4YG+lnPI/tDv0l+wSkVXlN6/c6aQ6Afpp9N/okHX8ZnwC7W7/daNgYAQA3/Yz7+Nz+1ciNp0EaEb4qGztgC8d3SNSWvdMV33eYplpvuUWcjyENQWqIBc430IYIOEN/RpAffjmmwF76HNeYP/LgvUjDMQU+KPtAS6WfkQf7Q517+xjGxBw+iXKgxfaLf9v4PputS8xH8BTv4a+Ouxy7NQZU3hR5M04UrKYALG9gjCfmrVKraH+LaL//QCPWQ/hYKUhM4j59F4B0Ow6kpeQ7bGHfBv8l4FzX1RthfQDX2DfoRxM4V2AZ4wj1w/4Av8xf/YoPWA73A7PqfDpLH1+IXC1sU7CaxoW+c+uHQvbuJR8IKKAafS3t2fTuCJ+Vvm9VKmmzv1px1QbXNrAGkCQ1GVYeGDkNH8749xgB3lEStNnChw8CXNsJwDXYSCB0kAQN8zLIokMWFAc+ACKYGd8F8dXLv9vZAso68IxgtZVbugxWYyvLv+xrip64DlylaTcBpDSNrj9sk35TGl0P036yzJ7iWkjx38X7r0tf9iztK27Ke5Ot9P2m9bNN+W6K2k3pN4GNNuXDfvWHah2bQFrFtVCOZevrV+sfG5fZuGl9tSx/PoP5XLc2yzQKPtf7Nq1Tar2U5V+8dluwmvpgG/vL4qHoG/33bdNvKm+Zj3+oGMv5Zg9kD2QPZA9kD2QPZA9kD2QPZA9kD2QP/Nd4IIPVCFjJYDUfccqslsFqoRFiYUuBjMqyxusZrBZ8lcFqGayWwWpJViqD1TJYTdmBMljNOQWyZLBaYOBrZ7Ca90MGqwXmURwZrBYkvzNYLQC8CRzMYLX0roGzDFYLH8VksNp3XzTbBDr57jn+bd/5XQFkOu6pB4v5ZbDa+hyh6KsMVgseyWC14IMMVvvb7o9z6bMHsgeyB7IHsgeyB7IHsgeyB7IHsgf+mjxQGZyfGbMaDOfGwG2/nAOjDA98f1v2RR5kPS1NBImFFYXErKZgF5UBraxWUBDzh0oQ6uKWMhKtyxTKV8wbGML0i3Jlo4HEibKgGStYLbER6KJIpZLkLJU9guxRTKssXypPWWT0QnrkUyajqb7SoNMFmk1faypDgLKFFRe5yr7yD1/TBzo7/F0lctR+ZUrTLytVig4sVTjazZaxNeALcgXN0QYti9av+gG2lT0X18sYzoqNVb+459+UjUOBayiTfplrLBHCkKdf3KsvwS5AO5VxRBkMlMECUrkq22NsiG659pW9tTuR80O70bKXdVAKttP6De0rsEesxcIqyGyy/aX2nr6+9+mjhMwAzC6RmQlf90NyD0e9UnOzKLWJzbipMJyhzfNoxMYPH4CFD4eXKYx9wuD8AjRblh4yXcG2ioOEHg7fxqPkqPd5pA/w7T1eRznILHJ2cuqOj4Ms2vGrZ+78LJyPJyPXi7Keuztd14hGYMuI51DYJYMB2I72D4MMIpjVyGYA24wFbTp3qxJ5YsSYMZ0MhiIH1lqrD2PbGqZNTS+rGvNUticwQpBVBT5kvc6nE3vWZf88sZJUkpQt2BeMUaletzRXo6mbROYHbRdgQyHTyWyxXGPeIBvKbJEkmtSeWr3h6pHZo9Zsud5u2MiHvWTEgUwSZI5wIMaZ5/nZhcl9gmVpMAwMW4v5ypg9wN5BNrUHb91bk2kjE9LRqxPbJIaUK+XJ7t9/y3V3ghTWdDq3MvqF4cggiFiib+EfMrucXZwnJp5Jkq0ai//BNGZMltIOcGrxMErxAEYRpocfVL5RAbVkAkG56SuwmjAN4oR9Aa6B7Q0HAFeMZ/yd984hrdsOLCu4l+lRVmPZuX/PGIOQJ+9FHJE1pdXsWF+KeKFEI1ixWBawVZFRDKxYZNZBLLD/UZYcZSNZLedW1yhHkn6rWrkgqwiwTAiypeUPe1mWnZ3EioRnJtachTG6NOpgpAmyvzruXFxceslJHCgj2cKePHnfxgKUm8xniNVmI7JIVgBoCnlCYu+9997z54hHsmFB+pLMak+ePLF6RHtUlim2R/wyzq9GgzVGRpYLLLnKMMPYQFswlkSRQ+vuJCY5+MfkXEdTY6gCExb9c352ZsxnqGfKxU5G48RKNRpZnIDZizZjvGB77Oz0jGVNGbkQhyw7QHI/+9nPvN/AlgVGNRyIJfafiHP2b7Cdz4JMKOMNcfh3f/d3/l4wYUGSEAf8z3KBKUznUoxhtDv2OUhbjSyh/cuRSWriOYzn+dLZc3GNEpC/+s1vrCyjycSBMS+0wSQ7CPtZX/u9rrEnoW5Zd712x/zzp88/c3/+/E8+HzCrUYrv7uGdNAeupL4a/RD7tOOzY+uXVJYWeXGuouzFKCN9hTokoxjil2WEDwn01HshDQpmRRyoq5///Of+HHHF8qLPZzsC8x1jHun5LDyfdaR1jWexjg4PDxKr3O6u9XXtZsN8ovNnMMByzFUZ05ffvlqTnmTcoi9iGSGByrJj3GA/iV/tq9mmVA5wZ69nbLU7+wdWv7iPzILjSZIZRR7GtFpdf2dhe0casPPhAHsf5R518xOxpGydLBd8rKzGWhaOX973cX7Y7u66apTLRL1Yu+50bAzFfbwXMaWyxYnJ9cpYFdHuWb9gRFXpc5WxDh3++jsrxpEyVpPi3Jj3NtppPgbbWN4iYzfbgrK+wRamx7m+GzJ/2KJspuxP4H8tC+MW6Yvv8so6rSxoGL/1HYt5o49g3fp3L2EQ5zgb3rlpZZgD4ECe7XYA7SO/3k4A5aJe2ffAlyrZybjDr8resn0gpnivfkiF94G9ncAWBv8yH33nRHmVvYZpNjG2KIMt8mQ/p6xmOo/W92nYoVK3+u7Fc30v9LEXdZeDnWHM9++4LkqCLpdWz7BN65/vOtUaQAmhLnCNaZAP58iwi/7s9vAeFuYUeB9rdsI8rtmsObLjg1ktvfctHZmyIQmq7741Pji0pBQQa9KhysyW1oKcC2C7cGtilSulz5ec3+RpBqu9SW+u57UNcE3v2Ib9axNYrexZ1+WtMWwhuEEW87bMZ9uk9yG/9n4X2k7x2qZybfLVTT6/yU+b7Gh2X4YAACAASURBVPquUbLN875r3sX7tmECK3vWdfdtAr0xn+Lfb5texwXNc5uy6DxlU/qyucymtUldg9y2XJv6z032bNpf2JS+LH5yn/2mWkzOJ3sgeyB7IHsgeyB7IHsgeyB7IHsge+DH5YGNYLXbyoGqdMU2YDXdaLkerBZBUStnYDW86JaBuhRI9DqYKTge60J88VVQhS7kr4PD0ldpXnYwLsrWtwCrKdgI8kC6YED/YkGZGwI4V7/rZo/JdQFkE2U5dNPousUgXZDjOcrBBT+UtyyN+lMX43WhENcVbEf7kZ9KqvAc6VWyzTZG2k03mwRgBDYwVBJGm4wCMhRESJ/oxmER5Fe2YLNpsU9ldHTRUX2iG1cazxqfGqf6LPiJZSzey3QebDEP0kuQCyQoRO91q7RxgXqwOp1MLJaajdoaoLDMD5tiYL27SpsNsGUZAWvqEwDbaL9f9IoKC/3R0NUjQK3T6ZlcTb0CqbgAJsPm4ijKlkF9ZrkM8VBZVlwt6nciXiDFh6NRg3RgsPD8+MRVIrAGz+UmTL1ac4uYj5camiQpHWy4+D5hkcoF305nwZ7jl6/cq5fP/fnJ8Uv39JsASjg9PXadCFbb63WTRGmj5nY6AThVb1RtUwgAm72DAFbDBh7ZtnzZYlu+Ou+7WjwHgG8RbVtM5yZhORtP3DTaCqBdJYKiaq7mJlEudgL5yyiROZ/M3WwZ4gd5ExgEQAg3g+En2jAejtxwOPDpfduJ98I/bOPYDG3HsqOeZ7MIWqzUbPNYgb+oU4CzcABYxnpBPQ6jHCQ2O2kPfimT6oOnFjav5itnYDU8l/Jz2ExnH4INyPPLy1BfJ6f2XIAWuLENIBH9gE07leTrRdkktFkCU16+ODIAFsAElITr9NK9sIGgFpjMdu03YmMDmC0TCLJ/lWQBB/2h2QZZzyT1JBt7axutVUsDAJ5tcs9SHw5/cNMa8VwGYkO5TSZ1OAyNKEpG0Z8oB+3p7SZACe7ldWxq6rN4/eTs1K4DJES5QwVfoq7xNxyQwqTfjo6ODNQFuTeOKfA96gAHAFoEYQCYQj8oUA/lSON1GsfRt7Mv7XY7BkZB/gSLzBdTk19E3RJEtb+fZBBhB8cJxDZt6HUTqEXBCkdHx+63v/2ttx+gtE8++cSff/TRz6wNAhQFMA6OyXjmuAncrFXdbgRHQqKQAB1s4P/ud7/z6QHgoZ0ff/yxbdqj32O9KFgQ7YKAnov+efKVABanArxA/bAuDu/esXbE+ocNAGrSJ6hrtruT4zMvvYnjgw8+sM38/uWltR20S8ovXpyd23UFI2L7XoEDBB719gJYwfcVhfkMgQlIi2fjQNx99tln/hxgM85P4D/2CcpmhDhE3fhY3dtz//AP/+DPES8EIAIURf8AaMVxUEGZAGMx9jyoLgKpj16duW+fhXrHs9gn1xotA/zhPoIUf/7pp46SpgCMEqwG2WjWNeq91wvjERAlcwETG3iumfL/9puvLJ+dbs99/NMovfrWwyTn6gFwYdBVEOTL45dr4CoDYQvYEf2h9RuLhY2P6Ad0nsQYRlkBIMWhMp3wM4GGKAf9ALAan6sSrohxAry8tG5sR/AxwTKoI/YnaO/0z97ebrJTwM0Az9NmD3yPY3en3bR6Rz1+/fXX3v7jF6duGYHjCsrE3IASqIh9nqPdqEQxx19cU4lkzpH2DvZdpxPBrHcTOBjlZn9yftE32+BPe9eoVNfmojpvBxAbB+IQH+L4Nl6QelewGgHNChpGfmyDKBfrwvstfoSwWFVdO86dFBjt5drjZr7Ot+HvMsAR+gaABHFgDGdZMLbSb7iuvrWOQyQ7cZ+CjAw4vvZBRC0Bwhrp3VDbBfoQ2oByaLvQeb7KvDL24FfaoB/w4Br7XJzTD/pupeMg61nHc5Q5jYFdswtpmTfaCevWz/HjtyB4Du8N71sJYLH+XptA7N1eAPajbtn+9H1F5wU6ZuqzEFt8rr5jeZsjqFvfsRSgVlwzYHvVD9P0fVrBaogVzu84xqMs+rFD6GLj+4SA2GEb69N/XCPynYw7/25dCfcqWM2nr4U2jeub2gHLgnevZfywCP2CvuexHgEm55i5t5eAgwCu8eOLdgcf4kXrIogO//KSoPFYuvRhEJ5bj0DT8OcMVtM+JZ/HqCgBZV3nm+Kalv5b16CYx3Xp9TmbwGG3AYTpmpCP+A1lK1tXK5Z5G3tuAp8VbSjz67b+2caf/5Xgs23aj9pTBmK6DnT1Y00PuzaBt8quX5defajjwqb8y9Jfd+2mfIo+1vn+Nv4vi7ey+7aJlZwmeyB7IHsgeyB7IHsgeyB7IHsgeyB7IHvgx+2BDFaLi0wZrJY2HHRRnIuCfkE9rmBnsFpYyc9gtbCRmcFqYfMeoMAMVosMdrGvyGC1EBsZrBaYVTJYLYPVMlgtgDgyWC2xLWWwmvNAzQxWW2fxzGC1wECVwWqBqTiD1dbfOxWgkMFq332xLQMfvrvvtr1zE6Br0/0ZrJZAnxmsdn2UZbBa+PDxJtAYvJjBatv2WDld9kD2QPZA9kD2QPZA9kD2QPZA9kD2QPbAX8IDlcvTk5WyXvHLX7z8b5KvUEO5SABmER5gWyl+4ez/Vk1yn2sv1htlQCvOxCLAJBTZhnCvfrGoX73zun7FDHkMHqtl2DDHoWCj8Xgocp+JkYXp8IsvyPksfKnMl/5qZBxgWmVEKwK7ipVcXGDg3/FFdpmdutigeSlTGu7Tr/nNTmGkU+Y5LeMmydEiWE1BbMpwtonxjvWiX5rDhyYrVq+vsTuULc5tYkrTPNVvyuQBe/Wr/zK2AZSRX6CrP4t1SN+uyXRKzONesrPgXBnUNG510Yh1qYtNaz5YVd2CX6wLE1ilmtopWMQS28fC4rNRe10SyMeRfABfqSZWNgWfQQ5P7aTaC66lek/n2jY9ABQNDhvzoGWILBq1asPBbn8swLg18adhQy4wn8EGtttGDYwEgdUD9VOPsptNMKvFDmLSvzK5T+27QKXI/HG9GWXXcE4WArdIEjtBRijYA8YKyoO+fP6tO3r5wl9/8fypuzw/DTZPhq4ay7jT67i93cDwEySLAqsNNtnqUQLVVaqOakqwgVKkjUrDzSYjn34ymrpFZK2rrKpuHvurCeTAJpFpbwX15FD4brvnWlHCB3UKOUkcK8hrNgMzWaNWX5PtY0yijJR5rYuUD9hP6AfEFdkYwIxBRj2wTZAlBcx/vo6j33h9OEzMIl4aqhukocCuB7YTHKPheI2FiAx8PjximDTaO3YO2weRDQzSXokx5cLyBBuTSUyBoaoR/AAmG7J5NZttizfIELO9ge2Iefb7V2tsSYeRCWx3dz/JBUr65WJlTDxoC2QvO70IjG++XiohtnCcnV4YEwwY6HgdbG3W/qU/aUVZVO+3yThJTwqzhcY/xkEye6BNKWOlyvWpfBvTg+2FLFaQkWK/h3gmAxbigvmcXpybPbiXcYt+gtJTyiR0cOfQ9SLjSrVSt2eBKY0sR6gHss54OasoOQqGE5WzZLyh7JzDgPmEclx3Dve91LRvL92uSX/u7PbsHH02x4XB4NJYplA+gkgOD8FglGRntb54L2zkcxuNlpUL7FeUN3367TNj+QJbHGVtnz9/aeXVsaAN6eMIrIfEJ5m9wEJFtjYwTlEG9Kc//anVNZiEGM8oP8c4PBPSlTgGw76VHWWy+UOlkqRCr67Mt2+/+86aXKOxGy7mFvNgyCNzG5jVjBXs5z83O0fCIAU/ME2tUjVmO/iM9o+vhhZvOs7uHe65O3cPQ/tarazsypCKuGX+OCfjFOxkvOGX90ASlv4EkxcZmxAPZOBDX6LjI+MT7YNtDfHLOEF9kTkM15+/CP5/+eLEff1tkPL85punNrb29nYtH0jlst39j//5/zrUMY6L/sDKgjauUnms34uzM7MfrHWsr/2dHbMfdTEaBbnk9x4/cf/4j//oz588euQuLs5CX301tPpF/8+x4PnzpxYz8CH7Dev0oqydMm+R4RK2kMkSPmbswbdsd2ibvI56Z5+AuqOfUVfsx8CSqIxGnMOp3Cf6Zo4R6EtpG9q3yRk2m2usn5zXucjWivJNxxPr98DIyAN5g60Ux9XFaI25jXYi5jm2Inb0/Yv9P66z//RtdRDYTxFTjWaYF6HsZJxtdTsWP9rGT88uLA7xvmZy3u3U72H84nMR15QkbHUgsxvk14uMXyrLq3NdlhHxqOzLnDeizl9FmfWlq1ncqh9wH+O56J8k5ZxkqTEmYPzAgVg6Ow+srmBiRaz49nJxscY0zLapjLDwAftzPEfZIlXi0yq7lmQmca9KUWo/ruxb+p5IvxXZ4za9I+g7l7J18Trs1Y+OaCfLhHtYJmXzxjn/7Vm+qlGGul5fk5XE3AkH6qTVCuOhvjdoPvhbpZqkHhNr4Z71r6xjpFVWO31vg830Gdou6wHl7EU5S2WVRb3pO5QyyTF2mB+eq2yA6CfYx6AuOcdRplrP1DyP7M+Vyprcscqksg5V7hh9DG1D3nynCczRwZ++nVWC/8PHdOFdCudpXEvvZ3hXY3nG4yRhPRitM+dyTHvnnYfuwcO3fJ5gjN3ZDXPzZiexLYNNzd7pq0kSdB3ctfSy6SkG0loQ2dh8HjEN0lFSNuTzugxouJ6kQvmOYu1NQBc+viKzpf79x3T+Y7fvL+2rm8BY1wHXaLumuS79Tc/y8XkDC1wxD+1Hfgz5a31uY88Pnf6Hjn9dd/yusVy08Sbg15tMX2b/dfn/pdNfZxv9f53/fuh4+K4xkO/LHsgeyB7IHsgeyB7IHsgeyB7IHsgeyB74y3vgO4HV+KKpiyDY/OC/AVbTIy12roPVLE0lgWwUvLXCZknEma2WCwPXFBf/lfGL5yqpWQOoI+aDzRgFgdEGADMSOC9JunABNvwmqQ8FewFSpz7RDRsFdd12oXUTk5luYJRthChYDXkwDcrHcyymq818lsqiFBeBdfNDy8V8NgHgdBMDNpTJhrYakB5JC9664GFx5RfsE5uXPpd5KsjMy2hG6SsFcOhmm0rjID9uAujGSBGsxn/rJoYHP0X7i2A13ZRiufDcsnrctIizWCWAJgBOtqFYAKulPNMCPrBdGgPmW22mlSQXqBtm2GBQ0CrzaTRSmw0bU6GB4e9ajwSrzRbLCDUNsp6rKCOjsRHOQ/16IFdE09WrDeBc/RGeFTYxqlUIYIZjOhi6JUFaK4DnUmvTeoHdOFrNpj0Lm0AKkltG0NUSfo7nxy+eurOTIC/16sVzd34WNkTHw4FbRblMAEq63bCJ9+Cte2vyvrRmimdZ/uhQQiXUVmHTGwekSqeUNF2u7Hw2npkkKLB+lSiR2Wt3XLsXNpogk0epUKSpNiKgrZUANIhxxmQA5L3OkOfrYBEAVWgLuxGE1+3uGIhtcNk3cBh8PGO5Zks3ju0Occ748fKvEcAHGyZRQnQ6GrtJlLv19Up500rdAHnNzq6bRl9hk5JgCGx4Q3ISx8XFpYEGcL0aAVzYcCfASMEiABIxNvr9C6sLABcIHlKwGqRcCTR58OChbd4quA3jC0EPsIlgteOz89QuXJLqOz+7tE3088sEJhiNQiz4o1q1WGq3O7aZjDiysSz2iyF51WxTUDX6QoIztP9B/dJmBRZo/+b73Wpo4wCZAMiDA0ALbsxfDPrW3xLY4+On0TCwBfxHcMb+YZKjbTZb7uK87/MEqICAA9QjN40Zi76NQEIxyt0CLEE/wxb24b6u9/d9ng8f3F8DKxuI7e6h2QO/0T/Hx68sxuBjbvAeHOxZ36tScuj6+VzEWtoMX1lZAFYjeOjo1bEBpwB8YhmPj0/XykLZ4k67bfaDmYxgNYBdKEMJUBcBIpDcZGwAnEEwEHxBsIACWSADyjFUAQLVet3AMciH/f87j951b70VNrphA8s7mU0NRAh7WF7EOUB2OACyIlBpeHVl/sTfIV+KA30hYwCgMgJNri5TjMEWyC3jOLh7aDGGWGZd6HgE3xDshXMC6fBLO2Ez/QNgG9MDrEYZULQjlh2xzDkJ7gMY08fbw4fWLhCfJqfb61kdoc5fHR379ACoPXsegWsvjxJYqtdN4EVXM5Dc//e//t795Cc/8feenl8YCBLlpW8Rz7T5iz/9ydK8evHS+uS7IgndiBJ1yPN//ObXJq8JsJrJOA76Zg/iYThKstGUkIYPWXewQduFArMM+BUlG/Fc9Bts1/g72ynaMvOBn2mP1h3ilmX/2c9+ZkA3xCfjFkA6yHPiQJswwG61YvEDYBiBLZiXloF6ODYin9lkasAZgPc43imL5HJWcRenAfCHsYt5wh9sswGIH0DV+tEF/KDSpfSPl/KM8uiPH79rz4U8ONs+nmUgrcuBxSrA0FbGCHT3/ap8dIR+DGM2jr2DOwZcU9sQwxwr0QfTn6gfldvms5An/QMAKm1buZprRHlxBQTh2Ry7tV0jHthOkYY+QXnZ1yE2CGg+PjlxL4/C/E2Bu7CFNuOX82qVPIbtrC9c51iDZ9LPANiX1rt8JIO/M3/14ab3NX0X3rQ57AFlcZ6Dc9oA3xRBCr6/jPGlIPa1d1n5CMWnryWAokq4Yx6II/gmzHlx6DsZr6FdDq4SYIq+xJhKWW+tT6Rn3cI3LAd+CVBDHRMkuZwvHGR5cSBv9hmIG/UNryOOeN1/FBNfFvS90ANNo0w9+3fkj7T8N+qfaRDvnA/gGvPUe/Fcjg9oG0wDGxZxro1y05+oK4LVwocGCay2Bii0+k8fQQyuLi32B4O+vTegDmkD5nBvvf3Q+w0gfMiC4oAkaCOC/+oNBS/i4xG+oyfZedQ536vQ//H9KfgrRIFfe4gfKKEeF/Pw3hPiJbyT+fNV6P/C9XAzzjNYzZrYf8uTbQBVtwWQ3ZQejtyUpsye69IrCFkr6KZybQvCu03+1z1/U7l0fNnGb5uesU3+P4YA3rTOVnZdx+Gi7W86/aZxXp+7zbxgU3odo4vneo+C4TaVsfgM/vu26X8M8ZBtyB7IHsgeyB7IHsgeyB7IHsgeyB7IHsge+PF4IIPVYl1ksFpkwJpjsTmcFxczMlhtHYyVwWphMyGD1QKoK4PVImNlBqtZ/5nBahmsRuBOBqtlsBoACwQeZbBaYDrEocxqGayWwWr6DpLBaq8zR+nHJxmslsFq6EMBDCOIN4PVfjyLbMV1lB+XZT8Oa24CdcHKm0BU1wG/bgs+u23624DJrivHJj/cJn+t0W3AcJvW+Yo+3xQpN9XLjzH+M1jt9fVdrd8MVvtx9IvZiuyB7IHsgeyB7IHsgeyB7IHsgeyB7IG/RQ9ULk5OV8qSpVIYuiCu7Ep0lC5S6BfERWY1WxgoyICaw0UGVL8aU2Y157/oDSCq8KVt+DJXGa2UEaooZ8Jnha+YkwyoXmcZca++rNM/KgMK2TuWa83m1brMqPpWA+ymxZLrZAXKmK7UDyqXqZs+umikrAT+S+cSaVTYyGepz9eYt+Rr+nU/JKYx/ToeNpT5uQWZs3hoPspGoKxvWJTXr/i5YaN2Ik3xq3g8wn+xHj/5LjKrkT2gyKymdc3YQ/4q93MbZjW1v+jnso4I+EGNeaapVZI0i/96PcqhNEQWUKU8PSNXiWQKZFkUjFi2cAUWj3UWgpBK/en81/GhbYIlbQXNQzCQzeZuEUGQ8+nCLSIbGZ653s/okwmaBCNFkpYhK5tbVV019gmrycwtorQiGNES+9o620SzFWUxO13nouToap6YDXwboUTpqgp6MW/Q8PLc9S+DpNT5+akbXF7488nwyi3nY3+OGGxFucn9gz3rrzwjRGR9uxqM3FWUv5zN5o6Pmo/HnqHF5zkeu0lkJlvM524ayzWbzNw0MpCBTYLMamg7JjO6XLnJNLLTQS42smHt9nbc3n5gTgCrg7LFUMY0sDckWSOyyqFcnU4AFlSrdUcGncHlpbuK7FaecYLMavOVMTCoLFO30zP2FNQ5JT7n05n5x7enGJ+tBhgeQr9QaTQdWOm8fyYTY3QbDK7WmE5m0X7EXZJ92nG1RpBTUulhbfsXZycG0p1MZsba0b8Ksng4er1dY+0AIwV9CDY1gtLAiMd4BnsNWWcAWDI2uwWkZgPA8fJiYPJw/avEfMN2gzRL0oKSoYLtt1pZa+9s88pIBBtZp7CRQBAwzrCvA+OIxoNKhYFZK9R76lvAPGRSqu2WMS2B1cbkZcGEynoUhqSOSHMqy1qlUjU2JjAfEeAFO5U1jXkC9EN/AvRDtpyrq6FrRsld2EgmvDsHh4EaNcpoMTbAQEaWuMVibnUxnY6trlF2pu/tdOxZYAXifAm+JKhip5dYU1D/Jv359LndC5spSfn22++sSXaSMQb39i9D/FUrFddpB5aj999/3/393/+9P4f9ZLGDPbQBbZx1gXzIMKRMMrj+6iiwTE1m4zWZN+aD2KA9J2dn5vN7D+4bcxWkGlUGlOlVBhRtlixl7777rjHbnB6fmJ1gCvvkk09CO603rN5Pjo6M+Qw265jOMavealh9gaGNzGdoZ2StQ4wrwxNZcRBfZCD7/PPPbRwEA9zjx4+9PWBW+/LLL/058uR1+IcSorCFTEFgy9P82d6RnoxTiOVRZNM8O7twkGnEAXsIaANjE+VKwbrHdvrLX/3GZGSfvXzhvvjiC39vrVq3sqOskIbF0T/vmw9R55yrHO4fGNPOwe6u5X94cOA4J+u21yUFyY52sLdrDKmo/9PTwBIHH/K5ypKkZQe7D9sOfmkPfMY+yrN+xjaL9JRehf94L3z/L//yL/65X331lbGjoW19+OGH/jriin0d2LZUztXab6e9xi6pLFmsx/7FhbUF9AO0bTlL/TnYYNkWatWqpalXWnYvysfnoh9LksGQOw/9LQ7GOa4xbvFMAvvQpmfzwMAJgjVjom01rR+AdKfNGytp7g2mQ8bkaJIYN5G/MuG1oyTh4eF916iHOYCydeoYqvNt5MMYRn3xHL/sw1GOl1EG1DOrxTEa9jIG8KvjCP2DPM3Ptdra3Jh+Q71RAvH5ixdr/aQyjPJZKgOq7JLwPZ+FNOxL0c/NIitts9M2G5Rla7launpkwFW5zeL7VNkHQsqUZkER33lZp8V3pbJ3Un3fUmlc9R8Z1Ir5MQ18QJa9MNaFsajI0NaIUrHK7Obfk6KflGkXdUiZX2UaQxq2V30/gG1kwYPv2a8vMI92kaG4klhli+x1Ju0LOfooJ478tS2qZLq+2/E6fMm6Kr7/KUOf9me8jnajbIMa79XIkAibKbfrGQYX4f0pfBgV5uaBPTaw2eE1Nr2jp/f40fjKmGHRDpT9c2cP7ybOvfXwgfWpYFYD0y2OnZ2uQ/+Go9VqumYnzJ0xDV3EOThsIMta6PMCO5oyq6G+yLitzGpIN52EsvhsK4lNreLCs0Icijyo8XKnlqDvsZvWU7Td/CXPf+z2/SV9g2dvAw6jjdsAsL5vmtuC57T/3ga8tSnNJj/oemCZHzbdp/V6nV263rlN2Tflu6mO/hri/7r+pMz+N5le/a++3fSM26a/qa8slq8s/2Kam3zCfrysb/lriIe/dJ+Yn589kD2QPZA9kD2QPZA9kD2QPZA9kD3wt+qByvnxyUoXvnUBlS+UCt4qvmTyXl1MSbxcBWAMtfxsMTIsxK5ERlMXyz3OJcp3Vr2c5bq8KCvNNo28jGB4utqsgCfYqem14m8DVgNQpmxjADgdzV99+11f2pGHApXWwT2B3QrPTKC6dbnMImAN6RWspgA+rUf1oW60qD3FMtE2tUfPdSFM6xobowrCU/CZ+pP24Vf9r6C6snhAWqZRCVRlR0MabpLoRgfyU5+zDNgAUFlSBSYq+ENtpr+2AatpW6MEjG8vIrOrYDX1p4LVDNyF5hSlFIv1BpxRGRgubDiETQMFqyF+UntJaZA+gd7A0heeNJuuTCZyMZ3ZOf7GbkFBb3gmAWoqkxTOA9DHx0AsT2NVcct4Hc+k/AzyJOCp3Wy5RitshlTrDeciYG45X7lVJRjqN1XiHglwaqsoS7qYjNxiEkBp48nQTUZB1gggMz4Xz2yYHOo6WHMY7wU4CXKPPp/x1LkI8JoOR24WgQsAK3AjDpujjB8FMKkEIeRy6HNsjNnm63hmoECAT+7ePfTPffjwHXfvTjjH5rFKXM2moYzqZ9RpM264Isb7g0uf5vKi78aTkT+v1xpuTmnXRQIgYiN+dz9sjkE6irHkAbUEL86XtnHu21qUAW02kvzWslozMJxuEgLwR4Aa7qUf9vcPDRiHfLRfou8uB30DEIwHVxZX2BQ0SacIGvRlrCeZtr2DfQMENButJA05T+CY09NzAycBfMXNTwAOTVbvKkmaQk40te0EsgRYjf2MAnYBRGQb3O10rE9HnRJQgrrlZinAZARewB4CkviLMuomPUBplAdtd7tmm0ptAaDIzXvELfvAuw/u2yawymLqCI6NW0pSAWBKWUaA1QjI0E1p2M62gE1u1ininYAhtBv24cifm9L7vZ012VCOfwC0QFbTt+X5zCQCIfdJMJmCMxrNmvv66699eoBj2Hbgc4JOup0d8wPkJZEOx8uXR2mDfbEwycsPPvjQ6hG+JPAO/uB5dZWkVAH2gswhDpwbmKbft7Kj32OMIU+CJnV8RzycngWAEQCiBPIG2d9dfxlgP7YFBav1dnds411lb7GBzRhGvRC4BhsJNkLdMZ5fPHtuPgHIjOXa392zugYoluBFxJgC65nPef/C4vmXv/ylSWTCBsanSsciLghSQByxTv/jP/7DbPvoo48sNgBWIyAM5SMQCvmAMQ8H/EkwAoB5rBf8sl0gXhS404qgiXq95fqDMKYgLUFvAKv97ne/89f/7d/+r5XlZz//1GRVv/r2Gw+mw1Gt1AxIh7ZFv01HaVwAkIF11G13zGaA1dgXjIZDA1le9S8N6An7WUe//PSTJGHZqrujoyBjCnsV2Mc+Cu2SMD1NjAAAIABJREFU/kH/xOtoN5TZRSzRVwquRXrKyKJcjDnU7T/90z/55/7rv/6rxS3yA6gTB8Bq7AfQDji2oqy0p9NLgF3YxZhHndKHL58/tz4KwG/rqwEKj0ezWU/9qsTYal6VcXxl7RTloG06/0HeZR9aIJYoWYt+8rIfAPQvnz01YEhvb1dAk2/ZWIA2y/oFWI2gvW+fPTdgiwLjPDAnIsoPDu4ZWBb1xT4W8aBzXfrEA/ejlCCeqTHPekddnJwHadTVsmrzNNQ/2yz6dZ3rcP6gAGu1Ac+kP/EcSpOjH311dBT74Zdr0qXaRzH2FJyt7wvanyhYDePJIgKmMN6y7cMf+u7EvkvfSX3545xe59tqA66XvVcWgQU6z9H3WTwD5VApXQVgtVtBRh73qFSoAhcJUMM1SKgzvb5X4YMEHKhz2oJxiB9TqNQq6pDzFNQbxyv4TmNKAXZsZ2vvXvOFW0Uw3GqR3oO1v0ebp6+QH8dqXGP+iFHGDmzXsVKvs1zFd1nahussC/owxhf+bnOEbtfiAu9njWb4KAOy1gSFAqy1iH3LaDhxw2GYm8OHOzthTh2O0P/guYyR+Xxq/Qc+DNL343p8Fvo+gvkPDvfdnXt3fT77+/goI4DhAFrrRuAa3ouimx3A/PE7JL8uQ1BaEaxWr4f1iQC8TBb7d594bANWK1v7uQmAIQ76i59mcMb2VXAbsFQxbdm9bBtlFmj6Ted636Y0ZWts19m2TRk1zU35byr3NrYjjcbnNrZtypfXN41L20fBD5vyJqDVbYFZbzL9TbaxP039Z1wkF5ddZ882/eY2YLjrnl+MqbJ//7A1nHPPHsgeyB7IHsgeyB7IHsgeyB7IHsgeyB74a/VABqtJzWWwWmKFg1syWC0x8GWwWgarZbBaAFJksJpzGawWNrczWC1sMmewWphIZbBaABFksFpioctgNecyWC2wuqKfzGC1AN4pAz5ksBo+4shgtbC5n8FqCRDx+oeK24AufiwLcxmstn1N3AYslcFqwa8ZrLZ9fIW+9XqA15sEn6U+LD1zWzBZ2b24pmCym8pSLO82/WYGq90unnLq7IHsgeyB7IHsgeyB7IHsgeyB7IHsgeyBN+cBD1ZTNjJ+VY3FD2W60i9zy74sXqPBl4WAtS/2KunT2rXrBWY1Fk+Z1Wr+y/MkA6o2lH1xrl+lF5nVElORLoAupbxJJhK2pPzT+doLv0iC6sLR+teQry+OlFUjF530a35cU3YuZS9gvehX1UhLVgaV4EQavZfPV2Y1tRl5qyTcTQuuxc2XsnpR9iMtf71aSwxeBRlW5lssC+0p2lW2cIdyMJ0yHahkD67zi379sr7IrMZ81M/qf/xdJXbKZGeLzHBalrKvXOfCiLZOMJhY32rS7iiDGVYyRUJTYkBZ1mYLxMbrC59VYW9S5g8wACizmvYPWu8uMgNAvdII4ZYrt4wsFCirqRri6/vIaqbSYPDVbBbkriCzqCxTLEO9UnUVylB6ydRQZuTT6gZJm26r7aqN2AdB8jKmqaKjiYxoof8L/cxstnCLKN+5nE4c5TLB4kBmtdlkZMxqqxU4sCg1GNjfcGi8Da5GxqzmJa6iz+fjkZtOQhnBxEA2BsQn7wf7BeNTJdLABEa2GDA5gA0m5HNlDB+TCZiNAnPCkyfvu0fvPPTnYKkhA4pnZbsaxLLPTGIMFxqRWQ3nk8imBnYEstzNfD2z7Klf9cxqUXao1eqssS6hLr2fp4nt0ssgRRnHWq1hFHm4Po9MbJ4NMcpoquQxmOfIbgLJRI5lntUhsrVBxlTlES+jtGv/7Nz6WDwn9RUizVYV1sBFYsdBfPFZMJGylWAHY12AnceYlqYTs2EyniXZO5EQRewZu2QtyeSBZYasHWhDxmri5dmCnBLYSshUhH7IWOKE4Qk+UPZKHV8YYyrfhv6NfltVK1ZexAxZu0bjsfkNMoxkPzq4e8cYfRDXZM2pNepufy8w/DWbLWNHA5uOSgGq/bQBcUX7VeoR9UC2EKRhX9Rrte25qAtehwQo2MlwQAaU7G537hyYJCXZl3xbrldM4hBsXOznUVaewwba//Tb58YyBXafNL5W3a9//Wv/3E8//dTa9cnJqTEegUGJjHH7O3esXLCHjDRqG/Imc5LWO/zNOEQaxgzisT8ILI9gOUSfzv6K+UJKlbEBSVyOrWBL5LNQD4xJgBdZL7iPdYc2QelYSr/hWUcvX1l7AZsYWe7AtGosMdPputRvbPvIm/l/8+xbkyL7+OOPjVULNrDdwUbGnsoTw16y3/37v/+7lRH1AilQHJC2JIMa7CJrF/wEuVMcyJtthyxyvu9sNMwnaC/0J2Lm4DD0ybVa052eBZYptP23337bn3d2eg5sbzj++Z//t8XeR1LG56+O3J///GefBgfvhZ8H/SAje3k5MNvajabZ02zUjPXqzv6BnU/GI5NGveoPEitRrWKMg2BYIwPP7k7XvXz53D8LPoS/cKB+tI2wX0Ib4ZiFvpYxgRjgeKRzM4xTlHZFuybTEeLqn//5n/2z/vM//9P6PeTHdg3JVvZFKjOKdmAMYe2Wq0QGWdQPbYP0J5nVXr1K7XEe5yO+fqu1JBPc61jbRBvtdQOoF2A1tgv4g8/FL68jrqyPFXYmZXhC/Cjr2OAqsJz2z8+Muai7u2NtDW2OrGbdnd0kr7isGGvji1cvjckSYzqZOH37igxI+/t3HRgjccD/Kg9J37JMvrwyz4Sf2VeAsZFtxPc/wxCfkDvkuA8fsB9WRlJlTUP7Yj76ruTne5HRDeecD8CGs/PAQoe8lbmT47Wy2CK9jonKlMV70cdTCtEzMQuzGn2o83yVTA3MwWmepB/D6Hu3vgvovFrfYZmPpsWziu87KtmJc50ftZphjhykkkPMoo2xnYXzcF3z8c+OFFvIj7GGemb+ng02+gZ2s3x+bhgZPOEP9tPKjuqZkaM8LM51zsJyg02N8/ElWNaiX+EvleZk/6is0Fo/KCNjysckaaEjU1xZXGtdGQM15DvjvZjvcOzFs5g/YtTeayPDM/JvtRomsRoYgcOYDGl6sKvhwHxfx32WC3NxxinkgVXGdL4I70MaF612w3V3Qpu+c/fQZLox9yGb2s5uYr+DvDpjXOcRYE9bVcJcHsxqeA/CEYCXYd0jvH+neEd5eJBZzd+zQQY0M6uZu/5mTrYFoqlDNgHdytYs2Z7LHGp9i/TR16VfW/8s3FN2XxlQ+bpy/NDMatsABG8CxF1XXzetHX7foN4ErtqU700Ar78kWC31i+trxmpTWXlvC4BjH1300XVgtm3q8Sbfft+6zvdnD2QPZA9kD2QPZA9kD2QPZA9kD2QPZA/89/ZA5ezo2GRAsaBYJgOqoKVNwCAsVNiCkAegvA7OApSj7EVcZUDDC3RI5Zc84znAalywDACXKCEqmyIKhFKwmi4WqaSgVu1yORfwTZI49HbEhefFIslsrH3ZVgCrMd/1Ban1QNq08MPrqIfi5gNywAI002i96OaQlhG2r4GHohlFQJQCqnTzw8AQ9fqaFGbZYsmmBTu1bdN51SVJOwWWKZBOfVb8spDPLqbZZD9rAxtU3NBQ6aKiDxMwK4He1Dbkp5uK3JTAfep/+l0BcCHmQzzjtyw2ohpTSLP2kXmSoBKVFd+GbANMblBQHYBkfNZ8mZ67vtEoMqACIlSwGuRdNoEmozKkq0A21yVJGN2co5wMBIF5oC6w8cH2x01cAJzKZECrK4dW6NNr3UFSstMJkkXYIKKdAewV8sdBMFMAyYWNHR8bEUDWAJgjbrxgQ2wSN1lHw75bxI1rSIYC8OJtmM0N/IFNXsiM+fa7mLuLQQCTTSczV6/GDm4xtzgcXw3dIMqMruYr14xScYf7+7a5VHNVNwEC0Dl3ddl3R6cn/vz85Nwdn53G81PbKHvx4pm7F8Fqjx89cU8eP/JpwADEDUYPDhiFzWNsso3iOa4TrIa4BmDHH6hTOB6+mk7Nt6grAC5w+I35CBZEnU8nwT/Y6IUvvK8gzRxjo1mvu6oHDMa2YENGksGC7KeBY0SKdwYQJAFt0yQTrHKZkK9i7KlM4cnRK7eKG3qrSsU21/f2Duwccco2fnpyljaDmwl8ADYM9ifYfFVgHDfF+1cDA9nAHwTcAOiTNj/TxiwQnMxHwRaQE2Ws1l3FwGrYyORmJvKjPQoawEaxgsBYLgXxKJACaQ30s0y+xfUysBqAIgQnPXz3HfMhgD0E/aD+Ta600fbgSh/PAorybSaCkxToA3u5ke5DMW4QAdTy6FGIbQAkCBqDzK7Ka7Ls8APBFvAlQSqQAaXcIQA0thFdr6yBRUJDCKBY66OmU2t3z5+9NDlF2MINfMh4/eY3v/H3/uIXv7Drx8cnJkUKmT8CZe7feWjSfrBFN8A5Z1O5PQD2WBaUm+BX+Inp0VYm0yDji/ZLsBrihD4BuIi+HU0mZufBnUMDhbA9+7papHmUzz/2nyotijwZ5xdn5wZEA3CBgCRINjNu2S6Rv4J1ANoZxX7y+avnSRJ3d9fiCvVL6TX2a/iFbwiggS0Eq/3+97+3MqJeKPcJyUTWBeqZsY14Y1kUiAE72QYRP/Qn6oLgNvSlbz18x/t/Op25b58GsNfZ2YWBt3b29wz49X/+z7+aBOTO7q4B5s77A4tt+JnPhT9Z7xWXrh/sJnncbqdlIMi7B4cJ1DUa2r2jq6HF0nI+NelegMD29gLYodNuGljt3/7t30y6FM9n20FbJ4gPPqMMJfoP9gMAj9K3qB+2F4DPOKfSeT7aFIFxqB/KCuOXUqroi5g/7mXb8bLIEYzuQSsCVqPfLs7ORMr52Nr+oH9h/X+nqfKmuwaYQzn43IOdO2vyiiwXfxmTHCM8ECqORzqvxNhlY9wsyXxfXV4YWK3dSwATxF0C5HXsHFKDjFuMIwSHff31t9Y/e4D1KABkej0A74I0MPpd1umalGonAJ7YHyhIVAHQKsHIOQzAagAv48B9bCNoL/QR/EmwI+JB5VP1Awad87tamHPimQBTsw+gn/EsG38hTS6gHl5HXSgAXcFqnLt6MH0E6SjIUufyKg+qEq+wSef/tH/Te66fL8V5js7Vy4Btmjfy1bhTsBqlJxErkGsPdd6zvjNIeYf61TkC/h2L7WOC/ZyC1WAr53q83/cZnc7aGM7xSvtmxA3t1PUJXLd3wOXKDeOcGsA1fbdgPMIG5oN76X8F/+uaweZ1gpR/kENt+Edssk1lQBEXtBn22McLk2H6IKXddLu7+8H/XQA7w7sL5pVxuu9jVKVuWV6VPR0MktzxdDZ24zgOwwbGePiQJ+SPdvV2/IAFbau3G95Xer2OjQ+QBG1EIGijKaDQRsXNF0HWsygDSrBa8G16v5vP03sr3tx4EKwW/h3abiifpg9/vQ5UYRn+SE62AXn8SEz9UZlxE0BKjd0WLHVbYNY26cvAZL5vFODaTQC126bfJr9N/imW6SYwXNG2siDZ1v8/RIDdFqx2E9jrvxqspj7Zpl8rrn9a/1my7l7sKzel3dRHfR/wWe73fohoz3lmD2QPZA9kD2QPZA9kD2QPZA9kD2QP/Pf2QAarxfrNYLUkeZnBauuAJ/2KfBOQDmGUwWphcTaBOxcug9WcZyTJYLWwuZTBas5lsNo3ftTNYLUMVstgtQxWy2C18BICkE4Gq2WwWgarJSBxBqtlsFoGq/33XoS8rnQZrBa8cxNgbhs/XQduy2C168GvNwG2vi+4LYPV/nb7uFzy7IHsgeyB7IHsgeyB7IHsgeyB7IHsgeyBdQ9UTl8d2eeuRWa1xPKSJP82MashW2VWK2Xecom9aY3Zy8uAvl41+JaWyqG1FfIPpm6y4TpmNQXQ6FfpiekqMYLA9mT/OjMW78WXzjwqBWa1soWNRZRD5D3bfBWp8oEEQqn8H76MTvJziSVL2dQ2fYWvX5HDJmVxKDI54O/qE9ilciwsk/q/WE8WG8KEp6wAbrkuO6v1tcke9bMyw9Ee9Q+/gGdZ6P9tmNWUMQV56tfxGkvKlqBf3Jcxq+H5m746pG0aI5tYCSurVO/KrAaWMmOYqK0zEdIeL88TGRrAbKHP5bnKgKLObSOtul5fKa4X65K189Bm65Wmq1UCc4bGj5f9lMYPgVAcGhuQqFtF1JvGti6w1kVKGPUFNgHGoDFwNBpr+azJicbm7Bndok/AfDAdB2aRVqXqOo2mP69WVsasNhlfOUeGtuXC2ODAxkEp1r29fWO7gTcofQV2gUYjPLgqEmB45lVkDFrOl67ZDhtWB3v7bmcvsJvUqw0HhjEcV4OBOzkNbGoXZ5fuoh+kwc5Pz9xlP0hfffvtt8aC8+DBQ/fo7SADCmY1sr/A55B/wwFGk7OzwNYGBqNK/EIcm4eUm4RMJ5kTEMvVyIyCPupqEPLxbBJRghPno8jU4lmTQMlHiaDIauP592J6lX3yTBciA0pWCuRH9qzhJDGZTVVGU9gKl5CLjfEGe2axfqfjkbFt4O+Up7p7935i3nIrY3vqXw4sTmrN1hpLE+0ZTcZpk2G5Mlaes4tzYy0aXo3NfjCr0TZIbqXxtGr5eAlU+A5sTHOwZIQYgMwl5Jj8ea9n9sBvjHMw6JG1CL9kGgNYRNmPyI4S6ivUI/Ig04yylIDpkExFV8Oh2Ql2DsbVnfv3rN9AHJJZDfVL9qPezt6aXKN/aDxUlo79PGJVmdVYRpTryZMn/k4wt5Ah6fk3Tw0IAkAI06MszBNhwX4bzGpgjsIBti/6BwwiTI8YZBzCN/QD/KlMPGSewzyBvoWdP//5z33+H374U6trlQF9/vy5MQw9efcDKxfuIRMY2iYZwpAnmaXAUMXngqWIdQ3bWUbP0hTZK9GXNJqhL8J1+hYxY+WdTo3dCn2SyryRFQc9Ne1RqbO9vd0kPSmsOMPBlbF2IT1jptVsmg8h9Uy/wRYwzuGATCrjE+QsrCPYQjY+xBdjDPcyHsAaRUZJ2EuWrz/96U8Wq++9954xgWk8KngdeZDtSRl7YCPrAnFENinE/hdffGHx+cGHQWZ0uVy5L78KIE6Uy2zb2XWQm8UB1jfG2HyxMvY1MKuxjtBv0f+oQ8ahW9VsDIK99POhjE0tyAjHeWq30zabwaz27Nkzb8NwcLkmdfrWW/f9ddx7cRFkTD/77DNjO2MM4jrKRLlP+OPp06c+PWKT/S1YEcmuB3ZA+g1lMok7z4oa5gmofz4D11h2tn/8qk94D34RC8M43nn20MgahDmOtd/TU2PUOzk5tmfNpknyGPVO+w92d+wc9U9J4gd3Hqa248fQMJeAvWyPXhYzSngrCxPs4XwM9axMk5znQK6cY3GjncYjna8224nJCm3cWLRd1cqFOvnyyy+9bS9evHIY53B0u3ulzGqoH44pjFmkR1lYL/Al2yZY/1inKNcsstjWqk2TAUVfyvYIGWTei9hhm0L88nmIc/qE/TFs8CywUVIcfl7GOUxgfg2stCojru9KsMGkYPt9kw0FAx1Z6PB3yoBqWfSdAs/gnFnHULXTGxIP1EvZe4HOh3UOrO8Ieq/GjM6TmbfOrfx7f53swx2rH/S57HcDy1pgXAtSoW1/7t8L47swzlU2FJLrOAJrYSgg0jDuFIgGGzm/wC/zUclOjVmVosW74yrOg8B6XFZGPFufyzkF6pBjiL6/wmb9aEvnPiqBq0z0jFO1uRgLTIP441gEKV+yH+J9gHKrkLIns1q93nRuFfyJo14PjG44aOd0mubCk8nIYhx/n84pITpNMvKQu4/MyGgfh/fu+PwwPjTbIX/IPNtYcWff7e4H1jf0d72dwL7WatXdqhI/dlsldmn/ThBfSv16Q2TOXvnf9La6WsmbayxjKJO+0WZmNavwv8GTIhhrbf1wC9nNTek3gby+KyPadexixfaqbbfsb3ptGzuvy+NN5P99AHE/NMPWbZnVaM82IDP47odOz/rZxh4d57dNv6nL0PtvqqPrnlUWGzfl9zfYjeUiZw9kD2QPZA9kD2QPZA9kD2QPZA9kD2QPbOGB7w1W02dAPo0v9rp4wBdZbGSmI4EG1lQNJcXai7RL8hvFl+BykE3KH1mWAXSCreHpugG5DVgNC6lmB+TwBHBTtrAxn4fFXB43gdWwsaGAsCRPA3BSyAsL2AS76OI68laAlAKq+FxlCCv6RwEBarOBn+pJok43RXRDpbigUrZYuAmsBt9S6hFygjwHQDAtfkOWNNTdalURacgkFwvJPwI4mk1sroQFb+RDH04mAH8EYBPAN61WWKSH5Cufi31RPgs+56YgnkspSaSfzwOIBPazXpAn80F62h/2WrkAj0V5grQAGgv1i/S6YcK6WI//pQGJ1heMVhY/kHD0oDCfadUkW+azBNTQusDa7ypq+4QNhyTfaUC91XyD3M66lBJkLHG06p0kmyggJwVN4lmUVZrPpmu9hbVxUrWxOHGhul1PskC6KegqS9sYRswT8ISeahwl8MD2RTAc0vBZfqMpgpmqy4XrtaMMUh2SPGHzB3XeiFKejXq6FzI89BU2VSnNtqqkjXAAfTpxM3WB2IlAAd0onU5TP+A3iHo9a5KMg9l0YaAZBSCqfNXLV89tQ2xvZzdJv909dLs7YRPSg9WiXNDl2alJzj1/8cw2bmuVJCWlsdFoJUkkleobYEM3SmuNxxPboMNYwA3JTnfHYhU2sN/D37mJt6pWDGCEDUZuhJ+dXjhsaOMACIybwLCt2Qkbqs1a0yS6FPjKMuO322pbPwDJWoIC7925a6x4uJf512tps7DV7RlAAfZTJuz88sI2BuFzAoaOjk7c2XkAEQ76fTe4CvKX3ED3PcMygW9q9YZttGIjlP6BTyid22rUDDwEv3ETFXWhQK63337bPwu/lFqD/1gXAC8yxi4vB+7k5Minh6wt88FGd283xAzOARLEAd8QEICNWJOf67TNbwBZAYyDA8CDD37yoT9//Og9A+GpH/BMlQejDSgfbUZ6gjywiQ2gFo52q2VxApDcYhoACogN+hD+4WY1Ns/39wMYFD64e+/QnwMkwT4hgFhCX414YF0HXwVwJ+pZN95pMxgWCV5Bf/D+++/HunjXxuvz8wsDQwAgRF/9P7/6n+7jjz/26dGvABCEA8AJ9i2QOyQwC4A9tgvkw7qGXdqfs9+bLxau2UryuyotarK206nV6SDKILPeCe7BffceBAAT2k4rtkGAnikVBtAexyP0XfNYL4gXgn6Q30VsI7CXgBjsrRO8BWAN2+Pj9x8bUAlAF9aLgp8QkwD34cDfCXxB3rQfeTP+sEnPGMYGPkFpiB0CDRD/tA1lZ6wif5UB5Rzst7/9rfvDH/7gbUD+n3z6yxCr7Y775tsACIP9fG691TZgIuQuJ7MwxwCQod4KgCf0J4xn1H+nG0AEaB/oc3Fc9YdmD8pNm+8d3rF2NLxKoJwn7z5y770XQJ/z6dz9+Ys/hXh7dWRlRHkfPLjnrx/u7zrIYDMmCTbyfUK83un03J07Bz4N6hlgTBzKrIZ+ifWCcZPgM5Vr1Pk5/M32hXbN/h15Mm7RvlXqUefDBBuh7Xd3w9jaaXfdNI7vl2cXDiA1HGhPrPfZbGJ9QqNeN4BPu900m1G/h3uhDwHQpxXB7igT4xxlZZzALgADvT8PD61eEAuQX8XRv7xyJ6ehTz56dWJg9EeP0OclQMcizp4Axh7HmIHfCHxHf0apbv8BTJx4wQaOrS9fHjnIXePY27vjdnp7/hz2cO6xCayGfNgGPdg9vh8pkBp5QbobR7vVce0oF446ZH8F0CfbI+6l3xRkDxtY12jHrF/YyXbU7u64SpQE1TgJwK8kN897dQ4G+0+itPrL5y/ci1cBLDu4HDgAzHlgPodjMhy5UZSXrVf+f/be/EmO20waRt/X3JwZkhIpydZly+vX3o39vo3d2B/2v9+I/fz6XluWbUkUSZGce6an7+uLBJAPslrdJNuWbNlGKewu1qBQQOIBClXIyiwbYQ6kW7bFYjpz8/iBFsa0V+2vI6vhequeNxHP+sEP0nnSWGwHxILZa5ZxLw1jhhLRlKwG3GlPqfbgGAM4F9I8cZz3TCVewuoVFs/+Ws2G2cvDqh0Wnr6ci7kd9x8uxBgBOR/zTx+DraalQT3b8YMO7DMN8q9HUhfyYf/DcZCkfRv2e27Yj4R8fCwQX0Zgfgp6FTacCxIcy1aNNy/MeVk2kF4xRwonlAr5MH17q+O22mGMQXdjX/cxG0njhedm3CfjtfAcWY4f+5QxfynzOXVWsHPnPRb3g0Qar1mcwu6b8x0/psZnILRVK5LPAgk0tAVw5pwI8yCSjfcP923cajTrrrMd5troS6yLxibu//jP190tbD8Axi8VEykXz77c1pFkNiFaWGZ/pZ1M3PjzgH8ZWW1VnGya3sflGsvOdXH4bU6/Cu3XIdLpeV9n+m9b/Ov76VVlexkx65tIr7i/Tv6bln/T/FfFz8vG20xW+/PGt3x2RiAjkBHICGQEMgIZgYxARiAjkBHICCQEMlktk9V8NCiZL5PVMlktk9WcXwTKZDXnMlktLORmslpYjM1ktUxWy2S1oDiVyWqZrJbJand8X1BltUxWCyTRTFaL6rpU0c1kNR8XmaymUvqZrJZfSr4cgU3JZ5um930yk9UKjZDJavKifMXHyArWn0tue1le+Nty/pmslkfMjEBGICOQEcgIZAQyAhmBjEBGICOQEfh7RaB0fX5hwmZ4AFYrC1YaLy306+1V+4tyMHd43U2/nH2dc6Bste7rPFNdEotJfcBfVvVSZQXue6WxaIkB5Q+tO/OH2o2+wOELA3z1zE2tZOSje39eKscKz1OfQVJog1pEuq4oYM1LVk58XV2phryoDqDl5v4qZTX8TXFTjFRdgKoGat2o9ppeDSu+5FN7GrUfKthHwnqM1pNe1SAqis2SkhCUz6BcgQ3KUlQmg60MVc2AOdXOgBvTw1o42MPCAAAgAElEQVSRX4VDTU0tC5OKXlDEwob0qlRHJTYopSXFBZQt4AxlNaqjFRTd5s6UYxbzklmqVSt1N5sHRZ/ZFH0kKjHA+qQU6z6HQUpUU5snazaooLmoslbDF/Yx/VdejEnH49+AK5UTgi0N4wT1ipYtsM+JCmpQ4GD8++vGay3HCWNKFdH0xZnaDkLtgsTHZiMQfnyUlyvm/KnqXNhXhQmqgyy/NFVloEr8Kr9RrZhpzLIKhVrEzmKsziYTNxPM2UZqs4h9KGD4scTNXacTlNWgsFaO8aAqL7PJ2FQOoMDCckJhhUo2WKSiug/K1WlFXNDOUZkDfd+sHsdJ0UrHNKiJ0Eos9JMQz2hzLhoDTyrKwKKNyh/AjOpZu3s7rhYV4xywieoQT7/43JSZzk5fmNqKqtQAm6Du5dz2zo4L6oVQrEuWiFCNoMKK2oFdd7umVAQVGSo5ecypltduJQvOUjmpvt3cmPoUlKeoaKVqOsC2WgvjcrVcNWUJ5M8+AuWhViOUGXjScrperplqEdq62aHdUbI+1PEtWGSFNMCb5UF9aYV1sHuQlK6ePncvzoI6Tu+mayosqoLGtsQv2pkqGfilohiO0zIVYxLVqnCcdYTyEGNgd2ffLPYePnzb4hCqZMwTFnysy+XllXv+PKgftZp1s0yFohMVNqAUBlUubF6lJKr4QBnn+ibY0UJlhvH59NmXhg9Ur370zz/2ad5846G3QsSG+Kf6BzCk6tVokGxe93f3zJ4K7U61LcTRd78b1Nrq1ap7+jyoVcHekaqZqCP7DtS5aF94dHTkUCZf31bLxm3kSTxD/Pgkvpzdq6DU9ezZc3dxFlSIUB5ijnsT+z7y5/zq7vF9Kz9sgjlWYNygKhXU4Kgw9OMf/av70Y9+5PNHvKE+4brPrO2gSkULRVhYUm0OdaR1JspMtSHcI2BBhq1SrbpJvE8htqlghLhgXdCPVeWOCkyq1obz3nrnbZ/n/bv3zMmrUi87zBGx4T7YHwSyF2xwq/GGCoUpqkxdXd64p4+f+DS47ocffuj3H7zxwP3P//yP3//FL37hjqKy149+9EPDE2pztDJEedimKKeqeVGBD+3COvq4jeprauv9wbvvWVwhNqiS6BVpWuG+oIpNpxfnVheUgXn+35/91FTxEBc/+OiH/tx2e9sNB1E9q3drCl7Xt2n8vLi8tL7g5y1x7PUxFYMSCm1UtkM7c+wd9kdJJW53z+KEKmYow/UFrJ9DDL9x77776AfBpnarteU+i8pqiEmqiwGfWAT3nbffciVThIUqbRgT0F8416pV6q5h9nJt6+OwsOT4g/JQwQ73MfbT69uujZ+4rlob06bOLGGd87altGtEf2KsouxU40PeVIg8ONh323tBVXF//47NLS8urtzTp8meVRUEOSZgbqZzIM67MI5yLIVyFfq5z393z+7RezvbFrfo11SC2t1JlqnIHzbV2Hq9gfvjH3/v97/44okp+B7fTeqPo9HQdXuxf9327N7n5+HRqhtlZ0xOxlO3FcuGeRpxvLq6MWW+Wr3ttrdC+dXeF+2mSnjEBO1DrIA55/noC5yf4FgvKv/NZwt3cBgUGYEf+ynijfcOYMmxC32W/Q64EXNv7R0tPjFum71io2VjL++ZfizycRoVlyvp+Rdqyyz/2dmpe3564st2eXbuzq+Dgmb3smtp1DJ7gHtunI9VYH8YxzfcNqjsi+NUIcVx3WdfhoIWp/YopT5n+QLEbd2z+avIBnaeq/g+jg1zuFVzDWCstqvEFe3JvquqtaqsRnVH5F+pNbyKrd+v1zyZDxvm/VCe823iFpYGlrZUHL7p3brpKIyRjXbLbUeVsnKt7DpRwXNemlueGB/rlaAWijmLXnc8CGqwveHAK+FhG00ndm6pWnF8tkB5alQy8/vh/QDKz+eDbr/nBlGtDfNspkEZWlFJrr295Xa3whiDc6n0intPrxv6K2LBFCH7UKUMsYmxqtGIys7lSho7xebdq8rFWAP+HDsrtbJrxHsUVOtMKXU4dL1BUHJEGWgpj/qmZ+Kq3ceO7h7aXAZjNOeAuwe7rhYVyaHOythQlWrkl57bJHjlQ7niO5L0AR2exdm/9cysrFbEMf9rPQLsR6+L0V8y/SpVqnVqgij/66R/2fmrMNi0vssK5a/CddPy/Km2nq8qB//+Ouplr1KDexlBbVU5XpZ+VX03JcC9rO6b4rlp+tfFPafLCGQEMgIZgYxARiAjkBHICGQEMgIZgYzAqxAo3VxcriSrrXo5uPygjwdaMzKs0JDsVZcMf9/05cXLXhwo6Uqvri/x9bi+9Oe+5wJxFRpknbjh74lclV6gIi0XnkFI4Ll4iWPKZGTexPqm8qT8FQu1fcTLYyvnLF0XxxJJrpKsQv1CcLIB0vKvqq+SzJB2FVktLDQGNR0lMipxTfNRK1IlqOm5Wt+QPpKopsn+D3nyuigD8VSbGSVLoX6a3hYR5YU94llJckyPY4on4x7HVWGOafB3truS8ybTacHGj+QbpFXVulWxquQq3Q8dJSz6+gVRetRIMK/rF0pWU2JNMZ4RL9EGFyQlIcNp/1xHdlTS2Kr+opaUrhwWjZbHEJSfddAXZLrQUewjRUosF5Rgp0nSgx+X4iKPLl7i2DqCJtsaCzlc7AzxGfCv1ypGdgGeq/JBei4EYdFfyWpKCuDCOdJzMTugExdNF2U3i7ZAs8ncjSZhYW08nLjJLJLSYN3UDnZK1XLN0jdqTbe9GxYesT+NBBSMJ7T8ge0pSa6wZCJBcz6ZG+lzMh67frfr88Gi9vVNIDFcnF+507Ng43hz1TWSR2dryy8g+lrM53YcdeSiL0gC1Wh7Ghbfoh1UvW54Ig0ttHwbxjF5PE5jkVp0YSGcpBwlZuGaq+4xiCsu4uH67O+watL+zjRYjCUZwpMJ6sF6T8nEWKwluQexzPpi0R/EW2xYDL6+CniCRMEYUPKcjqUoJ8umWKHMtggJkkrsVsiHcaL3ICV7gTjLcu7u7lusoi6Mw8PDI0vj7TUjcQf9bDINBGKMbVu7wRIOdR9HcgBIisQci70kq90O+ra4enZxbvv333zDSEgPH7xjJBJgQ5IN+hFJFbDNYv+CxSTrgmMkCLYaDbMBRflOTkKs/uGzT63/3rt3bAvyICeRnHHv/rGDlabv7/W6kXJ6vVsrD2KNYzvIq7Q5vrlCmQPxC5gzlmB9SLIUrOuMKNlIZNN6vWH3FJxHwhAsU0E0w/Z/fvgv7qOPPvL7qDdIHIwl5gkyATGBxSgJWMiPePpxIfY7tPttP8QktjHHFiG8AodE2jiztkCeJC2hzMwTBKz333/f5/fw4UNXqYX4L9dKbhTjB/2U56KMxHNvO5F4Tl6cGQER7f7P//zPPp/vfvdd95Of/MTv//ynP3N7+4FA8+Mf/9jtx33kTbILxhD2F7QdsUX/IlkNYzNJeCD1MQ3KxvvI+99912xbdSzX+QDikPH52RePrE1xLY5Rv/3dx+6zzz7zZUZ7ffc77/n9/f1Ds3YDmYbxc3vbdyfRhvKFkq4GQ7u/YOwlwaRSq9n+olSy/jvoDa087WZLiJI7Ns6ACMKYQcySIHiwt29EMRC/2NfQL2lPeXR4x7WiLWm7iY8EwjgJkj/jEzZ/9iHEeGCYzydjG39AfiWRmvMs5HN+leJNyaNIT4Im0vNctINZRUusop15f0e5qrAZBAF0e8vIasiDhDaMDyC+YUNMsR+hHpxD4pd1VItPjI2sQ6uZLID3d3ct5kuLhWHVabVs/87errVRs1Y1a8Nhv+9gJYsNccT87z+4b+ciJgeRhHJy8txwCJZ+ob+AOHN9Hfo+yGoc/+uNjo2H3W7P4b6LbWf3juMHB5jXMM6xr/dHncslwv04xWqnY/GJdriJtqeQmmpHIg+uxz6IfsP7ILDlPq7DGAPOPK73PiWrVWqtRCgUu1jc02yhvpyerTAnMpJu99rKc3V9YXgi/jmODW76Fs84plbWHsBIjONxJQes+xjDYxnnP+Dv8+MNnccyb/yuU1uxe7LMtZE30+PjrFY9EqFqjYL9LMd1xAf7FvAmQU3nRMttwjHMj62LSPCqpGdWLa8+l2Cf10KbM6Zwn0731VYa86olN4lWrpiv6/MKr6GxoO82lPiKtDon1VijZa4nhGHeFUmVvJZ+xIFjxEfniWpdjn17Hp1M3dx/ZOW8tSnbS62P/bNUfBZHDCHd8ubHs0j+049oQJhbRAtc2Jvqs4u4bdqzoO9/cb7vCcmRAOfnwvth3odxl6Tizk7HgTyKrdVJFsfAQNuYH1MgO30noX2BH4LpXDg8o6+uLzF42fuhrwD1VzjwbS/fXwGSv+glNyVjfdPp172zXEdEszmUqL8BwNchrr0O0JvWd1Oy2uuUQdNs2l++rvSr8nlZ3uvSrztHj39daV4H203JZ5umf50y5DQZgYxARiAjkBHICGQEMgIZgYxARiAjkBF4HQQyWS2+/MlktaT2pkSfTFYLLwQzWS3goC9HM1ktYMKXjpmslslqmawWyKSZrBZIrpmslslqmawW5paZrLbncchktTBPyGS18IieyWoBAyWZZbKa84RZEiYzWS2T1V7nhV5OsxqBTclY33T6TFZ7eaR+XeSzdVd5HaIYz81ktTyqZAQyAhmBjEBGICOQEcgIZAQyAhmBjEBG4C+HQKl7ebXQr+H51fCyspEWSR/eod6ADUo9m9iAbvoyaPmFgX5puOrFz/IXbPy3frGrCwVmgegPlldacMKOgtdSdTH96regyAV7R/kSUnFO5SvZ1+JqIToYpC/+9Ut6fAWvxClTBYt2oMuhs061axmHQpvSKlFU4paV0vTLO/tCXGw9va0qYwP2Q/xkesnOhvhAQcq+9BerUP0yXRXaVFltWeWCGODLeKq24FeVMFhmVWvTOuLvq77QX6esBtsf5o86qbIav0JdtnZlOTVGlglhsJ/E9lIbUCoCikKeKgAs16ugCkay5sIlG9Ali1i10VRMVrXvchzxWtNJUdVsldqDtqlaXCom2r+0X2y1moW2Zpmx4EOVFFX+Q/tQOQHXZdthcUjt30yBDOomUVEB5VFlPrYj8udxqLAwvapz4Vyq7KD87VZQF9tqtc1atFapmSLRYrZwvUHPp+led91tP9gFlV3Zqxhga9QabhFV9+rVutvaCcpq7WbbLAtdterG8Vyo9dA2F1ZTVHSDtdx0FFTcfH+JVrzAhEotZ2fn7tGjz32aLx8/dRfXV34f7dWMVkO68KiKhr6sUX0NqgvaL6jC4i2ReqG+UCjpR/szqHPAwohjtsYw1Up0cQ/KLMwTf1drNqoQ4RjFCufTmamhoA2ZHm1HJSUoyPBcVeRAWqrL4O/sI6gfldWgzNG7DXZTaleKGCnYesZxEou1qgpiCnCi7Oj7WlRDRN1vb4OyF3DjIifamspkatcIq2JVpuHiMKzquI/8x+Ogptao1kxZzSuQxHZEGlqeQbWD497x/Xuuexti9ap7k9T1xklJ6+jusYPaGLajw3tWTqg3wd4V28XZuR3XekFZjWpAwJD9DqpOtJIE/ldXQREQNqG0AYWCGi3NNE6guMby4BwqSJ2enpi60sXFhcUAVMTMfm40cf1+6Duqlnd4eGwKVVCAYkzCiTmNpcH6Dht+OT7AyhLqatg+/OAH7oMPPvD7iDUqPKk1J67LMQfKWDpe8VrIn9fy6lO3wcYUWA3GIT6xaR9hedAmVDxCG1GRDjFARTfg973vBftIWJFW63GRubJw3ajipmVGHPJaO1tb1hdOnp2aAhnK9p//+Z8+z4++95H7+c9/7vehsFaP9mP/8i//YspqGBtYTrQhLVBVXQ7tj/JhQzuiXbEBc9pHBkWXoIL75r37ZnsGRTYqyaDeHMfQr6nm9cXTZJepSnJQ6WJsQ8Xn7t37oQyHd12r2fH7KBsVKIExLYO/fPYitXs32UwfHR9b2TBCsu/rWIr5FcfMskuqwH7cbgZbvmatXogf4nN8eGQ4oC7E8+T5cwe7RGyNes3B0tLXZX/X+pdaeY6GfYtttA+xGg/6BWU1qhuhvMT22ckLizeUl/MMjM1QEcQGpZ/j42O/jz7C+MR1qJyHNuW5iP9hvL+0Om13cBDIZMCEMQBlQ9ryot0YJ8CW8wr0D5YTikOMDdTDVNwqdTt+eHBgfb/X7drYBVVI1n2n0042l7Cijm0EO1BaAD99/DjhcHjoOlthPgDMJ9GO+YsnjyzecJwqj4d379mYPB5NktJbuV6wIKci1vbunqtVw1xFLT6xb/Ej7aKKWOhDvNfg3sJ7BPCDza3PczJzpagWBSyJLc7lOK9qVGhb9k1VHkVebAuMf2Z57KqWHupbNt+bpHk75kHMs7OdbOuHk5EpqME2meMhxhPGcPci9X0cTzbQiYzm1U9H4X6K2FulioPYLHwEEuf2sMhepaymH0u8agFe8y48v5aqrl4JSojVat3aR5+f0MacFwBTzndwnG2LX7aVt9GOVsDoe9NJJLHLswquZ89/s6IiGu8nyI/3MVW6VHU3zIF6w2BnCcth3mN1Hq+2mKqyBkyYP+qVbHvT8wT+PhoFhUEdP/QdCa7Je6zirM8f+Ls+j9rz7nzhMG/n2FOJ6miqIIx478f5FPZ17kPrYH3m9u8SoJaN+ch85iZx7gzfZlUqbMZ5XLCO98l9m5ycB9tbzLlg744t9MVwr8Acy6zCO02vouqP7+0UxmD2P6/0FnjrfszSZ2WqV+vzfYjlNN83P/GQheWzal+SfGt2NyXffGsK/ndSkE3fN64am18GxZ+T//L7n1dB/jrpv+nyb6qstqlS16bl37R/rUq//M74Ve3wsvSr6rvuHTbH3JeNZS8791Xl5Jj7OumYZtP22iTvnDYjkBHICGQEMgIZgYxARiAjkBHICGQEMgIvQ6B0e3W9kqyGh9V1L0WU+EXjyWqt/I2S1bQSq4hVfOBfRYJBei3z6hcbyUIT1pRKOEikikRgwstdI4pValY8JZxhQZobypXSJ/IWuEJKouK11pHVKuVawV7KXniXk8KTYrVMVuPfll+uKT6ryH9qnbKOkFQg1S0tuqzKX9PPp6n8SMsyaBolXWkZlMCkhCS10sMiARcOuZgBLHCcCwhaRyWrKfHrZWQ15r+OrKZl04WU5fYqdNhIRqnDTjDu68undS/MluNN41DbngsUsEGsrLAZXca2SMSJRNUlax8lHbJ8o+FkZZuiXJpeFyBXlVkJYb6vxQUxLKK0GmEhBX1TF8pIflK7Lix2abuvIqvpYl1YaAljBNwpucASFlHS8Xm0I3rx4tSRn9npbNsiDwivJBUhn3a0TtvZ3rb0jWrDVRuB5FFelN3tIJB+ri+u3XUkl1RLVdeINqBIP422oaV5ydWaYTyCtRNs2LC1t7bcMJLAsNhKEhKIC8TckwOibSjOIaFN2wiLb7TYe/LoCyP0wOKPfdbbhkb7SI0fxAJIAb7fVapuPA0LgNMx7E3DwtpsMjWCmierwULKOQeLSSVN6ljKmPRWp3ExGL/sj0ri0cVVlIfnzsfTgj2SxiGJTVig5YKtEikQRyRIIS3jCnFYq3GBf+76vUDsQJ14XbWG8uS52CG5GMm+ruOnLmaTZI0xrdcLtm7AjUQNkNVI0tHrlktVsQRN5JJmMxAesCEP9h2E/2ASyEwoeyOSJzDGkkSI/Voz1PfuvXvWFje9WyMfVGqJ2Le7v2fWco1G08qpVoPd60R0U5tX9HXF2ezKxBIO7U4yCkgFzWZYEL7/xl1b7AX5hFiB7EIrSZybCGGXRn4CtiRnoK0t9gbJphY4sP3eeOOBkbeQv1kAF+535cIYSDIErD5pQfjO2++573znO778yIdkDpB+YFWIDeVlHwRphzEJAg3LA5yYBm1Lshrih2ML8NCPFtbZgPI+inbANXy7373r3nsvWFt6m83oeD5dwPIvkSk53sJakGUD0ZDXvb64MVIOYv+//uu/fJ4gq/32t7/1+z/96U9tTPjgw/fd9nYgey0T/j7++GPrFySeAp8f/OAHIR7u37cx7Ve/+pURktC+tDpzs0T2wrkkDtKCEvkgltgWsO4kyQm/bFOMi8QThA6QGbHBJtJFy2Cd56Bv8dzzK9gxBwxvbm4dXeZhXfvmgwf++GQydafRNtSTRKJ1XL2a2h1jrNoRct4DwjT7kdq8wQaUsYSysV4XZ2d278P4sLsbyGr7u9s2TuI8tu94NCiQLEnau744T/aXd+7YtfQe/eWL54V7Csd5lJPxBqIkbXzRLsQZfYT9BZizPIhzElKb7aa7ezdY2WF8BbkVG6w2OQ4gP7ZFIHCH8RD581qIGSWrjcfhvjZ3JbOdfSMSdHEcNsusSw3E5XoYP2H/zrYAUdjmKmUQiIMV+KDXS5blovDabIVxDtvzk+cOVqDY0BYkIO7dOUxk7vHUYV6CbTwBaSicizG50w5t2mi1zabW20NHi3BigDQ6b0fZWWYlFgF7xhvq3e0HDEGYW0SSDu7zvNfr/BzHEgk7kTXRprxHK3EZ+dpHIzVYLYd5EeZlHLcx7+C1SqX0jAayGklYMzcvWHz2IukW/d3uEaeXBatc2oMSFx8DYh0LDPUZxxpM5sP+4404iZzN5m4aCUf6TKTP6Pqc60MofojCuYOSgZS0jGdKzCexASOOwZ5gFK8PLEgqRnsqWU3J9txn7Pq2HY9dKfqVaxl9/czmNCmroT3UcpRp0IfZVhpfoPGBUBiuVVQj47kFS1i5PwMHtYVnub/6MUvoFPoMxzbFrz5b6DwO7azPm4x95K/z7koczIE9PpzAptai/rrxWafwMQ1s7auM67Lhg34yHoT55hCEzPh2BhbTRg4H4SzauaPeszgHR/79UZh3Y1y7ugmEduCPPoIN7cw+hw8Xjo7u+OOHx4dGiMUYrERTfviDOqpNLvPUeFOyWojlpPzOvrIpuUT72F96f1MyzV+6fH/v19uU/LRp+j+HrEbsl6/5qjJsmv5lbbxp+TdN/03H16b9a1X6TceTl6V/Vf7AY9177Ncpx9dR35e1yab5f9Ptm/PPCGQEMgIZgYxARiAjkBHICGQEMgIZgX8cBDJZzdo6k9X4AiWT1cLCkhFZ5nNbwMlktbRowxdaRZXBIvEik9Wcy2S1sPiWyWqZrJbJaoFsNMtkNY9DJqtlslomqwWiTSarBWZrJqsFHDJZLZCiMlktkuQyWa3wZu51SB3flld5mfzx122JVxG/lku3afpNyVur8t+UfLZp+pe1wKbl3zT9N936m/avV5HJXie/TFb7pls1558RyAhkBDICGYGMQEYgI5ARyAhkBDIC/4gIeLIaK46X4/zyV7+SXwZGVV6+rcpqyzLmWubVEufryWpJ+ayorJa+QI9WV/HreX79DYsrJX4xPTDWr6qZP1QxuK9fkVP1AO2gX8RDHUe/mmc7Lb9o0TJwX78EXxf4+hU8FQqQdlmtbZVCwLov6PVamg8Usla9IEIareOqrxGXiWUaz8QZuPFr7mV7GLXsZP66YKYqZctfxLOtYYWnX4urahfTqHWCpl3Xv/zxqKZWXZQKNp0az7qveWmcr1KqC20UzsDX+VRpWsZYy59UBqcFuyJV4tH2KsfRBTagLio9LL9kXVUXVblDelV0W2XnCtUkVXhgGigDUJ0LZee1VLVF1TjUnknVGJAfVdNg7VirBU8b2CYluxr090DMgqIVldWazbal93aQUQELCibMp11vmGpBpVR11XrIv1SqunG05+tew5InqGeVXcXVo4JarVJ3k1lQW5mOZ24RYwb50Hpnd2vbDaOKiVfciem9GlYtKDOENgwNBrypRgN7x62toIgGVQaqqUBhh3Z73ZtkifX73//effLJJz490tA6DfnV6kH1pdNuuzktktG+VAGBOlBUA0If0bZWpTTGuVox4e9MA7WMVQsC615ClxdzU9hQ61JVZYNKBJUikLfaKVFlAr+qxLa1tRPq29l2w0FUxBkMTAFDx3Ok0/FZybLcX1ZHoVrFwtuYBtIDLKvYRlDAoQrOeJTU46BIRBunvb39gjINVYKgoEf1o7PLc1MPQptQIc/bdNWShWU1tu/O3q71WSh7sPztTsdsVYOaR+gvuPtSjeb68iqVeZxsvSajNMYilphnvVq1dkG7K26MZ8QJYxjqSxwrEJ9X18ECEseoOoK+briJxRfyYxrEEhUEry5ubGwBroeHhz7Phw/fNkU01JfKW5PxzBSkOp0twwEYUK0HfYuYPHjzHa8Ahg35s29CGerx48f+OPoZx3xcn2VAfakoBnzYR6Dy1o1qZ2jz04ug0IZ89P6kakaMK7VLBh5UVoOlJtWtcGw8DTHfH/XccBLImiDqUcFmd3s7xV65ZvE/6PXNAhW2yP/2b//mz3333XcdFOewYYxh2XZ2t5Pl33xuGMIykUpsiDXalSEfzZNKWrAWpfod0tJi8tGnn5n6Gvr3Rx995MuAv1MFCOMqVcdQRlhIYsMv2xT4sY9DnejgKMQJbPJ43curG8Pfq6xVw71gMl+Y5S7yG0clnPv333QPog0b7l8sg9r+thqtwthC3KYS26pEC8VN3he0faG+xn6BmGm1gpopXOhpQ7nd7lhbABuzFXbpnnJzc2U2r8+ePLW4Pb57ZHEOpTQq2z0/OTWVQdSd9xTkjbbEpspqiEGqpsG2lOpG6AfsC+hDtPus1CqmiIb2+cMf/uDz/PTTT20sVbVp5EcMUR7eB3EOx3+MJ2xrKFay/75x736y9ZTxrbSYmy014p+KT1C85Ti5u73j3nrrLV82jGccqzEGmK3qdJSsE8dDm/+0tlpe+RBbo5EUNKcztEu8N/WhkBomhds7u25v78Dv4/4FBS7ff2eYwySr7lVjAuqt9qCmEtdoJMUyKKVFFan5bOFKlUDSWp7vmZLcYGBtgXGX91/0I4w72ICZ2r5T2bS9tWPxjLKkuS/fSrQAACAASURBVHF67sP1zRKylZTEkLbXC+q2UAnlfBIxaHbDz08tlqCGyfsCsGI5NX6wr3Nae2aU5x0/P4+YeNtxsUFfRRbQZy7i6AsdN/yd9VPlsKDWzTlgUvzSuRLqwDZU21X0P86JVFFMFfFQ1+2toLyp7xiQD2Mc12KdUFdVOOMcEPdCU4r0qrWhzLhXz6KiMWKF8aJzNL0WyqB1YRn0uVyxAmaMqfAcQCXleUG9lzGFcnFuhfIRcy2Dzlu9YmC0iPeqZlFNGOMsVdZ0boL8aQm6rE4HlWJsyIP90qsSx/k17KV1fkpltfB8HMYAjGtUZ0Z5ujH2gypoeP4APpwHQVltby/Mc2HtTvVGjHfb21v+OPDWNuVzbSh/eOZY9byq8bu8/zKyyMvO+2v87XXIL3+Ncv2jXHNT8tmm6TfFUfN/HeKa5r9p+tcp26bks03Tv04Z/pw0m/avVek3HU9ell7b6FXX4ni6qv7rzt00Pr8OfP6c9snnZgQyAhmBjEBGICOQEcgIZAQyAhmBjEBG4HURKHUvr4yspi9oVxO6wktKJaPwVT8WzS2j17j6pg/b615ULhOnmG7dwzmOs27FNKvJan6RIJInptNEVtMFD77ox7XV9m6dDai+FMc5Kf9Zgaym12VZ1Zqw5MIiJja+EH/Ziw/FCovRy6Qklp/HVTFLX66rDc26l1YaJ+te6hRiYLFYSy5RMhPru1yGdcSUQqzGRQYljeniidqQvExZTYmGzGs4GlnboYy6AMKyqYVM0QYlWZwsLzjxpT4WMqOjWqEPLuOs9eU+rq+EM8XKyHyw/InhpDZkywuHuqDEc79q3xJayRMN53EhQmJ1uY6r+uryy1wl26kdJI83GjVbFPTWhJEEo1Y6KDuvpTa+KL+S8DRNLdp0+kWwSA6oLCqu1goLZc1q0y0qoY6lWcn2p8Opi85HrlFp2P5kMHG9UVjodVPnapGU1qjUHOyMAnCpLdDHac0JK9VxJHyACMtzsdjIc0EKnEwDaQnjTykuUnXqTTcZR1sgIfp4slQsg+/j5RCLwJULU8BmayfYgYGAQnywYM1F3H6v6y4vz32a3/zmY/fLX/7c73/22SP3xRef+/3zk3Mj/NXrWMinT3KyUlVbVZACSQREGTgeaj/S+1QYe0NbwP5UCZQcN3xMRoamkjNq5VKhz3LBE3VkbCBmuACP66odJBcnYbVGggUW0Hd2wiItFvtpA4o8mb/ej3ybxTEKC4a6KMo4V3IhysOF8MUMi5TJjpYLlbgWF1oRM8QLC/xc7IXdm9aLZJRHjx4ZMejF2Ym77Ye4RTu0t4LlIhY+K3HRGPmZpVaradeCwxXborO1ZQu5qDsJHz0hIvRvU5kxTlp/n8KiLtQRi7GG4WKxcrxF/smKrmEWnyAh8TiIRCSQYQ6TiJslWzRGPlyYbbdbRr4BDmdnIeafPX1udYQNIElRsAElkQL14LVuu31Lc3x8164F0gkJNMiXC7wH+8d2XbQh2xREGZK3sJhP4gCsKnldLBrTtg1xRAKct9kdhja96t648/NAVsP1jai6ZF2n9xEjILbblj/6Aa+LsvcGkdQy6Lo5La1ryUJsX6x1a9VogQg7t+HIgWSErVquFmw3SZQBWYQxUKkmSznE7yrSGGLQW5M65xfU//3f/93vv//++4bhL3/5S6s7bFdJVvv1L37pQMLFBvxpAwriEEhS2BA7JEiB5ESyGohwJLUg3tkXME6QODXojx2sQ7E9f37iureBHIM8SfaCFSPHZ29fOwzj+Z07R+7em6Fe6C+XV1d+H23NeAbhbxXheyYEX+1rsAVXyzqObyCrEX/UZTuOA41a1bWiLTXIauwvgaARyKwNIZh0u9dGCIOdNMclkNVIdlRsn3z5zH3+ebiPgAxEgib6Jvsa+h3bF8dItEV6xgkwZ3xqP8Lkijgj9tF+2Ni3sI8+xHqpzTTwIDmJ2CC9Eky2t3eMnLq/u1cgtJHQPxz0bRzAGMgNZDXD5/DI/dM//ZP/E6z3SIKE1S3HluvujatWw2yx3gjzFGyVerInxv235on2cJ+t2r11NEwWnNUa2i6QEbe3d121EtKjLMQTYwjvFxiTOa9FuyhBTe/FjEk/74pPjQtXKZBV9KOdVWQ4XJP5oA/RehV5sjwoi8V/o+Xw0QA2jJGJJJXmA66cnm3x8UMnEm1QdrZrt39rdcd1bi5DXzs5OXUgWWND3LFdvAVmnG/oPBd9K32klEj2OFZ4lonzMcw9eVyf43z7xfyVuITjOmdmDDCOdO7jbUBjLOBXn49XzTuU6AYs2W/0AxPs816EPrOzvR9iTQhz6B+MEf1AAOOUxgtjCm1AzNQGFGQ1e1aepQ8ccC22s873tQz6QQqOs746d0AaJUDqOMr5S7DIDHNnHbOxz7kVcGA84jr68dR0FEhmIKclC/dbt5iF+Q7yUEvNYSS06bMUygVCPzbkwTKPJmM3jNbBeJ5he2FM5zwufLATyoBygdjK9hqMwn0m2N4GYn+hb9Vqbvdg1x8/PE5zH8xBSFbTOPH9r0Hb2dTvQVpbFbMa44zj5WOrniE17V97/9tevr82Pt+26/+57ydfVZ91+S+/99gkn1cRpF6W16bks03x2TT/TfvL15Fe83id/F6WXuu7Kq/lY5um2RT/16nPq2It/z0jkBHICGQEMgIZgYxARiAjkBHICGQEMgJ/CQQyWc1QzmQ1QKGEnkxWS1/Qr1PFy2S1sHi5igCayWphcMlktUxWy2S1wITNZLVACMtktaC4kslqQbkqk9UCuSqT1foeh0xWm3ocQLjJZDXnP5TIZLVMVkOf8OS5TFYrfGz3bSdjfNvL95d42fi3dI1NyUCb1i2T1V6O2Kb95etIn8lqm0ZxTp8RyAhkBDICGYGMQEYgI5ARyAhkBDICGYGvH4HSzcX5Qr8mJilHFWv0613sq6ISlR78V8lff/leK0d9ib/qhOUvDvVL97S/cPgPGxRoVqpQzJJC1TplNZCXTBGHwkEggS2mha/FDd9FUnXSc8fj4tf2rBdsbQpWrZCtiV+sByWi9KX9MhaKgyqrqXqWktWWLepU6Yf7yy/d9Ct/Xv/lL4ECIQy1oNLSy9qLeaL8q9p9OVaZXhWVfBuLJaWWWUlXWt91ZDWm6Q36BWW1guVJLMQ6G9DlMq/Caz5NSnjr+qO2PRY09Cv1VdaZyKcavSqxVGwqa9WqxSqOrWp3tdRURQdcs2B7GpUBqpWKq5TCgjTSE08/btAOcskGcd3iXCGuo/IE1Fuie5XPj2VQtRjFR5UINf6xTxxUQWI0mbn+cOAvPZvMHGzDsNWrdbegjY0ru1IlquTNnStHdROo2jDNeAiVg6BUACGsWrRQbNbqzonSmKqOrdpHX6fNKMYEKIn5LOfOjWP+4/HUbISqruRm0SIImNDS1BMNYxl8W0T1I+R1OwgL58ASSiPYoMTA+Ay2m0HFrV6ruknE58mTL92nnwYbtUePHrtPPvnY73/+6SPXizamV5c3pgAHS0SMj2EcqJjCHxTmTG1uNi0olKwiR2q/hqLJKssrKGwklax2UvYoJVUz1IuqFGo3qaqWyIOqHdin8pAq90CFjmou6AY3N0EtCSpLVGpBvL3qnqv9RdXLfHxGOUQoqxET5GmqLeN0E1JSKZCmsoequEHZjnWHQszz06BuNZlNHBU2kL9a7i5EUaQRbQH1/liqJqvZRrNpuHklkElQ87i8vDKVNSj00AoLSiGrvlKfjEamcKOW1hhjGJ9qRdbptJM151tv2hDy2WefmYIX+hOVT9C2HEM6nWRzCeU82mjhulTSevz4qY1jsNqjNeHBwaG1L+rE9DfXt6bO9eDBA7M1/O1vk0IS4oeqXdNZai9v4ytWuVR1Ak5U6kIZqKDC8qLSSEsLRSgDTaNNJ+ztbm9vPC6qJqjjs46NiBGWQVVfsM++gHi7iXkOJwObt2j6rc6Ope+0kuLRfJqsPFEmKsO1G+3C/Ieqk5Wo3oW0wBhqWthQR8Yz2pb54PfHP/6xTwMFL6rZQQWN9x2oNTE9bEBpbYxzqOCF/k5lLyh20Yrx/PTMVLmgUEhltWVbYbbRbF4yxTu0D9oDG9oU1m1+jG20bKzGWNKLhAWvZnd85NPAwpH1LajwllL8zCdpLFVVUdhE81yo37AdoZTGciJ9sn6+sf7SaTXNBvTu4R2zhQWWVB+CstrublDoRL1ovXr64rnlg5inMuXx8aGDOg+2Zy9OzRYW59HaFfGMPskYodUmVPGorodxjEpgiD22Kc6jWhHinGMR8KeqH5TDWHf0Kdrdqt0gzmP+iDeO7bgW67Kzs2uqn7gWy3x858DG0pvra1NHGw0GFg+4v9DS9/jwwGG8wIZ+TQUvxBisVdl/bW7QKiplceBrNPX+lWxbXalm5LDzswt3fR1s/2CjSZU1jO28Z6HeHKv1PoLY4z1ieS6q80yWB8pqOs9cpaKqamCqvgUsGauIXyrqgeSWFNQqdt9He/I47l2m3LmYmh054oJtBJtr1hH1ZfmxTxU3xAn7jlpv4zweR3peS22U8XdNw7rrvJgKdKGPF5+09Xlcn2UK83BRbUUeOqcol6qOdqlQVuM9UMd+/6xQTWpYaqNpdpBi8ar3AWDZqAdVO33GRXuqshrLjrZlndTOXVXqVKVsNkvqq7ADZRypCi329ZmecYf8WV+Wj/ioja3FqSiAIz8SKdHObBfkp8+Lpu4XFWiRF9qY4yLq1awFVVGvGFcJOAel4GiTjv1JmCPr3BY41SrpuZ/p1aYY49NgFObpiGVTv8W1ovKiWrgiXTUqnyF/2Ihiw1jDMUbfE/jxYTu0L+YftBrG2KcqbvsHQWUYfTWp8ZUtrjS2Q1vFdwOYX8bnPLYDfjcll+i5f+n9Tck0f+ny5ev9dRBYHstXkdj03dWm6V+3Vpsqn/21yHzr6rNp/9J3wOvGlFXXWr7Ouusuv8NkXn9qOV+3HXO6jEBGICOQEcgIZAQyAhmBjEBGICOQEcgI/K0jULo+PzOyGiqzyjpNyTGFl9zlstkS+ReNG6Cx6UP7MtlIL7WK1LK8yKovD5ToYC8t6MXzCrIaX+roC2m1AcXLYr4wBumNG8gYasGiZDWWTV/kYz2Ci2f6kl7Jah7zuHARLEcDGUjbaxVOOKYL/Eru0ZdWStZR671iOVOrK2lJyY4s0+oXNuGFdNmTlsKL+XVkNf1bINyEczU2ioSMVHuUWUkhunDB6+m562xp1MJVSU43t11rd+CvizkanyzRsj2Qvjxb9SINZDXFTxelVp2rizyoO2NJccN51hcWcyO+aLtrOwIzxW0VYUgJKLiWERqqiViji446Dmj+68iIPlZIsMMvyWrNWoEkt7xQtxyD60h4uijnF+cqoU+NJ3NbmMQCleLP9sUxxhgWunTBSttdLSC5kAXSUdkWIdEXqOoHm6pwdhlpjJzXsOM1b9dFuy9YK9Luc+SmkaC2GE3cIi58oU1mXAhSgh0WE2lF6spuTDtR2DLVSDSsGtFNF5SODg9cJZbt5rrrXpwEktOzJ1+6X/3ql37/17/+X3cere4eP3rs+tFWst8fuBktVitVq+N8DtJViPuymydrM7G/XB4vdCxlG6EduKAKogIJBCAetFvB7gieqWb11e3a4rSOG9r3kZ8uqHLxDYQVEoawSFsuh4XH8WTmLi+v/T4W00kwQltwEVjzR/yoDZ9aqlnMVKuJwOeSxS1uZVzcrpVqrhqtbOuVqt2vh72BEWKuzhM5Bs0/pdXm7a27ugkEpkqj4sbeatS5CsaNuHCtxDiQakiMwvhj41K1Yguk5UrFjmt/B1lNrVdpVTkaDK1fAw/2qUGvVxjTbAx3aVFdyWoHB/tmFffg4Rs2LoGA9OzZM18vlJeWhbqIDbs9LsCCwMC2RtuR+AWCJsdYEGy++93v+jy3tnaMiIA2J7mkdztwH330kU+jloW/+MUvjdAG4g1IN9ievzi3c3FNYos45JiMMtMOD+UlVsCGJCpYU7K+wJik1cF4ZMRTpNcFdh1vGZOoC9sLx7gArn0N5b6KBBo/rjYiwddbQwbya6vZSURPsUcsu7L1R7XGW0wXK0l4tWbNlSNhFyQl1hHYkHSg5UTfpJUnsCLpBEQs4oY+x7jqXl07EBsZJySyACeSh0BgI6kFdm60qoR9Jdsd4wntvP19sBLG7Vqz4SKv25MYOBZ5G99JsHZzIChXA4YgInfj+Il43D8ICm0YKdn31SYY1yIhZjoaF4iDjCWQ1Vh+4EOi2NHBHRs/UX4SAV88f+5AFMG2s90xEtjbD960/oK6kKBZrZTMghP4kVTUvb6yNkJdGHtKEr3tDwvkv5/+9Kf+uiCuMT7RziR3ot+wb+KXxBCcQ4Ia2t3IoNOpkfBAVOP4DNxIFIM9KS1ElWyiJE70KfY1xM/hYSAR7u/fsTyBMeMHWHH/8uLCrGOhnESyHe5XjNWDPZDGQt/BdVlOxFf6ICHGCxJVnIvfCPhxdBJJrtVqsmyGxefe/p3QH1sddxXvU5988geL+VZn19oIZBPeTxE7SqjR+Zz2O5ZN5736vFCtNdwoWhgiDcc09Fley9sWtgMphhhgX++VaGsQ97ChT6dxqbaSrDaZzWwcg306r9vupHhGHvxQAZizXthnf4mdz/+griQxIRbY9xEbjEOQYzl+Ii3zQR/lfWS+mNsHVKVy5SskNY5FOj7rPtslWWROU374LCAS3UFWow0oni+JGfLSZzF9ftI0nJug7/L+j7YigRDtV60EMhbqb7bki0VhjqNke+77c2WuwevqOBE+nAnPoSCrscz6nIFjq56BdI6AtidWOFdtTJXQpqQ6tVvXmCUmbCP8av6KA8rVboR5KPr64QH7YsvKg9gBARob+jxx9jajcTxQG1bUg/E1kuewUiWR+f17gnjPRH2JLfJZxPchSEOyGvrTaBQ+2NHnQv9uIKbH/JrjpfZXjHGHR6FemHczNgKhOpHtis/0oU093pmspkNM3v87ROB1iGha7Zel3/T96jdNVvumy7Np/pp+1bkvy+/rSL8cvuvIbX+HYZ6rlBHICGQEMgIZgYxARiAjkBHICGQEMgIZgZcikMlqkQlSymQ1HyiZrBaWkjNZLZBsMlktk9W8ikkmq/kxQRdRM1ktECa4wJvJaoG4k8lqkQCayWo+HjJZ7TzMqTJZzeOQyWqBfZ/JaoFUmMlqQdE0k9UyWS2T1fIby39UBDJZLbX8puS5TFb7R+01ud4ZgYxARiAjkBHICGQEMgIZgYxARiAj8PeGQOni5MVC7QnV6kOVafSralVUonhYBV/jUuVrPn+lRaPa8L0OqMsvcl51DtJreVal18WSZbKaKvQklaZFwWIkKaVR1SiQveyFqyirTWewjwmlgNrOKhtEKLGpCle6blBZ4gIP94OKW/j6GF/H0wa0UC98PU1pJgEBBANVyVJ1hFX2efpVOL9QR3ZIq23JPPFbiJOo1qPXxd9pXzibwpoq1gXWJtEyBb8svyp16T7KoSpEq+qL9PrluNql6BfxvK6WE/mpPRzz16/XYZGnMcryqLqJKrFBXWCV0t6yIh2brLSQuJLYVnU0tIMqKygOahvH9lPFmrqoFqnawDJZTfuULiysik/fB6NcTLteXzs+rPrKVcck/bv2a8W71qiaoozaKqH8VEJStTm1Bw3KDGEBdV3dR+OZg0IBNrVw0vJ4xbKoXgZ1AVVgMJWD0ahgF9SIcV6vijLcdOE4HlUr9YItJm3vppO5G0+ineii7LaiDU+7teVctPIcDSduFss8vLkt2LByLMKYMY9qamhPKq5BxY0SQMBwFm06/XXnYZE11DWMTXd2d8xSEF19MOj549eXN+76+tLvf/HFk2QJ+sfP3YuToGj14tmJ6/eD7R3GMyosVr09VVBdWMwn1se9VVLEDRirkgaP4xiVMdQmDMcYD/httYPix3g4MHUlVY1aVudg+0IZQvsUj6uyVFCg6fj8p7OFu70NtqpQWzEFJtj8ReWQolpnUrpAfVVdRFUDWXeMnYwxNy+5WlRTg6XULKr0TUYT20e/pFpMvzswi89Br2/71XLNNVpBxWfippYnzoXtMTcqzbBv+PG4XjfLPKgREXO0F9Vlrm6uzeoOmHNc6t/2TJ0IfZn9qN1smjoOYlXV12yclPtdu9G067a2kq0hVEnYdlC46d4GxTuouCTbvq2CsgrLACUpnRexXaCax33kwXwaUTEF+eNaIC75GLi+NfW1t99+21Sdfvazn5taEhS7aGt4cdl1j7986s8FJlR6Q10YS4gFKpbgXMP56sryh1KXqsH0esHmD7Gzs7NlOOjYzj6F2GbsQS2I7aX3R+blYwZjT5zzoMx7d3Z9/of7R4Yt/k08m/WmqRbh+ozteqVucxXkyVja2dlLaqzlNDdD2ag4hdikQhjahwpqwA24YwOWxBBqVuxHGCs4hkBti/vIn7ahd/b33TvvvOPzaTeTEs6w1zcrSSiR8bqe+BsHX68UGPt+e3uroGrMvnl91UV39htwuo1qat3bvru+DW0Hq9mjaJdpY0BUECOGaEOWAXWlWtXR4aGpwKLuUN7zdWk0Lcaa9YYp+QD7Tz/91KeB0hwVfu4eH7rDw6Du9uD+G8k2tJKUzGDpSzW1yWRseEKpkXPIViup2QErU8aq17xdK6/73//9334fSlpqg0tFQ9jwsr6np6d2XbQb+z766N3j+4bt06fBOhb9hn0Ebc3r/vCHP7T7Do5zboS4IA5oI1PnardtDLx/fN/97ne/9/k/ffrYjn/w3vumSHd1fWE2oFTW8+UZDCwmcR3GM+5dbG+0LxXsYNnNPnJ6+sIU5kaTsSn2+XJGLezdnX334EHAdm/vwF13w734s88emULhYp76Pq6ltrDEU4971dKogoZYYxyqahr6JuMQyqPEDdiz/t4isdn05VFVSyU3AROmQTzYGHtzIwpsSQEOded1UQ+O21CXZLvj+M5uGK+gNsbyYPzhufVmo6Bqqc8FzAcxSIU/qD1y3MAxjqUab2qvDDyYJ5SrVj3XAFceRzwyJtkmKH9hzh7nAjhejpJ7eHbkJBNWrxzvkZc+x7CPqlolrq22kjqXod0u+lm9FgjMwIXKasifMYL2Y9lVzVafA5afRfQ5lcrT4ZkyzBn14wL8W61lmS/iVJVSV8Uy6kfVTp2Lod1sDjIa2XWRnpggftlHVZ1cn6dxzU4zKAaqdSbS81z/7DgNyuPeTjZagmr7+mfWqJyI4/bORj6ygEIZ4wW/VFYDVlSDQ/v3R2F+5y3Zh0FNTRXs9Loo2ygqIONcKkVCYRhjETbkTdVXqFke3Nn3x33/q4Ub3GSMe36oYz3ak/p2m8wgKvrSzdeFHx6ueN+x6mR917Kqb738ipv99ZvOf9P3Y990eTZDJ6f+ayPwTZPDNs1/Uzw2fZ+8af45fUYgI5ARyAhkBDICGYGMQEYgI5ARyAhkBDICfxkESmfPny34IgEvsPiyWQlPSkjSF+LYN7JapeLmkay2TChZ9RJx05cLm76MW34xvEpmvVDHarLsVNJYIISFF6ggUiixKRGDggoVNiWruUXZiCN4kaxkNSVy2bmztLCgJAzY4Wn5i4ShePYC9h7hja620SoiUKjLzPLUOuoCCWKB8aDkHl1IRv6r6rJcXiVYsL7hBXO0+gjo+f/XOMT1dRFI7YT0BZgukuiiBsuB8jPm8MvjStjSOF+u4zryHBfsYZWSiCOpH+niBuMDv0rC0BftWnZtu8Us2dss9wUlkhYWIuSlPbFCeVlmXQjSBeOX2YCuikMcU+Ldqr5dmqZ4W4DQSctL/MZyeivYGBxVtFHcR8/U9LpvJrTVpAqIRSQSNdTOZx1ZTcuvC02+HrFs/WHCbXkBSgmaxAeLMGwL/F0tfVeRI7ebiUCjC41KQPQLVpH0icVTtTZTAhbx97Edx67BddeBuITNt2+0DUW7WV9YJAIrMDZCbSUtwKMetKUDAZflQWuVY19GzFsMzJNNMCz2YNuG7af/30/MTu7R558bsQOLu7NoXYq2aMXFrlYLtpiB+dLwi4dx9QqYxFiq12qu3gjks73dXdfZCuSbOwcHtvDcabctDdIzT2DZ7QbSEshkbK9gUxTIyP5+F/HH34k/Fix10ZJ9AQuwWPz1mNebbjoN45uOOTp+4m9sC5COVo1XHv9hICn6RUu7N03cOC4YYr0Pdk9+vJnObLFx2B+6aUw/Gg5dI5IAGrWmpbk4O7f9O/uH7u79e2FMrpWNQInr09oM5SFRADhZfA4GtjgJ+zxaoyINy39+eWH5wDKReIKspmQFju3bnY5dS+3SaHWLcqrVY6NaSwvXjZotxiI+iZvauB3c2SvYaDZkwZTte3OTSFpKZITNH/u72uQhXFgvkIFoUTfoj4yIBrIUCQ3/+7+/MeIUbCUPj4ON4OVF111cX8UR0ZnVFogTaqvGxX8QOHgcZB4SekAWsHvWcGgkUZR5fz+QM5CHWqYpKYB1BDGG+St5Hbjq/YV9od6su63dQNzc2963tkC8sy1KizSXQEyxLzRraV/JIp1OIoyWqhijpj5/tCkX+UFGIOFPyWooF0lm+DvJJSClsa1RV/Z9xAzHWNTdSF3NpkM7Yeu0AuEA25NHXxjmaFvmj3tfsrnsWJ7NVsvI1jif2PZ6AyO0oTwkqH357IUD2RPb8fE99+DtQDYClqNxIBNrf0TZb3vB0nc4GBtJ9+jOsVnfnp6iXo99mtvrW7e3t+P3MT5wH7a2n376B3/80aPHbnd32++/8/ZD6+MP33jTyFiNZs36bK97a9aop6cniRi6tZVIpa1GwUKR48kH3/+e+/DDD/21MD7/5je/8ftKsAPGbNP/+I//MBtNkOr++Mc/+vS4/5DEhr6ztxsIdo1G04hZen9HLNDm9fvf/76RUND+bEcQTBhj2CfpA30QhEpsIF6zd3QRXgAAIABJREFUDF9++cRIOm89eGjkDpQfhDVsGP/Yd64vLxNpbLGweDs8OrDxDfHCcRLjLSxUsYG49cc/BpLc85MXRpbC/X82Dfdm9KM333zo9w8Oj6w/np1duKvLEDP9PsaKQGDB/Us/tuE+xhD0N2wgpHAfmOhzBPs18CfJb74oWZ9F+2CusIwDYlhtQEkIQh5sC4xztKlFnHC8Gg6T/STKz3xwXyL5DPMa3ndAtDJCXiXds/R+1+q0C31ZyVbMB/UgQfPJkydGRsQxHYd5j9CPZDwAcUv27OGAEm00nZHbhMTGv+tzOY4ZyQ0fOsW54TJZTcc/7uu52NcPedjO+CVxGljWqmEepPdtJTeiPZQMp+RGvZ9wXEc+TOM/SGmF/FEnJavps5HO0/VDBsYgzmcalK1gHx3nAsiPuCnJUJ8vUXfmue55a5msVo920MCM4wdiwVRrMQ+NbeTPjXNktYzGWDWNYz/KYB/pNJtu7yCQw77yvB7J5DqXwf7J+YlP71X/VpDVlj+qAtETG87VduccCliqRfl2JMYjNtj/wjN3JKvh+SS+kplN5wWymj5nM7b1GVr7w8v2M1ntdZHK6f7eEdj0/eq3DY9Mvvy2tUguT0YgI5ARyAhkBDICGYGMQEYgI5ARyAhkBP40BDJZLZJRKpms5iMok9UCCSaT1VbbgGayWiAJqVpCJqs5l8lqQY0Gi4eZrOZcL5PV4n0kk9UARCarBXWaTFYLZLhMVgvExkxWC4TyTFYLZJ9MVis+e2GenclqgYSfyWrhJVcmq331Zd+mZKNM7vnTXpj+vZ61afx823DI8fxta5FcnoxARiAjkBHICGQEMgIZgYxARiAjkBHICPxpCJROvnxsympq+7GsrKb2oKqktShTkaxsSkjLLz5WqT1t+nJh05cp37SymtrQwNaT2zplNbXQUGwL6lmLZGnnVdlkSwo6yQ4y/DmkK7n0xffy19OrsFZ1H5RZbUCJtao6LdvKrPqyXy1YUCbmqfaIvqwrbDqgpEXSjypdqbLasgKc4qNf0zNWVZ1OVajWqc2t+zp7WemN19Uv3wfypf+yIotaFrKOqgywrr/4OCkH9YvpNKilYFtOnxT+kg2Q1gX7vK62RYGQt0i2MaqopxhqbC+rNKj6jtrGQbEN27DfT+WewW4yKupBNTCOIRVXsv1mrW5pAIGm130qOy7czM2i6pUucKEuVEigEkfAM6mIoS6MCa279tPRJPU7JaupupXvjVE+EddUlQu1jGRbaH/ZanRsUU77ppYB8c9zoWyllm9UUYCig9aTo0j3suugNIXNq/1Fm0goG7KfIj+WEy1UUBOMSl2z2dSu69UW57RGHVj7wg7P1LbEXmjUH5jKyG//9zdmW/blkyemVASlHFhRYkNbwBYO22jYM5XKWrniKlEZrlpK6p6tesM12kFRZrvdcbVmOHens+WanUAOgL1duRYV5mB1GgXaQsykBWO2nVpzIk60Hal+BCUYqvVQQQnXwrmqrEarLb3Pqgqh9i+0Efu52kHhmryGqpT4/aiahjZfxH43n8xcLypjTEdj6Uclt7UblJM6zY7r9oJt6wmUpaKCzuHBgTu+F5TVytXUN70C0FVQ+cK4qsoqqjoC+09sqrKDtIxbtWuEXR3rBYUQs8ETK0DEOFVHYIPFa0GJjwvaauWp9nO4rs5DTCFvOjbVHygBHRwEZSBvXVYPFlaw/mR9odajykCM8+293RT/7aS4MxyOrV5Q5IIVHDYoq1Ft7vDwyOoLJSTiANWRZoznq8tbN40WbqgLlWEQS3pvZpnxd1VWY3zq2BLUAQOJCljRxhE4q40dcQtKgQETtBGVltBWxF/VThHbjI1mO52La5mVXrVuY6beU6BElVRukt3eeDgq2M7B2tDH4XRk4xjKwusi9qh8BqzQfqFNZ2bDCuUslh/KarRTBAbE9uHDh6YEBiypEInYo4oOlBqJ1cmz52k8l/jUuAXOdm67XsCQtmrAAApO2GAJfdUN5f/973/vTs/PQv+6/6aD6hc3KvBNJslGDnbrHN9wm2y3gxIRLETr9TAeXl9cu5OT56F9b3pmP43rHh2HvrzV3jalridPvjTFtQ8++MBtbYVy3js+NlUtxAz7bPf62pQF0Q+otHN0Z9/SI27ZRigLY/hf/p//1+EabDsqFEJFi4plSEsb0H/913+1doRqI9NDEY35o62ajVBmOGc/fx7UhJCPqTz2+2a7ibwZ/1DwUhVVWnNizGObQmGIKkOtRtuU3qC0x3kC+jjbAvkxDqFIx3s60v/617/2ZTs7O/XjKTYoqHH8gYImP7jBOEYVZ6ipUdnr7OzElL0WrmzjcKlacwf7hz7Po6Nj14yWhJNxip/nJ6fW31VJ0WMX7zVoO1oAoowc//HLNBgr2K+DmmNQfGK74hf9juMV2ooxoPNqjB+r1GSRlsqI2n8hAU51SbXBPbhzaGORXrezvWvYqsrjWBSCEQuMbbQhYwPzFt7jUBaqZmJuQ8U41IvlxL2F9dXY8wrBcd5frkI5W9S/V6iY69ir7bLq+dtAx86i7BbRErRSS5bj+twDvBlry8+vOvdXhWveo9BOtVoYb1ShG9ixryB/9gmth85JdR6kCqF4blBVS5278T6gz5EoB+8/KCP3vS2zWIim58iFq8UxUtWNl59rVQmX19U5O67LNKoo6lXXoyq6Pjf4e3B8ptF7JnCiDaiP2etwT0AMqS2w2vDu7od5jd6TvUpcnNcDs0rcR/4XUeER8UjL95B3UAfWGEBdRqPwHIB8qKaGdmefQL3uHIa+fnh4aNbHmAPtxnkoymPvHqCiTGU12OGKDeiq9wd/zvskff4r9Iuv8R+blm/TS2/6fuybLs+m5c/p/7YQyPH2t9VeubQZgYxARiAjkBHICGQEMgIZgYxARiAjkBH4W0Gg9OLpF0ZWW7aC4Aut5eNGVsOKSCSawOLMbPvkpfoyaUYJHN8kSLrwqaQcvlBdfuFKUhCOv44NqJIY1pHVkA/zxYL3qkWD4gJEWowYj2AbGolopZIsxE6TbZZYcFZgIxIJbjhPz131YpILQL6+YsW1zqIOadT6hwsKSgrUl/1qc4IFilUEOF4bvxW8gDdLu2AF4o+L7YqSOYpkwUTsU9s+JVqhvqvIcOtsFpVEoqQiPa5ktZ6SsaAkExf1sSDD/XIZZMRQLyyYKYaryqZktYBNWCjQbV3/UnwUByX86QvHSqlcsB1k/Ghs6LkaJygPF3aWbTSZz2iQyGqL2dxxtPDOkXEMKWN1gsS1EhbQQk2RZlV6HGca2MeQWKBENLUFVEw0lnRBaR1xcAFiU7yYLpphQVHJZ8RBbUCX+xfT+8XA2McX02RBpOqGqD/TKwkPi52sLzDmojh+lRypZDWNSZYT1nkcCxCTXKTH4pASX7iPNU0lobJsg1HfyBDVcrLXLC3KrloLpZiOpg4L5j7+bwduHhdi+72hOzt94Y8/e/bCnZ+f+v3xEAtgwdrv5PlTNxwEQhWur4uNq2JP+7uOUei/rAt+y9WwClZv1ZPNaKNhC7NIzwVA4EMSj8YP2oEL+GhrlseTAuuBMAcyMdkfaHclmK5ahMaiPq+La6rlolo0si1AMJtFMpOD9WrsR4vZwk1mAUP0r0ok6oE8USKjYV6yBcmbq2vbr5YrrkZSYzVZG6PuxAFlZF1Yb1wLi5NsI/xyUR+YM532I9hrMk/EttlzCllN8/Fli/as40GyqEP8v/32276+WAjV+w7HTcV7OptYPKNsXODF/Zpxgjz6/aCchzKTJIFrMQ0s5Hgt1J11hH2ekvBIVoAVI23yjo/v2pB+enpqxDXgDHtp3xemyW5NY1IJq8CD10XZVuGp93FvGRnJarjG0VEgJKF+JHaAuMUYw3ESFnDdVWQ1lI3trumr9WqhjzAedrd3bexSmzmMFYkAl9TpYBGr5AiOV8PxwI1jnGsbgdBDIhHqpqS9d99919f3rbfesjEW+ON/2EAiYR0RU7R6RLvQBvT2+ibNK7yNWbjBL6Yzm+/h3mrE00mav7UaDdfqBGvU6WLihqPQ1krWACa70cINxNebbten+fjjj92zkzBm3n/jgfs/P/5RuO5iYYTIq+6tGw4D8RcWx2rpxzjX+8VkOLLYm04mhhXyZN1BCiE5DMQ+kpM+/PB96+P7YqGItmJbg7BOsiaIOiQzHeztWD6IGRJVQWBl+95/8ND6NfJkGyG/Tz75JNax6wlc2L73ve8Vxm3mqSRLxNc8TjVvr7tGVkPss937w77bagf1L9j1sr8jxtW6Ucd8Yov+DTIatuPDuwXrRrax3utrtXRvevDwDcMcZfnJT37i8/n8888sTy0PxnaSn3r9rs0NKrWy4T8eD806FvaeZic9m7tWM8ThwcEdsy6t1xLh/vwy9QWUx0jtkUyDc3XMRzuSjIsYIVYgbrFfAxvGANLoPZH5oy3OzgIpE2Mn80GfJtFJCT7Iw+YqpWQtWq82LJ6BE6/V7mzZeIIYIZGx2d6ysU6tGUeTaeoj02mB6ExiPcrD/NUWGbgxrjB+8l6AfsQ64vokRgOrm0Ho7/jQgB9p+ANx07m9EqnmnAv46XWYf6Hf6DOcjUlzjBthsg2ympLGmF7JUvqcF0hOYQ4VyPmBzOwt3FvhwwHsk6zGe4mvU6Nh91vs876s87tl8jPP1zkR0jTiB2NKPEI5dd6h82LWXT9O0WdHfVbAswXLofMFJfPpvRfHeV9eLg/L4Aln8rzL5sLf2T98f479C2OK2dJi3oY5XpyP0BJUiX24rr4DIOEZ+SsmnA8G8lkIKuyD/I0NeZKsFp5Z41zSpw8nhGf98GyKfU4rNU5wzd29YBmNfk+iMohrh4dh3qH9ODz3h/LM3NyIdAv/wBi25fca6wg0q95/aNq/BFnNCv0t2clktW9JQ+RiZAQyAhmBjEBGICOQEcgIZAQyAhmBjEBGICOQEcgIpPd9mawW3ohmslpYtctktfDSPZPVwgJXJquF8SGT1cIiZCarBSWqTFYLOGSyWugXmawWlFUyWS2T1TJZLai1ZbLagcchk9XC2JjJaulDB+CRyWrhmdt/TBG/Q8pktUiazGS1b/Q1ZSarfaPw5swzAhmBjEBGICOQEcgIZAQyAhmBjEBGICOQEcgIZAT+BAS+YgOqFn78Mle/yFYlKv8JbVRwmYynBWW1dcpe/6jKauGL5PBGuiSeFuuU1aAgYBi6ykpLzaDQE75qh7KaKrdtoqwG4oWqJfGrY1UA0i/okfcqZTWNE1Udwz7Lpl9bo9z2hfO8VFDGYiyrSpyWUy3JtDyqrIDysF7Ak/vh6+9AxlpW22IaVXTTmF+nUtYfDL6iiIL81QaLX5zjOBR3FHNVqiBWqqwW8EjKaho3qxT7ltUPiKeSbPTr8kYtqUEQG39F/9V8+JpeLXxU8QB/U/sfHUNgM4ltPBlZW5fmMO0Mx2HxSRtQWDpyH8o0tPhEGu5rGt2HEpIqqxETVYVUTFR5cTlWVeWOGNUrRbu6VSpuGv9UIGKMa+ypshrbZTKaeCw8JuWkcqcqDVjsVBU05gO8qXADtRESLUPZQ5zD1i0p69QsDephKjK9ruXP2MVvu50soNSqB9cnPoPR0FR8ML7Bds7XfYY+FsaoxXThbq4vY7tDASXYz5VdxXVvgq3k82cn7vmLL/3+jVd/CYpWl2dQHwmKR1BAocoECAGqyMTYhSqFWrlRrQJ/Z6z632gvtL275WrNYJOqilBIr8pqpuQ0HBYUxVQVRpXGSpVQRyirVWqB2KSqnGhfVdkhnlC0ohoQ1KDY7qoC4YmkUckJNp6DqMw0hZ0rFW/wGweedqNtdqiq1DKfzN0gKnhBXak/GvpyjgdjU9jA2EPLKFyXmCCuVVmFdW81ija4PI5+QRVAtau9ubootBfri/zZvsiTqiC60I3xhCpiyPs73/mOL//hnTuiiJLUOlEW4oz2ZF0qVVUhGlvcon3Y7qgr+1qzWbd8gBnHBFWPgw0oz0UMUv0I8UDlmf39A8MQqjpsd/xeXod+0ersumpUkkM+VN9B3yWOarsFzIih9gXUXS3KhqOgvFWHFWC0QEUbqXUd66WWaar8pyqGasOKvsk6QqHPrFSvrm0+APUlKp/tbu0WVPfMzq83NKU3KA8x3hrVhhuMA2lytpg6WmeibRljUJ+i1aD2ZZwDRTVssAllPKDetAGF8hHb4s2HD0y1CypWsJ8MY9RVUoybQwEmDChbrbaj4g0s24jhbBKIK9hgl9zeCopWvWHPjaINMf5NxdBate727gTSD9ql2wvj4ce//cR9+SJYdkJZ7Uc/ispqJWdlQ/k5tsPWbWs7kKjUKrpeqVo86Dyq1701+0iUH1apPJd1B1ZsX2BIRbG7R0emegV1HGIyGY0tribTkSkLwqY53b/a1pdVhQuWzlTjwbjNeqGtYJ2LDfVlu7/33nuFDw54/11WBET/xHZ9fuNOToKCF67L8QR9l+XX/oXYZpuq4qlXeWoENU3ENmNvZ2vXq6uF43s2LqnNZa1Rtfsa8GZ8Aquf/exn/tzPPvvM0hzcuWP9ZTGfWaxeXJzZmLO90zEltrLMh/11o4UuMIAKNLZGq+XaraAkByW/9LyWlNtwPyI+wFXHdtYduLG9gAPxxxjA8RDxQnVJKCyp2hUxR/+jGh9+qXwGfFRBjfdQ5Em1NsSmqVdB0XAcLcunqQ9CFdvUuoYjGzNhhcp5AlTWWC9ch7E3mc7tIyeoRbE8en/HPsdb1I/zEOTB8VDtQXGM44+3JL4MMYnnx0mUAVTbZ31G8+NGnA9Mo8okjpWin6KqiOk9cDqDGmyYm0BZjZt+uISxh/0b9SHeOldVNTVgnxSlMedK+bJtNU+dC6A9eC2UhfjpnBr4cWz2ts9xnqvPNKqstvy8qMp3+szHa+lzIaZPvJeqshryUJUyfbehiqerlOdQL32GmE7C/ARlZnlQP9YHY08nKtX5Z2J6ZEqb+2e7acgHmDDWcB3eZ5aV1dQGFMrfPl5KJTeF1HN8/sPcHpsqq3lV4jivDLEQnjNQdpY/lD19/MV7hVqCoq/a/R+2580QJ6rQjTm6Pe+WF19RVGPcv0pZbZWCMc/9RyNv/aPV1wa1vJMRyAhkBDICGYGMQEYgI5ARyAhkBDICGYGMQEYgI/CtRaB09vyp2YDqQuY6so4eh40YF9XUBtSTbKKHA35fZcPwOuhs+nJNrd+UVMGXsfjVclaqyYLzdW1AE0EhEBKwKRnI23KWwstaWIkkslGyrSzWPR1XghfyMcsWfIVNL8nCycA5LJQqwWsVqQlp1JpTCUmKm+ajuC2/9FVyG/+m+SvBokB2fA2ymiqcKVkNL7O5eIE0fDGP63MBAeVXspqSkJQ8p4sMSiRaRUBhG+MXeTP9GJZSkSCC+uoCCxdiKpXUvqPRWKxdE9FK8fd9JzKYQqx+1QJlXf/StlvGUMvJEGrWW9ZP15HVsABDPJUghDIoWU2thhjzfuErLlwoUYzxyvhiWyz3WZZzuV5MD4srLhDhXJZBxyslKinZDuVZRT7TuK2WqoUxjTG/XBeWR2NDxwS9bqFvTpNtjy4qKlkNi1dcJMbimRHp6nUjB2BBSMtA3Ib9kavFhUiQxIgPysOFuEH/tkBCYhu3G42CtWgaKZ0RlLGQSrsgXNNibr5wIET4di6VbIFx1B+4ZrTIrFWqiah0e2sL0liYHkRyxrMnn7ovv3zq8wEpgQtfWCTWMYf1VQIBxwaNNY6B42h3NJgOXbURyqmWV2rjq4vQukir9pdq++XtaOOiIshJzXYgpoAswvKj7CwfFvEZhyBM0LIQVmhc4NfrIi+S0p6fnbnbfrBJhVXiNC5sA9tmO9hx7e3su+3dnVBHEL9aTb9fKVXdYBgWJG+7XdeF/RTUwvojN5qE48B8HPcRL2YXK+OtLlCD4GIL5+j78Z4FDFl3xIgRLiuwSE7WVrrQylhSshpIDrSZazeaNi6hvUB88Dh3OomsgIXcOD6jjUg4ULJIo5n6kZKMQYTlwjjy4EJ6tZqIjJc3qY1wLsmUnooZCUyIEyNNlqpWnmq1Zv1O2xoYX3dvfF2a7R03j/ig7LSQQ5yzPCD8KGFCbWQ5busiMMrSH4S2hq3Yzk4gqaC8JEzgl7hp+6rVMvJmHwRZiPiDqMN7MeaJIGVgO3n+wvLEQjWJUEcHR5ZeCXnXlzdGcgI+RiKpNd0wxiTGnvEsEI/QR2gRiDKQwKTlB2YgsmFDGrYL8jc7RRlv796/ZySY8XBkNqC9m67VvV6ruU4z9LV7x3et/16eJwJc9/ra+vhWu+N2ojVas9N2Mz9HDPgbyWa+sLrUW02L29998gezwjy6d999/6OPQjs6584uzkNfvr11vV6wEez2e67dCf1d7xGYXqiNMu/93esbqyP68sOHDw0rJVMqMZr98f1333X37t3z6Wu1dN8cDYbWjre9GyNRKVkNMcixRW0f29tbRo7AuEjbRJSF9y+Uhe2u9t+ok5KEdFy9vQ1kzd41yEOhr+HvHIuUwIcYVxtQnSepNTMxQX800uSd+xbnb7xxz2JGyanlapq7IibZj0Aohe2r7zsnJ0bwOjo+TkTeZsPKDKtt9l98FsAy7+zuWru0tjoWh/3e2GK110/k3cEgkbf0A5vl54JV9y+Mq4wB9G+OhxiTjBysFrHDZJcM7NMYW0396PLS5j/4O/sI2p/3TeBNkhxiwZ5Dp2lOWKpWLJZIsgG20VnR4wxbTI57k1kiyKhVZKmcYvv65rJgu8g+hTIwBpTkpaRJxBv7FHDjOPn48WN3eh7GTG9fG4nFmANOlHAXbT7XPZdxXEBcKoHM7rdzjAGBrFaOv9jX+b5aZKMeSvBivCMN+x9+iQFwLJXC3AppeU/wBKxog6zPE0jPGEGscb6g9zfEXMEavR/mKS8jq+lHNHx2RB76IYPadLL8+PDCyPnzZOOszxP6rKkf9aBNlKymmHCcQ95UVlPSHvJRW2+S1fwzX3wURNyzbP66k0Ayw3G7h8xmrloPH2KgLPp8xvc3IUbiB0Qgw9WSdSzt5cMHdCEl+h+xCs9bIf/lD38wd+LG8RLlr9XDuwrM30lWw+/+/p4/jrZOsVFx5Whfjy969N2SPofpc62OzZreCiM7+py36u9fx7F1RLqvI2/ksen7sU3Tf13lzPlkBDICGYGMQEYgI5ARyAhkBDICGYGMQEYgI5ARyAhkBNYhkMlqkVSXyWrhJXcmq1H9Dqp14c388uKckh4yWS28KM9ktTDEZrJawCGT1cLCXSarFa2lM1ktLN6WM1nN45DJatseh0xWCyTaTFYLykKZrBZUADGvJLkQ5EWS9TNZTUhAmazmJpmsFpSvM1nNExYzWe3lLz0zWS2/FM4IZAQyAhmBjEBGICOQEcgIZAQyAhmBjEBGICOQEfi2IVC6On++4Be4SjpR1bFlpa6C8pLZUUBFLGjuLCur6VelqsK1CRibvlz7ppXVsIjypyur6RfgSW2rWMdktUmLHuC1/PV8UmpKCnZIo18xr8JOLV70a2jGAheKVDlDv2JmnssqXEwTvqb/ajx8VTErfsFdSvYnqtSisYTjVFBAuai+gDT8uhzX55f7qrim9dW4U2WydYpfqs6FNPrFOus7ATFFlNVM/aXZNDWDdSpxKJsqCRWUz6IyH/KjspqWeV2/0D673EarFOagrsR06+qLMvLcUJ7QvkjPr+yD1WZAGEJAho+3JQpf7ivOWhdta02jamQcX5bHGag+qTVhUkWoJPtRIdUtL2iwTVUxyNctLgTCcpTbcv9SBSnmo6oUmqd+xa91b5TrBTxZfmDCmMdCLdUkkD9xAf5Un4Ayg/ZTmEBhG42SSoMqhEFOhLiNRwO71nwySYpQlaREghikXalv/6gWOCuVTdkLeTKWYOdqcYV+OoiWQre9pAJVqUYTIecVI9QGqX8b1G4ef/EH9ywqq0GNhgoUUMjQvsNrLdv+qtIe8YRayW0/KA+9uDw1NQnkzXhWRRFVRAOZQPO0OJ9MTBkIuE6jXIsqq0FphcoeqqyGerBsUFihwhMW63kc5WJsAKdRtBV88vy5u+xe+7pAFYnKalCv29oJhJiDvTuusxXUs7Y7O67VCYQAWECOoiVc/3bgbm6jGtP1TcLnxQvX7wcVLqjAmFKXKKVh3CVuamEFaypVVuP4jLzYdgd7O1Yv4Mr6oh15LurCc99+8NCUroAnyzOfJSUhlMXuR4t0T4TaBwkQp6enRoDY2u6YWpsqe0ynY1O7QbvofY3lfHH2wvom+qKpvrW3TG0mqa05N5suxB50am0NZS9V96Ra4Xjq3GgclMOALZXh8G/GEq5rlqligQeM2S9UXQzYQuEKG9T4Wq1AlAFmtKgDTqwvsGfML6vK8LpQSqGyETBkrKIML1688PnD3o7thbRUVjvcP7R+DVUnqsddX17Zfu8mjRuo9ygqI55fXph1Ga7J8RC/xL1gy7izY8peyGeVvTLage27u79n+cAik1aYUIg0zJtNb/+J7ejOobURlNW+fPLEH3/6+IkpR0IRcGc/kLTuv/mGq0RbZCgecky+7fWT1VyraTHz+aPHhsnB0aF76523fT4QVFR7vG5sXyhf8oMMb6sd5yrAivEDFUZuGHug7IRNbUCh9sVYUqs5KEHSfvH7H37o3n33XX/u7u6O4TMc9EzxC/2I7dKq16yPQDGRsYHY4z7IfFQigh3ko0ePrC+oih73UR7mj/oRT1yXqmPo+5eXYcyEstoYnSx+sKEKURyjECOMZ53/AEumQXl5b8L8lNi+9cY7puSnGA4GvTRvWSRb7UajZu3e63fNChNjABUBQfTktXZ3tq1Nocx1ehr6GpQxGcOI/w8++MAf3z+8k+xZx6m/n5xemGLfixcJHyh4si4Yb4ktrq/3U7MU7/dNGQ4WsRgXsOl8RudgL549s3gGlrQKO/LrAAAgAElEQVQH5TiKczH/UUtuvT8yntFuPEct0bfF1lPvoa5STW1aS/f9fj8pbnV76bqtVsfKhnzY7l88eVRQ7mS7oB60gsUxVSTTeTiPAz+Ok1988YU7OQvtCCXB69sQq2pPrArc+iygSl/zKNtVKSdlNcSvzVtnC1PGgg0o81GlVyWZq/qXKnUhDVXk8Mt7BTCispqOzWifVdaiwIKkRJSFcaf3ZBxn3CF9L6oirlNW0zmd3ru0juHZJTy8IP+kiFZJz5cu9VF9TkJbqlKaKsNxzMD9U5XVeM/xc9Vp+EgKdbW582JhdUccbUcVOo5R+EUeg15Qh9Q5r3/OiOpr2B9HJT7US58PqJoW+mZ6Xq+3gtIeykOrUOBdqwV80L6MAx/H0UZY75n6vBie3cP8RZ93/VzpTlBTgxLjvXtB7RT3Eo4ZjVbdQVkzDCBFZbVwsKhoH5TeUju+SlmNeXyTv1lZ7ZtEN+edEcgIZAQyAhmBjEBGICOQEcgIZAQyAhmBjEBGICPw94BA6ebypEBWU0JN4SVfVJmq4GUnSUje2DISVmD341a/INSXo9xXAg2ApB0FXrAWrSkCzOtIOeKMWGiPZbKLvixcRaJaJoExPV6yJnLSokAQWUdWK5JF7HVqtAIN/07leTVZDQvbq4hEKFda2E7Wq8tEw1WBqi+S9eWxkszUjhB5EAcl3OgLe8VKX/YXFkamU1tk0Hzq1YbVRcug8ahkNdSRC2bY54t/nMvFDV0Yg03tchu/rAMjn1WY47gRI+Zp4QI2oIqPLlAkG9DI4oqLdmYzJCQVtW/xxD4XrMFgOaf9cdW+xlWRTJliDHkWyHARBDiQKflmmVjH9ue5io9abmExg1YxIKvNI1lnOg8LwSwj438dWU3ronG+juw1nSV7KZRNyV5K/uBxJZxpbC9b+BjJo5pIYHou/s781XpyedFGSaBp3Eht2qo2C6Q6bQvNXwl5XKwDIU3JgopzIm8lworGBohlamE2iwtKhXGgJLHnipZYzH88n7lutOxEnrYoN5kWSG/TUVqwIjmiWk5kuFolkQtvrq7d5dWpr85o0HWnkewCEoPaNbHvIzZIZkIaJbHpmG9EkG7X3UQyB2xASbxDWmKeMIalXc2ui8VDtXdi/jo++LiNBM1Kte7q9WDDh/FgFQlY73NKSOLCLf6uC56ox2A08nmed6/d2cVF2D8/t4XTwuIwCGqtYFMI2y+1xdJ7GfHBAjkIHdhAqhgOw6IoSB0Yj7C1W62C7TJjD6QQ2yQeMGarLZqNmbOJjdtKgAAOLA9IdWzfD99731tF+TK0E5Fl0O8na1Eh9iGPZqx7s9Ew21NgxfjZ20+WVCgDywmL4U8//dRfCwQepvcL5pEIgFgjMQiWygd37vj021tbbms7kAWxTyNnjLfDcWi76XhqRE/EvIuLxugXTHNz23f9QUgPQoOStpWYq8QyHefZ1sCfGCKuSFaDtSXsgX15plMjVGEBnPkDE+YPPJkPfnnPRb+grRfw07GOJAwQvdimaEPaHW63U3qsf4Okhg0EPsbTsN9P5Lxmx2xAB6Ohm9m9slogrLNsIPnQmhBl5vwBfZF9DO2oRFXWFzFGYkW/e2uEkqmQemF3zHs9CF4kOqOuZ9EC9fNPP7M+hbRGyjncd81O6JudzpaRR1H3SjXZE48i6eDk9NwIhbsH+0ZgGk9mBTtsjsm4L/PcyTDEUbhWx21tRxWrciKJghCmZDXiBnIhxxD0XZKTQG5kf/ngvfeMFHV8fCQWkEOz7xwNh4YVniI0fookl/B8gXbhcYztT58GS2jEBeOQ5cLxiisZaQmkB44zILHxXBDeQMjCdtsdOFpdov1JuARpgv0d19J4VhI57zUoI4lunpQcra53dvZsvIL9KwkguFfOY9xOJjMbY/X5CFa9jP96o+Hu37/vy4yymRXfIj0LqH1qqVpyt5HwXS5X3dtvBztX2Pa1I/kFc2+SYs/PL9zJizOf5unTZ+7kPOw36iE2saFP6HiiVo7sL8CDx4G/fliy6vloNpkYIRh9kYQzjA3MUy1fgYeRWa+vCzbEvC/g+iznzta2jwlswJa2hbAErdMevQmydSDsDvrJkvumd5sIzVs7RspEum4kiGP8UTtUxirqrkQ9jnuok1rKch8xRTIl4vT0LOD/5OkX7vwq2PuifS7j/mg4sWcEt8AHY4H0VK3U3SQSeWdxDo7bSr0W5iCwYeRHUH6+HOMUfYn9QIlcFVgcc+5QD0SmEEcydxOyGtogkd7GMldK9wq0jz6r6UdAbDfgwb6g5E9cW5/D5qOgNLdMViOu+F31AQjajOcsz8t4XRzH/MfHfhm35/AcV60hosI8aDIdFz4kIXEN+KxqZ5zDNJ403g35KyEc/+aYhv5Ashpw1XOH/UEog9TFP1fFyQbmoByr8G5lMQsxAqIa5wiBwBfrVa2Se+ba7aar1EJ7g2xm/Uksx9EOmD8Qf507p/1xoczsB9Va2cZF3J/feCOMbRh/eW8EWe3O8VEIuHJRNY1xqM+1+vzn2yy+r9JnTZ63/Lvq3dO6tBsdV4/hjU58vcTr3o+tO3vT9K9XipwqI5ARyAhkBDICGYGMQEYgI5ARyAhkBDICGYGMQEYgI/CnI5DJavIikzAq0S2T1ZLaRiarhS+4M1kt4MDFnExWC4s/mawWlLcyWS0QTDNZLd5RM1nNA5HJakElKJPVAkEqk9VIeslkNcRDJqud+H6RyWqBlJbJaoE4nclqzpM3M1ktk9XWverblHy2afo//RVjPjMjkBHICGQEMgIZgYxARiAjkBHICGQEMgIZgYxARiAj8HoIlG6vzin24WZuYV8ZLyusUQmgjK/TaRfhoLIWLrRO8aigZmVmb+Hr9rSVXaB7OJ+C+y+rginl4MtZsyJNZyxMwyRYy+kX16ssGZZf3pl9mChReaUryEWtsOPUsq6zfFilMFesY1IwUoscKNYRr6I6WKoXv2Bm2TSdflnM6/HLZvwbpAq1MGEafOWtli9qtcnjICqp2pbWnTGEfEyBCWpAg/AlONLq1+6KhSpY8Lh+Pa1WLt7mJFqkIS3L5pVvpkHRa7Hmk2klJur+snqW4qkKAKw78fMxXC4XiFyqeqXtyHyU5LRsQ8m6w35R1aFWx4N1Zf8F/Kp2J+741XhmufGragmavqjkl2xy1D4nKO1JP4xFmk6TAsQ6nPW6Gs/LfXeVMofir/mvG0M0rpdjgOfodWsutelyLCh5kedCjWXVmLMurirz1PfZNuE3jckaV6oyiFFTFePUHonlUXVGtQFFWmIHzGtRMQvH1E53VZ4eh6gYABUP1lfjGdoTSVmw7BbRfs6THWNs4FZQi+pBqsLo8xkF21Aoq7EMqgoJ9SJT8BgPk51f99bs8GD7qFZlppa2WLh+HIv6k5Gr1Gs2LtFiDAoutNUDJhxn1E4R6iBmpVerFawS2Rma7Y7rD2Ndohoa+5qqMBJzXId9fLm/qHoNFF2wnV6cu5tusO+EyhHVgNSityI2f7CFNeXIchor0DwJ52TddNvvmWIi4o23b+BA1RzcZ4nP9VVQecMGSztaoR3duWOKO6gX1WhKajW7SBaZUG5imlajadeCuhAVa9xsbkpXUNshPohz2IJiCxZiQUFqb2fXVWqBhI02Zf5IQyvDZrtl8QxFsF/96lc+/W9/9zuv9MVx0caCcsnROgsKYa2tjk8Dq8dqI5ByGtWaqfd5e9xYhtJ84YbRhnU2nvh5mN9mczeJKigvTs/MKhSYsK+piqqOLThdx3+16aTiEe7DUJoiDmyvZUI240TnA8BNLUGpqgUlJKrB4Dqww8SGtKfPA1kNKnVU5IKCCs9lWyEN2sQsg/t9i2eowrBeUAfkvPR2MnKlGJTaH5EXy49rUZUKi/9UZkJfYRlwnOOV7++xr94/PnL3793z5Ud62lAObnumNoOyMf6fPf3ScMB1eT/7+De/cX/84x99PqgHVbigIrO1G6zOatWGKe0hv1qMH5Qruq35vm7qjOWkdAUVnbPzQHZB+Xd39+O1KjaOUSERf0CeVNRryTh2+uK51bF7e5PKub1jSjiIB44Vj59+af0RGH/nO9/x1333ve9an0KbUiFsMkyW06XyomDbyrEUvxwPh/2eK8W5N+KW6lP45XwS46iprDWa7s033/RleOeddwwrECVhr4jtk49/5/73tx/7/dPTa7d7ENQQYVv53nvv+X1Y1PL+ePbipKAOxBiGLSzHEPQztinGE1Uf1Ocm2jRDgW+2CHNUKFpxXEXeavnNfBBLVC5E/4IyGLarq0uLGZSFGKJ9R6Mw3+52kzrm9XXXHd8P8dxpttwgqjx6hcibQDqHXS/ShZgfu3Il3B9V2RH9nTa+wI0Wpag7Yx7tw76m4zPqce842P5BsZvWurj3UtmO+SENxl1V8kuqn4PCvZLjD8rGtoDCHccNPAvYHH4Ky8BQr3qjlZ4dquk+7pWvbgMmi9K8oBLH2EBbsT/imrwu+gctpzFmJ2XTZD+KY0yP9uIYgvs47+lQOYTVNLbPP//CPX4cbHDPzy/deBLmAHhOrFTC5Bsqrmx3WLhiq5bLphwXnrLDMzieLZrNcG/EvRoKfNj0WQT3S6oEYp8qsaizqrIxTtVq1Stcw5843gc4vqptuMcOynBL7xKAGdsHMa2qizZvnc5cvRxVwUpQzUsKYWrbq9aQ+iy7rMaGMqiKLlRkmQZKYLEqXrmO6nS4PMuD9h7H/qT2qZgnAV/WkekH44mbz8I9f1ntrBNtpdGfOM9CnSbxvoQ8OE4gpqnmqe9XcLwa57Z+gInxMJnNrE+o8hzbyf9WUd9QtvkiWRwjZnUeSovPMPcPKmsogz5nWV8ZJfVbjBFsl+3tZOGLvnt8N8wd9vb33d6dA7+PMQ+KdtymkxBX+rwYYjr0A1VTK+5bFv4d1iLK0L3Ou6d05uvv8W3XOieA18/p60mZyWpfD445l4xARiAjkBHICGQEMgIZgYxARiAjkBHICGQEMgIZga8PAU9W44srJavpiz0ssrzq5d9ikRYRS6VE7NAXhwuXXvrqy9S5kNi0aussGfDCr0DGor3LGlzw2nIVgUyPaXmUHKAEKRxXa611L/zWXetVZDXaryy/ZC2XqgX8Uz6pwmozWGi7pRe3PIOLa/j3OrIaXrTzZTOuqaQWLkroy2hd3FAymVqbeOu6SBBRuw5YkKxqj+V2UdsSvuTGMa3PKuLOYlEkA6WFq0TwWiY5KWFO07MMwI1lVrKUkgbUSlXtF3Ee2wxlV8vC5RfvIR6KZDVdeFkV9rjWqj6LtCzzOrKakqI05rUvLNdRbSuL5YmLMMAq2l0tEysV5+X2Znm172gf5LUQe6tIbKv6Is5hjCxjtzb9Io2BOEetbrTvMb915FHtm1rX0jS1ixLRZrOigh3LPZuJtY9f0IsLOIuyxdJyuZTEw/Ta98PCYMgH++zbKKdahRbG6EggGA/6bh4X3T3RJJJHq6WyLdhrHy/DTjqeW3Hpurg+scMirNlm4f4SacwF0mrqvm4ySVawV5eXQopNFmmw8OPi3nDUd5dxMR73JtqAovxYKMaGxXUlqxEHYEMCkC7Mavv6/h7JBDt7u24cibMoP9timYCrtlXEWeNB4xMxT5vIq+6N6w3CgnrvdmDthbZLbZqssxA/ti2SlS2Op7ZOFthgFuoiM8f/TqdlC/Ag6xDb87MTu26zWTfCyoM33jCLN9SL2AIbG5dQr0jswy+xgn0eiVYgv3HxFgSvk2izqBaxSqTeFhtHEANYl/E0jb3IjxZyaDf2H5A2fv3rX3u4/iBEK0+uje2Lc+v/P3tv1mTJcR4Lxtm32qur9w2NXSQhmjiakY3N6EkPM/OP9S5eXV2Soq5ILMTa6AZ679rr1NnPmEeEf+GZyNMLAOJKYqRZ28nOyoyM8PhiyQxP916wWPP70SoNea9S4kTMkFCCfOpYwJhH2TmuHByeCNkoEWGRvsaExpWOEayvQNoLRDoQP0giAW5GXhTiYIEAJJavuI73xT1J9kL6vC/uAwILtp31TasjJauhHs1WcjZL86tZarPanyDGdLzgHHHebNrnCTpv0bYGIiLJL9hnG0cMEh+Ug/u+fLGPun39mrt2OViUIT8kPMGqlO0F8xrW1+OHj4yAAvIW8/zFZ5+5r776yqeD9qvzKOJQbzaNBIa5N+McBEr2UbgPyXnThcxDphOzDsQ5sJ8M413bTcaBFIV+lX0s5hWM1a3NdavH/WdPjax2cLif2nKrbfGDtk/Cy2gytXoEhrR2vXnrhhEEESck7sBWjzEPgg3LjrwoER+20NgGva6bxTFF+0PEIe1lz8+GhdgjMfHNN+5YuUA6Iinqj//z391vf/9vAZNZzV24FMhbiNkbN4JdJuKFfdHjBw8LxCPOY0FWU9s/ti9vA9oNfUK9mRj8yL/2b2xHgTgYiK1Im/0A2hOJufhVQhAJr+cgpDUCJQJtVgl/rGvYOuMfNsQ++zolDaHtsF0gTp89DcTHyXTpBoNgZ6xzQuSHBF/UOesduJHIiPZFUizTRjpo+yQxu9nciIxIn2Q1kEeJD/orYoJ6Z1qoUx2XmQeUi+RIkH7SRyPJxnIxTx9ddHvrFoezRbIb9EatkfRMy1aPyWQkRMlkkYz2qla5HOMQ/2zLuF7nYxr/LC9i5DyOgyjv88MDj/8333zj/2HDuMcyqm0n4oiYGNGqmQhy5WetQS/Yn6rNOOpvFtk7iKmCbTiI1zHWWp0Q42oHrR9E+HJGtk54bkhkssKHPLVAkivPkWnNinPVejfNDZ3rRatKzDd1HNOPoXQ8VGwUC56j87swPgebUZ1TlD9QGk8CKRTxiI9zsOk4H2xMQ+zpvAD9N+IQ23ia7ERRVhIE0c5oi4lYgW0uNlV+9x+AxHchOi8AAc76VD4nxGsZg+Ejo5AHn05kzepxfT5Auexjq2ki/KNNECtcqx9x8PnAx1WcC+OXHzchfpS8vXcxkIdBVmMfM9hYt/EH+bUPT/yZYdN8Emv+rfhMHM+vOTePLDKZFUuKP2wXqGay2g/DMF+dEcgIZAQyAhmBjEBGICOQEcgIZAQyAhmBjEBGICPwXx+BTFaLdZzJauFraFUoy2S18IpZ1Wt0oS6T1dLiaCarFQeLTFabeEAyWS0szGayWlh4zGS1sByayWpDj0MmqwWSCMgRmawWcMhktUxWy2S1oOCYyWpJDS6T1QLxOJPVAtk+k9W+/wvKVR9afv8U85UZgYxARiAjkBHICGQEMgIZgYxARiAjkBHICGQEMgIZgR+GQIGsBouhSmUhUVYr207x9vg6Nn21mlSs9KWYV6+Jmx7/KZTVqmCqUiTheao+pUpOPA6ikpah6uWfpl+2NaxWcEr46BfNqqyG/CUFqaIak2JblTc9pkQr7JOkht+qL/GRf1VE48Lqd+1AgnqHfomPr6ubUVliMpmblY+3LYlfene7nYKVB/O6iihWPs4vrPWrcOQj4Z6sQ/TL/XJcqDpXVR40TVVFUpJfUA8IdeltcqLFoVfiicfVUrOsrFalEAYFFFWUUQu2QhujWpXcq9xmNZ7LpCrk+UXkvKTIUiyjqhYU28J3ldU0hhUrvS/2FQfeVzGvUqDTtMv7WtcvartVbbmxKCrSVVlSIn1eqyp6Wu/lurAyTpJ6h9pNoozEttPpmvKKKmAhDcYGbIkYi6o2p3lQ21Zt+0inSi0M5aqyCVb1hvPTk4IiGpUrkC+zJBNVB61ft0x9KY5TsWE2ScpqrUayFILVkdmSLoLChK/r2dzURJ48eWx5bjZSrEKdheo+sJB79CRYa+0fHjsoGmFTxS/0eclKOClrql2pWqkCe8YAlCKognMFClNR+YYYE1dam2ldK7ZIk0o8wFVVuEaTYAF2fHbqpqLcxnt0uz2r02LfJePIIilUTKdpLNB7wYqQqjDr6wNT5VkfrFn6sMUyZbWnzyxWe72OqanduX3blJZQLlq5ffPggcUPVEOIOeKWql272zu2r2qdo7OhKfcgz2b91u1amlBWYxtR/KFMxzxr/OM4cX7y7Jm7e/euxxn5Zf1CQakT1dSgetLqJnUa9k1Q1aHyjdrnqYoI0mHegAnjAdfRfu70LFncqoqoKrRof4hz1AKNcQiFFo7dqqx2fHpiFmIgDJmdYq9nSibAlW0ZanPsZ3BfYo7riCfqjXaQd27cMlUnKDaxDaqS2VSsvJUoDyth9j+ICyNG12AfH23Zu103i+pH2s8H5ZagGANiHFWXUF9UPMIv+2G9r7c9bQUFobffuG3Kaijvt99+649D2YjqdFBZY9lPjo4tVmGTSMWsb+7Bwu++vxZ9C+sM9cV8LmtJ7Qnxxfhf21i3GPPjS+xPYeHIsqAeqZ41Go/d+vqmv1evFxb42Qew7mCzzPZw6fKeKc+dHh+ZehzSs7qeTS02gCHL1e8PLB2Ug7F3+fIlUylDvaW2cGplR+ybEmE9KTuqMmiv03aL2L+hXqgKhrigytTzp8+szaqV5NtvvmV5QOyzfX38xw/df//Nbz0mUFa7cTtYl0IVjOmv9wdWp8EWM1gAo4xsh6hza5OLNIaqYlmtkdRcEWvaxllOtC32sWrjjv4BCmPYcA7P9wpC0d4PqntrGxv+HFWOVCUo9F1UoUN+dT5J5Tbci/H5r//6r+7+/RDnFy9dcXt7wbITGLJ/1rk06lDtdNnPaJ7R7qmIFuwSA6l9OQ3PDdiQBhUQ0WYZnzpXRNth34j4pHIbMKeaI2Lj008/DfU7gspgwGdn50KyVGx0LPbW1retHxtPU7/R7rSsz0Q9Wls7PrR+ydukxrm9Koypci3+TkzQ7nUOybavfa8vd+y7cBxjPDb0OYhFbA8fPrQ6BQaMK9SvztVxrsYU/sY+D+2yHxW/kD/ijXOmUYFVn2NQDujcYvPK0e0w7qltL/KrzyjtmH547gl9NtJhP+GV2OqhrwUWHGeQhlqOchxAHbDNYT641oXKo3MYKzSu0zuJamVkYLBKWY19Upg7h9jEPusN7V4xpB1ryFv8WEOsiVEmWi7rHBzvXcajEP/D0bmNjUif+KCvvbR30Z+Dtso3BSirknsXs2SLac958l6n0YLNa7ha3wHg/ywX2mSVfSrrDL8oN/EfT5ICLFTVFotQFuDH/gxx1YjvAHCtzfG9ylqaw6sqK8fq7d0dt7cXPnZY39o0lUmkX/WMrmqq5frVeKjXo9olnFHjPCLbgIY4z1tGICOQEcgIZAQyAhmBjEBGICOQEcgIZAQyAhmBjEBG4KdGwJPV+PJSyWoFMtUr2IDaiz//EjpZSvwgspqgsTSTJ+e+jw0ok6omiRVtRfUFp5JjVFUL+1UvwquIQ7i3Lg6UX6CmYiaSn9oUgqymWxVZTe0wymQszafiwHRwrdr88SW3vgjHy2WS1bBPqyMsjOlCu9n/iW0MXtK3WuEF+SqyWr/fs8UVXXTXPOB65rmMc5XVGnHHL6xpacahi16rGpy+8FaCkaap9Vgmq+lLdFUds7a2SOQktUVRElsxVovWLLoQxDS1LGXCnC5oMF2N7YBRsqqyhXNZWNAY1vPLCyZFTMPClL9nLSwFaLk0nxq3KF9VPhUfzY/a0ZbrtIr8V85DVdn1WH2eiEpK8CovCiohhnWkVrBaV5qH2WTuFnHBFrHEeMK92BcoWW2xCHZ0jEfmdTFPxDIltehCJfLFvCF9noc0qshqwFnJalWLgePR0HGhDHZIPF8XHttSpzhuBMRoscR6MzLWONlZdlptt7bW96cgj1h8xoYFPdoL+f45YohFeS4Yov/pxcVS9GEkHGCh9/43D3w6d+/fd41WsqGqsj3V/l9JQkgz2dsFKyhs3g6sH/IMSzoSC7CYzbpXMhPwYF2T9IJrkRcuQiuREfvn40BWG03HNkKibrkoPhgkgpESBBE/ti0TMRRkNdYd8sBxRclqGxtrtmAIezXr/6dp0RLWeEZSbDeNKPDmG284kHewoUwkmtz/9ttEThV7ZWBIlR0s1pIMoYulJ4dHRoIBflzk5Lm4V6Nec/OK9qVkNbS56TwstKI+WUenYpcJbIgtyA9GVtvdsbpDbLC+QIgkeQhpMq4Qw8wfflnvyAPJECB1WFyNkl2pkhqRVyNuCllrtly4VrRbw73U5rKKrIYYZh+iNoIY50lkQT55LcgSLCPuz+PID8koOP/dd9/1eL7/7nvuaD/Y2H399dfJnm8wSFbjQsxFesQH5SAmyCf7KPQJtAFt9PsO5CxsqCPGMPBmX4cFf5J+MG8hbtqmlNzmiSPRlvHNWzfdlYuBrIN4p+0s+hn0I9j2nz23RXjYsZHAd/nyZSvj08ePjWgC4hbLhXzOpFEyHkBCIslma2fbwQYNG/oVnnMyPHOIM2wHR4dG3JlMpzZP6/dhfRvs+oAH53LHhweGz/UbV93NmzcDhudDI+Qhbdb1+dmpna9WvDs7u4UY5vi1s7Nt7V0tJpfLNO4oaQJ9Oft/5NOISvNEUlRSF9oo+/Mnjx7bPvoV1jXIam+++aYvF/oS9ld3v/jSbEBPh1P31rvv+XPQf9j4O5laLKG+iBvOszFXiUfjSYHcbPOo2sLqAnHF/h15Z6yiXIwZYMs5Nn71eYD9tu/PI+Fic3vL7Vy4YGVke0Q8m13p2ZndF30Ij+Mc2uyhv/388899Ov/yL/9iZLX3/+rn7saNW/442hHbDuKC+KNMnIchz0zz4sWLVhaUlYQ5EIBJuqrNF1bXwICWh+h7iAPyxn4M+WdMgixKwijwZr2jbX322Wc+zw+++dbyc+nSFUu/2xnYOLW+sWP4g4zFvrrTbdv5sHNl/3Z0dGCxenBwJB8VJAIc8qljudpS8rgS4hHvjAE/vkQbWeAAUio2xCHbO/Bj/wNcSQbFb5mspnNq/ZABcdRphY95FGO0LdqAKlkNGMMmlX1hI1pwqjqkEtdQZiWrzSKhCj7nj6kAACAASURBVNcrKYrPubgv5w64F/stYMMxWecmeB/QaYS5m5LVdP6Ov+lzgBG54sc9LIuS55Ss1or44DzWG+KP6eC62TwQ1HBcyWpMB/lvNsNzsJISMS88G4a6RSyYNbp8+IA2cGEn2mJubblGfFbTDyL8hx5xjlOwx6ynuXaz3TbMlTCp/YS2Y31WKD+7mJXnfCoxjufU0EOV48E+aKons83w7iHg5sfASEjGtWzHOxd23eZmGPc2d5IlKNqJ2mj7R3zUs8xtV72zCc+sPx1ZrfHn8BcNxf1eW7ltfK9E8kUZgYxARiAjkBHICGQEMgIZgYxARiAjkBHICGQEMgIZgR8RgUxWi2CWyU9VRJlMVgtEjExWS6Qrxkkmq4WVgu++BM9ktUxWCySJTFYLyiGZrJbJapmsduzbAhbhuZi/zGQ1m9pnslog1WWyWmgjmaxWJFJlslogp2ayWvh4LZPVAok6k9UyWe1V3g9mstqroJTPyQhkBDICGYGMQEYgI5ARyAhkBDICGYGMQEYgI5AR+CkReG2ymqpM6QuvRrQ4Q+ZfRVlNC7nSBlROel1ltfL5VYpqVcd4S/3y2hSAxDollDMQdFYpS6ny1qr9YmVXK6vV8L14/AgYH4KnvKV9tUx6XWU1XGtfSc9mBTtO5g/n8Ity3J9qB1A/IQ6qUIJjyYoONqDhy/3pdGaKCKoQo8pqWpbXxRZpqsoa8w9lNVWYe9nLWtTXqvP1C31Vp6tquJp/tWLEuaxHYM8841dtnjRN4lz+2l3zWXW+Ws7g3FdRVmM6StAsK6slbIsWO0Uc5JPyqKyGv1dhq3Wi9lWqAKf4aH4Yj5q2lgH72gaRzqo8VOFZmy0K9aVWm1VKhKirVcpqVQoP82myZVKlPaSd1Nra1qZg91mprLYoKqvxXqo8p324KqvhuNmxiRUd0qD6C85nuXBuM8oZLBcphtFPJGvFuaXZUGtXiXmU11RAXGq/wHg2C6oLa/2+KQzhvsPTE38cKhTaV8/j+VBamUeVLCgwwM4t9D9TU4LBQi+VvR7B3jGOYSgjLcagbKX7VZad2pY1rrwNXFRm8rZY0bJNY1vTRzpUikAMkqAA/NWmWe2aoAyGbQ7cojITbLYYM0qUrMHDLG7a9zYbyU5JbcvU3q7dTWoxUFNje0O5rB+bJutMKCeZoghsxqLC3M2bN9y1a9d8LqAiQjvF4WhssQ3VELZBVVaDDSgVV1APpkD2fN/qCOdDyQcblGmIw9npicUwrjP7OajxRdzG04md4+uZEiGRoI00682G5SHYWwdFFyhesa2hrVBtCKpqVP0p24ASE6Sj1zLGEBss4xjKizGfGhvYZz8wX8xdLdqzBUWats8bfjkWqxoJ7kOVILZvX0Yo7XSCtRvOp7Iafok/yqUKMLwXYpOWfLiWymrvvfOuqcShzqkYt9brW5p630G/7207saGPoV0sFIM0b7U4r2i2Ou5sFMj0SFvt8Jg3qDWpSpy2L/ZXKJMqTrFebl27avlpN5qWf5T1wYOgzni4n1TKvCpSxHBna9v6TJxPzBEXVEjCfZhP5MsU4xoN6/cuXr7ktnajHWSvZ7F3eHJsClVQViO2qAvWV6eb2my33TF8UI8s443rV822FXhQ9er4cD8psR0HkmFoX0lp7/r1G9ZmgSH7TMQAbRkHg76NC6oudn5+VrB5JW4X9nZMDavpltaHIN4ZY4hb9hXAn3WBGKPC4jtvve1u377t84yY4vn3vrrr/u0Pf/THZ/O6g3oYNsQJlfNQP2wbwIljnyoJqkoZyq3z5KS+NjPFLFyrymrszzGXpqKYqouhXTBOENdqrzmFlCry75YO8YHtzp07VnYdy5B/Yos6Yr+EPFPFEP06+2RYaB4dhXH2zhtvudu37/h94Mq+CNdq22R/68fc9aCGhF+1dWTfizpkPc7HE4tDVdpTpTEl7akKE9oL74vjjGeUkXk7eL5vuK2tbaR20e5bvWxuXbB9KIcxhsGGorqhqy8tzycnR2ID2So974RxAflhOl4FNvbhvo2XVL1wPsrL+sX40I59iFeTjfMZxCPTRF/CMuKXbR91y3FBVbb4bIE60PGkHRW/gLGqmvHZvDiPqLlJVEdDfNebiYSvz4Wsf8TcwoUPfML8PeyXx7EYygV7yjDfDOl7pdpesPsEdvacNF+4yXlQmK0jPzJuh54qnK/P8bxWn5VVPQ7l5ZgZ0kv557iHMZ7pBNW30Ba96ltUC1ZV05BmmIMBE2KFMs0hax+vZX9TfpaFkig2byca5x24lvMIP55FxTucZ4rerab1ea1Ox8YNnftrTKGP0WcgVQavfGaqQzE9zNMbjTRv9c8HMZ+AkNeiLqLoq3/vYJbU06mbxPksMOdYDUXRblRGhrIalXbRV7JdAku1d6dqGubC+rxbLFeUYvsJbECzshpbYv7NCGQEMgIZgYxARiAjkBHICGQEMgIZgYxARiAjkBHICFQj4MlqtqBSq7ZZdGIDuoqshpeD6UUgLBbii0C8lI4LqEtXdySR8Riy9SpkNb7sxvmvYgOqZDV9gYvrq0hqfJHNv79MWU2JR0oeWqXQpvcsE9fSNQkzviD25XXpuJLV8CJWX8Czir8PWY3plG0WmaaSGHBMLYqY/0AuCTZqKGOyL+zYi3MsoCQiSzqn1+vai/+yRY1aXqbFv0Rq8S+/Y7yhHEri4XHvQhkZf1pHSt5a1UmU8dTzWK+6wKZ/94s5QmrkvZWwogSsVfhrGTX2tD2W81VNlgJZLZyp93oRJlXkvHIbqmpT4S7hZh5DsX+pWvTgefhFuaraYBkfnkPrJF6rWFQRT5VUpPfVulZMyjagSu5kHpSgpiSzcv+gbdbyFta5rO0oYTERj1rWjkBWU/u/FP9p4UgXbnVxVMulxDglqymZCftK7iGpAgtlthiF5ci4gImFr7RgP0vn1GrWxmH9Q8tOtVL1VrFxwU0XpPv9ri1edVots7sKi7PR92extLaPBTcQ6LBh0XRtLZDVUF4SWQ6f77uHTx7740+fP7f+AWXlQj7IHCQu4FfJPVz410VU4KGLcovY2IbjUaH/Yd0h/yTHqH2nX5CMZCMcr+rnEXe0rTw+PXWTSNSbTJKdUjG2E1kNx83yqpkWMH2a0V7W22LGfVikslztZsvyhpih/dUyLkIj7Xa7mRZLazVbAL906aK7dCmQKlAm4ozFby48rovaFmLMCBz9gfWlqAcuGh8fHBqhBHWhlnZsU6cnxxaTuE5taklSRMwayWk+t8VP5MEWlgf9AqGTbR+kEbYREAlIVsMv08Tfta8w1ahaza5VwjfyY3aEi0QyViI4ymdkNSHgIjaV/MS6Rll4XC38cF/mDfGmtqG6IMxrgT8xxC/7H8Q1rehQF7RfvH3zluGPNkVMBt2UH+SRRIntrS0j3NQWS3fv3j1flSDtsC5APGp2wgL++Wji0MawAX8llWpZeC1iiov8KBMxRHtkGweRhuSPi7DgHIQ+pNNsWXvEfRKp68jyjxg0ImOvXyBysb0r0Q3Yk2Q5WF9Ltpvn5259c8Pf99rNG9Z2YAPK+Hl2sG+kW0/Ui6Q9tUAFIZXprA/WCnXBsl+5fNHduHHD+kmW6+zkqGD7yH4A5DOW8dat23YO8GfbBLYkF8ASVBXCOEaA9MOYQV5IUnj7nTfdndtv+Px0203DH/Hz4Ycf+uNoXyTFzCZTq4svvvjCWy9jA1GS5UKdc2y9f/dr94ePPvbn1Btd98677/t9xDutFYGB9s+MGfZhOB9tlPlHnZJIpHM2TAGV4Gs2rEL+Qzyz7wJuLBcwYX5wn2TxPDAb0P3jI7d3KZB0QcyD9Sw25JftWufVaLO0JwbJyWJ1MLD84+90pr1547a7fj1YxKLtME2Ug0Q6tBseR2wSKyVAYZ/tEXkgbqfHJ24Rnx1wjOMC8sx0UG7GHu7LPgfthsREpMlr0RbYfhu1unwQkp47Bv0Nsxvc3kl2pefjifXh09nE8rysLVKeT5PV5s7OBTsHfRjn3lpGlEstQVkuxJsSjgrPKfGZhUQ1jmeMYaRHDHVM1DhkPCKO2NaRL31WQ/vChvphXnwZ6uE44lHnI6NJsKD38+VowYl65TxciUTAYzQJfXP4MCFZiDLukM5kHOZr5XySZK8ESMRXmjsvHKzAfTuW5y2d5+oHL7pf/pjIrCqFMO/TjY/gGl/AmHgCG57jn3HHgTitlsX+g4VGIKUhlnVcXbowN0P6LBfywjryJNhhspjHHAkbMGd/4EnpsS6Aj9mwdzvpQ4BWeoZQohjaE+MEY5oqhRMTpKnP4owH5GEe59qwOeW4pLaz4cOi8JDjiYPL79Y1cCNZDedYP7e+Zn3nxvaGjSfoK2kVir6T5+sz8ep3LeljQ7xeWeKlUnqSYDP7UX4ROjH5HyW9HyMRbRs/Rno5jYxARiAjkBHICGQEMgIZgYxARiAjkBHICGQEMgIZgYzAD0Ugk9Uigpmslr4cryJGZLJalLYrtbhMVguAZLJaWPzgYk4mq4XFycUik9WAQyarBSvYTFZLC/WZrOZcJqsFVbZMVguKbZmstutxyGS1A49DJquF545MVgsqnyRwZrJaJqtlstr3f/2XyWrfH7t8ZUYgI5ARyAhkBDICGYGMQEYgI5ARyAhkBDICGYGMwJ8HgQJZbQ7ds6gEA9KFvdAqqKapgloi8JSV1ezr8Kiq5hfkRCFMi/PnUFYrwCV2K1wYLMOpVinlr3GVvFWloqT2IaoIpemogpceL+YjWVXiuOFPTyhP/lA1tbSvZKFXVVarKteqL9BVcQdlVLUDVW5QC86qL7LxxbZ+tZ2+zm7bV+SqCKUEII1J3Id1hvIqSYjpF9Whkq1nue4VO61fnldWHatqiiw344vpaF3oF99qn6d2L6uUw4oqHUm5sGx5w/viV/FPdizVimVV1jksZxURLXwpH4gXq+M5tHpsPv1oA1pWg6t6cf4iVQRVHWMeEI+8plyWqjjX+lpVv2VlNeJRtufhcVVpQL6q1OO8qoDZNSYMF7Nkl6rnIO1Uj8lWZzZdWPxrnC+XSaVJ+7RarbqvUBUL3IftUe0+y8pqalNFws1ylsaO6WxcsE5jfdSWKc/e+jYqqXiVNbE4hJIStvliamooqF8q7jTrDXd4uO/PgYKPKRd6lZtAkvPKPlHJQdVC1Pro/GzoYJuHbf/5obd4xIa8UPlGlZagIEMVE/xWKuSJPZUqw4GsRpU1zQPySbUVVVZT9Szsa8yzLXt1xtimUI7JLKidqCIarLW0XajqW1LsSypo+Psq5T9T/GjWkuXSYllS0wwSJH2xtlwskkrZ1sam2Sm22g03mwe1jeliaapRF3eTSo3iAHUKKpmgfqjsNRUrQF3QBj5mezYap2vHo6QYJ/Mcb4spSkfEub82MBUUjnvIM+7PPByfJTUvxAZVSlTBRvtM5EvVQJkO2oX2G6Ye4xoWP6rUqG1T1SK9BW0r2KeVxx0eB4aqaKXxoOpNVGhRmy1VQ1Q1GPRdbDtIg5avVy5ftvHi5OjYcEM+rf0ukw0ulFKojAUp0M8//9yXBUpXVKS5dGHPlNX2Dw4KNnmcAwBLKjmhHGqHynTwy7pGWWhNCEtJqiq2askiGX0kMQHmVCA7PUqqVxcv7Fm5cC7LOJ8my2P0J19//bUvF5QL33vvPb8PlSim+fDxI1OVeeOtN00xa2193cYF5PHu/aA8h7hj2b0dHb31oiIWzoHqEdsF7BEZe1CpIeajs6GpeaGPsvlDLVlJoi1wbLp06Uplv4Fxh1gBZyovoc/nfaGORpWvk9Mj6+d/8YtfuPfffzf2J1AlCv0zrJt/97vf+f3Hjx8bgaXX6ZoiHY5TpezWjZumxoO645zh8YOH7pPPQlzV6m13586bfh+EGKrrIV9mqzqfW1kQ1xwrl/WanYO6oC2jWlQj7yw7cGMdof1xnMbfGZOIWWKuCkuqYohzqZbX7vZdpxcIwTofVtUx4Hz37l1/DsrHPgp5YFkQAxYbBweWt0uXrzrUMTbkUxWW1ELXnxDHICpioi1TVQ7Xsg3i/og/bMPTM3s6RD5pRYp86jyWdadWhVCRo9UsMGNcqVpU3dXEanZhKky7OxdNubPdCQQgbFAOM3XY5TypV3VbhsloNLRxBOqcOi9i3aFuqTKoKqqof7XMZB+F8ulYz7FgLkrVaq9Ynquw7wWGVLzTeGTcqYIn7ge1WtYt8+XtVZtBuRJlYzvGcbUBpaRYUPMKNp2qNuufdaL6LcYNtQEtjCmTMBfQZ8SgRprUyIgxriM2UM0bnpz6a2E1r7HJ+lyFqz5f6nODPl8CY9p3Iu44JqCPIZ7BEjzMfbzKdiwvcCCeIc9hbgtM2B/g74tluFbbN/ohxhFi6CyW0ds7i+quKmhTWQ35MSXQXlLprYvyL+qCbQWxrspq+uzAOir3SYxZ1Ek9KsYFu9ikBK/qz1RA9ip60TbUq6lNk+qeHrf5iKhqrm9tmooixkmqkUK9k31nyENRRdgadsUOVNVqr376i5Ja+besrPa9YMsXZQQyAhmBjEBGICOQEcgIZAQyAhmBjEBGICOQEcgI/AUh4MlqLK+S1fRlMN4VG+FA7DGKJA+1WUykK7X7/F9FVitrYlWRb7gIDixel6yGl6OrXpAraUlfnCvRh8dpd8I8KFmNfDt96a7ENY3ZVyGr6cL5KuKREqf0viivWo8oWY37uhiPWGL8BKuPic8ujnGRrNVqFshqXKTHObpox3TUvhBp8RzcfxVZrapdl+ua+S+QNZU4WNpnmi8ib1W1HV00VYKgWoKW01TSiaapcaX5MZu/VqtAXNA6UsuZl/V72t79gkwFWa1MXIsuRoEwEW1AkY4uDGm62l40/VXEIJ6DxZlVpJyXkdVQ7pcR5mADWibQ4TqmzXhmP1BOU8uihE4jo8yTOp3Gg8Z2p5PIFrBMUhsn3hcLe2oLmO47T7ZJy0QsU+te1AkXoJCHKjIN8qNEFrbf8Xjq6PIKW0jmAfe3vM1BVgttH8fNSrVMVotBM59PLc/bm5u2GIV80WYRi4ftuDCF+uECs/97tCbCgmG3GxZdQZCbR2Ic9k9OwyInDqltorYRtXfkwjOsxkhqAbGEC8JYkOYCoCeNRbLIFPeNxCy1X0L+mWfFH3lKdbq0NMPCaVhY9vlthIVB2JPRElQXoqeTVO/avstxqwSpqrYJ3h/z3xCymhLIsBjJvA16PYnDmcVSvyuWmv1kVbmxue2uXL/ms3h5L9jZYQM2XIDHYi0XVJFH66trNYtJtVTD9WZ7dh4WRH0MLBfWlpXAdHZ+nqzfplM7p9VpW/rAiRaTarU2mk6SLenxseVZcdZ2re0L5WA+lVyF+q1Fb7FarWlkNe0/USeMHyWrKcmP7Q2/qJ8qsprGm1qLqaUd8sw2q/NDxJuSf3kOrrXF5AsXLAbG54ksiHSsP5wmFUYstF+/ft3XF+Zvn376qd+HHSIXpREnrW7HHz84PHSLONHTcVPnGGpBifuCRIMNi95c2Ae2JPDBevTRt0H5DMdazWCJB3yo8IPzzQb04NDiBGQ1tl/0lzY/hKl7rFOQST7/8gufJohVv/rVr/w+CGNffPWl3//ss88szTtvv2Vksq5YIuL+JCGBNMlYUrtbkNZomYZftvfjwyOLH+BKy86njx47kPWwof2ZpWO/m+x619etLNvbuxZXSlSBsibzA8yJMz5uYb8KQhLv9fTZYzsHZLWf//yvfB621jeM1PDVV1+53/72t/446ojxDHtT1jGIUiTXgCDLcU3nxrCB/vLLQN5qtvvu+s1gcwkc2IejP6et5KkQo0GQYhz219esLIhPEhBRLxwv0CYYb6wH3AvjFPs05I1jEDBk34H7sB2hfMQTZbx2I7SRn3/wS7N//fLLL43sBVLdO++8Y23nn/7pn/z+v/3bvxXs6WmjiTbH+AQph0S9ZqtnsaGkQ5RJ5wxK0iK5HG1FCaM8x2MbyWqw/m7H9gVMSE4FMZF1oXMGXEt80HbYVyB+iTPaHLGFzahZWjdaRoi8sHvJMD89S7aky1oaX9qdlhHaNrc37HzMZZi35wf71kZAQmLsoU55Xx3r0aaqyIhoEzonZzzU5EMC9CecgyF95gFl5ViJY+yX2LbQh+nchOMGYrMZ+yTkXclVzXYgQCIe2Qf4Pjt9W+GWcb6GuKnXA+sH2BsJGR83rfX98UCkDxaQyLsSqjFXwQa8zI57OjWyWiAhhT5YnwthS76MFvTNRqPwLK7kfH0O0Puyb8a5Rm6fpLoFPrTvBMa05MUv8Qy27SFvuM/G5rrfL9uqYk7L/BNP39YjWQ34sK2gzbOPQR4wbmLzY/5waPeyZwgQGiP+SMNsh8UGFGQ1bkq2Ryywr9LYxLlqd6+2rYXjrVDvnuAYuWo6X9D3AcCSfb8nJgpZTclz9jFaA3EVBve1zQ0jIaPPoh0zxkySY9FmiBtCk8+gVnD//BH+YcNPdE81O1A998fYz2S1HwPFnEZGICOQEcgIZAQyAhmBjEBGICOQEcgIZAQyAhmBjMB/ZQQyWS3WbiarfVclK5PVEs2xSMz8riVoJqtVq6xlslpcEBFiXyarZbIaF+syWS2QCDNZLSxiZ7JaWEzPZLVMVstktUXoGzNZzeOQyWpJ5SyT1dJHTJmsFvoJtI9MVgsfcWSy2otfW1Z9nPVf+UVnLltGICOQEcgIZAQyAhmBjEBGICOQEcgIZAQyAhmBjMB/fAQKNqBQplB1ImYfympVqk5qL1WXz1flo+sCAj9EWU0T+i5VKPw1mU8UgX+Vr1pVAQUvffVr5SoFKbUvUbWG8r5hWLIi1RymexXJUfZV+CLYf2LD18Ypr2rDWix9laKb5q1cXs1nleqbYoJzk30nrE3C1ePxzL40x71UOYDpKwFO8wNlNd53lQINMKfFyGxWbYNIjPCrai/6pT/+xvJrftQSptx0X+XlblWcrOoCysptVSpiRfWyUkxXfC6uecS1ag+zSvlP46BKXUnrCDlgPhVDPQf3VZvXBpWfoLDVDIGCuKhSPNASIr9VeK4iBapqjioPKSbadjSdcrmqiImNRbHsVI3QetQ2ogprZcyq+pb5PPU5qq6Ha5MNT7LzgQqFqpclxYmkvKJ2utPpuFB3q1TxqvoBjRGUi/kJ7TGQS9AeYXHH9qf9D5UWqN6Bc87OTiwdLLCZ6sUyKYGpTdHm+oapoQB72oBCBYIWVqg32oBCnYWWSDi+dEG1o91ounor5Hk+SQoeKBfzgDJRlYIKKexPWC6ozqgdFPfxqxaiT54/8/eCBSisQLGp9SoUYky9ptk0xSbEKutX1e/YfnxZ2skWduGWZqmpqpMa8xqHUGGDfRbTM3WRetG+1vrtqSjtzebWt0JNxOymWi2xAkz9D1Rz2CegHnj+5tq6KWPtwtLpymV/OyhmsX2pDevpyYmpQLH8+F3r9QuWWoxPjR8oDmq7tvbbalk/CVUPKrqcnJ3KGJesKqGgxvpCjKkaCesdCjaqlsc2gvyMRmNfRnTfzAPqhXlDvNEezCuXxH6+3e7ZvirfqX0XMGY6iA1ViWFsa5vV8qottVqUIQ9MRy1NQZagsgqOs+zaP6AsVCC7dPFipRIk5mZq/cUYRZ3euXPHY4U0P/74Y7//6OFD6weAkylgnZ5aPrFQTfUqVYBDOai0hH2oY2GD+hTVmHA+6/T+/fvechKbqs0ozrCdY9vHdVTAGnSTbR7KSJUYYMa5ExS7aHcIFar/5//7f/293njjDff73//e7+MXajLY3n//fVO3QjqMQ1igwpIOG/LCeyGfzw6CzeL5eGhl3N3esb4X4w63XrtjdQrVQJQf2+HBganWwG6RWG1vJLXLWiMp1W1sFq0eqUQEVSEq4QBnxuTR0aHdCwqV7HNv3b7hrl+/6vOwMViz+cMnn3ziPvzwQ38c9ck6BWnlrbfe8sehtGOqVPJAgr6H/QNsQD//PJACu4M112oGlT6Uj0pjePahgiasltkWoObFPrMjynlPnz9zX3wR1PKgaMV+YDQcFWwf2U5Rh6oWSbUl3MfU7AYDs7lEzLKtoR+4fecNf6+f/fUvTSX0o48+MnW3W7duuZ///Of+HKjQ/eM//qPfB34sC3CiZSp+tf9k2+z1kjoaMGS7DopSgUSFX16LtNkWUBeqREhMUG7Yf2JbzObeOhob+lUoCmJD+1C1JSqq4lpVdqKqEuKTMYb8MP9Q5WS/2W53TZms102Wppi+mBLnNCnXbm2nOG+2G4ZVr9ex2Hi2/zwpfTYaBSU53hd5Ubtnxg+wYp1q36LzZChicRxR/HGM7V3ne+iLaAPKPgaWtsQD99RxjKp2wJRx51VHO8nWk3WIvw/jOOafqwpqXUE5F3nR+qlHa8gQ9+E5AH29zklqLqhzhfldsGcPW5inlJ9V7Pmm3nDou7DhmKqvVT3L6jxA5+9In/ggRlV57nwU4hTpUakOYwPzhLJSfQ1p9vohltGvU2EQ5RqPz/1x4F/ApxbUcoEb2xP6II5jXlFxnLClsprGFNJEH4itYD/aaVuaoLWparDOMbmvqq/6HO+VXuW5U+1B+4MQJ0FZLdVXsgENZHzWLy1B8X+egzYAG2hsmIeZQrpbpncJraSKCBVFtQFlu0f/rZagfP7w966w+/TDQ3yHAUtQbhqb5X19vrMLXrDzKu+gXiWdH+ucV3mf8WPdK6eTEcgIZAQyAhmBjEBGICOQEcgIZAQyAhmBjEBGICOQEXgVBArKarRRwoUFMk09WReViSDppZdS1KoVqX4IWW3pzRrCturFn9K1CoSTVew5Qaj8MvJlZLVXtYmseilYPpZeqCfcdAF7uahVkqvwhlUJRiyOlmVVEHyfc/QaLgiEBZVwF9i78MUzY4i/VUS0MllN88+FNMUBmJP8NJ8vKq0GkUZ6QR4IKuV4xn2VrMa8KVmtXEdVBCYfi7Hw5fhZA+rBzwAAIABJREFURQZSEo/WnaavdjUpn+Hreb0n96tiTBccAm7hLb0n7kTiZJmwpelr3qpsARVD7RNQb2rbpGS1ZiuRY5SooW2NeVCbPxyrIvOtimHkp4qcp8TEIhGwtGgW61TjU8lqWt5XIauV81+1gDadJpIW8qYWn2xragM6Hk0L8Z8sLNsW21h8IrYgq+n2KniyDeKX8YC8cJFKF1PPz5MVoMd2HuI1WEOFeq/Vlq5hFp9YrAsLayCVWX7cokCy4YIhyDEk8eAaLmaenw3Nfgl1MZ+GRbGwqJ0UJ0jM8gSvGIdYEOOC7Wyc7LdQPi524ZfkCZSXcQVsSTLAwjDzA+stklewmPnVva99fh48fOhAdMKGuiW2uJYEKb0v7qOkE7YpXZDW/gqkilm0GS0rYqodly6cs06VdA4ymS5mWttcwHE0LibLuAN7VS7GrvX7UtepbwQRwRYelzNbpMUCcy1auPYHA7d7cc/js7eza/GmZL7R+bnFPOrRLPM6RcKE9i0sS6PRqiS/wrOK56AujDjSLBIO2AZXkdXU3lrV8rTNAQNbAJ8vXbORyLuMMV3cVqvoRrNjNqDan/gF3pMTfxslCatdIO6ZLPAS2VSJxUrWRBwqYU4Xk5kO2iPxV1tbJYWDVEESzPbWVqG/sj5hmQgiSi7f2dxyN6MtI9I08so339jCtZJRjk9OLPZwT9pZKjkJ9cu2if6B1oG3b9+287HIzzKCOEUSGPLLPgHXksilMYk4Im6teiMt7McPDVBHwI39J0iNIJBg29274P7hH/7B74Os9sc//tHv//uHfzSS05tvvmlEMWBO4g4sUJkOCCrMP+qdhJXheOjWI+ltZ2vbCCnNZiK8dluJbASCltkHHh1Z2UHsM+u1i5eMTLGsNYzQ1um2LBbVohR92O5usF4Floyf+XxmNsog1jCeW+2GlX2t13Vr68FKELjRmhNlZB1hzAFG2D744APrq2cTWAmGhwCQmlhHIKv96U+BFHV8NnTRsdkTq1BOXy+7uw5EYGyIn9EkjKPAn/aHvu3EczAOkByEfLFvH5+PC3HLfgH5Z7sFHiQK4e/scxAzzA8ILKx3XHf56hWf1I037rjxJIwvuD/jAdcRE9Tnr3/9a38OYrtMQuc9zT51a8ttbrK+tpjlgsKZzjGUqIr6ZfsCYY5jBOpByWdGwBlPbG6A+mfsoRw69qnNt87zGUuoX5IpUc9mmQ2ryBgDnlgfx0q3TP1ht7duMdlota3umq10Tr1Zs75ie3vTSGaPnjy2vh19MvOGOiSe+GWdIi/sA4GhktU4x0DerZ9spP5EbZpxjs6DeT7uwzZCO1C0abUBpd0xYnYZ8VCrTf/c0AokMMSg2d72+24SbTf9/C6S1ZCPySTMv5Sshj64F8lM+FvVd1t+LlMP80Hsa2ySrKYfcegHTbim04qEyUYz1aF88FL+yIX1r3N8fXbRMVytKpGO2qsSe9QJ5rfMf7cXcEMMsr8BnvyYAvGhZK/xKHzogfhmLIOYStKsPzeOI8Dn/CyQ53TegbwpWc1sW8XGHH2WzgfZqMsfiK16jk/PE4l8hrx1ugF/Hf+BTbGPCfMdnJOsg2fW/6ENDM9P/TnAn+MYLKyZDmKNHzugb+b8Qi1B0f5J8sN9iHN4bmMeEkFtsXCuHt1RUYP6rqnqGVPbrnWKL9nJZLVXRSqflxHICGQEMgIZgYxARiAjkBHICGQEMgIZgYxARiAj8JeKQCarxZrPZLXvNoHyi9pMVgsYVRHXMlktEJIyWS0QpMpf3q8iL7LVZbJatJHNZDWLn0xWc564QvJKJqt9V/Ujk9UCQSeT1QLpLZPVMlktk9UCwS6T1Q48DpmsFlTZdA6eyWpJ2RUxkslq4Uksk9X+Ul+F5nJnBDICGYGMQEYgI5ARyAhkBDICGYGMQEYgI5ARyAj8r0agdnLwzFZAVVmtaEHSqPwaVzO/XKryU9I4K6g+1So8GLz+TbWBpwqi/bmV1YplSUpLeMFdRTR5XRsFJa/o19zF+yZlNRAV7B7L9KW5KkLVakm1qEyWYrqaf71X2VJllcqXKoetUhdbdS9V7nnZOc0mlAPiC+Nl0aqE16qilVrdoSxqA0mSh5YRakqa/yp1MVWBUrUh3L8KH63HVcQ+5EEVqlS1yKzoRPnMvzAX5TOqfcyikgHz8rL6wj31C/qXKbetiudVKmKqfKa4AXuqN4Q8hErFOVS0UsUI/E2V5LStrcpTVXtUVZ6yshrT0QUZr4yiOOPz+rhV4QZlNY1DtudVymqv2z+MpsneV2MbeeS92q2kEjAcjgoKdkm9o2+xqgpeVCkoDzgv6t94DX5ZnrJSATE8PRkW4rwWsYWoWlJWq7laHCdwzPLcTtZBSI91CZUJKo6gfUPdAxv+TiWz8fnIVB28tdwsKD5AIcuUGWawvAyjiaqbIG0qaSEdnq8qSlBooCoMlCqoCAE8GOeIKyroQE2Hi8N37951X331lb/v519+4c5GwQIK91XLyCobOFXVUgKoKvEAK+sHRI2k3LebHXMzKQ7iutSOkgKltkcoHpmyGpTAooKK9gm9TsfwWV9PSjZU1vMFXiQlOVxLpQvExjR2cM1Wx61vbfrTYQ+qCnCsl7ko0qEe2S46zWTlqfGtKh+1WrIVnkjbR35YRlh/khinymGdfs/KjrzwHCha0TKyKSouUGJh/eJ8xrNadk0mUJgLSjIgVVANCAohjDf8jTHmldViH6X9mJLVeC7HCLPAgyLUKFjQAlfGsCrYqJ0cjlOVBXHI8VStuZCGtgXGkuIJhSrY8mHb2NxMFnRSj9pHwQ5YFZKojgaVMtpxQtGMbU0V3c5Ojy3PUP6ixSeUV2hfB6UhKrSh/2DeoPzE86EexNjDOVQmW9/YMkUl2Fr+8z//sy8X/k4LwrXBwK7F30xFbzwRC8KgQINtMkr2qVeuXXX/5//9f/njyI/1G59/bjgjj6wX9BlUTlIrSeyzvQCnZ8+f+zTPRmfWTw76Se1nfTCwfhg2mGzjx0dHps51cnhieQC2VLzDL23YcJ1aWNI6E8Spe/fuhvJOJgULRfbn6A+I1ZOnqf+EghgVQdFXwF4Um1oVoqy03UQf/vbbb/tz/u7v/s7aCywgiQnyy7iCstof//iRP//w8NjNpmGQR99y9cZ1q4vBergv8og+Ahuwn0Y1Kh+HcdxBf/B0P2CO2GDfPjkfV85zVLUU/QBjVa2fgdONGzd8mugfqIiFe21sBcWzZrvjGs0QW7iWfQ7inypDUBWEhSo29BscO3Au+yvEDNsglNGojra1sW3jBbA0u+STk0Jfx34AsQqFQGywZqUqF65lXeuzDFSjWlH9F3+nMhzKqgpq3Af+igPviz6f+cc92TahJshz8GEA8z8Zz+38za0Lls9Or299+2yeVGxni6morq4ZzgcHR1YupM2+GBizTtHHqzqsByfWl8XJZJLGNVhLUrWsnsYpLaPOpVX1FupTLCPbItoT6xm/7D/Qz02jPSXyo0rHsPfFhvSIJfaprOafgRpRlkrUPb0lZbSHxfmD9YFPJ4xdYS6GfcagV3RrhPhF/8trA0Lh/YAqdZVV1urRxxF4qBIu61zn1IW4k+ctnEN80LY4tvu2OA+kaOSZ6pxQJ+QWbI2DOlqY2wZlNfSJ7BdxXNNRZbXZKMzB0H+zD8b4ROUw/0wTbdvR/51FNVWdC+AcKqvhHMOh3TI1MijJMn21BNf5INLUuYSqVKvKKvdxLfvy8nPzMqob457JLjjtoz+gNSruyfvi1+zB5zM3noS5M5ThOO9AW7L2vbNTGPNhPcy4TfhjzhtqDF1NhDNYgKZXL1anulOlsFZ54oqDr/s8+EPv97K8vW5+XpZe/ntGICOQEcgIZAQyAhmBjEBGICOQEcgIZAQyAhmBjEBG4Ici4JXVbBFUXtip5Vm9WbQR5IsuJTpgYTu9ACvaU9rxH0BWWygZboWtp1LeuOAIgF7FgqFMZKoixPiXpUJwWQV+1YtGJVMpyan40jBVwHg8qSSrKRGhXk8kwqJtStE2saosulCg5IPyvhJ9jBghRAe1nPNWLnHBSbEpvxhVfFKaSmrBokBa0CiXDWnjJXeVVSLSU7Ia04el1MtePmu9rKovfRmv5ytxRONELR2RL5YFL+KJVaGtiS2dqgHMpmKDiwWiCqvKcn5Y3nJsV5EeNM9aP1qnSv54EVlNFyNJVvOLUdF+EYskLLsuQGl5dRFXy1Wuw7QAmWxp/MJOjMOyLY2evwoHJasZoVDIamVMmKcyGa6qDaxq++NZtQ0o0mQeWmLZdnqaFkRRJi4WDQaJ6KNtk3WCPJUXlJjPMnFN7beYBywUcdEJ5xuR5WxkC7daj00hqxXqbj5Lee51CiQPLrQrqUsXaHFPLlSjH0ikt4519p6sNg4EHaTDug6WRWEBtuHSAjDGCFvAnkwsTSyGqf0V74X2q6QZ4ot8cR8Lj4+fPvH3evjkseUZi5wktIHMQRs74K0WYFWLhLqIp304rJKsvcvKm9Y1XDytP/SLq7RJLdols+9D27X4l7Fb2yxsXbl42OslO05Y71ncNmq2QAr8iOFyOXfn0VZvsay5Fhd4xdazQIqK/T5jmG25WasLAS7ZemqfPBolAsc4WsUiHW8LGwkB5+ORLVAXCAHdFJ+od8aektXarZZhq2QOxAJx1rEA91Q7K5J+QKQhnlgsJ6Gg3mhXti+kr4vqxARxrqQlJasRf7WQQ37Y3tWiDMfZHvF3tnfgwz5HreNwfy4yYzGZJJtLly9b+kOxW2XeUReb64lcAmyYTzdfGGkM7UaJLCQXLOaJRAJCFa0q1bYSWP7hD3/wzQRtkKQlnEOyGuqB9aKEjm5vYKQTEOdIVgMRhAvjO9vbhjmwZ5wMT04LRF7igz6n1QkEjSvXr7lf/vKXfh+YsYwoL+MTeLJNgTBBEooSC3ReFPIfiFMgU41ngXBRc4mMuLG2loiJrWRTOB6NjGgFshrzDOINyWp37twxshr7SKQPnEnkAAbsJ9vtppEvsK9kYsbtaHxuRGSQvYbDQA4bjYau0QzzY9yLtpjAA6RgbOhzaHn53nvvWbw9f/rMSCgaG08ePjKyGggx7VbXp4P6J2F0+8KuxflwdO6OTo79OcB8FG03YQ1KfE7Ph2bTifoxi96STbbOPUhawVhD8oW2a9Q/YwyEJyUcNSMhaDxZOJLqUEeMYfyyz0d+SLRBnRBztQPWeQIwIIm27pIVphKktL2jrllelA/xgU3JakoyUtvQrbV1I9UhvxwTQbDiOIjjLDvaBftG7UOUEIz2wja+tbFp7ahebybi4DyNTf3BpuFWb6b+czIdWx97fAoCZZhrYvxKH0kkgpWOKWoDirhlvegcCWViXwH8jYStZDWQ+KPVrI5N+lEZjisRiTHG/gF1riRD9jHAcXwebCVRHpYP19MGFDGl9qpzeQZXsppey3kixolOtMXE36fTQOpSq0k/p442oKhnfeYD0Ryblg/lrHrGL5C0mqmelQilH4LhPkomV7KafcgwHrvFMuQZ55PAjPakz2HzeYgL5IvPPSBKKZFrvgjnIP8kMSJOO43Q96AumCbGIp6D/MNOHRvGRb7rUIIi2mUrEge9hWt8Bqo1EkFNyWr63KmYa2wSd+ZZPyRhn4c+gHWt803fv8SXL/qxCeoI5GNs2l5BTGa9o47sY5n5zJ2PQnzOhOCIe7I9gZBL8jnaPPfRh3FsajQQV+G+oVzh14fXS8hq6aqw97pkstclh71u+uX8vez/r5ufl6WX/54RyAhkBDICGYGMQEYgI5ARyAhkBDICGYGMQEYgI5AR+KEIZLJaRDCT1cLb40xWC2+tM1ktNIxMVgvtQpXVMlktECwyWW3occDCWiarOZfJamHsyGS1QIrKZLVAbMpktdBPZrJaIJsoiRzkjExWcy6T1UJfkclq4Rk0k9WcJwJnsppz00xW+6Hv+b5zfSar/eiQ5gQzAhmBjEBGICOQEcgIZAQyAhmBjEBGICOQEcgIZAR+IAK1s6P9grKaqZU0m/Zl7l+ashowVTUyYqxfu+pX4eU6+LGU1ey+i/TyXtNuNIr2eVWxoCo4qpxUVlbjy8vwVXgirjFNtZXEufzCWu0U9WtuVd4qq45V5zMpSCF9llO/fNfr1CYJx9WijnnTMrY7yaqmrOxW+EI/KpatUlB7kbIa81fOP2NFldWwKMX7lpXVNN5M/WKWVJHw91XKapoHxUvjWVU9FOeqOF9FVtMyKsFRbUCDKlggcHjLmaispqoIr6KspjFZbpvMf7k9qmqd1q+en5SlloXFMY3/lymradqqGqIKJeX6UuU21uNkvigonaj1lcVJo2VxDmU1VTagekOvN7B+WxUSoD7Ce5UV8qriDYQbs+GZJpUsqDpwcR3pM5+j8TSplczmVpZCe1mm47BMonJSr5MsHV0tKV2oDShUN9jG1a4JmPf6wXKp14ZiQ4g3qGJMxmO/H2y5go0QNt4XSk605eq0Gu748Mj/HeowxBy4Elu1QFX7RbXmRH5oO4T7QHXH52E8cs/39/0+rAxpR/inP/3JlIGg1EE1CVWr0r5U60Xrdzybuob7rgIJFSz8jWspxqAyUdXeYceclNJ6ppjR6/TcYhbURYI6SlAImU4nVu+w4jJlzVoiYfQ7XcNkY2PN8FzAfi7aU55NRt7iyfcVjYbVi9piwgaryiaqvgx2W9iQ96ISWJDSODo5szwjrtkWeoNk04XrTBXSJftdJS6PxmNTD4IaDpVYvJNUzL+q7gEn60NEdVQVP6AEQmU1KCuxj4I6FZWQIKqSVHySCqla+OG+vBaKI6wjjU+UhVihrnQspOoOy+RDRsZi/J9lwXWqrKbqR7wv/k5FqNtvvGHqRFCPoTrNqdieQd2MCmf9bs/Ki/zQ9vf5k6emugRsqOS0vtY3BRVgSTyhUkYlMJz74Ycf+nj4+uuvTSkI5zKfUOyighDKAWUnbLP50k3mIf5RL/fu3fP7o7OhKUIBV2L3/Nkzu/bs+MTiFn9njEEZhqove5cvuTtvvunTRF6IIc5n/MFqlsfRf1BZCtewH0N9sU8eD8/d0WnI/8It3UlUBdM0B4PUHge9vqgepjnY2XFS+Ku5hqnWvHH7tpX9ytWrVr/37t81ZTgt4+ZmUmfCcaqv7e8/s7aD4xx3UOenZyc+/+fnJ24yDUqZwIyqXYhzxhKsh03lbmfH8vP08RNTiUP7Yv0ilj777Auf5lp/3dTaLlzcs3YB5UfOE9D2oa7GbTQNpMyJWP2eDM9SuQ4P3GQU+snZeFp4pmBbxi/bjuYN7Yuxh3NYvxhT2M94sniUChrPlm6wse7vhXimfSDO11hi/4n5AJWj1BJU+wQ/f44Kx8PTcxv3kaZaW3K8QPtiTH766afWlqFyRKU61C9VmHQ8vXxhz7377ruhLtbWzPYXMcB7oR1QgQxjKOsd92UdoUwsF65jPEBZjTi322kO02omNcF6o2PYLkRq6Xw0tHI9efbY+uSTkyOr04sXL5sqHsYs5lmtFoEbsdJ5r/ZvWhd+nhzHDP/sFuc2wE/7XsaSPmep2hXLrfMm4KjKamcnsZ+DpW1UDPTqxmIDyjKhn2t3gyW7j0VItsaxQeOa/Za37G6Fc4INbJgTYb8wB48Cr8g71fLC38PzKLCkkhZihOMY7kP7S2BDjHHc5qejkfXBuK/mk+VVlS+MhcwD2gx07bipfWpRNTX0B8jnOKr6ouysK/98HNUhkX+OUWirVFZDm+eYjP6AGCLGYXOMDelc2tvz+9oWvcV9rAvky57zXHq+qYniWtVzEetUla9NIbfVsrwBK+JmwMR4YP+k81Ok1+mGj1xQR0xzNpsUlPz0WirVgazGMRNjsM6D1DacaptQz1Rs2d+3Wo2Cshrnxgjhmr0eSNa0Wq4fuv+65LCsrPZDEc/XZwQyAhmBjEBGICOQEcgIZAQyAhmBjEBGICOQEcgI/GdDoHZ+clhpA6okA5DVlGBRVcil2nTWkiFn4SXdD7ABXUYLFP8y9RVsQPW+38cGlGUsvzQ08tA8vbx+lUq3RfzSC129drlMBAJ9EQyHNyUYJdJJIhTyJbP+Yr9MUNPFgQJGK2wlmT+89FcSj9p1EBMlNmFf78V0cM+yih3+tljMC+kriar4lX3ACPlRglKyrqvby2xdvIENaFXZlbijdVHOp5L5qnBb9XK5sGggCwh4+b6KIKiLkRaHCzW5TTktvwR/2UvxcjysivOqvJUtNYmnYqU2QrhXoxGVyWShRtuC4qMYBqJbuLZMEFxFtuP1Sp5TAiXbQ4i3RNx5Ufu1tlayAdW8KQFOF8eqYqKcN6Y/d4kcoKQ3JVw2G8k+9fx8bIs8yD8XbVqtQNzS9oZ9LLwpaaaKkFogP4nlnxJVcR+S1XTBdTxJi0ggDVSWfZmsTmu1pS0qdlrt1CfU0iKbLh7Cq8eIMvOFWHGldLrtpqUzHJ7ZYhos7ZI17dTui0Xl3e0dD1WjtnSH+wd+HwvkzL+3VmoF21CNQyxgktyji584h4tjIFXQnhMLzccngXjx8OFD99VXX/l9kE64D2uzwgKpWE4zrnAvEg6KhN1k9aSEACzQGZEIrK64gaymNqOpH1hYLGFB1RbFXd3wxH25YAiyGgk603E6jjVTLhqv9fq2yLy+PrDj89nMDc8D+WM4HRtZrS0WWaijZEVXs7IDJ+IPQoWSOcyS7/Q0kYTGc9tXIims87joXSB+ia25ErZATGF5CyQwIaKhrszqsVaz9HEfjlPAlQvviBOSlpRcAjIGCQVzIayrDRzypovt7BvDgnkgBSC/jB+kz/IiVklkQTrEE+VSi+0q4qba76pSFOpcSQokqVy9ds3INygTSSez6dRiDIvMqG9sG2vrVi4lVjx7/MTIasCHxJQLu9tGiAFBhYvV169fd/iHDeX6/PPPrQ0yrmAhxnyiHhi3OP/wOJI4pgv3/DD0D0pAROyxvMCBBKP79+5Z3kBoU8tLYuuJFf1A+kD8wioVG3BgbCjBxS2XFnuffPKJEfiQDsqADfXI+AZZ7Szap52fD93B0aE/hwQ/7Lda7QJ5l3GIcYTklPlkbrbFw7OR1dG1q1et3YGsxjr96u4XRu5BvkgYQtsnURh4PHjwwOcHVqVqiUs80cZBFMK2WEzcaBz2cS5tXlF2xgD6H/bVyDuP7z+DnSjV3dL4dXJ4ZLG0tbHrfvGLX/j0b9y6aWV58PiRtSP0nuzPUYcgIEfQLQb2jw49GRkbLEOZn1a94+aR4Itr9WOPkEgg3BIHtHH2MzqWAhtaWyJmaUX6dP/IbJRBciFZDWnqRxGcJyBtEmFBGmRMKoEMeeK9p8PUtyPvbCNKDNU+BNasOkdinaJ8LKMSKy9sbbuf/exnHgfknXlDDDC2ETuMXbU0RX/CcdOTemK/h+vY9q9cuizPBcn6s9Pu2zg4X9TTM0U9zTeOjg8tTh4/feRg3Y3t9PTY4vn27TvWhwP/AkEpjg1li0rWO9or+w2UQ5+nnDyXuTiX1j4cuFY9G+KY9iG8l5IV2V49sT+2s+/ML+K8F3XJOvTjj5DVYJmKDceVvKUkp1YnnBPI9iS6J7KaHzPHiQzP+gy2xiETaEtKkmRf5W0lI7kQ56glJeNayVU6XukcU+dT3uY3Euk9uT3OnRCzZgMO+9QYa/gluQp1j+dZYsL8oN42Ntf8cYxzJGZjHFpMwtxMLevZxnDc94VnoQ9D/rc2Nvy+WhajrYPQT5ztg5flwmK8IfNZpsXYYF+F/PK5pPyMzeM658X16Z1EIxE+5XnXY9EMeVPyf3ge/e67FBwnnvPlIs1xhKym/SLKrlbqHHOAM/vLXrSiDfkN/7g/szxUk9XKz9VK9CN+/5l+X/ae4D9TWXJeMwIZgYxARiAjkBHICGQEMgIZgYxARiAjkBHICGQE/msgkMlqsR6rCFT4UyarBYAyWS282VbCSnjRHY5nslrAIZPVwoIbFroyWa04SNYyWc0DkslqgVCZyWoDj0MmqwXCViarZbIaiEqZrBaIP5msFkg6mawWnzMyWS2T1TJZrfAxGp8wMlnt9V5IZrLa6+GVz84IZAQyAhmBjEBGICOQEcgIZAQyAhmBjEBGICOQEfjzI1Abnx0vTS1M1Mtwa3uhVa8VVK9UlSe99FK5s6QQViCBRTuPcrEWK45rin9uZbVynlaRj1RZrUphq4CbYig3KL8oZJqqrKb2mvhIu8raEjagqo6T1LDSV8O4bXQKcosFvmJOqL6O1YS3hNGv/GN5VPVMy45zNc8sPmJHrcRS2dMXzapko0pgqkqF4/rVt6ofVdniQOlHldVUZUqVvlZhsqquWa5XwVLPKdtEavxV3WsxT20K574sPl8lP6vuqXWk+6qgFuIqKB7gXsyzWkPiWKsV/FX8OaJOoGoQ5RhiHFV9ra/3RT2n+CnGtl67qn41nqvIqhp7jRXKahrnQQUiqUNo3og1ztc2yzhUZTXgoW3HlFFEWW0iSmZIO9n2JMtgvReUH6qU6oKCQVA2UMUJtWjC31SdRS13Wa7pLCmiaToaq8tFUpRp1RumOgOVL4vXaDvm87NIVqRLh36DsTQvWAGZ4oeIDyI9Kk4t1G5qkVQmoGa0Fa3TQKSjvRNUTlShSmNb45aqGuWxg4ofSJ+KSouac4vY96LtQxkGG9TUqNSCfap2QC2G6UMVyNSSxmMjMehxKCE1omUX1NSS1Vor2WK16klho1Ez9Zdut5MUdKZTa8uDtZ7r94ISyPQ8KY0ocRkKIlRBOT05sjy7+cJUZ/r9ZIXV7/UsD94uMyqrzevOtTqBxNYXuzS1YYVqCGMVOPG+uJcq2VBRCb+mEFZLSmPa93b7Pcsn8DZrvGjf6uNXKlj7BFUibLdaBcVQxgyUT0i2QFxwnHqRFTLzjPJZGZNPlU9DbeAYY8BT+2SqSQErpolFXarQoSy0gg1FAAAgAElEQVSMMVUqVdUUnMM8I/9UIMP5alHGe+HvLK+3i2sH669Gs2kqcYh94gOlHGsvg0Gyne31kkri6Zm1kQf3vzFFMVWMgw3o7m5QF7t9+7ZZOioBDmWlfSdwVaswVjHKwRhAP3AU1RCh+nMYbTSRX6ritBtNa+NQdUIbxvb13bvWTnFf9s+wxFU7Y1pJot42Njf9tcgX08cv8VkuFqYQhvtQjQkKPFTSWkxn1o95NZ5JUC48Ojp0RydBWQ0W0owHVTDd2tiyuruwnZR/ms222TIePD+0+Nnd2Uv9TK9tODx+/Nji9sLejuGsykuHh/tm4ziZJLU2WEZSESq0vTDwNhpLN5sHm72CLa/Y+8Emj3WHmGVMDk+Tyib6D1NDGp5bnvd2L7u/+Zu/8enDOvbJs6ehHr+5b22q3el4O1VsiL2zaAmK48zz42dP3Z8++9Sfg/tQKXBn84KpgiFOVLlQbe3SHD711Sgv+yxg+P7771uc05b063sPHKygsSEN9g9KhEW7ZCzhnlQvg8IdbXaRLyovIqagEoZtMZ5bPONc5gd/p3oZFKJ0rEQcYEP6xBz9A/sfHON9B52utVmkqfjw/KBYFeIBf6eNLO7DdNTuHIpKVFi6ef2GWFeneWPNNZO14TTNGRqtpMB3eHRgWB0c7ZvKGqzF2e6uXLlmbQH1xfkM8st4Ba7EFmXhnAr9LeMWMavxwDkD4nkeYw/7TEctFXEf9tUYCxiTjAXixt9k5T11UfTKY6SKnMNRaHOo78JYEedpXnGtHcZt3JvlZtpsr7QBDarB6bmB56M+z4dBCVTH4aCIFubUiH3GL2KNKmvo/6CqyHupyramr2Mj91VBTee8+LuqYUZ3TZ8H1pUqewZFvDCPRh7X1+O8Kaop4jhi/9r1K/4cWFaybaEOp+ehjMBH+2Z93zAahr4ceZ5GRTfUMXFAPVNFXtUb0WdRpa3d7VqcooyqAMt4wW+VWitwVXtQ5i0oqgflPJzTjMGkz+j+/UGcn+tzZFDr9pf6TZX57Dkec+dFwAfz6FXPmsQBOHP8RB9AFU783eYjjfSOBNPy6SLEDwyzX/asj7/rGJRyv3rvhzyPv0r6r3tO+R3U616fz88IZAQyAhmBjEBGICOQEcgIZAQyAhmBjEBGICOQEcgI/NgI1CbDEyOr4UUgtwKpSV4QlokstrhCT4XS4q5mGISDqu1VyGp6XZG2k/5Snfpq29ByXl72QlH/rgQbffla3q/Cs4CJt8EIC2BKVlMijpJX5rNEDFKLQ7VoxMtffQFMfhrWebgffnnf4j4tXVedU6vVzULDefuVlE6ygwVZjS/gsTgRzql7ex3WIIg14QW/x402dcu6c7WwoOH/HPfrtaazRYN6yxYv3bLuYPPp06813WIZ7rtcpDSBsRJN1KKGVpX+fnER5mWxwDrUF+erGmeV5SIWHHTxRIlNVSSqCFOME9Qj2VMg+nDxJ9XjbAbgAuaoL91PTTXVHYiPPI591pEeL77Ex8LKd+8L/JIFDhbPQr3M5mEhNcR5qgslZTIOQpwkUmNZzU4XNLQdltsk0inbvOoCiy4Mq62LxomSqIwAh5iPKhcI2WmsnPlkmhaMF0tbXASZhn1rQ64FYQv2kOW2r+1diYCwAU1Eh0QOU9xgmcRFNpSJi5dh4SfUV03smJVcqCSV8gJ6FbkT2BIT9O1V9VJod7O5tU202WYrWsS6RGwtEh+T1S/ynNpFih89vwYqQezg1E4R+WqbTWNqL81my3U7gUyD/vLoIJA5QO5hOrrwrGRELHrpQp/FlXOuNwiKWYNez2zaRpOxkaJwLfHFwmfVorsSPkBKIWkJi8YkYYD0wH2MHYmgCZJoWDwM1mOhjN7iLfaTuP9mXFDF4iqv9XZWcWEQi59cFJ+cJ5IcruWiH647PQ32prBRPY+2g2gLvBa/zIOSupSshvaxFomDa/2BLeSj7pi3ptiLAxOWfTGfW3lRR2qpxj6n1e66UVz0RhmZJuKk2Q5YAWNei35J50PsHJvezjiQJltN9JNp1sGFXPxycRgEES6WYhGVuAFbLv4j3ki2UBsw4Azb0dA/+Ci1euTCMuqZi9tITy0mWRaQMBmruriNmKV6k8Y8+2j+Ms8oC4loSl4HsZL5BzkHZB8f/4NUj8/3E8kD+SLpAOfSjhM9oRJAQXLENj6fuK+/Dra539y7Z20hLJKH8aVZr5vd17vvvusJa9hAJiHZBW2H1pNod7du3fLnYGGb93388KFXPsQG3E7OzkJsH52680hgvHntunvjjTdCDLRabjoLJIuD/SN37/5dv//F518Ztmp1ivx02kFJDu0XhAdsx6cn1l5AVmP6b7xxy13Y3fXnoC3AUhSbtyg9DIRXxBoxPB8OjViDOh1NglXlcHjqjs9O/T7ifDoJ8y61fN3Y2HR7O+FeN2/edrduhTKijdz7+hu/D5JcpxPyD6vWWhwHkWa7HdrFcDhy02nAxBOetoNlHWKQ8ebzc3zsj2NcInHw6pUrBUvfTuyfa42FzQ8xrzs8CmVHHdkYNF8UCMdm/Tyd2diE+9NKEm2l2wp949XL19wHH/zS76O9fvswWJTef/BtsrUVstR4OnGn56Eu0L+RaPjwyWP34ccf+eOwwyaGIKeQHPb8yTMbFxC/HAuQN8Yhxh32n6hfti+kS1LdO++8404jgeXhoydGpjw9OrZ5xdb6hrt4JSj2Xb9y1W3tBpvdTrNl5z95+Mh9E8t7fHBo1rRv33nT4vDk6NiBDIgN4xWJ3cgb2zuIYSRGIe+wuMb28ccfW18N8gj7EMQMxz6Ul/3M+mBgY2in1XKwLvQ4g2jTDX3Ccj53+4dhvN5/9swdHAW73sloZOdfFAtA5A31gW0+l/nnNBF2h+eJqAWyGvE/G55aeRG3JDLOpxN3+WogH21sBFJfSH9u/S3GI/ZR6IeYJvpGHke75liGGNAPFTin6nS7Ns/EONjqBoLYoNuzfdht01YYFre9tTAPAUHW58st3dI/FzgfH5h/YvPkmzgXQ5tQstrpSYhxEHXPjsM4D5LmKJLYUIZWJKux/nCOEr/QT3Oeq3N0nePjfFjbYwMG7BuQF9qDKlltc3vLrQ8CIQz31XajZDXWiT7Pobxq30ns9eMnnKMfcRAf9Pckq2Hc4xiL/MLaHhtIaJcuXfT76Gs4H0fsv/3Om/442gwtkf196YS5TLbewMHmlY2am8b5y/nwzPBR62Bv3xmfX5VIj7IQf0/Oj/U1nc8cCXCuXnOba4Esvb65YZajmLcuYsxgntSOlq/o95sxfupNfAkWnmPCOSGuljXn5tPwLO7nU/xqrra0fgJ4ktzGuOGvPoM0YnzWmg0HgjjjeToKMQPSN/vy7qDv0O9h2724565eCv3f5s62by8+n522889iyNty5mKSblnDfDPkPxDXqvfbEcPwXM33Gav3Ne5j4i/8+XPbjGay2qvUQj4nI5ARyAhkBDICGYGMQEYgI5ARyAhkBDICGYGMQEbgp0Qgk9UE7ZcRlDJZLZGfqghPWFDPZLXvNt9MVstktUxWc37Ri0TSTFYLq5OZrBbUQjJZLRAvMlktLD5jy2Q15zJZLZDJMlkt9A/YMlktk9UyWS2T1cIY2TcFvUxWC2NFJqu9/BViJqu9HKN8RkYgI5ARyAhkBDICGYGMQEYgI5ARyAhkBDICGYGMwE+LgCer8ZarlNXw1a2qEKnyE69Nall+aamyFD+lslpN8rBKiU0zWSaqVRHXXkZme9Wqe5V0gLFa3iRry1Qa/TJdrQ5BBKEaWQ3fD9N+0dXNisMra0TFMpzDfVwLTShsULDgvp6jaeq9cD7TwdfwvFbTxL4qqHE/KBiF+wYFOH5qDhU3kuSgrsRwTcehOLPqeFKTSlaDwF8tEatsSV8UG1X1DGWjKnU0VQXD33kOFUY8zmLNWk67SgmsjGEVzrNpUiIpxkCKB627cpoaD1WKd+WYSTHWMPU7va9agKnVTbAFYr0nZSx8ca9qXkr4UwUvxUfx574qHWpd6Jfrr9IeC0oFS0RVVApEPxPV0WBTyH0Qs6AsEAJ66eZR/Q7Hdd/SqUHZLlygikFQtrP+WexBaY3Ev1nZ0WZNqTHFG+pH25SWWc9neqg7tX2iWgXsJqvyCZU9TUfV6YoKgkHdBAqLJLzWXerr1EJUVdOWXpnvu/ZR5bozlR2xpg2dWerTGKtQYWw0A+aIN5YXag1MR+MQVlM8RxWJoBjEGO52Om5tfd2nub625ppRFUZVrEBQo9KVHy0jENoWoMjBc3A+1Txwf/YdUPWgAgnUX7gPtRoqfkBNhopHUMGhMiUUcFoxbrHISZUPlLfTDUo2sE2itVKz0U7t0auJReVLscuC6tP5KCixQEmj06EiTs+UxhDbFg+I56i2MZlNzWIS+VR1F54/nSRVOVj7EYfZbGJ5m5yPTAUHdVSjEki96SZRIQRKKsTWK3tEq0rck6pLyCfbKfouKHFgg6pHIyqxQbGGSjloW9xnPOFXbSj762umGoUysU4Pjg6tLIgTVYbx/ay3cTxyk6hmo8p2OJexB7UbqrioShP6Cu0nU1tOSo3Iv1rvaUwSK1VTQ/5VLYRpQlntrbfe8nlGTD18HGwxnzx9amVEHmmBdvvWLbPSg2oRlcZmk6nbPwiqY8OTMzeKlouoO1XFY7kQ+8T/7/73/8P98pdBJUuVNWeTidmAokxQu8IGVS+mifsyrqAiRiW2o7NzN4vj1Nbmul2LMj5//syn82x/302nwU7s9PTMVNmWUMONajOw1Gw1gyoSlKWYPpSimAcoljFv165dMSWqtX7XlG1Oz47tXv1ex9rX2fFRQV3s4PjA32s8nrqGWHKfndIeFIpUQbHv8uUr7srVq35/bW3DbW0FW1XMJb74IijbQU1oLyrVXNrbM0Wor7/+2k2i8tz6+obb2dn25/t2FFVVYWMKy8+wLUwJb+/ibrIqhq1gVC5Um7puP/VdyA8VHNHGGZ+oN9bdwcHzgjIS28VweCZqlEvXivZ1UB374Od/7XO2d+mi1csXd7+ytrO1vWsx1oIyT+wHoJTHcfzLL790v/nX3/l0oGIFlT9sqM/T06Akd3x44k5E5Y59HfphKiaOJtOkBjeemLIa4hmKatigDJj6RiiNBXWxb+7dd7QH3du94C5evhTKtXvB7ezu+f1et+t6/b7fPz05cR99/LHfv3f3ntuKdfe//c2v3Pt/9V6IgfOxO442sqFvDzEMvGl9i/5M+xZVfNTxjteirBx3MJo82w/tfTIau42toPKEtkBsMZZ5FScoKQ3PHdTtsGFcZl8NJSeMJdjwqGD2u91usv3d2bP79nprlufnz47MbhgxTJU4KAVT2W40GtpY0G033SyOX51ev2CByfKqHSbGGiqeQmWN7R3ncixAPBNDr4Qa5w/eejuqSEJJdBRtIOuwfI31CIttTqqgYMrzcY6PR/SHUQkU6qBoj75uvaVz6ANU1TeorAUsT2FJfRqUGWHdTRXwMC/2hz3W2nYZ1ygf++nxKFm74xqS7hD7aq14FlULkQeNHapkbmxvOSjJhRvX3fAs9CuID7Xa1hjkOIl8sl50vqnz7rLaHec7auGuczS0g14/tAlYGdMGVPFEPF28GJQNMS+gEh3KN4tKlzifOAAz5rPba7teNyjlzadjmx95ddphmnNRwRZti30D8nx2Fvp7b10cFQahvEcFsnqr6WbjoII2nk5dL7bvOqw/4/gwWy4c1W0xH6IyH47X8c4BVdFumcIZxjyqlyHstF5asR1rjCO/0zjOo1z2zNdsWPx0el3Xis9E6Beo+jZbzE3FDf0C1eOgJLe1EfoS9GtU4xusr7nd7TC+be1sunktlB3toF4Pz1zBejSUC8d1ToTnl3AOnl9DA9DzG42aWaOi2S7jewt9B6D7+pyq+yHAX32req7D1UpO+ymIaj/FPV4dlXxmRiAjkBHICGQEMgIZgYxARiAjkBHICGQEMgIZgYzAfwYECspqtIpAxgskgP+EZDUF3/hNL6mRVyGoKQnmdSp4lQ3Eqpd6uqivL9TL6STiCMheJHUlQhv+rkQffeGq+V/1kpPnvMrLTn35qpYqq8hAmiZe7laRbPRF66qXuC/Km/5N038ZWa2c55cTmuo/Glmt6l5lK8yqcmm7XfXyexVWuqj2KnGtZK8X3UuJrSyXknJWkdWwYFNlPYn0qkhR5eOKoeZh1b7G+SoiF49rG9T2peRRxVCJHWgXai/EtEBKYXlRdi7sgKzG81FHrCfYfVa1TU8YjZtvj+YvlAig2k4D0TNco/WIdJSsZnZ7zURawvnJykrtjIuWu1XtWnHTuFW7oEBWC4WZzyauFu1Wyws+lTiUyGpadyyvEllwjH0WFsBYLiymWZ85TTZhSniCPRrrCOdzQRW/XJhHfdI6DYQcLsBiAZOEMOxrv8RzQGrRxWwlsZ2dBWsuWK6R3PPNN9842IhiOzs5FaJSWrTa2kiL5bB24sI8FlxJ+gGhiHaN3V7PFlGxEJ7I0YsUn6OxlQtWooxh2EJxAVb7Hy6iI5+T6dxww8ImSWMoN+sFMcCYhCUZrVHH42SdNhQrT5xbj2SURrvjxtFGCwvhbEfa1rBIyzRx3Npmo24LyyiTWnkSK9gdsx71HNggEsN2L5HblKx2dHJs5UL9M2ZgqUWrrZOjREY8O02ELeST+MB+UdssyzidkvhdJBTgWtYLFmN5PvLGOERcExNdnMc9WZdq4Qfi1507d3zsgYjy6EmIQ8QjiYnAB7hgu3b1qhF0YGtJq8TDg30jXIKAyJjHgjBxhq0qt0ePnlhZfvnBX7sPPvjA/wlxzfoCWe3u3WDTCZxgDYjt4oW9gq0tcXj25Kl78ChYgh4dn7mTYbAEheLb9evXY/pdszJ8+vxZIvA16oYb3NDZXmr11H8eH58aOcZNU5+zNhi43d1A9gL5b3s7LravDRxIC9hA8J1MAwEBpA2SFE5Pjozwd3h44A6PA4FphvQjuarRaHn7T2wnJ6FM2PYuXvFEC5/m+rZhcnJ87j7//HN//Nn+gZ1z4cJFK+MnH/3R4hB1S+tbWMEzfhbzqRGmUXc3bgSy4LWrly2WQCYzK9j5IllsL6auHQkUajc4npwbWQP3IXEDfQLLqH01CHWsX8QvrHyxXb5wyb0XiWUgdLH/RF9Ky+/NzW2HftDXy8U9i7dGq2N94GdffO5+85vf+HMmk6l7++1A3Lxx/arlB8QW9udHx6d2HOXi2DEcja0ssPokCQ9xlIiM1xLZa143sjKIgyRXwXITNrfYQD5k2+l2epYO/vaHP/zBn/PJJ59aHv72b//W/fxn74fgAEHqPMQK2jX7NJAXf//73/vj9+/fLzyDcEzB+ewrMA6z/pAGrZ+n87l7fhCsXVFvvBbnsh7Vvhl1zTaFczjWoG51rGQfXl8sfVvCduXyNYvP3d2Lls6zp4dmAby2ti7E4kRWAzHaxut+xyHf2NDHkjCnBCv0n+xLNZ/IF/MPTFi/StIpW9gTQ5RRLchJ+EP6nOegTy58wBSf6bXPDhUbbEvpZq1zq0C0Cs+UuJ+R+adTF6divr9bROtJnMf0gYHW2+lpIFR5YhZsLyORFfamjCklaXMaq1gibyAfYUP/YWTCmnOj80Bc9PaUsU0Dd7Z15IWxoGQ1HGOeddwGJowjxBpJtuhLEPPY8Hemj3KRrIZxZSuSLcMcNkxikV/267RtxnHUfTdaQyuxzz/3LwNWKC8J3vj/yUno15E3fqSAa6lGqmQ15PnwMBBl9/f3LdbQ/i5dCmOg2pIjTVpVI+/NSPgvx5R+ZNTrBSKd/9hB+mmtC34cgTTXo0Wtzr88ThgsY0z6nbjx3RRiXNuNfgjDNoE4Zb0gBhgnKC/nDOgLOP5fuLhrNriNdmo3WnfyzZBnfcZm79ub5oH51WdB37aiWzyU5/V5SMtY9Rymf3+V/VXvcV70juRV0n3dc/R+r3ttPj8jkBHICGQEMgIZgYxARiAjkBHICGQEMgIZgYxARuAvE4FMVtMXohUKV6tIS6/7Mi6T1b7bwBTDTFaTF/MVcZjJauFL9kxWC0oXmawWFlGrSIk8rv1LJqtB5SiT1RAbmawWCDqZrJbJapmslslq6AsyWc25TFYL8ymdK2WyWiCEZbJamC8oATKT1UJ7yWS1F7/b+ct8tZpLnRHICGQEMgIZgYxARiAjkBHICGQEMgIZgYxARiAj8LoIZLJaRKyoNpRgXEVWU2WpVwFdlcZWfeVaUJ2pF5W69IVo1ctR2rIwL0yrbH24isBRpealSksvIudV5SfYw5jD7EpSSfqauPpcxVbzg+Or8rTqeBWxpUwCU/WvqnpdjcOfV1lNFwlepXz6VbhitSr2uPCAc8ttoepLcCxc6JfgVep9Zfx0EYwxU1YN5Dn6ZTrKzvKX7Tt5/ioSG8tTjheNpbKCBfOtMVxexNP7qiKa7leVF/2AKUVBOSFaMUGposr+qagOkex/cFnll/jRjodlMEtfv6iSVAtSW6gbtroYhfxQGQOKBcQfqjx63xSX1Yp3qxZzym2Z+SkrqwXzKudgAVllA1qOMeZNFTNwjvZRPEfrHZZtSiimUgvshFinqvJxdnJiSiNQcmD7gUoZ1bagbqEqE1C1wAabTqpAQEmHKhtQbGEM4F7Jum5YsAFVtZDzqHbz8OFD93w/KH58++23phBzfHhk9wJZjfU16PXs+HIOG7BA2oByhSlRbK6Z6tVgbS0pinW7to86MYtqWN/GPn+xTIoyUIFK8ZYUAZuNpCZYqzdNyQZ5pLIa1Lao6DIXTEZnyRoV9pFmBThMWAHDRjMoUcEOdBQtzVRpSZVYVA0GzD6WK6iLBHxgpch91DPrenNjzdTCvMVqtG/rDwaGFcpFFRwohbAeYVtFfLSv0z7t7GToVVGwHewfWqwiL2oDSqyK6o9J2Q71a8pt0oejHtnekR7zj3xRpQlqU9zHcVUfJA57e3vu9u3bPp8o65NnT/0+FKpoV4d4p/LW7s6O9SdPnjyyuH344FtTloItL7GCgh3Vv6DiRty++eaB7d+5/YZ7//2gCIX8UE0FympQncIGVRxcjw3Kasy/t8qNMkMnR8cOamnYHjx84p5Gm0Ko0N28edMf7/d7psJFG0Mc7/R7pngzHiUVusUS9sdBaQdqQ7RQhLIa6wW/tOLtdbpua2sjlAXWd+vB+g6W01RW2xisufX1oGxzdnps+YE9KVT7sE0nM5+nkOc1ix+o8XG7sHfZVLg67ZAetqPjoeF2dHRsuPXXNiwePvvTxxaHqB+qf0EpjWp5y0WyBob62p07IU6uXrlksffw4QPDDZZzVIODdTPjB/0ksZrOknWv2ivDejT1t08KVnnE3ysCxnZ6afeigyUtNsTn4VFQLjo4OLI84L6w/8QG9TXGf6sTcMX25d2v3O9+F2xA0RbffPNNv3/71o1k63l+brg9e35gSkfoNxiry1rd8ow6sueHes36Z+TT1AWXqR9AO6UNNNSYOL7gGYH9ZL3WcL/61a983tBGSFb7H//jt1aWn/3sZ+7dd4IyHD4VaER1INQv2yBUQn/961/7cz766CPrq9F/I11saOtWX1Oo64UxHW2OymqT2SzFKmwIo4Kdj79YF0hTx3EqtGGcZX+F8nHsMIU+5H2ZiO1QjWLeLl68YvcaniU7zsEgWTaPxyOLYSj2mVJmp+nOox0n2jItSnUepf15YX61WBT6YdavWoqrCq/OP9E/E0Mdr3EvnZeamqPYjLNyy6QjWvXqvCyoXgVrS53v4x7zWajDME9J80qORSiHzh9pQ6nzX9yLaolqB4njk6iwhfqmrSv2GUdoi2YhWwtWxdiWtWA9zE1t2xk7qkbKsuEXMcf0kU8qluH3+PjQJ4kyUSEXJDbWG9TRaC8fFGmDFbyO+YibnZ0tfxzzPmKFaxu1ML/A3IRphvlLGCvQhqgEhliHwh825I3tA+evrYXxYZUNKOaJzD8wvH49jGPoR3S+CbtWbEHNMOCJ9qq2tKpUxzjB31kv+CWevs9V1bRlqC8cL8wjYv/KORbOwX2gSks8y+9JmI5ax1NhE9cyLZSXfSHwZB+2u7fj2p2Af6ub7GiLz4jIbIyqJZQUU/4Za/obruWRpXP1aMW7TCq35fcRq57Nq9Jfdex13rm8Trqve+6L3he9blr5/IxARiAjkBHICGQEMgIZgYxARiAjkBHICGQEMgIZgb8MBP7LktUKLwITD2plra56yYcLVhG5XidE8CK46mXkKkKYkqj0/sF2Jbwo1UWLF5HV1FpO86DErOLidnixqnl4EUFKF5CqiE1l8pOSXYihrC+shPVVX+a+jMylRK4yzoqJZmRVmun465HVuJBTjq8yVsyPvrxfRfTROFHyWRnQKvzLcbGqTjU/vEaJZavyVk6/ishVVh+ssmpdlY4uvq0imZXb8ctsRsuESyOWCRFTF1tQR5omcfeLe9E3BmlU2YDCdtMWv1stWxRC+omclGwWoaym+Nt+XPTCvf2xWugrwsInVdlmyeKw1kh2je20UDOdzCvtt1aR1bCgpW3/ZfvlONE+zchPflE7kdWWKxZ6iHO5jer/X5esZqTDeiJUaT0OT08Ltli8V6uRyExq+4XYoNWXLnKiztUqVOuUGGLhl1Z66DdIOMB+sg8buaO4oAoyHK2qQFbjIl6ttrS6bjUalub52anFJMqdiFZdW8hvSWz0ZBFSyWq1xdLiH2Q1K4uQ1UCYZLlgA0qcO92+kQCAB/vHo6ODRFqaTCyfk/OhHQdhj2UcCyaoc5LVXKPpzkdhgTcopYR9304iC0PrF20OtqDYFsulo2UpykRSAhZjSaq4eeOa2czhuPaTuJ79vC7k1ppBLdLHSVykVXIqFlxZruPDEyNhnByn+tI8o0/gfXEd46rb7Vs+seDM45xD4BckDC7wov0xn4hPLtqDBF9pckUAACAASURBVMm4gsFwLa7eKg6wHSSRC9jsHx74Mj548MBtbQdrS9gSkiwy6PetjI8ePTCi1dMnjxN5bjK1Bfxer+NuRVIRyGZs17ABJVa72ztmRXrjxg0jxi3nc58PbCA2MQ8XdnatvIh9I4xOpu40Wn9++tmX7lm0KYQKLBe6B4O+YQIbQ/Zd9VbTSAHnw4nlczbHInaYX41GEzunsQgEBmzIA+wtff1MYXsaiGOXL+y6za1AgsDx6SwQzS5s77iLF4PF4fkwWYs+ffrESK7HJ6duEAkUsLPkWIM8cNu9cMmIaIt5IjGPJ4tkz3p4ZMS+Za1hZX/y6EElWQ1WpN5KE/PJ2tKIdyBu0Ab0wu62ES7u379ncd5uNF2rG8gy2zubZsEJwgGtGGfziV2LOk1ziIXVNdIkydL3CY3Q7tAOutGy7sLWrrt86ZI/DrKJkW6mqS2A7Mf+aunqDja92AYDkNhCPkEG+Z9/+He/jz6Glrhv3L5p9Y44ZTt68PCxtTslq/UGa8nmcBH6LF+/42RniPNJnKq5ZE8MHNgW0B5JxHz8+KnZzjYbLff3f//3Pk3k8ZNPPvH7/+2//XfDHzF++VIgnPXabbe1GWIPbYrWouinYUGN7U9/+pNZ4gIHngPiIsgzxIR582NN7Pdmi4VXvPRxUq9bW0B/hvEMG4hxvBblVnI/6xR/1/TZ1/VabSv70yfPjUC8t3fZCCy97rod73S61iecnaU2dXp6nOplOXOHx4EMinbUGwSiEPLGekEdMZ9o9zouKEGWxzHucOzD2M7xHWXSOQzHaPQZ2m/4DMTYI5mP99dnR5xDUhTuqWQ1no+8r60FoizaG8c6/H0yDgS1QEob+321X0SaSrqKj6x+Lsv5rH8Oiw9+SupDWkenwd4c21SIa0pQ5D4sQ2ueTum8Fas+WyhZjemVn6WIpX5cgHKR1AUy2H78EEDtQXUuhv7lbBjyjPRAYsaG+FPryb29YH+NOmN9Ag+M79iUSI+/t9qhXEoQRbn5vKxzQMQXxkdsaimPPFOJGURWtCPmE1bO2NCnsq2g/T1+FNocyg47Y2xKVkOaStqv1UI+dT6LeYHVEUiHsX2jTo6PAvlP7cSR/m60T9UPN3y6sa/V5wbci3WHfc7plPCn+QTmtFJFeWkLvLG1bjh3Bz1r9/puoPx8ybr7jt0ng8y/Nwr/gfVnFVntRc8rq943SPKVu5ms9jKE8t8zAhmBjEBGICOQEcgIZAQyAhmBjEBGICOQEcgIZAT+oyKQyWqxZjJZLSneVJFgMlnNPpMutOVMVguLi6uU1diuMlktfFGfyWphBSeT1cJibyarBdWOTFYLik2ZrPbY45DJapmslslqgfACok8mq2WyWiarLYz8BGJZJqsFpTcSGjNZLRCvM1ktvKLQd1r6/P19iXCv8xLzp7jH6+Qnn5sRyAhkBDICGYGMQEYgI5ARyAhkBDICGYGMQEYgI/AfH4FMVot19B+ZrKZhhHy+rrJaFfksLIIFgpp+cY/0lXiklirlfPCFqH7JXoVjWdGK6ShhBV+Kr3qhWvXi80UvQ1fdT9WeqjDB33lOWZns5S97X09ZDV+Br8JK80msQGphHl5EHNS64LVlPDQd3df76sKY7jPNsureKrKanl/VHSrmuq+xUS6v5pP7WLiqOq7tpXyvZG2ZbEZV/eJFCm28F8qt6VS1F8W/3Nbsb8t6QSlNLZyStVJSq5hMkrVc4ev+WrJnBd60JgpKF2ExJyhpBPIcFBGoTqBWTLABUlWPFIdBTSZcm9Tg6vWgrFDuE8qYawxovTLGytZXVFabTYN6B9NflY62az1nVdsnzvVlUKrEplZVuI5pwnqP+1gQo0IIrqXKBOrC1H2kL1XLUd4Dv+gHqECisaSKLMgD1VZwX9ZL2A+KO1CdI6Eh2FYFxZejwwNTykG+uMDb77bt+OlxUl/DNYxhKGNQYYvqJvh7u9UwlRWcS9wabmk4qKJFu9W0NlKoP1HKgw0o7wUsqYgCSzezcxO1tvlkXMIhkHugLEWFMOAKBSS/NZoFxZrpLJAF/Z+i0pKvo6h2pjHg65MeeIIP2gvVZu7cum0KPUhnOA6qV5oO/t+N9nbeui6qRkFR5P9n7726JDnOZEFPrUq37kZ3Q4MAObO8Mzx35+/Pw5wzL3N2ySEoAQJorUpXpRZ7zN3tc8tgRAkQ4F1wPF46OivC43Pzz0WGW5qx7sBTFULY7rBR4+eT8dQwQZszHxCmquhQuQe2j6rex/ZFecQKymosB/lGJSTExWtg50hrRVV1DXZxYVyAIkpSHRu4k6iQAzUXKqtB0YTKWFCsgxIUDtiAUvVlMk71bbialb+1tWHKbSiHfQd2jYwf/ZR2X++9957ZpyETqJaDnIIVJY6drW3LBR0bV4tkQffm7YGbzIPCDGxAqZzU6bTtuYfHR4bVgZy7VbJhhUoZx43RaGKqYL1m2+JBHz08Cuo3sCIdDAJp6f7tW6asNofa3CKMiQ/vP3AffBAsLGGX/OTJE3/++vUrw/bsfGgx7+zsWc6fj5Ni0872DVObWyzTvAY1OCqBvX37zuZZWO8xH45PDi0/oVhHi9WDg32zdu11247KQlAbohocLHRp3fjmzWsbuxaoY7SLg7IabUBhh0dLPMxvzBmoG3Es6naTktZ3331rcaIvsy9Aaacf++NWf9NtbwUVKVXtqot6T70VCKU4zodjGyvQV3obQTns3dsD9+WXX/pz2BdSWe3xo/fcoBvtQht1q+Ob1+8sB5YuKV/u7OyanS4U7KBqiIOWfzhvd5NqU6fZt7kJOLAvoC3Y11RZrd3uuF/96le+TPSRb7/91p//5te/tZzBfbSdvXvrloMCHg58rvMs8/np06fu66+/9tf8/ve/t3zGeMC+pqqOfn0VfwOyWK28ahwOjJ9UC0PZKBcH8przmm+7flAyQy5xvMLYxXESMZry0ipYEePYf3do4+3Nm3esX/R7W8lacrmyuXI8Htm4gTUUx/zlau5Oo+Idxme0Bw7ERsyL87iuGxkz6sE5CJgwfoztHHtVcQtjnqqBMZ6guBXmO4xvLJ9/17laFdxwrarWMhaM/VtbwbYSGLNN8BzabuLe4TDOvaORjW2oh67vFotkG8r6ect3yk9RCTh0LzeeJcXHOTzp41xqSqydTlpruJVr1MP8g3WKriW5dsAzea/ihM+4JkJ9OX/iPqoxYmw6PQ22wCibOagKhuiXZ+dhzQX8etG2Eu3EuQLz1Y3Yh9A2qtZ1ehzmQLSzKi9zWY3+wzkN102nyb5Z+yIV11R1DHWazQKGqAvjRx2hlIwDMZo1940b7vAg1Bf1os0r8GHMiifyt91ONp3EEHXXtcYorgUwNg3PQ33V9hblU1kNCmjs33gmbNNx6PdOPIfrpmCNGtZ0KF9V/WJK+WvZJ4Il657/08bWwG1uhfF7Y3vT+i7KVGzLvluvf/9btwqlmuByubBxDurGPIo/2LE/FPqCfn7Zedk7Bdxz+fuLy0q+3t8zWe16eOWrMwIZgYxARiAjkBHICGQEMgIZgYxARiAjkBHICGQEnPuHJautvfi7og1oGcmp+FkVEeqyZEr2RFcjZenLviIBRslDiYRRrfxVRk4qkkg0vrKXqVX1riIboYzrvDiFtRaPIhFKsdXNnotiKmsPfdlcRlZTclIRjzIM1+NKFj9KcNG6KFZ8mU6cqohW/Fw3Ni4iqzEmT9QQ+znFqqzuePFfdv1FhK21PhatzVB2GXFNX8wrJponis9FJMmyOLnhxJi0rcv7SyJlFpXhqtqiLKfWbWCSwlxZfyrGpvWljZH2PZwreW6xSBaiVyGr+XaONqCBFBU2AJUg5WBn1mz6z7GRzHPYgCYiSyKK1euJDKcbNSCrlfX34vhQljP4TDcY2TdCeWHwXs4XbuXChlvxKCNxKrlTy9e+qQSyZi2RroAPNzm1n6rFJ0hE/Bvu5SY8YiFRYC7Wz9gcVjIWN/hVBQI5zGuwwcwyESfjKW5gj8fBOg2xgHCEA9eS5AS7JRIcUHeWvyMEERBihsOweYj7uFmKXGAMsEPkJjPs/LiRqCTRZi1YWjLHjBQySGQs1MX6o1iCzheJKAxsTEloNLJ4Ws20sdyqNxzrjg1Y1vHs9NjyFvHGfW43WyzdaBryWOvoxyu1BeyGTVdsasJSjH1QyYi071Sy2t72jm3moy24IYwYptHGDM8icQDlNyPBy5NEI9FBN0i172BTme0ym86N3AOLPBKwQAggiQEb28m2rb1GcGfeKm6z2SSRL8WGD/nCdvdWZ5GcgbqY5aUoa6IutNdCjtDaDzEOos0lSA8c32fTqZFjDg/3rV7Ym2ac2xubybLz5p7ZC2LDOdkrh3bFcXZyap+DZMF4Oq2W1QU5Rnu2Qa9vdUe7kTg1PDt345gzt+/cd1u7gbgBshrHRmxEM+dRV5K6vvzD762Oe7uJMHQ+nBoJ4uTkzM63egMj+aHd3u2/8c863D8wstrd2zfdVrQEnU2mbrkK5LlPP/rY/fznn/vz1XLuvvnmG3/+4sVzi7NWb9gmPAgoHDNPh4kUuLWZrNEazdTuw/Ope/n6lS/z5ctX1i7oW8Rq/+CtjXvAlXZrJyfH1hcQO8kaIArs7gaS4OZG39rl9DQRbY/2D6xfNzoNy5+PPvrIffbZZ/7ebq9t1rGwuOM4CTs8tsXLly+sHLW4RQw72yGG7f5mKWnbzxFxfMBciVnI59j5yPpUo9W0HHjz7sAsNUGy+fjDj0IbffyhYbK5s233Hh+dJrvB0xMhmd12P//5z0Ob1hpGAkMf5PgJG1ISWDb7O5b/ILZxTEA7kCgG8gT7Mqz9lFRKq81XL9/YPI5+CnxxfPDwodvbC/mPfklsMd6wf4G4CJIajn//93+38RDERViB4oA1KMk7GFNB0MMxWyzcaSSw6DyFuZQEONiM8rloR9YLtsAkL6Ivsm8qaWU6nrhpHB9AbCJu29t71hemk6XlNghYaZ2d1oogjhpRtdtyINn5fnp8srb+4fim1vC+LeP1yCsSZ4Az50pdhweLzTCmoS4ce0GS4tio620lDQeiWSBfcpxDWzF3MP5xnYJncO2gP9JBeSA641ByIDDmejWUE2LUNRH+TwzwL20oUT7XPp7IHX8g4AuIh/+uEEnjOCdZzc/nkQGk67vZcpHiWczXiErMdzyXc6OSropWkmwfjCPEG+ckhyF2kLZxoM+wffAv16fBTjT0G8TLtUOwbA0ES4zxnJ/9ujuS7QJxMK55l0s3m4c1CzDnd0DExbWPxg+sMI/7/jSbrY1nJE6FdWK4Bnk0HIa2Aya014aNd7MR4g8/OgiENsRJ/PXHGoih2UzKsGU/tAE+49i/cb6MayK0D/MB8W9Ekh/InuwfqHt/M+QhsGT5uj7FNYxNSfh4FssnjvgX5RtZfW/b3b0X7FB3bqQ5EOsXtfBl+cBE8zD92AEW3yGJ0YTkYWKNwHEOZDX9/i1pv3b6fcle13nnUvXsH+Lz7xv/D/HsXEZGICOQEcgIZAQyAhmBjEBGICOQEcgIZAQyAhmBjMBPE4FMVovtphvD2pRFQlQVQeqy5s9ktfVfFBMvvtTMZLWATxX5L5PVuAmQSC2KVSarBUWNuiirZbJaIsAqYTGNOQ3bUM1ktUxWw2YsyXyZrBY2hzNZLWzsZ7JaJqtlslomq2WyWiBOZbJaJquRBJbJakFVGu8wMlktfE/PZLXL3gjmv2cEMgIZgYxARiAjkBHICGQEMgIZgYxARiAjkBHICBQRyGQ1QaSMiFZFVvu+pLW/agC+3bwgNy+yi+Bt/OU0/l8Vm5ZT9Qvcqvvxa2J9AcnzYjn8v157UTyMX21Ar6qsxnuvWhdVzErPjTZxBaJY0camSlmNn0PVRssvUy9TcpWSF4ufl8VZzIEqfHmv2rSpOpq+SFacoTqgzy0719zARoUqABBPxFVmi4lrVWlB1dfKnlWlrFaVn0rm066EspWoVEYarXqxXswrzQGtS5myl+KsMVeREVVZTdsaz2Ec83n6RT+UKhRDi6dgA1qmrAZlBW40rVapvZADVBJYLWumUEL1CNQDympad7PRvEBZraqfKu6XKasFJZGgdKXtolgVcSvmAe8tI6vBjjDhPDcFmvkk2VGpcolXapmGvwEPs3FcBcUKHMBZbblIqAy2TEEVCeomVDPB36mwAlWUpIyVbDHV9tGrUkTljclobOofaj15Kpag9XrN1G52t7bdaBwsRKFExZihlMT2xpisympUUVrM5lZfKO8QNxD+qF4ChQ9isgmFnqhYhhjMbnU6S1bUUQ2EuCUFoGRTCHvHBuTboDTSSJicnByZQhXUsKg6o33dK6uNkl0ZLR11XkOM/UG0g9rYWFPBaUWlFFXjUyU8WKOyjsDv6DjYaKmtJHKh0w9WgN4GrJUUDXkvytQ8ob1ZW9S/xmIfCXUXWjFiTGD/hdoRy0EfV5VE4oM2pyLdYhHyEQfanMp5aM9kRXpuqix4jtm/ikU16kglH5RDZTXkTifmgFp2TScTKxPqfnxWq9mwdoQy0yeffOJju3vr5rodXbT+gloY6/X29RtTv0E8VBga9HqWn4iBdex1upaHUFajetPrl6/cwdGhf+4v/9ev3IeffOzPoY4ClSccUA6D1SIOKPHRgvP/+c2vrfz79x6aqtbxydAr8uA4PT23ftdvddwHH3zgPwd+VFY7PjwyNR4oqw36QfkPee5qQWnyF59/4X71q3/x51A9/POf/+zPnz59Yu2+crU1ZTW2NewLidvm9p6pZLlV08HWFMfB/ompl8EGlP1quUoWrm/fvbb+hXGLloHTaVIK2t3ZcrBxxRGUc0Jf6HaS4tN8PrN8OHy3bxafs9XMxqL333/f/eIXv/D3ojwqHUFZLan0rAzbo+NkhYxxhWMa8oqqYDe2dtxyFmzk/HgWbX+9qlBco/uxPH5+fHqWbLKnyVL43eGB+8tf/uLLwVhBBbh/+uLnloeoO+eF0WRmccLOlNaD9997z33xxRe+HKgcvXz50p8fnZ5I/pxaXm1v3Uj5L2MC8pxtMRgki7vJZGpjBco1JdHZ0voI2rHVDkSM23t71nYYS168eGF1ZP7jc6qg/ed//qetAzHW0WIQlqO8HmMebUCny4X1NbQh+yZy87vvvvPPQl6zb2Lsojraw4cP11QJWRdvqRjbdHQ+dO2oINvrDsSmM6k8wuWXfQHKapwvFou5qTxtbyfFp8FGz3WijexwPDIlTl17I25d26hyGesIfFRRlXMo8lDXCcwNjPeci1U9Tm0RgQ3VDWl3yPUEYkIcaY5N6pb4XFXb2q0w3uBetVyk7SPqppaLWKOyzmvfmVbhe5Zej7rRjlu/b+G+ZfydAfqJqe+Jfb1+P4BVMG1JYb3LeLQuwFIxVuU7zpmITzFRhV+qEiO3mPuwp6X6Gp7V6QYFMozfm1EJDO3DMjEewJ4YB9qc7ePXep2guIZn6neZ8SQo56J85iPGCSqroV66jqYCnK49g71psjBmDqJ/YPzHgbUClRbRRzc3guIk2l3XAstl+FGVqjOH9V9oX8SulrbMX69wNg7P8rhG1Vq0u9qewkoeB8ZotSLf3Nn0n6NvsH+gDdVy1F8Qy9d2XLOdjS9KUAbXKdu7O+7+g7v+3lt3bxsO6ENcQ4GIxncsqg6o9W006kZWC7ke4oHFLlV6q95zhOvKf9DHel3l36p3IWXvbq5S3ve9JpPVvi9y+b6MQEYgI5ARyAhkBDICGYGMQEYgI5ARyAhkBDIC/3MR+Iclq9VcUtUpN8hcb/QioaqMYKWfXWTzV5ZO+nK9iryl91W9uCySM3gPXoyWkZwuegF6GUlHiTV4wVxF2Cqrj5JsLnoRm2JYrtljKBGnDJeLyq/CV0lLLLPYLmXtWkWIQRmMH0QBxf8ysppiUiQwlcWpzyqel72gVjshlFdG0lKyWtVLbo1NY8ZmiNqi8H7UmxsIatmCF/xlJCdcfxWyWtXL9rIcLhL5WL6S9q7bB3F9OUkrkR01T4vkOY3BNvuXKWfcChsdYaTCcxIJrC6bnWkjEZtDer31F/+5RBLP1QZUyWoYN3Tjzp5ba15KVtONmlotkeqK/f0qGyhGYII1VCSg6H0gMWDTp3hUjYdFsmNZ31Ti0WqZxh88wzY8p4mUqWQ1kMNIrEEM3AitLRNJAjhrHrBf4DPWF2VwM01zTIlQuE834Ms230BioZWXt56MRLrjo0TkAlGMxB3YVnIjcTpJG/PYwOSzWq2GEeawGU9SFDb+SfjABi3zGXVnHZfLuV3T7/WEOLVMVowTWNMGogf29crGKFgoMU5vfRh3ABezRBbExv3paSCHzaczwxwbkmYZ1e6s2aixjn4TNXqF6gYpnrmMm4fa7j6v4FEZLamS1WmybcWmciKBLawczRMQSGj9iU3Z3iBsVqPdNU9sflnWLd+G5yMjK4DAQOKCktU05tlsYYQY1ItlAgOSFNECfK5uUCMmEt3U+gu5yrZQqzt8zk1m4A/7WBzehi1axKJNrH/N54m8OE+WYCCrMYdhIUhLxDs3b1j8Sny4cSMQxnC8fP7Cffvtt/4cZTCe7c1E1gFhhm3X7/YsT4DJq1dBRezbv3zjnr8MpJyf/+L/cv/8v34ZcnU5d//xH//hz1+/fmX2abVG3cg6f/7L17bJf+/ue0aOOTg8NcLNZDKz3G6uakbIgz3Z4dG+L//k6NhIQiCrkexwfnLqavWwG/7Lf/pn92//9r/9ObhUf/jDH/z5d999a223f3C4RlZjvxiN0jy+s3fLgcCF4/xsYnG+fXdktpInJ6c2X8/mSyNXHZ8cGpkCYyExX62WNjbu7W472HPiCBZrVANdiaVsshEfnw/NQnQ0S7abID59/nmwPQV5iOMSrC85zoN8aWPm6DxZuw6HRnZAXe/dvuPL2dvctviZd/i8rmNIq2Xj2MHxiTs+PfH3np0OjYyAfv/k+TP/OTAgqe6Lz362ZuvMvjNbrNJYfXxs48a9Bw+M6AZyFYkqx2en7re//a0vH6Q4Ekm2NvfWCF4k0fhxLI6Zvd5ALHoHa6ReEkBATtK1R6sRxrqaW1nbYRwgeQ7ls63xTBJ5QCBU+z0Q9HCg35E85ftfHEuLZDXOUxgPSUYEEZRtjTZizLiWxB+MXRzfkAsgOPt8Pj1zjbgwAhGf1/T7mxbP3u5twxBkPpJKz8/PrO2Qv1xbgKg9iPXqwL5Q5gW1D2Q+ATcl/pZZfqM9E7Eb9plhfsQ4TWtXxEXiGsi1LF/nL+BAMh/tDlG2rkd0zaVrCrVlbDVDf1Vb8mC/GIimuv4KxKMwJiFu/R5Dm0sds/HMSVynKIkPZQ4nwZ4Sz8K4ikNJgLp2A1ltMg5kayWrKREKZaoFt784kp/YVmqRqfMknqV268xxkCg5z+P6dieQz0GCevDgvj/H3My+iP93OoHQhpwlgROEWS5tETPnJeQZyWrAitbi6A+wzPb1nU5t7Ay4hx9Q4HPmqbcZb4V21O9ziHkaibbAgMRd9FGSFBEnya7hO3fALaiphfqGeoV80O98qAvzytubgg0aY8D8znLSd+i5W85C/CifYxv+nS3DvaEuAUPNPZ8nsX/jufajG1mnoH05jvr2iuuR/mbPCLR37t+1+Rx4MAYQ0Vh3JasVv6thjc2D1ytZDUR3/R5Z/K7Ke78v2esq37W+b9lWsSuc/D2ecYUw8iUZgYxARiAjkBHICGQEMgIZgYxARiAjkBHICGQEMgI/IQQyWS02ViarpawtIw9lslrctKuljS6+MMe/mawWdjEyWS30o0xWSyoBV9lAyWS1sJHIjaxMVgvjbSarBRzmmazmcchktaCQk8lqmayWyWqJ+JPJautqVJmsFsjvXFdmslomq2WyWvhu+vcgkv09nvETes+aQ80IZAQyAhmBjEBGICOQEcgIZAQyAhmBjEBGICOQEbgCArXJ+cnKfpFaSy+y1l421csJOutqR/q0ci2zVbSKKMa1rPg80R3W76hSSlONo+sqq+kTimpS/JvWFy8+yxSbcI3+cpbnV1Fy0hiKCl98dvElYFIRqNaPKyOfKTFCY9a6FxW5GF+xLut5QJLBulJaVfypzGQzWlRLKvv1sX6millF9SzGqipiWj6erwoAqhCm7V5WR/1MbUBxn2JUda+2S1kMVf23GH9ZbhVtdYr5zRgVn7JrinXhNVCIYMyqooDYSNRSZaOqnNHc03oVbWdVaa8sl7xdUFQQ0WdVKeepMhCeVaU8V6XwRxz++pf1YRQq9tOk+JLU0RQ32P3xHlUtwC/1ab0Di6Vk0dQotfuFnWhSRnEuCos4KIXQ6g9lUD0Debs2clOWbVW3jT5VZ4ENqCqvpLZISm/FvK0af9b7T1BNKypFEP/ZbFqqHKk5o31clReLfVHHbd3MpKJFs94wfICVEchEvUEVyFaLpWGCsqnog5wiVrCt1LxlOxbtlMrGOsTIMrUtoB5BdaLNjX6yLp3P7fqD/bemyIJYqFhz+8YNa6blYmGKL6NRstHE9VSxODk7TUp7w3NrC2BjynwQHYPyWFQH5AOaUZ0H/4fSCNVIaqugsIQDlphUw1B1MWBINZrRebKhBFnn5DTYFKJMtiPazuxHNwdrlpEsByo1VDvBvVT/QtupIsciWlLpGOXni/g5sOGzOq221d3nQFQIQfuyTXEtrTDV8tXXN9qMgmRApSJ8Tpu8t/vHyar15CzZ9s2TZe14nJTJ1H4UfVztuJhLaCu1uWKuFq28VNVPLYG1X+uYTwxVhc7n+SL0cbQVr9na3DTFG6jCUMUNNmHMPSjQ0CLzxs62tTXjQpl37tyztvjTH/7ofv/73/tnqaVpt902NRuo35jy0O6exYB8o9XgH373e/fnr7/y5Xz62Rfu488+9eewK/33f/93f/7tt9+YGlm72zG7zGcvX1jubW/tWWxwJaS6yraarQAAIABJREFUy3A4tnZpubq7ezdYkUEJqVaP5O+VMzW1zUHP+vvo7Nx1ukHZBhaT//IvQfWt026aFenXX39lKnFQRLM2anYsnv7GZrKn3NgxHJBv33zzjS/z9av9lG+iQDmbLkzt593hW3d2HuyPG/WGqbgNBv2k2HNzz0GtEQfynGqI52cn1kdgn8f8h60w+/XB4TvrsxjDYFWHY2Ojb2MR8oH9GrnEMdbVVnaOsYf4I68+/PBDX06/3XLjYbQJHicFx1VdbM2byYLudHjuoDaJ4/j41J2dBwVBKF5R9Wprd88U4H72yaem8oXxIykOJXW9MfpIVNK6d+9+Gqvv3LNxEopm//Vf/+WfhRznWHr//iPrL6qgBTyIycZgy9pie3vH+qD2x5s3b5uyU1BSnPhnLRdz9+7dG38OnDnuYfykTSeew7ZDDFQCg20hxx+oNLHfqRXyeD4zpTpgQCU25ImOXcwHVdFDTKoOy3kc5UM1EQfsQE+OwnxxfjYSFckNw/m9B++7e/fu+WvG40lSszs+sjyHzSLHro3NvutF2+itnW0HO0EcqF+yw57ZmIa2opIlclDHTFMq7XTWbKA5dwBDKmjinNhCbYv5jGu17iTwUTEL/1dVKv2uk2zhk2KmxzradyJWzhUoAyp9OJAHVCzD889gTxznZK6pEdNiFhTXcC+fizyaRjt0VeHCHAO1NOYa1NJwaP2CtWUY/9BHh+dBiQ12i6a+GucbfI5r1V5b60KMkXdqgcrPUR77Acqi8ibIolTfQ3/uD4JlKvDejbmAOrJ9UDbHP8w/VBhErtMGFPfbmhHKX7WAA9qeqoLh/F3I5fNzGwPwHKh+sgxdS2LdjkPXpH49EhXR0H9UERtqjjjQh3RdhnEDB9qU5QNL2HAzH3g9MGHO4rwdFfJw7+ZGKB/5wLZAeYtpGG/0uxH+X28lm1F9p8LxQNcyKE9zj+XjWo6F+Jc5v6wt/Jzr2+7OLQebaRwYC9iHOnF9FjBMfaTqe76POa6FvYVoXDMGDeHLj6Iy9OV3hCuu8sOg4nfTq5Z9nev+Hs+4Tjz52oxARiAjkBHICGQEMgIZgYxARiAjkBHICGQEMgIZgf//I5DJaiVtVEVWw6X6YruMhKEvKXUj/7pktaItCsMsvgTk/1erdUIhr9e6FM95r8apLzyV+KUwXYWshmuUnFF2vv6scpvRqpee+LwM/yJxjXHry18ltVTVV5+rhJji5yz/umQ1fa4Sp66Se1XxaJmaq3qu5Ve171WGLWw+6KaQkr3SS/pEnNJ81vKrcC7mTxkBVNuxKrcVK71GCWqqwKBYYdNI+0hZ3FUkSFVWKz6XWKitEUhmmqtKCEtEt6QUgf5edqAcxYqkh0ByChtZODcbvsWqlPSGTUrGievTxqaS4RJBDTagVX21qp9qn1RltbKxL9iAlqu1lbWRktWKxN8ysho+46Zrt90RO7lEooWNGO/VzS6Q1XQDjUQEPJef99pB2YJ9lPjrppyOw5qT3i5rkjbxjDzXbicro17HbEB1g/TocN/IE9hETDag24ls6u2ggv0SSB7ES0lac7HjnIySVSjwYK7WViCFhHKwic5ysEfJNgIBghuGsGgjWa3eLM8rtVxairXYYppIHpPpKFmpLpIFFCy3jFiwsWGkN2yGk3TlN8YjQQQbp97OLZImiYknftlmY9pMRuy072wJGVE33tEWwA6HWnNiE5jENWwak0Tg7ayiRVawJQsb9fsHR+4kkoHOz4aWS7wvxJxIiti4Zvz4nH1KyZFoE97PdkM52i/RvtzU9eSCmCfFNQDvQXm66U0LN1w/lhxmu9+9c8fbpoX4x0YKadQT6R9/pz1lv9MWou3Ccu/u3ft2/uc//slbJOIAOYY53+t0zO4Ln5FYsznYWLPeI6Hku2++dd98F+xEb96663Zu7MXcPnK//vWv/fmLF88th1udthFTjk5PDNtOO9nvLVeJCKvt0m91bGMcJAYSH9pNbOYHokG7WXd1MDxBphmOXLcXlKU+//Qz9/nnn/nzVrNutomvXr1M1r2jRIyr19I4cOvOXSMPNRsd67PvDk7cl19+6ct88/rA6oKtdhIKT0/OjXxzPj5bIyQlq8d2Isb1MK6GvhCsYMNYsVzMLGdAbqPtXL+TLCnfvH1lzwKB4NGjR/7efr+b7IxlnMRcxz4+nU1s/ARhiGMp7O4ePwzlAFtYruIYjiap7WBVGUkWTZDVonUc+vgoEisOYQl6HO49PErEpu29G75tcLz/6HGy92s2DMPDw+M1m8BaI6wDNje3bGzv9gaJNHxy4p4+feqvefbsmT23Xk8EDZ1HUFf2/a3NHSOrbWxsWv4rUWV7e9fixH2Rb+Fev3pp1oN4NvsUyCh//OMfQ90PD20ORX9NpEyQ3sI4hrHB5tlu15OUccxWSwdCtD8Xa1GMjbpe0nlWSbGca9R61BN/e9FeudkystrxUSI31+uJcHz71n0bZ7zxaVxvjMcjyz3kLMkvvX7H1WmFWK+5weaGjx/jFa9BPMw3XdfgcyXY6fjvC4nEIl1vKJ56rqRdPhf/cowl8Q9Y6tiu6yZdu62t68V5Xdf1tJVUBdhglxnWKRgjGDuuaUc7UbWM9jaUMS8wr3DcxfqAcx368ChagqI8kiS9dXYvWpE2Gw7EWY+ZK1/P6g9AlISvxHj9TlDEg2MV5mSS1WBLm6xiQR4O47GS1XT9EtZKYd2O2Bk/YmjUQj9AbGoP24wkLbQxbUADtqG+GHdAXsQB3PiDFMSv7cjvC9o/kB/9fshZ/a6D/+9sh7kOxEvGE3ALyp4om+WjHjs74XqcK1GTaz20byeua7xNdD+0XSDMpbXxLBKA/boprsv8d7hmwE1J/sglXYco2Z4x6A+mUB7jQf9JFvQra7vtvR0jrGIMU2Kt4sB+xr5a9m8mq12ETv5bRiAjkBHICGQEMgIZgYxARiAjkBHICGQEMgIZgYxARmAdgUxWK8mIqxCGVFmteH0Zsaa4uXtZImayWrLdLMMqk9XK8dE8KyPWZbJa2OzPZLVAXCuSLK2vZbKa5Qn7USarBcJBJqsFQkkmq6WZOZPVnMtktTA+gGyWyWrOZbJaUJ4LCm2ZrJbJaoGsyLkik9UCYSuT1TJZrfiOIyurXfaGLP89I5ARyAhkBDICGYGMQEYgI5ARyAhkBDICGYGMQEbgHw2BTFYradGLyGq8XFWRikS0sl+s/1BkNTy/TMGoVkvKTFqli8hJVcpqvF/v1WcWFY6q1MbKldXKuxCUk3hcRcmsSFZTC0g9Z6yqgFWlrFZs97J6aWzaFvN5sveoausqDPVX6lW5p8+tUvNSZKtUrorKc4y1SI6sqntZ/hfjL2tHVbeqUsi6qB/xV/PY7NJf0POlftE2pko1gs9QtbCLbECNqCQqa8X8ZJnFX/nr52Xn2l4QX9L7WS/Nc9jPsJ1UWW0tHpfU4Pzn0U4u1JEEtYWolZRb2qyWNVMeUGIu7ISUjMs61Otp/CnmeRk+mg9FFQhV9mJZs6iygOddhUysZRZzr0wREFaYpujT768ppTH+5TzhNh2NDUOUxzihsmaKDaKsNoAKyDIRJVUtRnOMua1WrVAXUXUWKspAxYL2RO1O064Zj4fJwuzwyBRLoNJBNamtwYZdP52kuhTV7hgnphdTzJhMTdEHcdKKFMpnVEd58eKZERRQb5Y7nSVVM1h2Uv2lHe2omE+m/LdM8wLUy8ySSixKESOfO5uO7VnA1eJfJQvdogpkoxUUUaBAQxUar/QyDJZmKJuKYiiz1Q2bq7iWOdOqJ3szxK7KbdNF6Hde8SgqJ0FNRBVUqDCE60jsgGoRFWbevjtwZ6OgqDYeTQwHxMBy4ILMPIEVYVKGSzbHmlcoi/mGnCnrF8h9fo57iSeeo/P7uupOwNOrmkTlJLQzrRJRP6qpvf/4sakZQVmNFor1WrLn7jRhOxdVdGrJQhHPoMLJrVt3LJ6n3z0xO04oQJmyULttSikoj20H9SVVsiT++2/fuTfv3vq6TKYLN4lrFFiwPX/+3H9+cLCfFARbyeoX1nR2rJJlM5TV0jhft/PNbt/qAjWXW7eDLdnWxqarRTW15XzqVnEMn09npqz24eP33aNHwRYTlrtUXTo7OzU1ntU82em6etMwf/z4AyOWoY60bXv54q2px8ESlEpaUJyiTer+/qG16XyV1NGgSEMlPLhKW1/2Nq/BKhR5BOVDHL1uUohst1vWLnvbO3YOZTUqC0FZjVZtKINKb2b76eeIhY1RxydHa7a/vA4KSA/u3fcxNGor9/rlK3+O8mjpCIWhZWxK9AMQEkPMfTeLiomHx0dmy3h4dGLPQpy0r33v/kPLefRX2jh+991Td3B06MvE57SdG09nooaYrH6Xq7QGgEoQx723rw/WVIN0jOOYCdU0UwrqJ0Ih+gL7Eez8VK2RtoXffPsXd3R0YP2a1pJQdvrv//5v//mbN29sPIdNq82by6QIq3OlJ+nE8WFVq7nTqBzpLQOjgh1i4TiDelCF6fHjpFSHvkvFJODKfMCYxHL2dnbd+WlQbjs5PkuW1uM0v2xv3bC+AAUpjjmr1dKuR17ZmN9uuEkk4Z3AljcqROHvPEddOA6jPI57ijHiVCVetp2qYKK/cOzVNXxQ3wxqZj6P4/zix4Ko+sZ/dS2Jc34e7gnfX3T+D+quYc2ia0D/gdiDUm0L5am9Odsfn29sbFnuaIy0hsZ8ybEf/fzF69AXvcqaKO6xPXXubfe6rtkI/RKCw7p2LvvhGOrOGMIaKsznVd93gQNtQIE18hwHFNbSWLhvlp2wlNzb27Uy1+fJ0E6IS9fF05iHiIVrNOQRFTYRr87DVGhTZTWM3ZhD2V5ryrCxHYNVaGhrzMmbm0HVVPMRcd26ecd/DvXJwSCor+Fzzo0Yd5iPiJPtizLTemRpcxHuU2W1bhxHizay07jGQR9m/HgO2pgxs/+h7di+Ot5pffS7MmIoU9Rd1ZYO62ccnX7X5jqMxRwvQb6mVSiezzpq+cXvJSn30OBcD2Qb0NAD8pERyAhkBDICGYGMQEYgI5ARyAhkBDICGYGMQEYgI5ARWEfgH5asptWMe30Xtn2R/MSLlUCiJAzdMLiInGQkBrGwu0oSFl++XnYPSCRlh75ArSJjIUZ9wV9WThUBpXitvphP5yDYXVwDtSdZazsQbuLNSsrRa3RDvdguZWS1i8hGvL6MrIVnFu9lHKpQdZV8qCKNVbW7PldtnqriqWqv4nMZP/Avq3OR2KdtUUbA0vJRdhlRqfh5GblQNzV1Mw+bKmqZVI+bAJPJdO1ZSp4oYoHnB1vMsHFQzJmyfMNmUZViYhnJo6ru2tfUegf73hqP5ncqP1nvOKcWnKn/chPR7q+FOoa+H6yD1vtLeq4ScBGPEqoYg5LV1nPv+jagl41X7G/4l5uaqS7llqBluBXbt4x841Yr2yTEhhs3MxWrxSyRBtxinZxaRmjT+PvdrpHV8HzNecaseKp9FDbY1FrUCFvttmvFzX5sns3mYdMaG5a8fnh2njbvG842Zruttm0kTsYj6zssG+VgY5abe+1uy0g/IOTRegrP4cbdYjYxEgYs6iaToKwDYo2NM/NkyQcbUN4Lshr7HbBRshrbAvas3FgedLtGJsC1jGc8OjeCgm6er2YyPhQ2tFlnbID3N8LGLA6SY7x14CxYFqpNF67vbQxCn5qnjVxsCJMwpOMqNtrrsb1Q1zIbUIwxs0huU7La8cmZkaWmkzRWY2Obm9uNRstww0a6kqKIJzb/SUhSKzrkDK/xtqeL5P+m4yexQW7oeKhjpuYnySjAimQ15AzJT48fPTJrTlitEfPlIvW12nJlYz5sCXV+TW23bdecnZwaiccTYiKBA8qI3OhG3pFQdWN3z8rEJjnJH9PxxI2j1eObtwcO1p443r17Y/kGQhjXLrCgs6ORCCg117T+Pp0lmzqMpYx/0O5aDMDmvYeBRHXrxk0bt+fjkZsvQh5iTdvuBILw3Vu33c2bwYat20nz43Q6Sf10NLEYOr2Bu38/lP/w4WPr18NRwv/Z01fuq6++8tccnQyNhLRYLI1UAgvL45OACeIikQtlE1sl+oyGZ+70NNhloo9vbYW+trU5MByw1GMb3b9z13Lj7bvXVhfkO8hQOJAPJGwhL0hmwee06Hv1+qUR19AvmbcgXN29HUgZtcXcffPNN/4c/ePBgwcB23sPrC+cDs8Nw929GxYzSKQknJ2fj8zuFvPI3bt3fTl3bt01sgNy7/Xr1/7zL7/8vZFfQJBjvWD1S5LrycmZjatYSJN8iT7Hcebl8zd2DUg/zEnkvo2Zg2T9uTHYNGIWyiOJ6ubN21YvjBW0P9w/eOdOTo5CjknfQX/9zW9+4z8H3iQfg9xRto7StZz/4UEcDzGbnpOMOx6L7fg6sYjlg6xGMhnWg5ynkAs817X0RreX+uAk2QEeHZ3a9b1uwgEELOLs3MpyDHlFAkur3XBnw0AgRl+AlTUOJbOo7TU+v3Mn5BvaRNd7ZevVQBYL47B+P9U1uZLVcL2SzYrfPXUtg+vWyWxhPYPP1u1V/cd+bkg/lFi5xTyMdWGdXvfnSqjS9TWeNRhs2jVq0ViLPrNFG9Dnr17665Ff+4eBJMl+jnMlG4M83u/Febue8kXrogQ54ECc1E4U5er3P8WPaxnkFomm+JfnL168cKNxILeH/hTIeShDf1xDkpm2p18PRjz1+423Lo02oMgX4oZ7SSLFXEWiJvA5Pw+ETIwLnMfQFrNZyCO1BUY/JslMrcjxnL3dm/565HqnE4hiaH+WiXYhVsFSO7SvksOBMfsiYmjF72rebr0diMpqyeot0CMBGPexXjjvRNtQ9H/9UUnZOl3bV/sK4ucaR21G58uZ4bxwyUYez+K4iH7LOSEQ+MK6T21ktX+tv6tY2jhHUmjoVdWH9uPLrtW/69qo6t1V2XruOs+4yrV/j2dcJY58TUYgI5ARyAhkBDICGYGMQEYgI5ARyAhkBDICGYGMwE8HgUxWi22lL4+v8sIvk9VkY1byvWyDChuQmay2TnTLZLWQP/qCX8mUmayWOlUmq2WyWiarOZfJaoH0l8lqae2RyWqZrJbJas5lslpQlMpktUAcw5HJaol4l8lqmayWyWrr48KP+Zoyk9V+THRz2RmBjEBGICOQEcgIZAQyAhmBjEBGICOQEcgIZAT+MRHIZDV5sV+mFFVsdlV/4d+qlLT+lpS5SFmt7HmqrFamJIVYLlJWKyOZafxQsKI4XFGtrbg5gv+v/8K/mqzGMmEDWlavoqJYWd2KJKfLVIv019ZVJEWt+7qCVJKI01hol3MZziz3umQ1jbnqvBiz5rNiornFa/AiX+tz2TlIAmWkzmJbaH01vstiU7KaqhPguarMQKWC0WhSaqOpKnQam9oaFdXgNJ+Jg5ajimgoUxXIeK42oyiP5Xi1BLFnMmWAZa3Uhk9VuObzpAzQbLatzDX1u1V9XTHOqUJSIHms96Fklah2qFDO0HolTJLCnJajNqDFcU/bmn9T5Sb8vWpzwxTLCsqUVbmnz1blEs1/rReVFoAhlVo67YStkilnk2Tp5VWyoioInFbLVOj8uBF5NR3YmZXwezV/ioprLFPtwIokTpKAoQKxim29HnOyEFXllVajZqoXUJAino1m3eqCjX9aqm3v7JgyUL2WrAChyEWVCajNHR7t+yaAshpVf+bTyZp9JBUzvDpUtHtrtBLmUJ/Q9mIfabca1vc3+wO7dzQamh3XZDxO9o6DpNa2t7VpNrgom8pDiIXqWWhPKr0Bj+NoPwalJeIDhRMqoiFfut2+r+/h/pHVF9dTgQQ50I2qIFAEoYUo6s1xzJ9HHPB8jg9od6oNuWbL0VpyMV+u2ZImhaFgZ4bj5cuXolbVsHaEohP+hoPtgPPFIqmpqcKijlfFMVDVWMtUJ71SSiOQJ7zKSrSrQ58jzrdu3jTrQ6g4mZrKaGhtBGW1ZJmaFGa0r2M8NLWTZsvyB6osVJKDTS1VpqAA8/HHH/siHj98ZHgCH6q71V3NFFEODk8clLVwvH372lvABQyTHRrU95jzo+nEYu52Bpb/w9HMnoWYzdau2zfVF9TjwXv3fPlQVuMc57BGin0clrj1RhhQNnp91+8H9ZvtrWTvCGU12pW+fvHKxrfd3RumfLZ745ZhMp8li9U3bw/dwUFQNBqNkgrpaDK1umDO3Y/XjCdDa2soz9AyDcpqJNpOJyN3dhaU2HCoslpaL65Mde/9h4/cvXsBh/13b0yNDH2K6lbIW+YMyiCevX7H2ujZs6emgIR+z2sQI+0sZ6Oh+/qrP/lnnZ4NHZS7cDx4+J7l4dv9Q2vfm7eTug4sO2lhqWurVrtr6lybgy23vRXUltCnnj596s//31//t8UJNboPP/7If75apnn66PTM1NeAJZWF0L84zpydJhtFqD3xc1UuarU6pvLU7w2s30E9iDg/evS+XYMc398PNriLJayNg4oY+g4VwjBH/O53v/OfQ1mN/csrfUaLTIwnHOuCZWBQwUI7cHyAneZwHJQ4ixaAatnIsQ5jCFXW1HoQf+c1KIsxTM6HFlur2bG5b3//yMaHRr1jZXa7qRx8N7ExQZTVoHp1PmLMY1NWQ/9ljmHsob0lPoPiHA7ksKmHLhY2VgM3jnV+/IwTPPDTOZHzEfKB6lXAmf0I7VBcd+n6QtfUYe0T5g7EyDYMFqxBLa64NpnPghJbUFBLCxuuWRCT2vIi91hv5oJX84rzHuJRm9OD46DiB9xpxYy85viKv7EcqJUO+kHZCzagquzJuqhiLHCpUlZTJTvmHWJj7qNOzAXkPucWKKtx7RNw8+H4WPT7ChXRgDNzBNf0u0GpC3Gx70LR9ew8jJfAX62q9/Z27PrwJOfzgOqHugbBvdNpsCLXdTfi4voFfYZqp95+NCrVhVwMldF1JZ7F3IRd5u3bQUFSrTNRPuvilVgxqMXxrxZVSDUe4NGLimt4FknI/t+4jggxh7kObattRByII//VtQn7hFqCTucTd3oWFD9HojCLZ3Gswtj86NEjfw3GSiqTFpX5GIN+J1su5zY2ZGU1baV8nhHICGQEMgIZgYxARiAjkBHICGQEMgIZgYxARiAjkBFICPzDktWUzHBVG1DCchUy1kUEtbK/XXT9ZQlZvLec1BU2FXAUyVWXPbtITCojjqgyGjYnyggofLb+m+JJtVTeSSJLJau4tbYTG1DdLEdplxGetB1RJ31preS8snYvq0MRW71mPl+3BSxrU8VVNzWLG0Fl7VVFUNO2rsqjYvll112UY2XxqFKBtkVVDNjkKcMc119GpMM12nbrNqCBDIFNu2Le8L4y3KuUEcvKKJZzFbIaN+i1T7IcJatZvWrJKq5IZEwEuLltAGLzT4l0PFf7Tm/dtAz9CvUi6QHxp/ZL5CS1etJyNFexealEVCM5NcptiIv9lNcX8dfc4LlujmE79DJCWzFPkyLdonSs0PoCD24etiKZkLnJckDq4uYbNsiZhw1Xs01x3aBVslqzXl8jq2l9leDI+3XzFn8vkvuI6zLaJmEDrwbWXOwrhtUyERzX6ltLZETYelq7rBa2IaxktZ3dXdtobzYaRmQBWY2kgWatbsSRJ0+/NZLKYpYILijTrB7ni1KyWq2WNpN1zK/XEqmx1+5YHk4miZC0Wi5tg3Fzc+DaMS9B4qENLtqTG/zYELZ4XLIRxN+5WXo+Hq2RCWyTXKyBXzx7bbiBPMOcwYYq7eQ2tjbTBnWnbWV6W6xO2MzvDwZ2jjYnka7V67t2L2zS1muNNZtRjiewAeVzUScbE5bJ0hSb6kpWS31tYffqeOut+qKNpvZ79pXimIa6rFlzxU1pT96NgyGeyfpugsDXCpZgIARw8388GlpOog2ZY4MBCIIRh0gWxb2oO8lqezu7FgPsYVnf6XhsmIOo9LOf/cw/94PH79u4imuVrEZry0PYBUYr2DdvXnkyJo6Tk2OLczpPxKnJfCbk10REOztPYwh+YMC6b/c3rL2Azc5uIDbtbu841BnHRrfj2p0wzrZByFuFsX05g0VfON/Z3rRNddgX0try+ZNnhg/IarQ36/Y3Uk42Up86Oj6XHFtZfwExizGDoH9weBhwOD1yqL+Pc2PDiFCNSDLw45UQntC/SLDr9xLpANeD8IDj8XsPjRR1enJkZLU16+EFLO7Cc5Xc0x90zQb05csXRhjCvYwf5IydaEV6fnrmXr4IbTqezIy8defeXRt7D45ODJPdG3uWk+cjkEQCqaTZTgSHBsiIMbc7ra7lJOpOstrv//AnI9KBAEECZbOV7GvPRmMjq2Fs0f7IugN6tQPU9UcilabvCJ1213BGX3j48KGP/6OPPrE+gr4AYqY//JeosMbFeEZiC+rNHENfU7IU4wHBSAmCJDKiT5OsNhyP3WgS1NFwnxGdZd2IduNYByIlxwGUw3hAomP5GGdItj45OEwkl3ayBB0OJzbOz6Zpfun3B5YnIKuxHKyhOJ43mjU3igRcOMrTBlSJ7KgL5hif/6tEuvX9NtrQ45zjoScK9QMBWtfY+HsZIb5IVuM9KEfXWnx+aMxw6HhO4qjORaE/hZzRtRj+TxvQsKZIVvNcHwEv5mZ8mpXDGFGndpz3lCSHz0kMBn60AUWbk/iH/DCyn1u5jUEYL0FW0xwklkpsUmzxd+YmytP1lxHpGw03mwWLdeQU1wWYq7iOQGzv9t/4awKhLbQ5nss8Dfkbvq8EC85A2gRRDOMDryduIH+yTDxHf3yxvR3IeUp6w3NJBtbYlKymdQ+Wo2HdgXg47mJuaNSTTSe/ryvxFXmnZLX794Mts5LVlEyL+JWsBptvHPic9UVdtgYh93EvsUUukahf/B6f1j7pOw3an7mvpEydH/BMI5ZPhu7oOBCzT4dntsbXHy8AE9qAgqxGMjPIp8RN1z7tdtNFd1zmMKBEAAAgAElEQVS3XKx8XoYjvSfgJ2X/at+86Lri3/Q7UNV32arvUdd5zmXX/j2ecVkM+e8ZgYxARiAjkBHICGQEMgIZgYxARiAjkBHICGQEMgI/LQQyWS22l75cy2S1pB7GdM5ktYBJkRzGvMlktXJbWOZPJquF/MEmRCarhY1aJZtmslpQKclkNYyxmayGsSKT1cKckslqmayWyWqBCJPJaoGsmclqgfSSyWrOLTJZzedCJqsFYmUmq4Vv3Zms9tN6GZujzQhkBDICGYGMQEYgI5ARyAhkBDICGYGMQEYgI/A/HYFMVosZALJEmVpY1Qu/qsRRopu+MLxM3axYXpl6UfEF5Pr/62vKVWrR9X1/5aoENY3vImU1vU6fWyQD8rqE+br6kZajShJldSkqUWk76i+sVYlK8SnGUmyLYj3KFMKgMnKdXzUXyTplFj8ahyqrKWGuCld9Ya/Puqh9ypTqrqL6ViyzLPfUgvAihbwy5a11Za+aKU4gL/gsta5DGdrW2r5l/bCq3Yr1KisT15QpeJUpYeFabTtt02ajvaYGoM8uU1aDKo+qzfF6KF5QqcCTnxZT/6dgIxQIc1AwIGEOyhksH5tdVpf5ak3JgeWrspripjagVyH+al7hXLFNilDJDhK+SsvIoVXcimOixqRKFGW5rfWFKJlaRpni1HJp+EDpgWoMG/2kgAVFMSqKAPO1ukQOZw3yFGKXVZZLqnyGv6tNmI5jbIuAYbB59Wp/UVmNeYZ/YWXIe2GzyNxo1GpJ2auRlCjG3qrvzJepVlI9Ua9p1OumFgM1LCqQdJoti/nV6xeWP4ghKX4dmZLQUpTV6rC5FMnNZJGZ8ny5SGQ+qSq25awvQBWP8Xh7zXpIGtxbE1UL4nByemptiryihRzsN6nyBWU1tpfasak96+nheep3y2TrBrUvs+1rt9bGK85rjXZSVsPz+blXdzsP1pO1TscNtoKaClSR1DJNCdPMT6j5UF1pMpmZSgn+TsUS3EesRKTMt4Pl/yqNA8CsbFxTBRLEz7EF11JtC+1PyzdcQxW0jcHAcuPg4J2DOhOOmdho9jvdpHrYalg/1XFsY2PLcIOyGusFW0+oyeGYjEaGP5SY3nsvqMHcvX3HhluQgYgbFAcX0bps/+DYnY2CDSKsEVEuDijoMLehrMQxmSp4IfdqNj6MJwtRHEprtl5z3X4Pqk04+t2eu3kzWAfeu3XTbW1HC8Vmy83mQYnq+ODQvXsXyEyDftd98cUX4d5+zxTgDt7uW5vCftSUnAZb1hbd/qapSZ2fT0wtbDpL+TBbLK2OEIY6jWPF/sFbdxZtUr1CTrS8bLeh3hNUeqCMSDs95CFVhlrNRODG9VR9u3PzlqnWnJ+dmJoj8jCpqybrXjyX/Rp2qVS02t9/Z3XBc9le3lKuHchPaOvxKPQ1DNlUy0FeuTiGQDyX/WKwmZTwXrxKOdbudkzZK8QYbXBdUkOEGhnz58XL1zZmvv/+++6TTz4JWIlS6XCYLD5Pzs/WlGjZH0+Oh9Y3lfSscytVslB+t9Nzd+8G6z6okVE1CDagVIJCX5hMgs1lq910mD9woH9QaQzqT2/ehNwDthy7oD5GtTmMo/wcSkS0XsU1jVbAfw61y2lQryoqq/kP48E5AnOUKuwyZqiqJYvYhcUwPDm1MqAaxfxvi8oarFQ597XbHVG+bNo57DI5R2C+nS3C/DubLSxPEKOqpXI8UZt1VV/DOecIjIvECu3IdYWul3QNiTWCquipZWpRWQ338e9FxcxOJylp6fod32twaOy+j8TFWOhLcY4VxVK0IftiKC/0A/0egBjqUbUTbUnFOvw7jcpbKINW2OjPsALFAYU1thUUL2Ht6uNcpbUk2lhxtXGoXrfcQd6wvpgX1T435QhUDkMdETPzGoRJtWqnDSj6BsYcHFBuo7ob8KdCG/7GPMLfB9F2E/nL61E/jKvsE2qpyb6o36XQ3lC6xYEY2EeRH7QBZR3wL+re6QQiNHJQbXXrtajg6e3K2/4aXM951audxfUaxuutraCGibZjO6K+XGsghkbUVvX2v/EcdWL+oi79TngWsNfvAVRWU4U//J1rjaASF+cZqBjHlxf63RHlM//Rb7hWGo7P7XvSyfm6hbuqAMLeGgf+hS0oDoyhHEfVEhRYcgiHbTvnkKys5mHLR0YgI5ARyAhkBDICGYGMQEYgI5ARyAhkBDICGYGMQEbgrxDIZLUISZGsVkUuuwrxq7hJgEdcl6yGl6RVJJqysrBnUEbGCsSOUMkq8tm6Lefl1ykhr0jO0wwrkryKOOi9UNOpIplxM0HtF7UsLadIXGM8RZLQdclqZXXRz65LVitieBWyWlldFG/NC80ffcEf8uCvVeI0/xGLkiH0nM9QcpiWqZsnSiYrfs5NgKJiH+uDTSolGxU3HXBdMR8UwzKsFIeizcplhLVi+yuZQ/s7z5UseJX+ArKa9t+ETyL6zGbJpsjTkCJ4+iyQ1bj548k0kayGza1EAMIGFDd2kv2okqVQjuJPPEGSK5LR8Ld1Ahnyy0z/3CoSPjDO6PkibkiC/Mo8AOmN5/jcyDEgE0fSAMhhPIcFJ0lsNVwfnwsy0zw+14F0UvL5ap7sNVFXbnh32m3bwETbkTSGDTpamw16/WTvVG/YJicwVxIh86GxChu+ftxaLM3+rIn60ioP8TPm5crNIxFtMZu7ZYy/Uavb9XBm4+ewKuNGmOZbXWyUYRVoG8iuljZLu2GDEMf5+ZmRPLBZyuuxeUiCEa4jEWQ0HBrppN2GlVVQfMG9zBOQ2Hgcnxwa6QT1IuYTWIXOQ84gfuZnt5fs8GAnytweDxOBDNeQHNNrJ9KnJ2rEeBbexot2ZTXb1D0/H7nRNBAyOs2O622EzdvZdOEQK46TU9h6Btuq1QobsIG0dHp6bpuxzXoi22EDtRftrDYHGw4EFtZLc8lsZNstIWMlK0+/OX905O+ttdpuY3fbn28NNlytGVREWvUmOp8/Hw+H7iBe//S779xJJBJNhhPnYo5t9gdGetvZ3HK9jUGoeyfFr7azwJubuoG8EgglSl7AWMXcwEY164XcMWJco2n5hrYCaQUHyATzabBxfPnyuRHLVm7ptjcCOQ9ls0+B4FiPRC5s8HPDHxvIzNWtjQ0jo4BM8+rVK18OY8c5+h1JUYi5zE4McZEocXh07A4j4eXwcN8IC+gvbFNvf7m365+FsofDkFfoCyO0AYg+arm7SETn5XyeSI3NpsXaatTd/QeBVPTh4/fdzRuhfMQ7jeSeVy+fmxVjp9lwv/zlL/01t27dMCLR6fGZjV2j0cTqu7Ozl9pisOlAGsWBMQpEKh/zNMXm6k2xPF5YnK/evHbHp8H6rtFouq1IrAyECJLVam4UCWFY73lnSRw1EKlDPne7HZ/fOIAn2/fw4J2RRzE+gDTEa2j7iGcNR4FoC0LJMJLncE6CCXKYOQn7VBJ8Nwd9R/tnWBOSqBKs76JF78bA9QbJfo/l/OGPf3J//vOf/XPrraYnM+AI1o2hkuPx1MZMEG44fp6fjVwn2vvCApRkNRBEptHeFDEbMWc8dZN5yCWs+TlHP3v6ItmDos3mYbxSchCsctmPQMJ79OiRvwZENRDWcNy5fXctD7sRZ/TZ49MwFr149tx99Zev/fmzJ0/d6XnAHH2KYx0Io8cnsS2Oj201sLW56fZu3PDXb29tGYG11W0ZWQ3zLLFVciz6Gfu4EuAwz6R6bTjYLePA/EKcz05g2RjIdlgPDCKZEoTIViTsnB6dujeRZLSYLlwrjts7mxtu92aIeW97x7V7Yb7EqLuIX55OzxN5B2OmjjXMbbQF5y/kBsdJjG+cv0By4XiiFtUkTnucm8k+2Fcnriv4Nx+bWCHaGqSRiL6hX4a8BhFLvw/x+kCEC3mkBEj8veZCfw3YJ6tQthtylvVA/UGQxVH84cky4ofnczwGUZTEKazb2OYokzagIDXzfDgeudPzMNb6NVP8UQD61VacQ5ATvU6w2sR6q9sOdYfNM8chkG0no0D2AvG43w1zY7vbsvEGRCsS5kg4DRg23OlZGP/QVkdHYe2AuYV1CfagoQ9hTiXmaIf3Hz/2n8OOl+MHrgeBGwdywXL57CxZ14oaL66j1Tnyj2MG+hPbEeuYdiO0RX9zww26Yb3TaHdcK7Yj1ha8pofcjGMeruc1R6cnbhHnbW8bGsdv1JVjNtqaawe0IayrcXS6bQcbdxz4nO3rf1ATljJ+Xci1YbO1vjax7yU1rNlCmc1O+k6DWHivWrv6do1rpRBbGEf9ei7++uF0mMhq2oc0PzHfkAQJwjstlJG3/Bz9uWVE3IVrtkLFMBtQt35VW7raKn7uz0PdYRmKdT7P9fOy83BXvFde5uh32rL3F3rfD31+lfdkP/Qzc3kZgYxARiAjkBHICGQEMgIZgYxARiAjkBHICGQEMgI/bQQyWS22Xyar8WVnJqsVu7QS3fA3JXvx2kxWSzaXSi5U4o5+nslq61mWyWoBj0xWC4QqbLhmsppzmayWyWqZrJbJapmsFohfIFxlslogBCmhP5PVwrKBpNtMVnOeBJrJakFlLZPV+P0iKfxlstqP9/Iyk9V+PGxzyRmBjEBGICOQEcgIZAQyAhmBjEBGICOQEcgIZAT+URGojc+OV/ZiqbGu1mPqQbVE0AEQZSpEDf4k1iPF346uw7aKViDFMpbyud6BX5imI/7kFqVTkaHQKmoNpopNXudH7ilVJnNB9YbHZUpLqupUVBoqU1oq/qL8MqWuayecWMz5FiiRUSs+s6qOlymiVeVAFX5XqYvi43+5X6H+pYpWZeVWqVhxY4v3lJWv6lCqVnCV+K97fbF9qtqiLFev8iK4inxZVJhjWapIpwpkaj+k2OKX+1U5rAQ1XgPVJX4eLIj+eoyAUgjrqzGo0o/mhqq1aU4WVdjKlMD0+qqcqVJTK+aDxnyZslrxXj4D6gJqacNzXM/6QO3J1LlWSSVANybn86WpeqCNqFoAJZt1/IMaBvRBysar+WxdXY9xQ51FN4m1H1HVAepTeo5nhzEJqmnhHHFSrco7SUXVq6DcxsE6xebrTWU1USPzFpPUbVlCjyncq59DJYifo2iql0GlCeptzAUQBnGoshqwp0KI2ob6Z0SVBmDANiraZXFOguqMKf/huTH9oQxHlThcqypxs6is5hXgYr2gKkf5iaAqF8htk+lY2jHZuaJMthGEM3iuqmZQKeLn08nEFJjCJmdQo0GOUK0C9aDSC9Q1qCABouFsFq5X5RAde4EhVWegwsL8DFZVyWaOeY57zS5TvCqHpyemvrOx2Xe3b9/0z+33Oq4e8wSWW1QXgQJcqxVyHiovzE+QjBerqEI0T+ewOaNK03g0ddDs83k7W7rzYbCUw+dsU6gyUeUDyiKdflAswWdsX80N5A4xBB6mJNdNFp+IfTiKqm8bfbe1HZTV+r2em0c1HShzUJlveHbuDqKiy6sXL90sKheirZvtoEByY3fP3bwdlJ9gZcs+hXiIFf4l/viXajloU7aR2t16JbleqK8qyaBOVvf5MllPbmyYAgmeC3tOHLBVIybIt1s3QptCrYTPnU+mrhmVuvqdnqvHeUStP/FcXq82hchn9lko81HxBjGX2cV5u8NxiO18OLK8hUoXVX2otIhrQKrrRkU9WBEST1xLSzbkm44bvvBow6af8xx12d4OSlFQ3Lm5GxTpgA/Lf/b8qanH4XoqvcCqjGo20/HUzcZBSQb5pnaNtE3c3Nx2zXYYA9EmL6IiHWwoqXoEnNh/UXcqh71599byZDKeuXYn2MhBhYbxYxwmXsPhWZAG88fS5j4oF1H1yPejqPo4naMvn/irkY/sd1C4fPDePcs9lj8+H3qLVhwY26gw+uTJE4ecwAGLVdZ9e2dg9nXIC86JyH/OC1BYs+8kq7qpBj15kvAHhrSIg2ISa7h/eORePA8Kf7DNZH4iNip43bt3z6xpUfcbt0L+o689f/7cn5+enrlxtPo7PxuutQVzDDbNjWbAH8/h2N7rJYXCrZ0999FHH/lr8Fz2hY2tbVNJRD7T0g95NYqqis+fPnV/+uqrUJeXb9zBcSDUQnWJCmR3b912L6M96NH+gc1fuIYWuQ/u3nMPHj3090JxleMM+hdVpND/OEfoOrA/GNiYg77C8UrH3tHZubX1+dmZOzkO4/ZsOrWx9A76SFQYG52PTUkRYyb7/s7Wtrv/3gN/L8hPzXaYR6BaOjHlsYW1aVASC/gDe86b+D8V/pAbrBf+zpyBIhP7F/KU4wzVPANWSfUW5asqpH4/UuIa72Ne4/lsW1VMxbzIPl20IaWNLOpHxSz/fSKqrKENdG7nd25cb/NkK6n76Tod/Z5ziJ5jbrO1yTSpEyo2eOZ4HuZnWHZznIPK4VZ/y38OC+2NXt+fexWuepgPvfruIvRSWI9ifuHng264vr858Opqvs3roT/6Z/nxLzwXMXK9gNx99y6MMRgvObegvrCQxgFlOLYFCPkP7gVC8v0H99zNG2F+9uNWVEjEv5wbkRPv3gXFNTzfW9DGc84b+D/7k7fsXISY0c/aUeUO6q9Um6tjXR/VvKAq122H+RzntCiFOl23FdTpsIbGHOpxg8VnM7yfQdsxn5B/w9NAsgVW/ByKn8uIG/rDNM5LyEmq/aHuPA/jcbTbXcyTteh85hrRrhQ29RzDvM1oLfRRP2ZQlVj6pVdWGwYVPayd+V0E9WVeol5sI4x/yBscyGdT8u313G5UiYU6JS1Bg/paVObrAC9/q4OQ2gq2oBiHljPXjPE32o3Yi5CTK4e1PQ58H6jHWQR38S2YnvuYYtuFp8RnVais4a9XeYegZV33+rL3Flre33p+3Xj+1ufl+zMCGYGMQEYgI5ARyAhkBDICGYGMQEYgI5ARyAhkBH58BH4wsho3iEPIl5PVtGo/dbJasZnUjlBfyFe9/Ksi/Vyn+b213CUEteLzfyiyGsu9jOB3UX2uGotuxlS9sFTyEJ9ZvFZJNmXnVS9bqz7npsJV2+yy2IvlXPf6iwhYRl7xFrHxpbhtHK9vhunGmJbpN6mqfGVLQMBG77qyWnjtjiL4Th3EIcVXCUBKBiyLH2WV2YAqoa2YY2Uks6r2vai+ZeVcJdf1WaifkXKEoIPnGg4g05jlU7Ju0g0qkMC4Ea5kNWyylanc+a2Q2PZKpgExzux2JDeUrKbPBflQr79KHyy7RsvUfEMIZYp9wKeMbKefF9uUcartqVvW1wgTahfEvl0kG2n+V+Uq8wCkMYzRONRCVwmy+JvWpRz/RN4KMcaN1vnMLeOGHjbebN7xFqtUPRRVyNXK6tuMG40+tlkikyGPLN9WK9s8xGfcdMeGKLFC7GVkJjxfiTjEE9dy4/f4+Mg2wD0hYxw2ElEm+wWIX0Y2GoFIF67BJvfObrQO7HVdrx82VLHByThBEDFCxsaG2W5qzErGQh1ZF2BJDJW8xdh9DJ2u60bSA+LBhikOzWcdE7CRSyICYlRynpFTYfEV+/u9B/fdxnbYeMfGKYkpwIk5g3MSmLCxzZjxLG6Y37x508GuKoy9sDQNGL55+9Y2w/0GshAHSUBYy4e4aYt7sams9lckQQAHI+H1N1MeylitNqOj80SOxGYv44RlGOuLTW/Wi2Ujhu2tTW9DSMx5PazaXr586T9XYhlyipijjfis+/fv2zny4TAScWr1hrUl7mNZwJnEDTyDuQqclazG69FW3ITXPAFpIlkzp3kZeaSkEhJQ8Ey2HYgLJGChLrR0hNVquxFIM5uDLQdyLtudxAHUm0S0sMkfxgpY3aHP4MCziA826ZkbqDv7wGiSxg18xrrs7GxZbsBWlYSL0fmp9K95ypN2x/oO4mlGgulsAWvFQI5APjIne922EbyAE8sfnqby+4MwHuB4+l0iq6EuIE7guHlrz6xLN6J1ID5Xm7rJOJFxMM+y3d++eWd9eXf3hll5AuPj00Cwe/r8tXsR8xBtxTEQ7cV8uH3vrieO4UD+k8A0nc/cs2fP/OdKfETZlnvLlY112k+hzslxr98bWM4Ptrbd559/7ssEuZHtPl+k+QL30a633mxbzMg3kufevEm5hzoxTz788CPLyXdvDyxO9B3mHmxPP/3sYx8D+g2tE0HkAXEVB8i3bFOMixxXP/zoIyM34V7Ds9U0PNHnSOp5++L1GsGUBDLUj/igb7IcjIHMMdQJVqm+H4nNsY4D0ylpieEakiBRVyUr0UISfZf9CH2aVrbISY5dsC8GFjhoe4tzHTMRr/7IgfMNxpbi2h65zLkFf2eMeObmZiDW4BoqTqH+OkbSDhd9m3H57wfxd14453gQ/g1jCeKrWrspKVdJd+lHFul7BmLhmIr84DlI2dNIAIJts47HvWjliTY2W8lm0wXL8nU769D+0apdxunuAPN5GEdJVMQ58NHvHCSxo4/uRztZ4EwSHso/Pg72oCC08V4Qe7e3Av4YL7e20vzsP6RiXmTKAhv2iUDyD2R7/Y4U1s4Bf6yDVvFHBLCLZ14Akz4I65Fk1ogEPrTDZBLIbehbILniQC73IoEPZVhbz6fu8F3I08GgZ2MAxjX8SAAH+iL7GXKdv0dBfwCxGAdw4tigP1Lwc0n8bQ0wG0f760BaDvhgXOh0Q5siftrO+jV7fB2FctrR0pnth39RDrlePgfjjx3Qt7i28j+wQhxx3cS+izIHm2HtCTI5x2/MwTavdluOa2xw01aRPIe6WP5Ha3OUg9/PxBBi61/8j/8mrb/GlMsv+j57pcLjRdf5rh/CqfhF6XUeesG1143nB3psLiYjkBHICGQEMgIZgYxARiAjkBHICGQEMgIZgYxARuBHRCCT1SK4y79BWa3YPpmsdv2XlUUiETEtEvkyWW092y4i1ZWRqJR0pUQZJVUWCWqazywzk9VSO2SyGja1MlkNGaHqL9pTM1mN5NSkFpLJakGRKJPVAgkpk9Wo3pPJasiHTFa77ftFJqsFRbRMVgsrikxWCyqcmawWciGT1TJZLZPVfsS3pLnojEBGICOQEcgIZAQyAhmBjEBGICOQEcgIZAQyAhmBvwsCmawWYf6hyGpFoo+Se8patOoXolWKLJVZcYEN6FVUuZT0VCSI4ZkXkaI0pu/7i9qiEtJlvwjG3xlnWbwXxazxKunqKuVUker+VmW1y34pXFScYh2q4tFf2RfV/VTlSMl/WqYSsMqepao2xbYrU9iCkgGfhV/NpxhUWW1ZagOK8jQeVQjT+C9TVivmhJZZJOuxzmU5VuyDZVipGpOSAnV80Hqhvcps4DRmWBPyWbBcVBwYEyycqHgA5QfmpdqArsdTW7P8Y97A7lDxTCpNbVMP0pxE+YxNFci0jhflOP+mZWo5UIC7TFlNsS22kT7b6jifGz7LeVBkwAGShKqF8XqNp2grXKZOp2OUt/gUBbsq0mcVhqwP4lqfG4K0hK97VFbTOGmfhGtgjWqqVA1VpAvKHDigeMEYEC9jhuUZ+7wqnKi6CD6nGg3KIG44Z8zAmDEgT6lQcXJ2YpvPh/tJTWcxX9lz+92uKZwcHh642TzYGrYaTdfpBumNfr/rbt4MaknddtPUhqBSQ2UVqHdQzQjXqXUZ+wtiTn0tkYdUcQ3nrAvsCFXhhp8rebE4x1KdBv9SJQvxsBzESCWhO/fumrIaco+KcWptibZiXaDcwufheiqWQEmI57iWCi2vXr9eU2VjOWgjxUQtgBkbFFNYpioJ4XNes7G1m+ZrUTDCc5gDUPVjvkH1h2XCOtDsHcfjpLTX6dh5t7PeZ0lkQLurshrbBdgSH+Q1VYagiEIFGGBMZaat7R2ri9rgQUWHbQGcWD7UldQuk2pJqoSEfLQ8bNRNiUVVkZALxBA4sb3UQhfPZ31xPRRecEDBpt8JajO723sJ58XC+gLUX1TNhn0W8dKKEW1CfKASxbrg70kBsSH9xVn5uJ7xD89ODavjw0MrZz6fWgywXGQ/9euEaPM6X0LpJ4x1wJD1bTXrZnuKZ1Gt8PToyPrRjZsp9775+i9mmYq+8OBBUDK7/+Cu2bYBD+bGGax1o8rXm9cHVj7mWVPGarRsjNrbu+mgGObHpVbLff3NX/z567eHlkv7BwfWpzjf+Pa6fcts5B4/fmwKeSCrPX361Jej9ofvDvYNB8hbUVEKqm88kF9UR2u22tamvY2B+/TTT/1l9+49sH60lHEbM4blZ71pfRPYM+cPD48d1AtxAA/myd279+wazc/h+djaF8///IvP/L2h7YLqFOrIMp+9eO5V/jguUq3oo48/tpzB3GI2waukVoQ8ZT4cvtk3NTDkrfbTZIO7aSpY3oI5qkIphohTbT2Zh1BWY86g76tSGpUR0beYS4iL4wNiUZtdtiPU66huuLu7bW2kylooQ+cLHZ91Pcl8YL0xxtDKMNi9BvUs9K20ZsSc3/Gfow9r2fv7oU2AO9aKODBOqGoqnxmU1cL8rOti9A/mF87L1oe6dsDfiQ3a0KyVV0u3iraPUFbjGAmcGDPajHa+KIfKW6o2F9bFiVTP9Q5sp/FjDBzdfpqT9TsDzqmshuefRkVFPEvXa7RzRT14f7NVd61GtNHstCy/EDPHTq8W1khkZtYR8+J4nKzaNaZuVEHb2Oi7epS/Ozs7deNou4ky1Tqz1QxtHVRHgzJWsLQNKrFBsSyskf06NGKORSOsfnF0Oi0rE9dQWQ15yn4A1VHaVmLtA7teHJqT3kI8qnPhX9hk+uc2ghU7DmBIq/MwT4a5zqvB9YOFq19/RYU/zTf8jf3PKwjCDjaO2Wwvv/6NSYx7mUuI5+QsEGhxTkygwEi7YCgxch7GmrQb7axbbXxvo+Id1sXhvNFI34Oh7kfL+vj4S/+hrWrxwqrvXJe9b7hqOVWBfd/3QJdWNF5w3fivWm6+LiOQEcgIZAQyAhmBjEBGICOQEcgIZAQyAhmBjEBG4P8cAmtktYbXv4YAACAASURBVFV93VrOiCC1ZB/GF3QMOW26ayUutwHVl00/RRvQKjJZFXnoKi/X9N7rktVoq4FWqCJdFdPsKrFWbSBoWT/Ei0nUt4w8VFX2GhFE7CyrcK6qq+JVxK3snqpylBx2le5cJLuUkaKuGo/ixmcXCV5l5BjdSCnifBHueIYSnjROJakoaabTSbZExXuVHKN10c8V0zKyGp6l1yv5qYroV4VVWftV9aliPmgMZeQqlK3kJz0vjqnFvuxWYUMLR1MsEdcV8oKVEw78mwhDiQxXJKspiYrXY29LN74S2aicrAZSVFk52i6KlZateajjgNp01mrr5Lxi/0F9i+Q/7VNFEhzxIVZKVsPGVBlZrUi8K+Y921b7GsuBHV8ZWa3Yxpo/SqorI5+GeIJtFZ5TRlaDJSgPJau1m3XbWF4sQr74vKonm1HEomQ1bsrhc270oY14Dc75OcpSK0lipUTANYu96dSdnYcNwOPDY9twBlnNCE/9vm1uv3r1wk2jHdRiPnWLZSCuwYbq0aOH/nxna8PKwaaukufKxhzkFDeoNU6PbSQaKrlKN97bzdZa+zKvgIHaaJptIiwmIwnDb9iOgrqYEsuw+bkZrT+xcT3Y2vTXIEbFmRvOuJeYg+hAghcJFbgXZAvakilZ7Xw4XItTiarMDW+jFe1NkQskbeD5LBPXKIa20S32jhvefixsJrM8nMMmUskOzDe3WAqxaW7Pwua3EZvqiYiJ2IknyGYknIFYxXFDSV1374KoFKy8cC+JACDNsI1AVtP8J7Zqy4gcZ91RHnNe40FbMDYlO+7c2HOPHj3yMSAexqkEEBBXaL+ofU2JjsgZWpFhs5xEtNo8WHviQL4xf4A/2w71Y78Atjxfs4Os1yvytmV2cSBHEE+UzX53dJDsHffFdhbjDwgMOB7cu2/EHU9giVPeYgWr0EBYQFwkS9VrK7MBRV1JAD14+9Zy7O6921aX33/5O8MQxMQPPnjsy7x3/45rtxMZhPi8e7dvRLEn370wa0tP/Y2WqZ98/Kn76KOPfDkgiBBztPVvfvvfYUw7OnVno2C5Oxb7QLQvCTt37t9zsKHFgVxgO4KQ8d133/nPX7x4YUSuF69eGvkMREDm58bGllnxgTRFbMeTqXvy5InlOZ6HAwQ7ErZu3b5tc9+7dwdW/mS2sHZUUiYsI0EIxYGxhwSNXq9vfVlz9ex0aG2B+j16/J6/N5C7AkEG/Y/1/ea7b20cQ06R1AXLP44haAf2gfFsumaLbCTX00S+BNGJ4wzaijHDDpXnaH+SNXEt2wjXE0+cJ8v1mRsOQ/siHl6Pfxkn+gH7IMpnzFo+cp4xo6+/fh0sjPFMJVjzGvyrP5RhTuIzJROjDODHWFCWrqHYt3AP+y5Ijjs7e/75yC3WNVgQB4KUt86ehDWGrgtAJONcF8hPgfaDOnM8wNigltFKruM4qlgido5JqDf76NKt3CySq4bjUbICjmRDxo8fe+DA82ezsG5CnTjXhfktELYQS7IlrZsNZX8j2XqiXroGnM5i//Z1DJigvowzrIXDc3Fua+pW3S2iTSfWcJzTMJZzLEG9RzG/gCuJeugrzDtfcDwQGyyJQ+7suV4rkMzevXvrMKax7kqwpw0o7qUVaZgTAm54JucuxA5bYRywXd/eSGRH5jViOztNpC72LYy7+IEBDm8lHclzyEnWF8+1NQjoZtEmE9fUoieokswCsT+Q1dAm3V7Pn3vCWZxE1FpU52SUM5qEttM29fMzWGRU+YxEPcDBPFSr3P7GoHT8xnwIwhqOThc5FuYZPTCVMGe074YKJfLxX93ID+KPFau+pxbfi1zlfdR6fOXv9Kri+SHeCVXWtfCO66Lr8t8yAhmBjEBGICOQEcgIZAQyAhmBjEBGICOQEcgIZAR+Oghkslpsq+sqq2WyWkryH+LFZCarhZfBF71sriLPZbJa2PzJZDVszmSyGvqREkGUDMe/4V8lS2WyWhjPM1ktbCRmslpS7ONMn8lqYYMd80wmqwXSWyJZZrIaciOT1YKqXyarBdJTJqtRqSuT1TJZLYwNmayWyWp/6yvS65Lt/tbn5fszAhmBjEBGICOQEcgIZAQyAhmBjEBGICOQEcgIZAR+fARqo9Ojlb34aSS1AP2FKX5JWqYiw407/BtFBmLE//jKasCjiqRV9iKtSt0JZfwQZC/aajBlqkhPmlJl5KfQlqn9ql4KlsWsn11bGU7wVEWfi/ApU06qil2VnKrKrMpxzfPiOfG8bhsWf5V/2S+iizErQa2MrFalYoV4VcFAMbzOcKPqGihD41cFKZ7zV+/MrzKsVblK20vjUuKRKoSpwhPqzvK9XU09WfuUtVNRha4Kh8v6QrGNkhoZbJCSKhqVJdSCiKoVeLbGo/0RigKModVKtndFpbQyRS4obJUrvSXVKFXCo9UOsShTVlM8YOWm7U61Dy1T+05RDUQtpthGaqGoSjbrNrJpHFb8gW3V+KD4q7IaY1BLKpRpanNRXatsjNU+WJZ7vXZnTYGM12vf0fhVUUkV5rxShNiJUhUNsauymqqIWRu61C+a9aTwpwphsKNi/Fr3RiOpzaE8xYTxqK0nPlObJcYAbKnmgTKQNzhUaUYt2BazpV2vtlgH79644TDYRw1HZ248PvPng37XffDB+/4c9n8k00xHU1MjUdUXxMl2h6IMlV5wrup6aq2r2FofWK7sWXimKs9RaUTrBWUoWtTBGo7X4Jlq2bm1s+3rAtJDN6qRaX7iWiiwcFyn4gpUeajiA4Uw4gASHpVbUCeqrk1m0zWFHrZRsHALY5eS1aCKQ0UuxKDqXGXjDIRvqAy0s7Vl1oSInc+aTZIKHbAhzuPzoZHD0F5sIyj/UAWo5tI6SnMP6khq08lnAQMoKeGA5SLjx7W0DcW/bKNOt2d5grhU2YZjN/LI6rizs6ZcxOvRJixTVYbuvffAff755z6eTz75JFlnih0nrCBpB4l6MSeBN3MAqmy3b9/25cDmj/GMToZmKYjcYAzAiipGau0NhS/iDHIBy0deU0kLinXM8+3tXbteLVzVMvXt61emfLb/9rXlJ/CEbRqOjz78wCwUVf0JympNDFrxIFkQympUIEMbUlntzcuXFg8sPjlG/e63X1r8eOannwbLzlu3b7hZVDdCW7HvPH/+wlS+nj97bbhhPUO8/u///W/uX//1X305sOAktuh3X/3la//52zf7DsrV7Kesx3yZlJQQz3vvBaWx2/fuGiaI/dtvv/WfP3n61JThkAuMEwpGHDeQA1Rou3P3vvU1xPXnr7/y5RweHJmK2O7NG2Y5+t57Qd3PP+vJE/fiZVD2Ojw5NQw77Z4psaHtGNvZ2dDKRL6kNVyyGtexd9DfdLt7YXyDYtqNG0HFC/Pd118H3L598t2a2h/zGUqQVA7DPMX+pcpqiI19czmZ2xirMWA8oFIa1PE4JqjlLnKc8zXGDeYb6sg+eHR0YjHonIK+yZhRL7YXrlHlUY51+Je5jfyhbSiU52CxiEMtjDEOUDlS1UO97WVUgmJeoF+yH6MMVbFU5TiOH8hFYoN6oH1xYIycTpNyGNsZc+F4FOZzxMWxAWMArA35Oec6KKWpBatagjI2PJdqesDALIVFCRTvJ86iiprOaUF1LpDkEJsqw52ehrWDV1YLoYU5thsUsNYsL5sN1+4FK0zYgOo1OtfV4PUej0a09QRWnH9CHiUlXNa322u70XlYv0ym42RffOOG294KczvwYC4EZcBQLyiTnZ8HVVbUkWMSxkJa0e7t7biNbiBPwl6X47ef+6Nas35Pwvndu0HhEXVljiMfaf+Ka2gvjJz66P2gUHl2fmJxIi9Pj0/857ie8SCnulHBzveV+L5B1xqsD++lslq/j3k4kMZ1jY9cakVltaCIlr7z0f7VK+TGVxu4l+qAOD8fBgwxRut3F64NgWc7Yqg4qyItsKd63P2H79kYvLW16Xa2gpJsf9B1vV7IMf3ehv9TBRnP17n4KspqUE1WzC46L/4tpuyF/1yXHHbd9yFXiUGvuW481y0/X58RyAhkBDICGYGMQEYgI5ARyAhkBDICGYGMQEYgI/D3R+AHI6vV40ZMqMLlZDWt6k/RBvS6ZBqtr5ISiuffNwUuIquxzCIh6jpktSpyXtVLyb+FrFYkD11GClQCU9WL2GJdq9qPWP3YL1vLbAzL2omfFcl2ZXFqzNpemmNKjtGX5cX2uqz+Sjaqunf9ucFOpewoI96p7WExZj5P48emUxlhSIlNxWdfRvirirdItCsjC+LecnJYIvoowU7jL+a/ka4uIKslYk1tjczEvLkKWU2JULR2IgZKVivr27PZ5FpkNa1jsX2Jp8YDKyJt9zICouab5o+2BZ6l5CrbJJ6txPYpkQJxrRKzqvpFVe6xn3db7TX712JfRYwav+ZGcawqx2dRagOqz2ko6Ry2XGIvZAQ7If0o0RB2jlpHxoTPOBasKdUVNuOZR0pWw2csZzxOtmHelinaYs4mc3suNjOJ5+nxoTs5OfbFYoOUpLdet+3u37/rP9/d3XG05jo9wqZu2KBG2YoLcwnkHG7mc0Ma1wMHsxxbJvIc4iFu0/HErkH53OBVCzw8n6QK/MvNZ2zq8nPgwQ15xANrKRwbW1vJ8lLsx3ANN/xRJ1pYokwS0UBSIUEAZXMjFGMOMZnOkwUnnqfEAe1rxF839kEYIyFCCYW6+VxrJKw6rZbZ0WETmKSK5RzkxUCCQFyMeXgKMmKy6WIbYWOYRIbVMtkUKkklbOaHdgc+uplP3LDprlZ9JBdgY59t1Ggme9NgaxdIB0pM1H6q87sSKFA221qt4PZu3XSfffaZL/Pjjz+2HED8IAnggAUkrEBxkKDic2Njwwg0ahe4ti5aOCMOoE7Mk+I8y34BTEhGADmHxDXUl/GgLrz/9u27lgPAkvVHjp2dBcLC4X6ylTw/Pba64JoqshoJarNFmt+Rj3xus1EzEgRym0Sx1y9eeLIejoePHtjc8ec//snih9XmZ5994q/Z3tm08QQYA2scT58+M/Li6Ukiv4DMQYLjP/3inz3BEAcIEMQHpBIjpB4eG1GCY4q/fjqx2IA3yUEP339sxDXUl7aYIKs9e/YsxvbUyp/PZtZnQVYjnns3bhmhE+3FcoajsSdp4oAdKEmfUIbjuAFS40G0jn316o2R7fZ2b9q9yJcvv/zSl/P69Vsbi/D8ZEc+N6IQ+jH7Sb+34TY2A4mj2WxYvqFM2t2+fvtGCPrJall/HYXnGCl5AVJjILMgB5nPvXbX6XckJYpx7Hr//fetXhgndF6zcXI6NazwHI4VL1++tmehPLUz1PFWCUfFMQIx67yPeiXizMzqhfGPYxfqTQIryuZ8pHMTn49+ybjQV3gt2iO1fzdZwt66ZefIQZKigMXJSSBXIT7ODyhzMg6W4iDlMfYwl4Z3Ap7AFK0h8bmS1Rgb+5W/IY5v+Bd9g5ihX7Ec2IBOZuG5aG/OFYiTdp8YL5jX6JfHx8GesoqspvNks91wW7uBNNbqNG1s1nUw8IbFIw7cS6tHHQPwfKyTceBe1new0XOraBsKshr7B/6+tRnInKg3cw11BzkSB+pIEiHqrsREjn+eoB7tLA+PkhWz7wORrKbfaRAbxnMcyBm2Y5gPjwIOrZaNu9vbm+7u7WDjDOzZLvgX6yIeXNd4EnK05kRbD6JlJ56r66b0/anm2r1AtsP1tXgv4tcfGtTqod+rRXq333MYZxjzLDITcS/rhd9+TGdh3TFfJRIp/q6ETyWrzeI6BfXl2IN262+GZyFXSfrc3Nxwt26EdtzcGjiQ13AAB/bN0F8D2RHtuPYd6wo2oMX3P8S8itR1XbLXda+/7P2BJcX3PLluPN/zMfm2jEBGICOQEcgIZAQyAhmBjEBGICOQEcgIZAQyAhmBvyMCmawWwb6uDWgmqwXgql5KZrLaxb04k9USPpmsFjbNlIRURn66SFktk9XWyV6ZrPbXNo6ZrJbJapmsFggF2PTOZLVEnAYmSnDPZLVMVstktUBg8cpLkfCKdRqJXZmslslq/BaTyWqZrJbJan/9nf7HepeZyWo/FrK53IxARiAjkBHICGQEMgIZgYxARiAjkBHICGQEMgL/5xCoDU8OV0Z0qCf1muvagP5PU1bjL4C5yafWbyQiAdd6/BXwyiWLEFXQqVIRu+7LONpAFFOpqKbGvyM2JZqVKf2wbvovzosEtTLC2kVkrLJ0V0z0vKpr4BpTnBIbyotwKyNFVT1Ly6/C4bptpHW56JfHZX+rur7q86Kymj5blXJYh2J7KVa8typfquq1nlNJ5UJzqNjuLEvJRr4fRSu64jnjx6/pVe2pStWM5RfxqVKuY/lV/eOiupTFjHL4LFWuwnhSlZ8Ws0vqdLAB1bZL5NDUr1WZzLnlGoapXklpTFU9YAPKeFShB3aQRWU5xAc7ysUyqFuofafWUfOkOO7puKSKHyv69rh1i+rLlNWK45SOFWX4L+dBvQKHEm21LhepGyYFu0ASw6GqflBQUKsvXl/EkpgXyXba1pqTRnCcJRvWNUU6t0x5UgOGYR5azpIiCuyrLP55UqjSNgImSYki5QbKUgUajZufa15p/9W6T2ZJUWQ+TUpmUCpimZjjGmDcOeeOjg/c4eGBP5+Oh44uu+120+3sBkUlWEaZTdvBoREOMFaUzYtqqan9FNerpZmq0LCc6Xi8Rjalco/am+KcmODcLAvfvDHVF9RVrSrNnm1z05ScgCHbC6Qrqovhc6p2QYWFMavdJMpTWzpeDztCXo8YVAWlbPzH39lfcE5lMmDDc7VxrDdl3FguDQfgwRxu1htWJmJmbKMzKOSEsQX9SG3hqB6zWM4tT9SOFiQTKp/gfq0X1fPwL8/xd+YblGGgjOOf24RaTrCC03ohfpavinqqOoZc4DU6T6GdqayyubNtSixQZGEOIAZaB0I5iaQZYMNxChhQkcurG02Cmo2q9PU7yc4Nf2d+Aisdl9gWiIt5DiUnKvagTCoXoe61Whgz79y6KzapidyDOBkPbF5n8xjbbG7qZbDzhdUojsePHln7wvaQ+EBZjRii3myLbqdlqm/IR6onHbx9a59DWY3X/+Wrr035DFaZH330QWjfdsPt77/z52q3ChtQKho16i03GARVnJ/97AsjO968ccvinExma/aO1gcns6S8OJ2sKQixf7U6beubsKSE0pefR9otUxoDgYyqb89fvLD8nM8mljNQRaKyGnKDGI7GU1Pka7SaDs/AcftWwB7H+Tgp58EucDgK7QXlMKoSwc4P6n84QKD/9a9/7c+hvMQ8fPDgodVR+/JkMrWxF2p97MvOrex6YMb+DuU55hv+5fi5s7tr1yAveA2WC1TmUtXG3a0dy2dVi6IKFOKHgiBtWBEXxzfkPMdq/ovr0YeoovfkyTPLMWDAeukaAPWishryVFXO1DKbuYr+x3HpzZtXllcon7mB2GiZinGC1+NzVW1i+7J/I6718S8oV2Hc4ed4fq8XlO8wzxFjxEplLz/GtIKtIe7jNRg3dXyCMisOqBZSbRDP4hijqm84Zwxob7YnyMWcb6HQxrEZdcL84vtKo2F5oWNPwD6oguFe9umw7g5rCuDFudErh3ZC3dvdltuJFrUYJzg247kcOxFXtxvqGCyyAyZBhS6ooOFfqMDiUDW7rS3MmeF6lKPfY8wq1NtxBjVP5A7V9JD7tDQFViRgYzyl/eVofO5WUFGjkly0kVerUzxT125b0X4U7cDPVaEVn7PtgNsgKp/he8Ca6nZU1ANWmuP1aP2JMYCqnb7tohKb/ngHmJgaWbflFvOwhkWuYWzEgTJW8RXLSVTuw+dehfBGINIBS12XGc61BlbJ/hrYlau6myqxNuOzfF0inqoC7FUjo6kAcpgKsBsbA7MB3d3BXH3DPwtjs6nrDQamzId+s/5uIX2n8DeWHFU/Drzo/UBVWWWfX/ddx0XvN67z3KprrxvPD/HMXEZGICOQEcgIZAQyAhmBjEBGICOQEcgIZAQyAhmBjMCPi4Anq9mLn0Z6SaY2IniXW0ZQQGjp5XddIr3cBlRfZv0UbUD50pOVVnIMNzk84U8sUUlYU4JOFVntuspkbpnIcIip7GWefqYWOdqOxXuV5KGpeBlx6ccgqxVzUGOrennJOJWcV4V5satpmWUEL/17ldJeVfctklGq8Cx76XuVF7W4poz8hM95v74U1/YqxlJGXCuWrxssZXUGyamsjlWkJeCj7atEIp5rXbBRoHGWkdU05ip8ql6y4/PLcqxIvKvKTyU28XlKfi2WY3hGyx78v9lsVdhiJlKgYguSkuYwy8RGXRmpCCSxMrJavZ7s/EKcYQPNE6RWQYmkSFYryx8lVGnfKW7UWAwukV10A7iqHbW/a9vp9WukrsW6zSjxATaX2YCinGTXtTDclJilJJgigY95UtnucRMWMSmJnLj7fyvIaq6W8hZWQcyBhdjP4fnzRdjMBKGEdfGbwJEFhpiZo6iv5jbxUVIa1g/6ud6reUWcZwuQlkIuLWbJignkDyWrMZ7j40N3cBjIJcvZzPX6YdMStoG044K1nG1Ojsa2aUwSlOKHc2y+crNXCRO66Y125CYkNiQZz+j83MgKaCNuzGJjmQQjxQ1/J9EBG/i8JtQh2Fkpsazd7drGJspnG2EzlfHgeuKMmHmuaxVsMnPzH23Iv52PhslKbzo1ogOuZ1vreAKsdA4zUt1gsGYpZ4QPV7MysVIk8Qgb+Iyz02pbbBjPicnZcSLeIRYlU5AYt3LrBDjWS4ksaySnbtdIdSiDmOv4oKS3Trtr1yAHlLCgtnNsd5BgOK6hrZToyZxRS1zYzCl5hP0C7UhCDc5Zjs59iJ84oN68HjGSzNdrd2xc0r6sef7/sffmT5IbeXYnMiIjIu/MyjrIKhbvvkc9O4e0I5PMVrbzw+ovn13tSqPRiN1sXt0ki3XfeWfcax93PMcDGsjK7Ga3pqcdNFqiEIDD/fnXv46Av3ivPl9ADI1EtCaZT233+t+68VYxm8VF9aOjg0TuEXksxPOwsvEd9PqJgHV0dJhITnffeSfFD8RTEXdmi2kav7RdBIeN9VGNxKmxfXxwkMq5++6dFHuQ1R49ehTqCenqvffuhv1lMS+ePn0S9u/duxf+Z3v8+EkaIzvbe6mef/EX/1sB2Y1tpeilsTyfL2tEm2RlezZO5Mvjs9M0ptwKjnZhaciGReeHH5ZEurVRAXGMjbrLCvbho0epr4+PDlJ/QRSTxSdkCMXbeDJLZD5y8N333g1l7u7spTaC35Pn0XaWe2oMPn7yrDgpiSRgL7IaBD7ZgEJmEdnrzp27Kd4YR5X98VmqD4QukboGg9Vkb0pOSBaGa6NE1oSMpTG1f/16IkYRYxp3vcFqig1ylOJnY7SebAvpd5VDmcoVkMDUp+RIjUf6Rblaf8GHcSQ7XshqyoGUr/HozxiR5BUJU5StNjKORLyi7RpfqBtCZGLjvjoHzEQ0pA6/+tWvwjkQ6dK42NioEcFUX5+LRDbCplCkHM+RMTYjActJqpGgUxFiR8P1cA7ne14X9rRjMIhkOAiNIt9yL2HM/TUvEbPqH2JHWELiVT3BSW0Jz4z9OGfyua4l5jT+qBc2taqDcmSce+K7C3BXnQMBu7SP3NhcK3ZLAvzKakWo5j6KHfZFVovEu0h0c6vtYAl6UBLsJ5M0n2OjqX7b2qqeKfw7DTiVHLMwlpQP6Au3NBVZlDguHS9DjJ4fR9tTHuecWJ7y66yy6qUtIhf6c6s/N7nVMxbsGyVRz78/BfvRYex3jrs96NooHmcMaByEZ8ZJJKU7sX+xmBf716MNK+doDjw7HReDtVgO+Ol55IDnhZJMFu04o6UpZGDlCdqS3g2srhaL8odAkNX8eV/xBv7KoxD70/e22azK65aHiBMR0bY21ovhIL4Tu379WvH225EczLjQ8ybPcJUlcozlanszWU05w6+66B3NZd4heFlXPT+T1RpdmP+ZEcgIZAQyAhmBjEBGICOQEcgIZAQyAhmBjEBGICPwRgQyWa2E6Ko2oJmsVleKa0ZaJqtdPPYyWa1UeFpUKk3+gjuT1SI+tZf+mawWMMlktYoMnoiPmawWYiOT1eJibyarRfJlJqtFlcFMVotk1kxWO07PFZmsVgTiVCarZbJafHbIZDVwyGS16gc4mawW32Nkstob36XmEzICGYGMQEYgI5ARyAhkBDICGYGMQEYgI5ARyAhkBH5PBFZODl62KqvVFG56lRqTKzo4kaIvH674aqto2l5ydFn+grlZ5z+GstqbcJqXqi5vOk+fs8DhCkl6mefWGqvlr71/q73LRasVoONJeW1KSP5LfX+JiGrOVTbvX+/TZhltKjiXuY+/3Lzqi86m2labQlVT3edNqldeZy+/qy1XVba7yIajTVnqIrKa6vT7/Dq5Sx3N+9pjrKms1qWm1oXXRb/i5hoUubxM7XtfdKnTuUJVc9/HoytCtSnF0d42BZ2uuntMed2a40WfuTKW929zXKvOXeU0Y1vXY82pNg6Ho1aFPNmyhXwblM9EKq2rYakOKMGorqhMJDWgafVr/nrM9Bt2orH8oBZmymptmHLMsXJFN2FNv7lyXpuyWoynmO/466p7KsfV3VwhzJXJqEtS/5osWm1A/RzH05UpXanIbfU4X/VxxQ9XVmuORx9futZjvut8lNK8H6VWxbEKw6o+KFhA7GJz66zJuCoHy81kwzdb1GwiNY6om/qROVF1QLXFlaXcWsnnzWIlxhmfq0w+TxaQp2Orf0XefP70SVKDWy4XBZaBbKNBH0O5sM/xlB/OJ0nBi3t5naW2wbnJMu/srKaIVimfbLUqPs7Gk5p9p8pBTURKSK6eRhv1b85xm0spzLjd5Ah1jtKGkrLdglMKHlyncUHZng+TwtDGRlIAIi50Tm+1UmujH90SVG3hPqobfw8RVgAAIABJREFU9ffnE+9r7ROrKQ/bOB1Z/b0OrupHHRT/J4dHyfoQconnDdVzVCq7KO/pHLdARR1F/YiSidsFVqosByn2wF+qL9f29tP5rpzn1oT0oerDvdwOzZXn1BfglM7p95IKkOdhyHZSK6KMylqsslvFWlBqYZyrscN93nvvvTAE3r5102w656lMV7ADW6keqc+51ttCn/ybf/NvQpk/+9nPgqpYGL/jWWr7F198kVSy1jdGSeFpe3Mr2X0Oer1an0rl6d27d5J6mTCj/IOj10nFCgzefTeqgvVWKvtIYqlS4zso3n47Kup8+NH7KS/94n9+Unz99dfhOPlme3sz1n+GQlFUvUL9qVKzO0uKVtgdyl7zP/yH/6P44Q9/GM7/7t794vPPP4/16VVqduAvJS3sLGUBidKR2vvjH/+42NvfD9eiECYlurfv3E71d/u6B48fJZUv6gjWoc4PHyWVMhSo1O8//MmPUznHx6fFd/fvl/c6rSkgTmYxZ54cnyYFO2Lh9VG0LURZ7fAkEt2I8UrBa6umCillp8FqFavXr99MOZxcKGw5V+pxjAPZWYKBbGHXNtaT5eG3336bYhsbUI1fn0/XtzZrCpeKoa31zVRn6q7j5DDlK8aClLiIMal+ESeuDBpAKG0IFW/0qeYv+la5EUU0jU2OCR/q/tFHH4VyqA9tY/vqq6/SvdwmkDaeGP7KV2AlPN0imTqg8Mame1I/t/D1nKR9xsF0Esk61Fd5gLF1dBT7362JuY7+ZUPxTfFLu1Hd0/1VDnhJIc6Vw1zR0ucW9jVWiAn1Cf2hMqM6V1TeopykvHV2Vhwfn4TjxDLjmg0FuoPXUWmMdmmOojzGr46rP7Ga7A/KZ6VhpQBH29UPkfAYnze4TjagyvUcZ/w/ePhdwlBj6NatG0lha3NzPcVmnIfjuKRdrkInS9CQ+x/GdpH3NT/Q9yJh0t7lNJK3Oa64oH9dGU7t5S/KtcJKzxeotelZEjw1JsKz8DzWEzVbxVJQ5w9HYyxJ0Y3y5tOowuzzTIiHWYw9rk2qrItFgbodG8+kKh+1PuFPXJ2en4dzUKDTmL52fT8oR2pzO+7T87OI2/mkGJSWr9RN5de+P9n7LeJLWKGy5tai2ud49Z1xUayXzyeo6N26FcfLzZs3g7oaG3+v37gW9okL5Y94n+oZOT2v2fNU83ukvy9Ru7vOScC8Yeeq73B+n3cXl6nTVetzmTLzORmBjEBGICOQEcgIZAQyAhmBjEBGICOQEcgIZAQyAv9rEaiR1Za9uhVaeiHUIKu1VfnPjazmpAQnl/By0S1V3AZUuM3tRaaTz7rIary4bCP3UF4iNJjd6GVC6o9JVvN6XlS3NjKTEz78BWXz+GXIam0ELC/nsvVsa8NF5La2dnWRmb7Pl7xt7a3FDPY5K3E5wWOsTnKqt7btRbif0UX80iIQ5zZJS5fpdycnOUlC9WEBVZg6OUn3U7t9cUT17qqzt6tJIPNr28ZmF/HO8feY9UXTZmw7gUxtxAbU+64qqyKt1ttV2arW21XUyB8qfz6r2wpX+K82yGoxfrBwnC/iglUXGdRznRM1nFDVJKsVpZqcx48vvDhZzYlobknpi5/kZ7XFiWjT8bzWLu/fJlGxOf75XAt3ToRy/LmvE/VURpN8dpnx1UaOLIKNZqVWmPpxPq9ISzbvsChYzVNVDEBW04IYZDYtys0X0dKKjbLbyGpOsmExXvV0TJrzZqrzsloA5DotKp6fVaTwXpmrqMOrF8+LyVSLk4tiUC4mQ1bD8jbktD55Lcbn+Gxc6yP1lxMUqIvaxaK76sD1btekRVTvXwy/3aLRSWMsFrO5NSSfi9jkZDm3/vScvLa5kUgYYRG4xILFcC3mg7nqRl2cIKi+ZsFYJA+fs8bTSc0m0mPMF06FD/fVOZcha2JjmkgB/YrwqngKf6eV5S79ovPPjk+S7RkkiERkNGLWdBZjU5uTCNQvLPZr4R0ChzBxIin9rjgHJ5HVbly/WSMLqEyfdxxz8NGiN5hr30nUnv/nxTKRmSA4OdFN51FORXC4lfB5+PBhImBxreKW80Xqunvnds3OVW10shqEGxGqwERxBW4imIDv3/zN3wSYf/7zn6eYYXydnsTx+NlnnyUiGgvwt2/fDsev7e6lcdRbLmukK9lB3n3ndjqHaxTDL149T+dTrw8++CCUubmxVtUhWOIdhOOTs7NE3HjnbtX2r774svjmm2/COeC0WETSBDagx6VVHjgoxmazedpfX9ss7t6N5L9/9+/+LhHCfvPrrxNZDVttxRj4a2y/fP0qkYqoo9oLWU255dAsg/n8rduRbEfsaKy9eP0qEYKoo8hqj+4/qJGlZMf5o5/+JBHsJpNZIvy9ePm6ZkMp0tXrg8NUPvV8dRjx/O7+w0RWI2YqYtZOwpl2J4JPb5DadfNmtL1jg6ymPqLdik9wkvUq5UO4Y4OsJrLX/fv3E9lqZ3c3jQViRDGPLaBIMT4Ge8uVVE/u6znQia0ic5HzfMwqnzgBlz7ROBLJkzozdnQ+BCnGZ4ix5TLVAeKPxgV1efDgQTgH0prKJM5lJ+kkLLCqbFVP0/mco1wN+UUYirRJvXSd22uGnFKSxsP3wtIS0Z9rwPfwMBK83F4zEj53w3FwF370cW8lEr/IoSJRkV/V/8Sc45qCpKieR1Quf51gTB5VH1L/ra2oIOk4UZezs5iTmHs1D5MjDw8i8c6f7eIPEOLzQi3/rvaLnb3tcBzimseF51E9dxB3eu4Acz0ncN9Hj2M/03ZhAgkP+89Qfn+lQUqPhL/mDxZkXUrcPX70NJxDe1Um/a/cSU5fluQwbChFVqNubhXuzwvPn8cynQAHUVfzF/VXboPguFo+j/CDFdmPDob9Ymsj4gYpeG2taqN+G8gzpjA/OzspluX3Dq6FHBza3i8KLKEVC8ox8bkyErnCM+M4WtMSq/rRDm3d2YvxyW8XlOf4ezaOsUEfDtei3S45TPVkblD5c9pV/vYB29PhMNZtzn9lnSezcTEriZ7TOc+t4ZTw3UjW9Nj67u9HUhp9pXmA/rpxMxLXOKZnE2KJmAj3ms/TePF4cMIl52WyWsQ9bxmBjEBGICOQEcgIZAQyAhmBjEBGICOQEcgIZAQyAn9aCGSyWtlfV1VWy2S1iwO9SR67zC9hL0Na0l0zWe3NiSaT1SJGwoEYzGS1etywoOJKRZmsVqm2KXYyWa0oMlmtWmDMZDUWjzNZjfyQyWqRGJrJalFZLZPVIqkEVS2R8DJZLZPVMlmtCCqLmawWCXmZrJbJam9+g9F9xmXeJ/0+5edrMwIZgYxARiAjkBHICGQEMgIZgYxARiAjkBHICGQE/vgI/BZZTS+BagoQ/UqBqesl0Z+bslpTucdxc9UZKathi+rKNyJAuAqRK7X89i+pY3C4OhH//mMpq101ND1OLktcayOrNe+rsq5KVrtIPct/iezlX6XNl3l56opl+hV78x6XUfm6TL28Pl5ms1/azutSVvNzPT90taGmPNSPCgFsXn5zX+c0CUJtamquSgVp4Co2oK4qdBnMu5TSulTi1M62vmqLN1dR8ms4NykYzSrLzr5ZDDsOUlxo3p9f9/tW5aI6Wc3vpfNdsQOFM2HnSmaoSrTlNK71cZ1U4maoFkRVG1dW87zn6o+urFbLe2aH4/VxFYKmspqTjZL617hSnmvWuQ0Hzz/sqy2uIua5fcVUDL3+jm3X+HIFOO7j5MLFvOzXed3mVZjP55Xl5WwyTcoMo0FlswTOyUJ0cp7Kd5W72byyO+Jct171+ui+TmZyxSnHx/t9tpwZkbSXlHImZ5XiV4yN2BuHB6+K8TjaOM2DLVNUnxiOaFfcR7UjWcouVpISCEoarogiNZh4TSRbRFWWWD5lyJYOtRq3cVR7z04r+zzUY5TfoyJNtNJr3ke2Xq6I5oqDzbxUU2wtlUw4JiUhylN7aZ/uR25UbHGOFGm4Vscn06iKyNZ89lA96EfFiStBem50pcPanNivnlX6K5WtfC0pLSo1R9Rr1F4sVmWl6spMqOVIKWW2rOxuqa/qSdvV1/StW6k5vq4CqOOorEhZ7eb+jaSYxXHlQDBpswHj/m7DJzUet1ilr9TGg+OjZJ2JkpTqz72kcIaCkPra8X/8+HGySiTWNB65VupK29tROYbNFaHcupS4FZ7cU/aB1B21MeWtv/3bvw372IBKx/P48DipNmHnKIU27Ch/8pOfhPOv7e5WuI0nlQra9DwRm26/9XaKz5OTo6RGdv/hg1QH+vDjjz8OZb791s2abZ7G2pOHD1Nfv337Vuq7Vy9eJpU+lJZevYqqh4dHr4txqbTjGBammLi5sV3cuXM3nP+Xf/lXCduvvvx18eWXX4bjqJcpNppxIlUrylefvvfB+6mewZ7wKKpXQe5BfYttw6wtiU3lH+6DbSTb//znf0p4np1XeP7gBz8q3n///XAOFpmKc5SHRCBaLFdS/KBeJivHo5Pj4qC0fnz67EWyBCWvqBxUgGQLe/v2O6kOqOy5apBi79kzMI8Wg8QyVnhsxKFijLIVt+ubG+l8Ykqxvb6xkTAkD8jicWW1n+7reXXQWy1u7EdbTO6pcaR785dcLbUoz12MxWTvZznQ5+IeBJxS2ZRxrfFLvpJqGmUr95KLlFvIAYpb/moOYvzJJpCxL3Up7qM+IqY011C+q4Fq/Oov8aLxTf3cEll4UD+3ej44iPEYYrNULeQ+a6P1cNy/j8a8Ep/p3Nab/LG5GRW2OK76Ugfh7LaP1NMtJv3ZX/uU6XbZxANbzIsx2rx/6D8pwxEvwimowdqjsT/HqZyi3ytu3Iqx48rp3g/0h56xgxpWabHuymr07dOnj0M5YKj5AeU7FLoUg5rD+VyEz6jEGufo8GxbqnlRjmKHWBgOR+Ec8ouwJa/JkJM+V7/TFp4PdV/ZydIW5UVwUz3J5Wvrw1ZsN9bi97vT0+Pi8FCqdbNif09WtPvJYpVzNtfjfER5w34sEyUzYc4z3OpqPB72kVdDoW1nM7WLdk+mETcwV9/RjtVS+YzYF4aUfViqZ/oz2mK+LDa3ozJfsAEdxthGMU5qocdnKK7q+8o0KathD6t6Iki4siiV+ZYoHcd9vhsNBrH+xOxWaT3NPKbnAvoE1Ts28qaPx7XSQtS/lzS/t8/N8t6/X4YCy/dEF72T0Xldfy/zfsOv9WerN5X9u3x+1fr8LvfI12QEMgIZgYxARiAjkBHICGQEMgIZgYxARiAjkBHICPxxEQhktXRLI6U5UaAwe1C9+NI1eim12o8v4+K2AjUr/SuRFdLSVr2Ri47j5bu+8uTK3q50+fotpHrmXGeOYZcyyFwU5RvuS+J/EVnNF/JVXJOU1kbs8Fs78cKJLF6O90UXJl3N8f6tk13qVzjR5JLQxAjoWJC+zEvGy5CHam3vWvw2Va2LCFhtL3d/n5etXW28KlmNNv6u9XAyVrPf2l5aN+PzTfd1hbJmeysi1CLVP73QLyvTFldt5IFmvmnGVbUg001W01gDEyeStsVzV+w5IcP7sWv/ojhvi7dmf7XVg0U11cPJavV2VJbBflx2Z8287cpqLIJdhqzm+U31hkSka73ujoMvbLoypedS6tde/mrrWHByDNc5iUSLV02ymmLAF39KN7gAT3MBVph5+bX5sVxA5DxfjK3larPo8nKacaJ/N3N+IpNNp2nhvKbuOanIRvWFrMo6CJtF9dHacFDDOZF1Juc1ay71xdRIOdTF49XJasLqMmQ17/fpYl6MRiK09iqi1enYckhFlDw5Piwmk2jjtFxAdIskM8ro9eNcHmMjLhj2i34qE7KFyAf8rWxPV9PiIXhoYZ9yZKUGgUSL5MS5cHv65EkiVUDGcLspkVQ4X4uT3FMkAsgTwpOFVi0ac75ilcV15VwnCnOdyCuek52sRnsr++DVVjvRnj2/ET8+Bp34JTKH26RxrhPvnEyjXDBdTFM/Vk9y9eeE/kr1owgWmNX2xXSWsHXSBBiLkHd8dlKzJVWd3eaVvlKZ/FUM+DgiVoQjC/5a2N/d2kn71E3tpX3ChD7yMkXEgXij+zrBDpyF1bOXL5JdIMQbxRX3F6mI+ui+nCNCB4v2IpJ4rnOy6WJREUy9zq4M58RZ7qn7UkeRO4hfEcWwcFS7Dl++rtnOqW4//OEPE5lpNBgkEtv5yWnCDR5Csq/bu5bi5MWLZ8m679vv7iUyHAv5H330URjX7969kzDhnoqHLz/7LPXjrbcqwsJ0PAkKR2wQiR4/jqpXz188LZblgr/b8jLPqi2j4WYirX788Q8Toeret98lstcZdqinp6FMt5yGgCAM6S/1+823bqW+hqQoItfbd+4UsvLc3N5KeQMyhewjwUzWmf/tv/6/FeHswYOE4Vtv3U5ktTvv3k3Ejd3dyg7wfDwtfvnLX4Y6Y+Gq/AMBYlySWCHRPX4aCYuMLY0R2iXy4gcffJRIpdgsqo2KWa49Pj5N5RNvyqXkE+FGThPBBLKa52rNbZCTFHsQ7ETag1ikccd9lX/2Nndq+VZkED53spf6njo4cUnHyTnCh/rqnO2dihykdtNeCHYiq0GQUZ6nn3Ue49SfL0Viw3ZRJOn9/b0aaVU4NO0tVU+Oux2t5mUn4+lz8orIgeAiIiX1ElkNQqxsNINNa2ntSkzX8Yhzr5O64nfZ+H6Afc/Bvi88dIzzOaY+BHvFAscdZ34MoNyt7xr+bEgZsgR1C8swP5xV9uZtZDXK2bkWyUyDUWXvzDhQ3qU/p9NoQ0kb1zeiTaRbdnNfchob93Gy2tFpJAWK5Ms+5DDlAOrA2GGjziJRueVsbFdsC8edGLkxjMQvjteffyPZizKVe8iP+iEA+6onpOOt7UgKJI7Su5/VfrFW2nQeHx+mOOGc3ZIExrOOzif/bW9Vtpu7W5HI6P3pz+BcNyjJf8w/KofYm5Y2oLQpPWtMp4msBtlTuYR7HB6fhHuBVVX/1WJjfTMcD5bdJVYQ+J1EqrlltpgnDIfrazXbYY1v3l2ldzK8Pyt/BBHiNj3nhlumtu/uRhwYfyL6si+LWPou/fhCv9oIz7+LYjqPRDq2TFarcM17GYGMQEYgI5ARyAhkBDICGYGMQEYgI5ARyAhkBDICfzoIZLJa2VeZrBYX9ZtbJqtdfTBnslpkjTpZJ5PVqjjKZLVI6hKhJJPVfjs2MlktEtHGmawWcMhktajGlMlqkQSRyWqZrJbJapGgnMlqUR0wkowiYSqT1URWjyS5TFbLZDXiIJPV4neNy/xo0N98XPX8N/3Y7epvVepXXLU+v+/98vUZgYxARiAjkBHICGQEMgIZgYxARiAjkBHICGQEMgJ/eARqZLVlr7JncmUvlNXaCBZevT83ZTW3MIOU44o4bRaJXcpVXYpfkBUq1aJKLalLWa0wC63LhM0fQ1mtrR5dSkJdde5SuvIXrpdRhnPlgua9vO/02VVftnapSbl6E2XrPFem8eNet6vWoflyuU1BrQvnqyqruWJAUxXMFba03ySrvQnni/qrrQ1uLwhubh3Upqx2ETbC3etw0fhta4tj0uxHz6Xab8a5k0S1v1KgUBFJpb1ev2avWdWhIp3Wy+y2ARVpzNUMZtMqp8X7ReUK7DhddUn1QcHK6+z4q26Ur3uhkCF83V6wqYJW5dIqB3rObCqruQ2i24yqPqgTuPKT6tYrKmUG6timFuY5mTKaqnGU1aWshvKHFC2og+rTVJBoiyXPIc26JcW108ouc1lUCnmO1YpZBdGbSaVhpVLFQ31NZRYrVQzMF0VxPq0USLxP22y9XNWmacfl58uGimNSHQMbqeygVKQ4Gfar2Ds9OSpms1gfQlNKJtibFitRZSJeF5Ve5pN5Ul0KihylYpCrxKFE4vZwUtWgHKmgoXTjymqK+UcPH7bajEIakJIT91IbKVNx6LHk9rU+7ogBXUu/tY01jrlNp9roYw1sXVklxb9Z13ne475Jdc8s3Dz/E89ST6KOiitvy7JX2aCvlHZ5msM1FrD68nGRlFLOK6sz+kQKVRAz1MaD48Mqbi1fEXsicLjtHO1SjPFXuDnOqJpJZWjYr5RqUD5SnLiiiyuTgYMUkihHGKLEo7ii7mrvyXllF8vnqo9jC8bJNvTgIKn3ufUf56hu9Lti7/DwoNjYjEQ34k2YoKbjSmCKbf4qTmiLcIAg5bazG6Wd2/ikUv6jjjr/ww8/SCpo56dnBRahbCdHB6l87iWVJ8avFGywhZTS0PHpSYox1HKkLnZtbyepLbl95+sXL1L51/Z3U/njs/OE/7Nnz5KyGpZvUmck7qp5bbWyhiwGSQEOO1DZdL54/jLVczqdJ4Ui8K/6sZ/ilpygsY+ilWLjwaOH6dq96/tBWUn9pXG6sbmZbFU/+OCDpGR2/7tK3e2bb75Jik+D4TApjb377vtpf7i+kRSTqOcnn3wSbvHJLz5NcUU/D9eireCzV6+K7x48CPvEhZTwsHdEPY+N+kpRkuc9jc3loq7UqHHt36HI85pz+TzNTab2zX2F2+7eXuoX1OB+9atfxblgsJpUMIkrlbkxWEuWmuTyNjtd6uuWvp5LNU4Za1Kgoh9VPmpJ6TltZSW1nXNlYUxcV3Nulc89/1OGcimKUJW64WpSdkRtS+px5BNZ0BLPqidlNJXtgj1lqaDZfP5dX4/9zOcbG6VF49pawhhy7KNHT8I5jDOpbQXMSntKsFC50dZTSqlmAW0Knj4/UG+1m7/KB/x1FTnlLVeNjIrAcYSQq7yctVFUAuN89S19eFwqbKF2J3U0jhOHbK5Gyk9vtvd2w/G1jSpXUaZU5chTZ2dRtSuM2VI9i/q4Ourr1y/D59RFfUtfYjPJFvNdfNb+8MMPC8Z4KG84TGpqXKtxFuf82HjwV/9zfk2hrlS2C/N/aUnp6nTRhvdpKIe8e3gY1ScfPnxY3Li5H/ZRUNScRj3npZoXuX5YKp+hyCZM6KuNtWipSVs1d1H/Xvk9hjpslue4slrz+1yxjN9f5pNxUTpthvJktRnm0jK24jwZ45n6bu5ExTLy7NFhpazWL9V4w1hZjecHy9qyPrwP09zqKoq8D9NYH45G6bmMOFU+4Fl5OYt1pr5SVuOv8PcxGHDYjFiRmxQbPDvs7FTjURj5c1a4hzkZZGW1AGPeMgIZgYxARiAjkBHICGQEMgIZgYxARiAjkBHICGQE/sQQuJCspras2IJB1y8a/9TJassr+mh2kQxqJL8OG0onEFxEcuoifLSSmP7AZLWrkocuQ0q7zDnEYCtxx6w/r0pWu4g89LuO3+YCf9c48bboXhcR8n7X+nBd10vrtvtehqzmbXKyo++HF+flypGPEV+48rp1ta8Lk67jTojxxU6vjxM1uvDxeHNMLoNPV5mXIas17+UWlmkBsO8LUHVyWEUQbFdIFGmn2fcs9nh/6fPJuG4rU8VSRSipx0C9J51oq0/cZrRJVtPCNnXRvdyyiHo6idAXhrUo5wuYLDY64cwX8Zz0k7DtVXZTTgijXn4vL8fHg9t0+qK72r46GKTFOtqlazlXi6hNArTu5e1y4pqPr+lpRYyYzSdpsdzzUq+oSBgsh1Z9ZDEwq2xDA+mtJBZNJrNiUi5Oej3Z977zxXInJbi9ls53RT0WObXI7EQirK+ELWQ19TVkNVnbgufmVknEWe0Xi2WMXWxCdc7kbJIW3t360HMFC+NaJOc+IhVRT9kyQZTRoqvP49/du5fIAZShRUUWbrFQY9MiLvsQKUR60F+Os0ipBWH6XW0PC8KlPZUf78ob1K1tXHssOaF2bHaovlDcldNYUBXxwQmgTtR3MgI2oNr65tHuczc2oNogWWmh+OSwskb1ce355NXh65qtl0hXjlUiYZZkBLdq1Rjk/m4DqnjoF9WPB+gHJ+fpXk5uI06UZ9xyFGKECGQ1QkRvJfW1k2bYVz+ClePr8STyDQQX2Z5R/nff3QuQQmDa2Y2L3tRT45HYFJlmOlsWo2Fl16d7UTaWhGyQq3wBX/hsr+8kazeIZLLNvXnzRiIJvXrxsvj0009DOS+fP62R+RSL56cnadyBFWQStmvX91OZ1EFjZKVYFNhnstEW5ZxtiFbleNm7tpPyxrHFEv3w7Fkk4KwOIMtUhJ0q91bkuflsJZHwbt16O9lrHh5U8YndofIGBAcRAbHHU1vcAhKcNBc8fFzZgK6s9hNRhc8Vq2vr68W//bf/NtQZ8oj64tXLl8l+D9tJCCds2DcrVnd29tL+5s5uIj8R+7LR/PyLr2pkNSxI2U7G4+LJs2hhyPhQjEEKEXGJGFHMg4/aPj6fpr4g9twKuSIQVbaCtEkEotPzigQZiCeb0a4PG1DhSUx98cUX4Xh/OEiWlhqXAYfTcS2HqxwnyDAviCjp487JU9QX4hYb8aOcAgFF85pbY6IEqXFKTKlOtEUYsq+4pQ4a726ZyTymOmOBC5GJDYxF1IOspr4mrtQ2EUcdP65V7ARbydM4zmiffljC+RoHlH3/frTMJX79mWt9LRLCqJ9yRpzbw+EQ3/4MrD6n/5x0pXryV/mDMtOcb+PJ571IAo9EH2LLCbci04KF+gqMX78+SH0oQizj9ugokpmcFD2bz4uda3vhOGQ1EYm4j9pCLJycRCtP7iNCEueoT4gPkdXAXvWkvNNxtPgED31XggyL1TJbwGYZ50ewVKwRW6enZ+E4bUz2uevr6XmHMhcloRAsN0pSFM80yqNcL4tS5oOvv46kYnIJ+ZPtr//6r1MMEg+TSST2QYK+uX8t7Ds5nDrqtQptVf8yn+h9EbE3PY/l+POsz9UrK8vi9DD2F/FObmSL8RnVFcGzX1pt0q6trVhnMIHAykZ9sCfW+Vi6Bmw3NgssqtlWV3vFxlrMMaP1YSqf8ad79Qa9gh/zsPUHWJfH+vAMe3gYyz88Pigm5/GZBzvluZ5tev2iXxL76AvFRrTfjeM+Yg9lAAAgAElEQVSIGJb9OH+3tyuLUsUMWPozDraj2jJZrcIi72UEMgIZgYxARiAjkBHICGQEMgIZgYxARiAjkBHICPzpIJDJamVfZbLaxTagmax28aDOZLUqfjJZrW6zkslqcexkslpcEMtktbiIl8lq0doyk9Xi3JHJalGJJZPVDgMOmawWVZUyWS3Om5msFkkrmawWiU1Ohs9ktUxWy2S1+D0rk9X+dF7A5ppmBDICGYGMQEYgI5ARyAhkBDICGYGMQEYgI5ARyAhUCNTIatgVVPY3leUctgeuwuGKMnphPCh/1Vq+LiuWZkuQ1KRKe4tmByw6jvuvRWWNEV7G4cvRsvXsuIl3FF1aQ17EVclqrlzCvr8gbMPHVVi4b6s6mr1o5JwuZbUmMSqUV1qBXDa4XRXpMspk/kvny9zDMbiMglrzfP27qULnKkddmNf6tVQGcsyafeHnt73ovUx7678Eb7fN7VLR64qHrhi5TH08JpvKZ7q+KyYvg4/HZ5eympOT9Kt03bsL5zeNna4607+uaOVjR33vymqu4OW5jfo52c4XxNpw87HTNY6a/d7WdlcVoB1talWj4XpSy1gsKls9v1ZqFs0YQZ2gbZONTjMGUUNp21ARUP3r/V7KaJQ5zK1CVc5lyGpuJQWpSypH5H/vizZlNZQK3K7LFbxcEU1qBn5+f6WyrPJY8jp7zLvCEee7slozF3DdyGy5UHtQ/VGWaFNzoUwpirhdk9fZ+2xyUtmoofYhuyzs7VLuW1RWsChJVP1oqnWmrBbiqpzHKU/Kap5L2RfOrvzUxMdV7t6srNZPqjlu7VdTVjs9LlB+YxuuDoqNzaiKNBigRhZjdzI+S/3i1p/UJT2TmCWlW4hRf6m+UJbUVPirfvEc++j+g0rJaW8vKWPQt1JWQ2VHSixgJQUmSDnCFMUMqbgRp0mpzuzEuLbNerWZuzyP+Zh1VRyV31RWUz1po853G0qw0rVuCdo1l03mk8oirocaSXwqqz0bWE4DE6krvX6BxVpUj/G87c9gj589CQomMQYGyeaPfcWeqzmCX6V6dZzGi1upBbWTjUgQGZQKLipfqiaMTSlF0XdSREFtSse9DijhuE2acgWWYzWlu3FUm/G4dbx8juCeUreC0CO1HOLriy8+D+X88lefFhsbUX2Qeir+iUkpRY3nRRE1aKK17rVSTYiYl7IaNriKW64dlepl13dvFDvb0W7tBz/4QYFVIdtoVKmBHrx+mSwLXz57nqx1UZSRStbD+w8KVHvY3HrtvQ/eTypDPgYX82kaX6gbSWHu1vXrSbUGZSBhe3RwmMY18SXrO/Lk5mZUtokWhlEtZzCo7CyL5WpSB7p9+51Un+fPXiQbUFSpNHYY+8KK+0hRD+UizWvgqvH1+OmTRFylHVLPGs+mwY5P23/8j/8x7P6ff//3qV0oq2m8cK76lLpIYStYOZ+fh2s3trdMBWtRWaM+f57GBappKEkFTNbWisksKlZ6nud5QIpfKOoRH2xvvXU7jdmaTe1oo2YHWFn6TlMuADO19+DoMI0pykexkA21K41frGW//fbbcJzvsKoP+SrN9cte6jvyq+KkOTbVX8SLxiZlaExR3/v374d7Eac6Z7RWKXeBueKZPlE8UI7yA/uykQ3KWqdRWYv7a2y63fNwuJqUlFDbkkUs1wgr4kv5lPykGHY1Jrcv9rwoZTXmPI0VsF5fj/mPdjx8GBVCuY+rPW5txnFP24SHWxlzfz1nRuvG+CxKHhRRG1w1JsBGccS1il/q6xbQGg/Ud3c3Knu5Gh3XucqalMli7o/zCXVIKn6npwVKrmqj8vT5eFyslipcrnpFnHlbjo6i+leYm8vnbc5Rn4PZq1cvUj8L5/XNjWJmFu3CgesU78F+ubRc5nPhzHieTOLzDm13K3UsidnCs2Bpe849k+Lk3l5x/UYcT8SFYoD+/fzzaKuLauVK+WIFtTvyOZvPk71+Ubx143o4jpqtfw9bzGMdyHEoYrIxjkeDWA6qdgcvI2nf1U1risC9XnF+HFXrwFv1p85SWeP8/mos05UQg/JvqToPDhqX3Gu9VFBjbA/Kl0So8g77sZzRxqgYlPagYNBbibPj6hAb9vL5ZZW/UfHu/Pw0KfMdnx4V81J9jWg/K/fJobJPBZOkTLq9nWxAXbmVz7e247xELCuWiAs9Jw5Go2wDGhDKW0YgI5ARyAhkBDICGYGMQEYgI5ARyAhkBDICGYGMwJ8yAoGslhZuexXJpmZnacebxCM1/o9BVnuTU+cfm6zWtuDtBA5fTPUgaRJu2ohdnPMmslqN2PMvmKxG2y8irwmbNvKZY+W/pr8q2c6vvYiMpbo0CUxvGuSXIatRhi9ENWOieY/fh6xGez1+HNu2uO2Kzy6CncfnZchqskpRLHTFQ1t+6YoBr1uTrOZkmTZiU5Os5uTILrJaG25OUAMHYe5168LQr+WcRHiazIvJNC4qz2d1skhloTWvkbdUZ7fL9HHXlbdrMbesSCRa1PaYjeXFRfzf7sc3k9Wc1MVikXBxK8wmWU0LU9S/6peKUMhxLfY7yYBFVydFqf1OSKLsldKep1dU7fK83UVWa8akk7HUj96/G2YN6ZZULL4muzSzAANfLVo266zYDuWXfXF6eJoWCVmUE1ltPDlLi4CLWWUp6Opu0ZYxLiBDgtRi2ny+KBYlwQ0yTSLWGDnb+5T6tFlkemw7yaaurDYu1tbiIiExpoViFpLVj5GsFhcGwU12n4N+L1lbQVarFuGxAY1xefD6dSA4hI3F8pIsxWKqjvd7vQK7VrYJGE4mYR9CzvUbN8L+/rVryW6qZ7aMWFXKandjYytZOnF72Wu9fPk6WEWxPX78tICAwAbBZTaL9xqPp4EoxIZtn6yhlvOi6IeF0aKgSzw/6Hi/NyiKldheFrbnpfUmllUi9q0U/WB5GO7bHxYsNAfMe6vJMnU2W4RF5wjVSqrn5uZ2sb4eSYGQj0WApY3TaSRXYRerttCP/X6sM4v9yo0DrLBKMlBoT2nbSruWi0iIof9lz8ZfLWRzrcY752mR/+jkqJiWsbq60isGpaUj+xoLjDOVQ1wlm9GTk7TveYnF4c31ypprUNZ5Y50F5Eji6PdWi3lZZ/bXSnyu799IMcn5Ii+cn42L07NoNTeDTFA+1C4K8phy0EqyWBuPsfcVSYj8HPvr+Bi7uNiPt2/fKbDbDPXpQ9iNJz1+/KT453/+H2H/N9/8umbbqnwIJiLoMPaHw4q0+/7774drIRncKOP/5s2bKV9BumIMsLHAv7URLSN/9KMfFXfvRtvQmEtj/U+Oj4t7974J++cnp4m8AOlAhM7Pf/VZsJ4L55yfp+fG2+/cKe7ceTscX1vbKJYMiBDD/dR3tCnZj+7vV/aX2J+WhAWIGG7HKVLX2fmRkdUGKcbCfFva72HPJ7LA++9/GEgXbN/du5/qHPNf7Be3/YNQpHjmnprHIaSJEAb5T4Q2jr/7QcSf/pHVI3X/u7/7u3D8//rP/zmVc3Z6Wrx+HUkf3357r7h//7uwT59imclGbJOD2F4dVgRZxiWYsq0YSSsQW9YiWW24tlZsbMWYn83mKT/TvyJcvHPn3WSNCnnydBxz2tnxSXFWWgYyhyg/n56cJ+IgY1H5gfZ+912s//HpSUHMsX388ceJxHR2PkljGfKYCGTcR+U4sejOW7cTQW17cyvFBucqD0A+ow/YaJfqCflFxBDOFTGO+E/PXcUikWicAMf5Kida/cUx4ta65BkRNLFvVX7juNoCoUZkU7AV8YdzlN+IDT23kd+a3x+czESb3A49VCrYUB6lPAHu29u75fGT4tmziI3bDxNT5L0QI8Nh+oz2qO5YUzJ3sBErIhDyjKZxz/lOalTdnHjkuIKpk9uYc0P8muUo+26zGObHUuFXHHXuKfyihWUkfhGDyouB5HQSczaWkpvlmFjbJA9VxLvq/LPUDzu72yl2uF7kPJ4JFDvDtVGKTeZJEaSYm9dGcVxCVhNhnjZpHgMnCLVsHFP+AFvZuW6trwVCP5vb265vrKWxBflJ83m0j47kT8hqrw9eJtwUmxCZReBk/u6VZLuzs5OECXWT3Sf7mk8+/vjDROTCDvrVy0jy43mlXxLCmDN4DonbotgYRaI18+taafmKnWavbBexp2cKSOv68d75ZFxMxnH+oV2KMfKQrEL39naKcUnixZJUz7nhGbmck508x33Ss8ywImNznfqFfdWnPxwVr8LzIfnsvDg5LYl34Tkt5tetbZ6tSmLwoJdiAIvVZH28vp4wZ/yLyLiGrar9WDR91+O9nX6jZO/wNE5KcC/151LfH62k3+fdxWUqdNX6XKbMfE5GICOQEcgIZAQyAhmBjEBGICOQEcgIZAQyAhmBjMD/WgQyWa3E/3dRVstkte7gbb5MzGS1iFUmq8UFpUxWq+OQyWpxYTuT1SrSXyarRUWXTFZDOTWT1cgPmawWnyMyWS2T1TJZLT4zZLJaJApnslomq2WyWhEUVjNZDWZlJqv9r329mu+eEcgIZAQyAhmBjEBGICOQEcgIZAQyAhmBjEBGICNwFQRWzo5eJ3+4eVHZWbryRXjpZb6artKkm0nlIf673XhzaXafNVWkS9iA9ope4cppV2nkpc59k2xbo5Cr/nL0qudf9Zej82n89fBlt9ovf/t1pROV4faCTTWyi9SiQgS4D+slKnURgemyKlW6Tdv5/svoS1QnkMralN6a17pq12XK1TlN5TYnPmrf6+yKAZRxFfy7+sKPu/JcVzv8npU9Y/1sL6eOeSkXdEmQmspojo+X24VbGz5NNT71QVMNUb+sd1UtRHtcPc8tGlVXV3fzPmqOnba4cjUvlEvG46hsxL7K5xf2+vW91w2Cl9Q7OF7PNRF3qUpcDH/VR03lsDZirpeF9aLa5Xh6nHu8NZXVpAjC8WSPtL6elDECPqUCE0pRTZsg6uIWmaen56m/UAhTmV2Wmlj2uGKZync8KUP9LgIV9+VcKSq4coVbUqGk4taoKh/VDrWdffUjnztZTf0elTSiSoarn07OsIOKi/f81T4KG7KzpG6uOpPy/Gye1I9QD5LCBipZKGWwDczOL8ZlnG/Ax+PZVQk9H/txjaOQK0o1LNq+uxXVV1AWkwKJW2QGa7ZSLYz2Vfajy8rubRUb0Ehk4Zy0jxWWqalh7RXqTztkSVnay4WxS5+W1lnDwSApq13f3y8GpfWhVKVCDMymxbRUTUNFBrWOmANWkr0WqkZPn0YrNVRqtkt1rtFoPVhIsRG3UlZD+WNzM6pt0Bc6B8URnRNVnCLBcTjE9q5Sp3PlM1mjonaG+lzo08EoKZ+xL3W0+XyZjhMPUkej/NEoxh77rqbm10pJi7Zrvz8cFENUqrCzWlszC0Isj2Nf0K6VMh5QOJKCD4o1iufhoJ8UjIgH5aWD06NiUarcoJDXK1XQ6EfPLYpJiB1SusJmVOo6lJksIPuVHSTjTnZo21u7xbX9qDhEXj07l1LaIqnWcc7mVqmasrmTjpO7ZvM4TrEVc7U8qd+h5KV7sa+Yn07mBXaVuq/OeevW7WL/+l6Mk/Es1efRwyfF519EO7cvvvgijWvyh9pIu6Xs6MpqKIhJ0QrbQSmrkYc0plCpOT8v27LsFTtbMeZRVZNtKLH28tXzcPzg1ct07WI6q5Rw5vPi3r174ZxPf/nL1C/LRWV3+8GH7xXr67Ix3U4qdEubH1GaUT1vv/12UkEj50/OI27kDMUDCm5SeguqPqUKIHEo1SCU2pTrzs8mSSUJlS/d6969+8VXX30VyienvfVWVIBjrvj000/D/stXr4qnz56E/SdPn6a6YZkqtS3i/Og0xhI2j8IQnP/h//m/w3HGxX/6T/8p7P/93/99KodYlg3h/fsPU55BXUnWj5zzzb2oWEZ+1Zg6G58H2042VPE0pqgz45yNtqq95ChZTy5XVpLK1/7+9XQv8JvN41dLcuxZqVxEG2W7SOwoR9Fuza2vXh2keCBPyy4TtTkpnE1mlQ2oK7M+ePwoqXVtbmwnNaf33ns/KRRtrVeKWMSC2wFLeen0+CQpa9EGKerNptOkoocqmDBEGalNyZhxJnUv4lBtjEpplWqjyiHnpVyHjWVp3cu1qgMYKD6japkU72ZJNfA3v/lNwJ6t7bmGuirudna2Ut3dShQrTqlPgZGeI4iPs9P4fMom63mwlDId5ait1PvGflTHo+6qL+ejJMeGSp3yMffxZ0W3ddVYdIvPWG60AfXnVtotZd6AfT/OXfG7ZpwD2Rc+1Je5j4041TMIqmpSvoMItVrKkaKIpg0LzWQben6eVD5RT9XzGnkTpUC245OjlIfIGepPYmU4iOUuC/Q24zM5faXx5za21FkqdJSPEhqbqzeiwrU2jGUeHR+m+1KmxtaNG/sJB+JP9siUJ/VJFMHUp8SGrKdR/jw/jYqNh0eva/Eru09i/b2774ZzPvjw/WSr/fLli+L48DgcRxF0VFp5LpbzYlH2BfJgUhFDaZZnEjYUXKWoh+qcnjFfHRwU56Wt7snZWU011VXThDl4npR1IG6VD+g3tdet4zmusc5zjVuCK3dyfvqOOFovXh3FNh6dHKcxihKsFONGG+umjrZI9rs8t0l5k/5X/uOeO6VNNzkglTPimS7GNu/z9M4MhTjZmLrqemhHqcTK45MUB+vvP2I0arykoL9g56rvuy5Tpp/j712u+q7pqvfK52cEMgIZgYxARiAjkBHICGQEMgIZgYxARiAjkBHICPxxEKiR1RbGMesiq3UpIv2hyWqrpRXPHwyWPzBZ7Q9W77Lgq5LVeNnnZB1faFFd/cW/E3W6XkT+Pi8Nm1aSXtafAlmtST67an97GytLx2VaOPSF+fDqWG+Vr2ix6vXqwrjtpXCzPbX8YB866apO0roaWe0yZD6vk5PkLkMO6yJUUaaT1YQzdpzeL11kNR8nbXailO+krmrcVcQLynALyzp5K5JRptN5qqeT1dxaMeITcY8LFXG/mcPbxm0zHt9EVoNw0tYu6t5GWKN9KpN9kUVYKFM5YeFOxKB+1S+cn6w2sTUsLXB8censrLLCnEwgIsQFHBZ5tLjHv9VHk/NpKsfr6zg4+cxjDMydEKNrqI8WKlmsc5ydUKW+9hhuLqL6grPivhbzsyoevM5OzuD8ZE3U79dsWLUI3CQUql2QCpyg2kZWczydzOf5yvNDrf7TaVqMZ/1MhAb+JgLfsk7K1D2wBFScEAs634mDLCQrTpz469ZofJ7G+xzCaCS4cEwL5vxVfFD/9NgQFrFjz0Dy0eIqddAiNguhWpCHLKU4pD7Cmb+KSc9RXTHm2PrCNQSBNvIE92oj6XJMJAnu72OqbVx7XzfnIp1POfNynqKtmJGGrbRkDLl2UZGHXBlofHqS8HertmA5VjL1sDbrD6IF3dHpcUVWM5ICn6V2yQa2JFuqLw5fvU6Ykx+0+MwCf4qZXmXTzDjQObS9InstUp+ygOwkCI0dylOZbiemOlJfJ7i4FSDx6IRUxQnYKv6JH6nrQCiSpebLl89rqq6qm+deJ8hCZNBiPqQEt6BzyzEIiWzDlUGxtxcJI++9925x+/ZbSlPFi5eRpHVydBwIGGynRxVZEKKKbBwffPcg9cXO9l4xGMa8vbm5kbAltpOd4giCZiRUUUfVGetekTv2dnZT7gVD9TsEvi+//Dxci9WdrqV8WdZ99NFHiaTz4P6jhCH9q/KfPn2eCB3URQSQ1dVB8dlnn4Xyv7n3TSK8PHv+PBEBf/7znxeUxYY1p3IF7RNZ8OTstPgf/yPauUKi+ff//t+HfexA1e+QZWRvCgFI+9RHsffk+YtkYXn/uwdVLM2mydL0Jz/5WYrPg8PDtH/3zruJnMJ4FLkQ0pjHhua1Zy9eJsxFLqHOWC4rX7gt5ng2TuSw589fpj7Cxk/9u3+tImtM57NU/jo2u+UGWU2xNBysJcIfRDrFDDk85ajpzOzFF+m5ArKaiD/Ei+Ya7FYVP4y1NL9vbtaI5m2Ee39m5jqRzxhf2uc6zQUhH5YEaCfLeGwQs4k40++nMcIx1c3nbbXDn6HCeDyNZBriS+MbkpPIQBDIROQLRLfS1pNyTk6itTWxq7irkXWGWARXNqAi6VGO5ljuK6Ibc77mf+6pXMucqjmTvyrHyWfUQ3i4hShlOFlNMenP65HEW9qATyYpHmn70XHEh1yv/iGOIa+xRYvJkrQ8myXSabQ9l0X2pBhPI7kX3Kal9Td1GJWkUM/l/gzo5GHGm3IGfaX+5V7K/cKPe4FTyUeq/biAcXDtWiRdC0vVTcRXCHvqU+qpfExuUr6cTifFYhbJ9kfHB2k+pI2MI+GzXdoIB/KcWZeul/s+z4Tvu/NKZXj3WiRCg4/yh48/2qK5EQzUfv9Rg48JztczGngeHsR60l6RMn1+9vEH5v68qfzkdeO+mp+DlahsWCH2lc+V1F/xH8ajno+C1XWc07jX5na0uIWo5jbCmztxTO1sbhXX9yNZnX5cLy1xvf6BvF8SNP2HPiEPVr98SGS1MI70PrD9t6fhftq6vnPXTvoe/5HJat8jmLmojEBGICOQEcgIZAQyAhmBjEBGICOQEcgIZAQyAv9CEMhkNXVEJqsFJJoEJl+89xeTbfGbyWq/+6jOZLU6dpmsNg2AsEiSyWpFgZiFFhYzWS2OlUxWi2Mkk9UiCSyT1SIOrqjDvzNZrSgyWS2uuGey2rcBh0xWi/GAwl+b6mcmqxVBMS+T1YpAXspktfj8nclq8Tkrk9Xq39czWe13f/eTr8wIZAQyAhmBjEBGICOQEcgIZAQyAhmBjEBGICOQEYgIrJwfHyyTak76KWX8dbLIR4gntFnXhQJKCy0sHKrt+7cB/VNXVrsqkatLvawrcK+qrNalrtSsp/7dtBe8qrLXmwZcl2KfX9fEpOuaNiW25rVXwTf+cv/inxd3kau62t11f3/p6/uXUUG7qI5vwrdLTaoNSx/3be3TNf4Lbql6vSkOLvN5G3Z+r64X545Bl5Jfl/IT7nR+j2QVZ5ZqfO7qa9p3y07a50oYrqymtlOHNuWqaGEZlR+mtsjapawWcSrV1AoUaipltbZ83kVUbcZkWx+Nx2c1xSa3vHSFJ13r+YT6u8KAznFlMuzyRFZz9bgVU1Zzm63xeJqUQMbjSVI5QnlAC02UJyLL+GzSqiZF24WLK6uxr/5tKsMpPqm/7oVSgo+LNttWV6Hryieuuuc2l4PSmgrsXG2De1YKZNg7RqUiH0MeP06Ac4tS7Byl4EHdvP4et24R6IpcbXnc46pv6mXUUWoeh4eVrVRUKYkEtWKlsl6lbq6a5nGidqKY4YpW2kdxRWoV6iuKpwwpqHBPV8lyAndS/1guCuzl2O7evVtTIZLKB22ScpIrCHofgX+yHTSLOqwmXRUnPbMtK/VN6qg+CkoypeKgjwuPZ/pR53BcY5D7S8HGMXGluqAqV86JTg5ziyzKlLIa52I3yIZaTlIdWUZVGrZXr18kNRssvvzZQ6o+ZydHCR/q3i8tcSezSVGKfBUorqn+rpbHDO4KhUnl7uAwHUctRooxYJgs3GaVtS7tSlZbFifUV/clz7ilr3CkbI83tREMPG/oHBR1VAdixhUohSFkCqm78RelMjb+KmZkIau5W9dSnisIKh5Qm/FYkvIOijRSGeQYFrZso96wQL2K7d137xY3b8Z9xtGr18/C/vnpWdErrTZfv3ieLDK//PLXSZns6OAoKSndfvudYq9U1MEWW/a1KMxIdey62SDSX8K5v9JL59zYv576izjCvpHtF7/4RVI+e/zkYYG1Hdvt27eLv/iLvwj72GLKDvCXv/hVUuwBG9ngHR1VKoDgxvVsKKuh3sb2xVdfpPuiICWLz//97/4u2WiiCCRlpNlykdS2UFZTOdT/r/7qr0KZ1FHxMzk/q+wsT09S7IGH8uHjZ8+TfeeTx0+rOXc+K7A7je39ScL/9OwsxeSdt99Jak7EqpTVUDCVKhgqU1LH+uSXn6bnAaxIkx3jaJSU2MiTwnxezFPdUKpzi1IpHaEOq3GBNV6lqFdZGN5/9DCpx2Ghqz5y9TIpddFebGQ9zlXPk+PjpND27bffVqpfr14XxydRZavf61djeW1UU1f18e4KYG6BrXEEBljtsqH2pLxBnGosExfHx4fhHOqv88FDWIGHxgXYSvFOmDHmlUdRMpMFJ3lQGHNcG5hJtc7VLcHr7dI21smfjBMpLdI2t78cDaJSlNt3unIueUr1IYa0T5nKtdRHNoi0ydXAlP+iLXl8xuFzqWdxndTLgmpXqfgZf/hQkZyVv6PqW3zWIN5lCU59NG+ACQp/bFHBq1JiPSxjhH57UdogU46rms7msfygMlyKiPkzr5OimDfUt/UcU6nB+o84wEF5nfvOSkU32qfxCoay9fZnEMpRrFGG8Kfv1tajsjN9obiaTMbF+OwgHMcqVH3Bs86TRzHXEsuLWbRn57q18nsM9blzK+ZdrJWVD8Iz5iTiQ9xKWS1atcZyvG4c133pIz1nuYKzK+0RD8oN7B+8jmOaZzWNBf/e3/zup37kvsonTXU6jeNlb6Xoj0qltOGgWCmVzHgeVJwTJ+dlH1EPjR36SspqrrrH+NJ9Offmjf1Qf+Jkdy/ux/k52r+G8npRhdaf3aKyWkncXdS/F8jmfuUSoujN74jN7y/hxt/j5t9f/Lvs93iLXFRGICOQEcgIZAQyAhmBjEBGICOQEcgIZAQyAhmBjMAfGYFAVtM9sQFtXWA2Ipq/wKuTP65GVvN2LkoSRbPtqWIsDGgl8g8F0L8wZbU60efNjXbLjDefHfu5jYjk/euEniYZqO0ebyJEXVQvX0TvIl01yVtXIatx7zaS00XH216CdpHGmnVuu1fbC1bufxFJSJg1++oyL2u78LlMu9piw7HqakvXOVrEukxstvXJm2LLSTYX3eOi2O8lWngAACAASURBVNJ924ggLHzqOGX4YoX2+byNoHYZstp8XpE/qIerfag9LBq5lZSTZvy+Xv9EEgw2yr+96tCFR9P2t15mhbCud3JJk3TVdg8fy03bU7dBTCShQYV/LfaMrFa31ZuZZd60sg4cDhNBp3bfybyVrOZxRTuctJTmzcWilUjk5Da34nJCkuPs9W9iJkxYANPiNAtxWhAbrQ5qbdRiOVjpfO7lseqx5IvoKpPFPy0Aol72JrIadVQ5LPj5wmwbYdFjgNXajXJBj3NFYMJaS2XyV/vLoiIaEnu+ONZG9KQ8x1RtZ8FPpAGOeX842cjrr/gL1lClVdU5dmWlZS0LrlpUZ0FbxDvq4JaRTp5rI8OBoa49PTuu2ZsmkqWRjZxMRnlaqHQrSbdnpd0iZnG+FmlZBG4jWboNZSQFxGc+J8lxnRMiRVYDK5HV1Lfh2pVeGjtYiGmROY616pmyIllA2ogLy/PptDSVLIrZYl4sy2e40WCYFnLBQH03MMs0jomEdHxwmGKbftNiPovbiZTcXy2wIGVzkh8x75hqjHCtE3A93kSycdKE24By3O3udK2PL7c8ZsH7yZNotekL4MSaCCvgKbIX++priBfCnLhW/RUXlEmfaow4mS8S70p7tt6w2N6O+zdv3ij29uI+pNKTk6OwC2FCfQFZ7R//8R/D8c8++yL1xenxaYo9yGrXb0SLzH4fTCJRGws8kRr29/bS+f7surVRxfbm+kaau4mjZ88ieQ4C2Ndffx1xOzlMhC2IW9h/sr333nvp/F988mmNrFaN8YrQATlGBJmVlV7xzTffhHK+/vbrRMbi/rIKhawmohhECZHVin4vkbEgq/3mN78J5VD/n/3sZ2H/xz/+ccJzOj5POROrQSe8iiz76vAokZXOzSYbkplsBe/cuVuRUGx+2d+DuBSJiYxfEf4mk1kifUDc+e677yK2n3+ZyBez2SL10c7ubmovVqsi9sGlFwno1auD1Jajk+OEyWRckZJXhxURfHNzO43TF69fJWIZz2zqIyxbFcOMLY3Z+WSa6uYEKPK5iHeMLe2/fF4RaoPSVEmW7a32U505LqwYIyKxOJHXnw0Yo5DL2MBD8wJ4iMxycFDZEzIeUT1jI5c4UctJpcQum2KN+ysnMf5FhKN9ygH0q3JDrHu0IHQiFOVcKwkxfOY21yKvMj41hxCza8MYO1yr/OdkNXKbYp92O6lOuZHcIVxpv/qTeFTsgIVIZvSzCF7UZ2835pImeZv4ZKPfnJgl0lv4UUNJkncr70Bim0VCFbiKrMb5R6fRVhKMHz99lMaNMAl9MYkkbeq8KAlztFExRf01DxCbTrxTvHC+PwsIW+JA/Uj/np9Fm07mNidpaU4Ilp2n8RzK45mKjTyi+lB3KasRG+oLiMTjs5jjx5OKuMv9nz2piNMiq3Hd9mYk9gfi5e07YR+ymvqLeIDcHOswKbZ343zi854/dzB3iWjJvO42oHp25lonlmmeJ44UAyfHxE8kHfo8z78VG/xV/nA1W44nku1ZrHu4DoJaaXUKyXZQPid63BJXiTTeW6lZW4/WI9GNvtAzF3VXX9O+9bVIIqRf9q5Fojj7aiN/V0ur2fBsVf6QIZxYPmZB2vTvAfwQKHzcq8j5KyvVj3dSA8udi94JNM/9ff+dfuxgPyR803f7q9yzq6yrlJHPzQhkBDICGYGMQEYgI5ARyAhkBDICGYGMQEYgI5ARuBoCmawmvDJZLb6YtJd/mawW3+JehhSXyWpV4mkjNmWyWimd0KGslslqle1pJqvVcw4jK5PV4mJyJqtF4kAmq2WymkgtmawWF+ozWS2SXzJZ7UV8GM1ktQBDJqsVgdyayWqZrJbJanGezGS1i1+UZrLa1V4k57MzAhmBjEBGICOQEcgIZAQyAhmBjEBGICOQEcgIfB8I1Mhq2BW0qS5hE/AmNaar2oB65f8clNWuqpR21fOvyLWLazmlFUrzXuprV0jy85v7bWQuV+25TKC6oo0vOvq9mr/cvQyJzNWw3qQW1qynx/ybfrXbVFLrupfuoYVm/VvldymoucJTl0Jck2jYLJt/+zldBLuuOvhxV9Zp9kNb269KVvOYbJbf1u/N+GmLOa+Xl38ZbLGgcjx9jOi4K0W5VSV1a/vVuStpYespJQdvn5fZ7N83xZhjsEQ2s1RW8zKb+7omqEaV+aGmgGWFej1xtmmdO+z8rl/eu2KQ4+bnYwPqanbKL94vnitQfKmub1eR9PNXlpUloo9NVy+jPO93V8ZytS2PRVcX8/5wtbCu2HA8dQ7XSTWnpnbS69eU1aSGERQqSptFV4CiLm4RpHsFFZFJVNVApUnqHE2rTdVBf4Wl2oUyitruioCugObjbj6rrDYpS3WtWxZVWquobbhiXMqfRYUPmOl+w8FaIrq5NZRbK3EvqVsEi8nSMpX9NmW1oJhYKpCgzoVKDxuqJlK4cetG7qu+oEydg2qKFlFdCYxzz0pFlOlsnOoPtlIRQZFDCmGoiUgdhfJcnUv9RH8q96E2JFUnVDqkkEP5bo2nuHVlNdrl+UH4g5nnBSmrkf9RP2NzhRCUOlSfSMKLhBvqk1QAi3mKB2JS7T06OCxOz6OCjRRu2KfuwnZ9tJaUiryveV6S+gqYSfFmd3s7XRv7PRLWr+3upXJcEYjP3D5VWKHopLHg9rUXWTYLN1deBBMdd4s4V4FC9Um2jMSFlOfoi1tv3QhVQr1JKiu0S0pEWBxKYcmVoriX7kssSY0HBS5Xa5G60dYI279IGltfXyvW16P9GHk7qfRMiZkYAyeHR8U///M/h/2vvvqqODiIyjyHrysbwrdu3U71f/vtt4qNjagwQ11Un421tZoKqeqMslqygu31a0pjUnBCBezRo6h6NBytJmtOLx91Gp3zxedfJcUn4kU4TKfzpHJDvyiWer1+Urx78uxJZcH55EmqP5aeUsk6PjlJ+XZrt1LkIj5lA/r68CAoqrH99Kc/Tfcan1WKQEHFsFT2efDoYbrvYlEkpbHe6qCmCKg6r29uJWU14kR5GGUsxTn10RgsVvoJN+Lt2+/uhbo9uP8wKWUdnlTji5wj8hQqYrt7e+H80cYojS+sRYX50+fPUs6cTSsVQ3Co1HX66VpXB18bbaS2EAtuv5sslc8rVTxyhtSKCrNFJmcm1aYXL9PY4ZjmIPKPk+yVf7zMpoWu8hvngAsbylIaU/Sj5gts1l1NyG2v1S/0ierJmP7hD38YykSxio32e47R3E4efPAgKuKh4PfsWST7BQWs7e2wz6ZneM9D1H1eKpMRc6o7fSuVtZBfV6MqImUKY58rfO6NKmXVjxeUz2iTcirKYlJ/ZDw/fBjtJtkXBuB761a0t8U2VWqM4LC7E+OOuNc8Rv15bmRzBTj2j0+iUhZtUZ8EldtSWY3jqMCycRyFP7ZAJH4W60asuDrtyWlUCGXeXTHVY597fQ5PuXZrK9nA0p8a69RLmKDCJtzIc1JWowypKDInKE/7cyL4b25GJTy37A4/FlhUzzjKGefnZ0WvkB3qeU1l+PQkYhKeKfpR2Zk6YN/MRgzcKHMAfaq6hXgon33AEyXFGD+j1EZiU3UgXjSfg6fmtGjPGuvcfM6u1GMZ91HpbWrfG/jc7cRdWc3V1zx+pMAI9klNdWuz2L4WrTn7g+q50mP+DKvWWcSQ49t7u2GfNipPUOaiiM/ArqwWnilKC1rG1sZmHLM8gyivMMdslCqowV62tAcNJ5bKaqjL+XN9+bgW1FE1Zl1ZzX/M2PUuIZT/B9jalNVCU0q132Z/X7UKXe97rlpOPj8jkBHICGQEMgIZgYxARiAjkBHICGQEMgIZgYxARuDyCASyWlroNVKav/jBgbOLuFMd95u6JWh1fGkvZFf0hoyXc5ewAe25J+jl23f5M6/I9uoiDHXd0AkMl6nUVclqPcPzMuX7yzwnDTTJTG2EieaLwDbyUJOM9aY6XZVs5PX0WG3WzclqXgdfaNfxLjJNF8GrSd66SvluC3jRi14nqbTVszbq7EWtkwW7+rStvsKvjah0EVntTUQlFkqvsl1EVlM5jlvz/LaX1s36699cq+udkORlrPbjQnxz6yJ+OUGtSfZqy6Xz+eXIXm3x3BWfNQwW0dKFzcd7s+1d8XbR2KBM2QldFh8nLTVzkZM80gJwv6iRTtKi38pqTXWsunZhNpT9mj1rG5msv7Kayid3qb2uYuV92rQ+VLs5p41oxefeZie3eeypHBbJ2saUE/tqto8sd8IYLBdghQ/10WKmWw1yXAvqTgziuBbinKyGxZVyOnX3xeS2ccjnvrin/ea5avtkHElKzfjk/KqcijQfSYSRVOeENuxBnUCnayEuuEWTYiBYW5VWbnwuspcvVntfNHMIVpRss/F5cXoUF5+ps+Pv1kpOVhN5ggVmt6hTnWmj+mI+nxW0jY1jIpaxQKt9FulFQKBdjrViAJKS6sBippPVtLgNDlqkJUZUDvVJ9nkQ9cqk7uOimXdn5TnLlV4tx+paSJAe/8J3ba0iEbBYuiiJs9PJpDg8isSmg9evi6PSEjScU94L/LS4ClnNrTnVrmKxrJEOdP725qaRjXppTG1vQkKqCBcq04lBYCx83HqVuioGnGDqOcHna85RX6g/OdfJLuyL4Ei/QzoLmBwcpDrTVp2ztb2RCFJcK7Ia5JSHDx+Ga7usciE1vPPOO+EcJ9MEUuZ6tAm8vrtn/chkVk3402kc2xOzyjs/OS2+/PLLcPzBgwcpho8PT4rVkthy9533irdvR7tDyGrEBFu0H4337a9AhouL/GzKUYP+aup39hVXxLbGC4QoWYKurQ8LbCnZIHoIN/pFRMDf/PqblEPAUBaTvd5qIvVwvsZsv7+axuPRyVG6F0QK5V6IRCoHq0HFCSSDnWuRUEO/fPLJJ2Ef8taPfvSjsP+Tn/wkjc0njx7WyGca47/++jfJihTLVhGXtndj2cJMufH0fJywpd+F29HBcXH//v1wPqQo5ZPVwSjhBib0JdvDR48rEu3xSRqPEIZEGoKYMlqLBMTdve3i+s2bYR/y32effRb2Ib8pp/R7gzRmsUZNRLGSYBTaMhqme42G6zVykCxxIXqk77yzys7YSclYBmvzeeHk6DiRYsAh5eGjimRJ7lU+oUzFJP0sK0fyh8gyxEIbATTahsZaEOPKXewrL9AOxSp94talwlnWitTDLbKVq4jXhw9j3zpZjXqJ/BTxqp4vFKeMw34vYkXZmse4p8hq1Et22bRTsU9sqT48uwgP6lnZj1f2juQ45UXaJswgqD19+jzUgf5wK+n9/UgChDwnUih1HJWWiMEesexrMIUoyQb2yjH0pchq1Nd/aCBra+4pshrz0OsyHsjNrw5ehjIDDuU8RjmnJbktEPtX4vM51woH6qY+5zrVk2Oyz+WY8g1xKkyIM2HIuB2fR7Id56e5bns7kdJ0T86hfYo78K49z5YvYtwGFLLa5FwWoudpXDK3L+2LH/bcbBDOmGfjWJ8W26W9MG0SuYp6LkoiIG2fzGK/EOtOttM8DAZqL2UqPzlRHHwq8mdFUiVOB4NIrqYf3IbVx7E/26gc+kv4EAMiQkfCX2wjeXxnP1pzYpWsmPcfU4TPynkM/EcbkSxIv6j88EMDI6spNsIPWEqyWoivMpaIX8UJZM2d0rrXYyAQzvpx/Pp4DD8aio+b4bnTyWr+w403fe+PJXz/W9v7gYsIZld9X9f8fvr9tyCXmBHICGQEMgIZgYxARiAjkBHICGQEMgIZgYxARiAj0EQgk9WESCarBSQyWS0GRJOA1/ZSNpPVKpvUN720zmS1im2byWp14hbjzYmDmawWVc8yWa20LCoVzvr9TFZjrGSyWiarZbJaJqtlslokK0sNi/1MVouqaE+ePEmkwExWy2S1TFaLynaZrFYnLGayWvtL4UxWyy/LMwIZgYxARiAjkBHICGQEMgIZgYxARiAjkBHICPzxEQhktWS31FBWS9UprZDayEw6x0SdKl+BRnv+nJXVrqqUdtXzr8i1q/VM169O29SpnFjSDFc/35XDLhPWEFSaBDFd5/XTvltQKC7fdL5/7sphbdddVY3M+6uppNV2L38Z6vdq4uvXtuHQbLsw7Cq/iVsXJm33baqI+b3eRFabz78facSuX0+7ulIXns36V+o+i6SWwDlt7ULVwzdXIPNyumKpbQzU+7OU0ChP7CIqOamrjfTWOYZMWY0yXM2oTdmoa+x7OxznQCTqkL9si3+PWy/Hf93vKkTErZQlXA1rpahU0+qqF1U/1vstqlewuSJUsajUsFyVqqkmpba4FZYrsbmSw2XU/mp1MJJsVFWJMeFj1vsu2DIhycci/UqvZhcopSY+d8UJ1Z92ufWkMArWVqUNaLS2ioocKKupTNrl1odtFpn0aZuymuc36iaMpuNJq51fr99UaY195wpzWBOlZ5jlMmHCeV4HLVTSLuEGKVBzFZ9LsYbrpABDPLSN8VCPUg2D+RfVHfWXlErA0+O/UkqbJ/whHiXbyvX1VGf64ay0uVwuK6VAx9/nTVf1c3UR2utWaliTqR90X/BT3fhMqjJBOackC/r4as5xbfnK4xMLUFcXc4W2pFSzrFTWnJgY4n81Ks/0lotiMi8tx87Oi/NpJKxwjsqhLsJ/tDpoV0rp99P5KG+5yqDnvn75YOVKXUH1pcwhHjPEjjB01RTqJgyJNY07+r1SbqmsKhlzUgfS2KWNHico6KhMzpGiFf0s5RkwkNISeEtZiM81rlFVg9jC5raGwpS/qN188MEH4RyUWhQbbne7u7mVMMHK9fQsjgUwOT4+iPvHxwV2hmznp8fF48fRHu/46LQaX7NlsCxl++ijj4tbt6La1nC4mtTa3Fa4mNcV9aQ201+pMKe/1Kco/QhTsJHCHGVKWQ0FLM8nrqymuAVDqQChWCbMGbMaXyjEVTEZbZXZuKfqc+36forVYHdXqjy6Re/ZZFz80z/9U7iWvpK9I2o5ylef/uJ/JsWe4dpaig0sAL/55ptw7fWbt4q//Mu/DPvv3n0v3XewNko4PHjwKI2F2+/cSXPuF599mWxbUaRTTsNe+b333gtl7u1fS/Z7T54+SzE8Hk9Tmfs3b6T+ZRz0S1Wr7Z3N4tbb0bIRZbVf/OIXYf+be9+mOmxubKf7YqdXPYNVzzNuA4ptqFSMsHl1SzwpUA16leKs50+PH1dPQiFMZaJiKCWlh48fFfNlnJuCzd7wt5V4UaOSfa0/w7g9MflBMexWzpy/uhqfB4gjjWviVLaqlO3PropVxTvjWxaZlFHN7ZWSI6p/Os44JLbZfJ4hZ/Hcxca4caWxjY2oJsV40PMac/vkPCqQurJaUIQq50/a7Mp3qjP1VJ1ps/AGD2Ec7TvjPBCfGeN3DeqWlCW3tpLSG8eFTbDCLC0gyd2qD7mtso1dKxbIy5fqcf58hB0tG3Wcz2Mb6cNl+c6Euh0cvU7naLxSxqw8P8RxWT6YqM7UTW3kfOFM/aXG6D9qIE7dWlz3ok9lA8o5Gjf0j2xAaauruz5//jTUmX5IY304LDY2oxIiY0n3QlntxbM4h7hVOJr5jCM2vhton5iVfTrz51qZA7ABfeed2+F86uNq8eeTOG+4/bLb2tKfytlgonnVn5e5l8+rOh8L0NKdOpSva/3ZUH3fjIGmzbsr9qqPdq/tFf3SdvPk7Kw4LVXuOFdzOHVxm3RXs9MzDvfSmAJ7xYZ/Zw3P7OdxLNAOMGVjbpOyGjlCsR2+x4xin7oaPnHiNqDVZ4vae5pwYcNilfpcVVlf5Vz2rz/rvendQ9f7rYvulclql+2JfF5GICOQEcgIZAQyAhmBjEBGICOQEcgIZAQyAhmB7w+BlfHJYacNaLpNhz1onRjhlco2oM0uuuoLsyufP7+az2IX6acrtPwld1fd6uSVahHoMuHqL1w5/01EuauS1Xgp3EaaaRKYVNfLkNX8JW2TSPame9VGy0qlGNT24ld4NO/hdb1o39viuDnGXWS7Zr97HbrIam2x9X2R1bpiyevVjA0nePn1TlrSy+8mySC9CC/6tZj0BTrtd5GTLqpP6QpULJcrKT49/pvjwEkzbS/pf2vcLEWCq8hwTaJJW6w6ActjskmGgyiU6ltavzXJgm195uRCxqaXqwVDJ4o5QcGttVg0rRatK/ITXBLvU5WPNZvOZ/En2VlO5mmRmEUqLVb4gqr3LwtBvtCke3mZntO6CGdepreR46qD25PRDo9n7fuiO+XoWtqnhV8nI7HvFkeJNGZWj5xT2R3NapjoOH2le3mOZSGtrf7EQtvYcRKAj0HWOluV9noV6TASGWN8c63ixwlzLMppEf4ispoWMylTi8Zc6/Zp3u/CbXY+Libn0arKFzyd4MVnijfiJBGqzK6RBWMnz4ngMhj2i9WSsOVt9AV5ylM80D/Y1LGxwK92QXaBwMIGaaYNW+7vxAEtPDr5zBeHqYPq7DFA24Ub9lWKP7fLDOOrJFxOZxVZIBLU4nNkkxjaK4+z+K1x7UQT7OoUD8N+RfLA7ktWkqPBWiLXro82io2NuGCLHRj2ZWzkEOW3UX81WaOBsRMfNb74KyID9fJ5QRjSv25jJoJAtHOLdpn0ufoLzNRGJ7WgliRswRNCAhvnQ2JiA0PZKVKebAEhGihOINyIsMVfxZv3LySYjz76KJTJ4reIPix4p0Xv0BdxLgCDV6+jwtPTp4+L58+fhf2jw9eVjePRQboXOVw4bK5X1mUffvhRsb9/LVwLEUTETbAXtpDVtDnRx4kOtWc5G4MQTNRe8NfCPnnR51nZX37z9b00fulDWaxdv34zkZDAWecz1ygHbm9vpdgAc+WBwWhYyy3Kyddv3EjWq/Tzf/un/x6ayfhVX9CP6vf/9v/9l4TJ9u5uIrNgc6rxfuvW28Vf/+3fhHJ++IMfVaSMjfVkBfvZZ1+k4+9/+EHKUf/4X/978Q//8A/hWtqnHIjVpuJt/8b1RKI6PDwqzs5jPPPsJ2ILhK21zY1wHMxVznBtUFy7Hq3yUEr7/PPPwz42oMot1/aupzkaYlhFKllPYwQiq8bgyfFZmvv6qysp/qmvSGOba+u1nJnsAyfTmi1lIsIMhqnO9PXL1zHHQgiclLaFaht/nVTtYx+bxjaSN9eovWCmOeitt6rxTp+KnEr5IpL+9Kc/TW2kfNn7iqwIOdTHushMxKLnM92fHLO+HslnbiEebEu3dsNx8o3KIU5FVnMybbCzPolzo1tbBqvBkvQLNlKAY+7RcYiRyoXUgbHDxj39uc/nH1k6OuGffAFpko36qHzG8eZGVGnkmOIRopFyUngW2IikPVc1ZX7FlpeNPALBmg18Nne20/kiq0G205xMOf3ymYV5ezaNPzpwwhl96IQ8zZ/kM7U3WJqWRCjqqX0+V79w37PTk1A+mPsPDQaD+D2d9orMyRh99Cja+TKnaf4hFiGVsnGu7kXbX5UE+PGkssIOzwWlxSTEtVlpmR5y+UlUR6V8kdUgvX7wQSS+Uh+R2wLhrLRAp40a9/z17y7qL+JH+ca/VxDjIjvG/optD2MMlmsgeFVjDgz9+UK5gXLcOtYJ5cLEbaI3t7eKRfnDk2N+OFD2BXHo36HTs9hinualoAZXEvKpnxNZnRCmeGBOOziMpGhiR3MaOWJzO45ZMNPzHeVtbMVYjd9p7N1d+fsy/5kZP5rQ5t8jm+8Jkt16Ovv73clkte8Xz1xaRiAjkBHICGQEMgIZgYxARiAjkBHICGQEMgIZgX8JCGSymnrhitJkVyaTiZVyyV6/cvmZrFZ7ieovVNnPZLX4EjqT1aoBmMlqEYtMViuKWSarhVhwgmAmq60HTDJZbTXgkMlqVb7MZLWofpPJakWRyWqRHJnJapEMxSYiSSarxWeKTFYrApEzk9VK4nEmq4Vxkclql3wh1jgtk9V+N9zyVRmBjEBGICOQEcgIZAQyAhmBjEBGICOQEcgIZAT+JSMQbED1wkzWFVRYvzplH4eKNrUkP9Yzq9CieLOymoOyKOoWePrMf9HZL20y/mBgXpGs1qxHl+pVassVyWq8jNMv7/mbfoVfrBTLIiLjv2blV8htdbhIOcx/2Z9iwCwCgxVE+cv3LuWwpgKZ2ye0KW+FeCqx6FJr8zp3qYJRjitLtcWn91GT/PcmMuBVbSAuUiDzejjOXbHc1i6vb1O5qo1s1OyXLnwuEzNtWDVJb46X16e6tlLBeVO7FdtvGuvNNr2pjR5XjC9XZvA6t8WtbI+ok7cVQo9+We8qU5QnVQRX4SJOktpQGFsxV7LbW4mkEO7vRDrtu/KWK134WGjuVxjWldU8L3X1r+eftjEb71VZLskGtCs+fYy4NZvnBFcyc+UNx90VWYpllfe4tspX1RzkamSkHlfNSThPFzWlK7XdF5tdBQ0Ck+ZI769g71RaW4GZj+U2DB0Tj3dXR/N9j3G/1pXVfL6gLkktZjZL9WGhTPXnr9rmynBJvai0AVX9gj1laQ/qaiROCL5IWaEt3nzsdMU/+hraaOOy9G5qzlMVRpVlUb8/SIoijNmklDMaJRzCovo4KsBQhggHtXgr1Uk4Jyi0zKIiyrBXqQM241/xQNlu76S2EEuuFuKqeFgqsqF44bh5DvK4VNu9L/hcOQqlGik/ocKhMt0iKyrkRPUj6uWqgZ4z/dnALXq17/mWtnuMKX7GZi/LPUebo9TH03IccZ3c+oJaTmkbNhoMUh/x/FMpKTL2ZRcbsmsoc324nhTUhsO1YjSK1s6oeWm/11tNdm6L2bKYLyIBZbVY1uxENXZ8fLkNKNeo3/WXY64SF8uIdQvWeiuaCxZJyYh+UUx6P6MIpDHmdSAupDBDrEmJCGtKEcukjMZ9iQERKFAwclVLFHbY+CsLUdTEXJFxaysq7aA8p/FIv5+PT8NxFHoePLgf9qeT82Q7N5tMatZ9wnNv+1q6F0pg2UNaAAAAIABJREFUqutsNimePY9Wc+SfpKq1WtmqopCTcvtsXhtrSf2x16spnEm1iX6RbRuKRlK0An9ZLj57+iKpPIG/xsj+/o2EOXhK7WyxWAbs2FCIcztGxT9tUd1Q4NH5HBubtaGsWlHGkgLVzrW9VLcvPvs0tZe6SzmHvhiXika3b79T/OhHP4oxv7WdFP6IO+WE7x4+SuMIPBQz/+Uf/kvxySefhGtRJ1KdJ7NF6i+U+2RxN5tVz1eor61tROIv1ynGyBNSWRutD4t5+b3g7GxckKfYUC5TDKDmJdxevHoZPo9lrqZ4QNFKsXF+NkkKRcXKIqmpUU8pq+1t79RUkmQ5iaWzWxXrWW5nazv1e8Q2Wu4xvqalPbFUjjiOCpr6jn555513wvnsC1vK4Tydr7GAehWxyHbt2m6KSfKBFNKIX+U92iQrW8ap+kiYoaymfuZ+rt6IzTcb40d5hfheXY12phwXBhx///0Pw3HujY2v4kJ1oX1O2Bv0qmdbn1dVR44pb9HfGsdOnneVUrdfpn2yLPRnn+YcKXVnyl5ZiapatEVjjv5YG8U4jbarsc78HQzjfAhmae4aj5OyGip2wpB2DNejUmdQMpvGOdztnYM6V6lqFnDux7mIc1Rvxp9i2X84wHjVOWHOLJXViKOU5/r9mp37UWlXSr6R4hp/9fxO7EghkVx/dFQp2ClOwG1rO+IgzNinLaelBfpiUVm7zuaT9HwU5oZyfIf9Ur00KMOVCmfRCjbmS45vlZayQeWuvO/1G9fSPEyO0/egb7/9Ns2fYOJ9r5gk/7oNazUnDIpru3Gcca3GL33n37NcUVfzIX2heECtTTFDDOtZ6ejkuJgs4vck3rEp/1EXld/ro5wb4416SaWx+T1yXKo3ci+Vz1jrlQ9I9MV0Vj1TqJ/AcHs3qpS6/Tg5ZvdabLsrVgfFvfIF3GRaqScT465cLKxcidu/E4SCy82/u1zmu3vbuwmVpfzQfM/h99O+fw9r+7zrmubxi+p/2XLzeRmBjEBGICOQEcgIZAQyAhmBjEBGICOQEcgIZAQyAt0I1MhqRb8iNDgZxXliXS+ZynU2vZZqveOyg5T2r42s5i/J2vYvE5DxhXqlhtVGnnKygtse+SKx73NfvQC8iATmZI424lGTbNBG7vEXhB5LXocmUaPtXheRrpwIIkw9PttIEZfBnnOcrHmZa7wtTczb6tZFrOJcb5cvYHe9LO16qdtWTrMtbddeFD9tZTbJGbpHnURRt4Vta7/nkHmHUmBXnzZjzNvZFlfeX05c64pbt5v0uoeFmtO4WNf8pbwWkVhw8oU7J6yIw+pkNdoi7FgYUP05rnJUxmViM465OoH4ooUAxb+Pa53fHLPVOUWy1esa7x5XvqDrx93Or2mh6OSqND6XFVZOWprNqvxZJ3gtW8lq/ZXVtEjlFpZNsppwcGvOZn85OUX9E8lVFcnYiT5tMd3Mz8r/XXmjZ8zuJllNZBcnQDfJam02pj5+sW5SPYM1UWnx1kVW88Wry+RDH3e0UfdyAmJhhHI/B9vG9jmrIkxATkqWr2ZdSl8rlpwoyfG2eY3+dOtM7EvDNl8UvY75uo2s5iQVsBI5xi1ofaEe/EVsas6hbjepOkOm0RjjrxZFIU7IQq6LrMbiqy+cKn5YXHUbU49b3cutKrv6ETzOJ5EcMZtNi94gLtKyUCxSC4ul3l+lS1cg7WGdyLY2HKU2rq6sFsuSWO9zqOeE0WpFCqR9Il+sjyCuRZIcdVZ/Yesq3Ha3N4vRMNZzbbRRDEcl+aLoFyzKs43PpwVWpiEcZst0fDqZp+Oz6SLtc1zXgp+sS5086iQF6uLEFLc603ik/ool8Evkm5OT1EbGgqxOT0/Pi5NS5eb8fFKzQN3ejkS0ra2dRCKAmFU6mgWS0OZmJHdshPESkxDr5uPxWdh/8uRx8fjJw7C/nM8SIWXQr/rX582t9e1E0OFeW1uRHHFyepRIdfSp2r4+HKV9+jCRXMZm8WwkXcao+tRtQJmjRYpi7AhDYkEYvn51WNlKmvUt+Ch+eBbQ+RAIKsvUzaqc169rBOJk6bddKdUxBkWswE5TpEPKl40sRC8R6R7eryxKqYvIWJCdRFi4Znalm5tbxXpJSKWNIlQ9fvY8jTt/Bv7ysy+LX//616EvIKtp7E/ny9RG7pmeV0tSBOfv7lxLYw0LPLULzPeuR6LE2fg0UZGJQ4hVbE5W29muyCmff/mFkXcry+brt24mO0NIchovkCfdXlMY3ty/nghBkHKE5/HhUY1MqXy4u81Y2It5YG0tkWIOjg75tUE6Lnwgh0GkYQNPWfGSe3ycyrITkp5imL6DpMYGQVHENcqBHMdG+SJHUuadO3fC8Z///Oep35XnaJ9IgPS3YopY03h10ngknMVcyzOFiFOQun7wg0h65PjpSSRjgZ2ehd0Ku9/rFf2SHMbYU/v8HCfxun0n8eTPfYqvMIeUzyDkj6dPIh5dW+yP6v0GOZDN517Gye5O7Fu3447xGXP82ek4kYe5/5Nn0X6ZflAepf7rJYmXtk41P5hlKnVeL62nyREiqwVidplg/Ucurmoq3Pnrz9Hed2Cm+RNi0/g85mPwd9tqPVMQ04odYi0+b9RtT7luWdpxcl/FOPddERnLbNgnk3Gy/oRsXJTn8KOW7ZK8iq2oyGoxxmK8kcNEVtu/vlfcuXs7HKeOikP6S7kcq1vlFbBSbET71zgnE+c67tjRlpvXb4VzIMQKU3DTGOEzkZnpLxH7iB89L1C2k6hkMU0OOynjZ7V8dqE86iuiG20fls8gnhv42lbZHY+K09IqnBysdlHf0SjGcxhf5Xe9YPFZ5njieWMrEgE5JqIsOfva9RvhOPetvrOOjKxW2eYSF8qp/n3ULUmJi7b3JxeRvdq+11z0HTWT1UKX5S0jkBHICGQEMgIZgYxARiAjkBHICGQEMgIZgYzAvyoEMllN3fk9KqupyDcRQi6KpExWiwufmaxWqa1kslpFtmyOnUxWu3heymS1iA9qN05s0n4mq0WFMFdWy2S137ZOBqNMVotxkslq6GJmshpjIpPVItkxk9XK59VMVgvxkMlqRZHJaiWZOZPV4nf6TFYLOGSyWvWdNZPV/lW9V86NyQhkBDICGYGMQEYgI5ARyAhkBDICGYGMQEYgI/A7IbAyPjlMNqAoq7UpJ11GWS39DDO+jmytzL9mZTU1uKmS46pOV+kh/4U1feLKaq0KZKas01SyaatDl4KU17GpFtbWxiaBqk0J7DLKanWlnEVtIVz3barLXVU5TOV0kb78+O+irOb4tGF+Ufk6vwtP768wwkyGrI0U6WRHJ/w1Y7DtWo+fNtUn3b8L/zYVLmz4fKu387dHhiurdZE+/XjTVtJLbBsv3sZmnLe2y+wmvWy3I3LLGLf2Q6FCv9ZvKoe5slq/FzG6SFlNcelEosuN946c3GFPzH0ch7Y+rRNJK8tLV/Zq6weONceXK8m5FV1q50qlOOG2mF02oNg8VfWvW6CKbOSKer2isuFx1TRXVqud79bMpgTWFUtNZbW2mOzCyse751LPhyhbtKkNUGfFpSsecNxtTJOaVIeNKUpMqnNTWU2x7X3qilZNVRBXLFMblr1+ZXVtuc0V3RyH5bJSzqvNWct2lTVXq/Kx05yb9JkrljSzUy2Pl88609NJIXXTZvwr3twGlLyhtnuuQNnC1WOk1IV1lpSrqKNbTLpdq+qKCoiUe1DVUN9hHyfVIlRDdK2rjrhCCJ9LsYTzpQTCMVcHlLJGU1lN9UHpMCmxLKY1q9xKWW29GJX2aaiJTEpbPVRZZqXPG/04WosqIhvro6TYNFwZBKUvtmDbNijnGxsX4dpSvWRtEBVclG+T5VtpScZxlGlmpQLc+mhUDErlYVR5gk1WaUEolTLaKEUarAzVXxCFg7JMsEzDQvck7I/H4BCPY1MoBSRX13OLz2DxVVo6oiojdRTa5VahKge81V/sJ/XE8ayYlNZ0k/EsqbstF1jMl7a2g7Vk+ba+tlmsrZeKN8P1pAxHl2xuRWW1nQ3UQ2OeRXVOlnjPnz8rXryMFof9FVTatuL5WxsWw1VsjFbX0jkolq2vRxLY0fFBcXx8GMvp99M5rpbHceW687OzygZ0Nq/Z47ktnFSGBoNKhSbYAZYx5vGP3aEr2ClmNjawkY31pL8qhZ+qT4f9flJWc7vV/rCyMeW+UsLBOk72rG4XhzWu6sb9pPyzXFR2z9RRY/+Djz4sPv7441C3rc2dpMwTaJZlrGM3qnJOTs4ShtxX6kDPn76olLjG59X8vazm1tFGZW25sbGZ6rmxWdk6kn9kK7i+uVGghBbG2nxSTErbX8aOlMZQrlI8U3/lvQePHqZ4RlBR51y7cT3ZknK+cul4cpZUm8iHUrzb2dxK17rqFDagajtKeYqr0XBYs9NVv0+m09R3qFQp16FG98UXX8Q2TqdJ9S2oSJYxxrnqa/DRtYxxqeJh1/fW2xErcrvOQWFJWNFfstLkOtnFSpGNHCFltXv37qV5gPa5EpVyJ/Hodt6r/VLRcm2tuHPnboypra2ajSr5jS2oi63H3BDycT/mZuJMY46y1Q+uUBVUx8prXe3J1Vo5R30Sx2hUNwYXn5cgE7Mx17qNo368EeMpxjDYCSvwU0wVy5XifBKVxlDMdBVa2dEypx4evo7nzOcw9MI+8Tdfco+oUqbcwH23SuXKoNhVvmRxFWZXlXUVK1fPpBxXSlO8U3fNFdxzXtpHutIY9ZF1M20nxhRfUlwDT8VGiJPS3pnz/PlxOateQFTPO2dJ0Y35QL8HRHlzfzeqfGHruVOqf8XnpnA4YDgo5xPweff9GG/vvfduTQFZMYBaLGNBMebfxWKJcRM+1L1Sj+0X25ul/ej6ViqfMlQO/SI1RmJeKmuUo7EInv5cpvzx+uCgGJcKvOQ84Ua/HJ4cp7oldd21ag4MzyzlMxF9qvkcZUWVH57rh5Vd70r5HMT5GstBxXAjzr3kHtXfldW4v3IS+yvls+1sPkuxRLyovT6m/Pui49yGfdvnmazmSOX9jEBGICOQEcgIZAQyAhmBjEBGICOQEcgIZAQyAn+eCASyWrVgvFKzvkqQlPYmzRd+dciMLfVnQFbTizwwWBbe9nb1py7ST1fY+fldZKMaSaW02Aj1MQJK875OOnEySpMIpno5qaKrrm3kL67z8tuu9fo3yUNOKPC4ayMSdZHPvO1eXp1kU8X870NW62pLs93+sryrn9pwu4hw5vdQmbzs7yKTtZ1/2fp39YWX2WbJ10VW6+q7LjJWLeYt1t22r4m5x3Ab5s22t9bJ7Ca9DBYotGjAoo4+8xf/LAS5DagWQFhMqkh5vcLJaiqHxQ9hcREJzMd125htKqs1x3cTs8uS1aq80W5b3EWqbMazx60rV6WFx6IiHNRwaNiAqhzizclq2ufztvJXliyUxZUyb3uTrNbMI5zfNTab+aQtDpvx7P3S1o/NRdeE/xyiTCSaeJnEjxYtOe52PZ7z28hq1F/nNMlqbeQYL7u5cKfyqYPjnBaQB8N0vE7sq0hywjpi1F4Oqh0+FpwE6dgKKyfVefldRG3q6/aaA1ZeUaQ7qRZjm/HgNqCOs9oebZwi2YV9J6vJJhIikMhPvuBM3wpPJ1nWiFlmV8fCNoQINv46+UyL8/8/e2/+a8mNHQ3y7svb36u9SlJLbbXhDdOAPbCB+f55A4Z/tOEZ9Eyv6pJUpVrffvd1EDwMMjIr8y3dLXztNlMQXlbeTCYZPDzMm4wbgfJYTyyoksiCxWqeD8s3nqNzjdlZBotMIR0qWQ2L9xH/hpEZsHX7XUebLL8IHDoMBKp1sPjEcRJ6hjt9FwkUnb7rBkIEci8XfkGSYDygbrGNW1OHw6Y2lH2Q0gLRzfcD7c1AeAqr7Tqu0Y4q4qCOtfKCNu+rFs8YX+2O5R/cn7GBcjh+PXkuEHqAAduIazgH4Ry2EbhG8mW7F89Bf6plGuNH4xYkEhLL1JZP74V2kKx2vL/ren0bC7By2wRyIQgEIJr5drWaieizMxCr30Qwablkz9rvD103WK+CXDebGSGlQIRppLyNtrJdIKtF8u422eWpdSOwTDGwFgu0fsQfeBLb66tk26bz+/7+YSQJAcN4/vUoEj22QipBmdFS8SCRDnGMfTdfLiL5AuXFOUviTQk7e7vDSFqBxSPb9dOv/8r9/Oc/t/HV6Uey0tV4nKw8V6tIdsQ4ZW4HgYokquV8leaOZiOOETyzMCes3TaSq548eSp1TqRJ5Bz20XB3xx0/NILMYKfvRsFO/fLy2n3//ff++Hevvo/loP6M/2Y72crj2YY5ZGd/LxIxcD7Jl/j84cMTXyZIXNFOfTaP5WNMkewFshrzJGw2icNiDhKqEf+Rs6NFX78frVefPHkSc/I333zjfvnLX/rz8XxIkogSIlGOjveq+RFk0Whd+vBhtGxEeSTpoN+ZK0Bm4fkkvOEz2r3CmpT2pDiXbUXblCDHXOufIxb2fIFzej0jogFLkpzQDpA+LQeA0GuEYYzDVsNyG3AkWRGfE2+USVIU4onHy+Rnzdn6LNbt2n1188+JjURgJq74C0Ik+4T7+Dfbi/zH/Npqtl0n2Cwi3nV+Hk8tJ6FNJNNi/FxPjJCMc7cNswpH+ziXYr8fiLi4F+6BDURH5gCME45F1It1Q/1pRYvc8OGDkYERB6wb8GfOQDnbkI917rJnHOtTjAeWj2t5HPdS0hvJaihHyWqLqc2lvr3h/YPPT8F+dL1ZuWaY0VvthgNJFNvTZw/doyMbl8CDzzho13RiRC4Qw588MxvQzz57kWy6xRYb+DOvIJ5ZZ/Qh4xljhXGFdhGf5XLlWlvLJ/jewNyAa0lexFhScikJgsCwKib1OwSeXRqBHA/iGeNQyWqenBfGi//xQiBrohzet93txHhAX3Oe8fNYePb3P1ILsaR1MNKb2XoDA+YhxBFtQHGcMe8tgMPzFN5vEU/0jz4vcLyV36nUvb/R83WsalzyeN37EXxe9cOcqjJwrr6L0nvetK/3rqpz3b3uWn4+LyOQEcgIZAQyAhmBjEBGICOQEcgIZAQyAhmBjEBG4FMEMlktvokqEs5uC5ZMVksIVZF79AXhTS8RqwgcZQJB3QtRJWNVvVDUF46ZrHazslYmq9n4L7/YjrGbyWoeHyXxKJkJSgzESslkOvZ1PJYJPZmsVpxxyuORn2ayGvNYJqshJjJZLaj9ZLKaTxGZrGYkkUxWM/JIJqslMk4mq2WyGsZEJqvZ02Qmq1luyGQ1Iwxnslr6DpbJare9Ac2fZwQyAhmBjEBGICOQEcgIZAQyAhmBjEBGICOQEfjTI5DJasSUHhV3xFjJarikrK7mj92gcHbH28TTVBlIr433qFFWqzxXfpmKz8u/iq2qm//Friil3PbL0jIZpa69SlK5TR1Ky1TLubr6K/749XFV/cvXKuHmPn1URy4pE3RiuJVsPG87r2yzcRc8lcx3E2GQsVpFHNT71PV/mZCkymrpF9DJlpExd9fYu4lIxzr/IcpqbJuWX9vn2/RLfD1HlVegCMFf6+PFP38RD8UCtQGtVFbbtv2v+rGpEo9aKCo5TBUMtP5lRaiql+53iWsdX5rLtPyi0tv9yGqaT1CO5jfGjNogQSFFx2YdiTCRUpPiTrOZYg94qCIU+wvKalXjBefzHO2LMoaq2lFVjlpY1eWKcq7W8ah5g8oP6KPYT+tkDam4qZURytNr76KslsZ2supTG1DUq0oVTNWAcD4xR/9UKce0e/2oggKxMm17yiFJrRP3TYpiCQcdFxuxBF0tTd2EW6W6nijJqaKhEp2BN5VP8LcbVMHmEyirJcKrzmVqa8t91FOV1VQNi9fi3FWw74LCFBRJsKHuVPbAPvH3ahihPmyf5lrsq/oU1HSS/d84KuRA6YVqSVAVgooaNlVWUxUf5EDWGfevUlaDQlls12adxpSM61an7RrBmnDrNq4TrK382AkcRaisDHZNIcTbKwdlu+a26XptI66pQpLaQ0NljTgbtmbPtoGySrgvsIwKgbAQDVakXrVN+lfjh6ojGjOqMIc4ZQzhXFU6pN2atxINCjz6TKK5UeMX8wvrDJUeqiuh3xgPwIFt6bR7sa9V3Qr34tykyohQfqIKjeYutBFxgA33hbodtuP9oRsMTd1oOOw7Pt4gTqnG02424jmDbrK7RVzEMbZJao6oc4ylJvK2EbDUGnC7SrZkyDOM5+lkkmKy2YqKMcAk2vvRsg/KiIukHKbqhiiTSlCXF9cFC0MqEamyGq7l/H5xcRnrM7q8dMug5AdwqPYDxR6q2TTaxXmKqkrTebJ/RexQQQjWk2zLoN+NYwrqVcwPX375pfuHf/gHC51Gy718+dLvnl5cFGIy2qfOl/Far4p3fe3P73X6Ma40Pru9QWFejupMoiYLNSrW5827txET5JnHT5/48tuDjjsLNn6np+fR2hLKasxFKIfjThWKYP8bLVn3kkUf7GuhtMmYOTjY8/u4L8uZjsZxHnn8+LHD/9igrAaFJmyweOT+5cVFQZWQ9z0+OYm2my9evIj98urVK/fb3/42jheOKfQbxy/GGuz4sEHxiHMuMCNu+we7UZUQamZffPGFPx/7HI+oJ3MaxnhBIbKk7IW8TvU65PJ3797E9MLYBBaIbWwYo8xb+DcVy6DMdHxsZBe0g9dSlRHHvX3x3HItnguooAbs1GaU8Y42qMoUcUKfsQ7YJ/b42wnKVZ8onwa1Kp9HgyUo2gILZmxqzYk4CwKevl60KB0Odtzu/oHFUQe5zSYjrx4bFMtQJu2dMT4/npt6qVeJFWU15mng0IQvcpjHcA9syAcc02o/i7oQW7SRympqA8sYZZmMccQQbUA1dxqu9lxUVsKipTM+S7aec7feGG76nAVr1FXoX/0uiOevbZg/4QGK/I8NzzE7/aDM9+jInYQYg7JaK2CCtl9eGIaYG198/pnfhw2oKvDxfqg/6wkcmLcQh1T+w1/2KfqFOW+xWLrmJtkZ87kSeZnjEv2i3+H4TIQyNG59JcMcxVwI6892aG8LzzLhOQJxwvHtVVO3qS/Y11CQ1Odr9hMwmAWLcoTgdVCl9M81a8t5+n0F9+wENUTUi+PTx9XhkT8f+8xP3pJ6YOp3UHxNz3fpe5XGhsaPfq8gHowZ/rv8PqLq/cRN78+yspoim/czAhmBjEBGICOQEcgIZAQyAhmBjEBGICOQEcgI/GUg4Mlq8UVRq2bBXkSZ6l8y/c+1AdVQqCKt4fM/lDRSdW1lWUJWu0toVtk0lF8oFtpVY+tZJirxmroXlnV1K1piJWKE1qluEbeORKU41S3ea5lat/vWv/xi9T79fRNZim3TRfdyP1W91FUyUF0bNbY0Hsr1qcNXXzwruaTKYq/RqCarlRfjlejD8uteWuvxMj7l2GVbq/qlfKzynE0jLoYoaQxxywUH/FWbNpLVsOihC25qA7fhuBWympIDymS1qvGm/VVHVqtaDLhpvGv8K5mgvCiRSG3VZLWqfsAx4KQEL70f76H3VbJaIZ5LinfsO8RbKj/t66IW6hBjdZXINOWcw/ro+Tp2cM9EnALp0CyFdEGvjqxWlw/rcoIqq6ntoxOymrZRiWU4zrph0VLtfIgDztdF6TqyGhfoUH8upuEvz8dirJK0WKbmJdSFdej0dhLpQchqOD/FXIoxHYPNZrJyRn0iuXCzTHZBYaG63C861rVM7CtpspxrUI4nZgXr2OVs6bbBiqlMdKsiXyqZCftKLFAi1Dos9oIA1O2ZVRjKU7IayS5YhGT/An+NWx237AsQe7h4jn5/9uyZLx+ECdrefffddwWbMRJlYD2WFnsXlWQ1JbxuVutUn02yzlyij8RGnZTCTq/jYBPI+NoIWW3vYN8f93k12MstRwvXEcIZc6/2o5LVgBVjr9dO9qCoM7GaT2cOtn++Du12jbl9kVjJOAHxQccXx4WOa8tjXFheOizuM6/ovK8EUx43qza7Fn3C/kJcROKOELNA9GHfYSGfMaCEEc3ByA+MK0+4CPcCNiTHoI2wJ8S2P+xG4trOzsB1Ohar3iZ1PfP76CtanYL8p/jEMSKkUtSZ54M8wXOUULheJKIkchJxOD87i/mk2+5UktU0NorzRfoeBJw41mADyn3FDdaHmleJ/3Q6i1idijUnyGpKFiA5ZSt5zAg4Rl6HJSgJW/q8sdkm283dnURUNXtxUw2CJeXz58/9/mQ6dxjP2N59/BjHL9oUY2M0ifZyakPYFvtDfZY+PDqJxCkQOxifv3v50j169Mjf6/Gjp3EuAPkMRCkfM/v77tmLULfl1L0Nx8/OLpIF58cPkQyCeGAMgNjKbb1OczeIrCSnHB89iPGJ+J0EW0H2oa/Dzm6s52effRb3ry+vYt4DmYs2macfP8b6YxwQi929vWgZ+PTp02ipiOt++OEHX1Vv/dg3cif6nG1BLmIf4VrOp8CfVn+9fida98GakCQaxAlJSjifZBPEI+doEnfUKhG5n5aguH4+n/p6ad7CPU5OHvrjqGO0PO31IlnNfliRXhCQoIN6sH3Am2Q1JTYDA8Y48x77tOq7G9pDohI+5zhDOQcHRqrzFooBY/xV4nTglfl6kZSGcogTsJ5MLFchN5EwtLe77x4+NlJlvzcs2muGpqPPFgu7FnPq+1MjOvpnWGdj0duDBvKn79eQ+z3pPdinIi8wL6I/GV8gEpFohTZxH+VwPIFARdyAA3M87rlaGtEXmDD32POazSFqKWxkQdpiJrtdjO1O1/6NOsRnxvnKTUcWPxYLNovj/FbggOExqR3+gXsO+zZv7O0PXC/YVmIqD49TPh9NxkaUxflffPkTv//llz8pPJdxrOjchTmAsaftRbv1/Piddb1xTWf5pDD/z+eFOYexjf5iP+IZSJ+t9LtLtHre33ODPXtmabZaETclo3oxdFnvAAAgAElEQVTSW/hhAvZp4Yv6wP4TmxJc/dwlz02zYNGL8YE8j02f/X0sBJyVsOjxCURM4FOwBz00Ai0I6Yk82kpk/nAPxg9zP/pCx7UvJMRD1X75M55T970fn2eyGlHKfzMCGYGMQEYgI5ARyAhkBDICGYGMQEYgI5ARyAj85SCQyWrx7dkfbgOq4ZDJaobGfclemaxWHX+ZrFavUJjJatVKTkocTOStahvYOhJbJqsZXkpoyGQ1izdVk8C/M1nNuUxWs9hQZbVMVrOVeiXXZrKaYZLJaqZaA9JJJqs5N8lkNR8Pmaxm3x8zWc1IyJmslslqmaz26Y89M1ntL+cldG5JRiAjkBHICGQEMgIZgYxARiAjkBHICGQEMgIZASLQmI0uC8pq/EAVj+SH0wUrRS7E2V8FtZoYsXXJakHPxu9aqzal77S0Ej9G//2RNqBapdssQe9SfVXluekXprEj78C1K6sy3aVclo9z9ZezVSQXXYhVNY6b2sty8FK+imSDa6sUSoqxV1TWKfSFWHfVEXOq6nefcxUj7NepImmdy9hr22OfyqAq24BWKWzx3uXrC0pUpcaqYkpdPOi9bsNFVZ1UFQlWTVqvqli6y320jtqUOrs0xUT7pa6c8vnxHmID6hUDaFfnFTsm/jSoUlDNAL9YJ4kH+4xhtTIygma4wxZWVqY2oCSPsvUkMSorqLGedQp5ZfLoXbDWuFa1PO27pCJWnx+qxjXK03KqlNW0jbTz0jHk61ejrAZLVdat1WoXbEZV8SuqcC2TmiPqqzmHOKh1II6pioIqq6maRxVZ8Kb8UNWP2mZVVlNlMiirVSka1imrQfmA+KBMtqVsG5rGWNEGlGok6MOC4kqQxlAbUG9xRMtFSpqEvB7JuN1hwYY15iWx8txuq61gkSZZjlcyCfcAHlGJxyvAfDpJam7UMWGKMXa+xuEnfRFyNMhqm6AKpcpGOm9qbgFBRZVhNJ8QK0+ODLZbOzv9qFyFejLnoL+YZ9TeEOoiVWVqfka+oqIS6gmiBDYoiEA5Ddvr16+jqhAUY2iziPIZA/jL2EMssV2akzWP6ThaQnkrSN6gravQd91+1+3sGaEH7aNFFhRf9g/Nkk1VaGaXUwrVeIU1VbJk3drNZKkFdSKqf8CSktgBW1UZXC9N7Ww1m7lm6GsddzovaywBH81valnHXGF5wFR3yjagaoPHazVv4HPGNtRUqMBEBS6UqcqLsMCD1SU2xCfrpgp/KJ9tx3G16NN8yHshdro9e3bvtbYxPnd3h24wMAUpb6nZtDbCCpbqcW2x3IVNc1QTXKQxC6tBKqv1ep2CEhHz0nI2j+MUY4EKWFcXl8natdONSldqyW1EZBvjUFaregYDxlQQnE7mSeULijfRcjepM6FM4gZ7uahqdX4eVaHQVp6zA7u14dDXoTvoxzhE2VRAmsymcdyx/9h+KuHs7+8WnhtYN9gFspzReBpVmN69ex9zyPnVZaznZDyLbVyu8Xxi+Myni0L9GXuPHj1x//Iv/+LPefHZZ9Ey+P/+xS+iLeazpy9ie0/Pz6ISGMbc0cmxv/ZifOm+f/3a78MGlPnt8voqPlOpslq335M5K1n6AkNYY2J79PCJ29k1u0HE7/fff+v337x5E7H67NnzqAyH/EfFKiir0eoPfzmuri4vvS2o1fM0YtVoNiPOajeI2KESIfpd80y0N221oqIbFNaiBaAoGl5cnrl+UKOC4iFjBmWynsirVJWDhScxpNog8jePIWezXvjL/tS8jno8fmxzAjClmhuOb4PUJXIJYxz5gM/5eCbgPIbjm1WaS6OiZa9XqcCEnKrPC9GidjaLYxH1ZYwjxzx6ZPatqqymSlT4DHaV/u96XVDCxdjHhjzK+RD37wXbxEF/6B4/NdXRneFexAp5kAp/GGfLpSlaoT/OLi/8PvCZLUx1DO3Q7wpBFNS3YxOsG/1+mAPZblyrfY5z1M6a+Rj9oKqHPI4+pbIaymE+sO8lvmoeb7WzpA0o8pTaUFLdtaysNr4ah3LwHGpWoV5hq2038OVFm8tVVFbb3eu7dni3s1pDCdfmKPTFKuCJ3E8bUCir6bM2x4EqXQJjqoKqQmX5nQTLgeJnuK1rN5ox9jAu2F/Ig5yTEZ/EGf3LZw18zuPAkn20e7DvBrtmQdzp9xxyBTaMf/YRzl8EFV30P5+pUXanZ98LVREN94rPEXjd1jT1Na/WJspq7FNvxRtiDHNUbHur5XoDm3+AJfMfno8ePrAxdXCYVP3QF4wHYMLy9ZkCddZnB4uw9Ixe3q/6N47d9H4qk9WIav6bEcgIZAQyAhmBjEBGICOQEcgIZAQyAhmBjEBG4C8HgQJZDTY03JQw4Y+Fz8DpIm+s6RppX651NYZJdWQ155rBOAJ7NJEogtz8H0hWIwJlAkpV+KEvbttuIjhVLdRpeWUCB8vC37pr70N+qiPZ6ItV3Veyy01kLLahTLK6iax0G451n9eR7W6rw13IK0rmKbe3juimfVRHMuO1ushRxkbLuQ0bJUMUySKdAhnlNrLabffB5+U23dZGxVnj7S7jAqQoJWRw4QJlctFRyWq6sKCWi0pWMxJMaKmQ1epsQLXNXMzDsXL8VMVDOX6qYlJxKI9H/luPY45IhKfUH3XxqaSfMlmtimykZMdWuya/bZNFneIAO6JEVksWtMB7Fex2lstkA9p0RbIC8VLclGSjpBbUk+cp+UNzY11+0zhX/HGvqvGrRJkCQXOd7DIVB79YOjN7KtSBmKgCli7iKVlNcwKsmHQRVclqXBjEAhVxwKJZJKCsEpmgWCZIxsFuqpMsRI1EYlZSPocU7BGp4NWNFlYWb4Zko4F4sGvL40LJfBwjBVK+EN3K+aeqL3CsFYj2i9ncrVZ239V84ZaBgNVyDddoB+ss1C08J8F6shms7LAf/bLWm2gHtUF8BrJap9N0e/tmi4m+4yIq+lZJh8wLOK4LtiTR4i+xxblcEEcZJHkgX5Gshr+ROHJ5GW0WQVpjXHmbN9hMha2K6KkLuUpeBFkNpBiPG+qztXLQV7QBbYmlWavTihZZWATuNA3b+XjqAu/L6bMQytmujCyFNva7Pb+vZM1uu2jdqwu5rRBX0+tRtBzF55of6uZHxpiPk0Bu1udq4LBcmT0bSGutcLMy4YLlAx8lQxNvtJF9gXHJGND5F+NMybWaB1i+r0/oRyyWq5WXnl8gqwUywmY7dzvDYAm6v+t2g4XrYNgzogLauEH9rb2NzbYUt9ZHy/kijiMlPoIAB0M99l0kBUymiVA1n0eyWtM1Y/mDXj/aI2JBXglD7CMQ+ZQkqlgpMYH4YOSTLIMxRMKO2ltPp3N3dW6kFZQxDaR2nB+JDHt7MZ4PT44jWQDlkIgG0sTHs1OLYRArgv3bdr2JhM5utx3rjzZx7INEQ2vIxXIdx/Lp6VkkwJ1eJHIYCT24lxKjr6/HhTYSh6OjE/d//a//5esGy9Ff/vKXfv/i+jriv7d7ENuC75HMJ57gEKwBLydX7vffGpns48ezGM/X41GMSWDOvhjsJHIzbEDZX0pWA9mCZLW9vR338uVLX/6rV684dNzD45OY94A3SSLoT5K8puNJHO/oFxIi8TnzJ8YQr4WFH3BnztHcyDGF/EniL8YuCUTIwbQABCkM4wfbapXsuVGekllYDupCohvKUBtIlIFxq3VhvOM6tZKkFaa3aQ3W0CDy0dYVbWOcoAwlS5GLjrFBbEAAW8xSXleyGseQ5UASR9P8r8+A+uyAfMQxZDbalnuUyKVkXU/EFbIax4dakaL88diIZcijrA9++DAYGtnoYP8oPpfheZ9zFLAh0Qpz5nRhxDW1epzMxp70iW2xmsd5Sglqa+TIQCrGfjM8H3X6HdfrGgG43WnFc5qthlstLXfO5lO3Ds8g89XCXZye23g6/RDHDZ7RdgI5qT8cuHZ4HtHvJehTJUYy1vRZeOvWbhmsJ9HP24At8ijtUDEmel3+AKfhYAWObbmau70da8vx8aHrg4iM/l8tHQhrhtvIbcL+cHcQifQvvvjMNcN3pla34218sWHcHwarzTLpmmMOscT41+9PILGvAuZoB+NWLWtxLedYxDPLxDmM4d5w4ILjq5stF27YszYeHB/FZ8Dh3jCSIBEP15cjf850PnHIbx6H5tY1tzZnNjtN1w393u133KAXiM19kNXsB2CeSNc1Uu54NnWzEGOoM9s5nS8SGZFe6+HaZivZjHKuODw+igTQo6ND9+CBkYoRCySiY7hGshriOZDw/BjEM21p0+83Zj+bfqRa9d09k9U+gTAfyAhkBDICGYGMQEYgI5ARyAhkBDICGYGMQEYgI/AXjUAmq7F7/wyV1Vi1TFZLdlp8IZrJaom8k8lqNlIyWc1wyGQ1YJDJaoiFTFZLamqZrGbxkMlqmayWyWr2vJDJas5lspopsWWymqmCZbJaJqtlspo9K3F+yGS1TFYrku1u/3HoX/Sb49y4jEBGICOQEcgIZAQyAhmBjEBGICOQEcgIZAQyAj8CAo35+CragKoiTpn4sQ6/5sevWqkOAtWQ4AbimkE9IdBGqqsafi366YfNqNCmym0/Qntri7wnV62WGPOnqrP+ivwuZdYRdequVTWd8i9Y65TS7qPUpQuBSqDBftVLv08Vdz4lY2k5921vWe3pJjUt3Ed/RV6uf5UqW7k+N/0q+Kb+LKpDwSbMyBYFFSXBsO4FKq676TPWQV/G81gZq9vIT4pPnbIaLC75y/Gb8gzrUFQCK9oMJxUlAGFXQF2Dmowae3V41tWhrL4G0hO21RLqWUEhqX27raSqOqgSj/7q35RvmDFb8ZfyOjZxThXJBjjfh5xH5QmOvyo1IC1PVXl0X8eGtdHwgT2fa8hP9kNHlpUxSJTReNb71irzNZMyn8bbp/1l4wUKEmoVQ3IG8KbyA2KG994ifoJbHcpUa59otyPKW2WrRz1f1UJUIYyqDqrEVs6TqthUl0OqxjUtqKrGtariaT5RdRG1L1JlJu5rXVSRy6tn9JJalao0KSmqKoYtFm1MbVw7PgN8ml81rrjfjMpqXlmlG1QpNg2v3OHLFCU52DmybqqwgXtp/7Keqn6E69SWjKoaOsZhRxiV5Baws7RggspXMyirQW2C+1B74j6UPSgci3rOg/rUapGIZRhetLxCrKmqmdraMsZg58T+LauaaZ6PYxZqYQahx03LpHoG1IaooqMWWaqspuPXK2O1TFkFiY5KLF7tjPaCq6Wbzk35zyuuNQw3r9YSKgplOrZrvd1EJaTjBw9cK0wG6+XGQYmu0DaUM5vHOm83GwfLT2zoCyqoQAmP26DfjzhDRQR94+s2m8e4AjasP2KAY1/HstpAQzWJ6jRouypLUQUOyklUcVOrNvSdKrqwL6B6RGUh4Ex8vJ3YwtqDfZ6v1mVlJUiOC9RN41wVkBh7OJdKol4xaWkW2OPJhdvdNSWZo+MDBzUWbPt7O85beAb1OCrJ+XGRhFWimtpiCqs/UWEKEzzUnNh35fhnezdSf9gUss7HR0dR2QvHorqdWCcjrsfja19PtVItW75xjD948Cgqjak9LvZprwgsmSvGo6R4h+OsA9r14sULf98vvvgixjY+p70j+pDfs4APVHv8kFquvJKO33dr12YOlGe/w8PjqIiFujD2Ls6vosIY7sNccXx8Evd9XAT1nlevfnDvP5o1MGKNqm9QAqPi1qC/40ZTiwfkiqjmuF7HMmFPSfWv84sr9/rtG3/+6flH9/qN7X84/RixRb9ExZ5OL+bY4XA3KsbNV8t4zv7+YVJ029tzX331lS/z4GAvthfKahwXiAfNq8wDUE+jshqsAWmRjHYzB6KvGXuT8XVUxUPuZRuBDVXWgD0VzLDPOMG9qMwHzHmvv/u7v3N/9Vd/5at09vFDtKiEkpraN+v8y7hCf/IcxjNwZFv1+Qht+HB6Zth/+ODevbV+Ro5jbP71X/+1+/zzz/1x5DPeB/Vm3TXfoH1Jda4VFcu8HWFQbzRFNOaGZEGMMcbygSPHnNo7QgGK1yKXQ1HV13lVfF5mf+Ivy8FfxrvaawIfqqMW1T+3LqQkt1pv4/MObFHZt6pCiT5kjOAv+3kyn8RnzE1jE1VB0dbpzBS25vNptGu27zPWrtUWKsC0Ul25q5HZbg6Hfbd3cGT7O303Dwp27z68dR/fmxrjZJrqgDZ2W6bIhXkVsY0NdeBzK/YZv4gTqmRh3ki2j/PC87IqlbGe/liwWUYsLeb2XDadjt3JkVl5P3x44h6c2FzRbG3cMuSzrUPutLkX1qN7B3Y+npkenjzw+7AQhtKkP6ffc3tBZQ3tYJwjBvXdAp9JPWk/SLECg8m55f63b95Ei9vPPvvM7e6bot67d+/cu3c2LtCuj+c2XhA/tM7sDwbQ8/THoX7JZ4d2t+M6wS57F8pqQQVtvpq7RVBBW7u163Ts2aTVaUaV2OV64fDdGVtv2HPd8Dy1WC8cbJH98d7A9QemMAcVQCoI4jky5uANYtjmVajfIWdyC13kn0EZx/uHh+7hQ7MBRYw/fmyE3h1v8Z2slfnsQFVY33Y8dxdeqH36vVBjG9e0Q1tipW6xAb3tHcx93w/pfbH/Y5dfvl/+d0YgI5ARyAhkBDICGYGMQEYgI5ARyAhkBDICGYGMgHONxeQ6So/chdxSJnmQuAbSQnLqrLdsqwZdVq1qeuXPzAX0RyerqZraXQL1j3k5p4QPfVFXfmGnBJfbiDI3lcP2aCzdhXyjZd63vUXyE2zjPo1RbW/589vIZ3/s+cSkjlxVjoGqvijX4S7juYqIdpe+Lb9UVtKbWmjxOF6iV5HV6mK7TBYsENTkorBW4TaBHIKPlDRQh6eS+TQONcasHWGxSMhqZeKgLoIpQUr7SNtZJA9ZHDYbIMDZQgeuU5ITy9cYvAuZVc8H0U77Va36qmLJk0UCoUTJJaifWtqRrOat3gJZrYx5FVmqPI+wDrhW2879SHoJQGrcVpUPIgfPQdmqyMhFVLSLVjp+XTCQ1ZTkpGSUct20X1i+2gvq+apohXO5KGQLpEayURJJeXxV5QeN1XWwTNLz+LmOTc29at+pJC21SlJrPCW1RDu8RiOSZpSkpzZaSnYszzUbLjK7dvIXr2WOJ4KmjnFYCjEmUT7r3Ghuk5XhJhF/y3auici4iQvswEnJQDrG2ddq6bgWYhnKryJKaiyBvKTERCX2RWKWt0C1oOy3OslOcbuNBCbEso5flqOknKpxjzLRR9OZLXqDOUTCn8Yw6si2Y9GdC++oI0kK+EtChNrIaq5orJMNJcqLFnGzaST2AZPhni26TqbTSNrDva7GtpiP/eOTE79P21Lsg6ymC+aM8/l06kZXthANIiD7tJUE9/yCPWMXC/M8p9uB1Zbl//lknAhz65Aogp0or9U5S4kYGGc8R5UO0S/E3P9II4xhHCcBBdcRf80hqGNV3AID7e8Uh5ZfsOGcqjkFn/FaJUyjDswV+Jx9DSLGfGHxM51duWGwAcXi9sGh9ePuDtpuGMImjzZvIKtxgVvH0QakQzK45UcDAyzIB6s/lEUCH/7G8zdp3kQ9o6XZ/lG0WcS94vyyXDrmzevrywKJkDGAmCQmihswUDIQxywwAYmJOINIYLi2IglC5xfUkXEMG02SX9AuEptQNvFHfiNhBH9HUxsX4+kokl9xDueXx4+fentOG+LNOH5H1xP3bbDdBEGJ5JQXLz6L+yiHcfLyu1fu8truBWwePDDCSMFWtZUIoGgj8RlPp7H+ID+xjWfnl+6712bJeXZx6i6uriyW5rOC9TDHcrc3iHM6rPEiAdSl/I/nTN4XdSPZC2S1N4EM9/bt2xgDwJ9jTcmaIPAx1yH+laxGwh/IbJE0fHUZMUd5JPOhvSTzIX5IQEScsBzkT9YZdWDcwoIT5D5si9k05h+cy/uibpEs0zeyqD9/sai0HtaxlZ7jOu5jsIxEm2lzijJoT4q60BIUbWMdNR4xJpTcriTbRsOINR8/fowkQMSj5hUd02wT7EwZg8CJYxHXsQ6oYyeQhHCu/iggAiI7qDPvCwyqfmiA8ROfd7YNNxobQXQyXcY2Iv5YByUnqxU8+pk2rWrDWvz+sXWzMI5X6/Tc7cnwwT4a7SIxFThdjWxOw/05FmGLzba/e//eE6yw+Vgbh3lecCjHAm0rUX+Svfw8FshtZRK7Wye7dS1LyWqN8OIG7Z1NjFg7nozc8cG+3z95cOQePTTVrr29gesaj865BkiHRqgCqYv5GMUdH9v5+Muxi/pyzKE/SVxDTPJZ45MfDW3suRuW1NcfLWd/eP/eLeZ2HLjS5hUYwgoZG9pCm1f/jB/aqO8wUK/dXSO67cCyuGVYwda32wnjtLHx3/uwgZDXDnafeOS4uLBcOJtN3CLamON7DAHauFYgt2GO2d0xMt9yuXazueGG+nT7Nv8g3oNDrJst5m48tR8IYFsFttpqvY4x398ZOhCdff33htEGFOOSY7PX66ZnJTyPhNd4hkN6wIJxddqqiGsgqxlRj/jKBZXHfmwy2Y9dfrl9+d8ZgYxARiAjkBHICGQEMgIZgYxARiAjkBHICGQEMgKZrBZj4M9NWS2T1dLwrCKKZbKakZzKpB9NapmsZgsLSmzS/SqSlr4sz2Q1W3DIZLWg2lUi0mWymuUfLiRmsloiA2Wyms1EUXUsk9U8HpmsZgvpmaxmc0omq2WyWiar2XNEJqs5l8lq4RtsJqt5IDJZzeKhTB77sclkP3b5+eVzRiAjkBHICGQEMgIZgYxARiAjkBHICGQEMgIZgYzApwg0ltPRVhVoeErVyxp8pio1Xt0k2MBlZbU/bXjV4V93l/uSt8oEsCpCmB4rE59uux8W65UYVFXvsqJVVZl1ZKP7oq3qHWVlrLuUVYWPXqd1r+s7Pa710XK0vUpYLCsSVRGtFE/95T7HbdXYvqmPbzpf+7eur4sxU1T2qosf1qeMz23xRgtQtrWOoMbj+iv4cjwUrzVSIKxVaDVUjtty/+HfZUyq6mPXBRseb4MSrIxE0URVmrQfywSyqhxejIdUSz1eZ8epKj7lGFFlKSqrQQ1gG6TJvNpAUMe5KQ+ospSqElVdS8ubckziXJLGsM9ry8pqqo4TbeO8TaQpfkABItkswfLV+kKtHrVd5TbeZhsKFRzWAWoVVIXBMVUyq8uTPK7tLSuWVZFTy/lE45DqGagLj6MurA9w0n21y1QVK6r4+OeBoMbHhedyez7J58HfbguFNcqnCnO8SMZNag24Z7IrXRZUABkPcHAkka7X6RasLRknqoClRCL0u6pbRTUmUdVC2yKeK1j6GllNY16fl1TZg2Vrv2L/E9WrgEWv2fbKVNhQz2Sx1oixhDIZh2h3tIBaLpNihihFQQHq7PyjLxOqRv2B2U1BOYMqJfhLDKFSQnszqPtQeQjl8DjUgtj3wIExs1lEx2a3XK2iqhAU0xpBkgMqQo+emgqUg5XaxJRMQOY4vTj3+yj/4NBsw6CsQszn00VS1Asx6M8fjaPS1XK+SOpHrXbEbW+Y1JVoy4lrW7BGDXlgfHUp8QZFxmA/1k3qIjpnYbxrTmA/65hCf+3smvIJ1GsmE1OuAn4cyyhD860SQhl7KJNqZ8CDuQV/Y50ayfIY40NtZDVnKvE0KhQ2UoypBSf6ZUb7utmV6/dN9QXxA7szbFBfaTRNiW6zStZrsG+LCnbdbrKg8/agzL2dWH+M39j2dbKjo8oY+4s4o43Mb/u7B7Hf0Sa2Xee464ukkgU8qJgExTHeVxUZf/GLX8QYxj2JOfpCldVgV4kNlmosR3MOMOC1qC/zAlTVXr9+7a/FfamehPPZZq/uNg1qRdORg0UuNlVig7Uo7Ruh7kbVrFff/xCV1XCM5X/99c8c1KyweeW2kcXkuw+nUf1r//AoqrUhTqkQtnFpvAA/2mieX17GdsFaj/e6uEzKasv1yi2Cwij6n/F8dnEecyywZGxMZ7OU6wbDiCHq+9133/k6wz7vZz/7WcgVh1HVDP3D8aUKlDr3IbdREQvxQExwPjEBbmz7+PIi1hN15PnAn8p2qAhzptoTqqIbYlPnTs6tO4NhjB9VuEJ9iCdihzkf+FEBiepouA/VMHEPlg3Vpcsr62fUS3M8cwDO4X3QNirx6fjQnId7ch4GjqORKTm9fPkyxh0+Z90wNqguhzpSPQtWm8xPiCe2D+OAcxTO2Q82iIqlqg+jT9TmknlR+wFtZL8BO+YnxDWV1WBdyzGE9rJM9AMxQexzHzgTc+CquScq6m5XbhksMvHMElU+oVbVtpyKc6/DfIiYYx/t7O3Gftk7PIhzFNQS8T82nM+5BXMG7+vthYN1Nu7JnAccOA8Ct26og6ptai7U71L+uXhlz2nYp3IY9qeTZBE87NmzxuHRrnvy+JHff/z4xFtI29htuPH1pd8/vzpP1sqbdcGCmDGOWDgMlp3oW8YPcGIuQRu7wZLatyUolsGq9OKD2XpenJ/HOMT46PVtHtNnW/9M2rbvDcD24tJU7hC/zCuoDxUzEQudnvUjrE1p99ntAnNTX9vdHbpmUA7dbtcOtsuWLy7i2Jwvps5tw9zYaUYlNsTpcGDljEYTdz0ynNHG4wemQosxwjojdy6CKp7PJWF/gfk5PMM2Wi03GOz4a5FX9vdtHjs43I9jBO0i/rCjZdyir4OYqr9Gv5sX98PHeNZqWDyU353c5V0KS6n6/pPucL+9qvv+Kcu/X23y2RmBjEBGICOQEcgIZAQyAhmBjEBGICOQEcgIZAT+ZyDgyWpsqr6gKSt78UWNLrhmstqfT5DUvdSrq+FNLwXrylKCVNULwrr4UYICrqsqR8kq+mJYX2BqTN7FBlHbjhfYdQSvu/Situ2+WFeV/8eS1RR/HZvc1wUExVzx1P0yAUtfzFa1XYkyZeJU1UI73oHXveytInLpony5/tX9lexFNGYP2koAACAASURBVH4+IccIkaEqHsrxtqXFyxov0tOd9VolXdGudLlMVoDAR1W4ivcN1p+u5eK9sIAQFm6VrKa59yYSmMZDyu1F1G578V7O/7xa62BEN/sElm6brZFpdMGwrp5KAivPKbxXgfQTbJ7Kc5WStxSrOrIaFju52O8XVdq2SAKy2ir45KD+xKeOrFZulxIR1JIykmmErIa6kZSAOqgtqeJc1Y+KLdqitltqz1pVByVCYV/Japo3WCbqRazQjiqrTb8gGcgluhCKa3lcCVtoHzHxC5u0XnUNF7gW6IwYrEWyV8ohwFvJaixTF1Gx8MsF+d3hTsRZLUqxMMtFadSZC+YonyQSfK5ENB1JPN5C/UOC8O0Ki36aO3XMFawPhWSpsQf8WmHVb7veuPVi7m+tC+yoGxeZ8ZftRXxxkRYLqqyHX4gO/QXSxumZLWiDUEJLSrXUwqKvkh3UApKL8CAjEDclq2lbVtOUA2fzeVzAvxxdx7h68uype/L8ma8P6j8Oi9soG6QVbNgf7NoiKtrLsQNbQ+bYFhaTQ2KajieRdAKyGhfeB71+bNfh3n4iJqzWMa6aDVhVWn4eXV5U2vXqWFbiL0gpvBaxRPw9QSDEhhIc2q2GX5j29xqN4r1QhvYp8wbax3KAudoIqjUar0W5XKhHmexH9CHHkdraoXzNk2oZTMKI2RHawvhscuE6XVtIx7lYvPbzQhvzgampbT3Z0ubpnif52YJ/vz9wnU5YzG+2CyQ/1h9kvmi3urUxgE1jDORC4gxSCOs87Fu8+HrOZm46NRIkyMm0K5tcJyIJcOUiPBbk2Y/Ag5j813/9V8QQdSTJBeWS5IS6sJyTk8exH4Ez26LPKjqnwLLy97//va8n8KYdJGJeySaTmZGAJrOxt3fDhjpyzH799dfuq6++Mvy3jUhg+fWvfustGYkJbS6/+uqnsc5qCTmdLyNh5PD4xIGEZWVuIylt22jFOQX3Z/nvAmkG5+M+JHFgfP/w7q0vp9PrumUgAgMTknour6/i2IQtHXH7eHoa+/Tw5EHEH7j953/+p/8Mw4w2oMfHhwXbVsaJzu8616DtJB0iznUsMwa8rePMMMfY3YZxjTzAfocFKGNDCdax8oEQrzFGkh/uTxz2d/citqgzxz7uQ5tR5CKej/YxD0TS1WZTsI8mBt4aNzznKpkTeYV5AvUlAQtEHCUzc55UcjLqpfaqp6dGPPrNb37jfve738W4Y5yijrwX8FYbUGKFPmHsq/0piDiPjsyWFm3iPKDfS8rzOXMY8h9ziWKJfc4hi9XGTWf2oALrWtrzon/YDxiXtLdVq0Qd35o/CjbCs3H4mYpzvX4nWZcjR4WYUnvT+Sr9oEDn/96gH8l851eXcY5dLGaFXL6aW+5EHRgvqCefB4f9QcQQsdzv2jOykp+VMI8+UZI3f3TjiW7hWuxPRkasheUyLa9B0nr00PruyZMH7tFj2+/1Om4yspg5uzxzP/xg5C0Qqhh7yInEHH8xRmzbxLagjRyviHPOgV2ZT9rNlhudB9tNIeR78mX4fqB2x7iDktVAYMSGuOWzFcYK64lxMNgx0hu+J/E7R7/fdXt7Rs7DfEmbTpDSzs+s7dejy2jR63EL4xT4dILFJ+7ZCxaik8nMjcaGs5LV8BxHMpy3jg92ovitCJ+7V5v0gwvcJs5RrZbr9S0G0CaMN2zA/OjI6q/kTpDt+JzF/ggdUyKupaNNZ88Cut2VuMZrbvtO+8kNbjiQyWr3QSufmxHICGQEMgIZgYxARiAjkBHICGQEMgIZgYxARuBPg0AmqwUc/9xsQO/bvfclUGWyWrLRvAvWmaxmKBGHTFZL8ZPJapmslslqlhuU6JbJakWliExWswX/TFYzwlYmq2WyWiarZbIanh0yWS2T1TAnZLJaJqtlslrxXQPfz9z2jiuT1e7yJiufkxHICGQEMgIZgYxARiAjkBHICGQEMgIZgYxARuDPF4HGajaONqB1yliovqq86CJ0tgH98+jc+yqN1SlnaWvKLwfrlKiqrrkLuatu8b6MaJXyltrQ3aUH6pTV6u6ldcM5d2nPXerBc1SFRcuvUwIrKzmxPkXloWTDpGO2vF/VlrKyXVVb9DpVsVLimtZHVSuCQEAlRCxX1bzuYgNa7KP7Kaupclt5LKiKUpWyWlktSRWtqDS2WiUlIVW0UsU7i0lT7tluoMwULEfXSd0H1/J+n6haqtRbBbJFfIIEWojlqhjQY2V8NP8X84Dd2CurhU5WdauyVSWrCZUGlqNWd7p4r2NBlfnKC/xVKnRaf41tVQtDOVF5aAOrpWSjxnpq3VAftlFVO7QcKEmoHQ7zMpU8UK4uTuNzKnugfFVwUcxZH9xf7R2Tuti6YB+l7VcCGa+FagSVNFRtC/dhnRUr1KtKWa2sdsnyUQZxVww11+FaKqstYUUU4n8b1JeYtxIZ1NQieJz3hjoSj+NYtC9sbmP/wkaNKiJQ2+C1UL1gDKhll1cU6Zs6FNVBsK/qMRqHg24vjlPfLrEEVZW1qrlM40pjwMdSx/LDerlyUEjBxnjBvreq6vX8cdSXbYHSBRVFoJBDTHAu24O+oj2YqeskZUTiiTKpUIW68d5q2waFId7LlKtM2QPlxxy0bMTjV9fXUaUJymqMt+Hujts92PfXeuW8oLQE/GgJinupPStt+K6vxxF/qHARh9ViGRWVtut1bDtsKNm/O/2kNreRvA2lrqSsdlVQ7CE+iqfOWcChaiyr9STGH5RlLKA3Bbs4YoL7cCzrvdA+ngO8qXJXth8Nw8XXhQp8aDfjAWowqqzGnFBWoIyqO8NQ36DgtVwFZa/xpQsidG4AJZmBxaRrrNxyaUo+UFZrB6VAG3cW2/3uwLXagfztku2pt20LFnSN7Sb2KdoSVaEclGpMlU3V5mbTaYwTYBUVLqcztwgKZLD15rWww2PcAldVkiPOpiRn7T09PY1jAW2h7ZxXEAqKgKgPlaMajWRbjDEULQBLqoqsJ1TJvvnmG38vlEd1LvQhx5Qfj0GB9f3Hd261Dmpzq21U9YENJqw3sc3ny6hQBCvD1O9D9+yZKRpC+Yxjx2yCTe1vuU4KalDWob1mq9ONSnI4j3HSbHejAtWrV68iJgdHRxErxNjpmdnvLbYrN5kbtmrHvFlvoxIblBeZu07PLmL8P3/+mXv+/Lm/9re//8b927/9m99Hf7148cLvH+0fFOZNnUMtUE2pkYpe6F8q5AErVaBizOh3itVqUcj5+mzDWILaEuMB16oduc7Xqno4D/GGvMRzVF0V5VF1D/uqtKp5GO3D9ewf9DHvj7Y1gx068gex0XkM17MdwImqUfpMqs8yaL8qsbValg9g0UqbVtxL51h9TmFbWQbjQrFnLKDPnj966svXORnt0DzKe2G88l7oY/Yt8OM4Q//QanM0mbmra5vTJpNpVBLE+GD5wIYqXxpH5T7nfTGmqaB3eXnhusEmEmpb3JDTmddh8ctxWYg7+WKFfMB5eDxNc75+D8AcD4VRawvsQU0ZE/WK80y7U1BEg9IatrLlK3Hzz8KhHl4JtG19rRbHiJPZ2Mb3aHwVYwyKYgfBvvPwcDfagOI4bKN9PecJq8VyWVAtjNaruwPX79p90RaokDFmvMRiiP922+YcVVbd3dlxm0WQ+BUMMX5ow4rY6Ab1MoyLebAQRdtBvue9mkGxDFgyNvz4Cvf1FtBBra3Tbcf9RhPqmFbOeDzyaqPYMFddBSvm0Qh2ozZPDocD1+nZ8ynqw7r5H4yEh2rsd3tWjh+7wW7dK+GF8Y5jUV3aK2Vb+YX3E82kVIvnFWJuympmGY39wTDM+f77oOH8qe1n+p4eTrD7ibJaFSntNqIayshkNUU072cEMgIZgYxARiAjkBHICGQEMgIZgYxARiAjkBH474dALVmtrilKRvEvhpt8udXgWnN8ofZJGVtbaP50qzuezgzr2D8awv/dldXuS94qk7HuAyyuVcIKr60jdCnpRF8qlutQVabWq0yWuk+dy+SwMkGp3AYluOCz28hqZQJTVd3ugnmRoLOJ91XSkp6j41EXMfCyvO7lbVVbtE+1j+rariQkJdLhfGJXJqvpIqviXUXmUPzq4k3bx0V51r2OFBIXucUWVturxBFrl+U3vP8nN0zbq3VTUg7w4WKFkrfuQlbDOVVWRrowWEcu1NgoxkmySNM+rTsfC3o6HpUkVIxts2xEX8P+BZu2vUxWI/5YOCwq0hXJdB5zj7+Vr2Q1bbuSk5QUqGMB57McLNBykdbb5wSiz3bdKCxm83zFvExWIw51ZDVd7FWymuYi1Jn10XLK9Wdf1LUXx7nYiL9KmNNFYO6jPrp4q5gqVlyQxCKbknGUbEEc1KqqHOdV5Xs8wxrhYoUFTytps13H/tL8hjHOcnAtMQEBhgvXSlhpNGHzakQWLGSyLUreQrtYppLVcI2SojSfVJEVhr1+gaxQNX7LxD7ipnGC+is5CQuaHhOx/irP9QmHRNICoYTnoV2MP7SXpCWzyrUOaHea8fyyPZhiy3bhGOMWf9k23IckCbVb7TW77upq5O91cXkZyWpYjL8a23FvkelsvPv8EKwh0Q/zYPvorbbCwi/su7Ao78s8g0WWXauL5LBPZb/DHjSN97Ro2hR7Z7eRuGol4hRsItl2JSyiPJZZJK+sCmRcjh3Nh6gnCSCwypxMDQe13tMysa8Kjowf4E9iBa7VWGW/YIyoXSxjRi1llfioRFXcR8lq2pZtGLTz2cgT07CBuDkINqDOrRyUYrDhKR/KQT7e2ohVW9DutLoFAlZV7m26jeuFeNDnCti5qdUc2zudTCJWnohJIrXEKsY929JptmOcIIY1zyRC5HU8h33u2zsYRAIF6saxpvMLbn9+bgQK2AiShIK2KtmOffru3TsHkhc2nMs2amyjDhy/P7z7IY4dt21GQsFPfvIT9+TJE1/OeDyNZDX0P9twdHQSrSRBPmBsIKYYV1fXI3d+CbKE8zZwsBfF1hsMC+S8OKcMduK9YPsI8pfHamcnktXQJ1cjs9A7v76KeUBJgd1Oz3355Zf+nJ989WWs88ePZ5HM+vXXf+1++tOf+nN+883v3L/+67/6fdyTxIr9nd3Cs3Qk9YzHMTZASCHhCJiz7SAOsv46b6rV5f7+buF5T+2SGc+wPyUpEDiRDKc2o4glkpJ0Xvjw9l3Mt4hHxhjGJW35QCBTS2vamLId6G+ei7ayDG8jPDEiEXIl64uy2Z86VnAP5gPgyHkA841aB5PQ9uDBo2h3CCxB/sOGXMi2onz9HsAylZyJc3hfzYvA7PlTIysiHzB+tT7+M7Gz5JhTq1WUw/YCE9rYXl6P3eWlWQcvVys3Htucc30N0pXlvH6/5/b2jGiN/aOjY7//4MGJe/jwkcX+AOQie86dz2fuPBBBz8/PXKdrx1FHYog8wbjz5Q6NeIRzmLf0uwWIq8tAnBoLIR9E4EjK3axjnWczWGQGgqvPi5wIQXY99PdqNRtuODAb5b39XdcKP66ZTifxWn3mAn5KQCRxDc9i84mRsUCQT98Dem4QCHo2HxrhabjTd91Arlq7jbf/xAbCPgmfiGV9hu2EZ73lcu7evjXFxs1m5RrhuQDx0wkkKvQ1CcZHh4eu27R5iWXYtZtIVsP5/GERxs1oauPFf8+WH1C0AgkMsc34QT+uA7Y6pjzRLZBR0eck6yL2WTeMj+XaYgx5grGN3NPqWJ2NvJrUWrt9w9B/V1jacZAdiflqm8htIONxXHT6IJDbtc12wzXC+7ptI/0ARJ9Zhsjlgax28vA42rDi+Qw/XqreqshqTdd0JLcVr6oiqemzv56dyWo1kOfDGYGMQEYgI5ARyAhkBDICGYGMQEYgI5ARyAhkBP6bIJDJaqGjMlnt7hGbyWq6um24ZbJawiST1YqErUxWswUKJcZlspot5mSymuXPTFazMZLJapmslslqFgMFcnYmq3lMMlnNyBSZrGbknUxWM7JoJqvhGSqT1TAmMlktk9Xu8sPAm954VZHk/pRkuLu/bctnZgQyAhmBjEBGICOQEcgIZAQyAhmBjEBGICOQEfifg0BjOR1Flon+YrFOeapMVMrKaj9OsFS9LLvpTqra8uPUKNkslFW4eD+ts9ZHSSo4VxWbeK0q8dSR4bRd921vWSlN61ylwqW2PDhX21b3a1+t320vNvFr6LoxVqU0pqpOZTz5K3tV9lLlAcW8ri231bd8XVH1Kv1qG+dVKWah/CoM69qFX5drnHBfVak0TmhlwrZW9anipvFWLlOvZZ/iF+pUHtC2l3Mm64njtymr2X3tF+XNBhSUksKkqvhUKc2o4pTioPdVhbNbHEM/SRkaSzfhQ2Udi7dEWLwN/7JymI5Hxr+qEAGnqhjQ9qrFnsah2sapshrGOJUZtptmVAjRchRnjR/dxzlUCMFf1rOsgsbjii3uRYUTLQflV40jHS+KD+yHqhZo9Pxy3FJRoZzriD+wUvsz5hnch/Gp9cS+WrJW9ZfmEc0Hy+XawfING5TVNL8TB6g1KIaMGRyPdq5BUcLngZKyGnFGm1h/XMf2o71Qr/B12CTbLdxT7dV4L+AXFQc325jfdNyV56mqnK8KOrg3cfZWiUFZbbteeZUQbixH74V6MZ6hasN7q7Ia2kqFLbV/XW+Wsf6qjobyNQ7ZZ6qm5q2/gsoH6kdlGK+URnuwTTOpNF1ducnM1LaA98egtANbNB5XlRsQMuZBWQWKR1RW82p582AVNkrWrl5Bhaoj3urUlHCQnlQRi/VcTJOaUK/TLSh1sb2wldSYZx9pPVXNVAnK5THCcoq4JQU4VfZSNcNyTmO/AGNVs9O5A/aEPqbaSUkLMZKUdpJlraonoc6qBknc8DfGfKMR9VCWi4nbOlPpQ/mwcfNj3SX72k6r4e3LsHXbnWj92W4l67v1CnGeiJuM83ZzU7AWY7/A8lWV1aKi4XKRbFibSbUFZWs/cspquWaMW7UPRIxcXZn6F2KPik9QvuFYU7UcVX3T/AbFGirtQDVNFSuj2p9gDjUeKlBBGYt9gTKjWti+KTlhW6wXBaUs4gZVNap5YQ6l9SB6jqp+UOlhmYNBshn1VrDBwvXd+w+OSl294SBaT1I5CXXY3d+LCnPHxw/ct99+6+v2//7y11EhCnmJtpWu2XBX3trOeau7q5Epz0GBkapj+H75xRdf+ONffP4T1+lZrABLxsnf/8P/4f7+7//eH3/9+rX793//d7//9u17eYYsWnizH1XFTZ8HcD1zPtpNpSa1IfbWd7DXg+rU3l4cF14NaWl5CcpYVDYDxrBZ9Vjt7sY2YuyyHJTJuFKl0tP3pzFmUC9VCWP84Bj30T7mvao5Ted84Hg9shyJ/mYZUK6iLSo+i7m81YrqVohjVXVkPKrCln/e8c+3zp/LXIU8UqUAi3Zz7ACXqH4oqqD6zLszHLqDvQNfPiydNcerxbraZRM/xBnnAf0BBcY6x8p4One0d4Ty53hkc9fp2Qc3CdaWUCYdDnb9cVh6cv/R4wfuwYkpq/UH3YgDciXLubq+MOnmkKcnwUZbFRh1btfvssAhPpe1mtHiE7bZzDH2DBhUjzfLqGaLOjCDNxt4fgkq0puV6wX7SJxMi0mvehaUcMeTa7fdJDU45hs8W6j6HZXk1mvYLAfL6Mk46MsZ+ZbW0BYP9h3Inn1S3l5tbDzNV4sYe8jBUPH02Pa7rh9UkvGcNJ9YH3nlv7ntAwcoxdn5/UIe7bWD4mcz2d0jNlvhONrHWEKZ42DZifp3gj2o9hHuhTyP7fXrN24RFPigYsnnL/QPlfMwVgOcvj+p8OjHX7DmRExy7gLGVJ7VsQ5lTF6L7ozPBYtFUut2UPO0PKpqqr1B33U7Nm83oKwWKrR2SQFOvw/h/AfHJ/78x08fuZNjUxPsehtwy4s3beqW0Ar5Qc/X+ZP9x8+rvuvc5R3GbXXi5+V7e0xCP5T371pmPi8jkBHICGQEMgIZgYxARiAjkBHICGQEMgIZgYxARuBmBDxZjS9m9GVMmdyjL2+URJJesDWzDeifMNqqXpbd+OLvnmyU+5avL+h0oaBcJ5arCw43vWhkLGEBRuNKF0SrXkzeF+q6eFbSiZI5dPG9XP8q7MrHbnuxWWfbWkeIUcKNkht0sUJJMDe9XNW6Vo3r8rVV5+uxOkKGxkm5D3m9tkXxx8v7KrJLQW3Fk724YGIv2Vl3ll+HJxYKEgkm2b0pMUtjbDFPC2haZy2/TEQhLnXKaoaPLchgkYD7+DevVWx1oQDn1JGZ1OoxEebCKlN46a5jrWpfY6BMfNS+436z2XC0Yi2T24ijxoySNRU3JROUyVjaX7wGZSopkPuKjxI+sNCkloj9flhU2SaymhJxtC3a1ziu7eE96ggrSkAp2zhV2YDq+eWYrBo7WFyMRA2xoK0jAStJC+UrQZblACsuduGY2tXpM4Piy2uVbFrOJ1XxsFoKmWCTCCvFOESMpcXMNDY28bhZIgVSVyMRzob9QbIC5OdhUZSL2GrLhDLYLrSVfaQkNix48hzYROqY1TismtfK+byKCOX7KFglNryNU1jQbqUFVc1FaIcS0dQGlAvywI+LybqojwV2tgVlkuigxD69F0gHPB84kNSAOqvtbIyl0SzGEmKK58DGk6QcLNxeC1kQi6HY0CYuvINc0OrawvLecMctwyJ8t9V380AQgWcw4xPtINlos8LCuy3Sok8iyWJkBEV/r8EwLrTinNiW+TyOL5zH5wNgyYVZJaqqYqKSvow4kMhYSjSfh0V1jT2zVzYSJ/4ylnCdEk4Yn0q0xX1YfxCJQVhj3ZV4qvMc94GTEqTYXs1v+uyxnE8i4QLxsLPLxep1tAHttVtud2/obwGiYTvYubZaqY3oo3UgrVoOtxo13TqS4VCvmDO3sGKzk1AfYtvvdF0rHAehjXkDGLJd+BtJqIt1wc5QLRJJ0gLph+c/ePDA0eYQxCMl/ioRkOMO9nAsB6QD4o9xw2sxLmgPitjkGMRfxirqFe3rjo5ibBw9OIpx/sMPP8RycO5XX33l8QFRIs6Vy5QbPeEikDtBqtO8x/PfvH3nPpx+9OUs1qtIqILlKPPJ8+fP3YNHD/05sH6E/Se2/+cX/1+sG4hqn3/+ufVpu+Uur40IOF1M3SiM/bOzC2+Vim00nUSL0mdPn8e6nV9exLD9x3/8P90//tM/+X9/+PDB/cd//Ifff/PmXSQinZ19rJwfgTmxZV9xjLAfkXtQrq/PaBTHO4ghzLe4lvs4TjyR00haQXziM2zATBUU2acgiBF/xALjYTlfORA5sSHf0M4TY03JwYxzjA/mDeZO5EHGIK7huR1vKxksBbebSAYC0ZEkRsSBPqfQWhbxSMINyF3EDNcp2Y92hJr7gVEkFa/XEQ/ch2MLOLFMJRMCy3ivvT23mBkpF3avnIvwueZa5mmzdLRcCEw41nU+x1jn+EPbnz7/zJ+/2mwjyfDNmzeR0IbP1Dac90WeYJ978lOwocR+nAPH15FQhT4hWQ19xfGHOjNPKEEd96QtJs5hjKjV9mI5d9fXRgRdb2GLafmy22274dAIdiB7kTAEEttsanhuVotI1INtM+LQj4PJdTx/uLvjycc+rnd33O5wz8Zmc+uWC3tmmc0nbhpsQKezsVsHe0rkbp3HiA/qxu9DqDNssrGBlMv+PXlw7MmJ2IDB3o61BdzknWCFif69vrJcgbgKXDV/T8YDLNybkT5n1p6GT9c1AtFZf8iAGJ6vrF2ebBesM8vPQXyu+eGHt24W7FYfPnwc649cwtyAeOuG5x21IwbxjDajGF/MGT7Wgk0qxjdzAOKNuQFYzhZmvYrPI4ldvjOB8DboGoadficSE/G1NDxuOhAFp4GUuXH4IYl1L/oI98P27LMXMU8DV8b8pxr0di02Jau1gw1r+vTmHwhmspoilfczAhmBjEBGICOQEcgIZAQyAhmBjEBGICOQEcgI/GUgkMlqoR//3GxA70sm+7HPB0x1pJaqF4yZrGaLIYqb4pTJakFFaZOUXTJZragAg3jJZDVbGYGyRSarWQbJZDVbGM5kNcsPxCGT1WxBO5PVLGdmspqRMjJZLZPVMlnNiFmZrGZkv0xWy2S1TFZzXp0tk9U+fZlb9T7tth8g/mW8Es6tyAhkBDICGYGMQEYgI5ARyAhkBDICGYGMQEYgI/C/D4HGYnK9rVPZuUu1qKwGZZ34s1XX8P9x27rw+8ptUqMp/jIy2d/V3VN/hXmXeun973b+Xc76w8+5L5nsvne6b/n3Pb+sTHZb/cpqW3VqXlrOXdSequ5737aU1baq6qAqJqoQhnOrlKVwTJWuqvDS+6raSrn8OG5ELa9OIUzVtlQBS+9fxr6qL8p1KKuEleuEz+v6tOqlbtnOjOWpSgAIfIwb/Fpcy1GikqrRpOPJflH7SJVslECpxDicX6WypuUsF5v463WUo0oz/MW62oehvPhLdv4UHcoGovyEc2ixAys0WrOo0pWWqTGmdS6rf6miG/fX6/Bz+Dsqq6F9qrbF/iqroDEGVqtlAUOqE9QpGqpqETCJKh+dTowrb+GzMIWHZsmeR5VyVEmO+7i/1qFM+kOZuC/HIZTt2BaNyToVPVVeLP/KX5WQiJsqpeFa1r+gEtRoFCztqpSNEPuq4MV7qQ0u6k+lBXxehQOITZpvNaeplWeKn6TMV87BVflXlfNwflU+0evWq0TMXK1F8aigJlVUVkvqelBjCjZXYiEGG1CeAyUnbqo2p6pCipuqRqGeaidGPDWnwUqyarzjHJ6nY6GuH1UxxlsKtuw5CgpTVBfRumlf4Hyqr0CRgyocqgiF2FMVqKjU1TSVEOYVthd/dXzpcbYXZVKBB3GldqtRmWxsCh/YgL9aatEKECojtEoE5rvB5hC4UR0NZcNuEJtXywvPlhBe4T5UUhhbUC+hpSDuS4u9hijkQEEnSBtLsgAAIABJREFUqsR1k82lKm/BwkxVzYgVVFCoqKTKamgfccBY5HhUkjra5Z+bw6ZxormIn9v59qys84vO3WrhivNopQZrNJaJa6tsi8sWyVVx+8m842xeaTegcmo1hSUelHqwdTuIf/ug1+t6Kzy/325FpTco+uictV7Z9wUf5+GrwWaF+LF7eXvKucUTrqPLJ/qdVrlq0Yu6xbHXECXOxTIpjU3FJk1UpDR+VHkLKmKqaESsEP+MDTzDMG6Rn2nHiL/sCz0f7VFVQrV21bmYcQiyBWPv2bMn7uz81GMCZTWqhR0eHDnUFRvO5ZjFcwfH4GyW2q45xKv6BeXX1z+8cd+8/L0vB/VShcLjh6au8/zZZzGunj5/5n71q1/547/+9W9ju6DA8+LFC6vPcC+O2cV26T6eWv2BGZXVTk/Po3rP0xfPY/3fvX0fVYP+6Z/+yf3zP/9zuHYUFd3evX8flYvevX0b6wzs1dpVcaYKGZS9SGYBZsxL6DsqaPnPQ9Cj/3dCXoKqEOMB6kpUWMKYo0Uf+lDtpHVOIbY+Nlqm8jSbzF07qHJ5xadwX29JGBTpVE1Nnzd8AaHfSFZDm9mO3b29aAF5PU7KcV9++WWybJUfTqjdKOJM7WpZL31+RL3Oz0zZSzfNZ8CYMYv2PHxoCn1QnCMe+DdxVeXKVrPpWiFOD/f2Y7wg3jlmNcdzzHC8xWcEsUdWa0VgefLwsa8P+on1BJbM8TpPAlfOM2qzqIq6KEufuRZLs8iEcTLHJeqcxmu3UCbPwb1UhW69MML22eVFjAvcZ7kyK8zJbBwVs3Z2Bm5//zC0q+m2Ie/iOWMUbGE366VjPobi2joopU3mE7cJ6mjbRsMdhrm6geedYA693EAB05TYlst5jDGofE4m1l59LlflOcQGbUm3DSjnWu4f7u1GHFD/owOzf4VKJ5/xjg/3HWxNsWHuvw4qjMCyG9Q87TkoKKi10/M4lAxpgerVAYNyK/piESzHEVOzYI+MOnd6pgALFUCOb/Q1Yx52xKOgTPboUVIrRDl8NkHdesE6E7HDPvWxGZ4RMC6YqzzhMrQFZUynpg6LOvBZDPscL+vtxvcBNtwrKvx1O65PZTWo6waFs21r61pb+/HUprlxo4uR319sFjEe8GzBHHlweBhzxeHJcVTswxzJsYA4XNMWvtWKOcy+i9szQlkxVr9/6ByoqsBh4NS+j8Dn931/VfWdJpPViHT+mxHICGQEMgIZgYxARiAjkBHICGQEMgIZgYxARuDHQSCT1QKuacnwxwH6voSq+9bivuXf9/z7vuy7iaxW9XIRx+5CVmO9byNToTxtY/n8KkJJ+Zyq+mi5ZQLZbWQ1JUhhkaOu/Kq+ryOr6YtYJS2VCTR1mPP4XV7ElmPmPmS1OtISMFGiCeOGizGMC9YP5ShZLREIzIZG44h9peSeKqKPXqOEP495YOOuVskGCWUo4YP11wUr1DNajAnpUNurZDUsEtCKSYkIBasyIURqnXXRT8l5SrRyQh6uu1ZJD0qYK49ljaW0mLAqkNWU6JBIRds4JpWs5gkHgYShJLAikSsRDsp9FK3NVrALMtKSktVwL80brI9aWwF/XTzUhZEq0l4d+bKcH4iVkrfUSk8JIiiTcYV9LoTi/lXkSM0nIB+wXYg7JcMqWU0JK9qPVW3X8stjXc+v2tfxXpdb7Dpjo6xXKQ+ArMZ+1PsiRDROUrlJXQzXxXhtbCImvU630L9sO/BWe61EjizaU+lYriLxbJaJaKtkOJyr84LGoS7E1RGJog2oJ9nYQjTOZZmKrRJN1DpTF73LMcbr261ElNTYU7Is6kscUCb3URcuSGKfhA+1fHPLRJrUsYPyufj/9n0iq6F82n2hzNFkYuO62XQHwUpvf3fXrcMi5+XldexfJQiiDiSm+MXqQMjrNFvRYo9kDz+XukYcO7g2kfOWBQs3lgOcSX5Qy07N2zrGGdfMwTpOSFyzhXpbbNfzNc+j3xg/mrdxL+KPMjj2V2uQfqlSmeZQvT/6UwmIVTlc76WxB/vOXrCs3dvbdQeHRijsw7K1wfsaqQDboIf5zvZbjWRDbIR1G52FeW2zcM1tIqtNZxYPOB/kB79tsBhuY8TGoB0vkNWA6cYIFOvlKs3RsB4NhG6dQ4GlWiETL5Boqshq3hYu2MgpWQ3xyXLwl32HvK7ElqpcoWMW9S4Q9QKZ7/GTR9G28PL8wk1mRk4Z9ofukNaTsAmkBe226aZzI4yMrsZuNDGyw2qxdI3AEIS1X6tjhI7X796737/81u97yzqx0yVBA4Qe9inIFr/7/Tf+/G++eVkgq/3sZz/zx589feF2gi3sfLNyP7x5448rwevqahSJGyDFMT6//+5VxOHv/uHv3c9//nN/LUgwr1698vvvP3xwsGr0dR6Nol0p/k3SFuw9mX90rOm4xnFaXSIvkSiBfqPNHeyImQfQdp6Dslk+jtEeD7HDvsaYVdIKrfW++OIL9/iBkbZgybcKNsfIZ7QlBYmOVqFKVkNcsS/47IB/6zzD+AW5ZTS2eHn95oeYP3D/v/mbv/HHQR5jfVEGLTJRFxL5sM/yNReiXiQ8oSx9ltdnMbWeJgawNGT9lfTr7R2vr33d8N293bQ4fXB07J4+fer3QdZhmbBQ5JhTMhnaRMIN8CBmGLvsN28fGcYB+rjTNuI7SLIk98DaktaZ3lI7kH5A3OX5IM8H7pPbbFcOFrq+/p5U73c9KX21sjwHAhItkUH+3dmxnGokK7u21dg6/NAFG+5FnFE+SUiDHTwb2nPx9eTaLWeWI1HPQX/H4sut3TxYf8KOGiRRbOsF7CNpQw2L9VQ3WoKCJB6ttjeJcGvPK6Ge3ZbrBVIUcgf7AteNQ+whFuKPd9pt1+saCazb77ru0Pp3dzfZbqN/D3YNE2DYC/PJwcGen1OwnZ99dFBVtLYsXS+QqGEZirKwoRw+L2McQsUZG/qaZDX/LBDIaj6PhxzpnzU6hj/yAYliSlZ79+6DWwRiH+yRmQPQXp1vd/asLYhHxq1/jghBg/gnbohVktWQyz5+NNtklKnPyJxbBoOeo626fv8okik7rh3sXNFtjfBstQW5MJAX58tF4YcbkaQ9TNaf+wcHbm/PSIS7B/sFW15amvofYoTvfEpWu+m7rC8wbPo9kcfq3kfg8/u+v6p6P3aXdyRax7yfEcgIZAQyAhmBjEBGICOQEcgIZAQyAhmBjEBGICNwPwQyWS3glclqNwfOfV/2ZbLap2qBmayWYkwJLpmsZotemazm4sIkIiWT1RLxIpPVbCE3k9UyWS2T1WxROpPVMlktrPe7TFbLZLVMVstktUxWcy6T1YL9tRChM1ntdvcGfQOWyWr3e5Gcz84IZAQyAhmBjEBGICOQEcgIZAQyAhmBjEBGICPwp0Agk9UyWe1OcXRfstpNv3KtehGIY3XKalUVVLUkfM4y6xTIVFVAz9Gy65TVcE6VUpmWU1alqjr/JrJalVJOud1VCkbl+lfdt3ys7pybFZDsTnX9qsery0k2lIqbqn8pPnVqXvrLccM8qLO0Oq4R7GfK7atSUwNBTmNG1R6IqdYNNppq4cZfrOMX4jyOX76ropUqcrF8LdMUU0w9AHUnWQ3nqh2Y3pfl6HhB7OjYqRoLsNFUVSe2Edeqgo6qZ6itYVV/lJW3WIeympTGqNZN8eF99Vf/uH9U2KLfdEUy0HK0jaoopvjwXkqGg00Ot7vEeDmH3ZTvOG6qYkztAoEbFVnqlNVwXMmdrDOsi5oNU4TA5xozqtbGeuJzVW+qUjLTcaT5U2NY1ZhU1UxteurySlGZSRQWN0nhSeMuKigFu6CUM6lvY22P8eCSdWmnVbQaZNvV0gzHqKTl7Z06ptaI+1TFqhKGWmI9yWv4V+dOxVyV1diPqqIEDKmsttomtTxcVzVf6LVQ56ACE1Ri2L/l8d4K2kAQCtE4UetPHXKsM8pUm1rmELSP91Vlte0CFpymZIJ26RikKgus/6jSA2URKt4A50VQFer3eu7kgdkOHsB6LEjSfPfdq4JaFeMP7aZyGtrEnIDPVcmH+KBNVOzBX6qUQZSMuVqtY1FHKLOwr7Uc3SeemjMtbwfVmkZRWVbneuKvc5/GpI4jzWmmLmZXwx4z2mWS4RTm86q5W20E1Z6trChJUTMo0vXCeIEizd6eKfZ0e5h3bBwixtptWzQG/q2gTtMRxSePT0jF3t4vqOVs1ouIFbCM6mLLpKyGdlA1bQFlsaDoZrgZDhinjGG0cROUONGO7crqqXOrqlSiHMYPFHQYn4gHnXfYH4h/xhLiuoqUj/L4LAHc1DKNY0RzlB8LwRrb1z8ope3v7SZL0/ki2tTB7rbdC5asrY7jNAqVoXFQX7u+uHYXV1e+7cv53MHWD9uwN4zXvnr7zn3/2hTL0KaoLNvpRuUcryoU+hTPM7D1xfbm3dtYzydPnrmf/vSn/vhnn33mlXewrbYb993r7/w+VJ3YxhXs8XqmZDUY7MR57eX338VzvvzJV+7rr7/25yxWy6iaBsUh2omiPFVq5PFvv/02no++YJ+iH7iPGKhTVos2xNuG6wSctR/Vslbt/VAX5g3U7fXr177+yIW0wIQC3bMnphK2P9hzVLKCqtrLly8N2zdvCjagzMmMI441/IUaE9XUUEfuox5XI1PWAy7Mi48fP3Z/+7d/649//vnnEQ/E+tu3b2MsUOUNeDPP6XMK2sd4MeVEG+A4h+MJxzim8Zc2iFBYY/9jPDGX457sE4yrTsvm6kcnD9yzZ8/8PtrF83EucznGlarjUelKLUeBAeclnet2d4GbKWDt7++5fn/g98fjkZvNzGax3+85fF/A1ulAQcq+o6xWy3gO9lvB4hXnNNo25rxtc1Bcmy+mjo8wUFajWhWIR5yLNivkAH9pUF5lfu24B0dhnjw+cP2BPRteXF1ElSwoeXaCKth6vXLToJ4F1crRtcXD0iur8dl465ZLU6VEe6m2hTH35gcb6+ijqAq2mkdVOSgo0nLUP5us7IcY7999dBcXlnv8M1f4PoRvRLS2R9sPT0ypC+XgGQAbcNgd2NwLZbhuSPL7+7teZRMblNWuzs+s/FbLHYR8c3SwF5UQEZvTYCuNOGGeRj23QaFNn3l9nHIy9XqlQcGz3XYHB0dWz52dqKQJO9B5sE9FH3Lc6XMEYpU2whi7UAI0nMfx2Uef+1DGOtwX53IM2nxlcYi5QlUDed/+AHOvxaQqqwHn+H20BWU1i6WNW7tNsIiditKoqu5CjbMbbEwHw2HMbVDdPDyxOETO64dz1Kbb3gd8+nNRxRzXq+po1TO1v4ls+lzzx7y/YpF132PK983/zghkBDICGYGMQEYgI5ARyAhkBDICGYGMQEYgI5AR+MMQyGS1gFtWVrs5gO77sg+llQkddcd4XAklVYQqvR71qSLllAk0PEcXWctktaqXkEWSRIqOcr2qyq87R/HAAo6SV5R8oDiwV7TO2FfyhPackpn0JWtVmVpP7d/bsGc/1BF0qvG0RQ5s5T6qaktdHT5tq71Qh3WLktX0el34V7KIxk/V+QWy1DbZ26h1EF66c4GwTOAoW7gRN7bXbPuMrAaiEe1n8G8lwKkFoVqnVI0XHKvGLsVw+SU+FwyVZIY6Vi2u6xjUONT7Kqmirh8VG5TJ81AHbVfsu7XFTRnDcjxo/FeR1bR89BsXMLHgdtt40XspGaw8NqsyqeYf1JHtUrKaEhfQz2oDqm3RfmE5/V6yFQNOrB/upZa1el+Wo4QzJWpoPPD+HL8sX8kcWg4XyRTT8r7GzHadLGJBOGFfF3NFIp+pXVCrlWJb4xYLmNzUalBJHsBGCSLEXC01sV9FVkPZxLDbahcIKxynGm8aJ+h3bWOspxAWUa+Ot/xybgJy2MoWIXFPXbjjtTjGfsK1bEthUVHyg40VG1ON1cb1+rbgjzorIUbL19hWgqOOcyW68Zzp1SwSBLBAGo9Pp5EsAqIELAB9Pmw2CyqLLBPtgjUcNlh5uab1/e9++3u3XNscg/or0Y0kCOBPAiLICjyufYF8QEs+kBWYHzqtXoHIEu2ver0YP7g3MceCvZIR6+Zr0ixl7dvHkc5NOm40rrQvdF5jHYyQbf27Wi1cKxAiUHetmz7DEJ9I0istaKv9lr8uLGgPe30HK1zmB9iy2baO6/qDXtf1B4E41e06jluMHc3bJKDDhpLx3EA5gYyA+9Lu05OxAgHOxobl8elkHElyPiZC22EJSvIcLO3WK9ijmiUoCFxWRsobSvxFHVkfEFyqCJpq/woMiaNaZyLn8FolKIPgwLgF6YP9qIpZSkj1FsaBIAjqgY47je00FyTyH46luk3jWED7OV/Atq8FG1dYeX73vXv/8YPfhz1iPKc/iHUG4SKSRLeNSFqBJSn77ujoxIEUxPvAPtP312Lq3n4wKzvYAhKHHqw2gyXucrmOmFwH21Kc//jREwdilR9/60RkRN/RehXtJVkD5dEq9Ne//nUkPSG30NJU502UQXIbxnWy1gOZJYR5sx33de7AfZlLgQ0JcyiDdpVoK8km+EuscO6gZ8+HDw4eun7XSDooj0Qt5CqWjz4nUQhxosQxXIf206YQ91S1Vg5SHCOJDvcnHiCPse7oexK5gA2JNTimBGbWC3HGuqC+rCNwYp9gX9vB4yDuMRb0ucasD83e0T9DTWxuxHWsM9rBPId7Mt51/kRbGI+IIbYRZdIqFmOXFs1K3PXzcxh/OIdtBFbcx+fsT2BFa1F8zjE0GPZcs2PfY7RMn4cCUQyxQ0ywvxNIWgXSjvwAB2Wzr0EcBhEJ29nleew7/z0mEL/wGXOGJyp7c1Wbzzj+cIx9BGzY72a1bZassBNWW1rmy8Gg7wZDIzADE/bFh7NzNxmbHXG/v+saYSKE/S+Pb5tbd3hkBMHh7sBhXvDldFtuJ5AF8RwzCFatR8eHbhDy1uXluVsHu+Ojo0P34qkRGfcPdiWvLN355aU/jvGn47UTxh9iieMeMTWd27wBfMZTs6QGTsfHRsx69OhRzIXz2dJtww+pYIuq7xb0OaI7sLGuP9hB3HIm1Wdw7M+WVgf0A/vCfozw6Xc9/50sHMc9OcY7nfSshPkH8zg2xGMr1BlEYk7nkznmNLsvfkAQScWw4w4EOJCjOQ/AEvThQ8vNRw9OUv4ZDgs/BiFZTb9TKllN5159HvcF32G7y/sELUa/I/N41XuNO9w6n5IRyAhkBDICGYGMQEYgI5ARyAhkBDICGYGMQEYgI3BHBDJZLQCVyWo3R0wmqxk+dUS0Mhml6sVnJqsZKpmsZgSCTFZLoyST1SweuCCWyWo2RjJZLZPVEAeZrGbPHpmsZqSATFYzUlkmq2WyWiarZbIa5shtJqv5Z8ZMVstktfLbrExWu+Mb4XxaRiAjkBHICGQEMgIZgYxARiAjkBHICGQEMgIZgf+NCGSyWgA/k9VujsI/hKxWVWL5F6tV6lZ16lB6bVkJS5VLtMz4q/CS9VVV3fS++utnPbfu17VleyxeU6eSgsV3VZBSpZy6F6varqr2aj3LWN1FhauubVrWXfaryoHiSVTJ2mwqleH0ujKeVfe1Y58qq5VjVe9btV+OSWJbVJxKiiv6y3QsGJNIocpqdRYmGg8gJ8G+EVurCQUGI6bgHFVVUWtRtq1OmaysakZMN5ukxldWDeQv9qF4EG3XRFlNrZvKMVY1Ju/yC/Q65UKUr2OB9VmvUv0LVo/bbYHAocpzVWqFaCuPY5GXyiuzxbzSZqYuF6nihKoBVP0iH22iigbbx/NQB8aPktVwHhehgRVxQN2rlNW6nWFBneg2ZTVV27qLshpiQ/OP1kEVvNiv2t4yJowPtCXuO1HKdCk/lMlqLAvXJXWipCao466srKZKclrPKmU1VTAqK6tpfLNMKDbppv2lilC8r6q74ZiSNalKgb+qrLZYmgIJ7qnKTFX3RX9VKXt9On6DitRyXVBWU0s2lqN5lcocdfMojmtfXJ1eRyUNtJXqOteXV1HJDGotVGXxFqjtlA9VqYaKMVAB2QZltZfffh/HC8pXO11VGGJfIz5jG5dJ5Q7HqBqEuvCc4WAvKtuoxZ7lcFM8QmxSMYZKJzc9Vem48EpIQQXNFNGSta3O3SwP/Vv1nKCYo91QVMM2Gl9HBTKNZ51bUCbHreY0nA/VFeYxzQOM+167F3PpZDJy8/nUMFkvoyrRcKfvdnZsvut12zGGoaymuZp22J6MFVR0oMpGdTScy5g0xRWzNGvCsCwoq6HvYH2KrQFdm6Aq41VrgkzMZrlx66BOs5hP3UrUcoizqqviGMcdYpB1QJ6m3SDihfGm1wJnjhm1EFWlJrWFw/igChPUqKLCX6cTlaOgILUTLGi3q5WbjE3dCHXhvDaZzOJYA1bs34ZLyp1QLCP+PucEtSifa4ID4OuPH6OCEOrG2NN5odXuxDEy2N1JMbxtRnWsvYP9iOHZ2YV7F9TaTs8/ulmw4oNVKW0gYZvHXHF2nuxBoWDE/HBwfBTjczadxzzQ7SfVw16nG9uI8mD/ie03v/lNVHNE/1BlC33IvkY+oO0lrmU/+r8h/2yaLW9ByjxAPFV5FFhRHQtqYbSrRD+yr6GYpvbEi2At+fDwkTvcD1aIOzuF2ONzgsYMYo/HGcuoL5XDNL+inScPH/nToFoJVShsqCPnN8Q68dY4VYU+ff7FcbYD8UiVMtidUhUOeZT3Qt1UoZg5HgqGzLc6JyO+qcLp1TA/mm2i5k7UM1of9vsFzPT5k7kNympU7USO41yEvoEymO9bt45jUctQJUr0J2NH8zTwoGon2prsbQeuv2Plqzqhz13BzhLnUmUPZe6FfIz9aFce1NBwnar7QT2raWJk7urqIsaa/x4TlMnK80lH5l6OdeR6thPYU9luNIHalinbIf/xnOVy4db0dPa52eY0HEP+wXZ9PXbzpT2DtNt9N53ZGHr39oNDfsC2WC9cr285vj/sRtU3iLD1g40p8vv+0OaWh48euKePHsb2NoLi6uPHj9xXX/zEHz863HeLhT1PoV/evjcb0/enHx2U0LB51d1QJuICqpC+TxqNaKGM2D49s9hD25k/YJtLlTUofveCEt54NIlxpTHj4yVYKCN3MMf4eWPX5l7EMudejK/x1OZYxBTHgh/jITZwLuclbye6sD7C8eHQ4g1tZPzv7e+4/WBx2+m1HbTVsMHmdBVUR/E9aTG3eRWqmFE9EXaxwSq0bAlK3E4ePYz4eBvkHVPLQ2wzxvT7sY5lm+fteTArq3kY8pYRyAhkBDICGYGMQEYgI5ARyAhkBDICGYGMQEbgLw6BTFYLXZrJajfH9n3JauWF1CoSRx3xqUwQqToP9dFF06p9tEjJDWxhHXlC71smAyk6VSSYgh1LycZL68ZylKBQJhjxHByvw62u7drGqkVubWO5j+5DVivXrWpxHXVhmVhE5uIO/iq+VeSVu5D/jMhiI9cvcAdLMm2jvvwuK7ophvqyXEktXHgGd4D1V7IaXrTzHCxWqA2StrEcH6izktU6bbywtwUc3IvloMyqcvRFfhl7JXulRdN1rD/qq+OiiqyGelTZRGqf6pioG1N1WQXnKyZKrNGF8Gh9s00krTJ5juUoEU3ro4uKSg5Qstp8uagkySmhStuidSgQpIRkolgpeUtjW23jcFyJU1wIQj8QB2Cj/cL4b7fSYnzZuo6LmShfY76KzFQmEVaNTR37OpYVEz1Hx6BiouO0DRtfb0uJpFG0QWSdYN+ncZtUpopKErHvG4FpgbHWTG3X+Ee/cNEY9yHmKJt9praJmrdxH/ZFC5SY0Pca27i2auzXjV9dkPfk0WBxuFitog0o6lBl7Vruu6qxpyQk6xdbKIYNKOzILJe24oIzFnKrcjUWRTWOUx+lca34zK7nBfIZyRmjq+u4oIrFW5LDULbaXjEfmu2jLVrq/U8vLt18YcQsbAXCTbB1xDEuzGKfC7mwKdQxpSQLxsPB/nG0sMIYrSKDAgNeC0KGjh19ZtA5OsZMszyuE1mt6tlL85iONZ3DgVlckJ+OI1lN41nHAsokbmpfiPsTN4wVYoW6txuhLxqtuKC98sT0QIL0hDEbh51OO9qA9ruIbRu3agMKyhn7tdvpJ6u8ftd1wmI+bEJJRPNjzdbUMWG51dpiwObNYO28Xft7+3uJ/ehmtfL2n9g266VbzmzxX39I4D8L9tPY17lVyWqJoJHspHGukr+Z29XuE/Wp6l+QcVgmxgr3cT5tDkFe6ASiHkiBIH5iA8mGcXh5eR0JMrhPtBIM9uMGXKonzmFsow7TYKHXGgxdKxBDMCbU4pHko/liGUlm+0dC2Gkn+8ujk+M4ft+9++C+ffW9r8HF1bkbBOJdE3HSJ5miH4lOHz5+jHV79OhJjI2d/b1IhpuMYUloOIBoEslQ/UEkicDS8/vv7b4gTzEXgZxFkpRa8QHPd++MzIK4IuHL/w1ktZVrODxDMF44DjEGmbuUPIV7KQkrkQsnsY0oqxGeaZ+cPHa7wUYR91W7XhKglNRo5BSrD3MMcjbbh7/cRzw+DvaIqCPbB8Ig4xflkbwFDNLcm2zbdW5Bm2OOH41irn358mW0PMV9nz9/7uuIuuiPPhinqIuOD7ZbScW4rhnSTdkSETai2PCX1wIXtbzkfAKiEccW7plIg1NvOYnN2y/OjOTEPsO+zpHAmdalZRtQxibqwPrAorMXSFFqA+rJpS3LWzhOG1j/nNhNdso8rmRj5GlYn1s8rtymYXluPB3FuEBbSIBTkqovRwirrAMwYZtBjmLc+XwQCEwgmjLeoH5JrK5Ho4J1bKttzxrz+dKB7IZtNJq50zOz4zw7vXLTaSDnu43r9w2HTr/ltoFBi/zeDc9H+C3aYSBaPX3y0J0cmdXw9eWpm4dyjg/33IsQbycnR67bCWSs7dbhGQDb+dWlWy5Inms7EF4ZPycnFkt27vuPAAAgAElEQVTAfx6IqUpWAzYcO7D43d8/9Of7+NhYX1xeXMVxpIRYT8Dm42+jEXMG4urgyMpBLuN4xPiahfGNOCUZFHG3MzDSHuYnPuNcX6tFb/o+gbj2durOCMIHB0YgQ7wxh6EcWGZj899XAumQ/8Zfbw86DzbasA0NkzJ+TNDrD/21GFuwAsWGsXYULFOBWSRR8ztAyFtKStecU/e+IQJeoYKvn922X/Xepe79yG1l5c8zAhmBjEBGICOQEcgIZAQyAhmBjEBGICOQEcgIZATuhkAmqwWcMlnt5oDJZLWETyarGQlNX+hmspotZGaymo2TMhGynF0yWc0QyWQ1m3kzWc3iIZPVTP0jk9UyWS2T1UjiyGQ15IRMVjOFpUxWs2dtEr8yWc0IVZmsZkSrTFbLZLW7fAe96Y1XJqvd7QVyPisjkBHICGQEMgIZgYxARiAjkBHICGQEMgIZgYzAnxKBTFYLaGay2s1h9ceS1bT0qheBqlhTftFYRYpSMkwdaarueLmlqkCWlMCKVly8RtWAVHWprPSmSjOquKPlVJVZJvlUYVXGsqp8PafuF8F1GNYRjbQu2l7c605kta39ur9sraW/mK4iAta11yulhZ+jNxv4JXjRio/1UkW32/Bk/fBXiUSqElSnNKOWjmUFozpltW5QOMHCPDcINK1W9ut+VVZDv+gv69kWVYzDOdWqF0n9QS0gcX6VspoqeKllocZ/OX5uG2/lOFRM1EqSOHgbuKAgASsdVQJTJQu1ROS+4q+KX2gr24t7UikCFl6NoFKDMliOjnFtn1qRqrpY3ThQ1TfdV+UV3JMqX8BAldVYH2BIBRKvihTiv9NJynxqPYZy2F4ds6pKpVipSlxZibBqnOrY12tVOUyxKuclKJJh67SSslp5GKuymiotJOWqVGoB/2ZS+UL53DR2NMbUOg1tpfKJjgVVWdJcAcUvzfm8l8ZSXR5GnVWFS+O5GewLV1C3CKpRKJuqPDfZfaoKFMvXPGb9a3mmud462DQyXqg8owo92ndlfBiTKJP3xb2iMuUiqZ01tkmVBuVz7Gv8wHJM1dE4TnE+67aGMlZQvdo0kvKi5jRVCOuI5RUwpjLM1eg6KuPgWlW15P7hwUlUjcIYpWIM6swxi/ihGg8UfrQfVRmROOr4goMWsdJ8Cyyr5g4cqypT1by8+sps4m+32cKO0+7sVVwCbmU1RN4LGLMt6EfakqFPiAna2wn+ck2H/4JSWq/jej3znYPwTYyxZsO1O1aJbjvl2IIy3CZZ+iKnwcLOn9/pRGU42JNRNc3aYaovm9XCwXrOt7GF+S6onG22rttLCkW0DfV5exnIkbA6CypiaJfmf32+Ij7ofz2uY59jTXNLt5dseTUnewUkWMAFJRzmJuR+lo8+4nFvTRdUx3ysBuvSxWziZhNTB1IrvvfvPzooiWHDfWhzuL93EOMWZfJeY1EmAxkItm/Ynv3kSwdVNIufdlQHguLYr371K3/84+lZVKaCcg7HRX+4G49DHYixdHp+5r7/4bW/drVZu4fBflIVnGA1R0vd84urwlzGZ4Od/YNY/nKxispdaO+LFy98+b1+N6qp/e53v4u2nmYXS+W/TlTEgkIRxxdyD5WLcC6sKbF5FaUwWS0224Kymo00e4bkPA48qLyEsql6pMp56Gfi9uDBA/fg2NScDncOXDeoUUGFjBjiWqjDYUM/816at5lXMHb/f/betNmS20oSxN2Xt7/ck0xSlFqUqqusbGY+1f//XGbVPTXVLVESJWYyt7dvd9/GHAcOeERGvIVNlkQVwiztRsaLQACOg4O4Ab/uVFNDPxAb7G8FVSpcR1yhDkWFM6jn0ToV+1RNQ11ZX32uQTu0ffMwzlBXYgmlJdwDG1TWNCexfcCLsYl8pCrGbCvu+/TgccTg/fv3fh9/p7IaLFc5brRPVEURfa42yGlOW0XrYNgnMvejHaybqoCqQqUqlqE8Xqtqud4GkVbGTef4TITxzTp728SgmIW4XgTbTfx9K1hMAkPaOKItrP94cuOW66D6t1nGZw3fd0EtsUx0G3SNAKfzDP7PHIP+J/4NPFsFBUCvBhvy2Xw9j3PsycmROz4582Xi2tGYlpQNd35p9sWvX79z795brppNV64b6tDuQRE1EPL6ScETqqGN8PwC9bjdoDz47Omj2K7R9bkb34x8me3mxu1sm4rY4eG+e/rEVL729vddL9i8QiGM+dvHMxS7YRt6cFCwAUVewoZ+nIS+AB6qnpniduouLq0O+ryDWKMCn1c79WfYD32Oj4/j+du7RsKDCiHHo38mdUZo9/l+ZLlfnzft+cvmQP0hFazB11FtthXL3N/fdQd7ZjWMem2iLfnarYKCeeF7F9RKQ78Dt/HE+hS5fDSy547RdBKV2DCm94KVKnLOi89e+nOQ56jcivrrO4C6dydV76Pqnq8DrA/6qHpP8GOW/6DK5JMzAhmBjEBGICOQEcgIZAQyAhmBjEBGICOQEcgI/BdBIJPVQkdnstrtEf9Tk9XqSB6o1V1kr4cQkMqtrCPf6EvZct2qSAD6IrOO8KH3Vjy1DnpOHfmnjtCG83nNbS9Wq8hoSsIo16cKf7xUvk/9eC9vA0qy2nLjYBHjt00z2ni1mskaDMcbTXsZD6KSC5Z+IOdsnC0UYL2ANojNBmxxbBTr4rcScZRAU1ggF+sRXM++L5PVuPiDtnMxDQs+xE5JYEoKQZlK4CBuRk6yX8GbDWiARGxAsQDC+qDOXAiCLYuSt7Qvqsl/yd5L24U7cqHNLNJs4bxMiqqyY9E4KROb7nrZXyZhcOFLF+nVohGxQRzK5KcCuScwMrT+iqEuJHqyWiAo+EVLktUkDpuNdoxDTwwLcYjYq4pnPQdxqzFMuzoQE7m/Wm7cfGEKOmhjr2+LY4h/Hsc5tMxDmSQtLRcgG9kYabe7kaypBB38XclqujBflweUDKcxxrhSwl+ZSMP6AHO9torI5eM5jFm/SBX2PUFQeKcsU8lVOMb626ct9Wnc+TKDRSAWZavymBJK0O4qG0qNJcSeEr9i3lwla2PNpXXER13c5njjJ8tXHJabZVx8xnEucqL+VflHc0XZHlfHUcRkuXDbW5aLEJ+zuS1+3lyPYxxqbMP2iwQgjBHGZANjJGDe3DQTEW0JEoaVD3sytVLT3GLBb2S8SBZcb9zljS1onx2fRLIDSCSMVVgB6lhoBZLffL6MhNRWux0XZn1ZZ7Z4fnF1Ga/FPYk/yiZpGCQP2GRh63X63k4N23q5cZ1AhML+zdjqOboeuyZtLts91wokrVaj7Tacy1awB7O4ha1YIuzCstmI3SAGkWQGu8Zor+lAVrNBgnMY/7DD5vHFYuUmE1skbzTXrgGWIM4HMS4sRK8XS8eFd4cYDgvgsH67GoU2LpauGxbzO82Wm4TYWC/Wydp1hTksEcK2Qiz12p2YM43gyPklqW82S9bGjAHErb8emPc6sXz0D/FB7DRCW3zeC7kUhDRYY2JDXHS7VjfM24yrzXoZyW2dhovEL08kYX+BRBD6COUwX41G15W20R7fMI+DbNHtWv1BOIi2s+NxjDfNP7C3Yzzb+C3aG6Mczb3IVdHm7fwizo/AmfPp999/7/DPru26Z8+e+X0QBEicAlGAsXd6chaJEiCVgHiA7eVXX7nPPv/C7/f7wzgGYev4r//6r/74u7fvo2UdSELJTvLA7R8a0Q0kBRIuQIZ7//GDP75uNdyrV69sf712R4GsAYISrPmwTSaz+NyFa9vBqnB//9A9e2mkp1az7UhWQj+yzE637b755ht/zv/+//7DHZ2exHvx+UGJNu0WCJdGkEGfEGcl/KkN6Gg8dfNVsJRdr906jCPkuSqyGvqI9qnIQ5H400i2fF988YX76osvrQ7zVSSrgXBIwhzq9Yc//MHwf/fOgXTvMVyuorUhcy3id2toZB2QxL7++mu/D4wYd5fXV27Ytzz9xS++jBaBr79/4373v/63P/7h6KM7P7XcCatVkqVgmUhSOLgtkdg0HjnYPWM7Ojly02D7uH+47549sXjs9ruuEQgxm8bG7QcLxb2DPbcJtoPnlyAeGQlmMpu4VsNyCeL3MBAIj49OY7wjdmjr+eLlMzfomzId5ir9UYPOt5vwIxH2h4+pVjM+fw13hm4U2oI445yD+VhJNswZmMc4VytJ2Lc5/BDD56Ngcey/rwRrYuR0jhX0N4lWyAGnR2ZLi7/vh3nJE6r2zDKy1+tGQuHF5ZkDQcnakghwmguBB/Mi4n4rxIA+p6NujCW1gkU+iHN7txOtSzFPMMbffXjvjj7amLse3bj3763+nXbXnV3YPPP73//BvX7zzu9jrtvbNVIo+rczCKTlbiJLzyYguhtBajGfukHItU+fPHa9kO/nk7GbhjlwAYJx+O64t7PrvvjCiKwggbX6Zqu62qyj3Wqn17XvnoGYSltP4EAbUP+8kCZo1wnkP+c27jLYMp+cnLjJ2MbldL6Izxd4pmCO1O/TeCI4+mB58ejkJMYJxilIwNg8KS5MNMjdtDq1Z2RDEHHLmDRSnT0LoA+JG2JpJ5D89g92I+b9QXqu9M/FC5sH7PuEYYU6NElMnM/dOBCnF8ulOz0/9+dcXF+58Sh8v+m0I+Hv6fPnDvkN27MXz+M4LX+30Gd/fa4uPz+jnML3mWbDhccdAyNuQJdfLur3+V7BnqvsfHt++nS/dIP834xARiAjkBHICGQEMgIZgYxARiAjkBHICGQEMgIZgR+IQCarBeAyWe32CMpkNcMHL0QzWc1+wZ3JalgUymQ1jItMVgvECCG0ZbKaEXGUXFgm/mayWppXOL9kslomq2WymhGzMlnN8kMiYiZl0ExWMyJgJqtlslomqwX1r0xWc5msZnNGJqtVvdPKZLUf+K44X5YRyAhkBDICGYGMQEYgI5ARyAhkBDICGYGMQEbgJ0fgRyOr4cVY+GF0VDj6pPbBMuDTVn1q31c+J5V9P0waQaWFZ2/CL9316jqyDc65S/K/XP6dteLPXe880U6oUia656X/Kafdhc8n/Sftr27b3TFQ13f3afBtymHFthD/1AdKxNHY8Mo3osqlyj2qxlGnTFbXHlUM4j4Xr8uxqbFSxrVAeqioZ7ld98GR5zxUGc5UzezX2WWFGCq+4Dj38evtuvP1OOuDX+gHARS3EpWjsl2jLvoq6TDmCSgbVFikTaezwpikKoLaeOFeVChB2VQwUhUoHFOlNKoZoL2KKc9RCzD8PVrszJI1WMGapdWKajdQ2dF2VZWJGFEbUP3FutrSEbfamJd8i3OrYl5jV0mfOJdKFliA57XAlrY65Tivsl1D3YkP2lqwywz5p6wGx5iBUl2Mhwbsfww5JZxB7YzKDFA7o8qaHof6FBXXVAVQFQTbrW4sH+poi6WpQ+A4ldWgska1KojbUFkN5fA46qBjPCoGbTZRTQp48hxgU5VbNO6Aa1WcaN+pWpja9mhsqJWhxryqG1o/BxtQUbQy5aRg7QeVmqDu4zOHqFhElTt/TjqfbfQqDUF9AkobQajRxxfPwThmzKNuatMVLWhL1qtqEchyVkEJq2ruriI3q8Wl5l2Nz8J+u+Fmc1NHwXGqtagtY9k6kHXDOXo/jjWvFBXwhKIM1aegHMYcC3UuqrKs5qukoCZql1BW47iYTxdRdWy1WEd1KI0ZVTf09leh79QSF2OX1lBQ3Ds5O/VtP/545KCqhA2qQuyv3f09iXOoo5m8COqfVIsaUaUEIUVr0aJKTFLIwXU8Bwoog6AuBgWgUVBrWS/XXhUIW6fVcYug5nV5fhmPD/tD1w5KL7iW56yAbYhtPN/C6hUbchEtLKHwwb5YrTA3mXqT2f4GpTRRX2s0kkUmVOWooLJZJfs3KNs1gpJPs7Fxy2AJBltVqKJgw3jhMzcUv6gU1W62okocpnPOdzhefBaycW19SwW4pPSS5nyk0U3KmRtY99qIMKUr+w/q0wlKY3ofxNJW6BeMVypZok87ohIac7U826/msEk11RfcE+1kjonKaq7hVkExC5I1zCeId9Sb13IcNb2iiz3nYO6IakvtVlTnQtwy5qEYF1VaO514PuY+WA5iU8vIy/OLaK0HG1vaMWKf98KcyRyF41Q3ggKfWlhCXQ0b1JlYDlSAqC6J8bcTFK4QFZ2gtjQZz+IYhK3j//h//6cv5+TkLCq34dpnz5/740+fPov2k1Bc2zs0xSQo7lBZDc8/T1/Y+ag7rUVhPbkVrPuGw213fnnhz4HlJW3znjx56v7b17/2x6E8xJicL1P+GV1fuW+//daf8+0fv3U3Y1MZKs9fxA3WpfHZrJusDVUpC3HIuRK5YhZU/WbTRVQobHXkmWSTzkcd+ZxzLf3YbnaiqhVyzqMDU1LCmKXS2/buXlR5RGwwhm+uR1EpFqnhL6+/89e+efPGf5pN4dDvQ2HvH//xH/3+b3/721jG9Wjk2mEAHj5+7LaHdv7x6an7U1Bw+/7dO3calO8urq7c82Df+uTZMzcdm/IZBhTLeffhgxtdm7LayfmJmwalpd6w53aGZnHY6rZcv2PxjuOHe9buZy+fuVZQtzo+O3aLqf0oAOf3gi2qt7Psmhoc4pg2o9iP+anTdFsDU5UbDHpxboFaJpUoYQk7ujGVL30uNjtEizbEDRXjMDcQe9SB4w/3bYTnTeQktenknIb5O1pAwk4xYO4tSkNOQt7f27U6eyXEobURdTuOympD9/iR2Vk+ffrYPdq3sYU2Revs8Y1bzg03j1XIl6ivPtfzeQefaoFOFU7UjbkXdWc8Ysz0g2oqlIqp8rVYrePce3l15WBJjA39A7thbB+PT6KSI9TW3r4LSotr5w72rV3ekjcoXWJeTM/pm5irxtdXbhP6qN/tuF5QrXOrZVIpbUDNzhQ2EddU/+z0e64/MNW97b3dOP6gMkocMBaJD8a8qjlHO+KtrTi+EC/X15Zjrq6v3cWFxT+Uapn7oTL5i1/8wh9HXiS2sF7+y7d/9sffvP0+thfnE3PUh7Gkts/2fdS+9+G5TVV0Vc1WnwH7wW51b3/HbW/t+mvx/YffnzAtMgZwHZR3sUEZrhnUqL1Fb5gPobDI/j05PXVnIWej3VTg2zvYj8pqn7165fb2LG6Rv7e2Ledg2EHpjvHsd/h8FJ6V9BnZVADtHKWkpSPFv9gzq11gz1i3K64VlNX8+8T0zqoh+6xn/swIZAQyAhmBjEBGICOQEcgIZAQyAhmBjEBGICOQEXgYAn/XZLW7CGr2kip4JpRwu4uMlclqSYtOsaoKvzLGfw2yWlnRh/WsIqpZXBTtR6uu1xelStDBS9kqsppig5fgt5ElcW5x8ZdELztehXkdWa18vhKJ6khFd6WR28hqVe1SsuB9xtxtSn5V14Pow6EMslp80b6CpVoisvBa4M97KIkH7a4i64CspnZ1XMTAQgXLwd953zJZjXiatZwRAnRBTK368DclzLHOWITgIolajnriVNiU0IbFaSUn1ZGQqmywUFwV2euhZDXNseWY1T5WG1C2Rclq5fHFtngbuEDEVLKakq7K9q8838ap3Q0EEVr+qPXRbWNHx8hdRFXUge3V2FOCo1cSCtZj2Cf+qCf7CPfkAqyOKZRJ0hWOq12TxoYS16pyYBm3MskX1xRjLBFQyjmL1ypx8FOymtWi1YKNKeeUZG9aJNSCyMLFpRTzIAdWxQMwA4kGm5HVPrUK1YVZ4K2WaVVkNe1H7RPf/+I7pONO94k5+qpuTlEy3CZgAutI9rtvT0WcKEFQF5bLZDWNH96r7RJpFcQIbko0BKFN+zS2JZCC8H/gR8s83If9RUKA9XWyHFMSnZLVgBlJPLjmPNhKHR8fF8g6IBhgIwmH5StpNS3MJhtljHUeR7+zHv3+IMYhFvuxCIttOOhHzNFvPI59EmrVkhXXKqGZYxPna16lDegc80JIRjpGNH/qWFCiQd3zlY7lxcTIARy/rE8kwYa8wrphUV/HGvsdNnLaZ5GQLc88noAbbMPQpEiabCdiqMYySAbpeQk2uza2O91WJKvtDEDA+lT/uNfpePIJNk9WYw5Zi3WyJ7+G5yefAqx89L+Od9YBVqe0uMVYiCp3bu1agfwK2jIJmq2NzEF4NgusWE/gC2Q7YHIzsVhC7BC3frcdSQeelBGsVHe3txKJdr2I5DDYL4KAhg2kD5LMroM9osdNyKnAWWOVeQMkHVrQ4b4cCziXYwd/H24bmehqNI02byBcsEyQ20gCO7+8imMW14Jcge35i5fRvg7jlCSLySy1CyQGEE4Z73/84x/9/l/evI7nD7d2Ynu/f/c29t2TZ8894crf6+WLSAICWe360uzoTo6O3J//HAggb76PuRTEnZgrlolk3+514/gdDLejHaP2kX9+CNb2aq03A0k0xJt/fggx4OR5DOczBiY3kxj/w24vzguNTVMIu5vYX/uHjyL5T0lSq/UmlTmZOFi0Yvv2L6/9J/Iy2wp7zK+++pU//tVXX0XiDnM3jqOvmNvQz3/605/8+R8/fnQgKWJDLJL0+PLly9gO3Iftgz0p4wUxy33EKeMRuSbl4H7M5yiTeRQkZZapMd7tptw8my2SNS7IZyObH3AdVRoxtllntHHQM7IxxhKJ0Oi3fphjQZi9vDaSJM5RkvMiWB+yjn6sXF1F0h6O72wZ4QzkHtqSYp8Wn8AAMYMN1pmrhRHLYJm8u2MkKpy/1bc812o33TjYYqMtyBXY9g/23MGujaF+P9meg6jGMv0zcrDP1e89/pkOpLlAjvU74TsKiUrAkPkJYxikJGy4lgQmxPVkYgRg5J5lsHDF8ctL6wvM2WcXRjiHleqHD2YJCgLq6ZnhjPuQwOSfbcNzHIhZ8ccgsOMMpNOr68tIyMOzBkjYtq1jvw+G/Uhs9s9fwRJ0sVq64baRtHzOCwRNjUn0FeNTcUA5HCPAhNcifiJZcDRxF5dGgsS1xOrR4wP38oVZkR4+2nedQL5E+968tvH1/sNb5+3XUbfdLYcfq2DDj1qire1yGce1/thICbG4Rn8QpD/KYLvQRhIo2X+s8yY8Ey4wjsK4AFYktGNM4xsUNj+fBDtdPLedX1ifIifSQhT3evHZS3/8+fPnbv/QiNOwOKbdOjAkSZ724VavlVtX/PjIPxOFR9fyk0IzUptJccZTQPoOUfdOIgSR/yi8Kyr8GBY/p3jYjy213LyfEcgIZAQyAhmBjEBGICOQEcgIZAQyAhmBjEBGICNgCGSyWiar/aCxcBeZTwvNZLVPCZGZrPZp2GlMZbIaVXaWcfEyk9VsHCkJI5PVbBxlspqRUTQeMlktqdaVSWHEKpPVjJSbyWqBXBCI1JmsZsSNTFbLZLVMVoNqXiarIR9ksprlxUxWS8S+TFYzAnYmq/2gV2n5ooxARiAjkBHICGQEMgIZgYxARiAjkBHICGQEMgIZgYDA3y1ZDe2r+rVkHXGqrPpzFxnrv7KyWp2SWvn4ffBPI/Gv98tUcciM1Skrq1VlDFVdUjUUVUBRRSgtQ3+JX1QPSnFbVla7S62nXMe6GK5SPlMryftkR1UVuq3f69Tj7qN0V1ePqviDbWKyAU0WkAVlILGnNIsxU11SRS78v0qBbDyeFPKJWmeSWKf3wt9V7Ynt9TY/wc4Px1gOPrV/VQ0uKYclex4otajFC8uHDVy0HpPAbrVSfbSeaK8qzKllYVX5OL8Yl0Yg25R+WX6fsa+ERLUcZfkYI/wVP8pTVacqdTHtx7ISG2OpXHeWiV/rq7Iaz6sjTdbFvNZT64D2JZWpartSVRpBW6oUsNAOHkf/KFaMZ1VWQ6xVtUWVvcpYse/Kaogan1UxVs5vGj+qdKgqdOkatSgt2sim2E6xp/Glymqax1BHVVbjvTTf1imroa3M0ShH669jhPZgqjio+3VxUve84esc1JVMbdEIZ4vVPPa75g1VcEQdUzybOgs2VaHBtYwf7DNmuvS95YNhyB0QKEmqV0K6XhUVDdmemSiraexBFUvzIclhqgyE89Wyk8ozOJdKIFgUpfoPVHqoMuUVV8IEoIooUJfUvosx7JLyD3BgnoGyGmML9+G9EEdVdrGAi0pRKIPlo76qWMnjqGNB9TOoe8AOlMpquH/VXF9+ltCcWaWAWIgxiQ3GhP/sBr/jkFcS/mluUjU42GURh0L+DmpANhlAjcwCiZ9+npG5SVVfYKGbMEHcBjvOFlT47Llw0CkqvTGWUAdYaWKDylqM+RZyrI0d4EAVneamFe2bUQfGVbsLpVu7b7fdiXbMUFlzQSUL6iztUB9fdMPOb9AmFHhCZShY0HU7rWiTBnUcVShijEEoknh21cZ6MY9xqPWczyZx/Kr92+XVTUH5VZ9t9NmDOCNWNb+x3xFHSr7oBuvP9x9P3IePx769GBOMrZvx1CslYUN9mFtwHVRysMEOlIpS+hzi/xjwhP0cVX2a7Y47Ozvzf4YyTy/YH8Kqj+Pxz9/9JdqbHj5+4n79a7MBffTksbfUw4Y2/e53v/P779++jXaYx8cnsY04n/eFQm20EJU+hf0o1X7anU5BWYtxZaqKpo41X6zcdGGWzX6ODm3s9AYRc9yHbYEtJuuwv72TlMEub2JsvPrs86gGdnj4KOarhiiSIddxXIynE6+Ahu3N2/f+E8pVxBXjhhaEwI6KUMiv7FuoeTE2YSX7+rUptGEf5DVs6Hv28+effx7bh/jj2IIKG1WmcH6y3k229iiL90JsEm+q8+HvyPeMX5wbx003qeCp4qQqJwKXVlDbQt12g2Lg/v5ujAW0fSL2sMzr6NvzS4vHyWzsoKPkQ1cURbG/CM/1wJg4o46DYLOIPmaZ+KQ9KMqfBIU24MRcvr09dDvBEtE/GwbLxW6v4xohVyE9URluZ2sY1dpgIdzrmGIc1DMbQZ0L/6e2lCfzh2cNr7JGBcDSMz7sMLEhLjQ3cA5HfRdLKxX1Z8AXhJwAACAASURBVF/b86nlb/9MOrNnEq9+N5n5fSilXlyYUqS39Q7nqKoy+vwiKKuibP3+RGW1s/NTN7o29TLMUaslLdM30dZzd2/H7QZbVcTJZGRKl6PJ2PW3zHpya2c79hGwYY5E37G/UR9aJetzIsaQquXxfFNGs5ix7zRm5wq1MHxfw4Z5AOOX+7SYvLm58pbf2NCnVCyFxSfPR32gLI6t/B2o6tlff+yDa3kO+latTomzf7cRpMpwbTdYCSOGadMJEifV14ABFdGgMoi5CZtX/g3loH8PHiU1NVVWgxUoNrM0NXw63irX75pNutiA6neRu5XVrAwfJz+ashp696/3/iq1KO9lBDICGYGMQEYgI5ARyAhkBDICGYGMQEYgI5AR+Hkj8HdLVqsjyfiXVBVqanWLxzi/ihzzcyerVbXppwzlu8krD3vZ99D6KyGtRkyv0Pzb4ocnah2UrFYmrFThipfCStqoJATIhbTGwqEyGeI+WFQRjLReXAS6bwxoHcrXVJFR7rp/eZxVLb6Xz7EyLW6wEL5e26KKkrGUwFEmqSgphIviKHIVrGtwbVz8GycbNfYBPtVKx9tChZfoZbIaj2MBgAsdOMaX8fgsvHQPQQoseRx2R9GKZpksn4q2cc3KfNVsAh9bUML5Gm/sG20L9pUwVzV+td/XXM0IB1lm+Tr9f3n8sG5KwOLiifYd+oWLythnmagz8bwtn2t8xoX8eTVBBOVUjS9dqNQ55YeQ1dTaiouB6PMqspoSR3ShScmXwIoxpiQ51Fmx0v7VeEjksGSmowSa8jisGu9qiYj23YesluK/SFZL+bZ6Li6T1RIRJFmUYqGXx3W8KJELx7mQDqwYe9hX60Ylq7FMbz0VLErLcchzND+UiUd6Lce4LjzOFjO3Wtlir5IUEZs6rnkvLjTifJTDMovEo0RWa20SSZfX+PzWaBZwY1+AxMM6q63tfDYr2IBy7BjhzBaHUbeU05J1o1mIWZ4F9iBLYMPiZxWxFUQ1EBiwwfJOF7GTBWey9dQYBjFFiY2RYNTtRTyxeE7LOrdO+QGxwHuhXiQgYEGb9cS1Vflcx4LPaWGI4TMZVCUihM4LGjNajlpC69gE9nyq2hoMKm2FQVbTmGHeUFIa/s7ji8UstkufAUBSpL1Zvz8Uq9BmIn/Dvkssubnv8VwYeQHl8zieecihxJJ1MzzEoe2pniDVWSvb3rLTUOx4Mks47kmftt9ppeO+nEAq6g/S8xhIY9HatZ3iHwSRbiiz1+04WIH6bb106zA2uy1ca+SCHizC29bB7W4iAugiPMZ0JAUsFhGrs5Pj2F8F+99usor2JLzwnHB+cRXnKZ0rNX5wH8Yz2q6WcTpfqB1jKxBevv3LG/d9ID3h2kjwWm1cUwgvibi2cHsH+77tz549c/2BETQuL6+i1SLGDf7msQKBI/TRYLAVSX74G/ti7Zru7MJsPb/77jv37oORsB4/euI+++JVKKfnHj81shpw+7d/+ze/f3ZyEslq5+cXkTz36ssvIjEKnERifXlzHXMRFG05xtHjtIoEZiR7glyFMePvu1zHaz1pLRCOQXrrBRzQd7Q2hg3o40Dse3L4KOa0j++PYjz/P//X/+1evvzM2vv4cYznRVBCxHGQONiPk1myGb28Hvnr3rx547755hu/D3LJF1984fdhoco8jev5bAObPx4HQQ2WjdjQfuZp4EWy2osXL+KcifN4Dq4lZsjxOjf5AsN3co07xhfmAJ6Pctg/SuouklqStajOeyCublbWP8g3dBRGbHEc+LIDCQz3j2TpXtudnhpREyScRHTbL7T3JpA2vZ3l6ak/H/ghL3HTZ23kImz+hwmBHKlWrYeH+24rWFKCCNkOcQSLTxBhsSEH9YJ9J+yQSTocbvVjPXEMecnHJn4sE4hlILH1ujYu250mObluuVlES0pYGm8CoQr5FGMTG+61CZMX+ucq2JLOposYg9Y2IxB7wn/he5XlzvEUP6ZI+PAcVYJFrL4JREnkF+YwYDIL38tOz07c5bkRCr39aJhPcN9hsHnd3tmK4xhzC5/1fJwGot5wO52DZwLmHiWiI344dpELObfgXOYJjB0+v+DY7o7lQhzvBvLi1dWl+/jxyB+/uDiP31/xA4Xnz1/4471e1x0cGHlre3srWqzi/JsbG9e+vaFPd7b34n31B3FKqlMVZvRdnDNhtxpyuT7jYB9kemyYb0hWU/voy+srx8kabQT52/fveOzGgZjov7eJPfIg2ONinO3tHvjzDx4/iqRcHOePCPxnCJPVap3e4cn3Mz8f1tqA+uKFqpnJakQkf2YEMgIZgYxARiAjkBHICGQEMgIZgYxARiAjkBH4W0Egk9VCT2Sy2k8bkpmsVsQ3k9U+jTcdg5msFhTLMlnNlhhA7AgL85msZgoumawWlp82iVSqRDQsInIhMZPVbPEwk9WMPJTJakGxJJPVfDxkspqRBTGnZLKac5msZsSaTFZzrpPJaj43ZLKaPTtkspqp0GWyWnqHkZXVftr3h7n0jEBGICOQEcgIZAQyAhmBjEBGICOQEcgIZAT+ayCQyWqhnzNZ7acL+NvUldJdf1plNW2d1qduH+ffR7GsSqVJFVCqSHr24r99p7KaKsEE0QnfjB+irHZX76rKzF3nlrEpq6ZVYaKqTrhecdHrua/1qfp7qgOV1drxl+kgNlEJSS1PtF9AFizagCYVKVqXqbLafJ4UvBQfVd5SQhUWfLUObK9ad3lromBzYjYw1hbFCuoFaicXFZLWyVYPSnB1ZNCkkpUUYlThqa4tqrqiuCmJUK9drdN4KauRVSlvaWyjHFXcUTUmVVhQBSkqbKidnFcSChjqGCmroOm92IZlck30h1iHclt4vIwPy0G7qhTpcIx1M3tH62tVuUNbqSiipCK9FsfVBpT3VTUvnF9l9Vg3BstKeyyzTlVO+11jXuNE85uOo7rYazY7okSV7Ca1TAgrqVpVxNwlxSZV2tN46LaS6lIZc7V3pDJNWVmN+aisasbYhqWT9q8q/NWpSSmOdcpqPL52SbVR61/OxZpnWL5apmlccR7y5y1XBcUbKopoHlvMkjWhxgZUW9hexB0VdTartbcgw9br96MiilqdoX1JvXIcz4EqCa3g8EmFDY0rqKxQ4eQPf/x9vBbqLkq4SUp1KedDUSTl56Qwh3PZX1BeofoK2qJKYKwz2s0xC8yIA9RgqsjX5bEQYzhNPz6Oilaw6dmI/atqauV4YJk6NmGRyTqjjBhvoX9wjVpUQ3lGc29S3qq2FZ6OZ1FlSJXVMH8tF1Q0StbVlvONdIt6LYJtG+zN2EadE3tBSYj1jMpqPsYMH1UZbDnY+JqaUFcUY8z214h6mifR3rWzerZbLdenlWcoG8ehxtQJkkx7uztRWW29hH3t1OoQ1HD8fYOaEfY3zYbrDfr+HNj/qaUcY2zl1ROtDhgjVBCajkcRE1WChOpcJHDPF5W2xZoPPc5i18q4RV14L3wWlHaCBd2798fuJFjxIXY6AR88FyUVw54neWHDGNze3fH7jx49ifH27t27aJEIi8evf/PbEAMbNw8qYWhjVLbrJ+vE2XLhjo5N4erNm7fu/ccPfh/qbM9emBLRdDqL1zbbLfftt99aXy+X7s133/n9j8cnMbdAXYy2c67RSspql5dJDWyRCHyIsWgBCFXFbVOmOtjbd8u1PUTAypAWn6PpJFrlQRmXWKGNVBuDIBssNLG9fPY8Wmz+5dvv3DioJ/3yl79yL1+Ec16+jPkQfUrlsdFkGvtxvljEc6AMhw0qlH/6y58Ng48fI06wTfV2t4GIw9wDRS7mSLX+RGwyTnHuwYGpIpm6nM3dqFO0VC0p+qkqrsYjsUHfgyiHDfMA4xE5lfv6nIXxTMUmKKgxb6H+h/umaIV99tvV1YVbLSz3+OeRoGrmVbiCkhnuC/UwbLDH/PjRVOWgMMW6od0cx8Dj5spiH1hdBsVPfdbzP7KYGilUFblwDts1m01cHypSznk7251ggbverKL9qFdQC3VDDqVKHPLdoGc5Zmd3y714aqqFT548iu0CBhiz2IAVLSkb7UZU50IdYMXLcxg/wBlWtv54u+HmMyvHq2eNLf/pXARs2iF/YB+KWNigPEglMBzvD7cN50bDj1/uM5bQ72+DqiNsQ0+PzN5Wbbqvri8d8iQ32vP6Z+qgrNbrd5Mi4QIKcKbi6p8FguKXWnlCEY3xgJjU76Yc37ie8YZ8mhRau1GZD/FCxTWoEA76pk53enbsXn/3vd8/vzh1DZcI5E+fPPfH9w92oyobhujlhcXY+w9v3dmpqcpaLFl/IadC4RAb6s7cgNhjvodiGcc45h6Ocf0OoXOFzzFhDkecxhzW7/k8j+3i6jJZOm9vu+0dU8X1CrABWz/fBnW9wvehLuLZYgA5hDbOsI4ebFPJL9mwehVasQF1tKz3KmsxBNJOY+OSE0LSr802oBVY5UMZgYxARiAjkBHICGQEMgIZgYxARiAjkBHICGQE/ooI/N2S1YBpHYFD8U5kjuJbrjqCDK/9uduAqq3WQ+OvjoBVd7wKbx5L1/y0ZDWtmxIgyvusV5kQVoWRXqvxVj6u1yoJRkk8VYQevQ4LC1UEmjpCnbfEEL9T3a+K7fv03W39qP1Z1a6HktXKpKh64mAgeDVBMrCFMiXE6L62UReRVIGJ1+OzSOKpxrMufmxxJlmn6CJeXJwWCxkslnPhC59sLxb7lSDFRYbNWu3/6slq6aV+IquV46IK23L88xpVrgJGvBb2PUokemica8zwWl08UcKZkhGVtKHt8gtlYk/GMpW8aGQOy/vAs24MVI27MgGuKuaVLKJYqTWb2tRiEUjJamoDSmxxnzqymraRC1C4LxfTUIaOK9a5boxoXGh7yzFfRc7DvTRmqgiCxfyW7CAxFqrwxEIU66Tx6RpFIpfO6Ty/CxvQsMAF/FgftQpDbEciQgMLubZorJa+ZRIt72V9ai3S3KJ5WHHWcjT/YD8RWMVatJNyQpl0onGueUbrpuRKjY14fL1xs2DBieu4SIuY5ILnbJKs5bT+IAYRZyU8NV0iDgy2+gXbLY3tSLYYjSLRDQu8JEHgk4u96BPWGYvkJHz87vf/y1vbYRvdTGL8KFGv00nXag7BIrrmWOKmbVkvVzGfa9tRvhJQWA6IdFVkNVyr80IcA82EYR1ZTced5o1yTq4ad9OxWbByizFm6+OfzJuwp2TeUBIYjPCUiBlzyDLZpMKvKxK+xfoTx3XBPz0zJLKpw8Jyw+ZxkCPY1x2ZE6GKN18YOQL2rMX8ZgQKDMVOsMfrtkFSDDagIK51AlF4uXGLZbAfXU0jea7VbKY+xTwi4xp5BNvB3o5rhzJXi7mbTYwogThh+Q2MqUDCmy8X0pZ2wbKTOOA+xBbPCJHwdH1ViJlI2AnkOlw/7A8KlnU8B8Qi5jRPMusYqQGEBY5x3JPjCEQbEtfQV81AdOr1t91cnmf4DHNzPfbWiNhQDsc17ALbgdAGosd0bqQGWFHSIhHEil//+tf+eK/bd7NAIEJMkVIAgtfBI7PBQyycgxThnPvjH751x6cnfh/lPH1uxJyPH47iOcgVjM/93Z1IXHv7/kPMJ69evYq2c612soI9OzuLdpyXN6OIv8eEdqXDodveMZWhl89fRPLL9WjsbkYWD+PZNM3Xm/SdVMfU1mDbffXVV/78Vy8/c+enZmf4ze/+EIl9O9v7MR8+f/482piiHOa9i6vrGDPAnITCrS0jfnmC3Mhy5IcPH9zJsVlVor9pMam24cCb/Qw8aPGKfEMyIWKIuRm4MHZwLrFHP3Auxf0YI0rIxLksE89AL1++9HUDkZDXat7FtVqfydzwRjnMMajXi2AzC0tNzjMg7R0H+8XZfOqWITZxHxKkd3a2EhFtvXCz+dyXP5rcuHa7azHb67hFIPGArDoPxJ2b0ZUb3xgRCsQyxDA2nHMdyEajEfCxZ0/kufh8tdnEZ8BHjw7cbiDrIORoG9rtteNxeHfyuaMnFsF7ezvuF6/M5hVESFq1IheolSqxBWaTueVC9DltSRED+jxCu0yeh0+fY0LbkXl5PuZFktWMlG6jGjHWD3ainsAZSLwog7beoP1qLvzzn41o+vbtG/f9d6/9PvLIzcjIW4g72DRjw31JIsU+bVJ9fgr5GOczv07nkxhjiEHav4KwSGKiktV0Hi7GzE6MeWDCOFQS+9Onjx3sgLGdn8Na14h3k8nI4fnE6t92z59b/CMO8WMkbBcXZ+701GyQ379/625ubE5HHfb3Hvn9Z89eRLIa7ss2oj78bgESGOdVHNd4IOb6fIT2TqYW/+g7Xmt53eZbPxaDTS0IZjvbRlYDYTg+YzYbXtEW23y1jCQ5lN/tGwlye2s3kocx9rf3rByMZT5n+TqGe3mMI1nNn/rJhtcg6cd+maxWjVI+mhHICGQEMgIZgYxARiAjkBHICGQEMgIZgYxARuCvj0AmqwVCT5mwUUXo0e7KZLWql4JJEacutMuEkPT/TFYDZnWEmUxWq/rJNBDLZLXblNUyWc0W0TNZzVTJMlnNFsszWc1m6ExWAyk5k9UQC0UyZSarAROQ5DJZDcqImayGeMhkNfsRRyarZbIaiYyZrLbnn6VAbOP390xWy2S1v/7r3VyDjEBGICOQEcgIZAQyAhmBjEBGICOQEcgIZAQyAj8vBP5uyWogk6nMP7ulnixV7LhMVrs9kBXHOoKVllB1TvHYw8hqDx1mqnJUVgaqUvHBIn6VohLuW3V+ua16TpVylSrulLGsij1VxsHfq8rUcsrll//GhTdt40MwLSufaflq1cPjquRXFy+3jbm7YqzZgK2qtcArcwRpF+1rbZ8qRel99XyNGVrhlMsvq9rwHmpvp/eFugMXedQKBeeo9ZuSqyKGjaRyYOo19itxrWejkcaRkg9oMcN+v6uvcU9VSmMdypZzPGexSjaXZaW6qvFSjnmNJ7Zdy4EqSJVSEYhHqtLEclVZTe3svC1NsBvTvgM+dTmtSjGurEypbazul6JyEtuiCklqA4rytV08H/epUlYrt1HttRhXquaiymflfFgVG5p/NAeWVQx1vHO/rNxWPc6TjSbUm/Ta1C9JNUVzYKOZlNiKYyFh3u/24nhRNT5V3lJLNbTxPspqtDJUEoPGbTlmq/JwWVmtkNsbNsbb7YSP1hPnsp5Vto24VpW6cH8q1ODaqMrWaEZ1JeAT7a9EWQ15i/WHykuV1fJqnsYjyk51S6pLahGHe1H5SVWgoKJBez58qtUm24lyqBwCe0Eq7UAlimWCyMv2qmod8qTOERzPnbapm2Dztm3BNnG1XFbaaJZV9HgtlFvuyp+FfNNIhLmyspqOfdZZ87DmkLqxeXNzXancyfgtPw9MpqMYG6piqDZ7qD9VidrNjigpIkcF609RVms0Emm4mGPSeIeyGu6BTZXVWk6VBVG+qQDZeaYWBvvODTwVQ9/R7rMDi+GgIGdKQTZHrpdrNw9qQis3d4tg4wilQKgUYfO2ocGqe9DruH7X7rU16Ll+sJeDuhHw8tgvYe1Ntc51VApcBlUy7R8/NltpDHbbnYj56Poy2YDKuNusUkwiFhgbgz7sTa1uGCuMPYwPjgu0napBUKrhmMK5PAe2urTx9THRNByev/zM9XumIoa/HwVVs9FoHBWrUJ92qAOsYGnNiOPTiSnzQA2J9wK54+lzs6zb3dnzKjzcqBYGy8KDR6YaBFvRm4mpCUFp6fTMFMhgM/r8pZXz9u1b9/vf/976aGsrKpZBXeqPf/yjP/76uzcR50dPn0Q1LSpm4Zyz8/OYW66vR0lxs90q2PvRKhK4jsemWgZltenM4nO5SZbc4+ksPvshrzA37mztOtiRYvvis88dFCyxfffn11FZrblJ6ltQRoL1KTbYMhJPqFJNQzy3mp1Y/vZuUidizj45OfHqathwHfOl2qqzr/GJ/mAexZig8hliiDGIuLi8NOU7lMn8ZpaawT6y1YrzBspkP/v+3TbFKfQbrQChqqnX8rkd+ZUqXAsoGwZlNShCMmcj3h8/fuzL9J9Befny6sKdnZiqHPII64k5by/YjyJ3ECsojnX7NragrAZssUFBESqe2MaTG7ecW+6BveQ6KEhB4Ww7qEzh+MlHUwO8uDxD2vAblNKgQur3W+1EBNwaeMVEbFBxa4e8ApWovR3DCipcB/vWv4d7u/Ha/qDnngcbUNhCUjHOPy+L7SlzBjCAZS02nef980FQrioqTW8iPvP5wo2D8paqN4LQSFU59BvUl7GBHL4V6t/rDqIVKfr09MKUw6B0rDns++/e+ONHR0f+HzZYf0b1ydEoKmMiPmkB7Z8Hg920fi9EzPB7GJ4jSL5sddox3tS+U5+tUA5jHrHKGAPGjBmMA46Xfr8b+w4Kf7RehbLa2RmtPGHjbAp8iL0XLz7z+1tbA3d1ZXkFamrch5UtlfmQ/w4PnvhzEGvsa2Ae1eOm06iAiDFFbMvKmzyuz4k+NoJSJLCi2ibG5SqoauLvm/DDsf5WUlvs9npuMLB5A9gSE5QD1UlssJPthXMwx7D+UANErrN2bTuUazHf9WVhK3wPaLhQG/+n+D4A+0lZzf7m/y5n3/V+gffiteUfq9b9lC7dLe9lBDICGYGMQEYgI5ARyAhkBDICGYGMQEYgI5ARyAjchcDfNVlNG38Xca38siqT1W4PnTpiR91Vd5//MLLafV4ual3UQkZfWpf3eY2SY8rksPuQb6rqV0Uw8y9Nxa5TX4rq+fqyvFyO1ie+TBUbUCWjlMtnWWVbw7sSh+KpbdB7KQGpTI6pKl9x1vPLGBViaW2vidvttFh+H/JNHUGt7louJLAubH+ZvFVFqFLMsVh0F1lNY0+JPm6TbAGx8K+kqIRnem1eIO7IYn85nqv6AvVU+x9iXiZG3EVWU9JkmTDK+5YxVwIly8cCBfdVIUzJalo3tXfUsVMgoKxWcewZ2dEW07Q+xcWQohVvYX6Ra6uIkhoXSnRDfXQRWBdm62xAaWelY1BttlAmz0FbSEjSBSjFpG586TirO7+OrKa2v7f1L3EBlyPhkmw9C4RLsQFFmZEMdAtZjedsDYYRZ+DKRcU6G1CUr2Q19imuK+cOw29VsCitIiopzkpQU1tYHS86N4GQR5JNmVTHmEF9WTeQD9h/aqerMaBkNZDPQFTBhgXMaMnW68VYQkyxzMP9g0gKKJDPprOIM2KG5QA/EAmwKWFUyWqoM+MW19IGFGQHxrASp3A+F1GRH5SsxuPj8TTmW9w35ZBETtUF9jqy2rpk36nEYuaBcn6ryp9l4iavhRUZ+07JamVVSM0tjOE6K2SNt/V6VbBFZjkga1SR+WbzScHuk7i1281YDu4fLSbXmJu4gJzmpuUikYPBrWb8KPnV4tzsxGAAWXWvdiP9eEDjX/Nbq9F0m2CNiRgmWQ0EkFRm27XagUy2WrtZIL2tHOpphKpWoxHJDiC5gkyCbdjve5IaNtxpe2jkglaz4RZh4R3/73WMdIV6wt4Nmz4L+evD6jnIatxH/bkt5yluNeesl4s4RlA+Y2y5mBVs52iZhjHBcY1zufiP+jBvoC8412D8MQ4xBln+YLjrdvcOfPVABgU5FJsfv0L+piXk1eVNJE75OS4QA2ADRyyQGzC2seF5ZnvH9lGfD0dmj3d0dBKJs4OtLTcOhBrY4Z1dGtHj0eET94tfmo3m8fGx+7f/+T/8Psr+l3/5F78Pu1GS2P7wzR9jTgABgnMbiK2s22Q6jXPEbJbmC5yvRCoQUbABj5ubK78/Gk3cKlgSgrwHwhqPXwcbzmKOHbrnT576c774/FXE/PQ4WW9enoFQZvkTxA3Yl2Lb2TuI5ELmPBx//+FI7AxN+QlkQJ4DohctOzGGlLjDvILjHN+Ii0iu29lxX3/9tS8TccZzQNAhgQwxRywRcywfWDPfgKjG+iDOGAton17L++KTJGpPgJwa2QVcKpLVMIZJgEO9eP7e3m60AUc/4XkAm+YPWEcOezamUT5Jm5P5xCE/YwPRi2Vi/PBeN1fXcVyiXrTsRKzQghO4nh4f+3KAD8cZCGmTG8sT3V5HbI2dA4EVW3/QdYGr5kBYBYkJ26PDfffLL4Pd56vP4nxr52z5c0D21ueXwBnzBB7+CAdz82RiBMvRdORoHQvibXDv9NbLi0DIg/U6vo8Qq2kgdeM5mrkH45vELIzpdbA9NWyt7/rDgRsOjHgHYirJjsgXvJcnU47t/PEkEUdRDmMY5zDX4rw0Fkfu+sYIlMCf/dIG6TiQF1ebVcx/jGl8on/5/IK+0u9bkSQ8GBTIasyjiAvm9e3toesEec79/fQsgzrzmQXnMs6xz74DYY4WzchtHDtoC89/+fJz1+sahpiD9Xk/kfZXMR/guYrlAL80jtJcpM+JKJfjGuWRwIxxShw88SzEQ2/Qj/ad3iZ4O9kQLwNDE/ck8RhEZlqjdrr9aL2KuNVnQNiL+pjp91Ocy3eCwKn05+CbnL5WyWQ1D0veMgIZgYxARiAjkBHICGQEMgIZgYxARiAjkBHICPxNI5DJaqF76ghD+HMVyei/sg2ofxkobwKriFnlqL/7/ExWI2ZK1uGxTFZLFrOZrGaLu5msZovlXCDKZDXLFpmsZrkCeTST1cwGl6STTFaz54xmM5PVgEMmqxlBI5PVjAiVyWpGLMtkNfuOl8lqzmWymj1XZrJaUrLOZDUjzWaymo2NrKz2N/2eO1cuI5ARyAhkBDICGYGMQEYgI5ARyAhkBDICGYGfCQKNxeQmsUCk0mVlMVWD0bYFYSP/6+bww9n6Vzfhl5e4vlje3USltdu4uwhiUE8jkaUpKgVaXz0Hx3l+WW1I71VnF1BH0lKyEcspv8y6i7z1UPLcfQhjikO5f6vi9a46Vl3DclVlRHEu77MM/CI4KYuoOlTqU/9SUCxJ6sZYFRaoj8YcvO4OyQAAIABJREFUf1msqiQaA2oDqmouWv+ykkoVyaxKhQdllBV6CjEjPxHm8bIN323Y429qA6i4lfdZTh0ZTn+trPdcLpMqVRmHKvxVMagcA1WxWFa04r1VpcksXixWzP7S8kiZXFpFNoVK0Zq/rC+p5vBehXhodQvKW1XqWVq3skISMSkr60T1o7YorDST5aUpEplfEKzVyop2Vte7X5XD5jIquAh5RcdEGVslw2l7uV+wBWo0I+5KjinHv6o9UcFDSWblPMzz8Qt9rb/mGca6KmYhnqPFYbBx47ijehPOZ1tUUakur9Tlz7qcpuOAbWUZqsynSjbR0g72S2HTfinv8xxV50Kb1CpUsWI9oH7B46reZCpHtiiHOrKeZeXFHzI33I5rIg9Bpaw69pJdYMEWuZlsmXT8a+z1Ot2C/avmVZ1TiE/d/FiOT7YJilMF9RKx/dO4VaXANN+l5x8lk+m4gGKU5hDtd8aMKiFpTJbbovflPsqmksx0PKkkozc36bkNihdRnWs2T9dOp0WlrqAogv5i/TWudMxqe739YrAUhIII40+V2FB3qrjAbo31h7IR1UhgO0hlqekkqU8V5/puVCnRcQGlpahuuJgXlMY4LoCBzt36PMkYRTvY79q/Om+ulvN4jub8svIf26jjtPyspf3L+67dumAzHftuMYvjAtfx/OlsXFDmS6ovlheYS+NcucIcxDhuprlyjfPtK4bOX3Yvuxr3pOrecrWIeMLKjf0L5zqNAeLQbjbdcJgsBiO5Zjpz642ptWHjtf0OFDrtmO+LYP253KzcamPKarDko5ra7ta22w4qRn1vCWpzLZTVmi5Z9HaDmtp6uXLLlZWDvqN6mY6v+XwaY3tnuBX3F8t5sq9dJHVMt17Gc7ydXlAyA9EQ98M2Hl27XrDRxDnsIyjYqJKr5j2WA/yh4IMNnwUlzvBssbv3KGII1aD3H81CEso83Y6pUWGjleD5+UVUSYJaUivMZ0+ePIs2b+irswtTI4MC0y9/+auw33O/C1aef/rTn5xrGua7u/uuEebyi6vLaCN3ePjYPQ22mLC39Nc4554+fR6V1f7hH/7B/fnPf/bHf//NH7wdKTbNOfPVOmKLeGfszReriCFUsn75y19GrEaja7//H//xH+5mYnZ9FxdXbrawGNje2XFUBIKF3/v37/1x5BWWv7u1GxXvoFhJ68fNchPVuo6OjmN+A1ZqPUilr9liFdv1zTffuINHh/5ehwdmhYkYZLuRH7t96zfY7i2CbSmUztQ6kHkCdaU9HxTQfvvb34Y+2Y31QtuojIW44HOWxiPK4/HyOYxBqEql/JRwwpzDc9h3vl1u5dbOyJaj0Y27vrKYQnyxnEZj49rBCxjxzbYMt/ruYNeU50C+Yf5Gv1L1CjagVFaDHTfxRoxwbJ2fncV9tHc7KLfBghP/Iv7HZgN6FixssY8c0Qtz3fjmOpYD9bJGeDuD/EhlNaidDYPC49e/+qX753/+Z1/ml1+8clDxwtZsJJtOr+Yc7GGBPWwXsUGttd0yZUDXTNbNyE+rMO6Hw74Lj4Pu4uLMTeeGM+xvOx1TmfSKpQ1TgAN+zLV+DPWtPjb/2ziG6iAtUKfI0+EGUNXi/IP8jnkcG+rMOcQsPkOdXYol5CQojxHbjx9tnMHqlrah+Kq4H9Qbt3a3IuZsAz6pIIZ99rPHSuZG/TEI2vr8+XN/LyiBMWZQH6qj7e7uuO0tw8rbuYZcqM8+5edp3hsxSbte5DZao+M4z3n16kvXbBgm19c3cQwiNnkvtX3G8whzP/IA8ffqd6Ev1N4c4+jkxCyX9XsMVCPj80XDcji2PhTptpKl7zAo/Pny/RlUHbX+vRmjnlb/vb2DwrPY7p6NTYx72gTvHuzHff+8xvlc1NRUSQ1N0teB66B06Z8BK747r9bpWZt9z8/Cs7ReW1LHD8380T6q3mH8aIXngjICGYGMQEYgI5ARyAhkBDICGYGMQEYgI5ARyAj8jSDgldWq6lImi+iCnJ7/t0BWI5lMF+1uW1zX+uviYt2LqJ8DWe2h8YR21/Upy1JixEPL50tPLatqn8eUrFbVPzymxIuqOtWR9nC8iqymNnwa80pQq3tRWIdPeexU1bNMOtK+qCJK3FaHh5SPc6vKKo+XqnP0WB1Bre448KzrG61/VUyW66KkDSWrQW2sHCd17UV9KklX8tJZ7xsXdcINWAclDWg84Fo9p1DnCrtJLEwxPkEsUxJJIgcke8QilomsVkcigj1PFVmtLk8qkavcp0okiu1yQrYTMlwdDmoTqeSM8pgiDkoi0fGl5D8lz6GtbJveSy0I9dpW0xbb7ruVY7kqtvWYklpwD409tlFJflpnnF8VS+V7an5TK686Va26nFNFTFSykdanXLfbcvxt2DYaSs5LZLXi+EpkNY1bLLrelTceSlYrlI9FrQoCcfkYrQwLJDOZd5RQqATBMmFUiYxq0UiLQ81pGjPoI9ZbFxW1nrhXzDPSLpxDAtBiZkQL3icu+K/THAorphjDi2QHqVahWjefbzdGrNHxjnqyrmgrYxrnc6EVY5/twsIprb9wPs8B+YALlJgHSCIAOePjR7MUvLq8jiQetJc4YKGUdl9pIdxsyUhWa4GcJCug2kdVY1/rrwu/5fmCOCtZzZOoAiFMy8FxEj3KMcY+1ucWzW8LkB0C0UfbwZhlX7MckLjYLlynZDUlB4cudfhkuXiWa4a5GAQFJVtrX7M+IJIoeQ5WoNjw92j/2gDZ2nIEyBQk1GCdmqQAEElYvhIuMW5IfBx0QbKwXI/7QlEN23K9jOQ2EERAlMO25a3gbCG9DcvO0GHddtM1wqI39nFvnwvXa7cMxBDg0evzXul5AJhHbGXe9NgHdgo+opXzalGwwU2WndNIVptNb1w7rMijHGKu1rr6zKnxg75VuzXio/P+YGvPNVqGCQgdb9++9fsgZ3hLPU+ZbxUsSo8CIQzjj/f2hKPdfX8+2kFS6fbWvnsZrC1x/9evX/tzcG0vkKq2t3cjce30/DxabT5+/NQ9ef7Mnw9i6reBlAZrOdpVfvnll+7777/357x+833BfpJ9gfE+WyarTRKjQKLhhvqTnAKcz8+N9AaC3OWV2Sh/PD6NuXRnb9ftBKvTm8nUgXCCDe1mbG8Ptt3jw0f++NPHTyIJBWQ15rHj45NoOYnrUn/tx9w1mky8bSo29A8JWSSt4RlQbTppyefHdvjhBgieJBIhB8C2FVun23L7e0Z+Ozjcc59/ZtaTO7tbbrmw8Xp+cepg/4rtZnQVbRwxBnBvbChzMjY1Q+A1ujHCCubw7S2zgYUdJ6wBsUHNi2TIR48P3KBvVoAg07IcjOJGy+owm03deGSWmsgT3DyRO4wPnE8SKT5JYALRizkJY4/YL5YzNw12wSiPuRBzRhxnQvDG39m3L549d88CkRLXkqSGcdMJ+RiEMOIP3JjbQEbdBA/OdrPhiU4en2HfHe4ZVq+++Nz96isjTz558sgNQq7CVEVyGPINYtvjs5hGO1kc53cmnE+7T8QAMW92mzEGxpMbtwzEY+RHktWQJ6YTKx+KpUrSbgVCm80Nlj39PLawvGuEQosxP0+2rI32XGB9auPTrrW51HpViY8YTySlYc4/OjIy7fujj5GgifGqhEiQ/rgpWZNzoJLM0afMi4gNPivhevbv06dPC3bKJJNtwWo4PN6iD5PtcPoxSPk7jX7vIQHOE4MDUQ/4MG+BrLtaWlvm80UkPKMMxjnqwrhV8ijLxrUom3O4/ngN8UgLYtSBhHDcvxE6A9duBdInMB5uGfm5O+jH9vpftAaCF3IPx5eNdevUQbAMZb9sbRvpDWUy58Fa9+Cx5UuMwXYgimM6pv2y4unf/YS+Lv9YtfxOg3EVA6P0vqTuOxNJpXrdj7lf9T7mxyw/l5URyAhkBDICGYGMQEYgI5ARyAhkBDICGYGMQEbgbwGBTFYLxBF9uYWO+bkpqz00mPyLxrAAX/cirI6MdZ97ZbIaFb+qVa8yWa06iu4ineCqTFYr2vCqslomq9kCVyar2eIh4iGT1ZzLZDXLt5msZovkmaxm8ZDJapmslslqRpbJZDVwpjJZzWIhk9X880Imq/nckMlqRuLNZLX0XqfwY5XKn/ze503Z/c7JZLX74ZTPyghkBDICGYGMQEYgI5ARyAhkBDICGYGMQEbg541AYza62pDgUFbgqPoVof36X5R84u7mr2IDil9KVin9qHoEFyeruqpKMcWfLxL/WVmtTI65O+jLZDVeUaVC4l+KN5NNWF3pdX2F8+tIOlpW1a9oVc1F40TLu43MV1W+LoTXXYv7VrXnE9IkbU+DwsFtba3Dtg6D++B837GjBDK1SGMclBW87oqgMg56fpXKlBG2kg1obe4KBSkRs2BneQ9ltfKvtgvkOVFN05i/SxlL46EYp0mFS5VO0N6ycpePjXVR0Y11gIJClbKaKvEoxvj1fF2ddWzHtm8aBSUzVW/S/FxlM4P7JmWdRaX6kebzujGlx6E8kJR+kqqfqg3dFYO3/b3ajvX2PKQxqTGT+iipPZXHsvZFVS5Fe9UaM6phNRrxOO6vilAPyQs6fnXslAnNVe26D87NgrJdUlAr3osmQkV1SKiyKIZVhFfYvFZZr6rCWZ3taTmfa2xDERGb5pByPtE4rIpjzSefKgUa6bDTSjbZWh9Va9OxTPUL5m9iomQ1bTv+zmugeKR1juNdCO6bkg00Fa1oS4j7mrKaPSDCAaxujtD5omreVUtuqHFQjcnXN0hawJoO/7BBgYPxenx04r777jt/HDZhbCOsoXgOVGSoQAKFELYX5y7mpvAD+0jd1ApTVQyJs6rBKc7FHO4zny92vUqYAwOWj/J07LFusBkjVugrtYLlcdSf7V2tkhIL+8Z/tlP5mj9ha8tygD9VWaBGFq02xZ5ttVi7VlDFabfU9rQR1c6glEMVJh9jQQi1rKxGBT6N824PFnEmT7OYJWU14MS+6weFL5wD5ZuYozdJgQ9KLGxLt9V0m5A7oDxHlTVYi3aCWku/23NQTrMgXrlNULzzymoh9jA20znJgtkruoRLW01TrsGG/qI6GupJwuCw14+qWrBD5TlQV0q5PZW/nM/dBv6oPn5mUelNlQtButFxXTVvAT+q1kCNS1V1gngcWCsxHqBeRmU1b/EZZIOgUEi1LrTx/TtTNHzz5o27HpvaFRRydoMCD+p5fTO249sHUaEI/XN8Zopl4/HE0UYOfbcI7QWxjJag+4cHDtZw2GAd+O7dO4uTxSKqi21t70abwIuLyzimYC1Hi1JPVgt2mLDupNUmFMUYY7jX/r7dC9ienZmS2b//+797ZTFsH45OomrQ9u6Oo5XdZL6IlsQYvxxvw96wUlltNU/qQ7C2pAoSsGWu6w+SGhgUkD5+DFaIFxfRKo/1hRLW9ciUz6A+RXUoHWcY91TM8sqDQUkLeRwWfdj295FrDYOdna047meziRuPTc0MlpFUxtrdhTqSDQTEOs85Pv4o9oLzWKZZOpv62nQKNSlTtnv06CDaBaL862uLKdiGr9aWp7HPPkReBknd13MX9bSE4+0Xg3oo7CypzAhLUIx3bMAkKodu1m4ysThF/Tk+oFYVfwiwTmMUsULLwqePHsexhes5dwF71g33n82DJeLVZVS/u765ivVEvxzsh/ltd8f95je/MUwOD9zhgVklQgGSNsXIX7RWdC0XrT9hUUwbUCjGUU0NeYrnQxSTmMN+FPa4xJY5GPHAfWB1dWn4eFXNgLM9mxjmHs+oS4l+tf7yyubhsc7iMJ3fCtaQXvELjQgbcwyuZY5E7H84NjU1xDbtdjHnU81u7Tapr4fDwnMx1TAxpqtUj2G/yT7FMwjtbpHjqaz28uXLgpV3VODrdly7Zc+oUKQrWNiH7/cY05xvVfVSn0lxnGMWORg5BBvGKPsCCoYan1SSQ0zqcwSf71CePrPwOOrO4yCobUIeQPyeX174+2KcUQkP93n09Ik/jnxDZbVGGyrh1ndLUc5FW6kcOkHO3djcjriD7S424My2AHtaPX/++efRWhfHOwMb45irGA8+5jDphm0dvpfr86/FtPXLp89ldmH5HU3VOxucB9vdn3Kr+877U94zl50RyAhkBDICGYGMQEYgI5ARyAhkBDICGYGMQEbgPxuBxvTmMpLV9OZlm6rCAnAFWW2zWf+kZDUsdnIDkYwEMrxs0peLVcQ7XQyuIwN98mLqZ0ZWe+jLLCWc1F17HwJYHUGqjqxWF+B42VpHOtTY434LC43yfrCqrlUL37x/NeEp1a5MJqurt8ab1rNAaAgXK873Javxvlzkxf/vQxapIyHd1Y44xmSMVx0rj6kqIoK+aNcF0PvE233jmTGAF/ZVcVKuJ9uiJEXNIeV4jiSPRiKLlLFl3Go57Ke74u0ucg+sfLT8FG/yIn4t5J518fx0/2RlWH5hzzZq27Ewon1Q91Kf52DBSclwRau5Twk9BYu3ZjMSC7CAQfKHEjW0HxX/cl+wPrpoAQx0jtB4Zj0fmq/Ki/5VebA2lsROsG4s1+XVclzF/LBcxsUoYKB5KdnepdjgQlFVeUpUqhqH5VyruZT1eSieZbJaedzY/1PCR/mxbo20Xze/w+ZV55c4rqUvlCim8VuON83tMd6WidypZDV9rtByynOTjsGq55lOK9l3lu01q/qIFku8v/ap2kHqfRkTuD8XVHFuzD9geIUNi/2aEyI5cpMW+LS9a5csPjVPlsmjigvHmJ6PxVWSNtBG3ncw7DvYcGHDYibJJacnZ+7bb7/1x0FioYUobK2izWiJrMY6KNlr0O+7RrAr0zGrC+a4B3HG/XU+0thTIinJarCPJPmpnBOqniWAActHO2g5BkIP64+2sr3TaSJvAVfGACz6dG5m3Wg5hzbh77RJxXAhGQSfJLMs56tEXnBp4R1/J2kF9oJVYxCET5AiLE8b+Qpbq52snNsdWJTZgvZ6uYiL9sCfJLAevdYCkWi5NELESuYynBstX7GYHRa0F6u5c4FY2W21XT8sgA88SS5kn9XCkwp9JgKGkayWLGtxbBWsJJV0gDqzTODJ+ckTAcJDzO7WMNrUzebTOA/CIpB9hLpEciR+8BDYZJ4MEfwb0b88B31EgoOq4iB2eA7ii0QMEGeIp88zxHyNSDUgEHu01gVJJBElew6EEI/PZuPefzTyyOvvvo/ECpS/tWsWcWg2bSBh8fn02Qt/HMQH1nk6nbmm9OtkamSo3mCYbHxhExzOAeHs4vrKn4O6RTvkTdNdXF3644vFMhLOXrx4ETGHxSFzIDAZ7pgFHawnmSv6w0EiFC6X7ubG7gUb0NH42vC5Grl1+L4KG1DmovFk5k4vzCrU939g6XRa3Uiq293eiWNzvUjExMl47CYTI2dhHNCaduOSnT0wOz098+dcjW5iPXe2jcyEfhoF0hVIJ4tgxQgiVMpVifiCfMSxi96HrSo22GWSuIb9wcCsOVEOywSZjNPF4eF+tKQEyYlEtLdv37jXr82aFW07ODBrP9hZktA2Ht9EEhVIcswBIAneBKIj6tloprmJ+QnXdoPlL2KKeRSkutXcxjFywWBoBDUQdEhWUyWtZrMRyWSIa+YPlIlcgU1tt0FCI0HQWyIOh/6c9WpVIFpznMEGlJalGPec30aj6xgjO9tD91mwun385JH7x3/476FPMUb9roNtaCP4MqP+jDvE7iLkhvLctQqdhP5nfRAns4XlTsyxbFu71xUL5fR9AtfOZ4Y/4mUR7DuNRJ0IuqvwEsfyU7L4XIfjRhiytuDabm8Q+4UDCteybhhDnE9Qx4trI1GBSPbhg+Wej8dH0R4U57PvgA3JZGjvamHzDuYhPjuhHObmzz77LJJXEV+08wW2IKlhoz2w9YXYbrcarifEbJK3MBZIDMV+stq8ScRsbz9rHYz+5TmYJzmOUBfOw/hRBuMNsce8zraiHLRJbdU59pXkjDJI4vSEwpArgMlZyGHINyQ17h8cxOevnf09Nwi5wj8/Bvtd/z4gxBvqwFyLHN/uWF+D8H4TcpQS8hGbJKvB0vlVsIwGuXqwbeMLsROts/HDijAwPDl8af2L/qJlt/V3+m5a9f7AotE2fc4uP3NnspoilfczAhmBjEBGICOQEcgIZAQyAhmBjEBGICOQEcgI/DAEMllNSDmFl1GZrHYvtbI6UsXDyQqZrMYXolXkg0xWq05wmaxW/FU4lNWU3EbUQHpTgo6ScTJZLZEo7juNZrKaIVUm1hC/h+f/jkCfFp6L80smqwGkTFYzUkgmqxkjJpPVjBCRyWpmaZrJapmslslqUOXLZDXOD5msZgSyTFbLZLVMVrvvt9x8XkYgI5ARyAhkBDICGYGMQEYgI5ARyAhkBDICGYH/XAQak+uLSmU1tV4CmaGg7kCCl7cEtQqv16v/NGU1hQiL2VW2g+VfQVb9arLuHJT/c7MBrSI43RZKSiaoI5xpmWU1HZZdd/yhYYxfG6u1Fq9H3FHVQOsDm5OisppdUUee4N/uqpeqBN2mbsRylOhTF2NVZKA6ZZ26X+8+lKz2UNvNcltv+xWxHx+N4i/riYf+OluVRfDLaMWnqh+07+4fz5aAvC2UWMXcNd6VbHRbzKQ4NAUFbEr00rjScso5SuOqeuwlgg5/Sf9pPKdS0b5YZsn6M/Vl0f6yXKeq8cJr1V5Q76WKdDov0MqnHBuqiqRWK7hW1ZvYH3XKakrQUVU2jcOyakRdTGo//lBltdv6ugpnPaZ11vgpK3KVr7ktdwFbjnmUrzGm+VOtMNnXZWKZqnBV4VPOFVV58j65s9i+NL6oNsW/p7IeTlZjGVBW0zFYzt/4v8Yn45ifVZhoP8Jeq0o9q66ccv7Xtmq/cL/dTM9gpg5heGku0ph8qLIa7PWi2p4oOeE+VcpqmgegEFTXntSupKymOJfHkap8qN2kKkUldbSkZof5hbZ9UFajoggUhF6/fu2r8eHDUVQaUxu+dqsbVWWoLoPzvUoMFJBgT9VJzyeKO3BQFUeqTEGVRPuR9dc5EeW0qRi82URLR1yn81cVtqrMijpHK7ug4oOyoXxCrE7PT2M91SJZldVwH9ZTldVQPlV6oOzFOMEnFV3W3qbcFGCWi4QJ5mWeg/mZ8apxtVpDIYeKauuo3tODrV1QRlqtofhk5Ws94f1VpTy3micLVK8At7Z+hGUny0QdqNi83Cxdu2tjCmpqsDfEtj0cOqga+m29dEuvdOPcdDyONqbow3awr4MNH8fLfD6LWM28naGR6vDsGtUTxb55a2uQ1GxmwNbIZ81GshD1dQ4PvogR2v7t9ttuI8pqjEnkASiMYYNiE/MCxkVS3ZvGeAM2rCeIHbBf9fHfLSr2Uf0J94Hikm8XrJaD0hsEdGDHhw0qR+Op2RwOB9uxjbj2KtTtYP+Je/nyc38OLPfmYdzhPqNwLRR4psGmE4plxHAyW7jJzBTXNC9BeYj2o7A+pG0erAaphvTL//arqAiEOYI2o6YaaPhfjybR9g8xr8qUjCscW20shhHnvaEpBcEGlPF2I+VgbLKPYHFI5SPEEa1mYa3LbTq6cbBt9OW3OlGFEbanHI9QnLq5NjtGbzPZM8Ww7sDqgo19jmv6QRHNx3qIKSgwzoJF5nIJS3YqYOH5wsZHr9d1L16YmtTODvrTFNe2tmCtaKTzsbd9teR2eHgQ7R273Y6bB1Wz16+/c3/4wx/9OVdXl+7g4NDvP3/+zMGq1doxdo2gzDQcDmI5KB8Kedigsr13YBaZUFO8uTYyM6wSOYcgdVAZE8eoPrW1PXDDvuFj3zVNAgvzx86W5QD0H+2s8UlrRf8ZcENscWy1GsmWGWOI/Q81UsYg6sDj6CcqSzZb+r1q47YGphr18rPn7le/+NLvP3v+1O0F1T8oPU5H1uc3oytHO8tur5OU1TqdqE6I/FFlK+1xDOqEqBew8/jPpnEceOW5vuUD5J5V/ALecM2G5QDEFxW/cE6vb/VHTmEsIe4Rw8ScSmM4TlU25DjGkh9bwYYS85PavNJyFO2aB4tg9MPZucUPFCBpCwzFLs4VqjyHuW4V8g1szNlHuJZjFEpeUGHEhmPEB/Minjew4fmD4ws5N/1oaOU60aoe48nmE1VWwzPv1ZXZel5enrteUJXDOfihETYoAvYDni9fPo+qbEdHR+74yHKtWnarepz2uX4n03yJOnOuQGw/eWK2nl5pL9jyon20sp3OZzHHHDw6dIcHj/35/a2hg+0yNuBMZUxPog79iP30HLFwrbbFFZTVqKqJusyCSinqTLVC4P3lL37hz8cxWiKjjYwBnB/b3Gx4C1Lig3zBjTGJvuIzV927k7LYfOH/+jIqlv7j7dz/fciPd89cUkYgI5ARyAhkBDICGYGMQEYgI5ARyAhkBDICGYH/bARqyWplG9C4IOTf+hY8OX2dV6vlT05Wq3phU0eGKC/wVZFXUO/a4z8zZbWHBo4uEtcRC+qIILhX1cL/fQgKdS/d8MKaL4bxGRfp22lxETHI492wsGh1iWsGnxAOtE5aZ9ajbM1WReC4DZ8q3MtklKpzdEH61jgMY61MVmOZVe3D38qEqqrztV7lNt6HrMbr9dy6F+FKflXMNZbKZKa7cDec7cWzt0fZpJfQVXWra28dhnoc9kP3OY/30FhVTMr7qUy1MmzFvKTjdL3eFBaqY3sq2m1/q7EKLVknqxJbGl/dSltJJVugjZFAINZvdW0s52QlGbAOau2j5SN+lOigC8bEQeOnvE8Shi7OFOr/f7DYUI7TqrjVftTxXo5/LpDXjb+644XFmbBoT1x08UWtFTUflvuGOYT3K9vC3jW+HjofOSGa3pesFuvQLJJ7qurWbBTH70PyoZIyy/sx9jbLAjmpaq6pmxfK+bNqbm26RNZRslpd7lWbV72vxrzug+jA+XezSoQhJceYVaU9+xUIkcJUxXGdQ5MrCW+RAAAgAElEQVTlZbJrL5PVtL9YPuqSrACT3ae3AQuEFX1OwHUkEWDRGPZQ2HAOSTOnp+dxMfni4iL9yGGVngM1z2CRmOOl3Uq2iSiXRAO0hVj7xflAEAHZQS3KeE45v5GsBlRJNAB+JCMWSF2rVSxT51DURW1AiaHamJ5dnEUimpLVOt1WzPPepiss6pKcwbaSrIbjjBO0iVZ/jQ3sCK0nF3MQCowchs/4LNfqJjvFfj/WZ75IhAh8vSBRrj/oReLUeGJkJG6w5sPWkjkIeJP0Bps/kkcm02QH2QSVqGWEFD+fhHLWjbXrBDLZ7s52jJ/93e1Yh81q6dbBWnQyvnGNMGc0HRpujQfZyP5PsqARxXB+ImcL8bTVirE0GPRi/IDYEucCl2xAlbSN8gY9I33sDToOxD1swEHJajqOeBzxT8IZPtXGkLGNmGK/N5p4PrcFf5AISMrA/0lu2zRayX50sYykBljHsS3DrZ1IeEG9Li9NBe3Z08/ck+dGBgFZjfU5PTuLRLGRWBLu7u25ZSDngbB1dWNED8RaJ5DnQJQk8eTyOhEx8MxIgsmvf/O1e/bsmcVDoy31n8f8c3J24c7OzF4T7eZziJH5jMAFsihtfFvtrusOjHyBc5qBADVfJIIGyiExBBa6xLzrcQ6WuEvkfIv41SIRHxuevBOIdNfXMf8s15tYZ4xNtMdjEmJccypw2ts/8H9/9PjQIedjA17EDGXoXMRxg7hDH2EDUYS5B5/R8lLmCs2FiBW27+3bt+4vf/mLLwcxyPyNslkHnSv0h0uap4FRP1h5ouzpxIiRnugIK81gC0yyGvLjcMv6B/MEyWre7jAQntCO/V0SbjquF75v4r4kQmNszKdGIAR5ifmm02wVLDXjXLFMcxf6L/Z5r+1Wwb4T9q4cT+1O0+3tWB1ATvrFF6+svw72PXkaG9o7ujZi1tXVhVsG+06Uwe/I6DfaMoI4pLbw+kM/EneBD3OD/wFFsPZFOZFU2W67ZUj4IPyAZIRtPJq66dQsRFEOCZHeajPEGOKqE8hY9r3Q2oLjs7kREK3f/a7f59yiuQ11awXSPsZZI4wzHL+6trx7fHzs3h99jPHAvIK6kZzXbXdizoblMvsR1zLPwWL80SOzqQXmnM8RJySxIX5J5ELOY5yDQEnVT8SREuKJP+6Jaxi3aiPLc5AvOL5AtuW+v/bC4lyf6fQHR7f9wIrPKbg/+x3jgnkRfX4TiHR4ptD80O0bIfbg4MBt79gzF9q3E3LLcGsr5nuo+/G5AGTkRODHA5jFD+Iokm9nMzcN8WyWo0aIRL1effFFvC9zkcaAtp1zfAjKyu/WxM7itviK06Lwju3/4PvjXUVbneSd630uyOdkBDICGYGMQEYgI5ARyAhkBDICGYGMQEYgI5AR+BkikMlqsvhaIAJkslpBPatMtqhaUK8jF+m4yGQ1QyOT1dLLVyU3cF9JD+W8WiSYZrJaFUnPMMtkNaCAxZhMVrOIyGS1Yjapm7NuI1ZWKTmtM1nNA5vJarZ4m8lqmaxmynaZrJbJaoGMk8lqnnCSyWr2HJbJaqYElslqZmmeyWqZrFb3DjmT1X6Gb9dzlTMCGYGMQEYgI5ARyAhkBDICGYGMQEYgI5AReDACjenNZbQB1QXaeyurhV9tr5aLn1RZDb/uLZBUApls45JiR1GFKFmolNVoql78lNWefm42oA/tecWqTvVHFVnKVnFVqjy3kdXqFIFYb7ywVnsploUX+nypr78Oxq/G+WNWU1azn2HXtUuVYHCOqjRp3aI90yrZltW1S/G5rX1VdSur7BQJWInIxeOmrPbpr2tvq5vGhJ5XdU25f+/qr7pfarMPquKRZdpYS2foL+ir6lY+Viwn2YAqaeuucm57+VuFFeKTx9WusUxqYbnIn9rvqmCgdoFK1NNrq2MSCgOW1wqx55ISGxTgqmKpnBurLAu1LapigX3Wv6wMFFVqWkk5QRV6ymp5VfjUKS1pjKk6mObqun7UeDZlBsON7cB+UVlNbVgflk3vGlssTTHnMW2j4lY3Z9XlHNRBMVKlnCplNcWnnP9TTk6DVHFDHZSwpfH2MOT0bFvQty3ZShaxTX1UGHfRYukWe2KHnJPImzo2b8tVn4w1SVzWF6HG66SsVp6DqnJpXdyWY4k1bmySzauqK2n86DiqU1ar6zvY91GxDOVQBQq2idxQt5h7xWoWijUaA5onk1JgUVlN1Rw13lgOrqMilFcJChJD+HtVLsK5rDOIYlD6wAZyRLI+TFZt52eX8TgUS5KVZ7OovBUqB2U1noM68JkEbWX5OE6bNNSB9cRYZH9gn/igvh1RCJsGYhOwYTlmEWcqSugfrYPmUrW2VAyjKstEbcnS8w/cK3k+7pvGeRqDqqiDbmBuMWW7oLS3wfiyMbxebaIKF9W4fF90+kk1qN1OCm2LaSwT6lTttkU9rOzYpzejpI6m8QmcWpSnW28SGRcqRnNTWEJssM5QKFRbZKoJQXGoG1TxoJBzeLDvr4WyGtWE3HoVldVWUFgLcwrU1qCegw0WgK4RlNVuRt7eENt4dF145ozPn60US4jVaHs6nyWC9XoZr0X5vBb1GvZNbQY2oI2ggKTkbFO/S88MnAvQz1QNUnw0PwBbxiEU0Ki6c3J6GtV10P8s05RzTGnq6jKNtel8ETGHYg/V2nDf8wtTVtvff+R2tk2ZZ7C9E9t+cXkZFcgWotaFvmoEOzfE2CTcV8emt8W8MYtEtfJcLlfJMviLV9FGbjZdREygupSeGZKiLawPGT9eSSwodGFMw6YP22g8dZO54eDVn4K9IiwRiSfKpuLj+GYSVZL2traTWq0f9sGGczUrqNkxBmCTx/G7cc2CtSuU5bBN5xabyFPsH/x/O1j17e3tJEvVySTmM53z0cesOz6JDfKc5mbaEeszo7fnC3XAfZnDQM4hQQfHqJyE+CDGOMZ8iXM4FqE8xfqgnrDA9GitYQvsd329mJsR67TMRR1ZPtSy+kGxCapY10HdCtdub5uFpb9PUD5Ti0/gPrkxMiquJQ7bw604/6h1Zs/biVqOVLtG/1021LnVabpGUBSD7StU2rChj5iToMC4t2vWq35umVqMI/7CdOKg0NYLlqxr2BR3k+3mJjy0lPMELXBxnDGFfMQcWc67jAEoqc29DTRyv2GPzZ5T7L6YG5ZBWQ39BRVGbJbv+IOjmYP6IDb0OePPrHftOcTws/P930NbUA7tJv2cHJQ90S/nIQd7RchgKYx4wHj391ovo0KlqtbiHOY8xCFjDzHFfsR9qeyFuKXqmD5TzCZjNwwKZI8PH0U7S/QdFRuhdBmVFpfLqGoGlVjGP+pCzDGOeRzPOlR9u+17LeMTn+Xv+8AB9+czF/I01d1w7mRkuQ1tp3oc8FFlNVp/Aput3R1/PuyaYf3s43O5KKiyrRlYeK8RlNXw/ZX9jk/NFcugHIr2Pg1qmMCedqV+btk2616MWY5xvDuEAiu25dpyBLeEyQ9QU0uhHudeOfSj7t7Wrz/qjXJhGYGMQEYgI5ARyAhkBDICGYGMQEYgI5ARyAhkBP6KCBTIaqgHX4Ddi6wmC7erlb34s60RX3DixWt8JyV2dUWyy6f2fWVM6shqOG8dXmKVCRmxNiUJ/aoXPz93sloVOeeuuFKiTJl0g2sVkzpyQ3lxnf8vY1y1YK/1w8tsLqToggpeBnMRQ2OmExaALGZT3JaJLxrPukCuZDUubqAcWC1i8y/UA4tKy/TRHeJJ8SmTt9i2MnGBZer5txFTWM5yEVYwbulULaccD3cRanRhSttY3uftlYyleaPuWpRfhZteW8a5qs5K1lH8l5J+yuSbKmJKHf5an+KYSNZLZheUFlWIidbHL/JI/OgLeCUtcR8v5YsxmXJiIj0kG7gCacklKze87NdFCcVc66NjoQofXZjShUcsHLE+uhjV7nQLJBKSA8oLA9pGxUTzhi5+arhXjce6eNB483NEWKDQPsV9uOi01lW2uxKnzJM6zsuXlXNqWvxOK3q3kdWUAFS3z3ui7CpSGv5edbw83uvyg2KudaiLsdvwuA3WKiIZx2KKz3qyWtX84o+FZ461J5YlC8u7Yknj6j75cLMBuYc5AVaY7GOMY5JFsND66T4WX6vOx3FaCtp8bAi2mx3XDASdpmu5TSDHuHXDrZ3ddzGDLXu4FzAIhD6cz/2Wt4lL9SHZYrVKhCFbbE7lNEgMhO3jxsgQjVXDhTV1s54L9wXBerVOiTlaNK5AXLNr0Q9VsY2/kWiAWFUyFseR5iIQP3h80Ou7g0dmU7e/uxdtzEAK4WL15fmVuw7WgVcgxIxtwR/dRts+b+kYQMfCJ+wqGQt8JvELucF2Dn8jEWd3K5HVkNu56Kp5CW2K1pBN5yYjszLEObT4Qnkcq1gcJulD55rCXFBjFzUBkYbx4Fqxv3TcoC1pbloWLEfTDwYS2UTJaogrEhOajVaB6EMMu91EVvMxGuwO5/NpsqDdrNL81UpjdiwkGiW2bG0Pkq2akNVajU3ECnHEdqEuJMPp2On0e2IDuuMOhKwWbdvWq0ii6rabbh2+88yn0xgbNjyCpeLVtbu8Ovd9en1x4WDr58dvq+uaZKR4K1Mb1yDz8RyQVIALcYr52f/QwvJYr9d3WwMjqw17bWQCv4+2RivJ1apArhoEe8p2G3ZrRqhSi2eNJX32/v777yO5CvaNIFf4a8UCGOSoUSCDXJxfuXl4KAOhjfF8+PiRt8zEhuf8ZF/Xca2OqRLaWLM8hrE1D9aMIKy0PbnFriVRot3uOpDIsPlxEQBFv5OsBvxOzs3Kc3ozdcMdI1CA7ABbTWwgTqHe2FBHlr+7ux8JbZ1eL+IJ8sog2E+izueXVv67tx/c2w/v/T4IJiSrgXhCYkun3XPv34dzrq6i7eyLp89iDkEuYp6cjm8icQZtIXEGn73hwNreaEcyCAglJL9ch7wCPGJcrJPVM4gdxNh/7wG7CeWByBrsuWEXTDLh7t527H/gxJyE8lkvPHMwfyO+7Mc2RQtFJUUpARsxSBtnxorvt+k0EtRgBciYQl4+OTny5WMe5XFcG8mTGH/BJtJbFm5b/4M8xNz28eNH9+Hdu1hPEL6w9Xsdt16G+RyxGGINWJLMhLrFMh8/do8PbP5B/qa9Kf7O9qCOWwMjw4GU2wjzzKa5cYtAevT2vAsbo8hB/UB4AnF6ODQbU59rIvlm7frBAhdEu2jPuwF5OBCzsB/Gk9pZguxJrNBfO3tG1sV9SEKezicO3y9sfAzibRFn1yPLVb3uIMYv+pRVWy7xLJC+w46DVajZXFtLcH/u48x1+I41nc1cv28xjjZxnkGsRjK8/EhnBUJyyCXol/HM6oY4vbo2u0w8L1xcGJHYx1XAbdjrxtjDOCMxC1jxXiCkMc7xDMR+xzgihrgXMce83Q+x9+WrV+55sDueTicOeRUbYo/nAzfkCmyw++QzAspkvP3+97+P4/vrr792//RP/+TPr3sHgOPxh0XNZuGZhfOzthH2vmwj+pfloi3nwRIZWHY6Nkb8mAoENU9uH1iO9za7Q4vzySzZlXqcQp5G/m61Qg4TshreG/J7JEh9zDPbe7uxjw4OD93z5899+SDs7R3ajxTQJ9F+d4NnOoux+co5WIRjQ5rrBhJko81MZ8flkZqPy/44H391H2XpfG53+nG3TFb7cfHMpWUEMgIZgYxARiAjkBHICGQEMgIZgYxARiAj8LeJQCarhX7JZLX0IrmKVJTJarfjk8lqn+KDocVYymQ1W+wCDpmsZgvSmaxmi+vcCotvJXJVJqthjTiT1RArmaxmcZDJaol8qfmh6qtGJqtZzGSympFcMlktk9VI5shkNSNAZrJaIq9mspoR6TNZzRTXMlnNSGyZrPa3+SI71yojkBHICGQEMgIZgYxARiAjkBHICGQEMgIZgb8PBBrT64toA6pNwqKOqqfERXUoN1C9gf59Xt1M/B82Df9ixy8OQa0quolVK6jBvuQu5a2ozhYqedf5deQqXF6ptCQWi3VKFbcpV91Vn4eGS1kZ6z7X1/36Uttbta+YYL+qLSCXVF1bVjJjPcuqQnXqKYnMtIm/oi1b2KltE8vvdqFcZf9DHaqUrsqYsRwqa9i1yRpQ66zKarqvv1AuqwHU9ZGq+Og5dZjoORHzNdR3PrU6rSqvXI9yXFTFf9U9y+WUVanuE5NV59ynPmXlJ5ZTHpuRWBlsZSyWo/iBV8q7q733qw/UgJJySV19eLysrMZ8pKpsSlxbLOaiPJdsPXVsrpbFtjAnQ2mAv5pXRcxCu8TGVBV0yuQ5jVWqQGDcqJ0S24hFTqo3QBlL26i2dzwf5eiv+znOUQe11UlqZ2lcr1bJPq+cw6typSo2+XlIbAS177gP1ZaH5NxkG2gl1NXhrvGJ65S8yHLKMXnX/GLTciKvaB6uUhHT+fG2+K9TXNN7aZ/WkXbvyhUo7y51Ny1DVVnqcoL2C22k7qoH/47y0/gqjkdVyCsq9pGwi364fb/ZhE0wyXf15/Mc1AWqK9jaUC8Lrqkt13LrIAPR3DTdKiirbZabuI/jeg7LwbVUSoM6mqq76T6sGf0Y8laPnINQZ9a/XhmO50AlRa+lEm/ZFpOxNBHbSiU692BvFuwacZxKJhfnl8les9GOdlCP9g+i8tB0NHVnl6YIdX1xGVWgbi5v3GVQXFnAXiuMo16765odtae16GhJrKoaiRGhTMJjb2c31gdtpPoa8ijjvNfpum7Pzl+uF7EtiGeq8UCZhzGGtjJn6nMIrtc41Od24g8BEVpVQuUm9W/KXV4BaWmKd1qmtgt1V3WmeC+xoobCFs/BHEGVJNSZOOA6rTPziSq2LhapveW68b767AfsqWyH+nNuYp+wXTEOlxs3DWp5UDBsBau8neEw1nlvfycpBUGoMTyDQbktql5NJm4U1Ks2q3W0JUV/3dyYUtf4+sq1g5IMniPWQenIK2KGr0VQIFM70ahW6BV/w1hbb2LMDLqwS7SLt7f6brUwu0coTUXbxVVRQavXM2IOVO7iGBTlP82rUC8mdh/fv40WkyD1HB2ZkhVs1YbBeg2KeuOZ1WEynjlYC2PzVrFBDW61SXkez0hQh7OTml55BxvGdbdvajzoz/g84BpuHb9zNqIaGDRxqF42my3cxbVhjrHWDtbPwPX4+NgfH12PHRTesH311VdRZe346NR9H5S1/DNPsBbt9Qbu6QtT73n65HmyhW1C+S8pMX88+ejPefPmTbT3830TVLwwpmld2en03Pm5qe5tlqIGBsWtoDzXco2olAZVSODO8mjRh/HUC2p5sIektaipyplSIxXW0LfsT4wfxggsS1shb5kFp6klQWkTKpvWDz23tWXWfrCt1Gc9lo94p9IclJl4zs312MEqknXhsz3wYG7QZ0yU8+rVK3/+ixcv4jma/6DWlMb62o3G1ueDYSfijTaSbHR5fhFVu1Tt7NnjJ7FP0B+nxye+HOSbqObZarhlsNp0YveNHEcrXeDNHIa88/TxE18O2keLRsRB+g6achViYhnUnrx6ZshJiHuOb8v3NtZ7fk6ysQUlxpQLl1E9LqpBoi2LhYyDYo7fhHGJ8qOCMxTLfOnOzZdztwh2shu3dk3acSLvhJcy6OerGxu727t7ce4CfhQsRtnz0EbEHeMB455KaT73U2VtufDjwo+PJmznkw0oz/fqa7RidsmaHhK0vYEpdZnqm1lY+vaF74nor7Mzexa4uDhzvS7Lb8S4Qpwsgr0zlCSVuPb06VN/rdpio0x9D8HxNZuMXDfcF0qgtMWE6iwVKqHqyLkFuD0O+QlKjKqQh+cibFBk43cyqK+9evVlqE8a14hhjhGMNdYHKmWMGcQb4xY5hc8dwJXPVmgT4xD7o5BXYM2NeQQb6sk8h7KphKffEefLpRuJnSjvi3zTbFo5k/kijjvkJOYwKOJS4Q92oFRrQ50fP3nmr8U4e/zM+sXb+4a8aAMlxPNqFcca5iQ8g1k/NuIbQIur8JyLqYt/wXesMC78X0XsHs8D2EQwNZz543zUvdv7cUrPpWQEMgIZgYxARiAjkBHICGQEMgIZgYxARiAjkBH420Dgh5HVtO6RQCOqJ0L80lPXYeHgk6YL0cS/8KmwMnooWa288F1H2GJd8JKpihCgC+FatzI54S4ywUO7+yHEidiGGguoH4OspouIKO+uMstkkbvIaljQii/LZcEU91WiSVwsxIttIW8VSQOGiPYJyuCil5LVsBhTRXRTEo+2t0xWKy4MV/dyHVb3IauxxM09yGrl+LzrBWddjN3n+A8lpVQhVEUmuw9ZTevg7efCpmS12wgwdfhU1WezSWRBJWjillVYqE2tX5wOiypol5K0EpEo2aSC+KV1i/VJrN+CdVed9adiDbcuJS1VEW60Xbg/Fzp0IVEt70AaSYSATsEGlGQFJT+o7R3K5N/UhkwJbUrkomUZ2qTHy/tsI8qpy+c6ZtMYTP3Le6R4+tSCV0k2xemweG7VWNI5Retfxl/LvXt+KdopFuZdsUCtiu1y/avjP+V8zTOaV5Uo+dD5qyrey/2g/9f5BdfeRUZUm9H7zMUovypOtL90jrhPmXX9eZ9r4eRJjPSHBHXXKsG6fE6BaBie1RrrjcO/qpivij0lO94n/lfLRMbF+Sn/LGK7lPwNohLnACWEgazGvIR6MYfcXF7HMv9/9t77yZIbuxrE865e+aq2ZJPUzMitdmO/CMV+//+vK2n17YyG49jDYbO7urx53m8cXBzgJhpZhkYaxSIjGJ3MykQCBxcX+RInzwF5hedgMZMEkclkZq3+sF1cXPjFWyygclFUW0bWaw2/cKoc7E1lE54ZUDe2BbahJDiAcMLji9m8QFZju5r1uqk6a0i0BTZrHFvaLo7463jTMYC/p8YszvFEwxo+BhDCSJy7eK0mhOlchHLYLlzPRW9NIqxYIqMs5WpCNtrBBXD8jeQOPb/jOk3i8LgtFv5empSmY09brCJ+2O/afgx1YP01KQNzGRf/Yb3HOrRaTb/wDstDLow3aqGNsAFlG8bjoY8fsC14L+BNIs/47tbUam6pWxH+VvN5IP6o9uLUQATUJDnjy++226bhyJS9bsf372I2LVj6sV/azUA+wzHO0Qtlw6rzBoiyFfcR0ng48OeDYOGJVpWq6fWFxNTp9AxTSGerb6YzsVsbj6fmbij2e7eDkSexbfd3rH0cNpDMGBuIn56zlDvYP/IWnM12x5OqLi4uzdSR80B4ofUnbD9PL4SUBpIUSQTAk2Q19Dut4/7uH/7e7O+L5d755bW35fvw8aOB9Sw2kCmevXxh90Ge4tisWOtByZknZyeeoIbcQqIHcg9JHJ1Wy/cpYoREldVi6XOUtfV0ZFyQde7uHOFsMDYfPwpBEMQxktXQh8EiuerJahijw5EQuFgX1IPEKVzDXHh1fW0JQdhAPIQdLbbFcmbmM0derYBUKURHEJxpZ2rv48grs9m0QCLRhJjxSFS7kF/5Owx1YX1wribX/dM//ZM9H6Q1WH5iw7gnQUfP/8vV3Ozti1IeyJjM97DuBDEHm+6TVqNhOm2xKTw6OvL9MxmPzeBOyEBoIywtbZk1kE2F2LRehnyPOGXMYpwzH2hyL3AisQl5RD+Ds99azaYnZqF9nNNACmRb6o0wt+A4LYJBaCXxGB90hN+4Qbl4Ppt560OQaZkPLFnUEXrsxzXu/czaKMtckB5HgoklC5J9pn5f470OsWp3ez4GEMewPMaGdk8mQmgDVhjv2KwlMj0a7YkSh/Hv/pV7TkE5JFDaXGWEwIf6t52tar3VNAuwaF2dQYDCZp9VHRETsYS8JPUZmLmzXuUcyTqQ0Iu2s3+B3+7ejr1WYkDGKCw6mVP1nLxeLA1yLLbpCMRN2cd802rLmEJ7WT7+7TubYm3HKb8bJN9g3HEeRIyA/IpNE/jx/ySDohzmARBa9fOOHo88n9hJmQuf8+CPyZyAOjA+Eecks7Jt+Be/D2kVqsevfs5aWyaZxAlIjCSNo08nDiuLq2NvWyKps8TFs8XunhCPkUuOnkuusDbBPckJCBG+HgBhThP+fe5UCteIHP2M4X9bSGmfbIjYqmOuZbJaCUj5cEYgI5ARyAhkBDICGYGMQEYgI5ARyAhkBDICGYFHIJDJag6kTFa738Yxk9Xcl7P2C3dRW9Ev1O8jb2Wy2v2ZKJPV8HI8k9UQJZmsFvKMHjWZrCZo6FyhSVeZrFbMsZmsJkSDTFZzqniZrGbjIZPVhNSfyWqilJbJasZkspqQWjJZTYhfmawmz1JCIBOiWyarCbkzk9U+fZeRyWqPeNOcT8kIZAQyAhmBjEBGICOQEcgIZAQyAhmBjEBGICPwCATuJatxMViTcrwFKAv/EcpqLJ9fx9p3YSXqYLSRidtUdj5E/Tfua0etjBUr8bA8/UWkVr7RdSq9V0mdS9vyiI75Mco0cfEpMpD+crTsXmUEiRjPMiUeXQ9NLEjhgq+rvaXHOnz9HSvu8JwyNZH4nqkY1sSyWEGN12v1Ed1erWgSk9XK+ruMjPUQJqiL75tNUUkuDL80yfARIXbvKTomUvHxVGU1XUbcpykyX5lyjx6bug4VI1+oP3Z7jDKQrjPiU9vOpq7X7arXg30crtNKZvoL+qBqI4sisnnfZJsPfZzQ+49n+byTVmLT8bNcBWUs1EWPNb3P+gBbqtQgzqkGECur8ct02L6wXfjiPqW+g3O9mkSrFZRdFgsf51qpq1B/2AIllBR1W/Q4xRf9qbgFloybomVqsKh+TH57qrKaVgKJ5xetCvnUXBzyQMiZes6K21I2PvR9U/WJ68WYjJXViG2ZMmLZ/eOcoM9LYaLxjFWm0nk4jKnH5gjdRp1vU6qET53rdf11f5Xtr0xxTtRzR6o9sfqjPkdfC6s5u9kk9Xhltbh/H5ovVvNZ8tkO9fQ414KaFCwWqcNkybQAACAASURBVICBhWLmk0az7pVbMMb53KaV1Tbris8z2noPqh1UFIHiDusM20oqYOFfqqPUqkqJytktAiqxNBOVstUiKMOBaMv81mnBZlFszObTUH+UzfvaPOCsXRHDsN3DBkyoWAnlEm1jSaxwjiZo+mdppXoreUb6tNGsGqjVYSvLXVr1U+cN3S7bHtf2ghUybSrdMwvrBjUnKkuhzsQ5VtMkblphBnMN1WBQnp6ntOoejwMzqqBBIQZqMtig3qXnMtYfSjj4DxuwJ4aYu6luZe0Gu6Ja02rUPeaw32N8wuKT7YI4kVf+20ApZizlj4ZBWU2pXc2m0zC3DoeWMIMNKn1+XKixr9X7rIqUs6/rtBtW9Yn96224VxKntsyKUheuVXw/anvFzTJYuAL/6Yz1qZiqiyUoplFRqtZomu3dXVv+9vauqTtbNausNpd4u7m+MyenH+3+ycmpmTh7zYODI686BdUllgnxpu1dUS46Pn5uus5G0/5GcL/p3n3/3iycyhOUwKgQBWW19+/f22vvbodB9Xaz8talaBes87D94z/9b14l7OziyiurnV2cG1jPWdxqDW8vd3h85MfjcrE2sPLDBvvQmztRbURM8YMWkGWpgtZuShxhw9MGY09s9oREiP7l2EdcU1nt5vLGnJyc2HOQE6AIhg3jW889VEuDQlRsVd7b6nqVQ9SPeKMeUBzC1my3vBISlPX4zAubPFhXy7bxSkuIHdojItaptITxRwyQXycjNw5mc58joThGhTuo1XE8IXa/+uor1//Hvn9EDYvlBItgfOjx4qWoK2F+8BaYq7XHGCp2fIaFrR/VnqDGxPwEK04qfkEFEUqBFu961UycstpSKX6iPt5KdTJJWigDB61WxednXKdz/Mqpfy1cbmU/M5+121AxlhhpNGs+L0JVjXbEsOlkHKH+7H+0e+5UzTDbs1+Q4zpdsdu1+c5ZfMJq9/1HiTVcO3AWx6j7YiVxYtU2nUpZtdH0ymqNVtNbQyIW2i0pH9twKAptiBfiDOyp5Ce/xf3pYf6EChvrtnZ2nm4ehrqhjdtm0yurQXVr7RTaEFML91xjFe+cAhmuWSzc/DyfmrtbseRFDDNOZJ6Uc/RzCvBrOjtlrWQGfEhuw5j0z9HLlUGex3Z9cemV2NB2qu5ZJdaNYIvYoBqplCN1QL0YM8hf/b7EJ+Ye2qqiDj4312peuRBzIWMPympUHLRWyS73QB1NxyrjBxj430z1isHzFTY8I3Ds4FqOF2Cif2PV6/LbHMc4byNvTCcyN82WUBuX31/DydRfi7auXEDY322uHNSr4n5f2znf2RNjLL94/cqW8+rVK7O9I/NSFc9uTtUU6oNaWS2Ml7RSv/69KM9TEp/xrwm8bbTHPxXhlgt+5PbU3xc/8nb58oxARiAjkBHICGQEMgIZgYxARiAjkBHICGQEMgL/JQiUktX0S5p4Mdi/seGbbPsyT16oyRubsPCvW7XxL7uLbQVZLfUyprCAXbmHyJaADmQ1biCtcYFQL+LqBbn4JVMZkeihReKfqhd/zMupsoX/x5AwdP01qSJejE4RjHDtDyVb1GrlZKMUmSYmCz3UX5qYoutZFg9FO6TwBlKPhXhf457qA42NXqzVOMfx46/ZaPJT0YbVD7syomdU6EP1jPtR9zWLKhDFHkHWvI8cloolHas2pah7pBbp16uQczSexbYGIGDNmSJYlJEuEJ9MdziHL911/KBeqfyg24LzU9cuFnNFxlKpVJOrqg21oA7yHOMybVGq76vJanF9UvijLVywxz4XOrC4wTZamx+30NHrbflFACwmkGSgFy40WQ0LWVwMweKMtthh/xYJkUUiTVnM6LGQyvn4u46fcK/i+CojbLFMTdaJc14qB2rLPB0nemjqMRKXUTZm/Ry3Uat8JZOQLjOeX1J4xrkxnhvw/9q6UZN344Xyh+bF++a7h+YUjWdZXsJ4T9U/rtfDOIexr+eIp87XaFMqV8T15zlLt2jKXPjg85IiLZW1EWX8FGS1OFcnc6hb5Gb9U3MKVDu4YQGe40GT1aqWRODs2Votj+FsPDMbRw5bLYOFKxb7mcewOM08BoIGscZ6qCZueIJUpebzW9XZLaJ+iG2WA7Iay8F9SAQAWY2LorCj02O7kNdcm3EuyWrIh8RHjy/kWl7LOsZjUM9NkusE0VYbtsuBYLdyc0cNFqJubgV+C4dho1Yz7A3YldabYtOF4kg2QttZz8KcuzGm3pTnue2tvun0hLAAu8PRRMgmsEblByiNGsp3dmiVqpk70tV4ODKTmSzyY9P5nNjiGPsXC/y0aMQxktW0JSjw9Naxw2Dfqe3fAAdxBuaeSFQL5D9bjiOCTYYDHz+w6yPRAO3yBMHFzDRr0hnAypO/x2NPoBzc3Jqhs8usA/+l/KaCFaevT7WmFvPrnqy21Wt7KzJg4p+ZHQEC5WiyWsWs/RytLeWqm40/DuLTYCgErJrZmLojbIIgQkxAUAOBC9vuzr63cBsMR5aEgA1j7eOpWHOCSHbnSCvoqx1n4bYEAc71NbISSRP9/o6Ph6vLG3PtCGGnZ+em6ggLsPE8cOQtkGC+/xDIaowNPLydn5/aOoCwengo1p9f/s1XPmZOTs/Nu3fv7HGQbkiMAyFj70DIUIhTbSU8GAsBB9NLiogEoiQtM/u9LY8bcsjUEa/i+a3blvxmbfCcFenbP741FxdiaYlnp1evxJYU7dPkaZIjEV/dnpTDfIn5inGHa0iE6vU65tbF3XyxKFgZ8lr0lSeBgYB4I7aYyEPMnbANJTlpq981Vee9t1wsfLtxvuPnmt2DffPZSyGXwL7vcG9f6gsrUkdOgtEjiVzAejxwtqjTibetRo7rdCU/wRa31ZJ2NxuY3eS5zhKBnJczSJe0kkTfMkasXSPsBh32bHuzXjNVN38B3yVyF/KZ2fj5E/sN936j2qgbs5LsiX3YuWK7GdyZ2yshRc2WC7PlbCuRL5wLq30O5pwM0lW/K4SkVrflx3qlXjGLqSMeb5am4p79cLzjCJEg8xC3+WJq1kt5/hHyleQhm9sa7nd3LZCB8VuBcW3nOjcu7XO6u5clbDniF9q458YxbDb5W94+lzn8Uc7NjeQSxA5tKzE2+ltCTEXbgzXnyFvaXl5cmZbDAYRVbRldde8NYANcrUhfw9J2Z1diyf7eUhai/DDSktgcWQ05euKsPGHpSeKxqKlJPGgiN8pcuLkUY4LxI/O/vHfSYw19BStWe3y+8KRDEE6Zhwof11SClTTGFvPN6elHT/T853/+Z/Pll1/aMq+uLnxbQAQkCRY4Mfdg/DKXoDwSTLV9rSaWY45iXkI/DgbSd9Z21pHV8P+c60AU47jTv3VwTs2NZeQzPh8Bf9g0YxtNZ2Y4lDF1Oxz5+wKTqlOxR66CDTQ2a/3t3jeijiQgoq2v33xuz/n888/NwaHMS802rGYl5peb8Fxpn39d+fi7fiZlTtXPNfZ9T8k3L5g3f87tqb8vfs665LIzAhmBjEBGICOQEcgIZAQyAhmBjEBGICOQEcgI/FwIZLKae8mUyWqfhlgmq/EFfyarITr0olomq4Uv7vVL/UxWk8WETFYr5tNMVrv/ESaT1QSfTFYTHDJZTZ45Mlktk9UyWU0II5mslslqmaxmTCarORVCkLczWS2T1RxpMpPVfq7XxLncjEBGICOQEcgIZAQyAhmBjEBGICOQEcgIZAQyAv85CNxLVuMCslZMKVdkCaoYGxOs69AMXrMuUVwz7otYNjm5cF32SWMJTo9VVvOXK+WVWOkqRUD5ub90/CHll13zkApRrIzyEOEGmKWUUZKKKg7gsrqFGAuqUfFXriklKm3LEX/9mlLH0V8KxxZpqXqXKSeV3atMVUuHp76PLr+gSqIUxAr1WqdtCh+TJmJFJd2/qX4pU8opI6vpMR7vs366v+L4KYvPMiWolLLaallinWmVyfTfpEZQVtBKLUmlHwVutRqU/3Au1VnwL7/C1kp7sZJc6qttHYfo9qDmFcaX/vq7Vm0UVMFCmcFyBmUkVcGgu5L4+vu+MauVNPhVvlXGcF+p4+9UOeh2e/6+UGCgQoUmaWllNewTQ5zLfR0/mrijbVV1zJflFY1tGSb6XrSqYWxqDPW+jmfux7imcI7zlW7bQ/n5MeMLll2pXPNQ3o3zhx77OobLlCzRDqoT6OcE2mM9Jj+V5YyHrtV5rIw8G8Z42i45NVfcVx8dS8Xx+zSbUdQrNc8+hqwW45LqYz3flZ1vc8tPYAOqY6Zs7oCqUxgX6llRqUDBUo/naEVGENcYT/g7LSO1PSbs84I15MqXA7UTKp9sNsH6EIoijFsohWjFNaoPVZRtYqNRDypuMyiBiMIP6hWsP4OyGlS1UnOKtne0BThltdl44lW4kGO1chrbaZVGXO7V40vbdOKeGivYVWJD/akeBqUjWL1hq2Li4TMH5jUqq0Ex0x1vwN7UKashyqdOJQbl0CYNGNByFGptVGLrdTqmAYs5PDNC2cnZ3EFViopuUHGrOYUfqLhR3W0xm3kVN63+pedctJ3qLlCxoloUcKIyEv7VNqMcL1bdyllVWss39ZzgY9Va00m8Qp2J7YVmkLdtm4w95og1qoLBknDpyl+vFiFuoR7ncEDcjYZ3tvy76xuvioOqMAagsMZ+r1XCcwviF9ak2A52e3Q6KxBeq14fT4iwbDvsDL1V6DKoA0IdisehgHTn7A/nk7FX6UMcbm337X2fHb8wR8+O7X63uwXPNbt/eX1lJk6BCmPl8lqUuC4uLqw9J3Nsy6lLmXXFLJwCFfpqe08s3FrNjrfXfPfuvYH6Gbbz8wuvCvXixSvz+vPPZDzOlubtX74VPO/upE62bl2vUAS1Iirw7e3ve0w+np+Zjx/FrnR7t296fbkWlnsHTj0Osf/27Vt7/JtvvjHnV5dSfq9vqk5l1torOvVH3Jf36nW6Xp0M8QbbSWyINa0yu9MXbBFHG6fQ9Yev/+DrjzJfvxYbU6isUQkKZUB5EhtiB+MBG8fHfD71imjIlfz74eG+ubqV/oEqE3Mh+pnnQHWJMYhrT09FpQ73DPlm5S0goXBGS0f8nSpi9lyXe7q9njl2ingvX70yX7x5Y8s8fvbMjFx+PT07M6euT+4GAzN1SnM2B7lyYI9ZrTkbvgoUAEVlrd1smK0tsQLe2uqadlsUHiEQCAtXbGgj5wFtg40+ZL/BaldKNGY0HnpLU6iMIc/bctots+XUv6AkaZUjEY/LhRncyviGtezVhcQL8g5tYRErvU6wiK259yTNdkOV2TZNlyM3lbWB6iS21WZleH6jVTdtl2shX0dlRuR9KJJhw1yKedBvLuch57IfZ4ulj2XEJtXU7Nyu3uH4ZytTMc+fSzxinqCyGvImLGCxIaZgB4wNMYbfC9hgkcs+QnnjkZCTYVP54YOMxdOPZ6bmFOOgyMb5HLg1nYpeDfOzU4zDeyYqqwlGob0r9xgoympUTVuY6UTwRK66vpY+0qpjaAvnT1GJk/GCOuztS67SdtOirOZURKczs3I2u1Dco+LnZ5995m1AMV6IJ8YZc/9kOvKWnd99950fg//zf/5f5le/+pW9L5TS5i6XYJ/5QM+NwIzPR1bVzI0vtIPnI+8yb2GfOMOC9uZGiLLAgXVDOcyvIIrRAljsUyXC9O8//B35nOWwDnejsbm+FvyhrMZ6og5NF8+Ik+6W5EXgP6RCKyxBXWwDfyqrvXnzxhw/e27P7/V7/nfqWqn3Yi4M7xJ8OrH9oJW+OWdmZTXp07xlBDICGYGMQEYgI5ARyAhkBDICGYGMQEYgI5AR+LkQeBRZTZMwUovs8vKpaAOaWgS+zwaUDYwXXv3/l1gNwuIztZURCOLFVH9tCVntMYvZKXICyi07/pjO9C/QH3PyA+ekFk3vs5xL9UUZqeUxx3X1ysgTeJnO2NIxhpeGZWSRwktEt4iriV/6vtYOxC3ExiSDVJ2eik8ZWU2XrbEqI9vpOhewXRdtKspiK3W/+FyNsyZMpPqyjNhXRqpA/VMkjPvGY5JcVWKrEZMFiddyufaWMzH5L9QnrMvj/EBkCQQv3e/FWMJCryz84zqSq7SFpSbuaJvXuE/1eOQ+0luoT1iQ1i/UYavkF61hE8ZF9HUguun+KvSnW8hh/5QRFnkcY4UkCZRDAkdMVvO2d52ur49diHWLM3qxQluqoR2svz5f17nY1+VkxLJ4S+FcRlyjVQ37N3VtWQyXjdl4DijDXMdhKlfrMRXvh3unbW3jsZCaKuL8V4Ybr8XfdVu0lU6KTPOYKaxsni1vbyi1bE4p5ttyslrq3o/F5IfO8fE89dBzxgqmdConxuMkxkkTvmP8C333A8lqZfNCWf6BrVuoc5qsZkmrzloRdSZZFlM7F5Y1qVW3ESQw5hMskPM8vQCLRXQ+AyBv+1y33HiCBhZuA1Es2ETVaoGUib/TRgv7rGdH2ZKC+JDKSzheGF9GnpvnEyzSCy5amRLnFm3GnK3dOsQD2siFYpxPsgnwaDTl/AoIMUuxIkP5rIN+tscxYljAtl73bcQ5geQEIoLUGepffEQXkh+t5homEI1hLSbnLy0xiepxKF/I4K1Wu3D+ytnv4fzFWogPi/nSrJ0tbrvVMTu7jpDS6xvYcGIbjyYGZDFs1h7OSSdjn+eA3OA/GmgEe009N63mc99e4OfxMaF/10vYWAvxAf1AchCIQ4ylxWxqWq4+mAdpDQgs2V+jAYgwA99HE2cxCeKLX1Rfh35EfJGs1u82kmQ19Et4xggfEaF7vE0t4sSR3tqNpscEZILhSAgmi2kgUwIzxuRWf8cTBOER55+xTdWMpxN77XAwMncjIagNBiMzdO3CWIBtoOC2Zci3BmFi/1BsN3u9vhmMhMhwcnJqLhw57Pzs0qxdwIEw9/K12Emi/K9/9zu7D+LG1o4QSbqdXqG9NWdpCps59hEIW7Q93dndNQdHYhX61S9/4clhs8Xc/P73X9vjv/3t78yJI23dDSZme1fuBWs/EhZtX7u8DeIZ9zWxG2QjT9y4u/Px8+LZMz/uQHii9SOIY8+fCxED28fTE/sv2sHYwzkdR4BibsBYnU6FREXLYeyD0EqC6Gw+9eQtWPsdHwsREX2icyfGF7b5YmamE8kriGXGFOrCNoGYOnF9aP9OklmrZbZ6jrS0t2eeuXvtHxyYq0shDH04OTHXV0KUQV/V3O+82XwuRFtXt3ZbxvpyPvf9iVN3doSwd3x4YGApa8uBbagjE2JeIpFVWzqCqNbrCrnNkoQdkXI0GpjJ0LV9NTc1Z3PZaDfMbt/FWr9rWnUhn42mIzN05Mzru2szunOkqMnQLGeSzyzp1b0/qdUDgQb39UTHXicQbtYrj+3GrHx/tVrBZlF+N0v50mbJx/HvG/oazpeBhAQiXdWNS8QpLHGxIY5oxYj/57iZzhfm+lpsItsg3vWEVARcA0lubSZjiROQRWeOzId60RIUY4UkQhDaaHt7dzswE0fGqlRqvr9Qn54jI/a2+p6MaK1X3e8dO6e5fatS2pC24F6cn3HO3Y3Ys15dX5gPH76X/aurAumdltrA9vxcSLOWELYtpFaQpdhfMn/K3A7bW9g6Y4MNLPviiy++MF999ZU9jnEbfgeA7BWeV2kD+uHkez++QMaixSeso6fOFhbPL5yf0V5tmaotfTnnXF5eeuId8GCuACGWpLrt7b76/TcpkH6bzbatP8hkfA6S33PuuWY+9zGHv3faMt6xkSQHstrtrZsr7HOQbJYw15by0VaS1dA+2kFby3TXv8D/hZsHQAR84SyGd3d3LJnUbrUwFmLymX6TuFjI2NG/v+WZXYrRn6bYkZVtQH2/5Z2MQEYgI5ARyAhkBDICGYGMQEYgI5ARyAhkBDICPxSBTFYjcpms9kkMlRGtyhbNy47rgsuIBZms9qkyTwHPTFbzL48ZQ5owl8lqTv1FkRgyWS3Y+GpCWIocmclqIUtnslog3BKVMkwyWU0QeohwmclqLpIyWc0CkclqYTE/k9UyWS2T1TJZDXkxk9Xkd0wmq2WyWiarhd9kZe/NfuiL33xdRiAjkBHICGQEMgIZgYxARiAjkBHICGQEMgIZgb9GBErJaqisVmAKcvnh6/yicsmPU1ZLvYwpHCtRVrMLpQl1NW2zqIEvW1yG8EKZwspjXhQ9hqj1lAD4KZXVeF/UMbXorhebsZ/CIbaB02Wm2hXj/NCiviar4f48H/2or9VfiGvSko7PVH+jHK32pBUOiLW+b4xJGW68l8YsVh1L1SfGOKXCotsNgRFdhxT+96kB6XqmxnVcx4fIB09VVotjRLclKIQV1YNScaUViXQdFgsouwjhT58T77NMsSqRBQHEBvOFxtxe65QT8EW/Vlaj0g/UBXitVlbTimJ6TMV5gv+vldVQrbgetgyY9rk2ImZDH0kb4pjV+C1XQQkmVspMKe0BH36VL5Y28sU7vmTneMFiQtinUZKoN2jVFtZD46Pr9hjVQ21zWTZ2dJll/Q7MdLwF4lox2h4i5JYpV5XlvbL64K6p+I/LSeXkYnvT+QHnpObupyo73meLnIofjo/UGC4b16lcGuc0rYZRNu/o3BXyZDj7Mbm3bM4vi4uy+bGs/U+d32FRWDYHpfLek5XVFIkqziOp2Ct7lig7XndKW3Efo2wqwGj74GpNlFywAauQbydFdRj3kUGsrMbzcS2tIVvOMizO+bAOJGEI/zJ3IQ/7sVOr+HyInE+1k/l05lWmoBzCPoKFJfMnlJN4XNuP4VjVKX6tF0vTcGpP2moL5xAH/OutS1Ues4olTikI50O5hm2ERZ7NMcuFtxmNldV0makY0wotKEur3NH600AdyFlsYZ6C4o+9L/5xx+u1pld6azbaBravMmlVTbMl9ex2tky3J/3eqLcMRNEkR4qFHTYQ06noBhWffl/UWqCct1iIes/l5bWpOUtEYxXU5F54zqxTVataN0sn59Xsdk21JupuCFXfj9ai2tk1ujIE24Xvi4pSPYS6ke+L5cqMnb3ceDjwcWIVh9w8bpUIXfnW/tUpy4yHQzMYiFoRjvlnnc3GzGYyF9vYaDqb1yrsAAUrWJRy0+MRlqAcy4gZ4om6aPU+XruYTs10JrE0HQ0NVKWwDUZD/zywWob5dLkO+8121yycKp6e32fTuRm7+sMSr1IXzDtt2GjK/s72rjl+/szuo39Hzvrx/PzSW4JeX92a6UJUwvb29s2RU+WCwtN//Md/2OPj8dQcHIoyWL3Z8uMIbeUYvx3cepXE8XzscwuU1WAFiu3NV1+aL774XLCt18yf/yw2oF9//Tvz/qOomn3z7Tuzvbtv9589e+btM0HS5bMTCGncbzWCahbqw3xycX7u1dFev35t+s4uEZaR0tPGKh5BvQ0b8tWf/vQH6aPp1CuuQVmISlDMQ8ipFECHvaBXPptOTdMpMCI2af356tUrfx+JFyESIaZkDOKeYzNyKmvIO1RLQnuur0WtCscvTsXSEXVErrNbrWpars9rzYaBqp/tq1bTXJ45u9erS69C2N/d8efDBpAW1ts7WwZKctgGtzdeKWq5WpjDgyN7/M1nr83+nqj1QVWPbYSNJ/MrymA5YlkoOck+aztFOlipLpwi2mI1N+ulIxVVN6bXcZazWx1zfCjxOxjdmdFAxtBsMTVObMtM5xNzdyPjaTi88+OsXg3Kahjz3k621/FjFzmOfYf8S2W4Vrvh85ZVnHK/b6yKmEsO+vnF5hSXh+bqGR8Wq2wW2t5xVrrWsnNb1OmwjYbSrsF4ZH7zm9/afSir0dYTamFUs0P8zKaSRxEP184WWKw2BUPM05gjbNmjkVVJxDafwfZRxjril7kQfbS1Laqa/e1tr+iG+Jm4/rLzrSsfOPT67vx+33ScLSzi4fTkgy3n/OLUwG7T7p+fe2trxAVxRpnaFpOKYmjvlpuLtP14F2qhGHxQCvzwwT9rwF6Yymo7u/3CexcqtGH+1pad7D+tNov5mM8v+nctzmW+wf6Rs9zFuKYqHtoIBTls+lkD7aVyG2xOOW+Mx0OveIcxzmcHnF9386d+jsN9aAVrbatpU2tzl1PaG03NxMXGYr3xCm3oX9qPY7zSMhptpf2yVZFzDwmIzyM3b6CNVFY7PDww3S0+I4TnOFG39OFcEEdbOftl/DX8fgrnxnuVEoeH8iue9pfHvIN8Won57IxARiAjkBHICGQEMgIZgYxARiAjkBHICGQEMgJ/fQj8ILKabkZY3ArWTqYCy7yibZt9GeZe2MUwQMb/ocV4r7+fwDBFVosXy1Mvewr3VB4AZcQCfX4ZKYEv/X5sVz91Mfsx9ytbSI7rXLY4ner3T/qyxKrs4fpVC+RILoxospom2eB4iiRRRtjSVoPaSkwvxMbtTi3cltmcoX1lZKkUbqh76vwyPGOyWhx/vC4Vo7rf8Xfipq2IcPwx7eU5Oj71eIlxuK9e+FuZLWNZvMRjk+0FWS11r7KxrO1lH0tWq6r8RasVLAYwnoCrts4sq4/GmecEq7SiowjO9X26CW/W9biQhXyVfxV4vHY2XxbGC/vPWuM4ixodk3p8PYasFiuTPTR+4zFRRlgM5KR0++7LK2VxruvGfdq+pMpLjTVNlCzL+fHCYGoOwjk/FVmNdY/HO+8b92/qeFn+jPMe26bHly7/qWS1GM+y5wEej+Ndj6mUch6mpVSZj5nry2JM9+9TyWraHu6+GPb3qAXCk+6LsnlHk1nj8lPzTnWVtpHV5cf7j5kveG8QYkg4xf11zgljEAubsiiNeGh3gmWXtxybjoN1o1J067U7BjZ72LA4ynKAM8lqnU7P50DkbcYo7Mm42KvJx/ZRpkoCtNhSSflzT4iIyWpsC2zvuIgNQgSx0gu5OEYOX2W98eQI3IPtRXlc4MXiLccJ5hzeC/dhG1EmCSPI208hq+k8pvOSntdwDnET25L53gAAIABJREFUwqs8OLdBNnOkNPw/ya1oB9uuSXWaMIRzGQ9YpCdhBEQNzqcgULAc3JfHQRDgwj4w4cI+/tXPKHp86uMkZdSBrVtsB7GAZDv9nAC6AR8BEC8NZzkKMiLbjhgh5svZ3CoEYRsO7ky7LfFsbQXdKjlsDX1OWyBuhYh2c3VthndiwYlYJRENGMwccRxtajuSUbO6NrWqxD9IeyTzmTXi11m1gnwPTzr0zzxYwQIP1rkTxRhsULGdfvzejCdi5Xl7M/A4g3hCUpoQAYXgA1tBxj+IAozh1XLtx5o8Y8j5q03N2/jtHxxawpeNq27Pk8nen5x6YsXdYOTL6W1ve7vKq+tb8/vf/95eC0LVy1diD7q1tePJZL1exxM635+8NxcXF1Ln9dzU3RiHwlXTESuevXxmYNkn9WmbkxMhqOE+7z4IyeUv35+YrrMkBMmDNqAgY3EsIxY4Npv1hrXOw4YYvrm5sftnp6c+/mH1t+vINbUN8o8QXnZ3983enpCGYEf89ddCzgP5482bz+z+559/7omhzFvoZ46D+Ry5VshDIGNWqvL8DGxItHr24tj0e0Lu2VSMsXFubUNbZj4ToskEhEZHJoQ158yRikBoHN5J7IPwCBtcbIPbW48BYpnxIvVwtpjrtSfvERf8HSQ9noM+Yz4AFluO1Hd3fWPOL85cu5aevPfLX/7SPD+WmEKsM19aApOz+9ze3gqEp3qYbzFkNrQFVO8JgKW2RCbOyNO0aQWhhzkA9eU4wLVs283tlWm4iQDWwdxwfigzkAURT1dXErPoU86TKFvnXeaVVqtpas7mV6wpw++Itfu9PlsuzHgsVozo07mbS6uVuml1hDwMS9VeXwh5GMckI17d3vnxhBzKcY88vr0tMQ6ch460h+v4mgCkYs4nO9t7wfZ2MDB3d5JvcK+ZS9Sbdfj9am1A+0Io7W1tGZLRK3Xkb2kj8vRkJnEOrLZ3xRYWY7Tvxmur3TTv3wlB7eLyzLx7987ua7Ia5hjiiT4HSZMxq+ciWoJi7grPHR2zdgTHs7Mzn7dAoqLNLvpOkw4ZJyiH5HOQFDnXYU4gwRXka56DOoXfxIvwnDKfGxC4sP3iF7/wdUB9YAWKTT9r4D6wAcYGoli317H7IFaCNIwNJDfeC22FrTY2xKd/DppMvPUw48CeZOc1mVvGIK1tHCu9Vi/M/ySrIUeCcIwNOfTjuYxxxE7FzSHIpwfHQk7F+Hv56rXdPzo6NP0dyWPASufDqnu+Y5347zpyWsDx+HtZ7fzJjw7icn6q/0/9dvypys7lZAQyAhmBjEBGICOQEcgIZAQyAhmBjEBGICOQEfhrQSCT1VxPuDU3+3+PWcDOZDX11l5Fs8aljFCVDv5MVkvhQgwzWU3QyWQ1wSGT1R6eQjNZrTheMlntUwL9Y+b6skjLZLW0zW6KjJvJaoJVJqvJoncmq8nCfiarZbJaJqvJDJvJaiDDZrIaYgEEv0xWM1ZZL5PVhNCbyWoP/+bNZ2QEMgIZgYxARiAjkBHICGQEMgIZgYxARiAjkBH474xAZT6622hlFzamTPlJL+4WiUnBYgbKal46X+vs36Os9iCIJTagUFVLKXxo27KyBWnck9daNQX9qaSrUKzGUvaF40MkracRt4L1AKrx2HuWqdGk6iaqGOHFuMY/hWesfFPWX1r55qE267/DZrFsK6sP7yUKYfolv5Sk1UG00o8+jn22DV9Ia+vDMiUkxpZWN4mV8JLqNUpFQ/drGbZaQadaCRYvuv5lymTatkcTm7SqDdrKe2vlEZyTwhzHePy+caHbzj7FdWV4lqlq6Xh4CM+Z+3qeuJaNBZap7VJ0HvhkrDg1M6iVMD2gvoyBWLGFcaDHl7bk09fqe0FZLdQ5WC0X+mJd7JdwftWrE4AMoZUDeQ6EEsryG8/R/asVL/TxOB/x2oazcNL9zf200lUgu8Zxkc7nwbZVx3wqRnBM282gfK3CqOvFus1m89L4TJFvqB7B2Emdo7Eq5rr78y6ui203NUbBlibEyWq1fNAGV8d5HPN6XKfGms45Wm1ItxGxr2Pph84vcZym6qPHV/xMoscm+1erIt5XPmMjVo4smx8fmjfL4hPHUzEZz028vuJUn+I+TP2/Lrt0Uo2eK6rrMA/qMvUcpMfR4+cLUewBWS3Vj3gEKc4XogIFbLxt93pRUIzhXI5zOA7rlTDm8SyhbUBppQa7SSqoIU8yTqDERvUjHNcxw7rh+QLqM3ZszmGp6fZXq6CMuAz7UD5h/zbrda/yhet8/U3FtFui1taoYuyEnJjKJ1oJFQvYKTzjvqPvXLcdrA+Bq37m0c8AKTtpnf/jZw9R6oGNY81beSL3sm5oK8vEnJKym9T5HHXhOVBroUXfaDw2sMJlbOj6p6xR0c8e/2bTq6ngGNWQoNBCu7jZYm3qTWcDqvIYrACp9NbtQunNqcdMJmY2EyUiaZdcq73E8Heq38zGE09EgbIL51f87ghWqhsDhT1sUB+6uRIFm+l4HM6v181iJoo0wLXuHpsb1aVxwlumVm0YKINhq2yg3KbnWtlfL1ceB/QRf5rBipHKM7Y5znr127d/9NZ3UENK2c5Zm3JXIfQpcdve3bGqWBInXcHJqvTA6lSs/iq1llVuwnZwdOiVyQAHFI6wvf32O/Pxo9hJjqczA9UnbMvNJlix12pefQh2hFABw1atNsznTh0NFppQFML2v379v6w1H7budtfbiUJhCQpT2JqdpldBa7TCcziU5s4vxery3fcnZuiUqZBLmJegUMQY1vaswNg/o6yDGiL6gri9OH7mrfimw5FZOotbWCXu7YuyGnB+9+4vgsl4ao6ORA0JbUS8YqMaE+rBekFhz9syToam1xOcnr94Zo6cdWa9WTcVSKpZNbWGaTjVvPWm4mNwvlyYVkOUtyq1qhkNRA1ruV6ZdlPub90mXZ6A9SzJN1CFoxIiMGNMWatQpxSs5xnkLVyDDapOPB+4wm4V2+Du1qtJIS989llQk3rx/Lk9B7gTY4yNuleMq3obynqjGtQ/TcVg/GLbqN/NGMOsn/59ib5lvEO1ijaLyIlU08PfmZ+Qj2pO8RD1YT7D+SwXmIUxN/f7yMdUVmObJBbG/nkfymquG601Mn9r298iLt/MV0uvfAZVvJW7wP5OIj61hpk5693hcBwUpRt1s+UU+Lpb/RDv1aq1cuZ2fi5qcO/fv/fWkFAg7LTFolHPw9a+cy5Ke1DgavdE0Q2xX6d1bK3mx3ej1fTtmi0WMDyW/sJvVvduAf3SdeXgvuwLqIbdXosVJvLL2bnkGDs/ONVAxCnzPcvFv5ijqEqJsUVFRZTN2ADxbrOg6mXN4waVMs5FKIf12drqeVW2RjOcjzHCXALVM+YPqHFSvU+/k7D2u041EnH05Zdf2nb94z/+ox93sDxlLgQ+zBV6roba4rPnYqeM+/P8b775xveRVVZz75MwL9H6E9fQMlg/W2lVQszBva7MD61uz2OIMdJxqod2rLk+xbW0AUWuoGMn6rCzL3MI8t/Boais7exsG8xB2KwKo7MM1r+tqVqJc0pEygvKap+8Oku8O/SB/xPslP2W+gmKzkVkBDICGYGMQEYgI5ARyAhkBDICGYGMQEYgI5AR+KtBoDIb3m64MKZfDMdkNU2o0S9OwrWrsNivyWpqkXLtXnqi9bo8Wjbci8oTyWrxYmoZgYb3pMUJ/v8xi9kpDFhWihSSOnZfe/UC/H2L/mUkiLL66b5+CpkAddXnl+2zTRp/3c4yHPQLwrjuqYXbGJ+y/i0jkWgCDa/Vi8H3kau4+BqTNthOXTc9jvS+xlOfr+OvQBKiTUZEwtNkAo25XkjR56B8LoZoslrcXt1PKbJR3P9lC+f3jYk4VuJ6psZHGZ58IR7HaVyGXkTXddPtLcSMI6vBruopZLW4HnrcaTINj4MMEZTAAmkS9SX+y8U6EDiUDS5sffw5yh5O12GpbP50X5flCW1TWDZm9bWwAU3lBB3DMfEl1b8xWSfEdLlNYdm40/XWxCDWU5MkptPZk2x89UJHWW7UcxwWkVL5NiaCsM5luRnHU2Q1WiyWYRqPw0JuUReh7BRWsW1uKn/qa+8bh3p8lbVXH0/l9rL8+SmZxpEzlK2PxqgMz/vmt9R40LEd92mq/nqu0fXRMVl4hlFktdQzSnzssTbiPv9YczBaXoacU/YcFWOY6lONg7ZJKs53ZSTmQPyy93IWk1h0JbFMWxV3msF+bLOp+DxpF6jdgqcmq2mrKr1IXiQdBOLOcrPyZcLekecV7MXngZiFhW72QbuJhXTBFtd5i9JqzZOcQASBeRnjOpWXdWyg/jxHj7uyfA7S1QbyrI7kxDEOfDTBWs8jen7W413v02Kyv9U2rbYQRkA+IFlqtdyY5UrIVSAzgQSCDSQGWlLC2m29cRaAKxBj5Jx2q2uabSGBwQUORAuJc8SnnA8SOe01MUcvl3IvWCLy/EYDFmvC6gJRg1abIPeQkDSdr0zNE67Xwbq03jD9bSFTYJG74ez0FjOQ1cQKEQQ2EgdI7pK+nnmyGvodhETbdmDuSG/gkXk8V2tvPzq4CaSb8XBkmu58zMvehnUJsppgAq4cLWXj32786QRSDjG3Cn+O9CblCZkChAvY1grOqJzg/P27b60FHDYoHtEGD/brfJ5B7NFusNVommZbiCogi5Iw2u30glXofG6GEyGEmU3d9HfEMhCkDVpwwo7tdih2kicfTs2ps39D3w1GQnQDcWaxFNIkxjqJQu121xKosG3vHpqjIyEvbPd3zN3g1u7/5bvvzO2dEM6anbbZ3RXSxIePJ+bcET0m84nvX5DV2BaMm9FUSEx//vad94gFhiQjguyC/sOG80mU6Pe2/LhDDiGBa7NcWRUhbKjvjiP5XZ+fmYGrc6fVNQdH+wLbam3OLoTMt5wvTK8vsQpiVrsr+Pc6QvRptOoG/WLr0qiSx2rHw96+tBtkGxJuEKfF3zqcS9dmMRe8EUfdrpRPogvbSltGxNHBnrQJxDXa/11enpuLCyEJjcdDT2oBARZjHBvijOdjbGNcY7u7uzGjkWC/BmHOEZjubm/8mEP9X78WK8CvvvrCHOwLZhgfIOBwv+HGkJ6TkV9WzvoTGDTcuwuxNZa6IadwH0QmksCQj8SKFwphsD2VeoLUtL9/aPe3trqeFIM2bjt7TdxX51cStoEzyVI4RjtZtIUEpla7YebObnI4uitYNFZd/kCdWU+UM3dtBFmN107nCzNyJC2Ms5mzi8UTAsiJtl8mc58ja82GJ5pubfdN18WbnufxMcjp6am99sOHj/4Zc3dn38fPdDIrWFjbk+18tTGdnpCNZL6S/IS21+oSzxjnOM/WDeQ/F+c2z7njyNHbKsdoYtbSkfBub68NbFmxgaDGcaktfJHXw281fCgn9bSWsr0wV3BetYQ/Z2Pa7XR8v4h6nORU5F9tG8o+bTYb4YOyzdITiZHjeI5tvyMko0wSQBEjJEtjDMIaGBtsQEHywgZyHs9BeayDWEMLtjhG2+F2p+XJl99//70ZDcUOFTGrP5Li+xxgzrEgMSzjt/DctNqYRktIzMglJO1ZIqN7dkN9XDfaew0ncl+Uh9+22HCv3rbkGWsJqshqu47EhnZwftDPSiShu85IEtb0K8hMViNS+d+MQEYgI5ARyAhkBDICGYGMQEYgI5ARyAhkBDICPx0CmazmsMxktRBUqYVn/DWT1WQBL5PVPo2FTFaTxcgyRaZMVpMFjYfIWJmsFggrqWk+k9UCKqmck8lqgk8mqwnJJpPVJB4yWS2T1TJZLZPVMlktk9UyWU3ITJmslslq/DWRyWo/3UvlXFJGICOQEcgIZAQyAhmBjEBGICOQEcgIZAQyAhmBH4pAZTq48cpqWjFEL3bGX+qnbrZcLoIyjbW2CZY9PF8rq+nyfw5ltVg9qEzVhnXTFi2x6kyKpAVMUgorZSpEZcfLOk5/lVymsvOYeqJ8fW9NmrmvXF6niWusa1y3lHJMrKyWqoNuO7+KxrEydRDd3rJzygh1cQxrHDSBRqsKpfpGq5totSHdvlj9K6WEpNsp54e7aQUvj//afb4dKavF5B6vlKPiM+4Ljr1YRUm3V7enTFktRRYpi6n7lPbKVHl0ffS9UspP0G1xwjTaiavQhdqpY0XvEFrFqD+mYh6qAk9RVisoR242BVsjTXYM91p7ggksNflVO8rh+bBtoqqKte5yn/RrC914jBA3fn3+QyaKsnGn+xo2izrn67+x78vIajhXj0d9Pve1zW88xsvyTyrXxXmD5et4KFNA1Lk0tpn284iy+tXlaNUBXY7GVuOj4yfOt6l8AnxS46hM8UsrSOnytbqIzg/3Kas91PY45lL1LMs9ZXONnt81zhpPvb90yjt6DsN+mZLcU+drjbOeI3S7dD211V4cD8nx8kRlNW3jG5fPOuk2ViKb5qfMj3r8luFf2YhyUzy/F/rdqTvhGOKTFpNoi7bdpSoIlGaIFew0OS7wLMHjVm3DqZ1AWS1cC4UcIYZClZOKH7gvc0SnE2woZ7Opz8PayhOWoLwW/3JcDe8GXgVF130xm/nzLZHOqU81G7AXdJapkbqhz/+zmVdlQ921ugvndG3Fa+PbOUBCgUtbfKaU1XA+cYstu4pqatJr+rlle6tt2h1RE+p2oZ4l5DArzrWWdkEliwqQmC9qTvWqUsEcJ+RCGadSacyDVDJrtNoGtoQsZ+oUraCy03eqRNhHP2GbTKa+Ds1my0ChRuoMi1iqr03NlPvTOeR5pPwVVPTkHK3CtNXr+fpACYr93mrUvMoN+jDE4cqr3FjFMmejKGNTxgPih0p7KyjwuHFydXFpBrei+AWFHNiFYrMKMyvBE/5nVCyEDSutFvEnPRdzIb5egwpQeI5cOpUb3h/XoW5Ua0Ofr1aipLRezczcYQ4FpLmzpJzPFl5RB3Wrt0SNZ6vTNQvX79qaXBP60Q6qZm33d83egahO9fs7puLqiTiHzSe225uBuXDWqO/fn5gPzhL09PTcLFz89Le2DdSd2HdUVcIYZ86F0h6ViKDI1OmIAtnuwb5X3bkd3Jlv/vwne/zd+/deYQn2lr2eqABBAW1DPCs1s7sryl3Pnj3zOL99+9Z880cpB21/8eKF3e80Wz7/aLVI2CV7+1TY4Lm4ffftn83pmdgTbnf75tUbUQwDAXHpYqbX7piKs3892j8w9ZaMlxatGGvGNGpO3a/d8McRs9sOM9gOUjkOMUu1LbHsFIU4UfYStTD0bX9LVK9gvdfrCfZoAy1f1xuorksfdnttq7CI7er6wpydijXkYjkzva67tt81UFvEBtU79Lu9LxQandLxar0wUBrGtl4tzMYpfo2staycjxyEvsAG3Lecmhrimra96JO2yyuiJixjy9qSjkS9aTqbmMVY8gpUq/g7QGxWpZ6j0dAgj0nbewY5x7bL5hc5B+fv7opNYbvdMnzmtLnMKYda+0tnMa2fcWw7lTUqldVQf6o6AmP2CxTdONahItd0NsU4l8dxrynVFVcbA5VEW+fV0nw8k34ZDIZm7NTsoJAVxmXFqwc2O10/tvrb22Z7W+IBdeNzL9QYaeGLPqci3d7uvq8/LIGp8iV5V1TKoJDYdPbBWsHZzt8uZ1frtaBUN597lUNrnzqTHNZud8y+s7gFWY3PSFCza/j5CjlJ+hoYe5Wy8cDXDceYF/U8ifKo4Imxo5XSuk45DFbHVESDUiUtjnkfG7eNqs9DKDMotIXffziPzxWIZdoCw3aW1p9aGQ5YYXxie/nypb/WWpS6gIaSmbaSJT6ob98pNiKHMva0xS3uCRU+wbltms4a2Fp5dkTFEHENFUxs2uoX46PqFPJiZbW2u9b+DnbPMlZRlwqnsBl3j5Y4h/MPYofKaru7O2Zvz1lMH+555Ug9F2obUBlrtpqF7T5ltaf+Xvi09PuPlL1XeWo5+fyMQEYgI5ARyAhkBDICGYGMQEYgI5ARyAhkBDICf80IVCZ3156spiuqF70eQ5zCgpR/oQK7GfdmR1/7Y2xA4bxRcS99Y0A3bnFLL5Tqc3QdcFy/WPLkHhMW+/U58Qtjlhsrl6ReVv2YF1hlpCvdrrj8smtS7cWL76eQ1TTZSOMZk8BYpj4/vn8KlzKyWll/6eOaKIDjKTIT6pUiomliga5XGZlAnx9fqxcIy+qQ6iMQTdJktWB9uF4FNhvqmSKQxUQBxkqBlKBseXXflSnxlJEPUHaKnBTHlCY9pOoTj7Wyc1JktUJeMprMF0aJJqgV992b70Q+SI2XzSaQU2URlwvw4a22XogFtinSVTnZce3js14PlnbazhVkNS4sa7Ia7M8efJldCWQynUNiEiHLEbJIwCjOp7r/ZcyF8mPCRAoHfX0ZgaxI+gnkjLKxHLcrENFgK/VpW3T5ZTamcd10fKbiJJ6beH08BlN5/DHzV9z2MAaLZLWy/MD7kmjBftAEuFSexHkazxR5JSa9PWV+ibHU1+q6afxTzxhl86MmI8axlyrnvrlbn8/7lY/rIqmI15bZ7OLvvLfO86YqxIN4i+vJ/9flxzlWl+/Li54H9JjlOZrYFytI6jJT+8basEquLJ0jrP2bjFOdf7CQyAVPbYMIshoXw0Ha4bUgpnAf12kbUOZP/Mu4wsIkCQKauIPFbRIBxuNRIf494ViR1bAAy+sHt3cFshrrM5tM/Dmi+ta27QUZiVaYOFcT0XgvlM+FdCxU8xxLMHJEKE02tbmC1q4bZauKvqg6KzvYN5M0tjHGOdxZi8iVI8HAahAGlTbPg2riFophF0nCWaeLOUtiFLan9Eaz5BiSqjcbM18KKW2zgu2mEMhwzsr1+xpkDTe31vCs4sg17W7H2jTa+FlvvP0irDW3dsTCsGYqwR5sPDGwp8PWBdHNkahwPklUi+nMzJcSk+PpDIFp90EaY34EeYUxAEIk4344HHg70U6r5a1IbV86yz1b7lgW5xGD7COQ1tin88nYwCoS21LNuRdnZ94ibgrSjCOzAHPGEnAIx6tm5Sw78XeSg3BP1r9Zh/2otLHdaPo4RMx6YqgitFmCsiPOwOaVdq6wm6QdIOIEBC7p95bpOCLXVrdnRiMhDV1d3XgLS4y1QAwItoIgq+3uH9jzYSPLPkIMN1zfzaZzc30nZf7xD99Yq05sIKutXfyAKMl+189psC1kX6BvSRg5ODr0BLJnL194C7oPH9+bP739xpYPu7vrW7ENHU3GnugBcgexff35F+bZMyGiffHFF35s/vu//7v5t//7X+xx9MubN2/sfk2R2jURvFmr+zjHPr06T777znx4/729FsSLv/mbv7H7yAOwlMS2v79vZnOJJZBOSGZhzKKPmXuRezyhubIx9SbJpRvfJsQs7T7Pzs7M+bkQmCQPCZkTNr+07UP7STCC3SuxEVKU1Ovg4MDn8pubG0+sQS4jkQ//Xl0FK0YSeawdJ3OGsi/GvDK+k/5ZLgIZmDjg352dbW+BCqIbY1CT1VA2xwHG5HAgFo0g51ycnsn+YOj7Fv1AbDXpB9iz7ZpobUk8zlpRE2UQp9c3l7Z8G8d8Vq1UTKctOa/VbhsQGW0bVysDUh42kMdAQsWGDD11uWQ0HtsYwwZbUk+iUjlsDYKaY/qMp3OfbwbDsTk5c+0dTszSWajD3pPju14H+VaIqcitnId7/e2CHex4JAQmkNBub2XsYhwu5jIPgODJPr28vDYgQGGrVRs2nrGB8FRL4GbnSUfir9tcL+3FHGPzOUjL45mZuhwG7HccoRRE00AqXniyGi2lWU/mZuSMu8GNbwtiFxsIZ97WW5GQWW/8e3h4bPZ3pC2IGRLCUCbbe3NzFeaB5dKPKdo241pbBxfnqBdjDG05PhYi2uXVuR87iFv9nE97X5DWWAeMKeZC4K2tfJkrgBvJasCMz0roR1q7fvPNN56IhnyAfE4M+PyFGCFZDdd6kvZqbSquH0FM9FbJ/b4hWc3mKkfYRr93vW3u2pPV7POye02CNu25+WRvb9eT1Y6OD/y+foZF+eQdp4hqaEsmq9kuzVtGICOQEcgIZAQyAhmBjEBGICOQEcgIZAQyAhmBnw2BTFZzL4axCJcmqWDhR8leua7IZLWgnJda7M9kNXlxXkbmk5efxDCT1YDHfeSfTFYzJpPVZExlstqnuSVWVstktWI+yWQ1IRuVEZohJaGfczJZTZRYMlkNfJlMVsPYyWQ1IShlspqQdDJZLZPVMlktk9UyWc2YTFZLf9j1U725ffBjtJ/qRrmcjEBGICOQEcgIZAQyAhmBjEBGICOQEcgIZAQyAv+FCFTGt1eFtyxlakn6S+C02owidSllNf054sbZZGiijl1AVapIZVhQ8cFeGymspZTVdB3vU3jxKgX2g+awoJuqhy6nYGMaqfbcp8ry2L4uU/TR18ftKmtzigT0VGU1fIGbIqXFZCzWL75nCtviOYEQGLejjMRUptiklYG4H6uVsJ5afUHfRyur6QX+WE1NX8N6x1Z6qfjTKkTgrKWU1eQje4lJ53Jk92PCQUrJpsymsHjfgPljlNXKVLi04k4ct77+tK5ywD80RmIlP/aXjje9v1kHm05iVBaLOK7zWVms6nKeqqxm+8y1Gf+W9VFoZ1AGgp2QVpAgprA94lft+Eo9jMegaqaVmXSsQoFAK1TpfvE5UKkP6i/y45yVygMIU11+GfFF46DVg3SZaUW6YK+G6xivqfvosc1+0PfV5bOPoGan574yZUSNRaqc2BpYY/sQ4TJVNo+l5uXiWChR5FKFaqx0fojn49QcdV8OjOuI/4/V9XSZqbFQllvifKUxTN1Xx3/xnun5HXV56FkhzlVlcU5MMTa17atWwNJ5VhMKU3NHAXP7jCQkxbg+qVxalod1mbosq9KkcrOO7dS40DajGvNP5iYjqksgPKXzRlD8wj19Wyobnz+hEkX1D20thlxGeXq6AAAgAElEQVQICy+bzytBbRTKatxANvM2aSbYkqGvQl8Eq2UsPLMfobbIdo6n41C3dbgXzvWqbJOp34eqCcuHGhbxhCoRc2uzXvcWhKJYImowOnZQBjHBfbgwru3crP1iibIacahuArawfCVCUC+jpAiiiwpnUD7jPo5v3ANKC4pMTuUGimK06YQiDVVg0NdUZWs1mgaqaDYnVIKSFhS5qNAGxS+qu+FaKnVBjY/P/VVg5VS7dDlQpGP5uHYwEsUhlC9qO8Z0rIWoswE1FW8ZqVXB5gvML6IMB3Ulb8UHizin5qQV02ZTKOSJahCUZ5rOchEyL+wLxC2VeWB7x+Moh30KNTX26Xox93FyfXVlRs7OcDIc+fNRhh/bGzwzOIXXJeJW7O6sTZqTiUGcwHIQW7vV8jFpMXT112qCULmjKpvkMSGoVWC76PZjshr7qNfpegvO3e0dMxqLktLN9Z2ZTMVCstXsmP622PvBKo44DEZjr6KHMUI7QCgus3+rlZoZO5vX7969NzdOZQ2qaV45r9HwsQddQa9wVat5FSBY73E8dns9a+eJrbfd93nm49mpOT0XdSmoM22cEiEsEhkPUEmi4iPUhKAahu3169ce/1//+tfmX52yGnCGBZ+NSWtNK6Q3lMdcAZUsWi1C4Y/Wq6PbW3NzJcpmKONXv/qV4GltjmV8QcGIik+IASquUalIqzFChY8qjfiX9qHAhW2CohUVr6Gs9vHk1N4HVpMNZy2KMp8/lzYdHz/z/Qn7UJY/HI/MdCoKg4fPjr1yEqxFaYOI9r969cq3j3joZxz7R7cVfoctV2Y6EhW0Wk1byi89ru1OyyDPYEN80+oWY4nj2j6zuPGEcXtz42x4h0Nzdy1Kb1qV7/j4WJGZxz5vo084pqz9r8sfYnsrOQNji23EOYxHxLFV1MOc1qhbO11s7V7X1CtyfL5amtsrqdvKbKyipG1Xveb39XGkgmrlU4tp5CTa515e35rvvhPlvvcfTszNneRR9H/LWXBCIWzH2ZhKLnMfTTSC2iPe5QTrzzurqogN6nh1p57V6fS82une3oHPi7AHPTkRtcTZbO7jEHM/1RIRm1BetJi02wb20LbfG3VvCzuZQwVN8g0wp40w8GZb0EfhN8QGnyra8zGG2F9iX+wIutb6VsqEwlpQRLvxCpLIZZw38C/GD7ajoyNzuCfKZ7ABDVaba18mlPloXwuL6cI7A6eqifqwDsCYKmiwuTw8FOU2XY7+DYd2PX/+3J4Da1y2HWXyXhZPF6syLpyNcLvhlUNjRUCoWmL7+uuvvWUqyt91SnJSpsw/qDPnQ22xOh5PDO2am822jw20r7e1Za9Fv/u+rtW8+qR93lTPxVTkRN23d0TdDcpq6ANsx88OvR2qVh8WVXQZR1lZzcKQt4xARiAjkBHICGQEMgIZgYxARiAjkBHICGQEMgL/6QhURjeXfpVSLwzrRdUyQpKubUF8DKQ0Hiho54dFmsJi6iPIarAhKiwqK8KaJqulEIzJQqnFcix0lW2pRda4TF5btpBcdv5999T1LGtX2UJ7vFgd1++pZLWYPPQYTDQWDyn9VCpiZYJNx2Hc7phYhL/HBDJNJkiR1WKiUhlpoIxUoc9n/TRhq4y8hXNT5JUfYgOaqpsuHy/LUwSXsji8L57L7pUiWOhyNPkgVtrT/ZiK4fvIKymyyFLWae2WIm/Ex2OyaSquiuUE0oAmOOp6ygtviWMc56KNJqvpXKrLAWWX54P4xYUCLGRxH5ZLPKeIT9F2mX/DuZ6UVAl10+QSnMPzcZz113XmmNTjE/vFhYvil+XJHGsX1+U83EuTeFJEOj2uV6tlwRovXjSJ80BZ/sPxFD6abBfb6qUWTjUpzS6IOXs77GuLWI1DikT7mLlV50CdG4v7RTKWjt3UeNH46fI/IRu5/kL7UvPRfeP4oTmyQMZSK0RxPkjVX5Ol7hvzbNsaxBdFRn9obsU9y84pIzIyBpB7Y8IR6qFJCXEOYZn6HMY0/l1twvyYylXxPBn3qc6NqfwYk9V0DOs8r8eCzgcPjffNOozf4vy+TtrLNpp1lQ8DsQz3IbZC2JV8AiIOiWtYhOdWmItNwLCY0wJZTRMNETPc5m7RWpJ7eBbV9VnNFwU7UWIC1V7mHCwgcxG5Xq2aRlsIFNj0wjjPj+cLfVzHoSbvpsZdE2Qb156y+fG+Z0m/cG3JT0IQsAvRzvqz3+2YxVLIdtriC+fQJlBbuGob1jjfsn7oi5mzcINtadORrkA6qdalL0FWo6UpyGcTR2ZaL1eeoAZ7Sp6P47NFUAhbOGIjnj81yczPm5tgPcjFbNx3PguWrzju583FTJEyA1kNtonsL30+rP18f6xAKBRSydXlpScmgLS2WcpxnR8Q5YwHEBzmDv/VApbiElPAv9MVsgDIYXQoxXULj8PSGDeOhGQscb9ebsxiKfaNw5trs1g4os1saWbuXssZrpXfTiBEkPgFcgAJSpZg4WIPfwfJCxsIIyQ1nl9ee4IaCCskis3nS9OkFWKr7UmNH05Ozcw99IEAt7W9Y8sElhxfve6WJymAjPLtt2/tOd9++53HFqmCGMISkX2B35vXt0K0ATFr/0jIJiDOkQAXW20izrDRbg/7f/nLX8zvfvc7e3w2nvi/oR93HJkFmJC4pvPJbDI1sInFtprNLCEX25dffml++ctfOszbwc4TxMBbIVV9/PjRjzsSNWCFSTIKSFMk3FxfX5uN60NTq3qSkJBqJJDubgfm4kLKBiGGZLVud8t89tnn9jjIWyD2YQO5Df/Z/Ytzc+dIpCDM7O8LlrBxvrkRkhmsPA8OhFCyv79rfvWrv7P7e3s71ioSG6wsZzN50IfF7MARkhD7dUe/bTX0M3iYc2BRDPtdbJaf67DEfTlW7Ph05GfE7NWVWFKivXNnY1rdmEKMkzCEXKVJnyQVoUzmEhC2SMJEjPoPUtotT6BBedrymnGBcczfyLgPrVERL8wrOFfbj5Lpa6nJa8l5mxV+E7jxvV6bibNz/XB6Zr7+rcTpn97+2UydTSfsPvddv6CfDw6P7Tk1RzyzeNZAAqed8sS38fTjmfnw4YM9fzKZeVvPFy9eeeLUzvaer//Z2bm13MUGy1D9DMJ5EnPJ0eEzFxt7ptMTMhPmgNFQchVibebqb3/r0IbafhUm8wYw0wRvPJ9gazZhZy0kUnkGlLyL/mWf4l9agsKu9vpa4gRELJKx0EeMDdhrHh8IUUz3L+rGOR/jkTbFsu9sXnHOSvoOMaNV3Fh+r9f1eQ45l/kP5TOWkANgT4wNpFA+Q2lym45ftN3bX3e05Xg4DpxIRkSOY/1h47vVE6IeyuGjPZ6LWTecS2Lt7e2dgQ0tNhDb+HyB/LPliMTIkd0tIRXjvktnUW4PuD7FWND20V0XG/3+VrAYfvnMkvXkXuHZC7Gg5/cUYS3bgMpQy1tGICOQEcgIZAQyAhmBjEBGICOQEcgIZAQyAhmBnwuBTFbjAnYmq/kYSy08Z7JaeMGfyWoSKpmsFhY6gUcmq4Vp6iHySiarpW2CH5roM1lNiEiZrCaRUkY80nEUk9syWa04f4GQkVLFy2S1gFMmq4lqE7dMVnMqgJmsZkMCz36ZrJbJaswPmaxmTCariQJcJqvJqMhktYd+3ZX//akfu/7wO+UrMwIZgYxARiAjkBHICGQEMgIZgYxARiAjkBHICPzXIVAZXl94+Qit4qBtvOIF8nR1izagBV9DdwFsQL3aBD9nfqQN6GOU1XCbpyzeFpRdnHIB26aVw1LKLjEGqfuWqc48pru1+pGuJ65NqZrp4/F+SonlqcpqcfvuU+Fg+/Q1ZcpqPAdfjZe1qwwvTYiJlbiIQaofY2W1UIdK0X7D3VgrPGm1MN2+2PozvgdjU8d/sb2hlXSVLcTnSilwRHGucWApsbJaSrkqFRepuE4Rj3BeUAqpJS0mNVZ6bD4mnp+qrDabyhfwqS31ojdW3kphoY9Vq42gurFeF7765z01WU2rbWnLTvmCO6ivBZWvoMakldWsBQ7PX8kLf2xlymryJbuoHGiFp/UmqL/E52i1Ht6rLI/quaCozqXtlwI+cV/r3MB76bGjlc+0ehmU57SqE++N8kk0QXtT9refqCjQWlepoC2XwTpN92NcN8aNVp6LVbLK8q0egyl1rofyXPz3Yl8E9SbcX8dH2X3juY5jlNfq8auVwlL1SOWNpyirlc0vmtSon0+08lmcW1I4xspqOg5Tc1msrKbnCJ339LXECAoVHKe4D4k+UHLgfqy8mFJW0/1Ypqym267brZ8fShNjyR/ieE4pq8WYpeYIHPOKbZtgI66fLaFsw3jTY6pWD3lMzzWwOqQCCMqnhVvTqmRI3sOzBOuj21IxQXVHK95AFUY/n4ScHFQSITCUep6DQI+v/zzkH5zrVTCXwepUW3ninFrdWbhB8dFZpsbzpn5OSMVtUakusrt1ilb1SJk4jhXBLahdxr8FqEKC+aigrNYQtaKtXsdb3EE9iAozUNuiPSIUUaisopUacV+quOBfthcKM7TNg+LT2nHF2o2maTlr0Ua1ZqZOIWwxnXnFFcQdrSFhuYjr7ViBsppT5IISHvsOMRPmPmUDaoKyWsOVgXJm86CsVq8G3BazSUHRlu2FNZ2fZ5VyqlVKcyposBDl/HVzfRks0wZDn09a9XpBEUarNs1WQiBbzVbeklVscEVBBipJVWd3hzikEt5mid9u8jMQ+QlKv7acxcosXZnT4cDMF6JcNJ/OzcxZ1i5miHmqEjV9bKDPaTMKDKzdrBFVqmCDJ2pB2CbziTmlEtfZhbf7rNeaXumo1emYZkvUy87OLnxft1tdbxELBSeqeO3vHZgv34jq11a3Y3779W/s/te//b1Xpmq0gnLtGorgTpXx6ubanHwUZTCoSL387LXdPzw68opJ6Ds/z25WXv1Oj30oL52ein3mbDpVVrB1c3QgCmPAiuML/cKYt/HscK6ul3aMYYMyENXSML64ITdqxaRORxQQiTeUmDh215ulVza6ur721rvWhrIp19lnVWeNi3KHQ1F5gxrT9dWtO6dp7T+xoU6LuTyHQzGNFp9QVqPi0ctXrwyUtaT8qlXcwgYLZMQnNiioHR2xzANzfCyqVN1uUBdDW3ntbDo2DacMV6kEdbyNWXlLTSirMa8sYZe7dr8XKmvDcW1tAV0OhnIZlefurq8hSWbrgLFEPKHyRatHrRqJmGYfYq6i4hRw43HEDfMN1KRAaMK2s7vv40vndZ0Xxf5axmv8u5NtlOcXlzDXK7NyqohQEFsspC2o52gsaonvP56YP/z+G7v/52+/M9WG64t6y+w5e9vnz16aXl8Us6Dy7HNnHYp3ooy1Vs+eUL6Dwh82WL5SUe/1q8+9umKzGSxTYSl5cSFWt4gj/4xRWXubWmB+eCDqblBoZH2gnDmbym+jwXhklk49zj4HqXdN+B3EjbbPyH2YfbFtNms/FqFKxryIPqQqHua28USUzxAjHN9QKJxMxCoUOYBxghjZ2RaLYIxXKrdpNT6rcL2RPCrPQdJHqD+fd0CA5HHUjXMmlPOooAZ1WcYVjjE+gRVzBjBk36FMEiu1fTTuG35viZqZrX+vbbb7Yq+JXM5r3759a+2BsUFhUeclxhtin88FGs/BHeY3aS9yANuFMmgDahXpnFIaciXziYAkv6dRZx5H+xpO6RJ5kGpqr16/CFbMnU5BlZCW5piqsrKaHyZ5JyOQEcgIZAQyAhmBjEBGICOQEcgIZAQyAhmBjMB/GgKVwdX5Rr/g1AuTKfIQFvwq8MLACzmsHtE+xJLOZCsunnElxpiVP0NesnLbPMIG1JIe3HtGW76yAQ3lBNumMrKFJk/oc1YLvCikFWiw1cNL3xSxIC7/IeJPceEemIR7pfZlwVVe4OHFGfehAsIXqHjZyn193ACd8E5WLbKCUCL3RZn6Wl0H3gsvu/V+2fll9edxXY5uixwPtoDsR71o+piRUNan+lpZhAtqRqn4kPsKcKiWXvBOETh0+XoBXseMYE3Mw0JKTLwo9peUbBet3Qqtro/ULx3rPK7JajHhJkUsSJH9eJ8yIoImG8W2mr7+iXrqeCiLZ4FMj0fGSbCpkviX/rIvwTfSvzGR4iHSjMZTFni4cBEGUa1W/1FkNU1GIWFFE62wcMRFX0Cm7X94PhZwNFktxEDV51NNUrEL0m4RAOixHE1Ww0KIJqt5y9FVkfyXmgs0Wa3RaPqF9jIrzJjYkyI7oi+0yhH3sZCQsuMEBsREk/Ow+BMWAxsFeyTWo1jPQLaOyR9+flGxrHGOx2OKXKJzhR77ZbEZk2LL8hXLrYHMofKMJt+k5ndLJHJjR9dB51JdB+zH4yo11lgfYPvQuCvL2xp/PRfo4/G1ur3FOUNNhCWTSVlsp/Kero/Oq5p8FpPVGIfa0hdVYdxqMuunVqFO0VM9I9337KHn0DL8NQypc+4jq+ncpe9VNkeQrGaJWe5RMJ4f+YxRJKcaA+4INo2zJmSg7iR5rFeLQn5gfeYzLM7LIjbO19ZfJMrAWi6QlkK8rFbByrneDPm/MHY0WU2RX+uVql9kRjywPnqBWi8O49HEj1MssIek4/dhGUm39Mqm6q37YDPKZ2PY2dNaEfu+X0DGdYSkOL/p5yLuAyfWB/vEGQvJmqxGPLudtl+oB1EFNn3Ytra2zeEhbfxa3hoSqYoWaJhz2223GN7dUgSBqRk5UkCtXvckM4wj2k0iNrhgDpw1EdzbmLWDVaImEhVIgavwPKwJQ6v1IpBNa+F3wXqz8v3bqAULsdVi4W0FY9tTPd6JMyxNWefVYhZsZKczM5kK8WE4GHvSEsrkswH6h+Sk0WhYiDeGT7sZztcE3Ol44vGHLSD5HOhn1m29XPpzFrCXmwsZAeOGbcH+0lmv2vHo7FlBNAh2vcECtW8JU9LXKIN9B1vRy2uxmUSZW9tCiDjY3TONtpC06g1Y9AmRajydmLmzhKzU8bGEkCZBogLRDNvh4aH5xS9+YfePjw7Mv/zLv9j9f/u3f/MEor3dA7N3IPGJWG06gtev/9/fmG/+/K3UZz43b958afdfv/k82NrWmh6Tu+sbH/9okyZl+Piczfx43N7qewIFiBRNlxy1lSDw2ThSVbdZ82Q13Y+adIvfdhybL14+Cx9U2N+2eDyumG5LsAcpDWRNbMPJ1BP/Wq1OIFTbuHC/mRpNs3SEpLvh2PzpT2Kpir7qdkVB6mD/yNr4YcPYIgawU924xPXy9Svz+rUQ/0CmYQ4GOUxbKPI4SFzoR2ywV+W4BwknWKeuzNrF5nIx9WWCeGaJqtY6sO5jdjIdm5UjuIIs3HKE27ayOxwOYXsq9o7X11cG+GMDaSbYL/Y8GQjxzmdV9DdtOofjkbm7EWLfdB4sggt2vpWaaXWCClffEcLQn3zkbLWaIbct8Gwr8a7HqyVCT0n+C3Mact7aEXQtWc0RCjGGhkPJMWcXV+bbv7yz+ycnp2bPWX9WKlXTagshEpavtE0G+WwyEaIbfqJW3fsc9MuhswpttFvm2mF4fnVpOq6Nz45f+PoDs5trsYIFsY0ERBC9aB+NmKbFN2KG+He3enbM2ljqdQ3eTWGbr5aeFKjfLclPaff7nhW3BDuMD5lxgSHnNMQa8yIsK0leRJyCeIjt6vrCfHgvhLzzi1Mfe4hN2gGjLbWqEIYRJywf5C3GiZ5nQOLUVrAkq1m7W2dlu7O77eNB6kPyaNX2E7bd3W3T74s9spA1nQUqPhBwP+/QdtYN8Q/ir90qa4NnJ4vJcma2dyUfS//KeAQBjnX77rvvfVtAviVZDffkXIFxMXaEtuF4aEbOxhfHazUZp3p+ayliPObyuhvL9nnQjVn7fsS9s8H84z9cWsHeV3IXCMn7+2I9/dlnn/n8gzjyirHthoGdNDY4i6eei++3ARXYJI74DPnT7T/mWZ41yP9mBDICGYGMQEYgI5ARyAhkBDICGYGMQEYgI5AR+O+KQCaruZ7LZLVADMpktUxW869eQRKlVW60n8lq5TagsbJaJqsVFwCwkJ3JaulFEYy9TFYLilNaGY6LNpmsFh45y4iMj1ngymQ1EC4yWc0u0qoPMzJZTYgYmawmikmZrJbJapmslslqmawmH0Zlslomq+mXvuE7pp+OoKZJb495lv/v+hI61zsjkBHICGQEMgIZgYxARiAjkBHICGQEMgIZgYwAEbBkNQ+HUybC/+OL3ZQii3zBHuyWuL9cr+yX29gKyg2qTPyNC6taXYbXsB568RX2n7KQBqWx0HH6nKLiiz5H9rHwn1JekXo65ZL10qvEVStBVaI8VIJiXPFFUrA6LVX82lS9Op1WqqtCSuQJH2WqD4XlMnetFU97oBycs6FmBxTOqCal1PLsl8pOOW+5WCfrbNWs3DkFpb3oOO1VcA73cS33tUpTrPyRjIsSpZ84ltJfyAa7z7KXgGVqQ/YrdadgpGMQdkX6y1sdN9rWk8dRhiZhKKcSH+c63sts7HQ9tSKOVjaKlZweUgyKFYy8zdkq2JnFZWp1otSYgdVaIc/QtsfU7JfMEr5F1UbGhv0KnAqOJWOHX3h/cu8o/4RYCgo6xRgI6oNazQ5ZgrY62q5Oq+xoTLTSkrb80epKoqwWbD35VTjCS6uCBbWYoDqmVdkwpviFONqnFVzYXpStlcnYp2IpFPompSKp46FsbGq1D62QpPf1eNHECI2/VjuLsU2p/qDu7Hv8SzUXlKkxJD5aYTG+rx4XqTGeIgX5idQN/rhdcR7hHMiyNJ5x/Oj7le3r3KjHKWMJ16WUk4pzZlF9TOOg40ePrbK8mhr7eh7U+bmA/1rGQYxnIZ+rsYx+DEpywQq2TCFSH9f31Zjrfa2UGcd8Kn9q5TnEoFbzosIT1anQJpyjFQRTz1ry3CKI4JkEKpQ/16bHb0yUTMWKVtIs9JF6xhOcpAGxPS9zvp73ZeyHOAhk1nS7i8+ZQQlS50Zt8anrifqzj3TeKKimqQld4xM/1+mx7MeLUzPC/wPPlPqjxrm+CQq+sKWrOKUa2CcyO1cwXzibOvyzcQrH+IeqxbC59BZZK1zpLKHn88LzvCYKsy81npineFyrneA441hUfaTFYokofQC1Hih9YavXG2Z7u+/OaZr5XJR/EBpUsYVKEPeh5EOF0cUCyl4SD7VG3duAaqU3rSylxxSu0eqk3OfY478+LzgrS6nbxltkLpVVKNrqrULtwHRWfKZon8pnFT2XVTbFGGCcNKAS40DUz29Qm6Hy3BS2mxOxYBRMRVUJ/cVxBSvEzVKUcLRaKvqFbce5tCHEv3NnDQgFHY5HnMt8Vavgt4z06XwKdTdn9aeeF2aziRnc3dhzQOKouBjY6veUDe7CP79BcZC/uTbrtVm6vD9bBkUsqAo9d1aR+3t7puIqh/bWnbKa7SOnGosxvnJ1gj3od999Z+sD5Zx/+t//D7sPtZ9//dd/tfu//vWv/XiE3eT+kSgFwV5wZ09U1n7zm9+Yf/vX/8fuD8YT8+bNG7v//Plzb6e3vbPn23h6fmYunDLc7dW1V1jCR1BUDJtORr6/WvWa+Yd/+Adb5qtXr8xo6JSarkRdjv27nAtpsl7bGKjSYYMFIZ95+t1euNdqYetn23J46O87GctYxG/0lrN3bHXaBoqA2KA+tVjJM0Cn1/PYQPGKsbl/eOTPH44mFkNsUB+jqh2UqNg/UMXiWAE2daeO9+zFc9tebFCe4twCW0AqV8FOkc9xiEXaKeJ82mXiX1ocQhltNhZlqeVqauTDM+TdZVCPtT9Tw2992I5ajKsb026K6hVilrEPFauzj+eujWem4R6RWu2GV42yNoWuTxCzVPFCrmefn16cm5tLGR+bSsW3BeOSY3e+XJmuszjsbKEOovBkbE6SBNus13zeRVV2tkQ9y85LLvYxpqmWp3+nyjM436NUvWKWWNS6Nl7dmJFTSlsuVqbdE4WtXq9v6k4tDzaPsIzFNrbKjG5ut6r3so+xxP6F8tlkJPF7NxyYRl3Us7a3d83cqfrB9vPyyuGz2XjlRPRDry/zxk6/72MPuU+rozK3NduwO5byMXcSf6hxaUVpxhtqu5xLPhtBldvhrH834Dr2EchptCilHSiuvbw8N99+K/nm/ft3/v0WVMdYH1E5lx+5OA6bW7n20lzfiHof7ks1MljNMs77/Z5/zh0M7/yY2tvb8cevry/N3Y1gCAU1qqnhHO7jOQC2rLa9gzsDNU1sBwd7/hzY7Hadstp0NjajoShp4pXQzp4oq0GJkjkG450KiHd3Q698an9jeeeE8NsCYxpzmcTDrRncSl5CX1HRDapwxA2xzb5D/1I5z1qIu3eNUPTm8wjUZZk3oB7IvsOz0dGR2LC+ePHCxydyFMcvxn7H5SiXFu352PR7GB6zj4bavcCfrS0mfrr98Ciq3qPoe/7o/Z/vt8WPrlouICOQEcgIZAQyAhmBjEBGICOQEcgIZAQyAhmB/98gYMlqfiEcRBD3VkQrK+BltCbWhBc2wX7ILrwlbMXiRe0ysloZ4n4hsPZ0shpf0MaLr7r+wfJvFchYlsRG5lfxJU6ov7zo/3QLZDW9QE47x+K95f8Ctnhp+cNiL74u9YJNlyxEHDlSRoSIiVC67mUkr+I9PrWqjIkLvn+rwZYOZaRIHrquelFZn19GwnjM8ZhMkyIllC1Ug6yW6tsYW/3/RYLCp/1eIEspW9J4QZ1lalKmJqvhPpoUwDvptpSRZj5d9AgvS1l/XX5ZXKyWxcDW1xb3pXaanFew61IwaXIJrEqS2z1ktVDXcrKO769KLWnnqmNP1ye2wkwRpzSpAiQNTVZjfxVsudaB9KEXtkH61AvYJEbAxi7ERpqsphf4y2JAH79vHPFemqBWRhQuIwlJ3weCS4pIp4lERWLKskC802QLvWCVin9NponH+H05O/5bjGEqH+ocUBY/cRM8qZgAACAASURBVMzrXJSK83jsa7KazjNl8/hj8m3qvmXxUJj7SiajwvxirZjClixXjeUiuSpNIBaLYdo6F21tU3OZvmdMVivrx1S/aFVFlMnFN00ojYnFLF+THeUcR4ixNlLhWSSOobhvyv5edhz1TM138dyqYyk1LmKcQplF/H0cOsIVrtM5E89lgWQZnsfK5qy6fT509vSbjbIgDKRAXTeU7Rc2I8Juam7CtWXPA6lxEZP/NDEx5Pm1cd9KmNq6ZkDkwQbuUmq+hvUk68C6u9kymTN1X8MmNZUHtMWqzsl63tEEARzXZIEwTwX8sfgM8gk2nEvrPuxrUjnrgzpo8qMmUi8ciQw20Fygxj01wU7PF7qPuIitCeJ63NlFbxczVfuFh2ygBHoLy/lCfWATyGrrVeiLakQIZrtgseafb1dL33ZNEI+thNkWa6/pyGcgoZB8gfL0XE97v8V86slqcfk8X5NoUD6JBugT1lnbvFqMHQkFBAeDD3rc7xVf5nxmQJbANh4NPNm022p7G198kuLJcLXQd/UabG0lP4+mA0vCwtZstC2pABvIZKzbchV+I4CkQHxAwri9EbLX2eWVtRPEhvqTONPpbpk//PFP9vjbt289IQvkCJKenj17YQ6Ojuw533zzZ/PHP/7R7l9dXXsrxKOjI/P3f//39vgXX3zlCZSw0qTdJyz5aO93e31jbm6FgAaLRhL1tntb5m//7lf2+Itnz71S08XFmR/LIKqSsHh7deHxQX6gxeDOVt8ToGDj5+N/tfbERBAKbVxvNt4mFCQNWg3WGk0zX3BuqZjbW4fl2ZmxfFdHftvbE8IH+n40ljLfv39vYPuLDfFVrcvvIJDlOEZPTj+a25HkA20DChKaHrvhuXUV6lar+edijAPGHcg8JPR02nXTaQvhrLJZmI3LGYiPpSI/191jfq1W8eU3mjXTcdaonW7bxxpsjK+chSXISTdXF1K+CXboBatHaxkp7wTQjqEjl15d3hiSm5C3QODCBrtUPycAZMeQgfUhc6rNlS4/9dod03Y2iIihZkPaC9oTyWrAsuEGWqetbEPxMdpa+hcxQKvNs8sLc+oIeSAbLV1no992D4TAubuzbxotsd5FTI8doQ11JGd1PJ2ak9MP9pz+7o7ZP5Q4QS4BwQ0byF4Vhw9ir1aT+sMWcraUZwPka1oxYh/2jdg6rbbZduS8OhOJ+50AAqbtF/UbF/WvN+Va+7zg+h1lkhCGfc5RsDRdm/A+Rz8HMibRdliBEgfGLQh/JMci73D8IbbZj4hblqnJaiBlkqyGcns9ISkCt2fPJA+hHH5IiDrAItT2i7XllMGJ+Dr7KPhjTPvcsLPjxzvqO3FjEHNJ0xGeMU55PuxWSWbVcw6I4lvbQuLd3tkJNsj1uiefAcupIjOvHDlSiOVCIrTPXCvpL5zPHIn6dFpCvkT/0MrYPo84e2T0Kd+hWSt1V46NEzcWpHx5Bow/QEBcYoPlMucEEJi3t+W+mAMYGxYavv5TH8hKnNnTZdNkteg8ddaP363o+2ay2o8HNJeQEcgIZAQyAhmBjEBGICOQEcgIZAQyAhmBjMBfKwKZrEZFsU0mqyFI9QJngUyg1BQ0IeO+wNZllS2E+8W8TFb7BMpMVqMSQiBdaZAyWc0RQDJZzYYFFjE0SSqT1SSfZ7IacMhktXh+17k0k9XSJOwUibOMzBrPTYEoDNKhxJ8mB1s1PrfImclqTl5VkZVBFMhkNWNJR5msBtWsTFZDDslkNWOJapmslslqmayWyWqZrPZTvF7Oymo/BYq5jIxARiAjkBHICGQEMgIZgYxARiAjkBHICGQEfhwClbvLs0cpq6UUNezip/u6EH/X3/yVKa6wuinliHubAruLJ9iAaqKPVp2JF2ifoqymyVf8MljKKyqekDChFzWtXWZii1WL+OVmyhbS4q0U0YpteVogFIlQmwJJraykMsURff5Dii4FTNSFULMoi5mHVIXi63Q9U/H2UB1tj6oO0HUuU+kTmzbZ4gXuVP11v2vSFfpfK96FuhaVb/R41IvijD1N2oljLNX+uD5sC87VZep9jbPGS7ffl7MOi9HxGAzlhC+IoSikx5Fuj8ZZq5gk4/ZRNqBpxaICKcGk7X11f+t+1MQplJNSStPYQkFDK6tp1RnfRqWsVrAYM8EiSCsGQVkt9GNQKgKJi3jG1mlBzShtc1xGVLX53xFadb4tHS9qfOGeWq2H8WnJCguxgStTCkzFWjzmtXoNy8K/uo9S8RWPZ30vbSsXj/myOpXlMT2WQ18HgmZZztT30W2JrVdTeVtfq+NWtyVFNk7luNQxrVok81aYvFN53ltDR/mzkCusjohsxboVR35orz4/TVZL5ozIyjzuTx3nnmyt1Fi1shqwZaxoG1DGn45H7MdKS1RWg3InbYg/bf+nsg5xPJf1ZWou0ARH3Eur8ZU9AyRzPlRNXL9DDSYVA7Bh4/FCTquEnKnVLHRu0fdsOwsw1BfnaNW02IKUMe5tou6xt2Z8xHnsoWcS9Lk+JxUz9u9UINnUDUXmgBXbVnj2iJTVQvnBnlvXsxDb+BgjYVWs403ndq2sppXMys6HWhE35GwqqOF8KpagHOZzrSB4X34mGaHZbHhltTjWNFY6P5CsrFXbdIxhnxg2nK2YHVtG4elUf2QchLGwVGp8FWVJr9tl60X78mXABIpmjL14PtXPcoxhENVIVsN1BVU5Z5MK5TxeW6aWCtIb1YTQP1pZjWMcqj7eBhQWpW78joZQz5LnCW2FuJrPzdWlWAnCDpQ2vojlmlMBqlcrBWU1KudABQhqYNimi4m5vRWLQWxUVjs+fu7jFhZyxK3T7fn9i4src3JyYq+7OL/ydpKItd62KOo0Wx3z4YOoD52dnfn8AJtaqFlh298/tIpg2C4vr82VUwy7vLwyUF/CBpXA//N//A+7/7d/+/fGOOUfUwkKYMAVqknYPp689/aBqA8tAA/39s0XX4q16MHevrm5EfW1y/NzVTc8gwnmH969M+8/vLP7UAGiLeluf6tga0crzZOP75W6pFjvWRzqomiFPua8VK03zMaI+tF0Pjew/8QG1SiO152dPXN0LBajUGLa3d2z+8D9u+8FV9gk8ncxrAL5buC799+b2ztRzYMNKNSNsCHmmCewT4UntE+Uo2Q+RD2wffvtt14tDuVTIanXbZq6m+qbdVwjucjmQqe8hf+nKhX64NgphzVbda+s1mgGa3GMt6GNeWOm44l5+6c/2P0ZFPSUJS9V+VBfKkjNlQ04VOoGzhIZY52xX681wvxQMWZB0nKzZWDljM0q9bn5obfVMVsdseZE8xbOwtKOefecX69VvUrgwe6eV4+zWDibV6iYDe7EDhLjALa59l6TsWk5i13k6/2jY3v86PCZgZUmNqijUTEL44Dfr11eX5u3335jz6m3mqbjLEQxh9Aq1FqUup8jVvnMKfDVqnXTcPaLyAc+JqGq5ZTYYEf8/FjqA3I35wT0EdUMsb+iSma16uNHAk3iAdhT5RP30cpqcyXsyxyD2KdtMu6jcyfnc6it+dxzcRHmk0bDxzZwY85GnMDmExtyCpXVUF67LbkQdaOymp07HaNdlAXld5m20IUK4MWZqElCtY4xiWs5N9pnUme9in1a6x4fH1ubVdt39brKtcFOt93tmEZLFAG3+n0fw8BnNgu/zybO4tv2hYtbtAXqlWwXpckw7jmnIV8266Iqhzrr54W1s9q2z3QLCSDMb6Op2MtaNb6O5O9YfU3/dmy6c6CM+fLlS3s+9vf3Jc+gX4hJowEtUNlix4JSZTV3/s/1T7YB/bmQzeVmBDICGYGMQEYgI5ARyAhkBDICGYGMQEYgI/DXhEDl9uLUk9UqajE4tgEtW6TkC2lrC5FoWbwwrctJLZTGRfjrfyKyWrxgSlsWuyjgFpYKC0ibQFJB3Xg9X7ZKfYtElhRZTWP7aR3kZaq+Lxx4iuQ8uVNMMksFUxlZQh+PFzVTi6/39d19JBGNE+t3H/HBnm8CmSAuW9dNkwNYtsYt3uc5ZeSzshjE+an76sXjQj+qsaP7JD6f12ibuZgsojEL7S3WRy888/yYJKTxSe3remrcpD4h3hjPMQlGY6vHdTLBbQKZ79P4lyvs2q6772KhLSyLxJ1Uv/tF4ejmsf1u+LMmj6Zt5goxG43xGLt4/GqyDsph/Om8iuPEFlZNgdAQSi+O2bRFJnKLXuQJpDdNYtn4BROx8Akv/rmPez1EIi4bXwVSBRYJXfIqI0/o8YV9bdnG1pdZldmM68hu2kJOEwU05np8aSIRFky0XWZZLk2RdbDYG+fH+HodP5o8FBOJUuXrHKqxLRuzOt7Kxulj8nlMntC5JRXzjPu47cC2LOencANp6cFNEU+LOSTYfRbjs6YW62RRLbWl8rxul65vWZzrGNNkKVyrbUB5L5yvyVKs16e2gPKXmrIBjeMhNXc/9hzeNyaDpp73dG4oi6WyMYDhmnzGqBbJ0MREE4MwJ6TmIH0vTVbDfVJENN2nmrCrSUs6fjSGcT7Xz3ipmNJktbJxY/FIkNXwLKqx8vOCIquhzDBfBLtJfa/Cs00JWU3nTN2/xef/aoGwyHsUn50CGRr1Iv4oRxN7uYCM45pMxnjSfWfLcfacIKt5YtD/x957NkmSW8miSK1K6xbTo2c4guR9Zrv//+tTH/i43L1DjuC0qu7q0llVqcUzx8EBPNCIEjNDGvdehBnZMVmRCMBxcIAMeLg78rLWg4nOvDnP7eH5TklgnIdhEehjWglmdmUf1gayZpM8NR6NPBlo6ew67TglS1N7vctry8nMTKaywQ7SgeJQlj9RF8UQ1yspw1oturkP1yycNWcF9meu3owhxwmXA6IAb+YzWY1JtQtH9rm5uvT2iiCVrKwKcQbEmrMzsQG9vrq0Nom2TYu5t69bWjtyZ/VXq3i7OxAuQMKRBLf0dqJoN4gEOLa3d/1YADFC+6zd6njSyuV53xwdv7PXvz18Y14dvrbni9nS7Lhy1ja3zIuXQvY6PjoxsLbDgTo0HRlHKi6sJ+Ctto6j4cScOPIZMH/27Jm9BqSHmiPdtLodT4qZTxe+LUdHR4V2NR2rCqQSEK5sHVZXfP8Orq/9WggWdd2OEIVurq68nSjmE9gJ4mg3gs0uSB5KABmObmj+lT6x42kqrBxW6xtPZ2Y6k3aDaKWkEF67Aa9eV4h/qPvenhDOBuOReXN4ZM9B2mk6wtOjJ4/9/V8evvb2fCtrgewC8g+IPDjQJiWfAVclqyEW1db1z3/+s7dixLUffPCB/S5sQGdubHVaNdNxmCFO1dYQxMlA8lyarrOYhKtkw1lwggik4wCWy358TCeWRGjbe31lzi+FxGbtFJ3dJAhCDU+YDr8tLvqXpu9sVZF3OOcpsa9ar5mas9pstEFWkxwD8qb2FzBf7QphCHW+cnWYzyZGfzqDBKVky4P9PdNzJCHErKYo9Lta5p6cnVpSpu33ycR02jKmV9Y3zPqaxNf2LuxchVwFu8mKs+FE/E0cw+vw6NC8dkTQ6WJu0B6Nk5WVNXuOdk+mkgOwrtfv2j5yJDw8U+HfSXVnH4n+URtQ5JKJI+hijCopFHUbuxdbUAYsHnFgfK85C0ieh3iOmsyQnwLBke2XlaCGOms88LyH+AVJEwfIZ7zuUIIr6qh5C3Gt8Ymy1SJ2PBnSb5qKJ9WBwObcwe18o2Q1kO40ltB3U2f1i7LV3pfJ4aiXWqhivlRiFnDqOrIuY4L2qurryuq6J/32yN4U8a+ERdRFyWpo93A0tpgA87aLK4u/+4HPv8Nw3m5KbKPuWn/UU4mJlgA/ltwFHK6czbgtH7nXkRH1pUG0pTC/Ub5XsiyIejs7Ym8KlUYlMraQG8jiU+d8WRvay+XQc7xAyp/TJb/NaXh5QcnLv025XEpWVvvtMc0lZgQyAhmBjEBGICOQEcgIZAQyAhmBjEBGICPwUAQyWU2fyGWymo2dmEjkn8uRckwZoYGDr7iRGSvhvE9MyGS195928mZ5pZLJaqn4TG0wF+JwUfYUOZPVgBMrcmWy2vvTJ2PCeS+T1cK4isnFQDGT1WRjLZPVZK7PZDXJLTHxMZPVhMiQyWrFuSeT1TJZLZPVRDkpk9WEIJjJasZkspr8bs1ktYHFIZPVHvrIt+z6TFb7rZDM5WQEMgIZgYxARiAjkBHICGQEMgIZgYxARiAj8MsRuBdZrVKpJa2gcFt9o9AqVbh6xESllEoHPkspbXBTCqSoByqrLRbBXorfEH+fjOWUAMh6KbmpaIlcYYNe37qPoYeSU0pViJWE4u8wPvq3Wi1te8oEpiKZqUjKeYjqT1xminzAyjFlZLW437mdZX/zn5OaxXuYOpWmuL1cz5Q6UVFlJyjVlak9cb/fR02nEEv3UFYrKBXQBm0ZSaiMrMb1jNVDgtpKUeewLB5SY7NKlli4l9pJsnIb6lY2rlPpaEk2oOX5ISirwT6Gx1GsRqUYaB3cC//21lw+K6sVxz7bkhbHTiovLZZhXJelW8ZY385/r54l9rLD4Q3ZnhbvFXAoqhN5RTRT8+pNrJqGHBiOoKwW24DepaxWNu54fMXKYYxhauxzPkQ5KavEWFlN28JqQLGSjY4H3JNzgn4Xb/HrG/f4ly0CU/Us5pCgsqN2TnH/ls1rrN50G55c59Q8Eo99jTnOLTxOU+NGsfBjxyopvq/uyXEex3NcRjwm1GIuHo/x/O77NO0SXCw2UlYLdS4qP4XPQ6Gw2U3VmfsinhdS8zLKYFUtPY8V0RQvlKFKRdamyM1lOGcVDr1XmbKaKLOW2xXH+Mf9XsiJLNnqvsjj4La5vmxtUBYPel8mq3Hd2AaU4xbXB/yLymqshqjXNBuNAhEsNQ/yPIs+0WvKxiYrFDL5Ml4vpeYDlM85kBVjOEcpWa0yh4aXHmWqouFztMW3cRmU1WKFP/VeWy5mhTGudeBcyrmOy+FreDyjfQHnWTLf4ruqAIPrdVwAH/1cldF0bHH/6pK70aibqlNHQTlqH4jvqHIh5hCNB1YKxPVs7ZZS06x54y+JO8WnYRXg3s+Ng5sr35bFdOZxwLpd22PV6VQxcjo305mozbCyWmEskGwL9y+uv74WG0W0m/M2K6vVIA/nDi6XFdpUKQiKQHwNK5tq22WulLx53b/wmMNKcmVFVJgqy7m5uHDqTOOxt7ms1ypmNBJCwWhwY6ZTabtVSVoXWzioDPV6oopTb1S8FSbqpcphUKzScYQ1IY8dbddsPDVXsEw0xrx8/tx89zexbKxX6uazL7+w5wePnpj//O5/2vPXL16bVae29Mknn5huR+oDFbTDt2KnBxWfXk/s8XDPkbO7w7ymuGEN0FmR765vbJiZUwGcjqam37+wn0M5STG3se+uQZs2NkR1SlWjcI4xoepYHzx5bLa2xaauWa+bnlMMQ3mqtGdVhpw6GeY4KATh2Nndem884lq1tjw+Pvb2hRcXfXPZl/5ZYi3Wkj6B+pLGMtpcMaKwhXH4+PETe464gfUqDijaqYrS06dP/fg+u7ww05n7PVJFXIjCIOw9YaOIA2NYrU2hXKfKasBYyWp/+tOfDOqNA8p7ilPFzEyn7exNGxWvGrW5CbtSwa/dbvkfgIjFqVN+Amb6ohTa0nWWlM1mPeTvxdx0nPoeFOvOzy59/cdO5QtqUGpfCGvZWl2U+2DLquplsNrk+b/ZEPtCWGduOlvS3uqqf85wdnZixsOhvcaW7+qGXHXpcLPrGvdCDlS1VDXq8cGet1/EPacTUTW7voaanYwVxNBoKP0+mc+8Kh7a0etK7K+ur3lltaG1oRScQZ7TuD46OTbHTl3senRjJk69D6pmjx8/tdfjfDiSXIIxMXT3tVaVTtnO2kdCIdKVv74hsdzrdM3QjW+xnpQ6o/5qEQucBy6uMF43t+W7n332mfnoo4/sOfLmu1NRQcOY0d8cGP+qlA/7Sp2j2CqZlVV5jY866/gDHlo3nKslL5TVrm9EQRBjSn87oO80r+P3n1f8XAYFPljW6u9x9GO9IWtAxIPmbHzeIytMnR9Q3szZxeIzva/NW07JD6S3upNu499DrOCJaw6eSD/CMlljWPpf6oPxO3JzBfr3win/IZ+pPa7N3fQ7Q+d/fN5pSR61tp5OodCq07opzf4WHIk6Miur4Vq1nUVM6phCewvra6f2h7br3IIcsrsrCnzIm2pDDGxVzU7WAvYS53wg53axRj+vs7KawyX/kxHICGQEMgIZgYxARiAjkBHICGQEMgIZgYxARuBXIFDpn77zNqBmGTatizaF9dLNbH1Ig4fa8wSpCHXjjTHe7CwjNCQ3zn8lWY03mLkOKvEvdVTiWhl5hUkkYeO40CZScopJCdpPZWQdfSAW92fZRnPZ57zpyGWmNprx97LN1yJOgagRl1/WrlRcpggh8vAvZSL7ft3C5neaYFHcZA39GNunpjYJuV1xnKaII9wWtZ9QPBkTjj39TnwvJp3xuAgYclsCESf+XhlZrey+Wn6MG9uA/hZkNWsX4sgmZeOCMY8Jpox1Kj+wjWBhXBB5lPsGBNxwv3KympY1j8LzPuQP3lS+K+/pxq7UMU14ZbIsEwUQe7rxwiSY28hqYQM4bLTzJj1jxf0V5xNtV4xHOoYpmqONebZH0hjGhokSy7BBofeKrT85HvQOZTmKCTFMRkmN21T+0nthUyXVv7yRxZgwGSgmEqWItkXSYZGkwjik4iomlZb1RXIcFXxuAgJMVovnqdS88lBltTKyKfdBbOkb6h/IasW6BTXK+TzYgHJscGzfRlZjrFJzQRlZDfXRDX/uU1zPdoTcp0zIUJul+Qzk4Psw+n7ZajCeD1N9WrZuKZs3uSZYZzFufpyS/Svjj+vD3BZIURhHPJa0HJCKUn2Ee/I41TKRL5msxnO09gv+ZZITjyPGKzU3MSEYddT8hryh8WBjTyeWWSVJVivmpbA7iu960pWZJ9fYBautydhUE4TUMrIazwXxNYyDnoMAotjyb4d4TlfcGAfg4efZuH8dcb7eavg5Dteq3aG1EHM2Zqx2GedY3rhO/RaoLos51vdXvU6knxDDIyIXzCfBnhLEgpQtKciCS5eDrG2bs6yLSRA8nyom2KhXUgOTgAtrv/nMNOrymySeO7S9bP2I8vRzXK/rB2Cp5aJuWs/RzY25GQjhAnVc7Qm5APaeg2uxRUR9V3pCYgPZ5+Jc7EHPT47NSG3qWm2zuiqWbyAXNJqy9lqamSd4oXy28dMxDiKL1m1wde3jn+fc168PzXeOlFar1c3XX39tv76zd2D+v//4sz1/8fNLs7u3Z8//8Ic/GLUq/OGHH8xf/us7+/nm5pYBUQ5HC+QtN3ZgRaq2f8Bnc2vHXgPy23AsJKyryyvT7wuhaTQam/lcVDaZaFM1C082QbxozAATJRyBrAbSGY7KfG5AvsIBgpfaH6LtaiUI8osSvkACWizlvhr7sPgcOtIMCEZvXx/avx+fnpvpTGKnVm94whliwRNJa1XTqAuJDWP30aPH9rzZapnDQyH4/f3vfzedjvTtwZPH3s5vNp+bm6FgAwyUaAcyj7YD401tPUF0U0s+1EGvQf8oMQjkErUyHI9vTLspc2OtMvdkF5BS1ObPKlG5XGLXku5FDuQtXRuACKSEMCXMCH5T03E5ZjwYeoLU2+N3nrAFkozWp9Vpe6LYu+NjT7ZD3XUND1z1HrD+3Nt/ZOu/ZW03heh2dPTWXJwKERDXax3wnGLi8DTLudHfnp1uyxP4dre3PEkI/a8ENViAjpyFYrVeN21HgDPViqlV5L7VGl5+cSRS2Di7c8RUy5GcOAffjIam73LAxVXfXF0LGQ7XK1kN41kJi4hXxQHXTGZCpAMRcTCQOAFxaP9AYgznZ++EpIi8r2RH5EIlOx6DrObahTGBPsDxzTffmC+//NKeo84vXr+y54gpxR+Wp0vHTgKXNLVejtc+ukbgMY36aB1QvuYJtFfJamx/LeMhEJgnkzBG9PeszL22yjYF+fVLK/zmQ5mwEpZYDS/jWGKzeyaHMYvcgsNabbp+tMQsNxYwHygBjtdisDjecMRBrECUKI6+0H7E95Ssi/6ZuXWNrA1p3eryKK5Xu0/0w2wiaxvgrDnH5h/Yf7t2pchqmLeUrIbx12lLG1FG4VlITUBEfZRUiphUshrOldhqSW8tua+sgwR/ENHZHvSfS1Z7341AavVbHVlZ7bdCMpeTEcgIZAQyAhmBjEBGICOQEcgIZAQyAhmBjMAvRyCT1ZwNaCarhYeFGk680RhvSN9nMzsVlvFDX39NJqt5KNLkkkxWi+OyEJNEeigQpzJZzcFWVFbLZDXZ2CkjnZTlqUxWk3CK54Y412eymhAFcGSyGuIlk9UQC5msJqzvTFYLKjE615SRaDNZTfJoJqtlslomq2EkZLIaUMhktaZfX2aymqjWZbLaL30YnMlqvxS5/L2MQEYgI5ARyAhkBDICGYGMQEYgI5ARyAhkBH47BCpXZ8d3Kqvd1wb0lyqrlSmasNoTXm9k96qUmgVgUWGY2AaU1RQUPtkcEpKW3Cv19mJQZ2EVFljSeCUPwypNoXPK6sjlSJ0DEUnPU+oht3W7tWlJlFOmeoL2phQy7hNaZWUWSEIJq7G4rYV7VYr1T9WNcePYiFVAgsIKx0PRvi3VN/IWc1FlC3WMVdlSdatV5U1cuT7EEcd2rBbGSjCsksHlhLKK1pCsFsNqHCkVt5h4U6bkxPVhZTV+Q5nVaIrXB6usVAypQpDiUz5+ndIGYcj9XtbXcez5Piohq7GNL4+bOMdoOd7GKOpjrltMfEopSuL6VB+xTSGsVRjz0LaiDaDmiDJlNSjihdhYFEgzWiYTthjbuF1l46WI3fuEV3wvRWzlXBCXUaaCo3iyEgm+m4rPeDzdRa7F37WNZcpkHNdxHKoSD98nVvdJk1BD/i/MqzEDaQAAIABJREFUd2Q3Gc+PrGBUpsiYip94HBXnwVTeC3mMbfViHFLjXRV54nxY9l1WVou/42PvFhvQdBxynxZtClPXc78XlSaLKp6p/MzKaqxugWs5NrRfcH+O81SfSq6Qu8GWrqy/OA8/9JrUnMV9FOcrVmPS6+K5OBUP8Tj1343E4kKeCZZ/0F3ifJVaG7ENKI9lzlusEMY2oPEczaopeh5bhd6lrIb7st2kEhahIsLKagunKmMiZbXUOGHRwwLRthJyO6uUsTLldDRMqiPHfcfjgtUumXCpdWPcYHHJMczWnwVbT1J6YbtM7SdWs+Mc2+y0vBIO7qukFbSxYBvmyo/XqJzbU3MZrNDCvDz3WNXJrh2Wm379M515ZUS0XT+vmYof74KtoFWthHmfFctwzjkhtf5nshpUa/Qam3OcGrRZzH1cxblFy8d3VZUIqjh8X8UQqjOqsoZ6zxdCqhsNhl4tDP256uw7ca/BtSiuwYZ0Y1XsA7c2183bt6Lcdfj6tYHNHQ7Y1amiDvphOhGr0Mlk4MvB2HzyRGwmoTKmcYW6a53fHb0ppBmNt8HNyBy+EfUkKHE+fizqTK1Ox/zthx/s+bs378zuwb49h/Ka2n3++OOP5ru/fm8/h7rX3t6BPe9CLcwp84Aw9+7dO/s51OnUqrDd7Xgr0vOTc3NxKYpYsF/UuQ19rfjD9FfnSCh3sbIa29SpZerV+XlB0UhjAHasXlmw2/GqdVAvUwUztf4cTydeyXE0GZsrZ9XXv74xrbYoMzXbsBdsSd1J2dba523s2s9hDbnplJZQjx9++Ml+/v1PP3plNSgVqUpTBTaqE4kjTGeaU6GKpepTuJcqyqHvNQbxr6pVQYlN+xkWftruyeja3FyJnehsNvJzBWJ5d3vTfg7LUFXKazYbZs3FKZQB9T0X/v2P2PS5fzYxc2dtiT7X/n93cuz7pNtd8WpwUJvTmMK1amN6Nbgx+ruD7Q4bzZbZ2Relv/2DA29J+fLlczt2LG6Lhek6NSz8RNW2w/m3VnMWqK2Gr0Ov27bxjwP5o98XG+HT0zMzcRaoO3u75tGBjLPuSs+oJfV8uTBQEMSBlw7WVsVKFcp3PaeoiPyrsQxlOHUov7y+MmfnYgsM/NbX5buIh7qLK5SpMba6CkVCsQd9/vy5jweoW6naHFTxBn3JH8B/6GxA0UdaB8SSqm1C7V/zBJQGn374zH4XeURV+lCOrm6bzbaZTkXdDb6TGmOIPc2LbOGO/KfqYrw+wmf9vqhMIq7VohTjkOermVPYxNhRi2mbC53KGnBjS2dV9sKzCf7dr3VrtWGdKTFg7TKd6h4w0HEEPHudoIyoYxNl1JyqHM5VXQxYzVy/LKvIVYIPrGA1r1jbVic1hvzFdvedriicyVpM4tCuoQRley0rvV2cyRyi/YlzkM9sXLpDrWyBz8DFgB1HTkXPXu8snbUuel81PECe0b8hz+7tiTIm8oNaKCPeujS/aR+VKavZJQe9LOcr/BuepJ9N/oY30AH8WxaZy8oIZAQyAhmBjEBGICOQEcgIZAQyAhmBjEBGICPwQAQsWc1/hzaDy2xAYxKA2oBa+zm3UcSbWGXkEtzzrg2kX0tWK9uw1/byhpY8kEpZUQZSF29QTibBlq5CZLW7iBnabt4w4/ro+W22a6k+Rt343ryBndrM5oevTGLgsmPiRdmmuH4nJgyVYZGqfxlZgevG5/pAGWXFMaaEs+LmblHZRev6/nffr52Q1eRzfjjNMVyrioVKwELO4o1w3nTnB8+MLZNaAqZFshoToRh/JkLx5/GmveLGG5/FmNH2hgf/vEHOtozxxnCqf9naknErizcmHMTXcNv1nHEuxCGR1Yqb1GmCKXw+UvgzWS2OyTSxLJBUOI+VEaGwaRaOYs4J9Q6kGbbDY7Ia7qXkgIfagDKZg+M8xjZFwivGfhhrGmf6d40xlM/xphgyWYHzLa7VDV1sNvD4Z6s+T+DTHZ6IDHwbCYnHpiclYIOF7K15TKUIRjF5TL9blm957JTFCccM5yvgofe7T0zGeMZ9EufxOJ+XjdVUOWxvF4/35DwVbfYk703rk2JbwrjguEXOCYSMonUy14HXIZ50QiQVHhfcX3FO1TJRhhIRcM6xyvUO4zTM3XGf6vXDwTRJNirLvbx+A/4pgnIKgzh34/5cT60Px/lthCfGKDU3Yd5P1yOQ1TCP83hkDLW+rWYzmU/4Wu5HHo9xfkuR1eJrUjmBscOmMc8LvDmcIqstp+wwRS9CWBsqtXcMhFImz8EyjHOj1g2b57qpPhkKKUjzMccDn3MbNG55I5r7mnPObD4pkNU4L6XsbrnMmGCn8Sab+cJmbHXbnqCBv6v1IXBWbJmAyOTROK+m8lizVqc4D8RQtU7Fd9AOJZVjg9/HyQxWgjJ/g6xWXJvJwrFmXw6RaxAXHGOpvMyETPSh2oDyZr6McVf+EuuN8MJAysoWWOn3kZ/4Hkp8sOo0jtTA/XJ5fuEJWCh7xZEIkLYHQyHCNGpVs7Ep1pmfffyxefXyuT0HCWU4kGu6raapN6RPr69uTP9KiC0grSnhCEScTz/91H4OsonGAAgfSnp7+eKF/xxxiHvjAPFEr0F7222xJZ3Nl+bNGyG4gVCyuyvkoI8//ti03DWvX782z5+/tJ/DevDZR5/Yc5Cc1CYQcB+fiL0pyCgNZ6PY6XY9iePk5MycnZ3IfWcgkrqXDBYVM546q7/xzAxGQsBhwiXuhXtrHVYcaaJ/fmF++FGIdMA/ECt63j5zY3uLSDFjc3Im9YS9Ig5YzetYYRtkrG2X7mWbtdV1T5YCAUhJNrDae3TwgS0HxI5eV8htk/nM/NUR/GADCtIWjm6v5+dAWEzO3YMCJuuibO0TEGC0TSAYKskGOYAJlmrht7e354lEk9HAnJ5I307GNz7nIW62NiQeUaYSIEFSWVsRUmWjWTcY+zhAGtR7oT5quWt/9zhSMTDROoM8p8faxrpZWxNill2fut+DsAo9Ojqyn6O8el3UsICDthFWhxs7QgREPTWXgzz5809/d30+CQS1qjFoPw60se5+PNfqwc4Xn2v9QfZbTCT3gDynueHZs4/MF198YT8HJjpvIB4RwzjQR5sb2/YclporDjeUo3PL+taG6TkbShDyThwuyNGNhrQX5a86fFA3JauBHDUYCVnt++9/MK9eCdEUGG5syn2RjyYjIc/dXF2ZsbNQxjVaZ/SX2vAiZrRuiKn1LSEsFmJ+OjUjR3jCsxx9KaBiqn6MWIKXs87EdzVfMtmY11+4p7clPT72ZDXElMaKredI5mJ8V0mHjUaNCPmBULUEHcw9yND8br9slj7+UQauw4Hcp2REzENqTQsCVqclJFR8rvjYOKwL0Q19cXAgBF1gC6tlHBjjN86eFblTCXl2jeOIbohZvRcwq7t+R90VWzt/unnS2tq6eQb1V7Ia8FGcUWeMKxy4fjaV53MWf1coYqkJsqSzlVayGvqLf8+xRanOz2jv/r6MO+Q0/A8HcvDqmuQxXJvJahJx+cgIZAQyAhmBjEBGICOQEcgIZAQyAhmBjEBGICPwj0Ygk9UKDwIzWY0DLpPVBI1MVpNxkclqGg+BjFVG6sKVusmayWrvK0dmspqQDDJZzREsMlnNxkMmq+m7E5mspvkhk9UyWS2T1YQ4k8lqmayGvJjJapmslslqQtLKZLVMVvv1D4qzDeivxzCXkBHICGQEMgIZgYxARiAjkBHICGQEMgIZgYzAr0WgYAMKhTA9WEYfNqBF1SWyDCPbRLYB1XJi5aqUmg6rVugGHf5lJYz5MihwsKJDrJxhpfqtfYW8iXvfA6oHqTayIlShnssyG82grMBEBLwJ+5BD3kgVkhC3N1YhSSmdMIaMf7E+oTZcvt6P/+XyHtKGh1wbK6vpd2PFoFSZsVpSUUVGvgFLxJRiVhlZhISZLFlNVapirHyc09iJMWTlHj5Px1uZAlzaiu42dZwyZaSUshEr5cRlppSHEHep+scxFt7WZ+Ww0ItlykBFhbBwL1bVwne5T1nJxisqRf0S7hwezhbrXBx3XtFnEeyLcE9WSwp2TqGN+Dsr0yhWIPylrOVgAaPXcM5hUhdUGVKKYrENaCg/xDyrDHJfo+76lj3ur6oOrLrCcRT3r9Y5VodJxRh/xnVAn+j3WfElHvusHqTnnCfZUg31LyrcSM9z3FpVirqqaoS+i+eXVFzx/HjfPKft53mtLFewsmasJJUad6yCE6tAcS7lOpTVO5Un4/kgjgmfBznQ3Ie3zTv+e9WiGl8q/xtSVgOGQTlhUVCxCnUJ6xmoprASno4jjh/gxspqWj6wVRUUVqVArOr1TDKLbaJSsYrP4rUL6s2KaKwyOJ8V7W61bvH8lcrjtymfKVaMZxkBN1aF03uhLYxnar4oW09g3mcVrhB7YfxySJWtFdkGtGwNw+OOlf+43+NzbgvnE8Y5pTzHMYD86hXCWi2v3IKy1V4ONqD+qASiXlHJrBjngQwd8iev99CW+UxUwkY318n453Zw3kOfcq5gy84wTwVrS1hhak7k77ICKOcM3Ddl3wmsNPdxfq416/563F+tAfGvXs/zC1tZ4nOei7UtnP+Ws3lBQdCPC9icVYKii7/XMvQFt9EsguKyjAtZZ8BOVFXZ4jkulet4nQBMVCUpVkRTNehOo2lgU6qxz3Gr6xPYtulcz3OlrZ+bB0F88BaDFANss4frmy2ZN6fjiRkMRCGs226a7U1Rl3r0eN8cv31rz2FlOHDKalAK63SEXABrwtNjucYsx97SFHGhKlu729tG1bSg3qdWf7CwVHtLS2K7ERu5Rr1l9vZFIQf9rpaNsAe9GgylztOp2d4WRZ1nz56ZtlP4OTx8Y37++YX0V71u2rD/dIo9k5mLgcnEtJ16GMpXJaVKtWaunXrh4eFbT6p7/Pip2d0VhajxYGzO+6Ikh/OTc1GvQpvU+hNWi6rwg37Q3yFnxyfm7FTU2mDhqdcDJ1UoanaaHqvBcGiGTrlNbfugasSxfzMQzPrXA7O+LnX8/IsvvRISCJI6RqEm9uql9BWUqprO0rFSq5p376ReUI9aXxMVKygiqSobPr+6Eeyh3ATFJBzATlXHEO/ablhG6jhD3TV+UR/NtVDc0+svzk68shpipNWQ2IRCnd4LOH315Zf289/97guvmAXVK6gG4jg7P/XqeBg/Lac4ZVXjnSIU/lVlNSgGLt37bWiX9gPUxdQ2Eep7GiPT+QwmwfZeKFMV9KCIp+p+sODUtuO7Z07FD7aQqvK1nC/8+IAi19mJ4H9+fuqvQezo9Y8ePTKLmTx/sPaXTil4d2ff2+RijGmOAeanp2zlKepWbM+KcnTuQCxu7Uj8zJYzM3RKaeh/jT3cUtsInFRZDfVUZTW0t9+XmMT55ZVYamLd16xLzkB/Ftbe7vkT296iXsPJ2OOs16ON6xuSn3CuKnrIQzVXPs517kB7VS2M4xB11vkEZWtscB3Qds09UDa8uJCxjs/UihTrGj9nNqo+7/Z6HcrBQcFzMh35z6EKpnOLzetjGV88B2L+h90wDmCuYwHnavGJumj9Ya37+NEjez1ih38HXN9IjkeZOq6Bn1eW7HR8PKMc4xTXYIF7fCwKhNaG2qnZoY8Qlzg++ugjc3UpanNs9QxskF9sXEGVzSmr2eucuh76AqqPOHDebLTtefx7aDyT54FYLyhGyDM7O1v2c8SwrbezrFUbUOQ/jDE99LuKvWCyNJXIzt5/4Tc7Sb1IW144x8H9qpDJavfDKV+VEcgIZAQyAhmBjEBGICOQEcgIZAQyAhmBjMA/EoECWY03g+2DIrdLGJPV+MGN2oDiMyWr4Zw3U3mTjzfamQSQ2vzmzcWFe+im9059VyT75alRbKN5N4jhYRBvAMfEEf8AbxE2F4tkgkoJse9hZLWYcJAiGfCmcty+FDGCNzJxniIl8IZl3I93Y/jLr4CVFceVnpcRrvhO3F9xG+N40TalNvu5HFg/BOvPsBkc4+PrQUQKrltMuGHMeSzwd1IkRTYJKyN/lN2X+xHn/CCT4yRVnzLiApOZYjJEKgpgh1R2pMg3MVmtjBihZbLqGxMOOKcV758m/wHnFP5zIquhHCag6GYa5xwmq8UEMya3hXsFshTyLcdJINmk7S9jG9BgARbKXCy4/JCj2CqO2xXHTGpschz+WrIat5c3Bj3pkAgHjC2TjTgGcK64M/4xQUixjevPeSc9Hu/OdTzOmDzHFnWMM4+1mExTNj+GzZOwWxITelI1TeWAODfyPeN6lpWZmqfijZNUTmeyclnOX9Kcy+QqbBal+yhswIDIwWQ1JumkyIgcMxjrummPtijhg60escHJsaRjHG1JkdXiuZvJQFqOkGBkXpxOina0MfEH13AeLiOo3baJxWMwtb7iucxuhDomRTwemSjD4yoZw7TJV8jbJtinwtZb6x2XoZ83iFjD2BbsMslSs2xejtddej9eizK2wF3byPkHscHEIMWKbfBQtua6yqJmKgu3BroHWQ3la5mwgvTlUJ5EvXQuWE4DYS7uL15raXsfSlZbLGcFQhjPy1q3OKemyGoYN1pntE/HBchqTEBT0hL+Vfy5j1h1B/dNrR8KOWAKK7jwcojPq27T3Y7B2Tj8rrA5R8hhTFar0EsvTOIEp4LJaql7cUzen6wmSDdhNenmeI5hnGscggjAMcnrLibzsa1q1dkZYpOfLUh1Ax9kNSU9tep1bwN6sLdrTs/EfvL47ZGZjMX+EkSMXlcIBSB3nJ/INdXqzFSN4AnclKAGu8a2s3nDbwQQdXDA0vL4SKwfQYgYOSLa6uqKt3tE9n91eGivub6+MYOhEFiwsN/aFnINyGGtVseev3p1aH5wtovAZuruZce4Wz4hZtTyEAQatR58d3LmyT7v3h2bmSNHfPLJp+bpB2KfuZjPzdW1WOu9fPnSW9mC2LS1KwQ7kLCUNIHxAVtZW/+rS3PlyDvj6cTjAwKKJxe26qbRFNtF9KHWbeyILIgFHU+YSkdjIYjA4q/bEbvMr776OlinzmZ+Hfrnv/zF/OUv30nZzaapOyIXiC/X11LOxeWlWV0VYhNIPqoGeHZ5YYYDwZ7JdbCJBCkJB3BVa0uQ0PS7uEaJqfhMxw2IRCCbWGxu+ub4SOwjm42a2VgTMhzs/DSWcf77b76xn3/77bcev5ubK3N6LHU4Pj4yV1dCykFOXekEEozamyI/qVUlyGqK58Hjpz7/gZwHwiKOwWhYINMu3Hy+rFY8uWd7d8focxS0cTQUW0yQDcdDGTfdLshAQrQqvHhSM+b46J39HLavPVfn1fUVs7kuRJxHj/bN7u6+PQfRCMRc7QvFHLn12hHFYPN4cSFEMeQLJb2BkKc5GH2i+XN1fc08eSLEI7QLtrK2/sOh70fgVnWEWBBK1Q4V8aNkNZD6zs6EJAeM3xwJhvjuo72n9hykIs0N9v6OrAbcNGaQyy6vhfTGuR/t2HX2qWx7OhiMzNW1kL0Qy9rGp0+feoIX5078XeMK99KYRHuZ8KdETPx7RLnqxJELkeODLW/D9FYkD2FMr64KURZ/x4tMOIB5uyPjG7Ffr8viCfe96gvhEvGoZSKHzdxLmzjHGNB+V4tPxKrOpSDAPXI2oEwKtJayE4lJ1FlxBrYb25K3mBiKcpSshjz3ww8/2WuAg5LVUD4smHGArFarSLsYZ/sMwLFBrYW1Gxeog9qAIvd1nSW1JUE60iG+y2tYtQHVXKJ13tqSMYX6az5BbGw7Ehtird2WuvEzM6xJ/SPJpTFLZ8dtL/yHHJms9g+BNReaEcgIZAQyAhmBjEBGICOQEcgIZAQyAhmBjMC/FAKZrOa7I5PVAEVMxmJS1z8ycjNZLaCbyWqyecWKNZmsBjWGTFbDKMlkNdnAZtJMTMiLiWZx7s5kNSayydzPZKlMVguYMImNiWiZrCajKpPVjMlkNSGAZLKaECIyWU2UfDJZzZhMVhMSpn2xIpPVLKEok9WE+JXJapmsdr/napmsdj+c8lUZgYxARiAjkBHICGQEMgIZgYxARiAjkBHICPx3RqByeXIUJK2WQW0otgFlFQJWudA3gvHZQ5TVAFqZAofeq6BgQdIrrEjBKgKsrHDXZv37nRasBo0pSuL7zdpFUCPj+qsCl34WFAvw5qs8ZEq4o90aN7EyXAqTWEFEC2TFozJFELwZGpTD0taTTFy7TZHlPgPgzu87qyV9qJ8q884yItUwLqtMJYixis9TSjMxmU/rCdWf2wggHC/xOY8t/C1FVuMYi+vp60AXlSnaMK5cXyZnxDinVHY4PmMVn1TfWYUgUp9LkSDjuOX7pokR4U7zRVCBYNIJ+iWdC1hZLZzH6kH6XYhssMoXv73OymqsTBNs2oJlIXBTdRO2EYSSA+eNVCyBrMY4eDUdU/NqAFYRxFmkzJyCgsRUUVlN68kWY/iM23WfMVg2Jlm1JdUWfksd9+F2Kc5oh7YlvoZtBzn+U2QaHl9ltnScK1C3svkuhQnn4VixSa9Hv7PS2122iaysxuVzPbmOKI/jPBXzZfmJP4/LSJVZNrfy+C2zSY3x0bLKlNUKuZLyR7HOoVeKfRHGPsYXxxh/P0U24r+jLayspuoZUIHQMYi/a/mog1e0ImU1VntgFS7cSxVaYoU2VVYbj6YGKq/x3MHjguM2Fb8aO2VxUkZKS32Oz5hArOc8rlnVTFWotKf89WT/WlCoqgSrZVguxXOkttv3Kfl28/owtjvkvHSfdYuPz2qoA+PM8cbzDmKE5wWtJ/pXxz7Xc8Gu9fdQVkPZ2hZY2PPcpLFky3fKKo2KWFHiuE0Jj9vLfcXKW+G+vG4sKhfqd7lPeU1S3Khv+txl7b6cdalduzr1GCircU5RlS/grPVhK162Z2MV2DLF08U0KBeiPN9eiis7H81E5WYxC5gv58EOmPOzKGgKEkuy9+OYLJs/GYfYBrSgyuZ+X0BYLbVeRdtZCZJVXTkf8ljQtrOC0Hy2LCir1RvSMCirqR1ntbI0PWfJtr7aM/0LUUk6vzg1C7cmgeIWrEBxoF4316II1KgsTaMmP0Wt7bKzGW3UgpVqxQRb80a1Ys5ORZUNVnaTkSgjQQVHFXKgwnb4VtTXrFKUm2Rg79h29YTCD9ZVcs2FOXH2h6PRxJw4lScoTWnuBSZNp/TWbnRMzVlOQpRPlczeHB6Z8UTq8+yDj8zBk8cSA7O5gUUkjqOjdwXVKbUnhG3o/r6oYLG6Uf/yPCjkOSs9ixspDlZqNW+b1+22vVqXX8OaZVBpGgXVK7R1e0ss8D7/3e/M5oYolqEfNHb+z//7/zL/7//zJ/s5YlZVvqBqdONUqaCSpiQk4KuxZnPhRNafsOzT+IKyno5jqF49fiw4QVlOrRLZNhGqSPpdKKupjSDibjETvJdkw4t2Iz4tTo2GV3L6/PPPzWpXlKtgraiqb1Cam0/k9zpCRRW27Dhwik0Ye1DywwE7UFW1Ozh47FW1nr98YX7++3OpTzXkEnx36NT9Zou5sQpUxtj+nrqcB6Ur9IetQzXYRK5vrPp+Qd30vljXv3t7ZK9/d3Jsmk7xbn1zzWxviurV7t62t2eFUt3MjUUoSEEtDQcUpCZOxQ39gutwQEVLRaOgPqWYID/pOZTVNjdFUa+KvODGGfpfYwPqXTOnXGmvq4hVK+67cOqViJOrvoyPFy9emOcvX9pz9PvebogNtbNkq0coxqkNL/pa48TOye53MTBTdTHcF7asONAnF+eixAZlNa+Wd3Dgr2cFapStfYccqvMVW1ijvRon+FetY0VlTfoL6pCag1utplldk5hE+1ZWRNUP60pVRkQearUlVyFmNAZgw3xxKeqAuH61tyJ9Ua0afEcx3HUqaFCTVHU01KXvbHBRnuZOtI9tQ7WeaKPa2gLbzU3JFcjrVZcLUc7MqVKi72CtigNxpX0B/Lkvqkbaxb/37FrJlWnHssshVt1tKOMd7VVlNWvPWpVy4t8ZKsrM6qCo89qaYIW2ap8iznf3WDFO+oV/Y8lvHfuxVVhbGn2M+jBSmSvhN/+nbF1RfqNsA/qbd0IuMCOQEcgIZAQyAhmBjEBGICOQEcgIZAQyAhmBByNQuTh+W0pWS5En4o3thXtIg8/1MQ1vhsYEFN50TJFg7LMf9xSIiVb6AFQfRLFVHG+w8XcfhkYgq+nGhH7ft2cZSCdcdkxWC3/DAyAlq+HJ1sOsQPW+MYbaRt4cLSO3xRvYqc3amGyRIkulNovvwrfsgVnycyKrcbnc9tsewKUIFHEcxuXqf3O5cXxrvKXVzqhEInpyncswQnllG+dlZDW+vgyLFLFA23Bbe2+rc2qcPtQGdD4Ltrn3IbvED5u17mXky6UJZCxc61XZ5oFkxrkFhNSA5/3Ialom6qAbNSgjRVZj0gmu0TaXbTwjTwRyWz1pJQxLLiaIeIKCqRHJDA/8ZRMGZLUQD2Gjl+tj7VVGYjWEa1NktfvEcxnZsWz8cv/i3rpBxIQEttKzNkIJ28HbiJJMoNH4QZ7U/sK/3KcaD2zTWVY+b1xwHmYSEhOpcc59V0ZW8xvL89B3XE5ZbizOR8V5JpVnyshMca7gfMLzYSq3ck66jayWzKUl+b+QP0vIahWy6iuShwKBA7Z12mbuU84V3Hccn2iLbgzi+hRZjcc7k5A4tu0aiTZsGUOOf60n24AyWe22+TE1L8Sfpfo0nvf0Go69uM95PN5FVptMJMfgwLWeuFkPuRFjM9hZBrIaiPVaPuqQmgdrEVlN10NMluL8H8d/2dzK68m75uuYrMZrVP0ub6RznMzGlJ+roY3AKaz3Qk7APBI+D0RttgGzY8HNBa1a1ZPV2J6SY5Lrz3GKa5hoy7ESiJ6BPMfzS5wbOa7YbpLzM1uaVmqyiYrNfN0M5zGIHK51Q3narzjXGCiSwgMxlLGdT2TO1Pj0dXMEP3zO5On5bBI2xYKIAAAgAElEQVRsxqYzo+sPtJ3HAkiymmPmjhwRE1U5rhQfHgvxPFiwVXV5s4EXbNw550Ce75hMgTKYTM+xqrkIhIJuRzbzYeOueQ/l18GOs/bEEwMrRRyL2dSTzOqVirVnxHF1eWGV93CAJKSENpAnF3NnzTmbmKbwVywBodUS0gG6X3GbjMdm5qwrMd51yLeb6Gsh+IyGN35coL7Hx0Jog4Vcb1VU37rtjgFZSONI1a7Qb0tHtDl+d2renZzaa06PT8zSeb4Bs9FU7tWsNc361qY9/+zTL6zlI45XL16b03Mhj4AAsb4ppCTkcCWJwLp6OJG2o18U89W1DW+HCUKKEihg86djbTgaeWvM2TzYK6L+aptXqRkDWzyLZ1f+xW/1iwu1vDy25BEccG3c2dmz58+efWg2nH1kq9P2ff6nP/3JfPc/f5A+adTNkydiy4i+Oj0RUuLzVy8NLE1xYL7UNbJtGyrkcr/GGucw2IOCRIMDZDW1SkT/aR+iP9WSEhaNz549E4zXV83jAyHNnJ688yQhlHHhCIe4l2IJ68sNFwtaV99X7nP0s+YPxL6S9tCWvrPLBLFM88TG5qYnBv3978/N334UrCSWBX/kD1ilWsxnM7O9LQTBvYNdj9vJyTs71nB0Oi1veQm7Qu2jeqtuNteEHDaZT8zlueB/en5uGi5frW2um801ibtOp+3n1cvzC7/eB1nt6ZMn9hqcax5C3ZTABGKSWuyirfy7R9dEvdVAQKw1a6bqCHOWnOfsX/EbY+xIcnZt5dhDyDG1ZsvWAZiDFIvj9evX5ucXL+w54nSlJ2MXdqZKorLxPpd4s/apblyiXkwmqzn7UZ7z0Z/XjjgKstpwIGMaZDXNwSAtabyhLUyiVpIfMON5xhbixjSTGhErOBCTIGDiAJFLSfyIK/QTjm6v7debyIOad8/PTz3+jx7v+9gAtmoRDDIbrJNxoL16L5APHx+IVetXX33lywSJ7sTZyOJvii3ajpjAwXa6wFuJpOgXjW3ca+LmN3vu1h0gv2mcgxzWaksbcYBgiAMxNriWXAg8Na4ssdlZ+mIcVUzwjD93JDzcq96UucKORfcbAf3FBHuQRnEwGQ75EaRei3m369uOPlcbUKm/4MA25DzPYx7Sl3b1eZ9v5H+Tk4rLz/9NqpurmRHICGQEMgIZgYxARiAjkBHICGQEMgIZgYzA/6IIZLKa79hMVgMUMXFNH9xmsppsIMQkGx8+maxmoUiRJfB5JqvJJkwmq8mIyWQ12XiJiR2ZrHbLSiuT1d4DJyaDZrKa5JZMVnNruUxWsxvUKeW5TFZ7n0AEMkImqxmTyWrGZLKavvSRyWpYeGSymsQDnoVkspqQCDNZTRQQM1ntf9En5LlZGYGMQEYgI5ARyAhkBDICGYGMQEYgI5ARyAj8UxEoJathwyKoShSVflgdQZXV5K1uIWSUKXDEKjUPUVar1OoFm5syZTVWT/mlSBaIFLRBXiwvKEXx56zKJjj8MmU1trjQB6QxuSG2WFLcecOaMedz7qMyghrjoBtY98WUFVC03vrd5IY62YHF90ipmxQxD3ZUcbv4nnzfsvO4XI3nu5TVYGuSUmcpJW/N56XKailVG3hNlKm/lNX5Nixu7QvyrOUYiJWiuD5lSk1eKYRszuJ6pfqCLeQ4p3Bc4Z5e3adetG4M910U1IxCnYNiDZSZ9POy9k5noRxcywpkQYEhqLPEymoaPzFZTfNYrUbWY/Vmie0d5+SgKoA3ztO2pEFtDuokqXiIldVY4emueOPyirbRxVhNxVrcvymVHcYK16fyAMcO9x0TEficiSwgMbAipZZ1H2U1JpnxfW8757mJ1XcUH/4u24DG6lbcL/rdMvU1zg1MbLpNCS8VJ2WKYHH5+t/xfKFlluYTp7wTzxWFuYDm4uJaIljYFMsPaxGMr4coq3HOKbMBxdjR8cv2jvguK08yFjyP8HlKuQplqMqKKI5IO+N8mRqnZfNv3LepNcNtMaz9wWOEzxk3VpAaDm8KyoiKidoJ4nvAI+AWlAihrFYW5z4nWFumYJMaFL+KFpkp0j2rZMTnet9YjY/HbKpPkbt4fat1Y6tKXndNR6QMeg8bULazwhpTy0ccqmWtzXXOBq+2XHhlNcSz4o/vpbDi/MyYcF9znMznsKl9XzmY28hl4p4+BpzyjY4bzjXG9X273fLKaihTlY6YXIV2KQ44VxUVXMtqbamxBhtQjm2dj2Crp2VOp5OgompVOWVRA3tHjhMfY1bpTNb/opQm64NYWa1MlZDt5VRdh9VAJRlI+VBWq1TD7y/FkJXV2H6UlT6BJ6vDqoIM1HVWV0TB6Xo48phL30kuQtsHQ7F5m03Gvg4GqkpOcW1wfeOxajfrXq0IajZtZ/e5GN+YylLwrFWqXqGtWa+ZpcMQNoWjkdwLI73XadrzrY11o3kE94K9Hg5Y4KnlHvJouyN2bu1Wy8ydwqWozWkfzc3ExQEUiW6cZeMQCmRVJ/tmjDlz9qZVUzVPnorC2B//+H94Zac3r96YQ2cVaecOp5gEBSdVX4OylF8zkYoXYkEVjZ5+8KG3BGXb2eHoxqsSQWVNVYOg3K3KapPZ1CsUNR1Oo8nY43EMpScXO1CtWlkR5artnV3TcTjhv1V97fsffzCHr0URCvHx6JHYMtabTXPqrFNfvXplxmPpw2ar5ZXd0M9QBcaBONNYRjwqBmiz2nru7OwYWIriQJ5TK0Ncr8pPUDzCdbb/N9fNs6dinQqVvwtVGjs99cpSaEevI9aKUN1qt+Ucdo0Np6YHxTUlIUHdSS1EUYeR5tFazQwGohIKtSzNK7geSlk43h6fmO+++86eW0vHVRlDGGeqJgUMus6ucWNz3Yyd9efZ5blVRBacGx7Dx08OzEcffmI/X9tYNUsXv7PF1IydfSdiC2NHr2k3RdENNpJLp0AGHDRPA8Mnrh+hnqV5CG26uRbVK+CjVtLIm3WHFefoaj3Mz7ABxbMaHLjGqxhP5t4G1M4bTlnN5hp3PatnQZUMdqo4BoOhWVsVlbitrR2yQF14NS9bT9dGKGMh/gTDpo8x3FfHH18PVan+lSh7oW817+K7qvIV/55QC0vMDax0yRbcqqaGXALFPByIZbXRRF94W2mrtG4vMbV6yA1QBNa5vt+/8HMmYh8KbDhQ34mzxUSdMd403tQiFvdV5cJvv/3WzJ3tLPKjKheiHFgk44DqmKrToa2qQIY+AnY4oNamz7vQ16qsZlWnnRIlVBJVERBl1qF+5saCKrRBbc5NpRZvrT/6EbbB2o9q8WnjciJKeHY+XEr+tutHp8yHvvbKf72eqTn1NY5b9JXOYzjXdRP+PXgk+QT1398XBUTUh9cOYQ21zGQ1Cd18ZAQyAhmBjEBGICOQEcgIZAQyAhmBjEBGICOQEfhVCFQuT46WfsPSBAIHE0HwoDkmBejDobtsQHFdapMYD30eQla7zQZUEeBNtYcqgZVt0KqtAN9D2hQsCbgH8PCuuDEvD54Fv/vbgOKhI28khw1pPJSTctgqqFiHcB8mKKT6EN/jtut/8784Z3LDL4m4FMGC6wM4U4QGjp+4LSlSRdyP3G+pTX0mnXC7+POYpKXX8f3rtea9yGT6XZRZRjLQcosklUBSYBzK+iKFTXwt4x9itEiG4M3mMkJMTEJN1Wk6IbdhbFYkNra5DmzXEW94p8Z7s1UvPEj2G/CzZWGjOmwMF8lqXOcUMRFkNSY28WY/q/jwZjnbbGmZvFnHii94aB4279NkNSWroK6FDW8iq6F9YeM5bKJjo53ziZ6XkdXwoN8TQapsmRrnN+lXJgrEsRTHmc4dHAO8CaB9wbZrMbmKxwiTBRVn3lxiazwuh8m+TIbjeYTbwvXl+IwJwUw+YAJN2VhN4cOxEZPVUjmNiSBlY4vbEuOZqgPPATFZje+Ryu1luTSeX7Sc+SKwWcvyEs/Fxfm9SBwP8wjH6rywDuHvp8g6vD7hjSzUjUkw+l1scMWxpRikPo/7N0WyFzKlbMQJGTqo8ZXNZXrP++Tk+/Rv2TxSIArXgsWqjm39V/EBgYTziZIUQDLRtnOeB8knjKNg5VwktIUoYxtQbheTBsvGdbyuSMVzbLOeWqvwOI3XFalcymuV4fU45Od72IAWyXPB8ort9+wGsiMyDK/6puFIYUxWQzl+DM4DsS+e6z0pPOrrgEP4bln+4TmLbSg5V+O+hfnXDW2Q1Sr1sOZWshrulZo77kNWK7y8MQs2rPicyWra9tkskJtnRHRezoIFaoG4WQltgU3lXWQ1zplCVBVyW5kNKF9fB9ndWY4i1jTuUYaWE+dw/b6NE7f5bwkLjujBZLWLq2szcUQkXF9zZLWaqVgyDI7pZORt7WCTOhwKeWc8vDGziRLRlt7iEySI1RUh1HQbVTMZiS3lBHaajkjVajRNoykEHHDxlgshKaz1ugYWmDhgA9rpCjmlXq14y9GL0zMDAhWO4+NTM3fyN7Vaw8BiDgf+nTh7wpcvX5sXL17az+ES2mxLmeAFecJxte4JUPjbp59+aq/5wx/+aCqOkAVyit4X+VsyOIg/YwPCmMVqOjfrG0LA6fVWzHgmbQH+SoRhshrw0z6dTANxEHVXkshiMbdWnzhA4FCb0euBEI9AAFMSHWwTV1aFCLK7s2+2d8UGdHVlzc8zILgcn57Yzw8PD835mZSD8bC2IdZ4IHCMHNEK5BW1++QcI+RH6UMQb5Tsgrbq2AVBRUl6IMlovkT/8NpZCShspwy7zPV1iaOt9TWz5ewLUYYSg0AkU7Ia7tPvC+kRNoiIExyogxLgcO6Gk/29fXUtsYw+UCtXtFeJa8hDU2cti3n7qi+xvLq+5vuzVqt78h+wHbsxZ+PBfRfY6PoC91Ir188//8x89c3XtkzUn+dVTwibOUtdF9caLyB+zZ3CJnKEEv4eP35sHu0f+Lbzmnru4hH9024IKdTmRPfsAfVUIuNwPPA5ZomXzhxhLn6ZTmMDLwcpWQ33nDtiE9rabklMguj1+s2hi5mxaTaEmLW6uu5jxuY2R1RSAqTGpJKiUAfFBzGg1p/4XHHY2Ngy5xfSvxivmi8RP34eaDa9DSQ+03zJazuMC82duEbxASnr7VtpC76npEZgOHK2xpLjpf9QN4xxHMBH86uMG7WI7RhYfuLAfZvO/hV5SsnGaPeZszLGfZ84y9fPP//ckx0xPuy4dfetuP5F29mO8+BA8gPGpsYevqfkVPtbzcWwXS+3ZTxa4mBT+g7t0phHe5W4ibGwvyvkV/SJ9ov9TelswIGzktXs2sp5QAPLG51nxmNrtYwDddQ8ivHSdqS3+NmJEs4L5Mtq1Xz4kVgMg6z2+LGMEcyHOh6BTV3XIxVLE7bX/Ksct/0GTNVRycT/KvXP9cgIZAQyAhmBjEBGICOQEcgIZAQyAhmBjEBG4H9PBDJZzfV7THLyD3siZbWw6ZjJag8ZMqkNYCYlZLJaUIXJZDV5Y1qPTFZTJIKCVCaryaYsNhkyWU02gphAU5abNedmsloYS5msFshgiJt4LcR52GciVrXMZDWfi1KEYPwxk9WKBOtMVguKy6kXazJZTfDJZDVR+MlkNflNkMlqmayma9dMVstktUxWS//Sy2S1hzydzNdmBDICGYGMQEYgI5ARyAhkBDICGYGMQEYgI/CvgoAlq2llYCdXIBC5txfxJjp/zopoKsGPDRe1AdUNT92kSymrsc0lqyngO6nr9W1dLZvrkNpAfSjA8Wa/3/hfpC3t6s4uQdoYiGtMrBF1CnnjUtp0f2U13sBiFRNW7GBlNVbI4M1mxoH78KEPsx6KZ3zfu8hqUFjhPi1T7klt7MXtTanB3KaekiJ5MJ6sMsJv4HIb2aIifntXr4vbVKZIlCKrzeeqzyAb36nvxuWXqeJwHPAmus8DD7QBvY+Kj3tR396ijAzB9WIlG1yfIiSxUk6jGawwmYgzmwZrOdQz/I3VwgJxhXMX9zvgVwIdPmf1LFUw4M+R31jxRfuC1cJYXQnpgZXV9LucT9hiuDD2K+FtetQrYJW2AeUcwlabuJfWwVryuDjg/MP4cD/eRn66T6zyWOI8oOesvsM5gJUTYos0Jmap2gDe1tfv87zD4zpWRSoo/ThFQHzG7WIVvdT8xbgx0VDnSJ0jgorPLJkPU3kxNabuIq6V5cOyPM8KVXG+TfUv48NtjONH77cosQEt5CpTRhAvWo+HNjC5c1qwoeQYUqy4X1hZzSpXWHUYURhN2f5a5QenboHrOH+xchirHLF9VCoPs7IaVOV0nRHn2xT+seJHKudzLHH/lvVRvGbgOGc8U+Q/VbDQWGAb0FRfVCpLGl+hf1mtpTj/hnyOz7kOWm/GLbapTeHD5SNPpuZTniN4XLAtMsd/vAbTMscDstG8hw0oK18CK+1vfK73trl9IKpX1xfnXlmNrdHwvVT8x3N0WV/78bso5qtUPPP4QvlaJuf24nwHA0hV7qwXlNV0LuZycE/td2CgY43nBV4zFNaS82BNBztNjQ/YgIb5Yu7VrabWPlKUz1hZjecX1E0VI6eLoIzFdpxla0Umq/EczfO+bbubjyBA48TObH0Vh1h9WfslHvu8ttG2Wxu2tlhnXl4NzHgqqmbL+cLUG5KLYaGoYxvKano+m5JS0HQc7ADHo6Catdo1W2uicLa50jFTVRkaDsxsLveCrWGrLbaCnWbLNJwbZ6fZMIOhqFdVzdK0W0LcaNSwNpaYubrsm8O3b+z54eHbEBv1ltnc2bafQ0lL1YH++t335ru//VXu1elaJR0cWPspbvV601tpoo8++ewLe83vf/8Hb193eXFlXrwShTaoB6nC2XAwNlNnBQsFJ6hu4Wg1O94ac7pYmK2tLfv5h88+NrCmxGEtA90LHKiLKvxAbu4GSnRWgW/k7egwbt4ei/Xg6zeiLge1qnNSUVrbkPYBg/V1UUrrdnpm6CwvX79+baDK5e8/Dy/UNBuiOgcVpIVTxkKsabxgHOicYtek7qcvlNVUBYvXXMgBiDccUFNTS9CnT5/68QdFM41NjnHEQqUiL7fs72x7BSkoKqldJkgtC1cJlAH1O4vN69fm5O2xPUeZWgfO36jbxUXfXjOZBKVC/PfQqQ2ibto/dr3QFjUprKOVYFethZyE/lR7U1s3Fod1625YRGo/f/nll17Fr4FB4BSnYA2ZUnyGxad+/tNPP5i561PUR+MLGO/tSKyhjmohivhquoGG+/ecShY+V4VEq1J2Lep0N8PrsCZazrwto+R7e4nMMe45CVTppxP5bQLMJu63rVXVcrbDUO16cySxN53O/PW93qoU6NZYaoFr85y7GVTxNE6gHHZydmqvh8KZqvqhf1VFb3d33zh4vF0truc1Ea7XfkTZXA6vv1RZDdeq+hpwUvUy+S0ruc2qWruch/IGA8ln+PziUtT+8Lkqq8lvHVFfQ3tV3B/3XHXWn2wzjnK0j1DHfaeeiH5XfDAeoRKKw86fToEPn2u7UP6HH35grwFm+jmwVVVFO0e5H/mI/7pT45P6BAvgG2eVi/hhO+BnTz+25SM21X4UWOmcg79BvR6HXWu79Tjy6+WVjE2UObgRRTrgo/kb6mgrLteK9afUB+UrnrLWlvkceYltQFVZTfKk5EzkqJAjFhraXhHUXvRbHtFLs3cVHa/V77o+K6vdhVD+e0YgI5ARyAhkBDICGYGMQEYgI5ARyAhkBDIC/wwEKv3Td0myGm8C4UFG2WYkk9WUThNvqKdID3jQkyYnhU1HJknofRQUJhDoZ3z9Qx/W4EEVb/D7B+n0kIg3lhruYRzufX+y2v27lDf7mWTD/cAbUbVasHOKNxpTWPCmqbShaKUWf1ZG0iprEe6Z2kSPSRL6fRsPjrAANwk9h10INg9xWCs0d24t4ZxVEM69DUN0rteUlQOCpn4X1+g5yGd6jvqkrolt6co2vFOb3LxZLpgEJNXmlTdu8cC+DE/9Jt8HcZK6b9yvYRPO7QLaWAh1wR6DllMgb83nhfpwXMYb8ihtMQ/EkTg+OYb0uzE5JmW9xxvPtXqwbEEs+Q14sgG1D9Hdg2q21IQtDdeZc4uP+0qtYJUVE6bQBs6ZMVlN24gxyzY/YVN54uvWaLSS1ni68WPxXBAJj8hqRTJNIKtVq8ESkduKTQZsTOih+DCBoGBtphtPrg6Kcxz7qbFQdg2TDGJCg34H7WXyH5P5UqQEjjHud7YrRZn6XSb38HeZ0MaEZt2U0vF019hE+RrTZQSC23BOzXcx0SE1TrktZbmax1HZNdx2jXW9NtXXuL4Mk+TcrLncFZrMpZawJcmpSBIqKoOF+wby/WIx82OKN/Q49rivOfcyWY03ybmNrBSF+qWIaLJRKRtiTIbjuZLJQ1Y5xNmAYnOXyWqaf+IY4D7hdRf3RWquj+eKsrmDY+whZDUQSOL5CXVlG1COq5olnUhf4x++L48FvQY2oHrOfRfHrdaZx+9D14pxfuB1I5+n+oLHF9+3sgikMaxZUkQu2PzpdxAboR9DbkS7eCN6eC0b4IsJrNSE0AOyGpMvtU6ce+OXNzzOJTags/ncE7OwXkqt2fC5krewvtLN9nhdx+tAXXdVcF9nuwUu0kTZ74ultwqDRd3MWZGBZKbEIFjg+d8ppuKvrzqSjeQTLCdlnYl7pshqy2WYc8tsQNmekOfo2XLmCVhMVtP5I867TMqcjkD8EoIDE+8kFqTOMVmN44TX7kyc1fUrz4M45zGiFm79QbCeXMyAj6zn2s2mAS44QFBTIoZdkTtr5yXymCOfgVCgloTdbttsrgv5pNuomIpaqc0XBkQd2xfzmYHFKQ6QklpNIcmdnh0b44hfrWbDVCuy1hndDPx3x8OBueiLxR3WONoWEJI21oWk011d8YSL5z+/NM+fv7Cfw35uc0MIbcPxyK/ZkJ+Pjo7s5yBbfPyx2IB+9sXvzIazxgTBBCQoHBeXl758kNZceNr4xTrP9ul8Zq6vnM2kWZqDg0dS5mefmYMDsaBD/XXdCCIMyEg4ms2G6V+LPec1iCBVwQrlP3eEOa0L7BqNI44gTlfWBHsQMK6cLSYw0vJ++vFnc3wsRC5L1ukJsdCSz6aCN4hBc/cEAbGz0hMCHtvw2nzsrCFH47GZuzkQiV1/aiwrC9NxFpCdXtt8/ulntpyPP/3E6DgF6ahRk98prU7b1F0C6fU6ZuZIP4jLNVdPEF+U7DW8GXmCGuxQ1aLx4gyEG1n/IndqjIDEAqtWPcL4m3vSEspfOGvZk5MTb2uIXDlwJGF8v+Je+gMmrZbYI+IavS/iBSQ4HO1u15c/W0x9/T/55BOzsysxizHUd3F9dnlRsIZUos9HH33kcxjIak2HFeJXLXDR72srYruJ+QAqhnre7QSynebC+WTqCUbAY+oYXiAUNZwlJdZZmoMlzwmCNh/5l/oqBsRN25YxyItClup1gwUkiGVv3DjDvTBHWHx6Kz5PwwJU68ZkNfSjkrRASlQ7URDG5i5YERcgMeHY2d4zNUeEarQ6loCLA+QrtNketeILC5oj498TSmBCHfReg4GQ+nAgFDQ3w+pTCVuwTPa2qqMbS6zDcXWF/CHxiTWUnovlroCLMdh2czs/V2D7aNRry+Una++8KmMf80zdvWRhCd6uT5l8iTL390XhcXtv29RdX/Rvrj0+sCJma+65m0tlTS1tRx+p5TI+1zUY+mLT5eOdnT1PCEO+61/J+gXnsNG1XVGrmY4jLQIHzfHAT/sd1zNZbdURc5E7ee2n8xWT1SzptivxD4Ia7HJx7O7vmN3tHXsOorGuofBCasuRpZHHfE5Dn7l+R4r8VefuOSTSjdoT33audr33uV7iMjz/8cGaTzICGYGMQEYgI5ARyAhkBDICGYGMQEYgI5ARyAj8kxHIZDUHeCarZbJaJqvJYMhkNXm6zqQHbLTow3j7VrvbgMJ1TEzRzzNZLeSTMtISf55SY2ISTyarhZjUNUImqzlyyTKT1eJ1I8cGclImqwlCmayWyWogItlYyGQ1i0MmqwkRMJPVkBsyWQ2xkMlqmayWyWpC1MtktUxW+yc/l863ywhkBDICGYGMQEYgI5ARyAhkBDICGYGMQEbgf1MEKqOri6W3s1lUCoo+Qd1BFBnijQ2rxODe7LfXOgIHK5zpd/Av3jRVUgLebmT1CLZRc842Rv/Fd/FGZkoBg1VheFOW1S+YdBJ/7pW37M2UEBBUiAoKI+TVwZvBrMzEnxeUMyKr0JRySfH6SkGBSd+YxVuojYZstuGNVbWHVOsbfM5tZIUGVs5gBQWUzTZ5rF7DakAaA+9hmBg8bPMaK6pwvxcV++RN9tkM9iH6VjtiUogveLMWCnLS9qAqgXdWVd1B3l8NJAY9h22rXiNqYdLXKCf1udi8quhgKPP9e0njWRFH+0D/TSkIFm28gopMDKViFyudpBRc+LtcH+4v9G3asjB8G3HFSjYp5Rgea3xfHmsF9SNSjonrkyJScPzcFsN675i4E1SFgiok1xlWNP6w8aD5LeQorj/UAlI4cP5hNbKyfixT5dE3vOV7aVU8tgEtKFeZWtI6mdsYCyem+reoVlVURmTVotR3i/mwPJ4VF1aoKssP/Hms7JhSh2LMWSUrbhcrQmk5iDcmzDEBMRVjHEvc7ygvhQ+r6cTKOql8yHmR80nZeawMxzknlX9Sc6mNPCI2cR3i+SqVf/gajk9eD/B5YcxCkcAraYX4Kcw1UL50A5WtrzD/pvqIFU+LSl2BSBnnK8XqrviKxzfHWJk6YHmOqhZshYv51CnljKFcIeorsWod4865PeTAu8lquDal3hfHQDwONR7vWs8sSDmviEPo9xolqUYj2KrWa0XVtFTscX/h7zp+uS9QV72O7Ro5h8dzWapdt12jf8N9Wf2Oc4uWib9rf0EkSs+57bjG55Ml1kWybgFxOozroArMbbRjx1mszUZD03TKJKyshvCT+iIAACAASURBVLx3V25HORxL2kbOsdNFUFLE/AWFHRxSXakzxqNyvGGnqOf4HOoker2e23nQxY0dX24dCHFdqOrIYFiYuaqLYe3n1of4XJfrUEzT63Gu1+NcsVW1EhRZrwQFVij/+TFl15myUICykY+NZVpF0tbB9dfcBAvRWO3PY0uqpVDF8eNxHhRAocKkFnT4XrMpiijVGuTsVMYorbIM4TLf3gp+X7j19iRYJEMxmlVLp07ZcTCZejxb9YZptpyV2nxhRiNRBVvMZn59bpZQoBKlpkataoYjUciBddyUlKx6TsGm26iatRVRnYLKzcmJ2DQuFzOz51TEet2mGbt7XZyemLNTuWaAvjASb1B7uroWNbX5ZGxgD48D6lvrW2J1ubW5YzodsZxEjI1HQsq47AdlHigYqe0flHugxoUDn19cyDkkbp48fmpPv/nmj96mDnGqKklv3x2Zs1NRScKh6mQoU9Wlzi8vzOWlqKOhTx8/kjK/+vYb8/HHH9rzozdvDCwfcTx79pH5+ttv/fX4vq3bdGLGToEPVp6qrPbzzz/bv8Mm8emHUh6sAHUOPTk+Mxd9uT+wV8vCF89fmdNzaStUinadjSDqOHaxgzzE1pkT9znUu6D4hOPiqu/VDFnpB6RRHXf4edxqCEGq2W6YLz773J7/4X/80UDJD8dfv/+bqbsc8OjJY9PrSPlW6c3FlP2t4JTb8IxB1ZVm46n5j//4D3v9n/70J98/j/YfeztIjDdVuLsZXJmba7FXHYxu/FisNRvm6dNn9vMPP/zQW2QCB9is4oB16osXYr0KLCcjUREDTltboogHfFThqVZvmuVC4hR9qDadH3zwgccQ5DmN64v+uXn9WspHLtDxB9vTb3//tf38y6++8uVf9s/N5EbaskLKbWIrKbGPWFfLWSiOdVrSF2wleXMVrE6tbauzB212oeYpa7BaA2sZyQ22L1xKAraqNgfrxitXH5uDnGpUvYnf3LLewfiBna62ceAUv3orK2bF2cXWrMWk3NfGpFNoAya4B46ffvrJ/Pjjj/YctqtaNyiLqWrh/t6BzwfNdsur90GNU1Ug7XMuVbdaLs3GhqjcYf5stEUhEZgonlYxza1L262mnw/bzWBDaVXoXKxOJsGyE7GnympnZyf+Gqh3aV55ffjSq4hZtTCXRzHX8gtTy7mMHeR9zWeIvfVVUUBEzKgaHNYF7aa0BYqKapULNUBV7Ot0u6ZqBHPkHbWF3drZ9nPLq1evPP681uC1PJ5jaZzDghhWyDigNqnqg3ZcuwDC2letYxFXDRd7UBkcOjtonKvKGmJgdVVyPOJ6bW3Dnq+trZl2T2IbB6/3sZLAIYrGMp9AuVIV+D765GNvpdrpdQ2UQXGsrvW8oijm+ZqS4GtVr9K3NBWHmlsNufWLXYu4NuI8GAdU7DrE9l0V+v8yLvgarG/0ej7HNfpdvj4uX79rfycVfIgFG15TP/T3kAc4n2QEMgIZgYxARiAjkBHICGQEMgIZgYxARiAjkBF4AAKVyU0/SVZjMlOtViSr6Uag3axyG0V2k95tNrKdGW+CMgmGrbhQvhKSCnaIdnNFWoM76VFGdok3VssIGVyO3+CxD/SUIFWy2UOWoPww53aymnuYagI5hutvH0a5RsYEAsaZbSd4M0ktk6Q+AtZ9Nm55wxt9oWQ4trXgjXwmB8T1T8VbTJbSa8rIUkzyiDeYmVyi56lNc8YyPr8v+UPryeQPbl/cR/rf8fXcp0wC0M/1AbH2FxM1CvHp/iNW/iuLGa5/Kv7xd37Ar/ctI7sUyCLY/HaxGpOTUhgVxqkJOSSOnxRJpbBJT5aXvEFeRiTgurGF8W9JVuP2Mtmo7KHuXfHAZDUmpfF9YrthP6bwKDtB9MHGT6iPd3u2X+PYKCMz3UUeYoJO/GD7rnjm/mUyRGyFqW0sG+9lc11MVuPvp7EKmDA5kmOsGFdpu+o4n+v3Y6IwjyO2N+WxmcoDZTHPsc3XoN2F+dqRJ+I8lsKE2xvfN5V/4vsywYXblco/oJCUxZuPASJbFOOhqAoaYpH7KB0pPMeVrSvuGtN2fQIyjcuN8fzFc19qAygm8BX7XdYP2KhjshpjyLhzHmf8+Zzrw/fieSr13Rirsvgs5DrfNQtvUYdlSujrkJcC5RCbwIEk1KiznWvAOe5RLRP3LyOr8UZuqo33mevLronHCMdzGVlN67NchPZy2wvrZyKrMeFViWHxWsLWx9lxgaym9mbYQNb1RxlZrcwGlOMX1ygJzFqe0RzE8wvHW2otx2s/HkfaHvyLjVa+N4+1VPnxGiO1FuJrqkRGx8awjiOQ1XRtDCU2LWcwuCklq/k4AMnMvxQxK+ThOP/aNljLNPmdA9JVat0Imza1jsPfK3VnlVudeWIffsbwGNTz6pJ/11T8hvx8GnJvox5eIlqAzOI27cfLit/PblSD5TpIaVofswhkNWClRDG4eCqhBiSS8USIMyC9gciBo9eqmzVHLgDh4+3bN/bzyWhgtrccsWJtzdt9np+dmLNjIatdnL4zwxux2huNB2bmCFsgS61vCGFhbW3F9BwZbnVl3fScjVyz0TUT18bzs0tzfi5EN4wvJRNd3fQtyc7WZzIy1zdChEFcgPSF44OnH3nL5uE4EE/OLs7N9bWQ+RD7nbYQrGCb13cWvbCQPHP3RYwrieazL78wHz79wF4/HFx7AsjBoyfmiy++sJ9X6jVz7up2cdE3pxdCjBsMxwa2mThOz6XuaA9IXjhgfwqSGo4XL16YiSOENRttazOJ482bN+bqRkiG+C6IHjhANGk5sh/Ie/rbEHEwcoQhXK8WnBi7tYYQmLorPW9DibZqXKAczQ3IT1999aW9/t/+7d/8WPz+++/NaCyxg7po/8C+UkkziCkdrxgfU1cf9J/aocLGFWMBB4goSmQBwUUJZ5Zk5uIIfaX5oEUWrCD6rK6INSqIQOhHHD98/5N54QiC1k5RiVa9nifGgfzTc3al7VbX1OpKoKmaprPg3Nxc9y+RnZ+fmsM3SoA7NzdDRxC1L3VJzkCZn3/hbGk/+8y0ukI8gjWuEv667bYv0/7RHcAS7cEBgl/NEWWAgcYD8FHyFvrOzyENWDQ7q95OIBtZzNxLeoiRqysZo/3La3PjCHx2nnE0HpQ5GcszGJCy9L4gQqulJhPUdI7H9fiukm8RS0roBXHq7VtHfF0ufUyivW1nyYq+U/IZCIUaVzwH2udV7jkY4kotfK19aleIVrhmPBKVRtRf7VBr9apZbUv/iu25gG7nT82v45Ef39c3fYP+tlj1+75/QTJDfsOBdsnfhFAFEqXgsPSxaudVR1bD39T+FWNHyYiIfyWVoi1KHkX5Ol7wG7qrsUo2msjTOregTG3L4eGhJ9WJta7keD5wTyWBbW3tGOQdHHgWqL9zgc94IvGA3DKfSYzhng1HpkR8TqbOUnYwMGcXghtiZ8VZ3MLKU/vXtt3NA/wbFN+B7a79dxbmatR9/5FYoH788cfeDhW5TUlvIK3pc7jwDFFam/qtwziUranRd6nfgu8BWfKBGiwv/QuXYU0gcULK5yDSObIsF5f6rXLf++frMgIZgYxARiAjkBHICGQEMgIZgYxARiAjkBHICPwSBDJZjRQ/MlkNb7biYWF4KKgbZpmsJsMr3mTU/85ktZB+UhullUxW8/GT3ISeySaHxNj7lrzygLlIeNXr7XvXmaxWmP8yWU3gyGQ1GUvk2luIk0xWC/NaJqsVl9Blcz1fFRPUQg4vKlNmsppskGayWpHYGk1amazm1L0yWc2YTFbLZDUl+mSympDaM1ktk9UyWe3uR72ZrHY3RvmKjEBGICOQEcgIZAQyAhmBjEBGICOQEcgIZAT+9RCozEc3S7UuWJINKN5qDIov5cpqyquwb3GWKKsFVYOiDY0SLFhZDRB5G1CyI6zU0tacuJ6JGgoxKzTcpghSUS18+8X724CizHDftM0Wk05AKOGNzNQmZ/xZivTzXgg5sp1sBMpfY3UiJpzxpqmWhe96JQmy1rCIqI0RvaHLdUgqRLg+Sf2tbMMyVsVLDRV8VzGPlZZS94o/K3tTNPV5rDTGfZdq/21ktZSqByshldWL6/9QZbVYhYRjqay9qXgrUyiJxx2XmcKnXmsnFQR5HHGZfN+y8cv34bfsuRxWVivGHo1Hm2ekNL4X5xC2AdXr9D68AX8XDmXkGCirhf4OCijFOgfLtsL4iBQfQzlMevvHK6ul4srOC+zn7Coef87qdKqMURbDjH/ZOcdPmRofxwmrKMREN86TWqd4/MbKjZw79ZzHl5aJ76Vyb5mS3G35tmwe5BzOhCTOaWV9F/dBnAfLyDpxfihTGPD5fDm703YG6xO+f8AzjAauD5M7oThRNp+mMGW1M+5r7td4jcF5PkX8YkyKOSqsH+IcCJs6e885VH3UWjFYPZWNo+L6pKjSkMpRpdaEZAvLYy1WwCrD1lsuAn/XfVBdCnUIirkVyhNQF/MqaJENaEolsZAPnWoJPovbxcpqqXEdl6PtijF76HqjbA3g88YyWDnDspbziR+/ixlZfwYVLlbz4LiVwJG8Px+PvLIaXkhQVRy2MOacGa83GBdtS6ysViFLttQ45fVbfJ7Ch6+BFVYqF3Ecvtd2V4k4R6XI4mYWVGJwveLfqFW8UhPXB+pdvtzC/BaU/5goPJ9PvQq1WrMqRlof2GjqOga/yfQc40XnRNxTFZ+gsgbbMZszqgszX7r8MAt2sW75bq+pEal9AWtUp+oD1SXFtl4LKjiwU5w4m8Blrenrj272691lUAeqmoWp12VdJXGliyqor4ki1vBm4K3y8NurCfUlq6zWNGurolA0m07NmzeH9nxw3Tfrq6JetbezZdrOfhRKauenR/bzd0dvTd9Zc44GN17RDfZv+/s79pr1jVVvmQpVHLUB7bRXDbDAcXHeN2cXzkJ0PveYQ/1LlZqgYjiejHwbVY1qZW3d3DhrQ6hyqQ3hzWDgFddEbUyU3uqtpuk7pSlYjF5diYJZtVbz6j1Q8lGVtfOzM2tBigMKWo+fPJHrG01z6RSW3rw5Mq8cbu+OT80U3sJOfc1isL5u1jdEPQtKRX/78Qd7DiWwirMI3t8L9qBQGVPVPMRj3SkkQaloe1fUhhBDUGDDAftLtX2EWpXaDsImcWVt1V4DZTdVo0OMnJ4e289he6jPIRDrv//9N/ZzKKu1nJ3sX//6VwNVNBy4VmMWdqA9h+vG6pqBxSMOjJOjN2/tOSwNdSxA1UnVs6CkpcrxqMM7dz36UH+/V+t1P9ZbnbZX50IOVQtUxMH5qSjV/ed//pd58XexXoXCk45jqDrt7+3Zz2GBuNITpbpms+0VyLqra94ykvPWy5fPzQ8//s1ej3jUv3U6bdNbFbU+xMWjx9IvwLjTEWU19FGzLs9wOq2WrzOUttRKFZioEh4IctzvGnf4Vy1NraKVU56bzaem1ZG8gTJXSYEPds/aF2o12+9fe2ztHAJVTlfPwY2oZFllMpefYO3sy5lO/VhEfTR3Iha0fzk20O+qbAj8Ebs4kN+v+qL0hnvt7Ei/YIyo0phVrnSWpuhnJQ6iztdDGYuII40B/H3kVPQw/hU3yJW13NxYq/MzjGA3OR6PvP1u/+rCXF+LahqU+dTqGTEzm8tLTVA+U7XHGtZHLu/Gymq6psJYU2U1jI8dZ0eLMrW9wHDg1B5hnQoLVYm3idnaFtygKKfWujq+8TnGrMYDFAb13KowtiQOef4GZvv7EqvoE30+BgU9tXPF2LkZSDwgFqoViSVrveqU1fDfOgeKMqLkE+Cm8Y82qnqijfk1ycH8YqZVYXTYsmot6s/KapqPgZkqIMLuulrTZ4dh7i3+Fgn9zr/p4+cctmIOK/49x3HO1/hztR61RroVo4pqWVlNEcr/ZgQyAhmBjEBGICOQEcgIZAQyAhmBjEBGICPw3wEBS1bzmxbzIFuPhyO6IQHChx7xxr/fgKxWPVkttiQLG1FpKXomlOA+/vo52Q7CS4aOss11riefpzZTC2VY0tr7ZDWuD2+W2weZXs3otyercfmog/YRWxTYh16Oc4O+wiYnDjyEY8JHiqzGD+T04Rj+/TU2fGVECt44xz1S5B7eNOX6lA2i28hqZRvJ/PCvjHSinwNL3oNkMpPWKX4YmaprTJpJbX7HG7ep8h9KVivDMEVUSF3L4+Uh7eXxwnjUqvLAWv9+G8kF18QkgxS2jFsZWQ2ElRRRplYLG1BgUXi7YbLi4o3w+TJtP8d1iPNeqs5cZqH8OW+Wh1zHG/BC6hXySgG/RZHIG/qOycGhNvEDcr9ZTlaGPB7jmElu9peQhhmD2/qcCVvedo3ksOLvpvJ52TXvzVkJ8lzZOC3Lafchq3GZZeOijBRVRlYry4dxHPJYS+X/svrEuYBzZqr/ytpYhk9MrvJzvSNa6P1T87spIWWCbMB4hRwbCKnYxOO4TeHLGHL885yIslPkP8YzJrFxnzGe+nmyrf5LjoG+rHqbK16bySZtIHxpfiiuT+4mq8XrgZQCVjxGUvk8jpHALww2oCDfhCPkVWys6veZrFYjolLcb2XzGfcRz7lMii0bS2VzzUOuj/NGqo957MMGNKxJirnaW5oSWY3jEGS1sG4pzndKVgMZS21AkV/ZejiVo3m9EY8tbRvqBYs2HCAcMLZaH64n55Z4TZjK54UcQlawZWMtJqulYqM0z0+D7Sa3F2S18DuISKW0TigsFEHpIjtg33fLWbBQJxtcXKvXgADH63w9hyWfEgPQd0rqGQ+GZjyTzfxlFZvkQk6CVZ+WCcKN4tCosmpy+E3BZLVateHrOZ1MzNgRUqrNjiebehIa7uvuifvWicTWaNRDfUB6cwQvWCKq5TnaXnVku2a1YnpdsYID/meOdHBzc226jqwEMlu74V6cWk7NVV/sLS9OT8z1lZA7lvOp6fWE9Aabua2tDXve67ZM29kidlpdU6lJXq2aulm4H7EgAyvJgtef/CIBfhdov8B+zsdtpWJubkT1iIkqIIwBUxyWyOOIVHNT8fe6GYy8bR7aDqtMqf+et2YEbnqvdrvriSf41XrpCCaHb96YwyOxPHz56tCXAxITjtWNdbAa7TkIJd//9KM9f/Xy0DTbgtlnn4q9qF6jeIAYo3apjx8/No8OhCwH0p2SWmDT2VsRAhaIKDpuQFjWNn348Ufmww8/tNfg7+/eBTKZ2j6inWoD+sc//tG0HekKdqVqtQmMdZyur66Z/a1dWyZIJEq+QXk//SBthDWhWr8+ffrUjye0T8lMaOPlmdiogmikVo+tTsfA2hUHcoySb5j0i/HZd0THn3/+2RwdCqlOSJqC+cbGmnnscEOfaL6czhemDsIa7GQ/+MD3MwhLiv+PP31vgK/UAf8vBC8QcXYdIRNlrjoiDshAjYZb/yyWZqUrhDaQbzQerD3i2rr0I5GNmIiGv3EeVRtQYOsJmcOBabfl993KatesrUuZiPVAVpuaK0fmxHd1yQKcYVmrmA8dCWw0DPkYRKyms+wEIUnvi3MdE7Jek/biMyVjg6w2GAixDOTVZ8+e+fYeOXtQECBXV6XOYs8q48/i0pB2oS1KVsP4P3V9jc+UBIYYmDm2Jghw3h65sjSzibQR8wnjqTlbiFZiIwvy6mXf2fkOrn287e5u+3odvXvjbUCtRan2tQnPpfB5y+VL1FPrj3+VrBaTyUAmxoHx8vLlS3t+eXlldnaFzIffoIg529crK76NqL+2F0QxjVtgqXjyugOfoT9wbG9vm8VcxgjiAXbGisPVtZCccXQ7klss2bQj8Yx+rjbCd5WsBrKpkvxAUux2hfCM+3YduRP9pTkKMaO2rSCW+3t2u56shrylBDtrF+vsX1stkP+dGwEMy2n+T63NC+s+WvP6m7oT/q2g8zn/RsFlVZfPca5qajh/GFmtZqr0IpDW4/bfJXFt839nBDICGYGMQEYgI5ARyAhkBDICGYGMQEYgI5AR+PUIZLKaPhjKZDWLRCaryUPHTFaTzZAUQcU+GHVEzVQKShF8MllNkMpkNcEhjpFMVpONUB1XmawWCE0+12Syms8hOl4yWS1tmZzJam6OdqpRmawW5h1PkCVy9jKT1WTdm8lqFodMVhNCWyarGZPJamGOzWQ1Iflmslomq2Wy2q9/AJ1LyAhkBDICGYGMQEYgI5ARyAhkBDICGYGMQEYgI8AIFGxAIZLAJJSgrhFUiGKVGlOVB5l4azLoe4RbsLIC3qZlkkJQgwhv/DORYUHKau7lZFvwbao2qc1+Johw+YU3Bwt2oKGeUFNLEXag5sJvPoZzvOHr3rIkBZ+H2oCizmwFpWoK2DzgtyxhK6H4Q40EByuroYyUEgzKY0Ul7bFYnYIVL1LtZTz5PEVYwt/5zdAyJRt8zm3XupURp8o+50AvU5rh9hZjny3n0qSt+9yXlTz4nNsXvy2bSlGxTSH3S1lKS6njpHCN+/C2FKn3RTkpNZQyVaGKCVbCMW6seKT3ZmWX+A3flFJaKq9IvKWV1Sr0RjKP8WK+IpWUZSq7lcdzHP+MVUqZDG9zh+84NSU3XjgPp/Ib6p8qE+kn9FeR1HFXfaAeweM9HksaM1rObW9hp/NnUalOyTfIXaxkUzb2U7FXhnkZQZCvxz3vU6bWh21/7/MGelk+LIvbsuvLxmZZXsX1KeJO3Cep+6XWAnG/l+XA2+Zo/Q73y3wR1AzK2oI5tKhKIWOSldWY5IexH64v2vOl2st1jhXvWNGQ8eS5+CHxcxvZtxhPTh0lUlZj9UEe+1pP1EvLiee41L15PaBrLP2X2859d5+xqYINVo3JrRVjZTXfZ6RWFSur8b0458TzqF7HaxuesxiTVP1vG1/8t9v6D9ex0ievZ1hdhONtNg3rSVX41bGbUlbj9QCU1VjVjImMqqwGi0YodOEQFV6JK8aPx0TZeiPOJ14VbL4s2BnzPJWam3g9xusPrkNhDDaKFtip/mWcy3JI2fxuZnPfZzwXow5ehU5tLa1WEs+5ZGVLRGyU4xXOaPotxM4iKKthba+qXfPJ1J/j/t6ir9HwympQKJpOnbJaZW40h7KyGmqqfdys1am/g0IYlNX8vBaR1UZOUarR6nrl7CWM1+byHVb1g2qQ3gvKaqqgBltPracoQ0uut3aoqsy2XJiWU6dB38LmE4e13HTqfZXl3Czcd2EfOnNtn04GxjjLS6jlbKyLAo9Vl2oK8FBwW90Qe8iVzooZOru+wdW1mTm30laz4xW3ECdBGWnhVYmQl7Ttl5cXBlaZOKCGpJ8XfmvUoIonqmWwilRVq5U1UTvDgdx70Rf70fPzS28fiH5XNaReZ8XXrVZv+Dl9PJ2Y03P5Lqw/+w6307MLs7UjSky7zrIT5Iorp8J2fHxsTs7FtnI4GHvloa+//tbXC0pmF5dSNq4fjSTWdvf3zMH+Y9+mn1++sOdQWHv0SBTXvvzyS4/HyempGTplqWcffWieOAtTYHx8LApkIMZBkUnxePbsqT3//PPPTW9FVJS8raJTGtdxCWWm7TWxN4VNpSppQVXru+++s58/f/7cQJEOBywy9btQ1Tp6K9aB6G8dm1iHar8hpqB+Z7GajL0NorVldHEEVTatP1SmRmpfOJ94Zb2NzTVzsHtgy8F4hvoWDqhA7e4/sudQklObxZubK3/N9z/81cCaEQdepGq1xBIR6oFq/YnYUjU1GYeqFL80q12J/S4pq6H+qhKHugAvHIhpXV9AxUrrA4UqVSzDOFZrXNiSVt3c3mwHW0y0seqk33H9yNmY4/zSWXD2+32vpIX+HU0kN2BMzGZSf5vXa/L70SqxDUT9y1pDqr1mreaV8FgV9/Xr1758KMl9+umn9rtQBTt+J0pmUBFTK1jkjLazlJUYEMU7tGXp2oK6qbobrun2RLULWGl9cI3OZTU8l3E5DNXl36/IpTiA/9u3YqeLfnj56rk97/cvPOb7+7v+HPE2GgsOqGOzKfjw+hefr7m6oZ/1b/YZ0lRUOFFH7VO0sVEXFwVgrv2LtrZcDsMzPMQBDuQmzX/ID9ovGEc6VoGzxg9bzbIlK+J2uZD1CMbQO9cvsBe+uJScAMzW1ySfobzVdcmfts5taTvadXYmfYq4UgVQXLPiFB9R53YvqAxqfuX1qawdZFJAnbd3xQIVipK77hx16DgFTFFWUxXnsBZYLBc0TxaVZ22BiZe29HP+F/X5xyqrVbKyWgr4/FlGICOQEcgIZAQyAhmBjEBGICOQEcgIZAQyAv90BCqz4bW3AZ3PeMMsENew6asP3vDQpEAucQ8p8cCL6RypjVsmq/FGHdvb8QMc8EP8vSqhbvGmcgq1ss34MnJAhchquMZftyyScvRe/wyyGm9q6cMq3lTG3wNZLWyq8YYoruENZsWTbb+KG/xM0iIbVvsAz238kAIQY8+4xWSAuwgdTP7g/kX5/N37kD7uInrwRmZMqtD2xPcsIyLw52Ub2Knvxvd9yHdjnHnznh+C6kPxeIM87rO7Hpqm6sZkNc4JZWQ1a/tCykiMSWrjWTdttf+1DrwhXcwhwfKv+KA3EFaKRD2KcyKkxmRcT0xZBnsVjkmOJf48jsG72qt2MFJ3shsrJLdAYmN82J64GBvhy/V6Gp9CvqW8p5s0Mf74b87/el7EtpiRue0hfxbJaqlYjYlJcU7nWL/vednYwRhJ5Y2ye3K+KsZbQhHslk2JMiJdWT64z+fxNSn8y3Aoy53c3vvMrfEcrXXCd3m8+3OyAeVxVCinkiaszOeL4prEdQjsxUPeCHNZWRsZt7L8XFZ/nmfLxhR/XkYSiuc7b221ALkkbD6XkdUY59R8XTZOeXO1DP/7tKuwdgJpy9mV8WagkqakPFpP0tqSyWpuiWl7NV6/aXviNQOveXhOL2wUu5cJ4jqn1gDFjJZWFi3LV3ad5shh8YsE+p3JOBCGQDLg+jNZ87VgcwAAIABJREFUTT8v9lfR+ovbqPwq7JcrSZBJYGW5Is7zjDuTNfV8Olt4ggNiU8vF333958Eii9eccVwp1kyqq7nNeP0bl6llla3r4thIkXcNcogjYGEu5jWVH0fUL8Ay9FHouyqtty1ZzZHc43Hn89Iy2HEKQcNZeRJZDdd6G9BazZPVQAhQQpipLszC5dDFLORYjj2Q1UIer/hylLgAbFlZDSQztQGtNZqm4ggjuI++PAOsfGzXwtxXq1WDpSnaMp/YrpO1orQRJDmMf9v/84m3FLVzoiOloX1TR3QaXF+ZyUgIGrAMbTiiSrUCoqTce31txVtndpoNM3f3mk6HBmQhHN3OiicBnZ+fm/lciAkr3Z7prQrxpFGr+2vAUVFCB1ugXl31LdEFB8gl6loO+0jtL5B3lGgIUoYSN7Z29vwYAZYgV+A4Pj4xZ+fOinI4NPhNbuvcDe2CJaLG8GA0NG+c9efx8am3NL0ZDc3mlpAstp2F37JaMacnQlA7dUQ1nLc6PdNxBJ3f/e5rH9cger189cpeDxIJfvNa7Hs9s74hVoAgnVxeX9lzYKlktU8++cST/V68fGmuh9JvTz546u3/rEKVs3sFYUsJLsBje1vIZwcHB6brbF1BuAHhTw+Nu72dXbO3LTagx0cnBiQ7HCCoqUUpyDQtZyUJ0pIScfB32KDiqDXqZmtDym93O6bh4r1Wb5rzvrRxcDOypBUcaKP229+++y9zdSXkM5BXOi0hOWH8aeyA+LK2IvGFz9Fmxe3Alfnv//7v1goUB8aMlv/y5XNvywhSzqqLU8TU7l4g8aj1oc0vLvaRp7ptsbZELMI2FQdiXecEkCVBDsIBApKSeNC/IMThAPYa1yjTE5VnM1NvqgVneMmuVoMVsKxZYCELS2KLc61mzhzBEjEDgiYO9MnEEWeFuOteRjBLPw44R/JvQZSp/Ys40fURYuHoSMiIsPJUshoIjv1L6VMQFvVe+O+Gs2TF9Wopi/aOHMGL64D7tp0lJcaF4oZ8r/3eaNZN1a2DeG7neWk4uvH4///svWmTHTd2LYozD3VqrmJxJiVRUo/uth32X/eHd58dfuFwtNtuu0e31C2J4lBkFWuezjy8WNjYwEoQWVVUd/veG4GMUDCVlQeJXNjYQCZWrrW/v2dg+4oNJFjNkYhbxBY22x9dvpfrynHUU8cW4LDaE5Ii2k1VEkGMO3V2t8CciYnLLj7R5mpvOugPzdT1fZQRCF4Vix22vb09AwKd1k3HMSY7Ivdp/kMsoQ1su/RWvcU96qbthXg8OpbYwD2trUo+Qxl37gq501qCOntnyaNSB7EJlnEGbaQ2r/h/WBfrb32ehk2qI73h/jTPA8NlR34GuXPLEYBR95473ukg3tyHAPUK6OHSFohbR1JEP/DEymrN23TaE2+x8RxHT+e5G1uAYv/DbEAzWe0WTZBPyQhkBDICGYGMQEYgI5ARyAhkBDICGYGMQEbgfwCBTFZzIGeymgDBL8B4EbdsIZBjNCZA8N8KL9YSFpKZrJa2M2OiyU37cdtlspooqzFpI8RkJqspFqm4ymQ1QSeT1QSHTFYLaqkpsl0mqwXbaO4zmawmc6pMVitaK2aymuQTkAl1YT+T1RyJLZPVbGwMM1ktk9UciTGT1WR+kclqmayWyWrvv6vLZLX/gbfl+RIZgYxARiAjkBHICGQEMgIZgYxARiAjkBHICPzFESjYgLKyWtGmJ1hJsiKXXZRMKKuVqb9A20G3WFmNrYs8eYJtQ6us9FZuaZciF9xKOaNCunCRmlooM6gp8BesTIhhUhcrHpWS4YgQkVKvULzKlEICESfYS7ANBi+ix6pXvOiu14nPZ+WklIoJn19GVmNMyiI6jhmvPEGKbjHhLaWQcxvVHLtISIS58niV2rKazm0JeXyfKTKQfs2sdblNHbTMMvWy+JpMVtPrxe1VUEmkAsrw4XZJqb/EfU3PV/WKVDynlE5itT++bioOG/VWMrTK+ibUmPxG/Z2V1RhnKKTcFJOpNo8rVaakha/AQ/lBBY1jDyIFjBXXP92vQp6ELRfXn/t73Cb4f47PWBWGY4YVaMr6dir+4zhkQmGKGMW2ercZFcvyQFn/5fNj0mcKH7YN5frE/Ub/n8cLPj+Otxu/oC/JWzGeqTpx3bh/xfkkhcWHktVwLe6njKFeuzCXcHZIcVwy0adaCTZ2jFusrKb3CcVWHh9TMV/WZ8vyMccP43Zd7Kfiv8x2lscmqYPMmSDQoKQWlKeqHcCYx/GCqpaLFW6LsrE4ntdxf+QYTsXndX0q2IBWCjagWibynrcUJGU12Cr5+KmQLTtZq7NC2HVzHm0bPl/HdYstyDFUblluTMVE2TjJ7YLymKxWsOl0F5uMWZc4raw2JxU6tslmK0bkbY4BtQFlZTWOhzhuFQeUkZpzMm6sqMrKaojNMO7PvArXe88OdHG+llcgIbtSVUPR9mJVn3iuoH2I84/uF8fToMgIYWXuRx6HSlGRUc+pVUi9zNlIynXDTeFcrScUkOcuxnBKKhezfSdbglbmCz8e43eqkGNVlp26DpTFFk7FbeGUwlAT3LfGW5NiA39TdbSJszLkOMX+bDI344nY8lllNafOivqoRSYrq0GBrDiuiGoa2l0V4DhmDPBwyjPT2dDMxkF9DWppuk1hBWptGgdmOpFzVpd7puWs1xZzKL3J8W676VW5oJSmNnsVMzNLTqEL8akqXrCu0zZqVGv+HtuNZlBWq4b8A+s9tWBEWxweiXXi2ckxKfkE+8BWp+1zNRR7VJVoOBz7doS6kVroQVno3Nlh9i8vTX8o97Vz5761r8S2vr5pOs7KbmGq5sUrUT+DElG9KfPgs4srrxLXW14V/KYTb7F3dHxsGg1RGFpdXTcrTint2bPPfGz++te/Ns+fP7fnoN49p8iFvjGeSNuivdlGsNUNCl6qXra3v2+vje3Rk8dmZ2fHx8XpqSi9IZ44b2lbgZhSd+0MpSdVVsP52m472ztmZ0vKfLu7Z7766iu7D9U0KKphQ523nB0qrq8WnF9++aV5/XrXntPqdMzWhijGQSZvMnSWlPOFOTyQekL569mzZ3b/hz/8oVWTw/bL//yFgbKdLafVMBtrYlMIZSZtcztOuucO4KZ9aDC48mpzn372iXn4UCxQcY7WE+eozejl5YWZuX5p28XZpEJlbXlZ8MfxmpP6w3XrzsKSrSGbnbZRQfn+aFiwMVV7UKh2raxJ/PAHLPx+CO3WdupWyE1D14+hVqb3iONQurWYtNtmNBJsoYB1fCZqWNY+dSBWs7Z9XT7DM9x0IuPjdB7UOXmMwt+gPogNdVZVsFevXpm3b0T9C6pyT58+tftQDru6ErU/sbiVfnZ50ff5EnHSdTFv+6UjDtp85trR3ruzCsU1m05lDeOwtjsUHqF1hQ1qm34MsXau0l+Rx6Gihu3w8MDbgEK5DDar2FC+KkiiLhr/3aVgA8rjP/Y7Lh/gOjp/RO5TNU1WVrOqr04BFuqBUDW0mE9m5uxC7DgvrwYF61XNW1BV074mdZacjTooPlDp0/4LlTjdhzraZCREZcTJmVO8gzXwyamo32Fb7onqIcp58Oixb1NVVgMesM7FxhbZkqME58lkZhYu6BEPiBVsNmZWwr5e01oxO8U1nAN1NWx37twx604ZDjbF7bbkUsxbvQqnqSSV1XhuWPac4W86Usvj49ft85xdzyt7xrXzQaecx2WWzW1vW4d8XkYgI5ARyAhkBDICGYGMQEYgI5ARyAhkBDICGYEPRaAyH/UXumjBZDW82AovPCoFy4cCWcEtzuAFzYIWR5kYEfaLKkdhUarhXxDyYg/eVeoaIt5zJgS5jBA49EVgeJHJL2ZiAo2CVHhRRGQ1kMx4gTm87AnwMvngL0FWK1sAjhebA7bB/iE+J0Uuue1ipF9sq9HicbVaWFjghcayRd/US7kyQkn8wqxsAT5+oRcHP5dfRra4rowUyYAXO/FbXtxNvdwri8N4cT0Vk/HLxbL6pDo92k3vmW1Auc7vWfq6gspjLE0SLSPPcTm3JatxrKbwZMIBE15vT1aTm2TbF9iTcgynFq2vI6vd9GKYMS8juzBZTRd18Dte8EadtT/yojDqz/k2xFIgB8Mmhs8pEBpuGDX+EmQ1xCa3tVahjFDCtqc496aX/GUv5uO20OvqGJgqOzUWlOWTOGY5NlJjIsrmNmUyUNliQRlppiwPM/lDf8t99jqymuLD5MV4PE3hw32f+ynHM+7bE5VKyGpMtoBFHddfsYrJaoGkEog7WLfV33J9yvpmPC6kci//Nh6zynK1HmeyWkyWSsUJ1vq5D9xEVuN7jPfLxouy/hjmP4GgwznhunhIkdXYBpTJavPp1OcE2Jn5HOUttIpKh5wr2HoS+KViks8vy8PFeV3REj1u49SYrW2H9kmRCHGcc4c/Z8bXKtpl+nOIrFYcu2eFBeQUWQ3kKrV8K8srnDOBZyoeOOa5L4OspjHJbYF6elIUyFXOFq5sXsT487wlJqtpX8C/PoeQBVo8T+B4DXkjWNDWTCVZt4oJhLYC+YxIbOBVhT4bogTn+3xewxxDCD48i8LvfPtOQ32waO/HpFmwEAM+SlbjfFBvUPlUH9y35u4Gkf9wTU96G419f+F5KexEJ86WtFpv+PZFHZSMAPKFxjP4MDyWaRvPZiCrCRlBCIuyDyKuktLG476ZOFIa6tZ0pAm7sO8IeZXF3Di3NdNb6nrixnBwZU5OhCgEIt3mlhAKYOkI8gC2pU7DgDCo4zssSLFJ7hUiDAgyI0cMQSz3+0LQQBspYe7s7NQTHECk6g/knGa95kkluEdvAegs58K9y7VgtajkFxCelNjF7QJy0tXVwJ7/5PEn5uGTJ3b/wf1HnkjSWeqZb1+8ssdfvH5lGo6ccnB04m0R1dZwMBqaN94y9MCYiswPYZH36MlHdv/jj5/5ujNZDeSMe/cfeJx2d51l5PGxJ52A4KIkpJPzM39P5xcXBraktvxnn5gHD6Qc3Kva9tk2csQREGuU/IFjNdfoIOuAqIINJCclQoGsttwWotLe3jvzxz+KhSLIaooxfvfRx0Iyg82m9rnff/kHs7srZDWQarz14WDkiWiD4dgcH4tNK0z+fvCDH9j9H/3oR9768L9++Z/mjSO9Ie5BHMO20ut60hIINEo4Q/wF0vLCPHgoRMSNjTWz5oiDIHjqPcKSUkmSuPcXjkSI+9AYxzW3nH0q7ldjEOPt3FlYgkClBCnkBZ4z2gqgXSqhLUDogSWqbsH+N+T7RrPpCUm4R21r5AglM2G/6mxVUaY+4+DvF32xTwUh7NJZqaI/ONdQex/zhfTj+KMVJvArWQ39UuMEbbu/J4RF3Pfjx0Jygo2jktVAirq6FJIc9nWsQJwsrQhRD2Qs9Fmtw9ARfJEbbiKrYS7Tdjads8nY3wPaYmVF4hb7V30hWuFae3vSv968fe3tYlGO3i/sczU2cP2WI1S128ECFW1bd30cGOp9oYwlR6pDGVp/m+ccCRJ9WbFamIr59lux1j2/uPJjne2bLk9jLFFLUNjvvnsnJF4ez9Hu2i+Av+7j+lWjNrIgQgci48Wl5A1sS11pC/TRR0+EdIjfNjtCFENfAKEZG+JH9xGzY/cxAOJwMpfy8Vv0K2yIlzVnMby6tuzbyD7HuG/H2IYYRL6tO3fsb5dXep4kCqKq2tHiO96Zezcpz/dSEAiHbhrk7EYlD4v1qCo4Y5xwdqILzO+CzW746DecA3vZm86X+QdfK+xnspoPs7yTEcgIZAQyAhmBjEBGICOQEcgIZAQyAhmBjMD/RgQyWU3Bz2Q1H4ZhkSmQCfBSMpAAMllNwcpktaIyTUwS0kXcTFZ73yavSBgK5OBMVgskO42nTFYLFIdMVpOck8lqopyUIkVlslrItzpWZ7JaIOv4aS99AZLJakIkKsxhMlnNYpLJaqIUlMlqQurLZLVMVvOEzExWs7mhTFktk9Vk3pHJapms9r/xXXe+dEYgI5ARyAhkBDICGYGMQEYgI5ARyAhkBDIC/xcgYMlq+rUqlNV0Y5shfAXozyGrJrtg7FQvLJmpLjYPrBzBX8JCij+lvoAvDoMaBCmokb0OlpF0Xa2gvmbte6TWuFZKXSZW/tB7jBf9Y7UHnAdlt5RKB1uasrIRfpMkE6jfhlsMS1+Lbth9Kap1ZZUsxYpVeeTLStni66fqowvc+hvGjdUv9DirZcTqR3EZglu4lzIVJD7O53O/YYWeMkWQ6/oZ/yalrlFQv4gsR1PqOEWCUcA8JgfEyjOoI/82Vqvitksp65S113UKMWXKamyhxf0zdV1ua8ayaEMWrLI4/hiTxSKo3TDmjAnHwHX4pOIcymrp+Hif+CRtQfZe86KqSioWK7U0KaSgREIEGo7J69pIz4NCScA/KFDybxlDbreC3XAhhoPiWt1ZeMV9pVh+6LPc7nE+Z3JMqP8sif9t+2wqH3IeKcsPZX0fdfwQJa3blp/KWYzhdYpicUyk8ibjWZYTUuXgutyvtZ6xqqL+Ns5P2qbcr7kvl+XhImksKANBKYLzCd9raoyeTEdJ5b9CXq3I/ELjgslqqfEGNqB6n1Af4XhIlcP3EveLZE5ISb0mxt/U/IHnKmXzE8Z/Pgt57Lp20XtEmYw/E83L5gOpfs3tfl09S/uh41ja2HSW8VB6CfUMMYOJnGLF+bDmfqftnrovVg4pm1fgOKuOsdqTXreM0MY58DZzkngsK6idJcCaqdiU/VuYV6AcPx/DbNvNq4BnwGHh74tjQ4qSnF5xql7xpeN7Sc0BUmOGtoXWBzZt/Fvu46lnhzi385xTseLcNTML/1yBslPqYvZ23cMAW9bF9edrhXwb5gPVRdEWVu8FKmupvmxV65zlXmGOOcXHHk5RbF4cH/W6hbnQNDy/zKbTQlurotF0FJR5pI9L+7Y7Id9CQS85l6PHC/xW1dGmk2DByHGOcpQ4X6nWzcTdC89Fof6kbYHj/v7p4x/URX9j1ctGQvyq1WCV13BhOjaDK1Eps8pkTk1L1HKcpVylamB5h63TahqoyWEbXl2Z0zOx0ENuuXNny+6vrqx4FbeVXseruNm6OBs/4KfKbf3+lek7GzngoIpVFquBqD/BblSfYa0ikEvL8+nQNFsyPrFiFWwfte2g8gXVJGxQ2FJlJLa0FBUgsSTE8amzdN3evmfu7ty3x6GwBhs9bFf9ofnv339p96Ga1naKSUvW+lMqp5adV4O+6TtFKGCs6lDj8dSsLIsS2IMHj+y/2L7++mtzeCK44no7d8QWsFqvma+/FntQKGPBDhPbZ59/bl6+FEvS3//+914R6vzq0lQcUNt3d7zlpeAkCndQLfJqZCsrpuKel6W/SeCiTbyKH6l7Q3VoY3nTnnN6dGoOnZ0ilLBgjYoNSktPP/7Y7kMRTa0qv/zyj2Zvb88eX1qGQpIoLV2cX/nfnp5fmPFI69kx3/ve9+w5f/VXP/JKaT/72c/M29039vjK6rJXq5KxTuqPuPP9eDz21rg43l0SdahHjx5Cb9CdP/OqbLBM3HTKT4ij1y9f+DJVkQ6KYt2O2B3iPlRREbGmynPAGLaL2FAXzc11Ul5GbLSdzawdZ1zbsbqu7cfOehdtpJaXsArWvg7MB84OEteCBaNeV5UykS/GTkkLCoPnl8H2UXO4VYKrSJ5A3bwTgLV9lH6J366sSAx/9tlnXnnw9evXXlnNtrFT70Mfnjp1RZR3fOpsLi8vfc6DVSgwxYZceXAoymrAH+p22OwY5dQMoc6lim74myoaQu0OVqB2s/bRMiYgL0KJCxvwmznFL1xrMBDrz4uLM28PCuU1vS4U49TyEm2t7c7qg8C27+w70RaqqIc6NutyXdRBVR1xX42a5DBYDqsCIvrFV199I/jPwtiL8jWW0C9VTQ11UxU65DstH+3J6omqYoj6Q8UTG+qIeTs229fdnB95RufAaJN7D8QqFwQ4tQHF/2PeiA1tqvapwHM+lz6FcgYjUdFD+Vp/qKmtO4tP4KMqnDinPxC1NsT5xqbEmLUxdTagViVuXeIE9sWq8AcFtaCmFhRVMSWL32Fq+eGsMH+XdrLFl27ynlL+DKVQnofwb7WY4ptGYxZOUa/s+fX6q+e/ZgQyAhmBjEBGICOQEcgIZAQyAhmBjEBGICOQEfjzIFBKVisSv4r2Lmz1Ans8bDFZjRertKr1ejPYozTYli4sJMvLEvcLfqNSXKv1d48XNLABw1ZGJLrNYnB8TliUSpPV9CWUvB0Ki6/439RisD3mFnDihXC9GV7g5EVKxdfj7F4eFxYyaTEyvn6qPvJSKwDM7ZUiqzEph1XW4oXhmxb1y+oSk7EUk+sWUz+kCzDpgRfPyshqjE/cXqkFyzIlGy6H47MMB46fmCiQut9iDBABaxEWd7m9UAYvHqdsJcvupYy4EPed9IJ30WqTMUzFTExWS53DeMAiMBUzWLBLx3mI/fms2MeTMUxkNVkkliTF/SLus9yvuX+l4qeMrFaMw7Qt3XVkNa1DlQgfjFtZ/OD+eGFQf1OwblyEeGPyRFkMx305hXOqrTS3f0h/5zbi68b9WsuMlds+9Fp8vsZGnHNS91Z2v3F53KdS4wWO6T0wkZEJH9ynYrJailBym9zL+VMs3mQsjsnNccxpm+r9T2fjUptaT/QxRRLnh5DV6vWiVa7iyfF/Hdk9FQ9lOTweE2/KAxyT71/HLVzLOu97W1kbxX3wJrJUTCAuIy3dlIfjCqoNKJPVmEwDYpYf+4msBhKD70e0UMfXx98DGTEQExl/nlfw+dhnsprWm8/hdonJanx+qm8y/jEmqbFvPmOCUXGh0scPkdhislqqDozDbDo2+r1EWW6MY6ksB6ZyFn/oEudYnmOk5nkoL2XliRyiBAmQ1bStUQaT1Ti2tW5KnohzZdl4x/MEkNVSfVZWg99XXwOvqpSs5soCyaksD4T4D+PpPPrwppysJp3D2ia65wuxVAv3oNel72Us3t7Kczr2Y30hzhfhvmAiq+q4sOfT2MK8RUlX6E8+DqtFAp+2i9izCVkAHzeBbGDjxUzN1cWZ3beWgfq8N1+Y4UiIG8AJVqbYesvBBnQ2DsSEZqPubSlXe8ueoNZsVMwcXsogb1mLVVeHqjFNZxWKnDObCDEOZBYlzOG4xttiPgv2irWaJ1stZiPT6QpRCLGnuWVw1fd2krDJO3ZEKjlP5qzAQAlwaBcld4z6AzNy9qlr69tmfV0IWRtbW54Qsf/uwPzqV7+xx98dHJmVdbFA3b6zYxbqX+cs5DBHhkKexXgyNsdHJ3b/8PjEDPqCByzstK3QTo223BPIGd3Okt1HHceO6IN7/fGPf2yPf/zxx+ab50Ki+rd/+zcDO0BspxfnZgqyMsrZuePJaiCvgNCBDYQVJeCBjKJkEfzt/FziAgQY7SsgbymRqFlrmE5L7BQX04WZujnI2dmZJc1he/nylbl7X6w2f/yTn3gi3x+//srbF6I+3Y6UA9KUkthOLy5NsyFx2m51zWfPxE4UpCglDP3mN78xRweHci8rPU+8GwyuzGggMQVc2TLXz9fGI09U2tzcMDNn2YmcouQ5EKfu3xWyIOLj+FCsLdEWisPmxobHE7/17dgfmKYje8HOFdjZrVYtWItrfYbjQF7tj4beCriQj5E/xhIzqANsX7GBjKSEJJw/c22BOp+dCcELpKiR64uIH023IBJpmegPWg7ape7wRx2VsIX2VZtX/HZrS2wZP//8c/P0qdhEgkClNqAgtuk9ClFPc2TV9xXEvBJ0QVpSMhOT1UDAAjkOG0h3avuI87UtgH+nK7G0s7MNqO0Gkq3GPM83MT/VsQ5ETd0HaU0tjnG/B4f7thxY3J6dSR1A+tp0/R5kqg1HusLfThzBDr/VMdH2L2cPihhRwh/OUatwxBusLqX8FXN2LmQ+vO/TXIj6a97C35SIC8wPDiQ+8a9ihWvxx6pKngPGva6QRIXQJvuI02ZLiJWo23AgJD/0iY2tbbuP33Z60jelb4VxD0RqbCBJDgYSq9aKty/jCTatA8pcd0Q04ONJnI2qGbrxCsdWVqVNcc6awxlktZ2dHcFqeclbCbPluxDX5JroEjq+FUlmvlp2h0lmfjx0H9DqmYGgFoj68tugoqvlcBk4h17/gYXorln8yKVsblusaf6/jEBGICOQEcgIZAQyAhmBjEBGICOQEcgIZAQyAn8eBDJZzb3JiQk3YUExk9UQapms9r6NIy/aZrLa+0p6RZJQJqvJi+q0Oksmq8mAlslq7w/sZSSSmDiUyWqCXSCSBgJTJqvJamkZwS6T1ULsxEROnf9oz2QMryN4lWGdyWrFHJfJam6BndReM1nNxUgmq1kgMlktk9UyWU0+yMhktUxWy2Q1fV4O/8YfZuh8P5PV/jwvy3MpGYGMQEYgI5ARyAhkBDICGYGMQEYgI5ARyAj85REokNWgMKRb0aYq2LjguC6K4+UIK6tV3FfvBSsc9ei0aitN/8VoUalCvpYPL1fcJ4j4hN9tNff1u5zDkvfBJokXXBk6JqLFC/y6oAhbQN3KiGsF9QWyJNN6y++LKmv6pSeuU6ask1IrYfxtqWQzpPu2nkYaTe1UinUpX5yO1V+0DvGitR5neyxW6ooXdmPlk/fatCSmWQ3oNovBZQvBZV2GyXaCV7BmSdU5bpMyEo1eL1ZRSqnrlBGVuD7cfkWyV3kyYCU8juGymEmpKJUp0NzmvuL+klLlgYUlFAj1XnnBnvu+7heslEjBK1ZGSf22GBtFG9AkCXUe+maqL9o625zzPiGvLK64TeP8kyIrlJHV4nvh/ujbWuWL3IGAP9vtpdViGM9Y+Y+V1fS6rKzGMVNQVYnsdFOqTii7FOvCJ99yU5wfyntC+i9xrkj1ZS6/rF5ceqp/x7F4HcksFQNc/nX9jvs47+s9sEocylE1gzi/weu3AAAgAElEQVRW9R44BlCGtmtc/9RX9nYO4FRTODb4t3wvfI8cP2qBpPmPY4aV1fh+Qw4PcwD8PeS9OhHXitZ4XI7Wg+P/uni4ScWqbKzg47HCVCrm5Bgrq4VcdlMdytqurO9wu+O6Wj6P+/E4dZt+GJTVJt4GlJXVMG/x905EXlinhXYvKoYyVnoOVEN4LqJ1i3Ma4xaU+UIdymKVyy7r15wTeH4b59jUdSsmxCrfe6E+zk4O91Ycr4vjUio2YPXIMZ8ao6/LV9zWyfw4TauTxnMe/S1jxTmEY49t/xBH+hvEqqpzYV9VaBjzsvkDz295jq3WY3FMV+bBto3H8Sq1BdpIr+3cK20xfC1r9UgWrqwmmOpHsI/0Y8Rs7p+5oGpTUKFTxR5rRaektwo9F7C9aWgjqM4ohvPZJP1cZu3K5BkMVpJaH9yrV7xjJbDJ2J9TGHeaDR+vUPHR60LVBrZpdqsszOmpWE7iHFUfgpKaKvlYNTSnIA1FHdiduZ96Ja5ms+7VcrqttldNa9iHRlFWw/ioqjvV2sI0nOrsfDE2U6eshro1XWOC6KwbTtW2Rgiopd98OhZ1O2v/V/OqdWcnp94S7/DwwBNtaqbiFa6gzAMbV62bV7ybTM3cPQM320um0RILVNRt6pr6+YuX5hf/8Z/2+MnZudneEfWwZ59+z0ychahxymqtZsd0lkQZaDKfmf29d3b/7dt9c3Yqqlej0cQ/0yOnqq0hlIeabWkrtL2qT6Huzz771B6HMtrLF2ID+q//+q/m6+diHQgVLc1QUGzCf9jQhmqdCnUoVYTCvrY/7nV/X2w6f/e73/nY+fTTT83jx4/tcdjJnp+IVd9qb8VsbItFKtS8UA9sP//5f5ilntz7T/7mr70y3evdXa9212y3TMepx10O+sF+8XJg6jVRmEMb3L8rKkr37983YxcvsJvsO2tIKOWpItrl1bkZ9qVuuCevOgbFJmeRCfvbhbPYRX9QFUWLiVNBg33n5pooouG+To6kryCP3HF4Prx33/c/nOPncQtj2g2Jr+2tLa/+hTbRvoh40Lwynk6sAhW2q+HAq6NB9UqVqFDHC2fba+vjVNN6K8s+rnGvOm7inH2nBgeFvJkLYJRXcbJjqItiYvFqiCUl+tuas3nFPmxNsaEc3UefVuXBR48emYcPxSYSfz89Pbf7UP7S83GturObRFzPXD/DOKC5DfPmusMNuU9V3KDy9e0riXN7rnuubXXaHlu2tb13b8erNPZ6S34+PhheeVUz5G5Vmex0Wr6c+WJmrUCxHR4emlevRK3wiy++8EpmK72u2doQ1UXEpCqiof3fvt61x6F2pspqUCxrNSUe0I6+rWGp6t6DIfbUlte2o8MKjgIan2grfh7VtgPGijNseNWKl8/XdsW/qJf2F+CmCnlPnjwxSz2x10QZx0fSjsBpfVP6OHJI21lD2/byORvzKck6UARVZbXLiytz0RfrWMRMzcUeylzbkP61stLz94WYny1E0Q39g61pl1ZEAW5ra8NjjnypuOFcffZqOMtqnI9Xou5VqVU3Y3U0W2BiK1NiC89AxY/geP6u94gykuWgj/ln7vcVWVEdlJeaX5fVNx/PCGQEMgIZgYxARiAjkBHICGQEMgIZgYxARiAj8F0QqMyGVwu/WDsrLghpgSCa6Dl4wcOL4kxW0zchMYFJX5zgRaC+6C+SD4oen34haxEWmBsttg0Nx1HH1AsbPh6TRVJAMVmNf1vc50ULeZGqW1h8i8lqekaRLBKwLS7E6vGYrJZaXLTnOusf+btbvGH/gGvUVFJ1iMlqTFzQtuNFxJiYyIuRXOeyF11Mgkmdz4uaMekk1Y5lRJP4ZVsqZnix9kM7U5lNWFkclhHXeLHWNi/ZObwfa3IkRY7gcvi+cFz7XkzuTMVYrBhXFrdMvkmVM58VSWN8L6l7jBebmVDC5LxUexfjJCi6FfMALa5HZK9Uv9Y8p23CL4PL4jJFTinLRVg8DTjEtshK2g0YFshei6LVaSgnnD9nJjKRHa4jp96GrMb9l9s0STYiEtt1ZLVU37uOrFZO9En34lR/4TYsyyEpkkzqCql4LiMnlcWDLpjF8XZdf2fSGOdhXnwry8NMoOGcz+3I98X5M0VW4/wTE+9S+M/dgtB1/asS2YCGOoQxlHMmFtRDu6YXYRj/75KTU33/NvONshiLxwslq4nVb1BHu81YmMqxHK9chzKyWmwhzfn/NmOkplZL6nCkEKwhav2ZrFYhUrLYJknew89S+Z/HNSx4pvpw2TyK80+R+JUmNcZzg9L5mAOF+y9w5v6VGn+ZrCaLiom2rgQSYTEfhtjmevI+CEncdqn6l81/OJ7L2rw6rybbiH/L7RPjzx/A6DXYwhg2oPp7nMtktbAgXLSC5TlJCn+O+UZDyCjxJmQ1wRcxrGVWab6NtvI51tkayvnB4nYwGiVjACvXyVjij2eIrAaigGLF/Rf2cv5+Z+G6Nqe5D1pwL2G8nngSGGKD7dl8ufOA+eXVwNcT5yrxAeUr2aE/DAQZ4KHnwEpSMWSyGhbzQW7BBiLa2dmp3cc5IHxhW+p0qd3H3i4R9+IJZ9ZyT4hcdt7o7P3QLu2W2F72Wi3Tbct+q90wdZeLYD86Ggr55fTs0FyeCTFkudc1II3Y33YD6YDd1IULIbFRs+RaiR600fmF3Mvx4ZEnqOG4EuzqlWqwK11bDpaNg6HHCsQNEGCwTecVSxjENh5PPann25evzX/96tf2+MXlldm598DuP3jwxNSc5Wej5Swsu0um0RRbPZCHXu2+sftv3ux5wg3GTP1GjG29QVi5c1eIcCCoTR3ZCHZ43V6wB32zG4hl7xw5CYSS7rIQxba2t71lHo7XHYkD7aYxiHbr9aSeINa8fv3K7v/zP/+zJwz99Kc/NSCsYQPP4vCtWCJubW6bh0+ExIb6/9M//bPd/3/+1//y7x5+9JO/8haN1l7Q2Vm2l7reghB9QMk3o/HU9K+E7It3IUuuTUBMcTxAS86Zqr1tzZGY7C9gXSvvCkBIVLIXPk7p98UetN+/NG1HsgFJSHM/cF5dWZFSkINcXIOk9caRkKDA+PiBELNgw6q/7V9e+f63stQznXYgOmq+QZ3VAnIOi1JnS4vcDMKaxXAx9+0Csp+2Efr80YkQ5s4urjw5qd3tmF5P+jSIWUruAZ5nl0KIBOZq/QmSkJLVUBfcGzZYR55dCDkJsbq1IQTH9bVNn2uBieZdycFCwAKGeo84R2MVpFfNnbjHnrOb7PaWzWAk9wtLT8XQ9lcjcxCLyVhsJVHPb1689HU7Opa+jrKVdIXYUFtbkNV6jpQLTLTOIL8dn4h1LH6r+Qb9Yn1dSFo4dzgSsuPBwb759ttv7f4f/vCF7wu41rrrXyBwKokT9/7yuZz/5s0bf12QQpmspnMJO9dz96vXxr/I490lqQ/aX89HDCieOIff7Wm+h5Wu2uni/NSzO9pK+wXK2N4WMij6t5LVYHu6+1osUHEtVVazBEpnvywkaknCKE8Jr+iz9mM59LWrgSerFfJxve7zGOKn5cYNtGejJXGF/K73aGPPHUc/BWENG/Kh2uwiZ+p9NRp4FrGnWLJaQ4ai98hqie+05ES34e83vQtBX9MY5nd19ToIZ8WybB0QZ778QHrDoZvmuYXK5f/JCGQEMgIZgYxARiAjkBHICGQEMgIZgYxARiAj8CcikMlqDsBMVgtKY2ULw5msVt7bMlkt2KRmsprESSarFb/IZjJEJqtdbyucyWqOqFQN5O9MVstkNSYAZbKazkcyWQ1IYCGdSX6ZrOZsxzNZLZPVQJbKZDWbMDNZTeZWmawmpLpMVhMSbCarCek2k9XeV5Av+5DhT3z/nH+eEcgIZAQyAhmBjEBGICOQEcgIZAQyAhmBjEBGoIBAZdK/8MpqsDPgL1L1TFZWw1eVagNgVdbcJ7KWfEAqUKyiwLZcSuqRrxp1wb5okanXrZClJmxAQznVwj7fES9QpRaryhRNYrIa33sqZqoFG9Cimlpa9aTchi9cK7wkYis3/D1Vb6tYU5XfAFe1PeD6xnVJty8rLgQbuHhh2Fsd1ev+C1PUgVV2WKUk1V6x+gn/1iupVEP7Xqf2kcItpdqj532ITViZAlGZog2T1eJ44TjUv7HiS5kST6oP4fcfignHD6u8xEpCTDK7SRkrrnOsHBXXczYNlr5xfKbIbbdRVuP66/Xexz5t8Vno76RMxpgzzshzZV8Zp47HcZjKRdwuUFrwea+StkVW6yW9V3+NSFktlMOKlUX1Kf7CnZV+tExWtYn7eEoFB2WUqfVwLGndrusvqXxbpu5T1t/LbBzL8n+sBnpTbrmOnJrKEdw/rstRqVxVlnMYE+4LnLd1bMC/3KZxmaw8pPXDOZzDQ1yFPiXKFcEmh4nOnM85NlL3D2W1svjxx03oF8WclrbohWWR/pb7V5wPU/k5jsFU3VgxriwfxvGWasuytpAyVV0M2gfSnzlW8dsUnnF/TLVdMf+EcR/laZ3KlNVSfTR1jJXVVLEH6h2hzkHJAXcX8g+TFNPzE875ICoxjiklLT4/JoPGY1JqnI3HhuvOiecPqTlSYfyd0/2SgloBU7KeLCrGpclqBVVU+i23L49x8byC65zKm4xH3dST6st8LdSHFT+0TNwL5xDOgV7JhKYPOFdVj4ChKnixuh73C1yH1R9T+arWaBo8b9j+RcrEUCT1Y+UUVpiysM/3DiexlBUplJD0t6NpUFZjxSrGB5aXPm5YWW0BFTHJsZPR2D9/8ZjSbgZltfkUln5yPsdYxdVdjk99ObDWZKto3+72mgL8xcWVrxtwVsxnpKw2GAWLUuDhVWVIWe3y6sorFEEVZ2VVFLcuL8+98hKUlOp1yfXL3SWrhKab2m5COUqVjnCtrrOCQ7xMhqJEhK3TFnW0td6SWXMqbmvry2bJqabNZiNzcS6qXAfv3pjDI1HvWV9d9halUFlrOymc2XTqrwsJsrqzkUN5KAsb6g/LQWynxycGdn/YUDfFpNfpeKu/Trtpf4Pt6uLS49xb7noFsP5g7BWBTk7PbXtg23t3aL765rnd7w+GZmPrjt1vtZbM8oqoIa2sieoPyGrzheB6cXFh3kJRzVoEHhpTFW2d1dV1/2wHMpOqjsHa7r5TbYMyU8WptiFe1fIPNoX7KMsYs7+/79UPoZ63vCZ12bl71zx4IOpvKFOV1RDfqtCHvn3//l17Dq719ddf2f1/+Id/sFaI2P72b//WfP/737f7eI0w6UsOXFleN3fuCAZQX/z//kVsQP/ff/pH3xc/+exTU3MqXLZfObk8KKv1lkTJDAph2qfR109PRBUM9qDTkShsWYXBluCGfjabyBwelub6WyjErbu4g1qg9uPRaGjmTp0OantLTqVpfWPV90UoNjUdzlAjuzwTpbE3u7vmhVPMQnmP7j+yx589e+bPX0xnXuEJeFTd3Gkxn3s1teOTk2BDWa0Y3D82a4Hbkn6zqAbVK6j86RgOdTG1xYRq5P6+WMpChardknLQJztLQgBCvtD3Roj10UQwhPqU5h6U+Xb/rT3+6tUrA2tVbMfHJ2Z9VWL4zvZdb7MI1StVL0OdoTiobaEKbaLYJ/eCOqjVJq7bdZavsHZdVCTHwPZTxwqrlufyLuq4cDJ6OKblI86//IPE5/HxsSU6YbNqW04h7O7OttlwSmmwCtbhBeVfXIqSI8pkC8u1NReH7baZTAWr42PYgIrKIJTGkDOxAYdV13awP1ULVMTkq2/FNhTKajpmQf0LcYANOVTV72DP2+tKe6GNtD9iPNjaFlVFYKj4oL10H2UotsgJihsU8oALNrYBRZn8HKkxgONrLl999NFHpt0RPL/++mvz8oUoQaJNl1fX7D7aveHGB+TXRkPym1hw6vNC1cfAeDQxA6ekGKuUwr0BG+5DMdnYWDMrLnfhmI7PwGfmSODIY6qmBmzZPlXHSdSzqmqeC+BoL1WqrBYrrE2nMu8APjy35ed4KVE2VkXXXIQxVe1HEYNswOBeIwYr8WiOU/YMytfM+xmBjEBGICOQEcgIZAQyAhmBjEBGICOQEcgIZAT+VAQqo8uzhV+snYfF6eLiVLD4wQsmv3ACSxpnL2cJDQmyGsvQsy1XcXE9SNvzDTFZrVIrLpzzy5gUCPHiPS+8pc4vl98vWpTqb6HyErabyWq6yKW/4QXymxab+QUVn2sX/1w15KVYcdEyvs/UYi7O4fLtS/eZvBhj0gOulSKrocyyl2cpK4J4EZHbhc9PkSS0rjGGfDyFpf6dyROphVhe3L0tmYYX9RnvsvbVc2Ki2E3xWbaofBsiS9y+qRecTO4pLHKTshEvwF9HUvR9hBd9yQa00MeJEMP3GJOHuM43YVtshyJZLfw2nAWLvZuICDDTSpGuON6Y3BPHZKrOOBbaPViMKSkFZRTbPZBvCnE+T5N9sdAc7isQYblu3Me5PjFZjeNWY6Wsr2m94/rH7V4Wuze9GOd6lvV9JnPEpEat93V9h3NMcSyUv8RkNSYzXZefGJtUP4lzdur8slji63J/SRGPhNwsRIQ4PzA+nIcZL85XTP7gPML5NoU1ky2YrFYaP0SmL44FxfgP1wrjMshqjFtZ++o5MSGM2zeFCcdYbKmZaueyfF7MCSByORuqKshYMtiXkYr4t0x2j6+VirGYQKPncJykfnfTseCwPDfIobb+lIp4XsRkNbYBrZgiWS3OuShTFzu1PmxVf1NfiEmHWgaTq+LcxW2a6vup8URjNhWH00kgCGIex33TxyoQdBPV4vxB5msaG6n4rJM9JcrgOqf234/D65VTG5VgDxYvAqcUeVlZk58psK/3yERJdurGOWoDChxSNqDx/ORGslq9RbazgRkHspof76aBuIYPQ3x+qywKdnS+MWZhLj1dTJP2XThX8bmOrKZED5DVlKTFY1wLZAqNDUtW08VtJoNyXAWCYExW81jRB0X9vhCxtK95G9DFwhOtRqOJ7+PA31uLkkVpfzAokNU6zkISxIv+QOw4QZLQOojlqJAImrW6f94B2Yot/dRCD1gqoQ2kw07TWXl2WmZ1WYgYa6uwJ5Qya5WZGU+EKHZ5cWIunX0n3OSaTXn2g4WiEg3Gg6HpXwlRbDKempqznWvUqsbt2nmi5rXxcBRIdY2qJ0G06nVPVms16540BLKabiBCVWtSz+FoYi76fbv/du9dsEs8vzCHR0K2g93h6tqm3OPGllm4Z9TJTPou/qnXhCVRBy5ubJlMZtbK0WLcbPs4RcxVHWkQ5J6aI7TZD83cgydiUUktIK/0BxInHJuT2dRb5t29d888ffrUngMSFawxLZaTibWHxIZ/YZ2IDUSc58+/sfv/+I//6M/5+7//e/OTn/zEHm+3O2Yq0NgxUskZIMr8+y/+yx7/j//8he8f9x89NHVHYIIFpeYWtFvbEZhAPlHSCcgrRydCDAIJUUljPGexpFb/wUnISSCrLTsLSJDSFCtr+9gSa06QurqOVHn3zh3fb0COUUtbxPvoSm4SxKO9N0LqQh68synkvMcPH5mWWr82Gub+/fv2+P1790y7KVawwFmJkajL2BHsbH91hDnYgYKEasufTkIuqcCOVq1oAzEVZ56eCpmvVq8XcyG9JuHrKukN7YvYwgZMTs4klkECe/tW7vHk5NSsrazb/eVeIPMBH5CDpN0r5upK+jETH62FZVcIT7DXVJtOS0ZylRhNpqZSkzxRqdZ8nGjOxXGc316SclCm5h4Q6n75q9/Y4yCSaV4EyXLTEUe372yajVUhnzWb+NBP8grKn0xDXtWPDTGmKVkNsTd3JGP0C1iBYnvx4oU5c1iBCNV2/RTkPSXwYTw42JPzgafOg1Dm1LU7+ixsRLF9/vnnZmdbYgmxoSQzkAD1XtC3FBcmqwFbJeKiLdgqVGMeuYLnPvzcwPNtba+dnR3TdMRH3O+bXUeIxIcJaq0LUhqR1YCvtrXu472jEhank5mZuBjG9XUsxT4+iNW2ZtLhxpbEHnDSsdr2R9d2OK65AvGlvxXCnLOebrV8v5A4kONs68lzrviZk+c7/EEQP0PZAt3G70f5vR2T6nVMw2NgTdVXrZ31d1Nw5uvn/YxARiAjkBHICGQEMgIZgYxARiAjkBHICGQEMgLfBYFMVnOoZbKavJzOZDVHDtBPUG/oVZmsViQ1Mly8YD/PZDX3cjoQLzJZrVxt77pul8lq11uIMvmMiSlM/shkNYmwsljKZDXBJ5PV3v9YISaiZbKaMZmsJovknDegrOZJk5msZvHJZDUhKGWyWiarZbKakBEzWU3mWpmsJjhkstr7TgqZrPZdXm/n32QEMgIZgYxARiAjkBHICGQEMgIZgYxARiAj8H8bApXB+YlXVoMNaGGxxd9NUVnNf+VPympYsFNdL+ynv+YrWjXp14OzWZC2L6hmlNiAsoJRSu0F1Y5tFlPKTMXGYuJEUSnNn7dIq6xBCalMSUN/ywoisSJRSmkj/mKSlSG0TKtaV5d6x8pqes51Ch+hbkVrgZSyGistYZ/jROuKr1NZdSmlrBYrXoQYmBUsosqU88pUkW5SG5KXwYJVgUTlviDX42XkM8Yq1cmtTYi3tU0Tkvh3uA6rpNwcn6HerASTUizS6/AXuKk2xXlcB/1dmbJarNBTVv9kzC1kMTfeyhSGGJ/4N/FXx/h73F9CW9ysrMb2xygr+WVxNSg7ct04z1yXl9KKOEFiCGogqToX47aohuXPv0ZZLeSBED9l+YfVelgRkwkrsRJbKs8kGzo6yCSquF/cJnelcibfV6ysllITLBs7yr5w5/IZE+4vfC9xOXy9VIyV1acs/mOiFec3VrvknKnXvc42kfHnfJiqH3BmFSvdj/GJcdE+69vRfdkftz3nB/TTVGyUEc1ViUyuJRZRmvNSuZrrGM+DuL14bFJMWE2N9zkv8b3EOTw1Jklfk1rVSFktjrdUHsZYzPGQUoXka2JOl+ojZde6btxhHFPKaqZgcRhUwdC6odygAgX3JJ4ncDzr+WwBib+nYpL7L+6LFb84NrRMVlYrzEsrQbHyunnfTXMvLrNMWU3j1f5Lyrmxslqqj3MfdGIuPv45NlL7KK9MwSN1fqvW8mozUCtR1RSU45XDGo2C6o7WGefqMwUrq+E6+tsZKZuyshraWdVCWF2PbV55zOI5KvfTGiurOWURizkpq80nQR1NiQU4BwpeIScU51Rh3lXMP5zHfE5mG1DqRFBXUnxgpeaV1ag+rXor9N95qCfUnHSD8pe2HZ5HvPpiZAOqx6fjcbB2HZF6Xx12a6oMszDDkagDQaFLFZNsrnNqP8hdusH+T+8FCk6qiDYeD814KjaKsMdTizvcq2ILhbNGQ+aRWLxnS1Z9DkK7a9tDia3h5M6a1YpZ6oi61FKnYRpONa3VrJp2UxR1qpWJmc3Fcq9/eWHm06EOGN4ybTaeBPvDq4GZOjWt+XTiVcI2Vte84lOzHpSaGrVgqTifTb0CD0QPodSDjRXjFrOJGTprQ1Orm7Gzdt19+9a8erlrzz+/6oMTabdWq2PW1rfs/qMnH5m3ewd2/+Vrsc/rD0dmc2Pb7j98/MSsO7s9KA+dnMn1T0/PvfoXlIGUSIQ2OzwSOz8oluG6tsx+3ysqWUvHppDxoHilcfRq97Wv+/adO+bx48f2HCgnweoUG/qoWqdCQQqKZNhQ5v6+2JX+6le/8oqKP/3pT82Pf/xje3x5ecXMBvJsNxyOzfm5qNPt7u6a3/73f9v9F69emrqz/tyGYpNTMoOymmKMe6m5+ELdHjwWe02oJp0cB2U1VbRCXxw6tburK1xTGqLTbZmGU36CtaOqn0+hUjaWGMcxtU2Eqtq6szV8/OShV0dDfoQyHzb0g6obTKGSdX4qKnRQK1vuLtv9rY1N03AXA26PHj70OG84xb3JcGSGzoJT6iGxb5/pXX81taqBRSi28yv0RcETqmqqjsrzGijqz13dKtXwrgj4wDZV63lxJRgCZ713S1ZbFsUy5EG1L0b/VkWuwWBomnVRPqtW6j4GWD0W5w6cqh/uRfMccFheFvU1KF6xVeXVpdTt9PzCTOcyt8TURPMx5hSqFoa+0HNthHKWV8SG8t27d+Y3vxFlta+++sqMXH/FdVT1bXNr3ay5e4QNaMsp2BWes2sYNyTH4r6WnBof6l9x015gcn4u9sJQdEMcYMPv5s7aktXjkDcHl6KYCMtWHYusOtpY8hzsTFUJ7G/+5m/MJx99bI/jWqys5pUIKzWPv7YPzsd1dUzAdRRD7JeN7fZC7h0ElI+xoc5Qd8SG2Kg6Jci9vT1z8E5i0qpnOntqa1nr1BlxvEVWnrqP54BGXcrEu8bJ3Nn1zmYFZbW6U2VD20EZD5u19dyQ+EEeUOU84AnVQWxQVtNxDL/VGEN9dCyy9XTen/yegJ/hinO6ohI6257zvCyel6I+8TsVfg/n1U6tPa6My5ju1CuSu+x+XcZY7kfaVtpet53/8+/yfkYgI5ARyAhkBDICGYGMQEYgI5ARyAhkBDICGYGbEKhcnR4W3orU3EvWAplgwWS1sHCCF6je9qtaJKvxAlKQno/JavKCmRe87XXN+zL0rU6w6SksYEeEmzQpJJBZCi9ZaZVbXuiUkdEcjGRDxi+JvgtZLSaM6EsgbTDUMywshcVXj7d7aedfLDXSC/n68ioOBCbcxAuTTIzTel5HVtPz8VKSSVH6kiy2FEy1EV7Q6hphrdYwsAGTl2d4caYLbsFeB+focVil6YtesU2T8/k4Xlhq+UJiUCU5nCn7OK6LkGXXRVsH4iEwl9/CZoLroOQIro/El74UrPvzQUjQ87GfKl9iTLqq2Ok6SzWqM5eP62qZeEGrL4O5/GLdQoTwy9QiqaLcOrCMDOQX/itpshrHZ9yvOWZTL0f5GCyQeEuRUeYFkgR70QWyaRmhxBBZDZgwQTNFFBqkVNcAACAASURBVIiJPem8xGS1YNfF/bGIz81ktdTLa8UlhWFMqNLfx2QOzkUp65Gyl9fFPFlcyC8jc6TKYtu4OHdyW3P+TJF44vrwfelvyzDhHM0v8mPiUSr2yshDTIiJYyY1eMd143M038bxyWMGL8Tx9VILIHxfscKW3iPK9uSGaSBJMBnuNn0Bllocp8nYiGxAKWOloCqM58iXqXZhPMtiOM4JKbIa22jG85nUfZURgrk+Qrh0BGuDvu9IFbD/doNZvNjFJEUmFXFspO6T619GsONrxWS+kgbwFmsY91L4s3U5k9UwBoaxo5g3ON/qOVhM5r7MMcnEKT6HLZFSeYBzYJxXU/F5XfzcNDbNpmG+Z+NNp3Nof/JNTccw4kTnA4FUzX02zM4FS46N1D4vnMYffvh2IYvwZqMdFqVHY7+QW5kvTNURQNqNpt+vV6pm6ohUIIHpwi/IHCCmYcM5IE5o3uUFcFUaQd34wxjFGQvDjBXPaVPz21qjSfFW85iDKObntJPwMUZMVgv9q0is5I83eB7LczmdlzaqDU9sgTW5cQvI4DBMJkJaARlnOBSSxWwCMqvkzWa9TuTCEA9gXyhZhnMO+peSCKom2BbiHLYc9bkAhHjvl1jxC9rAWM+3ceK++VlUA6ETBBPdQEjT/oj+pxZuIA3pHBXkGBCisAmJS+Z2S92uJwLIeCqlynxJcLCEBWcLh5hUa87aYm7aLalHuwXSpPx2qdM0vWUhMiy1GqZWl9i7PD8zV5dCCJqMBuHZwZHpbN1Oz7ylollMvcXn1ua62dwUO86lNp4LpEyEMvoANliwtVtCwJlOx+bEEcFAglBrQBCLLvpCNun0lo1xNpywR/zqG7HGvLocmGZHiF3rG1tmc0Ns/NY3t8zzF0Jo+/bFS/vvbFExTz/+xO4//ehT024Jee9qODLTiWD86tWuJ86tb26YZWd9eHx6Yvb3xIYPBKRLR/RBfWGZiW3n3l3TWxJLwe3tbU9q+eWvf2UGjkyzsblp7t69a8+BXaGS1YCREvZAVlNiB8g6Sg775ptvPLnk6Scfm08//tSWs9RdNr2uXPfqcmQJRNieP39uvvrmud1HPHWc3eTWnW2DeMOGXHbu7sWSc8CMNsY8ePDAfPqplL+1c8ecnQrRCver9by8ujBH74QQeHx8aOruGRx4tFzOs+RYR44BcdTmNOS2BpGlK1WztSEYfvbZZ55Uifcrw75YW6JvKRHt4N27QOS66pt2Q+IXpKOaKx9EnycPhWyHWFxF/DhymxKqbF/pOKW/VsvnUfTdC0dQOz47NWeOSIlcoOQ2tJeSZmGr6J+/KhWfD4DTmSNLWWLfWO4Fv9P2Bcmp7Uik9j2B+/iO54+47uWFEEfRXsiBUg6Iu9Lv0S6aV0Ae0rwLstGGI3ACH2v/6cmR0r+Pj0/N1Fnmjqcz30btpa4nDqLzquIXyn/85CN/3S+++MLu498TFyeosxI9NzbXzMqyI8oudS2xC1ujUTM1lxuRo8PzOgjYEieoc8ORqIC55n4QMfEfNuSngSOP4ndKlsK9Vt0jJr+rQ46HhSe2t2/3/fl/93d/Z37wve/7eFNbXuA6GAnmtg4D2Ueb6hzK2gQ74iOupcfRXpr/mFyI9g1kqapvu0aj6ctR0hqu9e7w2JwcypiAtlBLYpDA2AZUywQpUGMMP6k7G1x+FwJ7YthqY5st5p5EiHvRnIZ+tOwsXFdXly0hGBvI1KOJkAtX16RvYWNSGv5f5wVoC61P/CzL705S71FQTpmyWmouzM9//OyC67JleqhPxYDMbaGtBfvuRjO8M8PfuG7a1v7G805GICOQEcgIZAQyAhmBjEBGICOQEcgIZAQyAhmBPwMCmazmQMxktfdtQHmRMpPVVFkik9XQZWSBMMRMJqvJQoq+nL4NQYcJEPFX1TFhBJgLmVJeKhdIS6SsFpMqeIzIZLX37VUyWU0iJJPVioqbcb9hgk4mq0V2h9dMRFlZLZPVBKgUDpms5tROMllNYiST1SwOmayWyWqZrJbJapms5ohijqicyWrCNs5ktfCRAj+j6PNcJqv9Gd6S5yIyAhmBjEBGICOQEcgIZAQyAhmBjEBGICOQEfgfQ6Ay7h8smGgiilJOfcF9bYpjqko0Gc/8l634shLWL7qpThCTNuzX8yo3T19N4rg61Fh7iYIdoyiIyIsWLXWRtucz4Qt+LCIrWYRtrUS5StW2ivL6TFZQBYBYKYdbI7XQyEQTrTf+jVWp+Lep+rDiBavhFIgppIpRVCwrEg5Y0SFFYIm/jGRFltSLLuDEChb8+zLLLbYf0PP5S9tYsUOVJCpQkdFPgqGm4/ZxnM/RfWsP51Qoyvax+KfloJ1TZeKchbOji8/h+vC19HyuG9dhPoN9l/QR3sf5ehznq7IQzuF9PcfawDkcUDevlkH3Et+7ljObLvzX/Sg/hXOslJMiNtl7dBvOD3EV9hE7KeIL7GNSiiwcD5p34uwXk8BSSjDjkSx2x2UwqU6U9sLLXb4O1y2lQtR0X7dL+VA6kXzCikSIcY1z7nNx/uC+n/rqnPs7v2y+TsGrjDioaii3VULi9mWc9TjnuoJSCylBxtfSe+TfomzGQa/FimWsUBXbVjKmqXjDbzm38zl8j0w84nreNF6UKc9x/HMMcK6LiYhsR6jYMVZxmTyO6L3UyJoZ953KybfpRzZP0Vip1+KxxtrwuHOgouBt6WZhLsDtxXGC8lnZyF/rFjagrNDDGBqaAxTvMZA7odqTymmcL7i9ypT84nbn+UYK87it9fxYeS4Vq6ysBlUdVlbjXJcau3kucV0OYUy4j7BCapyPeY6T+lv62NyrfBTyIXS0EvbZUFMKdQtzNm4jYBmUKzrJcnBPfC96j3EuTeU6xgaKNalxh8cvztsFVTOVgIpI3qjX3Fl/xXGSVlENVvVl7cttzfVX9at4fOT+UlTe+jAbUFYxgVrJYCRKOFAmazjbs2a94ZWLsI95v80Hk6kZOuWlKchq7sHAYu4UkHhMAW6ac4Cb/o3t6dmWnceRslzK9Wf1XODs59KzMLfh+W+N8k+RRB7UBMeTiZ93Va1KYlDJVWW1OuZy7jirAs+nC6+2NR5NzXgi2GJfVZtaTeRkURnimIeync73uH2xz+qD2q+4T9kxyHlMNmtto7Jp8fNIIW84FTQoyXA+1GthTlroa65vjNEP3D5i9aovtpSwQSy2r2SPKfB0G/BXe1CQF3SeDAWg/kAsDOu1hVntLdn9ldVlA+UdPa62fGvLHdPriXLO8dGBOT8R28vx6Mp0uk6BqlEPSnITjCnOum8y9MpaS+2OV9GZWPUnUe/pdTtm06mQtRqNoMp1cugVfnC+KndB/UgxhLqXqvqgvDfOGvPkGCpkotC2sbntLQ9X1rbM/qHUf/9AFIkWtZq5e0/Utrbv3DejicTL0cmpOXKqRVCoUkWlq+HALKbu/hbIoxKz8wWexcOzwEcficrUw8ePzHJPLPNgo6nqTf/+7/9u3joFMrQP1IqwsRoTlIMGQ4lrqHR1XFshjniOrHns7PzcjJ3CFpSk1tbE/tQ+V7nxBAp9b96IhSiU4dSW8cHDh/4cqNSdnIvCFmxI1drwyUdPDaxGsa1urHulMfy/KrcdHR+YvlMOgyXjaCDEwjt37piNNVFKQ59EfNq6VRc212HD/WrbQmVvfU1sJaGedv/uPbtvVdacGtzBwYF5tyf3AnUtzVejwdDjvJjPzfKyxDhU61acKh76z0pXjuMeL/uCM/KlllNvNqxCHTa0z8m5KMkhFrtLchyKeIotMHi1K/ayb/f3zfHJod1HhDTa0ofQz6H8h83mYDeMIy40ByB3OMFYqzim9ce/XW+d2Tanp9KPYQfZbokyWXepbfA+ChvbXD59+tTbOLItMN8vMFFrxavBwPQH7nluPjcYg7DBElbtXM8vL/y1gM+jR0/sOchrmtvQb7788o/2OCxBddu6s2nW1wXD7lLL2kZig9Vtx90L8qL2l37/0vcRjDNLXcETfUHj89WrV+bNK1FMPDs/8cqM6yvL/t5x/twp7eF+td/h+mq5+/XXz81kKjH5wx/+0Hz++ee+7RQf/Pb46MjdL2yc3fuM+TxYLjeDIpqdU6hinFVfFZU4HodxX6pyh5zQaQs+vR4sNeV+ERuqKAZFzrl75sb8gN9R6ftFtm2tN0J+mkEF0N0jW4jjvmHhja3RbPr6oDz0H9te3a63SW1hzHDSoXbepqrHeP3kVOXi+QWPXazkq/MHHqvtfLDwHtTljUrFtzuPvT7A3A6PqzzP1Trw3BD3qBa3wK2NuZlT+9O8tHMXCoVSuL29MP2ML53/PyOQEcgIZAQyAhmBjEBGICOQEcgIZAQyAhmBjMCfBYHKZBDIaigxLJqS0sgCZDW53gSWPUN5mTcaBQuwArmK5O9Zer4KGyC3MtNstPyLGX75xJaasrgSFirxUpfriH28l9Y6M1kNL7yT5IMg9eHIcOENDL/s4cWxFDmAF03LiCnFxfFg08kEmrJWjMvne+H7ZRIYLxrdhmxRvkDOmEu9eRGLFwXxN70WE3d4MZXbhe+3uOgVyCUxJimSQUyA4HNSbcP1iReq9XrxQrgev47koL+5zTnxi0bGn+uQIotw+fGCdNkiehmJge/Lx5KzX3kPCxABaQt9gd9cFhfROVb9PpEPOJbittbzOZ9wn39vcd1Z9+pCWlz/eGE11Vc5NvhanAPqdVnclJwTFrAR81omk9Xil86cQ1L7TE7Sa2hdbkOS4L6fKt8SQIk0UZZ34jjTvq/nv0+qcEpvRFbj+vP+dW3BL9RTfUFf9MeYXFd+Kr9x/Zl4xOXwggPjxP2OcxpjFv9W/8YWOIxDWV8uw6p0rCHiDspM5WTuO3zdsj7IMVlm5cyLdVy3mKzDi5NMYvA5ylllafumFlg4hov5oTiGh/4SYh7ziJviP26XVD8qI6vxQpO1/nKrPJxbGH/GJ86vxfzp+pdVVQw2oPybsnG/LG/w8bJyuA6pXHETlvFvqvplQvQHkLHTuTHMB5C2+BwtgscRJWzE+Z9jmPfj+cJNWDFZLZ578DW5D6Qw4hizucKR1eR3akcePsCIx744H900RmgdQPJI5Q7OA3xfHM9lOY3j2X584kgiWGBWgg7O0UXROIfz/MRbylE9uXwmd6J/MUGWyb56vzx2c7uX5U8+H5gWCFjal4msxqRqJaPEsQfyiF5PCQG2veg5q5ATiPRWGNdmc0+IYHKwtXZzebNawbXkuSy2kk9ZxoMMB/tJbDJ3ktir1Rre8lKs5OV4q942FTcXxD2l5xuhL8NOLIkh9XfbVkpQw/zQPRsi9gYDR3KZjgsfyWj7DvpCXrF1BkXJkQXq9UBSQMyPnPVgxUzN0pKQIHq9JdN0lqD4bbMlc9yVpSWztCTEr8HVhRk4wtx0NPQfhzTr+JBGrlvFdZ1tqLHt4KxIyR53PBh6nFeWl73d42wyMQf7+7ac44ND346wbR060hMw0Da6s3PPkz7Rvw4PhRx0dTUwnbYQkdbXN0zHEYva3WVzeiF2sUdngtVotjAdZ5eJf9Xa7/T8woD0hg3kJFg/YgMxhue29YZgg76yvS12o+gHH33ysd1/9OiRrwuIYWrlCrLa67dCtEL7cX8VJJ0qcU0IE5agsyyEHrZ3RnteOLtDkMxAULLntLrm/v2Hrm7BchZkG60DsOw4+0UlrVlsjo7M6YWUAxtQJfGAbPeDH/3QHl/f2jRNZ9lardfM2zev7XEQhi7O5Le4zmIm/Q8WqGsrQtrD/eqjFfYnjriIvqskVZBFau6RG/d+b0dsUp89e+YJdrjX81MhHSL/wUISG+7r8lyInbhfjeu1tTWz4qw/0UawV8YGspyShPH/ajNuyUPdnj0HBLmxOx/lr6yKpS0IPEoWBDnvzVuJ3/3DA/NqV4hTiJemsxbFB1Z9R4xDn5464itIWfyMC0yxdbsds7ziCKUrPU9WAz7vDoQsdXh47G00QWriOb6OL0+ePLGEQWzxR3U85igZ67I/MAsjz3eYR/DcWccZ4A9ysNSza549+8zu6z3jX/Sd589f2GOwoAVZElujVTdr63Jf3eWu2VyT2EAbqSUorqk5DZizRWZvSch5aBclb718+dK8+jZY3J4eih3t5ua6uX//vt2HlSXeuemm+KBstStFOWPXLt/73vfMJ5+ITTBw02th/9LlBIw3agMKbLSesCtV4iOGDL0WSK3cRloX/E7zFvr4qouxpW6wasW5PI/mj1y0brZ/OU9nthYttLtZ+JjHOKwxLFbSjqxG5C2UozagqJuS5/gDFn7+sP3aEe95bET9tXx+NxC/W0x9TBE/n2kccrz5hnU78ZwWh+N3LVwfbTvg16pJ3sSxubuXx483jePWWttsfX0A/rvmrrgO+f8zAhmBjEBGICOQEcgIZAQyAhmBjEBGICOQEcgI/CkIZLIaETh4wTKT1SSsFIdMVnu/m8XkhlRHvI6gk3qJyy87y8rnF5nX7WeyWmSXuVgkF+yZUMIvmDNZTV7kxwv/Gucce1iYT70sx7k3EfX4GnEZGsOZrCarmZmsJjGZyWphtMlkNVlk5q1I+HOKQEQeymQ1QSuT1YrzXI2hTFYTIksmqxmTyWpCXslkNWMyWU1Ib5mslslqmawW5lCZrPanvIbOv80IZAQyAhmBjEBGICOQEcgIZAQyAhmBjEBGICPg3rNMh4cLJhMoMUFtP+0C+bzmLUCm05m3QxiPg8VSQTmm5IvCSh1f7ctn6bVqUGKAslpYhA/WTkKQkooKoSS8HNIG5MV7fMUZ6h8W9guqRbCVdAXFXy+mjsdKGHo9XuzkfQ4srhtbEJYRDvBbrgOXxYtnepzVfWKSEysI6fllxCbFF/+yogafz0oSsbJIamE4VhhJ3VcRNyfdlyBkpPD6LvUpIyOmSDZx+3Id+KvwD42Hm9RN4sRUhm0x7t9Xv0Mb8W9T8cAkJLj6JElFsEZN2LSRW4W1+biJqATroBT+ZX0HL8JT947zg4pGnYhUxTpwfriJLBUTClODg6oa6d9u0x9T5cT5pCxf8PGynJBul5BL+Vpsoch5Jt7nXMFE1VS+5fwwJwvIMiWbOPZThGDOP0wijHNXSoktxpvJoKn2ir86T6nFMD5liow4h4mhnBNuGhvi2OM2LRtjUvEQ96+yvlM29vF1U/mNlQEK7V5CAIrHVi3fKmw4Sx62BZrOoDQS8pj28cJYQyqPRaW69HQOfVbvt1ZLq1WV9T+x4AwEQd3nmInHX77HVDvyvXB+vj7/OAulBeqfVlZLtd11/Zr7+E15sqxPpREvP3qdsloq3mCfFvJDUHrFudqm3Bas4MH3zjnnur7GfTZJ0CfbuzgXpXJjPN5yGxXO97aPQd3qNthelxtT+SHGITUn5PhkJbY4n6dyCPqC9kmonug+1FZUmQTlszoK5yi2pFTsGGeUoe1SUN6azQrzgRTOHA9cZjz+pPoR5yhYYmrdWOmNbUBRvseayPGsrMbzbdiQpdoLZXJ9vBrleOJV5VhZbTYdmYVT6YPmlyqliVK1Wp8H+1HM32CNLGMXnjvkHCjIIldKHQNZrVGtWxt7HetY8cbfbyXM4WM1xHAvIa/astwzHWziq04dDed629rFzKv3sFrO6YkoLdk6E4Y8Ftu4dfbSi/nYtFqi3NVut7xSWnVhjHNAM71Ox3Q6QnqdTUam4n47GQ7McOSU3OYzbwkK1R3FqtWsmvFE1OCmI1jljez+cAArTcF5bXXVbG9uuPInZl+tPI+OTcW1Xb2KfiSKd1DhUpyXeiteQQj9SxXAYMm31BNFrJWVVVNvigrTytq6GTrbvPMLqdfh6bk5OROryov+yKuUDQYj0x9IfVH25UAU2YCf9l0oDa2ti8IWFJ5mTo0JqomPnjy2x6Fmpbbz6M+7u7v2+C9+8QuzfyjthXzgrSdhQ9kQe1WonW3d2fb7NacIhb6h1oewWXznyoEilCpjbaxvmU8/FftCxKyqEOF3UzcvZWVYlDl1Sp9Q+dLyYbW5907UwtC2sJPEtrG9Ze45tapWp21evhBFq9/+9rdWjQ0b7Gobrt9sbm6a9VWx9UTMtpxymI1rp6yGfVX6w73Xncce8sqdLcHh8ePHXlkN7TJy7YLfNpuihAQMzk+DKp4qLaL+LcJQldVgAalqXoitq6G0uy3TtQXaZ+RsdlF+tyMqd4gF2GFigw3ou31R9zs4PjIHR+/sPvrzyrLce7vd9epco9HYjMaiTAbFMbV9Rt7RPNxsNkzbqYjB4lP7KzA8Oha1v/OrvrezxD2qlSTqpnEFZTFVxlL1KMVK1c7wryrzXV32TbsjamdbW9u+n9l6OmtaYNWoS25Ae6GNsYnKvLQFFNEQQ9jevHlj9vYEk7OLU9MfSBu1l9pmZ0t+++DBA68AhzaZu3yM+NXroh+1mpK30O80L6Jv7b58ZY+fnh6bw723dv/u3Tvmo49EHQ22rS1nIYrfqcqdVRw8FTxBOpy52EO8Qx0RmyhsST7Hfsj3M3N5KfkBfUdVU4GH5orpJNhZQqlTPzTCv9oeOBeWn9iwv9wLMaNl8vwaMaL1wb2o8ib6ssYPW77G82s8H2GDqiDPQXTsje1iWQ1W649z+be2QPfOjslqevy6OZqew3OreM7I84KCc4W7Fy2D68HXxn78zFo2z61bA19pa33P+tlnD4wTWLTKavoudjZf+HEvrkP+/4xARiAjkBHICGQEMgIZgYxARiAjkBHICGQEMgJ/CgJWWS31AgMvo/1i0gyLTPIyA8en7iU41px5kd6/KCHSVYEQUKsHS4B5IMeArBa2QFYTq6ywUMlkNV7o0t8yWS0mh/l7JDu8MvIBkwRwfykSQ7zolSLrFF9EhTvkhUMcTS5W2XvXRaOgCBXbDwRyXtH2lIMitbgYEzUYT35pxi/zPiTQuAy+X365WFz0De1ctqiM62tZeKnmiY81kBSDFZwSLW9LfEnhz/fK9ed44HrGC9g3LRijbqlF95jkofVgazm+L/y9iIMjg9ZqBRWmuA007rQO80Wws8S5PuZnRUusUE6wB2WiAPcDxhCLRqk4jO9Xz8HiDL8Y5gVsfvkdiGvB7oT7VLxIn1qQjvs4kyc4L5XFP7dj2f373EgL2CkC4XV9LM4xKQJCWd+BhaJuZZhz+dhP2TVxHyzkSSL3xH0klYtiG01tayzU6IIM7kVjm++Vc1ecT1LXKsQzsSxRjt5jfE58Pe1nTJjQa+F+mYClv+V68qIZ6qznMBmC9+Pxhcl5KaKeLspy7MexxO11HVmqjKzG1+W+nKpbnP95nsDEFG+BswjkpHjRyY+DRJwtksnSNpFMMGUb0DhXp3J9vIiUmiPFVqecW8rip2xMZ8yLeVL67WyB8U1ybtkYEc8rUrmk7JzrfnvT+HibeUFFmS7RyWU2oCDShOum27dIFizOo26qM4+hnK84nxSsmyKLxlT53L/ixcUUvvZ8mt8qwYhzOOdbLiOeB940tjIxqywvFPI5kVDjMSUeJzQ3KkkEi+FaVyxEY5FdNz6H+4LGP1vJcy6DzZiO+zgHC+W2X8xm/jjai+fqqfGO25fn/3F/53zlF+qJrAZihNa/TmR9zu3osYoD8jPnBw8ILTwzrrG1qMdnPPHjI5PVJqNhiCXkCo2rkv2KqZrZXMgjePyqOqJNA2S1uuQZHA84hDnhYjrzZB8DTNzUGz9buGcWFKfHcS+6D9KqEoUqc9v7XX6be7IacFDMq5VFwRJPMTw5FqKMjT3CkG2pUU6jKfkTNqBKLJMx3xH4FjO/CN9uNUy7JfPIRi0Qgsajvjk9kutNxkPT6wVbPrUE7S21zGAghLbxcGjG46HdHw2G3uJzbXnFbG4IKQMWoqfuHkDCqrh7aFRrnrQC7LXfsmXdcDj28Y977Dnrz263B8qfLX91846j2hlzfil1+fb1G/PVN2LXuPvmnbl0lprThTFT93xv49c9S6G/waoQG4g195zVJsg6V+63IAvdubtjz0E/P3eWoyAzffXVV/b47373O7O7JyQwWEkq0QeEECVIgeimdqIgG1WcLR2IZCD+YLPWh7uyD5KNEkqePP7I/PjHPxHsx1NP5AOu9YYQfUDS0liGXeNwIoRAnruBePbWEQjRtzY2hFi4trlhPv1MlLR6K8vmm6//aPd/9rOfeTtWtNOSix1L7HM2oIi1Zk3axF7LkcCA7fa2kJZgOdpri0Utzl91FqjAinNnxb0nwTlKqgRpR8lqIF95W2AwS+DXh5idTEzbEdfu3bvn78uSHi8kZhFf2hZQjwO5DBvKdFxLS/QBdtjwr7b10emJGbuT0P9XV9ftOd3uko/Tq8uB6Q+FNAkS2GQq73zAAde8hypXG0L8sna+jvyK3HlxIfl+PJv6mET7K/EO7avjA9pNiVP4V49jzFD7XJDKYAFr7+X80mxuiXXm48dPPAEOhFAdrxDnmxtCIkS7aCzJOCA5xtoOj4T8B9zeOpvUN3u75tXrb+zxmZmZFUfIg12p2m4i/ltNyT0g6jOpbj6TPI066Nx5b2/P7L8RgtrV1YU5c/lpZ2fbPH0qtrxoayX/IU7evZMchvtWspq9jutriENY2Oq1FDfgrHGI/Hvp2gL9S8mCNoYdaRYEWn2GA/lZSYQ4V9treXnZkxqFiC4YNhqtArmNSWM6JljipsMZv/HjcL1O9qPh/cSM5jJ415h6vudnQZ4rxYR2/7wSPUfqmGZvwn1UU6kuPHkXsaxEXuzrx2N2BNTBEfGuH+RU5jCZtsVxOZZ8rXbctI9z+Lq875/9qXz7voev6/qvkHoFux/+8GMM73bDkJnJaoJF3jICGYGMQEYgI5ARyAhkBDICGYGMQEYgI5AR+MshkMlqpLKmMMeLdpmsJl8Qf8iWyWqygsexFC82h5f0gaBZRkTIZDV5awp8MlmtaG8KXFJEmQKZFBhzDgAAIABJREFUMpPVbPxwXspktfeVw5i0x/ETkwszWU0WlhmHTFYrnyFkslog4xfmmZmsZseuTFYrzhUzWU1k3DJZTYgDmayWyWqZrJbJapmsJuqPmawGunUgrmWy2oe8ncznZgQyAhmBjEBGICOQEcgIZAQyAhmBjEBGICPwfyoCleHlnl9FY9WBWFlNPyTE8Rk+xbaqBkEhpswGlMtcVMPi7mxKSmAmKIfhm3NWigoWNrDLeR/GIvkg2IBCWU23mLSh5V+nrKYLz6y6wWouTCricpg4UlRrCHWPVTZSKh1sc8kkCy6z2F4lyg2Ryh1/hZpS6Intz25SKCkL7FiNg88rtq+Sum5WVuMyv4uyGi8Sl5EtWO0jFT9lCkwxceEm3PDFdoqsVozJgNpkMvVqE0xcwxmKp1iSBGW1srZJ1Q1f2upWUBojZbVim7J9Vbm1rsb62CkK4BplfYePW9UQZ+HD98tkNcRAUP+CfUXo87zPODChJKWeEqvxBUWloEym96DYp/oRn8M5gftyrKBz0yDBeeND91lZLa5bCiscY2U17hcplSDYgKZyJp/L14ktXriteSxRbPGlPsftTUTPuI4pxZ1YoY3jgccVxkHrw3kYdb9JWU3VBRR7rR//No5zvceCwlO12Nc0ZmKbOcanrH1TfSHO23pOnN9Sao58HcaHc2Z8v75dPlBZDViF+qeVt8QCT9VJi0qWqViK+x/HcyqOGZO4j6fGO87tMSbBZinYJcv5aWW1m3LFdfVJ9d/4/m6Dz23q4MfcWyircZ+7jbIa91+2rS+b13F9Oc/znIfH0wJBk7hmPE7x+ZxXy/Izn2MxvoGsFvcjvQdWZuU6cN3KxsPbjJN8znX3ovUB5illNSiysCqLLjJD5YbHzVQ+5OtCtUXVKXHvqjxjFYGcIg1bkaZiPJ57MFac9wrzH1JWhlKRlss2oFBWSyrXkYoqq7uUzY3jxxuf/8kSFPeuqjWTUZgjTaZQ9FFCP3KG7IuVp1NQo33kFT6uqmNQttF9PPOlPtSZT2fGq2FDvckpcVlxNrdv/3G5F1an/uFtMTMw57R1w7OkU4vC+MU2n3pdJqsBD82Tlxdnvm6srAZsNA7RJu2OKqVVjamEOe5C1byteplEMUSd6k5Vpttqmk5XbP+m45E5cipo09HQLC+LUiBUghZGLD6bjaoZDEV1StpFrjWfTs3cqdb0ul2ztrJsj6NuuAds48HQkvJsfM4XZurOx/2q2pKd/7gcZC0VnbIQYn95Rez0ms22V0ibzCpm5pRzjs9Fleqrb1+a3/33H+z+81evzcBZQFbqDTN3z8tQMlJ1K1xf1ZKgdsbKalDNwgZVpNX1YHl5ciz39Pr1a/Ptt9/afVgWnpwLNg8fPjQ7d+7ZfbSlWnBCGeujT8S+EPaXHafGiPvc3RUFKSi1vXglynBQh+p2xP4U1oV/9Vc/tftQdTo9kzqwTSHu46IvOECVTW0E7XOks+lE3KhyGJSxtE8vrSyb733/+/a3axvrXlntX/7lX7w6F9qh15Z4sVabTinN5hg39lnVP/ccBJxh2YgNqlQNJ9GH3FBz+6gbK1Gtr0o7I5+22xLXyINnJ2LpiHtqtuSjMpyj5VgryZbUDap2qoYFZayTE8EK9YTVLDa06dDFxruDA3N+LraPPAdH+8DiUeugqmnD8dQ0nIob3hOprerx8amPWVuOs86EnWnN2VziXY+fa9crZuLU7wajoVdEgyKexiTaBwpd2KBMpljhHnVMwL+as09OTmzbY4OyGv4fW/9qYO7dFytbWGjqeAWlPcUBbYF21fZVS1CUrzaguA5/1KcWsfsHe+b4ROxBD08ObX/HBhWzZ8+e2f1793bMUlcUG3Ff/b4o3qGNkG+xWWU1ZxWKPqXKajh34ixice+w/8QGBThVVkNsqy0pMLhwVp5WvdGp2QHXoNLY9XjiulBT1E3tRNG/FGfgr22BMccrotWafh/lKLYyL5D+i3PVuYHndFaV0I3tbEUK5VbN8fg9PyfpHIHngLAA1eczjD383FP2TJl63uU5O/7O7xFHE2kjmVPouwKMwU6ldIHnY34Wef8cGbNVPRnPAeEc3Rer71Amn8/72je5TN7H2B/cMiZmPhZFwFodz/1S/k9+8qkbqYOqGo5jGEq9i/UBkncyAhmBjEBGICOQEcgIZAQyAhmBjEBGICOQEcgIfEcEKpenrwtkNX1ZOHUvyOzLiTkWNuQKWBRUstp8XvUvfvBS2S9w2Rc2QVnKv/hxUv9SZtEGNCwuhYUfeeEk1ZOXWO+z1XhRClYCwdYtEOl4cQikDV4k40V9xRDHUsQLXuDkxakUGcDeI9nTAD9+SZZqLy6nTLWFF3QVF70W15nLT7WFvGSVl1J8L7xQx2WULf6VxV3pghy95Cu+8CvixVilcGN8bkcWZKtZth6J4y1Yr+q9xffCNhJat3iBnDFP4chktfjFZ2oxGS/4y9RHUsSRGJOb8gN1zYLSCawiUm2BeA71DP29LGZGY7GV4T4W+vX79na4X7YB1X1cM1h/wrJCX+iWE+b4xTPXIUVWixeqw/nBVoT7DBMauM8nF69dTkj1U1z3pjxyG9JA3M76m5isdlM84O8pshrjU8hvjlgY56Ky69hFEso/qXtnMgF/SR/HUSqfx/nqQ8hqsRUd9y/FBMe4HW8iq/G9cJygXvxbjvOy66YwjckQjK3uF8ZBGuN4EYbPwXV4IcjHEuXwohVjWAi6jqzGVjpa5nQ2LsQD4+xjQy1ynNJMyEs3k9WwUMNjfSpmOAbxd44ZHndT5bAtI+PG7c77jHNMkC2O15Lf5naBKuSgm8bj+O83nR/XmfFJxdttyiv001uQ1RgTLKYFHNLtywubmK+m5jll+YfJjhyrjAOXr5Zq8fjFbRrPAeJzuWy/7+a3gqcSjMr7UVmZHJOpuQeT224aZ3CNWEn3prEH964LyMjVej6ID0oiwDHN4yBWcB/X+2IbRyYRohxdAMc5SirBvlq+oTwlcsVtyvVPza/iOV5qzsm8Qv6YBCpoPN77a7Hld2T/nSyfghV/9/mfLGiZ7MtkNdu+sAKzlpfBQg/zN7UGxHObfpSA47yv8796rWmt+WzOmRn/W9wvFv3tBiU8t89ENEu4cs9osLXU74Vgeem/HVrMDMYqWwyIgK4cJsLg3jWf1mtBSRe/8VZww75va5DVFCu24sMxJZy1GnVRonHqqrLoDwtRAOaeMSvIIbLfqNcMCGtS0ZkZDIToBB6R2oC26g0zmYq14WjcNyNnA4rYQ70FqoVZOOJaq9E0vW7bHgeegytnwTiZmJYjTOHyGsPAsO4sWTuNjrdFnIxnBuMltnar60k0sNwbO9LE/rsjc96Xur09OLb/gqz25R/EjvDb17tm0Hdz8kbNoN2xtTptbwOK/qxkERBgHj56Ys+BzeXOjhBiQEBpOpIW7vX05Nweh02hknVQztwRsEAsW18T+0sQwpQ8hL57/+FDexzXanXEFhN9/uxMiG4gv+2+FRtQkHjUSg9Ems8//6E9jr6tH8YgVrT+OP7OWSXCVlTJashNWn/sK9kFRCbYQNoy6zXzsSPSrW9umJcvntvjP//5z/05uE7HkX5AxKm7TmQ/QHBEEDuvdPNkXGdtTchPwLPi/PZQZ1jHYgNuSiyDpePjhw/scdhctlpCFANh6NIRAVH+yqoQgEBUWukFYiSP53rvIPxdOtJSq90229ti5wry4YGzjASp6/TUxel87klLT58+NVtbQraDBei7Q4kx2MMiPrGBCPeHr8Qy9c3unu+7FUuGkf6xvNwznZ4QHxuNQE4CYXY4EpLcxdWF+daRFNEmPJ9VAhlIkGrbCstaHr/UMhr3AntaW+bFhR+LppOZWV4Ry1dYaGqZIFKOx0JG5WcClL21Kfdu478Z+rSOUfhXx8PL/oUZDAXDF69fmOMDseNEvKGu2BDzqyuBvHV2JkQ6kBGRP7GBTDaeCKkIfeHt6127j/ZcOGIfiLRaf5yvZDWcB8IgNlihqg0r6qlkQfwN9tBaNy0H9Wy1pD+CmMfPzdq/VlfWfWygTBAwsdVq9QJxsN0WQh5+x8Qye9C9i+L5i7Yj8oPmfuDKZDX9Lc7h8/U4MvrE5eB4nNdz4nk6j8+8z89DOn8BkWxGH8dW1BtaaF32EkKOfn/fUb9cNcL58vpU33diHJD+jvPDa8VwPo7zdfV8vi5faz6fGXx4jA3E6sVEcg4sSpWI9td//ZknqxXIaYmPhhXH/G9GICOQEcgIZAQyAhmBjEBGICOQEcgIZAQyAhmBPwWBTFbTr//183r3wpuJCCnFnUxWuz7srnspyC/OA6kik9WAaEwy05ejmawWvlzOZLViX7muJ3qCEdmA3nbAyGQ1QSqT1YS4mMlqbj2H5gwaG5msdn1W+VAb0ExWE9JMmbJaTLjKZDXJUZmslslqSojMZLVMVstkNf3QL3wQlMlqmayWyWrFZ+hMVstktdu+F8nnZQQyAhmBjEBGICOQEcgIZAQyAhmBjEBGICPwl0OgcnLw3Cur4eW+EhT0qzt76UWdJOxNwQZUiVz8ZTw+zUspl+Dral1Um8+CegSsYIJySThHiDtSPVFwCWptCgkW0MPXjsEGEZL7qa8jzSIuX8pkZSmUx79lJRitJy8WlqmM2HOcGkxZfa77Lavj8P0yaYC/QmWCXUpJgl/IFS0Ug8VhqXJSpPxUdv8pxQgO3zKlGcsVrAT1s1Q58T2lFDJsuJKiHWOS6kYc80wU47iKy0spq/F94To3qZfooqqNvRJrP65vqTVVRKb5UBKl3ht/iV6ISVIzKuKQ/rwW0KfwUcUHvaeUOhGr5Vk1BqfAwcpD+J3eI9uexjaRNykDoZyUchKrucT3y/+fqgMTNLkduB1jEmfqq22On7Lz41guizePN5HVuEzuL3x/wJbJaloOMEspY0Elhdv2pvhnEgbOZZUdVk5I5bS4/nrdMszx99soq+l9saofrpVqa1UFUPxYBVDrHOeTVP4pw1PzQhj7wmIjjwV+n+6RcxcrAOE4j19l2KbyKlu0aZ24jthnG9O4jTgnpPID2xBzHy+MFybYiLMyFugZ6XE0jPVlymrXqWFpmZx/uA35t6y8Fud/HqO5j5ThXxwvZWxeeEsgp9bjxrj0fQcFojjfpmIwNQZdl7/KyrjuOOztUhvUjlLxAOWjgFv4JStQoo5aT1YCjucmqbkEkwvjWE3Fv1WHonkFtynP01KkMa5njMGioKYmhGzNKZq3UvMZHq/L5lR8HP2F65yavzEOcX/neqfwxD2qQiRbeENlRdWB8DtVRMG5rIKi9cFxPkfbCflWy8ExqDJhw74qt6E8JSoV80Oa3M0YxPHA/cY/X9DzC/d9KKsl8ZzPg/om1MLU/pJU1uJ+oeVAgYlJ0r78WVDiZJxhFRfiEM9BGkfBBnQ6xXOW2FPCAoxtQPV8sQ+TsRznw44XW71ZM85VElnYq29h3zjbsFpFoxliZXN/Pu5R7x2k1alacM4CPmz9zWMiFMrYQlvPm05Gvq2hHqOxtJjODGzisAEzjZlmA2Rr17/sXEXuUZ47XG6az7zaXL1aMfWG5N5mrWrqDQEUKn6djlgqAvPhSBTXzs6PzHQs5DDEOZTcpPyqWTjMG9Wa6brfwjr26tLZhk4mptcV5aJuu20mTj0JClsLh/9Sa8lUXZ2hXCW2r1CAa3llKtzvcCTtdXB4Yg5Ppfy3+6LktHdwbN46Vad3xydmOJBz51Cvc8pq9WbDDJwSmCqL4Rwooj379HN7Piz/7t8XRSjc38ipOkEF6vhI1JugYKV9Ef1TldUeP3pqrSixQd3q3TuxR8Scq7MkqktW4cwpOUF1TC1/nz9/bk6dyhquq22LNrmzE+rD+UljFn0FilLY8C/UwLChDC0H97WxvSX4HRyYr7/+2u4jnh4/capymxtm760oWv32t7+1ymbYrKqT698oT5XVbB91eNp5ruto2IcFJjbkSLUBtXnUqXmJ+qTEHTC759SqrF1jT7CyOZ6GVrW9hSpWz1m12r7h3p1YJbZLUfnCfUFh0eLQ7ZiNDbl3YP72zZ7dPzo9Macncj7qo7n2o08+Nnfv3pe2G8/MucMBJCidG19cXJnf/fb39pxvvnnu48TmTvc8srK+4hW5mq2GzTNyXwtfz9OzY7O7J4p6b/f2gqXjfF6w/lSrSsSqKpwhFpScB7U8HTeKz5dzo4pf21s7ptsVhTOeR+P8gVO8w98UB6joLffEItOq9DnbSnk2lfZdVOZmNJLc8Prtrjk+FHU3xMzamljo4t/NjbAPZUJsaCvkUmy4lua2V69emUOnEgeVLOPiGbkJVs7YUIdmR1Tf0Cb9K8mLwKHhVCNh3Vlztq2IDcWKrT+BR60uyosYH7S/iKqcU2RstW3cYBPlRVFWg/ohW7Jq3Xh+yTjzvCM+zu8aee5sL+T6Qkqt1T730Nhb9izI86PUM662mf4blNWgHCptbTd9ZwKVMn3uxrstOq77Vg01cdyqgOq7QzOzeV5ucu77rH1fVnItzed4rvKixpW5V6NE+d4hYzEx1bnkQ1FhlYTy059+6sXdMPVVdbVsAxqaOu9lBDICGYGMQEYgI5ARyAhkBDICGYGMQEYgI/DnRaByuPfVgl/SMFnNHzdYwJCXpnhpoS85ptNAAsDLHf8CigglhQVdL4+PMgJBjclqIHUVF/zkxYm8/HufrGbf37i3KLAc0Pqz7WbBEug7kNVSpBZcM7XYzPUp3PssWHjFahllC868WKXNHi+YMlY3kQ94Qa2MrIYy9EUdXyteJE4tzl2nAlK2YK+LRrbdEmQ1DvcynG7TJWLlG/0NMC4jyug53NY4ll5cD6RJjgHpMxLDXH9ePObz42txu6faF+enFssZk9ss3sfkBP8b6i9cJl7EpxbRYRPM/UXPmc7SZIUy/GOyGl+L+4Xu4yV+ikDA916sf9HGMVXnYtsFchuOs7qb1oEJhfzSnduUCQG3IUnwOTHBi+OzrL39OSVktbI+iwXAlBUj25AVfktk1jJyRpy7GPNUrsO1tN+yslcZoZbJGdyn7GKFI9MxqYhjj/MeFk51URzHuW6KCZPVOCcw2ZHrE+cuzgm36ddahziW9H6qZJPDizwxWU3xLCsnzkVhbA2EZpzDOUfrjz7LpINUfohj3sct5f6yOqjtF/7OOMdktZAHmIQ9LdQ5lTPjXJEiyzK2hfGdyJpx/k/lIEtioHEhNUYUxrWqs6RLqG2lxsUypbeyPMH3wvvxePSdx2BnORSP1ZbGksCByYWW858YQznPFD6uiMbcVP+KyYU3zTNAPkjdO9eB93lclg8t0mRTpfdIe71vA1o2f+A24v7IOSce93l8vGn+FufSFD7cl2ObLiaZMdmISfpKMGLiHZPVmDSM+qjdZ0xWA3lDx2QlyLBtdFnMMgact+J5gidtVwI5kvHBerOWVRjfyeYSZK1UnDvnzrhbWLvA1DzHEFmtYJU+CbbaTOJHvTiPpT68wd9T+RyYTJzdJDgtSmiLYz7EFc3xKsX7DePvtDB/9vPbacgDTA5u1KsFK0dPKB8PPbECZDWvoDVfeEIH8FbSCkhvij/Ic2qZKvektqSYb8ii/XKv6z+UAolmZUlibGWl54lxsCns94XIc3Z+aMaOuIbrdJ01pp23OAs65JBuW/I4iG7np2KdiHFzbVUsIddWVsEYsPvnF6dmcCVWiLXZwlQdaWU8ngZb0krNNNy1gPFgKNael1dDc3h6ZvePnDXnaLowE9dEo9nczGfyPA2y2nTiMKgYc3wmhLPd3V0/nj9+/Nh87/titXn//n2ztibEFLTH4fGR3QfB5u2bfbv/9u1b/9vNzW2zui4EtSdPnhhYWmJD/B4dCQYg5QwdqQt4bDiLSRCQ1E70yy+/NKOxkC1BhoF1IraVlTXT7oiVJDDQHGMtYR2JByQctQ6GvePUMTgQN5p/YMl4/5FYkcIq9Je//KXdPzk9NZ9+/pndBxHn8EDu8Y9//KMn5NkD7lqWoNsUcgnuRVVFcbzlyD34mydPon1du7CFKJ5ppoUyJXbQ37a3BU+Q0tjuUy1/7bzV2w4uTNXZzAJnxQfWnx2HG3BQkla31zN9ZyELu9XjIyEGvzs88G0K/JXcNhhNTMV97YfydnakfUGk+eKLL+3u77/8wpyfSV/BpiQqWHeq3SRsQPUxBf0QpCps+4f7pj8UUuCbNyEm0dY8H9d2RHwqcQ3HtN9jTGAitOb8yWRqlpcd4ayDfh7e1eg8H5gpWQ34I4YUf7UExX1ofXBNIf4a02w3rMWpxfDowJydSH/h+oP4tbkuVqRb2xverhQYTEZCMkMbKVkNfW3gCILNZsO0XfvKdaT+tvym1AHlj4aS20DY6zrrVcRz1VlMop+hvbGJTa2Q5xAXjaaQI2Evqe2Fv2vexX1vrAvZEbGBOMYGDPQc1EHxhHWmtos8U0re4ucVfr7k5z+cH97zhfeI1819lKzJz47xs+BNz1goP/XcD0LaROf/izCvtzfkNp4PCi7h2SQ1F/v/27u63iiOLFoztmfGX2ADjkgIxkBgs8BuVivlKT99s3mOlJessgooCRDABLCxscdf8+EZr07dutWnK1XjIYkUaXX7hWbcXV116tat6u7T56T3SSm5D2Wk99NcTvUct/oYBOdwG+Na4OzUtZqS/wfDXrAsFbKazugpWY2MKLiZtm8IGAKGgCFgCBgChoAhYAgYAoaAIWAIGAKGwO9CwMhqaulF7+JLL/L5QRcfUyPDEXnOyGoSm6WHiPJwTR6SGVmtImLmXq7yw8uUtGRkNVEJ4JfxOXIAZ0omi6QPsPMkGyOrAT8jq8lEYWQ1eSHG48jIalWG4RdHRlbzkg3ZhaqR1QQXI6tJeBhZTXAwspqMCyOrGVnNyGqivtYJRDcjqwlh0chqQuAzsprMFUZWq9Tujaz2u56L28mGgCFgCBgChoAhYAgYAoaAIWAIGAKGgCHwJyHQ2HnzOH4Oz18OQiEpbmeQuK+U1dQ64uysYnjpF6s4B2eyKoC+rB2RlRI+Etcv+/CVc6XmVSlF4YHLzIw8gJEvLqVGqdpHda1KWQ0WNtmNbA3575NsQHOKCPjS9jzFBn54djauviStqS+QJZC2jf/VOuZUMdKHc6wgwupfaRkVnhW2+lUykw9YYYixSl++l1RhpsNH4swT+4LMRKpEUlKgYZUIrZ/EjMQlf43KtlAp2Uvbg/NyJINUxeR9lVpycVhSepsmD0wiR05zfi4eWOmN8Wc1o3rZ1dfn9a+AqwemjCUUHzgmOT9o7HE841o5RRCOKe5fzj+1cV1QzksVxc4bO4lwUtZSjeuTjmGuN+NQGiPn9SPHzyQyaOwD+uI7JePlxi9igO1bVNUSCkaqzMDqVk1NzokFbom0kxIEc/MF6sXtZNxK+S33lbqfkzIWfmm+rZQW8spqbI2a2vAxhqziFpXP6FN0HDtJ2Skdn2lc5fJhI1HqYgUAxYTxTG3vcuOK44oVD1KMc2o9qe2gtonbXsvDicRQjuDFFt4oR49pNqu8XV8bVCoHaieufZ6Ly/SauX6sX7eyGS0pmaVjk/siN49wTPK8Mzqrrx9yOYT7cJKyWg7blHx5Xv7J9s+kkyaQ1Tg2qv3KElNtidLi63Uo2VLnFa1KSlppTojXgBpTJselc5bWESpg3B+58eiVI4NFoMx3atFYt0bNrf1Kcw2OZaJ2Kf8ylrl8kv49l984r+I6iimTCECyiBaNlM/RdlZl0XhmK2EQ0FVJBseymgrbfeawxXrgvHZxX/MahnMz4wllLJ6nYp4eVzFWm2uwtg8HeetLVYbmW6vEEjS7HqBj0nlT69oY1++bckosrFjG+5zT0F4tE/O8WlLC6lOdiNM1dpXTKnU0eBPm1lRQTOJ+iRaGUPpKrMQBHRTRtH85tw8HPbpnHMexORoMo3oSMFBlNaxPzoJKlb9OUPKU8as2oOgvyTvtNhS3ZI27tLwQVY+WlxejbSjUlXo9IZO9fvPCteckByGXgmSn8aWKaLhMQyNiNHYHXVEwO+1DWW3Z70NpqhE+4PFKR7uiLuUGQ9cM9Tw57jtYI2KDyrna8qFdh0HxCQpk3WOxCj04EQvCZmverQSFs4ULF10QfHMHveNoVwcb0NfbYlP48OHDqF53584d99d7D/zvUGOanxelJViFPn32s99//vy52wqWo95qcE5UnaC0tXp5LexfdWtrso+8oOPbW4Jui+LUzs6Ou7Aqqk6ipihYwnbzOLTl888/d7dv3/G/w35RlZvPmo1YJmwNVSnqzZs30YYS9df50f8brDbv3bvnPv30U1/m999/7/715Zd+H2Wsb4gN6O3bt93ujliXbm5uRnyg3NYK4xvx3QpqVTgONrLYoDa1uFDZd2rsII4W22LXCLvPhY5YwspYl3hEW44OxNYV5V8KlpGI79s3b/nfETtb22IfiX6ZCUr2PheG6fHw6CiOFVxrbU3sGqHOp8918P9BsCI97p244yNRvXr+ctMr5mGDqtbKRVEC298/cK22tOvGjZvuwd8+8/uomyqrPXr4g4MtqC97dBrxh0Lc6mUpB0vkYVDYgm1m90iU2LrdPbfzTixcj48rq0rMAWppijbC0hIb4gtYYMP41jhk20r0u8Zevz+Ilp2tuU7Eh9XmUL4q8wF/nIMNMawqbsBE7Roxj+l1oWKmfd2EHbFXURWFM7XdbLfn3KWgVoh2vNuTsYBjjg4EB68UGOxEvf1syJdzc7NuMdh6pvPHMCia43eeJzshDqGC1oRNbFBS3NoSnNH2SvGu7Tpecc65+c5itPGFba6qr2GcLi4K/ohzVUFttSqbXV5jwlkhPvNzlT01q3byh1Gov85pfC/iLzjFNgzJju8/0ntCXmfl5k+NJ/xbmwMbs1FZDcM1dz+dqpGeV2Vej2CfbW313PQY/v2KEnWuAAAMQElEQVS88mtr58bYnfYkxmZmsY6QZPHgwc24fqGlb7QGPe8a9ndDwBAwBAwBQ8AQMAQMAUPAEDAEDAFDwBAwBN4Xgca77ac1spo+pJlEVgvPTx3IavpghslAKDBa5xABaNwg671R9cIeD5Kql6/pSxdpkhCJZD99Wf5nkdVyD4fSl9N4wY4N9qa5l2fZl1MZwkfuhWX6ojT3cogfaPHxTMzCw78SWY2JCKUXn7mHc9LmvPVj/uWrc0oYnGibFcrkl3aoY0VcqNt66u8pWS33YowfKHJbJ5HVNAbel3w2DVmFBzO/qOM+5fHA/VvCvtQvwIcV2iLhryEPstNxx1YpfK20yxXHXn9YJKvlyIW4HpNFKjJrFVPc3klktRIRKjcemUDDfZSS1RiTXDyXEnHppfik/sqVlYtf7SOuTzyXSLrTPORGn2hOwEsGLZNfIHDMl8hqv44bqVH60qDURyVSTomsxv1Sj8t63KQxjfZpe0o2oExWK+UEbhfHEpOA03rVXhzQWMvFVRo/WhaT1VBE7sUO6sPjqJS3c2QXbm86/+ZIXSWyGuefWh4rWEDXsKEYrs+zFWmM8yRylLbxfW1rmLTBc800+RbXPG++LvUjly+YC/F6ROuHUo7iuPo9ZLVpclEuZks5TxpQ/3ggXqMxzq4TQNyqrpHP+fX5sSJP8+9prtPrsh1lvZy8rXYk1SRrs1J+w8veODbJPorXXX48BoKa5I1KMSa3PiiNwbT+vBbSv7HtVNpPpXlQjyvFahonnJP1einJjPOPktWQV/Vcnl+YrMa29biuktVwfO5eIyWr5WJz0vqZ26Z4gvzBeTXOIVOQ1bwNaLh/UXs+xtfHEX0gVMuNCcmPiTYxv51V615+kc75kPNGuh7m+ZDJamrP1oDNXCAUl9bJbGs4PquIa3WC3Wn9ZX5o8wx9yIS6RGIFkdV47mCymhJ68Pfx8DSS1dB2fcnvyGYU9VGCmo+B0C6McR2DrfasAwkEG8gXFwOZbH6hHfPSsD9ww1Ox6NvZfeVaLcnVnhQTyGq4FurqU+Bg6EZDIbmMTk/deCi2fHOzs25lWcggIF4N+kIyA1ntaE8IbaN+zzXD4rrX63vSjj93bs4tXRCSCO7Zu4EQ9GZ7x+1H4pqQYzpLy+7ipQ/8Pggq22+F8AZyWrsjZCOQsdQ68PHjx5Hsdf36dXft43U5t9l0r1+LFSaIXC9f/eL3QZDSj1swpnV8exvBthCwFheXIpEF/9dxDMKW1h1EHLXjBBFoFAg3sOUE2Qrb/fv3PTEK2+W1K25xIWDQcJFUtLW1FclVsPVsBNIY7EN1TMMmVOP97t27DqQ8bI8ePXL//uorvw/i3Sd35fdbt25FkuHbt29jrHnyEFmOjoaSyzE+28GiEXG0FOwRgeHJibQFhKWVJak/rEiVtAT8oJqFDblwb1f6C/sHB2LXiDI/uXXb74N41B8IMRHzm85Zh8dHbngq9QHhSglSs+2WW1oS+1ngvHZFiGuXrlyO/ft6a8udnEicImcoOQz/B1ES2/bOrtvfE7LL+vqG++wf//T7II1tbQmx7+XmK3cQrEU5N2McKpEIlrr9MFawXkP9sIE0enQi5R8cdGt2rmztqvEGkpWS1XCO/g5ynlrHIi+oYt+rV6/dcChjBGQ1zT0gja0Gcif60fdxmP+73Yo4qOXDjlrjsHavMFsRgGdaszWymtqJooyVMI5Rjl7r+OTQHeyLDSuIa9rviAElvSGWLy1LPyoJV/4D3fpqXcRktfkQhyCbNcLHfcBjd1fyDTa18gTh7OKK2M4uL110V66I3ScwVqIesFKyGrBVC1Tkp2jFDFJcmAQ9UT+Q9jD+muGjVPS7jk38rgR44M/3iPyxUKzwhJ33Jaul9zgomuuAukQSNdmATktWK62fdT7nuRq/aYyl9465e7jc2kWhyV63MXbjQVDwTMhquiSp3T/lvwuZphvsGEPAEDAEDAFDwBAwBAwBQ8AQMAQMAUPAEDAEJiJgZLUAz29RVlNk04dDNbKIkdV+FYC5F/l4GGZktfJYNbKavEwojTUjq0ns1Ek89FTZyGpxcPEDe85FRlYTiIysJuMoR8LTMZaOtfQlkpHVkrnMyGoeECOrVfO4kdVkjERSo5HVYtIwspqR1RAMRlYzspqR1YysZmQ1IW4aWc2e6BsChoAhYAgYAoaAIWAIGAKGgCFgCBgChsD/MwKN/Z1n59qAioWlEB/wcbcqq43HlXIJW8KlympRrS3YUqAc2ADoy2DYgOaU1eQLfoFfVCXyXRGVD2YqG1D9GvtXZxRsQFMCQ05tgtUO2Eaq9CUjE0f+SGU1JhNo+7huqcVPDjW2UmAVJVYAQhv5y1Ytp6RIkT5M47rxublyYPfKyl68z/VXrLmNrEJSsihKj2cVkDx5rlLrYUsIrktJ4WaahPFblNVyePK1cl8Dp3VJlWb076cjWKHIYOOvhqGUUCNfhhNU8UdzQqluUcnGj3c5Cr9VY7aybU2/+s31darmoudEu6oMYSsXVxyrKJPjIafmxcpqpTrkSFCT8K8rtxVsi6cIpvS62a+nk7x33hfZNStY+qyav4hnHFhZDVUufTk+zRfr2l9prJ6Xk0v4czlct/T4OB9R3uPjkTNzuXdSLEUiAk1e08RPqtzG4ytHomrOVCqnaBfHPCsVcMyl9UhzdJrnc3kA53B9tMySslopR43PRPmDsUxzBduA1vuuytX14VKtT9ROXMtMX/qk1wV+uZyQxo/WYxKWufklVU7IrSEEf1ZWkwXQpHO1/aX5pTQuWami9EKMsS3NicV0pZ5zaR8XlNVYpQlDp0T+q2L2tyur8XzEc19tvCfWjdzOXN8zPqh7Vml4PHZnwfJPlK6EyMX9W4o3Lv+8cYwyUptXjtvcXJCub/WYNPZKOGg8MYasmobrq+IK6sZzvV4bCkCqApQqqyk5HfVhbLU+rN7DY7uUG/F7Lq/W5jiH8VhZPcbYm0JZbdyIojI1QjnjByWkeL1RpTiIekU1NZqbeE0726jmpnQNzHmV83NuPmWsZK4XVSWxSpQ1SmmdhviN/TiuK6hV8ZMoq4XKzdHXQjwGYaeZWw+cDvvx3sSNquuyKiqKjha0w+oYqYsMaJlnZd+vA8M8BIUzWPNhm59vu3ZHyAJCNpXj/T9BEXRvf9t1OqLEBgu8VlBlg5raybGoQkGVatgT5asxFAHD/ezSwoK7sLQYyz8+FNUmKJWdhP3B8ZGbDXUe9E/daCz9AhUm2FpiAx/4XVcUtx4/+dl1VclqKP0G68/FYN3YHwzds82X/vcXm79EtaQvvvjCfXxDFNRevHjhtrdFGQsKTJ15qSPUrL777r9+H+pim79IOVBJu/bRdb8PhTK1EcS9ePdQlHtYsR1x3e9LO6AUdRqUloDxtXWx3YRaWO9E1Oi++eYb1w14QIFMVbLu/OVuvC7GGeqE7cmTJ+7Hxz/5/ZcvX8Z8s76+7toLovSGOuvYWr9xw+Fveu7XX3/t96GsduPmht/H31UpD3XWnIG+7QfbSly/F7BHTM0FWz0oVV0IVpWIS7V0RI5bWxXbyo2NDXf1A1E4w/GIQ2zIibtvpS+A/9Onj/0+VPw+uvqh34ct48Ki2IkiLmBbjA2YKbY7e++iolhv0HczTYlxxNCtW59IG29uuB9/ENyePXvm+n2Zl1ZWV+N4Qh3eBmW+7e0d9+zn51KHqx+6B/f/7vevXbvuesFOFPjoMxngDbU3xRYKeL6e3T03CPmmM9+KcQ1Vw15QjOsedqO6G3BTBTL8q3kCmChuKFctKdF3UOTzbVlZcT/9JG389tv/OIfACdalsLrEBuUwtaxFP2qsIj5VYQ75Ri1T8btakYJkqfUZBAVFlAm1OHW8B4aHRzLWkVOXFuS6nU4rxiqw2t8TRT3EMGIRG+qj5SAXzAfbWVa99M94gqqfKL1JfvJz77zEiZ97wxoTbVGlN1y3HdQQgccHV6/641cvXYmqdYgxba9YA0v9/brVSeyxwqI8W/I/+zHHKquzoZ5cf1ZWEzVM6SPgHBUzpbhzN36OlVvv8Lognd9ya2muJ44fhgcErKzGdebjeZ8r7ucfLQdrwwAW/s2tzyet00v3atl75MbYNUai5gkbUL1VvX9/w5my2rmhZQcYAoaAIWAIGAKGgCFgCBgChoAhYAgYAobAH4jA/wDm+oClKnioqAAAAABJRU5ErkJggg=="/>
          <p:cNvSpPr>
            <a:spLocks noChangeAspect="1" noChangeArrowheads="1"/>
          </p:cNvSpPr>
          <p:nvPr/>
        </p:nvSpPr>
        <p:spPr bwMode="auto">
          <a:xfrm>
            <a:off x="31750" y="-84138"/>
            <a:ext cx="7543800" cy="1066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624111"/>
            <a:ext cx="3790950" cy="5986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624110"/>
            <a:ext cx="4191000" cy="31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53" y="788894"/>
            <a:ext cx="4065494" cy="53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047" y="788894"/>
            <a:ext cx="5957047" cy="53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606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973" y="465081"/>
            <a:ext cx="3662511" cy="563719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8" y="507968"/>
            <a:ext cx="3876675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484" y="507968"/>
            <a:ext cx="3846513" cy="555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66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31" y="367415"/>
            <a:ext cx="4282619" cy="6100060"/>
          </a:xfrm>
          <a:prstGeom prst="rect">
            <a:avLst/>
          </a:prstGeom>
        </p:spPr>
      </p:pic>
      <p:pic>
        <p:nvPicPr>
          <p:cNvPr id="2050" name="Picture 2" descr="E:\аттестация Раужина\таня сканы справки\справка подтверж инноваци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18" y="367414"/>
            <a:ext cx="4383832" cy="60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381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6" y="59302"/>
            <a:ext cx="4843256" cy="66590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55" y="59302"/>
            <a:ext cx="4696254" cy="6557782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951722" y="4030824"/>
            <a:ext cx="5225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60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066800"/>
            <a:ext cx="8915399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5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1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окорова 2023 аттест\Наставничество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5" y="0"/>
            <a:ext cx="4880976" cy="669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06964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1284</TotalTime>
  <Words>555</Words>
  <Application>Microsoft Office PowerPoint</Application>
  <PresentationFormat>Произвольный</PresentationFormat>
  <Paragraphs>106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Легкий дым</vt:lpstr>
      <vt:lpstr>Министерство образования РМ</vt:lpstr>
      <vt:lpstr>    Представление к аттестации</vt:lpstr>
      <vt:lpstr>Представление педагогического опыта размещено на сайте МАДОУ «Детский сад №82 комбинированного вида» </vt:lpstr>
      <vt:lpstr>1.Участие в инновационной  (экспериментальной) деятельности</vt:lpstr>
      <vt:lpstr>Презентация PowerPoint</vt:lpstr>
      <vt:lpstr>Презентация PowerPoint</vt:lpstr>
      <vt:lpstr>Презентация PowerPoint</vt:lpstr>
      <vt:lpstr>    Наставничество</vt:lpstr>
      <vt:lpstr>Презентация PowerPoint</vt:lpstr>
      <vt:lpstr>Презентация PowerPoint</vt:lpstr>
      <vt:lpstr>Наличие публикаций</vt:lpstr>
      <vt:lpstr>Республиканский уровень</vt:lpstr>
      <vt:lpstr>Международный уровень</vt:lpstr>
      <vt:lpstr>Интернет</vt:lpstr>
      <vt:lpstr>4.Результат участия воспитанников в  -конкурсах,  -турнирах,  -выставках,  -соревнованиях, -акциях, - фестивалях</vt:lpstr>
      <vt:lpstr>Презентация PowerPoint</vt:lpstr>
      <vt:lpstr>Муниципальный уровень </vt:lpstr>
      <vt:lpstr>Республиканский уровень</vt:lpstr>
      <vt:lpstr>Презентация PowerPoint</vt:lpstr>
      <vt:lpstr>Наличие авторских программ, методических пособий</vt:lpstr>
      <vt:lpstr>Презентация PowerPoint</vt:lpstr>
      <vt:lpstr> 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Презентация PowerPoint</vt:lpstr>
      <vt:lpstr>Уровень образовательной организации</vt:lpstr>
      <vt:lpstr>Республиканский уровень</vt:lpstr>
      <vt:lpstr>Проведение  открытых занятий, мастер – классов, мероприятий</vt:lpstr>
      <vt:lpstr>Презентация PowerPoint</vt:lpstr>
      <vt:lpstr>Уровень образовательной организации</vt:lpstr>
      <vt:lpstr>Республиканский уровень</vt:lpstr>
      <vt:lpstr>Международный уровень</vt:lpstr>
      <vt:lpstr>Экспертная деятельность   не имею</vt:lpstr>
      <vt:lpstr>Общественно педагогическая активность: участие в комиссиях, педагогических сообществах, в жюри,  в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Работа с детьми из социально-неблагополучных семей   таких семей нет</vt:lpstr>
      <vt:lpstr>Презентация PowerPoint</vt:lpstr>
      <vt:lpstr>Участие педагога в профессиональных  конкурсах</vt:lpstr>
      <vt:lpstr>Презентация PowerPoint</vt:lpstr>
      <vt:lpstr>Республиканский уровень</vt:lpstr>
      <vt:lpstr>Всероссийский уровень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 Петрова</dc:creator>
  <cp:lastModifiedBy>Customer</cp:lastModifiedBy>
  <cp:revision>82</cp:revision>
  <dcterms:created xsi:type="dcterms:W3CDTF">2023-09-23T16:02:06Z</dcterms:created>
  <dcterms:modified xsi:type="dcterms:W3CDTF">2023-11-02T09:37:07Z</dcterms:modified>
</cp:coreProperties>
</file>