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4" r:id="rId6"/>
    <p:sldId id="267" r:id="rId7"/>
    <p:sldId id="266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4F10D-AC9D-4672-84FE-476AB940AB55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B189-8020-4339-B0DA-74094229B3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3568" y="1358770"/>
            <a:ext cx="70567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инструктора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физической культуре с педагогами в процессе реализации ФГОС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403648" y="3843766"/>
            <a:ext cx="6192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Подготовила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инструктор по физической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культуре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Улитина Е.П.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playcast.ru/uploads/2016/07/26/1939853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5229200"/>
            <a:ext cx="8064895" cy="12241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3dformat.net/assets/images/1378911ef79f4523d3eb2d219c6a239f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5904656" cy="2808312"/>
          </a:xfrm>
          <a:prstGeom prst="rect">
            <a:avLst/>
          </a:prstGeom>
          <a:noFill/>
        </p:spPr>
      </p:pic>
      <p:pic>
        <p:nvPicPr>
          <p:cNvPr id="22534" name="Picture 6" descr="http://www.playcast.ru/uploads/2016/02/22/174637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797152"/>
            <a:ext cx="1944216" cy="1584176"/>
          </a:xfrm>
          <a:prstGeom prst="rect">
            <a:avLst/>
          </a:prstGeom>
          <a:noFill/>
        </p:spPr>
      </p:pic>
      <p:pic>
        <p:nvPicPr>
          <p:cNvPr id="9" name="Picture 6" descr="http://www.playcast.ru/uploads/2016/02/22/174637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01008"/>
            <a:ext cx="1944216" cy="1584176"/>
          </a:xfrm>
          <a:prstGeom prst="rect">
            <a:avLst/>
          </a:prstGeom>
          <a:noFill/>
        </p:spPr>
      </p:pic>
      <p:pic>
        <p:nvPicPr>
          <p:cNvPr id="10" name="Picture 6" descr="http://www.playcast.ru/uploads/2016/02/22/1746379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1944216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55576" y="2304972"/>
            <a:ext cx="76328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980728"/>
            <a:ext cx="487484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медицинский персонал</a:t>
            </a:r>
          </a:p>
        </p:txBody>
      </p:sp>
      <p:sp>
        <p:nvSpPr>
          <p:cNvPr id="5" name="Овал 4"/>
          <p:cNvSpPr/>
          <p:nvPr/>
        </p:nvSpPr>
        <p:spPr>
          <a:xfrm>
            <a:off x="2915816" y="1772816"/>
            <a:ext cx="487484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инструктор по физической культуре</a:t>
            </a:r>
          </a:p>
        </p:txBody>
      </p:sp>
      <p:sp>
        <p:nvSpPr>
          <p:cNvPr id="6" name="Овал 5"/>
          <p:cNvSpPr/>
          <p:nvPr/>
        </p:nvSpPr>
        <p:spPr>
          <a:xfrm>
            <a:off x="3995936" y="2780928"/>
            <a:ext cx="4442792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</a:t>
            </a:r>
          </a:p>
        </p:txBody>
      </p:sp>
      <p:sp>
        <p:nvSpPr>
          <p:cNvPr id="7" name="Овал 6"/>
          <p:cNvSpPr/>
          <p:nvPr/>
        </p:nvSpPr>
        <p:spPr>
          <a:xfrm>
            <a:off x="3923928" y="3933056"/>
            <a:ext cx="4442792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педагог-психолог</a:t>
            </a:r>
          </a:p>
        </p:txBody>
      </p:sp>
      <p:sp>
        <p:nvSpPr>
          <p:cNvPr id="8" name="Овал 7"/>
          <p:cNvSpPr/>
          <p:nvPr/>
        </p:nvSpPr>
        <p:spPr>
          <a:xfrm>
            <a:off x="2699792" y="4869160"/>
            <a:ext cx="4442792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учитель-логопед</a:t>
            </a:r>
          </a:p>
        </p:txBody>
      </p:sp>
      <p:sp>
        <p:nvSpPr>
          <p:cNvPr id="9" name="Овал 8"/>
          <p:cNvSpPr/>
          <p:nvPr/>
        </p:nvSpPr>
        <p:spPr>
          <a:xfrm>
            <a:off x="251520" y="5589240"/>
            <a:ext cx="4680520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музыкальный руководитель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2348880"/>
            <a:ext cx="2828925" cy="720080"/>
          </a:xfrm>
          <a:prstGeom prst="rect">
            <a:avLst/>
          </a:prstGeom>
          <a:noFill/>
        </p:spPr>
      </p:pic>
      <p:pic>
        <p:nvPicPr>
          <p:cNvPr id="16" name="Picture 4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429000"/>
            <a:ext cx="2828925" cy="720080"/>
          </a:xfrm>
          <a:prstGeom prst="rect">
            <a:avLst/>
          </a:prstGeom>
          <a:noFill/>
        </p:spPr>
      </p:pic>
      <p:pic>
        <p:nvPicPr>
          <p:cNvPr id="17" name="Picture 4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828925" cy="720080"/>
          </a:xfrm>
          <a:prstGeom prst="rect">
            <a:avLst/>
          </a:prstGeom>
          <a:noFill/>
        </p:spPr>
      </p:pic>
      <p:pic>
        <p:nvPicPr>
          <p:cNvPr id="18" name="Picture 4" descr="http://www.playcast.ru/uploads/2017/06/10/227894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92696"/>
            <a:ext cx="2828925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63688" y="404664"/>
            <a:ext cx="4680520" cy="122413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медицинским персоналом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429309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07504" y="1844824"/>
            <a:ext cx="2664296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Физическое состояние детей, посещающих детский сад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3284984"/>
            <a:ext cx="3347864" cy="14401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Профилактика заболеваний ОДА, сердечнососудистой, дыхательной и других систем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67744" y="4653136"/>
            <a:ext cx="3600400" cy="201622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Способствует предупреждению негативных влияний интенсивной образовательной деятельности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24128" y="4005064"/>
            <a:ext cx="3168352" cy="144016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Формирование у детей начальных представлений о ЗОЖ 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76056" y="1844824"/>
            <a:ext cx="3816424" cy="187220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Должен осуществляться медико-педагогический контроль над физкультурными занятиями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justclickit.ru/flash/people/people%20(1275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76" y="2170973"/>
            <a:ext cx="1269756" cy="18340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195736" y="404664"/>
            <a:ext cx="4680520" cy="122413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воспитателями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11560" y="1861032"/>
            <a:ext cx="67687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обследование уровня двигательной активности и физической подготовленности детей.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564904"/>
            <a:ext cx="624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следит за качеством выполнения </a:t>
            </a:r>
            <a:r>
              <a:rPr lang="ru-RU" sz="2000" b="1" dirty="0" err="1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общеразвивающих</a:t>
            </a:r>
            <a:r>
              <a:rPr lang="ru-RU" sz="20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 упражнений и основных видов движений, помогает в регулировании физической нагрузки на каждого ребенка </a:t>
            </a:r>
            <a:endParaRPr lang="ru-RU" sz="20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933056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фиксирует то, что необходимо закрепить с некоторыми детьми в индивидуальной работе </a:t>
            </a:r>
            <a:endParaRPr lang="ru-RU" sz="20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725144"/>
            <a:ext cx="6228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связующее звено между инструктором по физ.культуре и родителями </a:t>
            </a:r>
            <a:endParaRPr lang="ru-RU" sz="2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http://animashki.kak2z.org/pic/21/liniia-91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661248"/>
            <a:ext cx="6408712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051720" y="404664"/>
            <a:ext cx="4680520" cy="122413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7704" y="548680"/>
            <a:ext cx="504056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с музыкальным руководителем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36912"/>
            <a:ext cx="2448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0131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691680" y="1628800"/>
            <a:ext cx="4392488" cy="15121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Совместно подбираются музыкальные произведения </a:t>
            </a:r>
            <a:endParaRPr lang="ru-RU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3068960"/>
            <a:ext cx="5256584" cy="309634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Музыка(в том числе и звукозаписи) используется: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 подвижных и хороводных играх,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во время проведения эстафет и соревнований,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в заключительной части занятия</a:t>
            </a:r>
            <a:endParaRPr lang="ru-RU" sz="2000" b="1" dirty="0" smtClean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203810" y="4437112"/>
            <a:ext cx="3940190" cy="22322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Музыкально-спортивные праздники и развлечения</a:t>
            </a:r>
            <a:endParaRPr lang="ru-RU" sz="2000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http://kartinki.info/uploads/posts/2016-12/1482939582_25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92896"/>
            <a:ext cx="4905375" cy="184785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051720" y="332656"/>
            <a:ext cx="4680520" cy="122413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483768" y="516707"/>
            <a:ext cx="39604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учителем-логопедом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72817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Используются упражнения, где речь взаимосвязана с движением: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420889"/>
            <a:ext cx="6246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подвижные,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пальчиковые игры,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игровой массаж,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дыхательные игры и упражнения</a:t>
            </a:r>
            <a:endParaRPr lang="ru-RU" sz="2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933056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C00CC"/>
                </a:solidFill>
                <a:latin typeface="Arial" pitchFamily="34" charset="0"/>
                <a:cs typeface="Arial" pitchFamily="34" charset="0"/>
              </a:rPr>
              <a:t>Разрабатывается двигательный материал и объединяется в сюжет </a:t>
            </a:r>
            <a:endParaRPr lang="ru-RU" sz="2000" b="1" dirty="0">
              <a:solidFill>
                <a:srgbClr val="CC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4796927"/>
            <a:ext cx="70567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азрабатываются картотеки игр, упражнений, оздоровительного массажа, считалок, загадок,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чистоговорок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s://konspekta.net/lektsiiorgimg/baza10/1187699038415.files/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628800"/>
            <a:ext cx="2717765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051720" y="332656"/>
            <a:ext cx="4680520" cy="122413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835696" y="493221"/>
            <a:ext cx="51125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Взаимодействие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педагогом-психологом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00506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403648" y="1628800"/>
            <a:ext cx="5976664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Использование методов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психопрофилактики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психокоррекции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0" y="2636912"/>
            <a:ext cx="3960440" cy="316835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Игры и упражнения для детей с чрезмерной утомляемостью, непоседливостью, вспыльчивостью, замкнутостью, с неврозами и другими нервно-психическими расстройствами</a:t>
            </a:r>
            <a:endParaRPr lang="ru-RU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932040" y="2564904"/>
            <a:ext cx="4032448" cy="302433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Игры и упражнения на снятие </a:t>
            </a:r>
            <a:r>
              <a:rPr lang="ru-RU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психоэмоционального</a:t>
            </a:r>
            <a:r>
              <a:rPr lang="ru-RU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напряжения, игры на развитие умения чувствовать настроение и сопереживать окружающим</a:t>
            </a:r>
            <a:endParaRPr lang="ru-RU" b="1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4put.ru/pictures/max/305/9396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589240"/>
            <a:ext cx="417646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051720" y="620688"/>
            <a:ext cx="4680520" cy="122413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673490"/>
            <a:ext cx="4680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взаимодействия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Инструктора по физической культуре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2052592"/>
            <a:ext cx="741682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заведующим, старшим воспитателем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создает условия для физкультурно-оздоровительной работы, координируют работу педагогов.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медицинской сестрой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участвует в проведении лечебно-профилактических и оздоровительных мероприятий, проводит санитарно-просветительскую работу среди педагогов и родителей.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воспитателем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способствует обеспечению гибкого оздоровительного режима, формированию привычки здорового образа жизни, развитию двигательной культуры, профилактики заболеваний.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://justclickit.ru/flash/flower/flower%20(126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772816"/>
            <a:ext cx="952500" cy="1076326"/>
          </a:xfrm>
          <a:prstGeom prst="rect">
            <a:avLst/>
          </a:prstGeom>
          <a:noFill/>
        </p:spPr>
      </p:pic>
      <p:pic>
        <p:nvPicPr>
          <p:cNvPr id="8" name="Picture 5" descr="http://justclickit.ru/flash/flower/flower%20(126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4704"/>
            <a:ext cx="952500" cy="1076326"/>
          </a:xfrm>
          <a:prstGeom prst="rect">
            <a:avLst/>
          </a:prstGeom>
          <a:noFill/>
        </p:spPr>
      </p:pic>
      <p:pic>
        <p:nvPicPr>
          <p:cNvPr id="9" name="Picture 5" descr="http://justclickit.ru/flash/flower/flower%20(126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636912"/>
            <a:ext cx="952500" cy="1076326"/>
          </a:xfrm>
          <a:prstGeom prst="rect">
            <a:avLst/>
          </a:prstGeom>
          <a:noFill/>
        </p:spPr>
      </p:pic>
      <p:pic>
        <p:nvPicPr>
          <p:cNvPr id="10" name="Picture 5" descr="http://justclickit.ru/flash/flower/flower%20(126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0" y="3861048"/>
            <a:ext cx="952500" cy="1076326"/>
          </a:xfrm>
          <a:prstGeom prst="rect">
            <a:avLst/>
          </a:prstGeom>
          <a:noFill/>
        </p:spPr>
      </p:pic>
      <p:pic>
        <p:nvPicPr>
          <p:cNvPr id="11" name="Picture 5" descr="http://justclickit.ru/flash/flower/flower%20(126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301208"/>
            <a:ext cx="952500" cy="107632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oldmaral.ucoz.ru/shablonPPT/birjuzovyj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2051720" y="620688"/>
            <a:ext cx="4680520" cy="1224136"/>
          </a:xfrm>
          <a:prstGeom prst="snip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51720" y="673490"/>
            <a:ext cx="46805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Модель взаимодействия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Инструктора по физической культуре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2053549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музыкальным руководителем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участвует в двигательном развитии детей, способствует развитию чувства ритма, темпа, речевого дыхания, координации движений.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учителем-логопедом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способствует обогащению словарного запаса, формированию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лексико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грамматического строя речи, постановке правильного дыхания, общей и мелкой моторики, координации движений.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педагогом-психологом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способствует развитию эмоционально – волевой сферы дошкольников, познавательных процессов.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младшим воспитателем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способствует соблюдению санитарно-  гигиенических требований.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animashki.kak2z.org/pic/37/animashki-serdechki-1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8640"/>
            <a:ext cx="1428750" cy="828676"/>
          </a:xfrm>
          <a:prstGeom prst="rect">
            <a:avLst/>
          </a:prstGeom>
          <a:noFill/>
        </p:spPr>
      </p:pic>
      <p:pic>
        <p:nvPicPr>
          <p:cNvPr id="8" name="Picture 3" descr="http://animashki.kak2z.org/pic/37/animashki-serdechki-1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1428750" cy="828676"/>
          </a:xfrm>
          <a:prstGeom prst="rect">
            <a:avLst/>
          </a:prstGeom>
          <a:noFill/>
        </p:spPr>
      </p:pic>
      <p:pic>
        <p:nvPicPr>
          <p:cNvPr id="9" name="Picture 3" descr="http://animashki.kak2z.org/pic/37/animashki-serdechki-1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68760"/>
            <a:ext cx="1428750" cy="828676"/>
          </a:xfrm>
          <a:prstGeom prst="rect">
            <a:avLst/>
          </a:prstGeom>
          <a:noFill/>
        </p:spPr>
      </p:pic>
      <p:pic>
        <p:nvPicPr>
          <p:cNvPr id="10" name="Picture 3" descr="http://animashki.kak2z.org/pic/37/animashki-serdechki-1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2420888"/>
            <a:ext cx="1428750" cy="828676"/>
          </a:xfrm>
          <a:prstGeom prst="rect">
            <a:avLst/>
          </a:prstGeom>
          <a:noFill/>
        </p:spPr>
      </p:pic>
      <p:pic>
        <p:nvPicPr>
          <p:cNvPr id="11" name="Picture 3" descr="http://animashki.kak2z.org/pic/37/animashki-serdechki-11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933056"/>
            <a:ext cx="1428750" cy="828676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403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21</cp:revision>
  <dcterms:created xsi:type="dcterms:W3CDTF">2017-11-05T16:23:00Z</dcterms:created>
  <dcterms:modified xsi:type="dcterms:W3CDTF">2019-09-22T14:47:48Z</dcterms:modified>
</cp:coreProperties>
</file>