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315" r:id="rId2"/>
    <p:sldId id="314" r:id="rId3"/>
    <p:sldId id="313" r:id="rId4"/>
    <p:sldId id="380" r:id="rId5"/>
    <p:sldId id="370" r:id="rId6"/>
    <p:sldId id="378" r:id="rId7"/>
    <p:sldId id="316" r:id="rId8"/>
    <p:sldId id="368" r:id="rId9"/>
    <p:sldId id="379" r:id="rId10"/>
    <p:sldId id="372" r:id="rId11"/>
    <p:sldId id="344" r:id="rId12"/>
    <p:sldId id="308" r:id="rId13"/>
    <p:sldId id="319" r:id="rId14"/>
    <p:sldId id="306" r:id="rId15"/>
    <p:sldId id="317" r:id="rId16"/>
    <p:sldId id="390" r:id="rId17"/>
    <p:sldId id="345" r:id="rId18"/>
    <p:sldId id="369" r:id="rId19"/>
    <p:sldId id="256" r:id="rId20"/>
    <p:sldId id="347" r:id="rId21"/>
    <p:sldId id="392" r:id="rId22"/>
    <p:sldId id="348" r:id="rId23"/>
    <p:sldId id="301" r:id="rId24"/>
    <p:sldId id="349" r:id="rId25"/>
    <p:sldId id="361" r:id="rId26"/>
    <p:sldId id="350" r:id="rId27"/>
    <p:sldId id="351" r:id="rId28"/>
    <p:sldId id="385" r:id="rId29"/>
    <p:sldId id="352" r:id="rId30"/>
    <p:sldId id="373" r:id="rId31"/>
    <p:sldId id="353" r:id="rId32"/>
    <p:sldId id="374" r:id="rId33"/>
    <p:sldId id="318" r:id="rId34"/>
    <p:sldId id="371" r:id="rId35"/>
    <p:sldId id="354" r:id="rId36"/>
    <p:sldId id="355" r:id="rId37"/>
    <p:sldId id="326" r:id="rId38"/>
    <p:sldId id="274" r:id="rId39"/>
    <p:sldId id="259" r:id="rId40"/>
    <p:sldId id="269" r:id="rId41"/>
    <p:sldId id="323" r:id="rId42"/>
    <p:sldId id="268" r:id="rId43"/>
    <p:sldId id="324" r:id="rId44"/>
    <p:sldId id="325" r:id="rId45"/>
    <p:sldId id="356" r:id="rId46"/>
    <p:sldId id="357" r:id="rId47"/>
    <p:sldId id="320" r:id="rId48"/>
    <p:sldId id="327" r:id="rId49"/>
    <p:sldId id="321" r:id="rId50"/>
    <p:sldId id="322" r:id="rId51"/>
    <p:sldId id="329" r:id="rId52"/>
    <p:sldId id="358" r:id="rId53"/>
    <p:sldId id="307" r:id="rId54"/>
    <p:sldId id="360" r:id="rId55"/>
    <p:sldId id="328" r:id="rId56"/>
    <p:sldId id="333" r:id="rId57"/>
    <p:sldId id="310" r:id="rId58"/>
    <p:sldId id="275" r:id="rId59"/>
    <p:sldId id="332" r:id="rId60"/>
    <p:sldId id="285" r:id="rId61"/>
    <p:sldId id="286" r:id="rId62"/>
    <p:sldId id="288" r:id="rId63"/>
    <p:sldId id="287" r:id="rId64"/>
    <p:sldId id="267" r:id="rId65"/>
    <p:sldId id="331" r:id="rId66"/>
    <p:sldId id="330" r:id="rId67"/>
    <p:sldId id="289" r:id="rId68"/>
    <p:sldId id="277" r:id="rId69"/>
    <p:sldId id="270" r:id="rId70"/>
    <p:sldId id="292" r:id="rId71"/>
    <p:sldId id="335" r:id="rId72"/>
    <p:sldId id="336" r:id="rId73"/>
    <p:sldId id="282" r:id="rId74"/>
    <p:sldId id="281" r:id="rId75"/>
    <p:sldId id="337" r:id="rId76"/>
    <p:sldId id="305" r:id="rId77"/>
    <p:sldId id="283" r:id="rId78"/>
    <p:sldId id="300" r:id="rId79"/>
    <p:sldId id="260" r:id="rId80"/>
    <p:sldId id="304" r:id="rId81"/>
    <p:sldId id="298" r:id="rId82"/>
    <p:sldId id="338" r:id="rId83"/>
    <p:sldId id="339" r:id="rId84"/>
    <p:sldId id="303" r:id="rId85"/>
    <p:sldId id="340" r:id="rId86"/>
    <p:sldId id="386" r:id="rId87"/>
    <p:sldId id="391" r:id="rId88"/>
    <p:sldId id="387" r:id="rId89"/>
    <p:sldId id="343" r:id="rId90"/>
    <p:sldId id="389" r:id="rId91"/>
    <p:sldId id="342" r:id="rId92"/>
    <p:sldId id="341" r:id="rId93"/>
    <p:sldId id="296" r:id="rId94"/>
    <p:sldId id="299" r:id="rId95"/>
    <p:sldId id="284" r:id="rId96"/>
    <p:sldId id="295" r:id="rId97"/>
    <p:sldId id="297" r:id="rId98"/>
    <p:sldId id="362" r:id="rId99"/>
    <p:sldId id="363" r:id="rId100"/>
    <p:sldId id="261" r:id="rId101"/>
    <p:sldId id="264" r:id="rId102"/>
    <p:sldId id="262" r:id="rId103"/>
    <p:sldId id="263" r:id="rId104"/>
    <p:sldId id="280" r:id="rId105"/>
    <p:sldId id="278" r:id="rId106"/>
    <p:sldId id="309" r:id="rId107"/>
    <p:sldId id="365" r:id="rId108"/>
    <p:sldId id="271" r:id="rId109"/>
    <p:sldId id="272" r:id="rId110"/>
    <p:sldId id="273" r:id="rId111"/>
    <p:sldId id="291" r:id="rId112"/>
    <p:sldId id="258" r:id="rId113"/>
    <p:sldId id="276" r:id="rId114"/>
    <p:sldId id="294" r:id="rId115"/>
    <p:sldId id="290" r:id="rId116"/>
    <p:sldId id="293" r:id="rId117"/>
    <p:sldId id="383" r:id="rId118"/>
    <p:sldId id="384" r:id="rId119"/>
    <p:sldId id="381" r:id="rId120"/>
    <p:sldId id="382" r:id="rId121"/>
    <p:sldId id="388" r:id="rId122"/>
    <p:sldId id="376" r:id="rId123"/>
    <p:sldId id="279" r:id="rId124"/>
    <p:sldId id="377" r:id="rId125"/>
    <p:sldId id="375" r:id="rId1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8000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650" y="-10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00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7D6DF-CA33-43B7-8565-CAE3756C06A1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6225A-ECE2-4F52-AB06-BCAE5BEE11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996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6225A-ECE2-4F52-AB06-BCAE5BEE111D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5E5E-A5E6-4B36-873F-4E88D8A1ACA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9069-D5E5-4F60-9C3E-724C553D5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5E5E-A5E6-4B36-873F-4E88D8A1ACA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9069-D5E5-4F60-9C3E-724C553D5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5E5E-A5E6-4B36-873F-4E88D8A1ACA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9069-D5E5-4F60-9C3E-724C553D5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5E5E-A5E6-4B36-873F-4E88D8A1ACA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9069-D5E5-4F60-9C3E-724C553D5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5E5E-A5E6-4B36-873F-4E88D8A1ACA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9069-D5E5-4F60-9C3E-724C553D5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5E5E-A5E6-4B36-873F-4E88D8A1ACA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9069-D5E5-4F60-9C3E-724C553D5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5E5E-A5E6-4B36-873F-4E88D8A1ACA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9069-D5E5-4F60-9C3E-724C553D5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5E5E-A5E6-4B36-873F-4E88D8A1ACA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9069-D5E5-4F60-9C3E-724C553D5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5E5E-A5E6-4B36-873F-4E88D8A1ACA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9069-D5E5-4F60-9C3E-724C553D5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5E5E-A5E6-4B36-873F-4E88D8A1ACA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9069-D5E5-4F60-9C3E-724C553D5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15E5E-A5E6-4B36-873F-4E88D8A1ACA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9069-D5E5-4F60-9C3E-724C553D5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15E5E-A5E6-4B36-873F-4E88D8A1ACAC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09069-D5E5-4F60-9C3E-724C553D5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600247">
            <a:off x="469515" y="2816690"/>
            <a:ext cx="2912653" cy="3701443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74853">
            <a:off x="6097648" y="268851"/>
            <a:ext cx="2769587" cy="3557804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 rot="21226855">
            <a:off x="714348" y="571480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err="1" smtClean="0">
                <a:latin typeface="+mj-lt"/>
                <a:ea typeface="+mj-ea"/>
                <a:cs typeface="+mj-cs"/>
              </a:rPr>
              <a:t>Флеш-моб</a:t>
            </a:r>
            <a:r>
              <a:rPr lang="ru-RU" sz="4400" dirty="0" smtClean="0">
                <a:latin typeface="+mj-lt"/>
                <a:ea typeface="+mj-ea"/>
                <a:cs typeface="+mj-cs"/>
              </a:rPr>
              <a:t> «Здоровое сердце»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383003">
            <a:off x="5643570" y="4000504"/>
            <a:ext cx="3286148" cy="2538506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892934">
            <a:off x="214282" y="4000504"/>
            <a:ext cx="2955904" cy="2453151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272975">
            <a:off x="6102751" y="129709"/>
            <a:ext cx="2889649" cy="3329660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  <p:pic>
        <p:nvPicPr>
          <p:cNvPr id="4101" name="Picture 5" descr="F:\ЛАГЕРЬ2013\images464.jpe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0522323">
            <a:off x="179597" y="889617"/>
            <a:ext cx="2507819" cy="1668840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5720" y="5715016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Мы едем в цирк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:\лагерь 2015\ВЗЯТО\20150617_10200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50458">
            <a:off x="6029650" y="281669"/>
            <a:ext cx="2732666" cy="370672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86116" y="2928934"/>
            <a:ext cx="3281831" cy="3675650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798803">
            <a:off x="413803" y="328072"/>
            <a:ext cx="3305776" cy="3970384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071934" y="5643578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Весёлые старты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522992">
            <a:off x="726892" y="319582"/>
            <a:ext cx="2590732" cy="327216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448725">
            <a:off x="6539079" y="132643"/>
            <a:ext cx="2229600" cy="2928934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304069">
            <a:off x="1255989" y="3639630"/>
            <a:ext cx="2218415" cy="309680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946926">
            <a:off x="462545" y="3825603"/>
            <a:ext cx="2259025" cy="2844698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169336">
            <a:off x="353986" y="294292"/>
            <a:ext cx="2193320" cy="2498719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1104040">
            <a:off x="500034" y="5214950"/>
            <a:ext cx="7715304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latin typeface="+mj-lt"/>
                <a:ea typeface="+mj-ea"/>
                <a:cs typeface="+mj-cs"/>
              </a:rPr>
              <a:t>Спортивное ориентирование на местности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 rot="21079699">
            <a:off x="2031712" y="5404380"/>
            <a:ext cx="6887303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Ориентирование на местности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071934" y="785794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мире театра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357166"/>
            <a:ext cx="4093155" cy="3714776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358235" flipH="1">
            <a:off x="4080166" y="3234587"/>
            <a:ext cx="4908423" cy="324412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1261489">
            <a:off x="1287595" y="5499942"/>
            <a:ext cx="6772931" cy="93121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кукольном  театре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0962641">
            <a:off x="1259654" y="5223375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кинотеатре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351948">
            <a:off x="959504" y="5514254"/>
            <a:ext cx="6562587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Шоу «Ура! Каникулы!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19695">
            <a:off x="5789175" y="917399"/>
            <a:ext cx="3035279" cy="44735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1127483">
            <a:off x="218186" y="303775"/>
            <a:ext cx="4675507" cy="3506631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371764">
            <a:off x="1605489" y="3410720"/>
            <a:ext cx="4155105" cy="331310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2699">
            <a:off x="470680" y="556675"/>
            <a:ext cx="3087035" cy="278927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227">
            <a:off x="4319728" y="2494214"/>
            <a:ext cx="4381202" cy="401931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42" y="3902622"/>
            <a:ext cx="4403159" cy="272773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9052"/>
            <a:ext cx="2671333" cy="259408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286388"/>
            <a:ext cx="7072362" cy="1323439"/>
          </a:xfrm>
          <a:prstGeom prst="rect">
            <a:avLst/>
          </a:prstGeom>
          <a:solidFill>
            <a:srgbClr val="FFFF00"/>
          </a:solidFill>
          <a:ln w="50800" cap="rnd" cmpd="sng">
            <a:solidFill>
              <a:srgbClr val="C00000"/>
            </a:solidFill>
            <a:prstDash val="solid"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cap="all" spc="50" dirty="0">
                <a:ln w="11430"/>
                <a:solidFill>
                  <a:srgbClr val="0D15A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Лето -</a:t>
            </a:r>
            <a:r>
              <a:rPr lang="ru-RU" sz="8000" b="1" cap="all" spc="50" dirty="0" smtClean="0">
                <a:ln w="11430"/>
                <a:solidFill>
                  <a:srgbClr val="0D15A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2015</a:t>
            </a:r>
            <a:endParaRPr lang="ru-RU" sz="8000" b="1" cap="all" spc="50" dirty="0">
              <a:ln w="11430"/>
              <a:solidFill>
                <a:srgbClr val="0D15A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71925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1068619">
            <a:off x="221789" y="3717653"/>
            <a:ext cx="3063252" cy="311838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332277">
            <a:off x="6607836" y="1239286"/>
            <a:ext cx="2179760" cy="380363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2977">
            <a:off x="372888" y="784118"/>
            <a:ext cx="3585943" cy="311169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365">
            <a:off x="4139953" y="332656"/>
            <a:ext cx="4765128" cy="345954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10" y="3309067"/>
            <a:ext cx="4950619" cy="324856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76335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240" y="2500306"/>
            <a:ext cx="3070215" cy="416459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1303139">
            <a:off x="533325" y="335754"/>
            <a:ext cx="2998777" cy="421477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88752">
            <a:off x="6261562" y="195247"/>
            <a:ext cx="2597478" cy="356708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83671">
            <a:off x="6254175" y="5005623"/>
            <a:ext cx="2753261" cy="185074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946775">
            <a:off x="6906339" y="1022397"/>
            <a:ext cx="2003464" cy="2670859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190919">
            <a:off x="4799557" y="127273"/>
            <a:ext cx="2237091" cy="155987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0138915">
            <a:off x="451370" y="358761"/>
            <a:ext cx="1462031" cy="183724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21128486">
            <a:off x="811926" y="3893124"/>
            <a:ext cx="3687651" cy="272557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334860">
            <a:off x="303568" y="524224"/>
            <a:ext cx="3344194" cy="230999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789383">
            <a:off x="5083365" y="3619227"/>
            <a:ext cx="3786532" cy="284518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031707">
            <a:off x="510170" y="3499949"/>
            <a:ext cx="3942337" cy="30545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0561928">
            <a:off x="6095988" y="238021"/>
            <a:ext cx="2481359" cy="1861527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113441">
            <a:off x="213714" y="3303450"/>
            <a:ext cx="2498711" cy="320720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2" name="Заголовок 1"/>
          <p:cNvSpPr txBox="1">
            <a:spLocks/>
          </p:cNvSpPr>
          <p:nvPr/>
        </p:nvSpPr>
        <p:spPr>
          <a:xfrm rot="21165247">
            <a:off x="2324166" y="4756042"/>
            <a:ext cx="5476033" cy="1190988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Здрав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ствуй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утро!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Солнце, здравствуй!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357160">
            <a:off x="5705492" y="1165467"/>
            <a:ext cx="3318391" cy="248901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45860" y="5486914"/>
            <a:ext cx="8255229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Хорошо сидим и на всех глядим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185187">
            <a:off x="537979" y="304771"/>
            <a:ext cx="5120602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Утро начинается…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105930">
            <a:off x="7355991" y="462878"/>
            <a:ext cx="1477823" cy="220185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455355">
            <a:off x="338149" y="4543161"/>
            <a:ext cx="1596475" cy="222419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661969">
            <a:off x="277946" y="162324"/>
            <a:ext cx="1948510" cy="261011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26455">
            <a:off x="7418881" y="4306055"/>
            <a:ext cx="1607529" cy="250174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20085886">
            <a:off x="2847375" y="4239144"/>
            <a:ext cx="1615287" cy="221486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20128399">
            <a:off x="6600767" y="2508337"/>
            <a:ext cx="1536509" cy="214049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686398">
            <a:off x="5100235" y="190213"/>
            <a:ext cx="1349112" cy="186975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rot="20611637">
            <a:off x="2702127" y="178377"/>
            <a:ext cx="1570017" cy="215466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238760">
            <a:off x="5143504" y="4214818"/>
            <a:ext cx="1785950" cy="23738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20867393">
            <a:off x="214282" y="2428868"/>
            <a:ext cx="1625626" cy="222318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150415">
            <a:off x="466149" y="572562"/>
            <a:ext cx="5556229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 нас посчитали!!!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040297">
            <a:off x="1102872" y="971887"/>
            <a:ext cx="6780022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Н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 зарядку становись!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00166" y="5500702"/>
            <a:ext cx="6112333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З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аряжаемся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на день!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лагерь 2015\ВЗЯТО\SL27217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245918">
            <a:off x="395992" y="1667935"/>
            <a:ext cx="3454692" cy="3712719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79657">
            <a:off x="3929058" y="214290"/>
            <a:ext cx="3643338" cy="363948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6387" name="Picture 3" descr="F:\лагерь 2015\ВЗЯТО\SL27217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335828" flipH="1">
            <a:off x="6058396" y="3111123"/>
            <a:ext cx="2916349" cy="3613271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3500438"/>
            <a:ext cx="5000628" cy="3134824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2" descr="F:\лагерь 2015\ВЗЯТО\SAM_315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380273" flipH="1">
            <a:off x="5006400" y="689267"/>
            <a:ext cx="3660238" cy="4190009"/>
          </a:xfrm>
          <a:prstGeom prst="rect">
            <a:avLst/>
          </a:prstGeom>
          <a:noFill/>
          <a:ln w="76200">
            <a:solidFill>
              <a:srgbClr val="FFFF99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094829">
            <a:off x="1002730" y="268178"/>
            <a:ext cx="3902389" cy="3250563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лагерь 2015\ВЗЯТО\20150605_10305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642164" flipH="1">
            <a:off x="4753619" y="574734"/>
            <a:ext cx="4155314" cy="292074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0622344">
            <a:off x="4910680" y="4389947"/>
            <a:ext cx="392909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Мы поем…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0760293">
            <a:off x="4695581" y="5201955"/>
            <a:ext cx="4143405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…рисуем…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1327265">
            <a:off x="1317250" y="5503550"/>
            <a:ext cx="3714776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…пляшем…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000355">
            <a:off x="490950" y="2173309"/>
            <a:ext cx="2290806" cy="3388704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5500702"/>
            <a:ext cx="6500858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игры разные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играем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!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857620" y="274638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Эстафета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779735">
            <a:off x="6274981" y="2733732"/>
            <a:ext cx="2262824" cy="395020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1003728">
            <a:off x="2689453" y="3790103"/>
            <a:ext cx="2167413" cy="290264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016035">
            <a:off x="222293" y="298922"/>
            <a:ext cx="3787783" cy="295234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0923031">
            <a:off x="6805617" y="184268"/>
            <a:ext cx="2122415" cy="241733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 rot="21271437">
            <a:off x="357158" y="5643578"/>
            <a:ext cx="5214974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Кто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первый в душ?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5643578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ожидании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20812">
            <a:off x="328002" y="5579629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заплыву готовы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1323968">
            <a:off x="357158" y="5643578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Хорош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 водица?..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643578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Хорош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 водица…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25622" flipH="1">
            <a:off x="6446909" y="439586"/>
            <a:ext cx="2476649" cy="292138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871850" flipH="1">
            <a:off x="316933" y="1368904"/>
            <a:ext cx="2498010" cy="3280649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лагерь 2015\ВЗЯТО\SAM_315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266144">
            <a:off x="673186" y="371500"/>
            <a:ext cx="3060931" cy="348235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31650">
            <a:off x="6200774" y="298193"/>
            <a:ext cx="2623849" cy="390753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0486342">
            <a:off x="-16505" y="1206194"/>
            <a:ext cx="6385813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В каждом рисунке солнце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123935">
            <a:off x="2143108" y="4929198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Трудное задание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5643578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Хорош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 водица…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1222099">
            <a:off x="251257" y="690663"/>
            <a:ext cx="4829180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ВКУСНО!!!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5429264"/>
            <a:ext cx="7786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rgbClr val="0D15AF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 нам приходит тишина.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rgbClr val="0D15AF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Отдыхает детвора.</a:t>
            </a:r>
            <a:endParaRPr lang="ru-RU" sz="4000" b="1" spc="300" dirty="0">
              <a:ln>
                <a:solidFill>
                  <a:srgbClr val="0D15AF"/>
                </a:solidFill>
              </a:ln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69504">
            <a:off x="1170091" y="5672701"/>
            <a:ext cx="6306776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Почитаю перед сном…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1023754">
            <a:off x="1248612" y="5020093"/>
            <a:ext cx="6306776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Спят усталые девчонки…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 rot="21362867">
            <a:off x="2174339" y="5377164"/>
            <a:ext cx="6506167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Спит глазок, спит другой…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386410" y="5346536"/>
            <a:ext cx="7278197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Спят усталые мальчишки…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212">
            <a:off x="6069174" y="433179"/>
            <a:ext cx="2507952" cy="292435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7323">
            <a:off x="535026" y="930638"/>
            <a:ext cx="4337302" cy="400685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72294"/>
            <a:ext cx="4376291" cy="368154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373791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321707">
            <a:off x="2286568" y="694532"/>
            <a:ext cx="6286544" cy="1357322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«Ай, да Пушкин!»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Викторина по сказкам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230142">
            <a:off x="235829" y="172101"/>
            <a:ext cx="3451979" cy="457830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350412">
            <a:off x="5357818" y="285728"/>
            <a:ext cx="3570315" cy="456146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3314" name="Picture 2" descr="F:\лагерь 2015\ВЗЯТО\SL27224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328147">
            <a:off x="2331387" y="3475782"/>
            <a:ext cx="3114941" cy="308138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42976" y="500042"/>
            <a:ext cx="7278197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Что за прелесть эти сказки!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1041713">
            <a:off x="4029297" y="5514355"/>
            <a:ext cx="5072098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 празднику готовы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0778271">
            <a:off x="624835" y="1040163"/>
            <a:ext cx="4071966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 площади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76420">
            <a:off x="3686373" y="260705"/>
            <a:ext cx="5072098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Рисуем на асфальте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21365309">
            <a:off x="1785918" y="5643578"/>
            <a:ext cx="7000925" cy="93978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Праздничное настроение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 rot="387966">
            <a:off x="212591" y="5917563"/>
            <a:ext cx="8328202" cy="70983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FC000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</a:t>
            </a:r>
            <a:r>
              <a:rPr lang="ru-RU" sz="3600" dirty="0" smtClean="0">
                <a:latin typeface="+mj-lt"/>
                <a:ea typeface="+mj-ea"/>
                <a:cs typeface="+mj-cs"/>
              </a:rPr>
              <a:t>о дороге в библиотеку им. Н.Некрасова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122802">
            <a:off x="174612" y="823223"/>
            <a:ext cx="4312916" cy="282372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190228">
            <a:off x="4810262" y="1471073"/>
            <a:ext cx="3932206" cy="294915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374640">
            <a:off x="1966699" y="3158749"/>
            <a:ext cx="2766766" cy="3429024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172</Words>
  <Application>Microsoft Office PowerPoint</Application>
  <PresentationFormat>Экран (4:3)</PresentationFormat>
  <Paragraphs>46</Paragraphs>
  <Slides>125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125</vt:i4>
      </vt:variant>
    </vt:vector>
  </HeadingPairs>
  <TitlesOfParts>
    <vt:vector size="1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User</dc:creator>
  <cp:lastModifiedBy>User</cp:lastModifiedBy>
  <cp:revision>79</cp:revision>
  <dcterms:created xsi:type="dcterms:W3CDTF">2015-06-22T20:55:44Z</dcterms:created>
  <dcterms:modified xsi:type="dcterms:W3CDTF">2015-12-09T05:52:04Z</dcterms:modified>
</cp:coreProperties>
</file>