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6" r:id="rId6"/>
    <p:sldId id="259" r:id="rId7"/>
    <p:sldId id="260" r:id="rId8"/>
    <p:sldId id="267" r:id="rId9"/>
    <p:sldId id="268" r:id="rId10"/>
    <p:sldId id="261" r:id="rId11"/>
    <p:sldId id="262" r:id="rId12"/>
    <p:sldId id="263" r:id="rId13"/>
    <p:sldId id="269" r:id="rId14"/>
    <p:sldId id="264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6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1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5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91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95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1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9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5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2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86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23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3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E1418-4B0C-4479-BACE-2CEE305CD670}" type="datetimeFigureOut">
              <a:rPr lang="ru-RU" smtClean="0"/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88279-3F28-48F6-A3FB-7AE1B318C5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2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48" y="-156118"/>
            <a:ext cx="12421148" cy="70141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04801"/>
            <a:ext cx="9144000" cy="178076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МДОУ «Детский сад №97 комбинированного вида»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085563"/>
            <a:ext cx="8980449" cy="3172237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Зимняя игровая </a:t>
            </a:r>
          </a:p>
          <a:p>
            <a:r>
              <a:rPr lang="ru-RU" sz="5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площадка средней</a:t>
            </a:r>
          </a:p>
          <a:p>
            <a:r>
              <a:rPr lang="ru-RU" sz="5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группы №11</a:t>
            </a:r>
            <a:endParaRPr lang="ru-RU" sz="5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8202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Все получилось</a:t>
            </a:r>
            <a:endParaRPr lang="ru-RU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02180"/>
            <a:ext cx="5405846" cy="405438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56" y="2058193"/>
            <a:ext cx="5285044" cy="3963783"/>
          </a:xfrm>
        </p:spPr>
      </p:pic>
    </p:spTree>
    <p:extLst>
      <p:ext uri="{BB962C8B-B14F-4D97-AF65-F5344CB8AC3E}">
        <p14:creationId xmlns:p14="http://schemas.microsoft.com/office/powerpoint/2010/main" val="208386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0114"/>
            <a:ext cx="10515600" cy="1023257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Наш лабиринт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0" y="1393371"/>
            <a:ext cx="5332640" cy="399948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913051"/>
            <a:ext cx="5330371" cy="3997778"/>
          </a:xfrm>
        </p:spPr>
      </p:pic>
      <p:pic>
        <p:nvPicPr>
          <p:cNvPr id="6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2065451"/>
            <a:ext cx="5330371" cy="39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" y="0"/>
            <a:ext cx="121949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7355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Наша площадка поезд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5" y="1427355"/>
            <a:ext cx="5359807" cy="401985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63" y="2058193"/>
            <a:ext cx="5397137" cy="4047853"/>
          </a:xfrm>
        </p:spPr>
      </p:pic>
    </p:spTree>
    <p:extLst>
      <p:ext uri="{BB962C8B-B14F-4D97-AF65-F5344CB8AC3E}">
        <p14:creationId xmlns:p14="http://schemas.microsoft.com/office/powerpoint/2010/main" val="18766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" y="1026547"/>
            <a:ext cx="5867399" cy="4400549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365125"/>
            <a:ext cx="5863772" cy="4397829"/>
          </a:xfrm>
        </p:spPr>
      </p:pic>
    </p:spTree>
    <p:extLst>
      <p:ext uri="{BB962C8B-B14F-4D97-AF65-F5344CB8AC3E}">
        <p14:creationId xmlns:p14="http://schemas.microsoft.com/office/powerpoint/2010/main" val="193278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Наша </a:t>
            </a:r>
            <a:r>
              <a:rPr lang="ru-RU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машина и вулкан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2" y="1690688"/>
            <a:ext cx="5593231" cy="4194924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72" y="1690688"/>
            <a:ext cx="4132035" cy="3099026"/>
          </a:xfrm>
        </p:spPr>
      </p:pic>
    </p:spTree>
    <p:extLst>
      <p:ext uri="{BB962C8B-B14F-4D97-AF65-F5344CB8AC3E}">
        <p14:creationId xmlns:p14="http://schemas.microsoft.com/office/powerpoint/2010/main" val="36136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82" y="659573"/>
            <a:ext cx="4154140" cy="553885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9" y="659573"/>
            <a:ext cx="5951916" cy="4463937"/>
          </a:xfrm>
        </p:spPr>
      </p:pic>
    </p:spTree>
    <p:extLst>
      <p:ext uri="{BB962C8B-B14F-4D97-AF65-F5344CB8AC3E}">
        <p14:creationId xmlns:p14="http://schemas.microsoft.com/office/powerpoint/2010/main" val="2461013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62" y="577396"/>
            <a:ext cx="3747210" cy="499628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669586"/>
            <a:ext cx="4443894" cy="5925193"/>
          </a:xfrm>
        </p:spPr>
      </p:pic>
    </p:spTree>
    <p:extLst>
      <p:ext uri="{BB962C8B-B14F-4D97-AF65-F5344CB8AC3E}">
        <p14:creationId xmlns:p14="http://schemas.microsoft.com/office/powerpoint/2010/main" val="956302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5" y="1168174"/>
            <a:ext cx="5671608" cy="425370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487364"/>
            <a:ext cx="4267199" cy="5689599"/>
          </a:xfrm>
        </p:spPr>
      </p:pic>
    </p:spTree>
    <p:extLst>
      <p:ext uri="{BB962C8B-B14F-4D97-AF65-F5344CB8AC3E}">
        <p14:creationId xmlns:p14="http://schemas.microsoft.com/office/powerpoint/2010/main" val="121959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034" y="-178420"/>
            <a:ext cx="9768468" cy="2004045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максимальных условий для воспитательной и образовательной работы с детьми на воздухе в зимний период.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0761" y="1048215"/>
            <a:ext cx="8452624" cy="5128748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воображения детей;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укрепление здоровья детей; повышение двигательной активности;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содействие укреплению связи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с семьей;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обогащение впечатлений детей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различных форм работы;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воспитание бережного отношения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постройкам из снега.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6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401443"/>
            <a:ext cx="10515600" cy="194031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Что запланировано. План участка.</a:t>
            </a:r>
            <a:endParaRPr lang="ru-RU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1159566"/>
            <a:ext cx="9392194" cy="517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5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99624"/>
            <a:ext cx="10515600" cy="131584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Как все начиналось:</a:t>
            </a:r>
            <a:endParaRPr lang="ru-RU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553" y="1774371"/>
            <a:ext cx="4829447" cy="3622086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6" y="1315843"/>
            <a:ext cx="5440819" cy="4080614"/>
          </a:xfrm>
        </p:spPr>
      </p:pic>
    </p:spTree>
    <p:extLst>
      <p:ext uri="{BB962C8B-B14F-4D97-AF65-F5344CB8AC3E}">
        <p14:creationId xmlns:p14="http://schemas.microsoft.com/office/powerpoint/2010/main" val="15331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21" y="2688678"/>
            <a:ext cx="5301343" cy="397600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57" y="1378981"/>
            <a:ext cx="3850260" cy="513368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95" y="16966"/>
            <a:ext cx="4547276" cy="34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8" y="0"/>
            <a:ext cx="123481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Нам помогали родители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" y="1319349"/>
            <a:ext cx="5676720" cy="425754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80" y="2058194"/>
            <a:ext cx="5524320" cy="4143240"/>
          </a:xfrm>
        </p:spPr>
      </p:pic>
    </p:spTree>
    <p:extLst>
      <p:ext uri="{BB962C8B-B14F-4D97-AF65-F5344CB8AC3E}">
        <p14:creationId xmlns:p14="http://schemas.microsoft.com/office/powerpoint/2010/main" val="27949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629" y="0"/>
            <a:ext cx="124596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8421"/>
            <a:ext cx="10515600" cy="1182028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Наши заготовки</a:t>
            </a:r>
            <a:endParaRPr lang="ru-RU" sz="5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629" y="1028700"/>
            <a:ext cx="5181600" cy="38862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229" y="1194575"/>
            <a:ext cx="5181600" cy="38862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3461692"/>
            <a:ext cx="4317553" cy="32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6" y="365125"/>
            <a:ext cx="5181600" cy="38862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09" y="388144"/>
            <a:ext cx="5181600" cy="388620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4" y="3045278"/>
            <a:ext cx="4839788" cy="36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Лабиринт</a:t>
            </a:r>
            <a:endParaRPr lang="ru-RU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441" y="365125"/>
            <a:ext cx="3519334" cy="469244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" y="2179911"/>
            <a:ext cx="5181600" cy="38862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17" y="334553"/>
            <a:ext cx="3227070" cy="430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107</Words>
  <Application>Microsoft Office PowerPoint</Application>
  <PresentationFormat>Произвольный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МДОУ «Детский сад №97 комбинированного вида»</vt:lpstr>
      <vt:lpstr>Цель: создание максимальных условий для воспитательной и образовательной работы с детьми на воздухе в зимний период.</vt:lpstr>
      <vt:lpstr>Что запланировано. План участка.</vt:lpstr>
      <vt:lpstr>Как все начиналось:</vt:lpstr>
      <vt:lpstr>Презентация PowerPoint</vt:lpstr>
      <vt:lpstr>Нам помогали родители</vt:lpstr>
      <vt:lpstr>Наши заготовки</vt:lpstr>
      <vt:lpstr>Презентация PowerPoint</vt:lpstr>
      <vt:lpstr>Лабиринт</vt:lpstr>
      <vt:lpstr>Все получилось</vt:lpstr>
      <vt:lpstr>Наш лабиринт</vt:lpstr>
      <vt:lpstr>Наша площадка поезд</vt:lpstr>
      <vt:lpstr>Презентация PowerPoint</vt:lpstr>
      <vt:lpstr>Наша машина и вулкан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№97 комбинированного вида»</dc:title>
  <dc:creator>Lenovo-G500</dc:creator>
  <cp:lastModifiedBy>Воспитатель</cp:lastModifiedBy>
  <cp:revision>19</cp:revision>
  <dcterms:created xsi:type="dcterms:W3CDTF">2020-02-18T19:27:14Z</dcterms:created>
  <dcterms:modified xsi:type="dcterms:W3CDTF">2022-01-31T07:25:11Z</dcterms:modified>
</cp:coreProperties>
</file>