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9" r:id="rId4"/>
    <p:sldId id="260" r:id="rId5"/>
    <p:sldId id="263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8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-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D64A-6483-4D90-A19F-2029E42B857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F246-BC01-468B-A9BD-F4D07703C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2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D64A-6483-4D90-A19F-2029E42B857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F246-BC01-468B-A9BD-F4D07703C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43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D64A-6483-4D90-A19F-2029E42B857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F246-BC01-468B-A9BD-F4D07703C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0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D64A-6483-4D90-A19F-2029E42B857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F246-BC01-468B-A9BD-F4D07703C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22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D64A-6483-4D90-A19F-2029E42B857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F246-BC01-468B-A9BD-F4D07703C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20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D64A-6483-4D90-A19F-2029E42B857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F246-BC01-468B-A9BD-F4D07703C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0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D64A-6483-4D90-A19F-2029E42B857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F246-BC01-468B-A9BD-F4D07703C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4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D64A-6483-4D90-A19F-2029E42B857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F246-BC01-468B-A9BD-F4D07703C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02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D64A-6483-4D90-A19F-2029E42B857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F246-BC01-468B-A9BD-F4D07703C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8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D64A-6483-4D90-A19F-2029E42B857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F246-BC01-468B-A9BD-F4D07703C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27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D64A-6483-4D90-A19F-2029E42B857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F246-BC01-468B-A9BD-F4D07703C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60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8D64A-6483-4D90-A19F-2029E42B857A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9F246-BC01-468B-A9BD-F4D07703C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2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Счет до пяти. Цифры до пяти.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Воспитатель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Киреева Наталья Сергеевна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МДОУ «Детский сад №116 комбинированного вида»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388" y="6309320"/>
            <a:ext cx="648072" cy="332656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00"/>
            <a:ext cx="9144000" cy="6957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52" y="306173"/>
            <a:ext cx="5391532" cy="4855749"/>
          </a:xfrm>
          <a:prstGeom prst="rect">
            <a:avLst/>
          </a:prstGeom>
        </p:spPr>
      </p:pic>
      <p:sp>
        <p:nvSpPr>
          <p:cNvPr id="7" name="5-конечная звезда 6"/>
          <p:cNvSpPr/>
          <p:nvPr/>
        </p:nvSpPr>
        <p:spPr>
          <a:xfrm>
            <a:off x="1211956" y="3440518"/>
            <a:ext cx="1728192" cy="1800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3707904" y="5013176"/>
            <a:ext cx="1543638" cy="151216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1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6948264" y="4005064"/>
            <a:ext cx="1872208" cy="17058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3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720080" cy="288032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7596336" y="6381328"/>
            <a:ext cx="432048" cy="2880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6632"/>
            <a:ext cx="4464496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Посчитай сколько ракет летит в космосе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найди нужную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цифру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181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2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20"/>
            <a:ext cx="9310669" cy="6957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76" y="3501008"/>
            <a:ext cx="2016224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02" y="-99392"/>
            <a:ext cx="1828804" cy="22524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4" b="17622"/>
          <a:stretch/>
        </p:blipFill>
        <p:spPr>
          <a:xfrm flipV="1">
            <a:off x="1403648" y="5612824"/>
            <a:ext cx="1043608" cy="1006503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01" y="5822675"/>
            <a:ext cx="10429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1673424" y="5864709"/>
            <a:ext cx="504056" cy="50561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1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812666" y="6117518"/>
            <a:ext cx="504056" cy="4578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2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1558294"/>
            <a:ext cx="354910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Сколько белок посчитай и цифру  угадай.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20668" y="6281495"/>
            <a:ext cx="773522" cy="43204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068797" y="6261889"/>
            <a:ext cx="775489" cy="451654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884368" y="6261889"/>
            <a:ext cx="504056" cy="44974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13994"/>
            <a:ext cx="10493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вал 12"/>
          <p:cNvSpPr/>
          <p:nvPr/>
        </p:nvSpPr>
        <p:spPr>
          <a:xfrm>
            <a:off x="6418509" y="5256498"/>
            <a:ext cx="524669" cy="521466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3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93" y="4606349"/>
            <a:ext cx="10493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Овал 15"/>
          <p:cNvSpPr/>
          <p:nvPr/>
        </p:nvSpPr>
        <p:spPr>
          <a:xfrm>
            <a:off x="616633" y="4839516"/>
            <a:ext cx="504056" cy="504056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398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0648"/>
            <a:ext cx="3491880" cy="21584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895" y="4149080"/>
            <a:ext cx="3270511" cy="24170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68234"/>
            <a:ext cx="3655249" cy="3121531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2555776" y="1554970"/>
            <a:ext cx="1872208" cy="86409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1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079144" y="4989765"/>
            <a:ext cx="2304256" cy="102699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3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644008" y="3212976"/>
            <a:ext cx="2448272" cy="86409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2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66411"/>
            <a:ext cx="49079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Посчитай самолеты и найди  нужную цифру.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16417" y="6386129"/>
            <a:ext cx="576064" cy="36004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092280" y="6386129"/>
            <a:ext cx="610368" cy="36004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7734572" y="6386129"/>
            <a:ext cx="504056" cy="36004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00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662"/>
            <a:ext cx="9144000" cy="693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s://img2.freepng.ru/20180213/tce/kisspng-honey-bee-concept-education-child-vector-cartoon-bee-5a8273261ae625.34860469151849859811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44184" l="36222" r="91000">
                        <a14:foregroundMark x1="56222" y1="28469" x2="56222" y2="28469"/>
                        <a14:foregroundMark x1="56000" y1="30408" x2="56000" y2="30408"/>
                        <a14:foregroundMark x1="59111" y1="29286" x2="59111" y2="29286"/>
                        <a14:foregroundMark x1="60000" y1="31837" x2="60000" y2="31837"/>
                        <a14:foregroundMark x1="52333" y1="29082" x2="52333" y2="29082"/>
                        <a14:foregroundMark x1="49556" y1="29694" x2="49556" y2="29694"/>
                        <a14:foregroundMark x1="51889" y1="33163" x2="51889" y2="33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34" r="6899" b="54737"/>
          <a:stretch/>
        </p:blipFill>
        <p:spPr bwMode="auto">
          <a:xfrm rot="430303">
            <a:off x="6156176" y="3933056"/>
            <a:ext cx="1656184" cy="14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img2.freepng.ru/20180213/tce/kisspng-honey-bee-concept-education-child-vector-cartoon-bee-5a8273261ae625.348604691518498598110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44184" l="36222" r="91000">
                        <a14:foregroundMark x1="56222" y1="28469" x2="56222" y2="28469"/>
                        <a14:foregroundMark x1="56000" y1="30408" x2="56000" y2="30408"/>
                        <a14:foregroundMark x1="59111" y1="29286" x2="59111" y2="29286"/>
                        <a14:foregroundMark x1="60000" y1="31837" x2="60000" y2="31837"/>
                        <a14:foregroundMark x1="52333" y1="29082" x2="52333" y2="29082"/>
                        <a14:foregroundMark x1="49556" y1="29694" x2="49556" y2="29694"/>
                        <a14:foregroundMark x1="51889" y1="33163" x2="51889" y2="33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34" r="6899" b="54737"/>
          <a:stretch/>
        </p:blipFill>
        <p:spPr bwMode="auto">
          <a:xfrm rot="20494755">
            <a:off x="5762513" y="1998223"/>
            <a:ext cx="1656184" cy="14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img2.freepng.ru/20180213/tce/kisspng-honey-bee-concept-education-child-vector-cartoon-bee-5a8273261ae625.348604691518498598110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44184" l="36222" r="91000">
                        <a14:foregroundMark x1="56222" y1="28469" x2="56222" y2="28469"/>
                        <a14:foregroundMark x1="56000" y1="30408" x2="56000" y2="30408"/>
                        <a14:foregroundMark x1="59111" y1="29286" x2="59111" y2="29286"/>
                        <a14:foregroundMark x1="60000" y1="31837" x2="60000" y2="31837"/>
                        <a14:foregroundMark x1="52333" y1="29082" x2="52333" y2="29082"/>
                        <a14:foregroundMark x1="49556" y1="29694" x2="49556" y2="29694"/>
                        <a14:foregroundMark x1="51889" y1="33163" x2="51889" y2="33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34" r="6899" b="54737"/>
          <a:stretch/>
        </p:blipFill>
        <p:spPr bwMode="auto">
          <a:xfrm rot="1105245" flipH="1">
            <a:off x="718381" y="1830967"/>
            <a:ext cx="1656184" cy="14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img2.freepng.ru/20180213/tce/kisspng-honey-bee-concept-education-child-vector-cartoon-bee-5a8273261ae625.348604691518498598110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44184" l="36222" r="91000">
                        <a14:foregroundMark x1="56222" y1="28469" x2="56222" y2="28469"/>
                        <a14:foregroundMark x1="56000" y1="30408" x2="56000" y2="30408"/>
                        <a14:foregroundMark x1="59111" y1="29286" x2="59111" y2="29286"/>
                        <a14:foregroundMark x1="60000" y1="31837" x2="60000" y2="31837"/>
                        <a14:foregroundMark x1="52333" y1="29082" x2="52333" y2="29082"/>
                        <a14:foregroundMark x1="49556" y1="29694" x2="49556" y2="29694"/>
                        <a14:foregroundMark x1="51889" y1="33163" x2="51889" y2="33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34" r="6899" b="54737"/>
          <a:stretch/>
        </p:blipFill>
        <p:spPr bwMode="auto">
          <a:xfrm rot="21169697" flipH="1">
            <a:off x="2781671" y="3524532"/>
            <a:ext cx="1656184" cy="14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drasler.ru/wp-content/uploads/2019/04/%D0%9A%D0%B0%D1%80%D1%82%D0%B8%D0%BD%D0%BA%D0%B0-%D0%BE%D0%B1%D0%BB%D0%B0%D0%BA%D0%BE-%D0%B4%D0%BB%D1%8F-%D0%B4%D0%B5%D1%82%D0%B5%D0%B9-%D0%BD%D0%B0-%D0%BF%D1%80%D0%BE%D0%B7%D1%80%D0%B0%D1%87%D0%BD%D0%BE%D0%BC-%D1%84%D0%BE%D0%BD%D0%B5-%D0%BF%D0%BE%D0%B4%D0%B1%D0%BE%D1%80%D0%BA%D0%B0-%D1%80%D0%B8%D1%81%D1%83%D0%BD%D0%BA%D0%BE%D0%B2-6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6" t="47164" b="11654"/>
          <a:stretch/>
        </p:blipFill>
        <p:spPr bwMode="auto">
          <a:xfrm>
            <a:off x="1546473" y="1139310"/>
            <a:ext cx="1466293" cy="93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33" y="1122000"/>
            <a:ext cx="14636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90" y="2071983"/>
            <a:ext cx="14636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8" y="1024631"/>
            <a:ext cx="14636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9070" y="1127060"/>
            <a:ext cx="301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01165" y="1052736"/>
            <a:ext cx="301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18778" y="1976066"/>
            <a:ext cx="301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93141" y="1024631"/>
            <a:ext cx="301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4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04930" y="6309320"/>
            <a:ext cx="792932" cy="394344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7599909" y="6309320"/>
            <a:ext cx="629102" cy="394344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6595250" y="6309320"/>
            <a:ext cx="861715" cy="394344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07022" y="332656"/>
            <a:ext cx="72276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Посчитай сколько пчелок на лугу и найди нужную цифру</a:t>
            </a:r>
            <a:endParaRPr lang="ru-RU" sz="2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16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" y="1"/>
            <a:ext cx="9144000" cy="68694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2654548" cy="26545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875612"/>
            <a:ext cx="2095193" cy="1074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58" y="3947767"/>
            <a:ext cx="2843808" cy="2132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3207" flipH="1">
            <a:off x="2411760" y="936330"/>
            <a:ext cx="1898072" cy="1939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0" y="765752"/>
            <a:ext cx="1870672" cy="2280438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4254432" y="6008669"/>
            <a:ext cx="1253672" cy="704653"/>
          </a:xfrm>
          <a:prstGeom prst="ellipse">
            <a:avLst/>
          </a:prstGeom>
          <a:solidFill>
            <a:srgbClr val="D18D7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4</a:t>
            </a:r>
          </a:p>
        </p:txBody>
      </p:sp>
      <p:sp>
        <p:nvSpPr>
          <p:cNvPr id="13" name="Овал 12"/>
          <p:cNvSpPr/>
          <p:nvPr/>
        </p:nvSpPr>
        <p:spPr>
          <a:xfrm>
            <a:off x="5919996" y="5923680"/>
            <a:ext cx="1017860" cy="576422"/>
          </a:xfrm>
          <a:prstGeom prst="ellipse">
            <a:avLst/>
          </a:prstGeom>
          <a:solidFill>
            <a:srgbClr val="D18D7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4" name="Овал 13"/>
          <p:cNvSpPr/>
          <p:nvPr/>
        </p:nvSpPr>
        <p:spPr>
          <a:xfrm>
            <a:off x="7563812" y="6080623"/>
            <a:ext cx="1259880" cy="621744"/>
          </a:xfrm>
          <a:prstGeom prst="ellipse">
            <a:avLst/>
          </a:prstGeom>
          <a:solidFill>
            <a:srgbClr val="D18D7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</a:t>
            </a:r>
            <a:endParaRPr lang="ru-RU" sz="3600" b="1" dirty="0"/>
          </a:p>
        </p:txBody>
      </p:sp>
      <p:sp>
        <p:nvSpPr>
          <p:cNvPr id="16" name="Овал 15"/>
          <p:cNvSpPr/>
          <p:nvPr/>
        </p:nvSpPr>
        <p:spPr>
          <a:xfrm>
            <a:off x="2851866" y="6072783"/>
            <a:ext cx="1017860" cy="576423"/>
          </a:xfrm>
          <a:prstGeom prst="ellipse">
            <a:avLst/>
          </a:prstGeom>
          <a:solidFill>
            <a:srgbClr val="D18D7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17" name="Овал 16"/>
          <p:cNvSpPr/>
          <p:nvPr/>
        </p:nvSpPr>
        <p:spPr>
          <a:xfrm>
            <a:off x="1396846" y="6154177"/>
            <a:ext cx="1214388" cy="593471"/>
          </a:xfrm>
          <a:prstGeom prst="ellipse">
            <a:avLst/>
          </a:prstGeom>
          <a:solidFill>
            <a:srgbClr val="D18D7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9403" y="260648"/>
            <a:ext cx="35950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Посчитай рыб и </a:t>
            </a:r>
            <a:r>
              <a:rPr lang="ru-RU" sz="20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найди нужную цифру</a:t>
            </a:r>
            <a:endParaRPr lang="ru-RU" sz="2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13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80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Счет до пяти. Цифры до пяти.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79876965526</dc:creator>
  <cp:lastModifiedBy>User</cp:lastModifiedBy>
  <cp:revision>39</cp:revision>
  <dcterms:created xsi:type="dcterms:W3CDTF">2020-11-24T15:18:11Z</dcterms:created>
  <dcterms:modified xsi:type="dcterms:W3CDTF">2021-06-07T05:35:14Z</dcterms:modified>
</cp:coreProperties>
</file>