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0" r:id="rId6"/>
    <p:sldId id="259" r:id="rId7"/>
    <p:sldId id="265" r:id="rId8"/>
    <p:sldId id="264" r:id="rId9"/>
    <p:sldId id="263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Весёлые ребята. Дети. Шаблоны для презентаций. | Начал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57" y="0"/>
            <a:ext cx="912785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10" y="1142984"/>
            <a:ext cx="80010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ПРЕЗЕНТАЦИЯ</a:t>
            </a:r>
          </a:p>
          <a:p>
            <a:pPr algn="ctr"/>
            <a:r>
              <a:rPr lang="ru-RU" sz="4400" dirty="0" smtClean="0"/>
              <a:t>ЛЕПКА «ИНДЮК»</a:t>
            </a:r>
          </a:p>
          <a:p>
            <a:pPr algn="ctr"/>
            <a:r>
              <a:rPr lang="ru-RU" sz="4400" dirty="0" smtClean="0"/>
              <a:t>ДЛЯ ДЕТЕЙ ПОДГОТОВИТЕЛЬНОЙ ГРУППЫ</a:t>
            </a:r>
          </a:p>
          <a:p>
            <a:pPr algn="ctr"/>
            <a:r>
              <a:rPr lang="ru-RU" sz="2800" dirty="0" smtClean="0"/>
              <a:t>ПОДГОТОВИЛИ ВОСПИТАТЕЛИ</a:t>
            </a:r>
          </a:p>
          <a:p>
            <a:pPr algn="ctr"/>
            <a:r>
              <a:rPr lang="ru-RU" sz="2800" dirty="0" smtClean="0"/>
              <a:t>МЯСИНА О.В. И ГРИНИНА Л.Г.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Весёлые ребята. Дети. Шаблоны для презентаций. | Начал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57" y="0"/>
            <a:ext cx="9127859" cy="6858000"/>
          </a:xfrm>
          <a:prstGeom prst="rect">
            <a:avLst/>
          </a:prstGeom>
          <a:noFill/>
        </p:spPr>
      </p:pic>
      <p:pic>
        <p:nvPicPr>
          <p:cNvPr id="24578" name="Picture 2" descr="Как слепить индюка из пластилина поэтапно - шаг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28604"/>
            <a:ext cx="5786428" cy="43436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928670"/>
            <a:ext cx="3143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Пышный индюк из пластилина готов, он будет смотреться так же гармонично, если добавить зеленые и желтые краски.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Весёлые ребята. Дети. Шаблоны для презентаций. | Начал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57" y="0"/>
            <a:ext cx="912785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285860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СПАСИБО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ЗА 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ВНИМАНИЕ</a:t>
            </a:r>
            <a:r>
              <a:rPr lang="ru-RU" sz="4800" b="1" dirty="0" smtClean="0">
                <a:solidFill>
                  <a:srgbClr val="FF0000"/>
                </a:solidFill>
              </a:rPr>
              <a:t>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Весёлые ребята. Дети. Шаблоны для презентаций. | Начал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57" y="0"/>
            <a:ext cx="9127859" cy="6858000"/>
          </a:xfrm>
          <a:prstGeom prst="rect">
            <a:avLst/>
          </a:prstGeom>
          <a:noFill/>
        </p:spPr>
      </p:pic>
      <p:pic>
        <p:nvPicPr>
          <p:cNvPr id="20482" name="Picture 2" descr="Как слепить индюка из пластилина поэтапно - шаг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0"/>
            <a:ext cx="5614797" cy="421484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4429132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Подберите нужные оттенки и подготовьте стеку для плодотворной и интересной работы.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Весёлые ребята. Дети. Шаблоны для презентаций. | Начал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57" y="0"/>
            <a:ext cx="9127859" cy="6858000"/>
          </a:xfrm>
          <a:prstGeom prst="rect">
            <a:avLst/>
          </a:prstGeom>
          <a:noFill/>
        </p:spPr>
      </p:pic>
      <p:pic>
        <p:nvPicPr>
          <p:cNvPr id="15362" name="Picture 2" descr="Как слепить индюка из пластилина поэтапно - шаг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4929222" cy="37002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86380" y="1571612"/>
            <a:ext cx="32861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Скатайте начальный синий или фиолетовый шарик. Это будет центральная часть фигурки домашней птицы – туловище. Его размер, как раз, и будет определять параметры поделки.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Весёлые ребята. Дети. Шаблоны для презентаций. | Начал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57" y="0"/>
            <a:ext cx="9127859" cy="6858000"/>
          </a:xfrm>
          <a:prstGeom prst="rect">
            <a:avLst/>
          </a:prstGeom>
          <a:noFill/>
        </p:spPr>
      </p:pic>
      <p:pic>
        <p:nvPicPr>
          <p:cNvPr id="16386" name="Picture 2" descr="Как слепить индюка из пластилина поэтапно - шаг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642918"/>
            <a:ext cx="4663137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142985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Прикрепите к шарику синий выступ, а к нему – красную шею и голову, вытянув кусочек красного пластилина.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Весёлые ребята. Дети. Шаблоны для презентаций. | Начал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57" y="0"/>
            <a:ext cx="9127859" cy="6858000"/>
          </a:xfrm>
          <a:prstGeom prst="rect">
            <a:avLst/>
          </a:prstGeom>
          <a:noFill/>
        </p:spPr>
      </p:pic>
      <p:pic>
        <p:nvPicPr>
          <p:cNvPr id="17410" name="Picture 2" descr="Как слепить индюка из пластилина поэтапно - шаг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928670"/>
            <a:ext cx="6143668" cy="46118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Оформите лицевую часть – прикрепите глаза, клюв и красный длинный отросток около клюва.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Весёлые ребята. Дети. Шаблоны для презентаций. | Начал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57" y="0"/>
            <a:ext cx="9127859" cy="6858000"/>
          </a:xfrm>
          <a:prstGeom prst="rect">
            <a:avLst/>
          </a:prstGeom>
          <a:noFill/>
        </p:spPr>
      </p:pic>
      <p:pic>
        <p:nvPicPr>
          <p:cNvPr id="19458" name="Picture 2" descr="Как слепить индюка из пластилина поэтапно - шаг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4948603" cy="37147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14942" y="714357"/>
            <a:ext cx="37862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 задней части шарообразного туловища прикрепите две лепешки – коричневую и фиолетовую, чтобы получить хвост.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Весёлые ребята. Дети. Шаблоны для презентаций. | Начал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57" y="0"/>
            <a:ext cx="9127859" cy="6858000"/>
          </a:xfrm>
          <a:prstGeom prst="rect">
            <a:avLst/>
          </a:prstGeom>
          <a:noFill/>
        </p:spPr>
      </p:pic>
      <p:pic>
        <p:nvPicPr>
          <p:cNvPr id="21506" name="Picture 2" descr="Как слепить индюка из пластилина поэтапно - шаг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85728"/>
            <a:ext cx="5614798" cy="42148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42918"/>
            <a:ext cx="335755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Налепите друг на друга (немного сместив) синюю и фиолетовую лепешки. Нанесите стекой насечки по всей поверхности.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Весёлые ребята. Дети. Шаблоны для презентаций. | Начал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57" y="0"/>
            <a:ext cx="9127859" cy="6858000"/>
          </a:xfrm>
          <a:prstGeom prst="rect">
            <a:avLst/>
          </a:prstGeom>
          <a:noFill/>
        </p:spPr>
      </p:pic>
      <p:pic>
        <p:nvPicPr>
          <p:cNvPr id="22530" name="Picture 2" descr="Как слепить индюка из пластилина поэтапно - шаг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5995430" cy="45005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4429132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Сделайте хвост пышным с помощью стеки. Прикрепите крылья по бокам от туловища, направив их вниз.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Весёлые ребята. Дети. Шаблоны для презентаций. | Начал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7859" cy="6858000"/>
          </a:xfrm>
          <a:prstGeom prst="rect">
            <a:avLst/>
          </a:prstGeom>
          <a:noFill/>
        </p:spPr>
      </p:pic>
      <p:pic>
        <p:nvPicPr>
          <p:cNvPr id="23554" name="Picture 2" descr="Как слепить индюка из пластилина поэтапно - шаг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6072180" cy="45581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15074" y="1071546"/>
            <a:ext cx="29289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Напоследок, прикрепите красные лапки к брюшку фигурки, чтобы закончить облик индюка.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188</Words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Пользователь Windows</cp:lastModifiedBy>
  <cp:revision>3</cp:revision>
  <dcterms:created xsi:type="dcterms:W3CDTF">2020-04-15T11:31:54Z</dcterms:created>
  <dcterms:modified xsi:type="dcterms:W3CDTF">2020-04-15T11:54:31Z</dcterms:modified>
</cp:coreProperties>
</file>