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99" r:id="rId8"/>
    <p:sldId id="264" r:id="rId9"/>
    <p:sldId id="265" r:id="rId10"/>
    <p:sldId id="267" r:id="rId11"/>
    <p:sldId id="268" r:id="rId12"/>
    <p:sldId id="269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96" r:id="rId22"/>
    <p:sldId id="280" r:id="rId23"/>
    <p:sldId id="281" r:id="rId24"/>
    <p:sldId id="284" r:id="rId25"/>
    <p:sldId id="286" r:id="rId26"/>
    <p:sldId id="287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1327" y="2169187"/>
            <a:ext cx="54360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07.09.1989 г.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им.М.Е. Евсевьева.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/>
              <a:t>«Педагогика и методика дошкольного образования» с дополнительной специальностью «Педагогика и психология» квалификация «Организатор-методист дошкольного образования и педагог-психолог».  </a:t>
            </a:r>
          </a:p>
          <a:p>
            <a:pPr algn="just"/>
            <a:r>
              <a:rPr lang="ru-RU" sz="1400" dirty="0" smtClean="0"/>
              <a:t>Диплом КБ № </a:t>
            </a:r>
            <a:r>
              <a:rPr lang="ru-RU" sz="1400" dirty="0" smtClean="0"/>
              <a:t>50625</a:t>
            </a:r>
            <a:r>
              <a:rPr lang="ru-RU" sz="1400" dirty="0" smtClean="0"/>
              <a:t>, </a:t>
            </a:r>
            <a:r>
              <a:rPr lang="ru-RU" sz="1400" dirty="0"/>
              <a:t> </a:t>
            </a:r>
            <a:r>
              <a:rPr lang="ru-RU" sz="1400" dirty="0" smtClean="0"/>
              <a:t>30 </a:t>
            </a:r>
            <a:r>
              <a:rPr lang="ru-RU" sz="1400" dirty="0" smtClean="0"/>
              <a:t>июня 2011 г.</a:t>
            </a:r>
          </a:p>
          <a:p>
            <a:pPr algn="just"/>
            <a:r>
              <a:rPr lang="ru-RU" sz="1400" dirty="0" smtClean="0"/>
              <a:t>квалификация Магистр  по  направлению подготовки      «Педагогическое образование»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101305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0011051,06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2013 г.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8 лет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лет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№428, 25.05.2017г.</a:t>
            </a: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21.10. 2013г. 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6" name="Picture 2" descr="C:\Users\1\Pictures\Аттестация Павлова Е. С\c612468e7ca7e0e6d116f2cac8f0138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4792" y="1843038"/>
            <a:ext cx="3168352" cy="3960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43808" y="116632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83669" y="561868"/>
            <a:ext cx="7488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Павловой Екатерины Сергеевны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Инструктора по физической культуре структурного подразделения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«Детского сада №18 комбинированного вида»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«Детский сад «Радуга» комбинированного вида»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2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Наличие публикаций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1\Desktop\сканы для портфолио\DSC_2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20688"/>
            <a:ext cx="5419067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svidetelstvo-4399916-1741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320480" cy="6624736"/>
          </a:xfrm>
          <a:prstGeom prst="rect">
            <a:avLst/>
          </a:prstGeom>
          <a:noFill/>
        </p:spPr>
      </p:pic>
      <p:pic>
        <p:nvPicPr>
          <p:cNvPr id="9219" name="Picture 3" descr="C:\Users\1\Desktop\1472116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0" y="116632"/>
            <a:ext cx="4716016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AppData\Local\Temp\Rar$DI98.512\201-05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248472" cy="6624736"/>
          </a:xfrm>
          <a:prstGeom prst="rect">
            <a:avLst/>
          </a:prstGeom>
          <a:noFill/>
        </p:spPr>
      </p:pic>
      <p:pic>
        <p:nvPicPr>
          <p:cNvPr id="11267" name="Picture 3" descr="C:\Users\1\AppData\Local\Temp\Rar$DI24.512\201-05_page-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4561414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AppData\Local\Temp\Rar$DI37.217\201-05_page-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19872" cy="6237312"/>
          </a:xfrm>
          <a:prstGeom prst="rect">
            <a:avLst/>
          </a:prstGeom>
          <a:noFill/>
        </p:spPr>
      </p:pic>
      <p:pic>
        <p:nvPicPr>
          <p:cNvPr id="12291" name="Picture 3" descr="C:\Users\1\AppData\Local\Temp\Rar$DI71.217\201-05_page-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0"/>
            <a:ext cx="3168352" cy="5921896"/>
          </a:xfrm>
          <a:prstGeom prst="rect">
            <a:avLst/>
          </a:prstGeom>
          <a:noFill/>
        </p:spPr>
      </p:pic>
      <p:pic>
        <p:nvPicPr>
          <p:cNvPr id="12292" name="Picture 4" descr="C:\Users\1\AppData\Local\Temp\Rar$DI95.216\201-05_page-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0"/>
            <a:ext cx="3275856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1\Desktop\сканы для портфолио\DSC_2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03244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1\Desktop\сканы для портфолио\DSC_2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320480" cy="5184576"/>
          </a:xfrm>
          <a:prstGeom prst="rect">
            <a:avLst/>
          </a:prstGeom>
          <a:noFill/>
        </p:spPr>
      </p:pic>
      <p:pic>
        <p:nvPicPr>
          <p:cNvPr id="13316" name="Picture 4" descr="C:\Users\1\Desktop\сканы для портфолио\DSC_2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64704"/>
            <a:ext cx="453650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сканы для портфолио\DSC_2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4680520" cy="5616624"/>
          </a:xfrm>
          <a:prstGeom prst="rect">
            <a:avLst/>
          </a:prstGeom>
          <a:noFill/>
        </p:spPr>
      </p:pic>
      <p:pic>
        <p:nvPicPr>
          <p:cNvPr id="14339" name="Picture 3" descr="C:\Users\1\Desktop\сканы для портфолио\DSC_2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10445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мероприятий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1\Desktop\сканы для портфолио\DSC_2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04456" cy="5665916"/>
          </a:xfrm>
          <a:prstGeom prst="rect">
            <a:avLst/>
          </a:prstGeom>
          <a:noFill/>
        </p:spPr>
      </p:pic>
      <p:pic>
        <p:nvPicPr>
          <p:cNvPr id="15363" name="Picture 3" descr="C:\Users\1\Desktop\сканы для портфолио\DSC_2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5976" y="1052737"/>
            <a:ext cx="439248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сканы для портфолио\DSC_2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16632"/>
            <a:ext cx="4392488" cy="6624736"/>
          </a:xfrm>
          <a:prstGeom prst="rect">
            <a:avLst/>
          </a:prstGeom>
          <a:noFill/>
        </p:spPr>
      </p:pic>
      <p:pic>
        <p:nvPicPr>
          <p:cNvPr id="16388" name="Picture 4" descr="C:\Users\1\Desktop\сканы для портфолио\DSC_2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438034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сканы для портфолио\DSC_2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16632"/>
            <a:ext cx="4320479" cy="6624736"/>
          </a:xfrm>
          <a:prstGeom prst="rect">
            <a:avLst/>
          </a:prstGeom>
          <a:noFill/>
        </p:spPr>
      </p:pic>
      <p:pic>
        <p:nvPicPr>
          <p:cNvPr id="17411" name="Picture 3" descr="C:\Users\1\Desktop\сканы для портфолио\DSC_2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439248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912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Формы организации физкультурных занятий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1\Desktop\сканы для портфолио\DSC_2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4464496" cy="5854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сканы для портфолио\DSC_2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12968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\Desktop\Скан_20210126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08912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сканы для портфолио\DSC_2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574" y="188640"/>
            <a:ext cx="5072852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683624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 педагогическая работа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сканы для портфолио\DSC_2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42493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7606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 деятельности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сканы для портфолио\DSC_2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248472" cy="5904656"/>
          </a:xfrm>
          <a:prstGeom prst="rect">
            <a:avLst/>
          </a:prstGeom>
          <a:noFill/>
        </p:spPr>
      </p:pic>
      <p:pic>
        <p:nvPicPr>
          <p:cNvPr id="2051" name="Picture 3" descr="C:\Users\1\Desktop\сканы для портфолио\DSC_2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17646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каны для портфолио\DSC_2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16632"/>
            <a:ext cx="4392488" cy="6624736"/>
          </a:xfrm>
          <a:prstGeom prst="rect">
            <a:avLst/>
          </a:prstGeom>
          <a:noFill/>
        </p:spPr>
      </p:pic>
      <p:pic>
        <p:nvPicPr>
          <p:cNvPr id="3075" name="Picture 3" descr="C:\Users\1\Desktop\сканы для портфолио\DSC_2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20480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сканы для портфолио\DSC_2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48472" cy="6408712"/>
          </a:xfrm>
          <a:prstGeom prst="rect">
            <a:avLst/>
          </a:prstGeom>
          <a:noFill/>
        </p:spPr>
      </p:pic>
      <p:pic>
        <p:nvPicPr>
          <p:cNvPr id="4099" name="Picture 3" descr="C:\Users\1\Desktop\сканы для портфолио\DSC_2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4392487" cy="6436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7809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Степень осуществления просветительской функции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сканы для портфолио\DSC_2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9" y="908720"/>
            <a:ext cx="424847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77809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1\Desktop\сканы для портфолио\DSC_2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248472" cy="5760640"/>
          </a:xfrm>
          <a:prstGeom prst="rect">
            <a:avLst/>
          </a:prstGeom>
          <a:noFill/>
        </p:spPr>
      </p:pic>
      <p:pic>
        <p:nvPicPr>
          <p:cNvPr id="6150" name="Picture 6" descr="D:\С Рабочего стола\Документация\сертификаты\925410К1.1.2021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176464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68952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1\Desktop\сканы для портфолио\DSC_2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692696"/>
            <a:ext cx="4536504" cy="5976664"/>
          </a:xfrm>
          <a:prstGeom prst="rect">
            <a:avLst/>
          </a:prstGeom>
          <a:noFill/>
        </p:spPr>
      </p:pic>
      <p:pic>
        <p:nvPicPr>
          <p:cNvPr id="8195" name="Picture 3" descr="C:\Users\1\Desktop\сканы для портфолио\DSC_2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4199738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Результаты анализа текущей документации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сканы для портфолио\DSC_2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248472" cy="5832648"/>
          </a:xfrm>
          <a:prstGeom prst="rect">
            <a:avLst/>
          </a:prstGeom>
          <a:noFill/>
        </p:spPr>
      </p:pic>
      <p:pic>
        <p:nvPicPr>
          <p:cNvPr id="2051" name="Picture 3" descr="C:\Users\1\Desktop\сканы для портфолио\DSC_2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836712"/>
            <a:ext cx="424847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D:\С Рабочего стола\Документация\сертификаты\ND7EuPtbwH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145024"/>
            <a:ext cx="4608512" cy="65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0527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Эффективность организации и проведения мероприятий оздоровительного характера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сканы для портфолио\DSC_2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52736"/>
            <a:ext cx="410445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640960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 участия воспитанников  в конкурсах, выставках, турнирах,  соревнованиях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1\Desktop\сканы для портфолио\DSC_2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60851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20210203_1808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</p:spPr>
      </p:pic>
      <p:pic>
        <p:nvPicPr>
          <p:cNvPr id="5123" name="Picture 3" descr="D:\С Рабочего стола\Документация\сертификаты\iAftryTPCj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43021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 Рабочего стола\Документация\сертификаты\976228В1.1.2021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4680520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\Desktop\img20191128_11314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0" cy="6552728"/>
          </a:xfrm>
          <a:prstGeom prst="rect">
            <a:avLst/>
          </a:prstGeom>
          <a:noFill/>
        </p:spPr>
      </p:pic>
      <p:pic>
        <p:nvPicPr>
          <p:cNvPr id="9218" name="Picture 2" descr="C:\Users\1\Desktop\сканы для портфолио\DSC_2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92488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 Рабочего стола\Документация\сертификаты\20220113_111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6632"/>
            <a:ext cx="4392488" cy="6624736"/>
          </a:xfrm>
          <a:prstGeom prst="rect">
            <a:avLst/>
          </a:prstGeom>
          <a:noFill/>
        </p:spPr>
      </p:pic>
      <p:pic>
        <p:nvPicPr>
          <p:cNvPr id="7172" name="Picture 4" descr="C:\Users\1\Desktop\20220124_105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392487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653</TotalTime>
  <Words>238</Words>
  <Application>Microsoft Office PowerPoint</Application>
  <PresentationFormat>Экран (4:3)</PresentationFormat>
  <Paragraphs>31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Эркер</vt:lpstr>
      <vt:lpstr>Презентация PowerPoint</vt:lpstr>
      <vt:lpstr>1. Формы организации физкультурных занятий</vt:lpstr>
      <vt:lpstr>2. Результаты анализа текущей документации</vt:lpstr>
      <vt:lpstr>3. Эффективность организации и проведения мероприятий оздоровительного характера</vt:lpstr>
      <vt:lpstr>4. Результаты  участия воспитанников  в конкурсах, выставках, турнирах, 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</vt:lpstr>
      <vt:lpstr>Презентация PowerPoint</vt:lpstr>
      <vt:lpstr>Презентация PowerPoint</vt:lpstr>
      <vt:lpstr>7. Проведение мастер-классов, открытых занятий,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Общественно педагогическая работа</vt:lpstr>
      <vt:lpstr>9. Результаты участия в инновационной деятельности</vt:lpstr>
      <vt:lpstr>Презентация PowerPoint</vt:lpstr>
      <vt:lpstr>Презентация PowerPoint</vt:lpstr>
      <vt:lpstr>10. Степень осуществления просветительской функции</vt:lpstr>
      <vt:lpstr>11. Участие педагога в профессиональных конкурсах</vt:lpstr>
      <vt:lpstr>12. 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1</dc:creator>
  <cp:lastModifiedBy>User</cp:lastModifiedBy>
  <cp:revision>98</cp:revision>
  <dcterms:created xsi:type="dcterms:W3CDTF">2022-02-06T08:58:20Z</dcterms:created>
  <dcterms:modified xsi:type="dcterms:W3CDTF">2022-02-22T12:33:26Z</dcterms:modified>
</cp:coreProperties>
</file>