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>
      <p:cViewPr varScale="1">
        <p:scale>
          <a:sx n="77" d="100"/>
          <a:sy n="77" d="100"/>
        </p:scale>
        <p:origin x="-3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https://xn--j1ahfl.xn--p1ai/data/images/u177271/t1520589401ab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 ДО «Центр эстетического воспитания детей»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24744"/>
            <a:ext cx="6400800" cy="3384376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1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Моя педагогическая деятельность :</a:t>
            </a:r>
          </a:p>
          <a:p>
            <a:r>
              <a:rPr lang="ru-RU" sz="1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«Прежде всего воспитать человека, а уже потом - олимпийского чемпиона!»</a:t>
            </a:r>
          </a:p>
          <a:p>
            <a:r>
              <a:rPr lang="ru-RU" sz="1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(электронный </a:t>
            </a:r>
            <a:r>
              <a:rPr lang="ru-RU" sz="1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Подготовила: педагог дополнительного образования</a:t>
            </a:r>
          </a:p>
          <a:p>
            <a:r>
              <a:rPr lang="ru-RU" sz="1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Крюкова Н.И.</a:t>
            </a:r>
          </a:p>
          <a:p>
            <a:endParaRPr lang="ru-RU" dirty="0"/>
          </a:p>
        </p:txBody>
      </p:sp>
      <p:pic>
        <p:nvPicPr>
          <p:cNvPr id="4" name="Picture 7" descr="http://www.lybid-plaza.ua/fotos/object_tb3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7152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0"/>
            <a:ext cx="8229600" cy="1296144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авторских программ, методических пособий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андр\Desktop\121212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615064" cy="52562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радиопередачах(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лександр\Desktop\1231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17209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96752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мастер-классов, открытых мероприятий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лександр\Desktop\1212121777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214" y="836613"/>
            <a:ext cx="3687572" cy="5289550"/>
          </a:xfrm>
          <a:prstGeom prst="rect">
            <a:avLst/>
          </a:prstGeom>
          <a:noFill/>
        </p:spPr>
      </p:pic>
      <p:pic>
        <p:nvPicPr>
          <p:cNvPr id="6147" name="Picture 3" descr="C:\Users\александр\Desktop\12121217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24000"/>
            <a:ext cx="3717925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активность: участие в комиссиях, педагогических сообществах, в жюри, конкурсах</a:t>
            </a:r>
            <a:r>
              <a:rPr lang="ru-RU" altLang="ru-RU" b="1" dirty="0" smtClean="0">
                <a:solidFill>
                  <a:schemeClr val="accent2"/>
                </a:solidFill>
              </a:rPr>
              <a:t/>
            </a:r>
            <a:br>
              <a:rPr lang="ru-RU" alt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7170" name="Picture 2" descr="C:\Users\александр\Desktop\5555555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828474" cy="4032448"/>
          </a:xfrm>
          <a:prstGeom prst="rect">
            <a:avLst/>
          </a:prstGeom>
          <a:noFill/>
        </p:spPr>
      </p:pic>
      <p:pic>
        <p:nvPicPr>
          <p:cNvPr id="5" name="Picture 4" descr="P1040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97152"/>
            <a:ext cx="24923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:\IMG_20200721_12584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44824"/>
            <a:ext cx="2491905" cy="2088232"/>
          </a:xfrm>
          <a:prstGeom prst="rect">
            <a:avLst/>
          </a:prstGeom>
          <a:noFill/>
        </p:spPr>
      </p:pic>
      <p:pic>
        <p:nvPicPr>
          <p:cNvPr id="7172" name="Picture 4" descr="C:\Users\александр\Desktop\Лыжня 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45224"/>
            <a:ext cx="1901571" cy="1224136"/>
          </a:xfrm>
          <a:prstGeom prst="rect">
            <a:avLst/>
          </a:prstGeom>
          <a:noFill/>
        </p:spPr>
      </p:pic>
      <p:pic>
        <p:nvPicPr>
          <p:cNvPr id="7173" name="Picture 5" descr="https://xn--j1ahfl.xn--p1ai/data/images/u177271/t1520589401ab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32240" y="5301208"/>
            <a:ext cx="1872208" cy="139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лександр\Desktop\212121212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124744"/>
            <a:ext cx="2771800" cy="40406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детьми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лександр\Desktop\9999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688080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лександр\Desktop\0909090909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761512" cy="3960440"/>
          </a:xfrm>
          <a:prstGeom prst="rect">
            <a:avLst/>
          </a:prstGeom>
          <a:noFill/>
        </p:spPr>
      </p:pic>
      <p:pic>
        <p:nvPicPr>
          <p:cNvPr id="10243" name="Picture 3" descr="C:\Users\александр\Desktop\948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801489" cy="3960440"/>
          </a:xfrm>
          <a:prstGeom prst="rect">
            <a:avLst/>
          </a:prstGeom>
          <a:noFill/>
        </p:spPr>
      </p:pic>
      <p:pic>
        <p:nvPicPr>
          <p:cNvPr id="10244" name="Picture 4" descr="C:\Users\александр\Desktop\77777777777777777777777777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2808311" cy="3993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4096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александр\Desktop\88888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3502492" cy="2520280"/>
          </a:xfrm>
          <a:prstGeom prst="rect">
            <a:avLst/>
          </a:prstGeom>
          <a:noFill/>
        </p:spPr>
      </p:pic>
      <p:pic>
        <p:nvPicPr>
          <p:cNvPr id="9219" name="Picture 3" descr="F:\библиотека\сканиров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171" y="3212976"/>
            <a:ext cx="2648173" cy="3645024"/>
          </a:xfrm>
          <a:prstGeom prst="rect">
            <a:avLst/>
          </a:prstGeom>
          <a:noFill/>
        </p:spPr>
      </p:pic>
      <p:pic>
        <p:nvPicPr>
          <p:cNvPr id="6" name="Рисунок 5" descr="C:\Users\александр\Desktop\111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28083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altLang="ru-RU" b="1" u="sng" dirty="0" smtClean="0">
                <a:solidFill>
                  <a:schemeClr val="tx2"/>
                </a:solidFill>
              </a:rPr>
              <a:t>Дата рождения:</a:t>
            </a:r>
            <a:r>
              <a:rPr lang="ru-RU" altLang="ru-RU" b="1" dirty="0" smtClean="0">
                <a:solidFill>
                  <a:schemeClr val="tx2"/>
                </a:solidFill>
              </a:rPr>
              <a:t> 04.08.1957 г.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Профессиональное образование:</a:t>
            </a:r>
            <a:r>
              <a:rPr lang="ru-RU" altLang="ru-RU" b="1" dirty="0" smtClean="0">
                <a:solidFill>
                  <a:schemeClr val="tx2"/>
                </a:solidFill>
              </a:rPr>
              <a:t>  МГУ им. Н.П. Огарёва, Математик. Преподаватель.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Специальность: Математика</a:t>
            </a:r>
            <a:endParaRPr lang="ru-RU" altLang="ru-RU" b="1" dirty="0" smtClean="0">
              <a:solidFill>
                <a:schemeClr val="tx2"/>
              </a:solidFill>
            </a:endParaRP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№ диплома: Д – </a:t>
            </a:r>
            <a:r>
              <a:rPr lang="en-US" altLang="ru-RU" b="1" u="sng" dirty="0" smtClean="0">
                <a:solidFill>
                  <a:schemeClr val="tx2"/>
                </a:solidFill>
              </a:rPr>
              <a:t>I</a:t>
            </a:r>
            <a:r>
              <a:rPr lang="ru-RU" altLang="ru-RU" b="1" u="sng" dirty="0" smtClean="0">
                <a:solidFill>
                  <a:schemeClr val="tx2"/>
                </a:solidFill>
              </a:rPr>
              <a:t> №230945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Дата выдачи</a:t>
            </a:r>
            <a:r>
              <a:rPr lang="ru-RU" altLang="ru-RU" b="1" dirty="0" smtClean="0">
                <a:solidFill>
                  <a:schemeClr val="tx2"/>
                </a:solidFill>
              </a:rPr>
              <a:t>: 13.06.1979 г.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Профессиональная переподготовка: </a:t>
            </a:r>
            <a:r>
              <a:rPr lang="ru-RU" altLang="ru-RU" b="1" dirty="0" smtClean="0">
                <a:solidFill>
                  <a:schemeClr val="tx2"/>
                </a:solidFill>
              </a:rPr>
              <a:t>Государственное бюджетное учреждение дополнительного профессионального образования «Мордовский республиканский институт образования» по дополнительной профессиональной программе «Современные педагогические технологии в системе дополнительного образования детей»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№ удостоверения</a:t>
            </a:r>
            <a:r>
              <a:rPr lang="ru-RU" altLang="ru-RU" b="1" dirty="0" smtClean="0">
                <a:solidFill>
                  <a:schemeClr val="tx2"/>
                </a:solidFill>
              </a:rPr>
              <a:t>: 133100743676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Дата выдачи</a:t>
            </a:r>
            <a:r>
              <a:rPr lang="ru-RU" altLang="ru-RU" b="1" dirty="0" smtClean="0">
                <a:solidFill>
                  <a:schemeClr val="tx2"/>
                </a:solidFill>
              </a:rPr>
              <a:t>: 26.04.2019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Стаж педагогической работы :  </a:t>
            </a:r>
            <a:r>
              <a:rPr lang="ru-RU" altLang="ru-RU" b="1" dirty="0" smtClean="0">
                <a:solidFill>
                  <a:schemeClr val="tx2"/>
                </a:solidFill>
              </a:rPr>
              <a:t>41 год, в данном учреждении 13 лет.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Наличие квалификационной категории: </a:t>
            </a:r>
            <a:r>
              <a:rPr lang="ru-RU" altLang="ru-RU" b="1" dirty="0" smtClean="0">
                <a:solidFill>
                  <a:schemeClr val="tx2"/>
                </a:solidFill>
              </a:rPr>
              <a:t>высшая</a:t>
            </a:r>
          </a:p>
          <a:p>
            <a:r>
              <a:rPr lang="ru-RU" altLang="ru-RU" b="1" u="sng" dirty="0" smtClean="0">
                <a:solidFill>
                  <a:schemeClr val="tx2"/>
                </a:solidFill>
              </a:rPr>
              <a:t>Методическая проблема: </a:t>
            </a:r>
            <a:r>
              <a:rPr lang="ru-RU" altLang="ru-RU" b="1" dirty="0" smtClean="0">
                <a:solidFill>
                  <a:schemeClr val="tx2"/>
                </a:solidFill>
              </a:rPr>
              <a:t>Формирование спортивного потенциала у детей. </a:t>
            </a:r>
            <a:endParaRPr lang="ru-RU" altLang="ru-RU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altLang="ru-RU" sz="3600" b="1" i="1" dirty="0" smtClean="0">
                <a:solidFill>
                  <a:srgbClr val="FF0000"/>
                </a:solidFill>
              </a:rPr>
              <a:t>ХАРАКТЕРИСТИКА  ПРЕДСТАВЛЕНИЕ</a:t>
            </a:r>
            <a:r>
              <a:rPr lang="ru-RU" altLang="ru-RU" sz="3600" b="1" i="1" dirty="0" smtClean="0">
                <a:solidFill>
                  <a:schemeClr val="accent2"/>
                </a:solidFill>
              </a:rPr>
              <a:t/>
            </a:r>
            <a:br>
              <a:rPr lang="ru-RU" altLang="ru-RU" sz="3600" b="1" i="1" dirty="0" smtClean="0">
                <a:solidFill>
                  <a:schemeClr val="accent2"/>
                </a:solidFill>
              </a:rPr>
            </a:br>
            <a:endParaRPr lang="ru-RU" sz="3600" dirty="0"/>
          </a:p>
        </p:txBody>
      </p:sp>
      <p:pic>
        <p:nvPicPr>
          <p:cNvPr id="1026" name="Picture 2" descr="C:\Users\александр\Desktop\1!!!!!!!!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430" y="945760"/>
            <a:ext cx="3749365" cy="5326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программ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александр\Desktop\1!!!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3"/>
            <a:ext cx="3615952" cy="5112569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4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605465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инновационной (экспериментальной) деятельности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esktop\21!!!!!!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921006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90872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детей в конкурсах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ександр\Desktop\1111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666620" cy="5289550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222222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657600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5" name="Picture 7" descr="C:\Users\александр\Desktop\Диплом _ Лауреат _ Киселев Никита Серге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093889" cy="2894224"/>
          </a:xfrm>
          <a:prstGeom prst="rect">
            <a:avLst/>
          </a:prstGeom>
          <a:noFill/>
        </p:spPr>
      </p:pic>
      <p:pic>
        <p:nvPicPr>
          <p:cNvPr id="2056" name="Picture 8" descr="20190330_100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415118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лександр\Desktop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C:\Users\александр\Desktop\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лександр\Desktop\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лександр\Desktop\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573016"/>
            <a:ext cx="216024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8" name="Picture 6" descr="F:\27.02\IMG-c61fdb04b8f70f02d851e6bdd90e271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816424" cy="2862318"/>
          </a:xfrm>
          <a:prstGeom prst="rect">
            <a:avLst/>
          </a:prstGeom>
          <a:noFill/>
        </p:spPr>
      </p:pic>
      <p:pic>
        <p:nvPicPr>
          <p:cNvPr id="3079" name="Picture 7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2068293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лександр\Desktop\5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C:\Users\александр\Desktop\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21602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лександр\Desktop\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56992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лександр\Desktop\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356992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лександр\Desktop\00000000000000000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594774" cy="5112568"/>
          </a:xfrm>
          <a:prstGeom prst="rect">
            <a:avLst/>
          </a:prstGeom>
          <a:noFill/>
        </p:spPr>
      </p:pic>
      <p:pic>
        <p:nvPicPr>
          <p:cNvPr id="11267" name="Picture 3" descr="C:\Users\александр\Desktop\26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6576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184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Министерство образования Республики Мордовия МУ ДО «Центр эстетического воспитания детей»   </vt:lpstr>
      <vt:lpstr>   </vt:lpstr>
      <vt:lpstr>ХАРАКТЕРИСТИКА  ПРЕДСТАВЛЕНИЕ </vt:lpstr>
      <vt:lpstr>Реализация образовательных программ</vt:lpstr>
      <vt:lpstr>Результаты участия в инновационной (экспериментальной) деятельности </vt:lpstr>
      <vt:lpstr> Участие детей в конкурсах</vt:lpstr>
      <vt:lpstr>                                                                </vt:lpstr>
      <vt:lpstr>             </vt:lpstr>
      <vt:lpstr>Наличие публикаций</vt:lpstr>
      <vt:lpstr>Наличие авторских программ, методических пособий </vt:lpstr>
      <vt:lpstr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радиопередачах(очно)</vt:lpstr>
      <vt:lpstr>Проведение мастер-классов, открытых мероприятий </vt:lpstr>
      <vt:lpstr>Общественно-педагогическая активность: участие в комиссиях, педагогических сообществах, в жюри, конкурсах </vt:lpstr>
      <vt:lpstr>Позитивные результаты работы с детьми </vt:lpstr>
      <vt:lpstr>Участие педагога в профессиональных конкурсах</vt:lpstr>
      <vt:lpstr>Награды и поощрения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Мордовия МУ ДО «Центр эстетического воспитания детей»</dc:title>
  <dc:creator>газ</dc:creator>
  <cp:lastModifiedBy>vosp</cp:lastModifiedBy>
  <cp:revision>60</cp:revision>
  <dcterms:created xsi:type="dcterms:W3CDTF">2020-09-02T09:48:31Z</dcterms:created>
  <dcterms:modified xsi:type="dcterms:W3CDTF">2020-09-07T07:09:58Z</dcterms:modified>
</cp:coreProperties>
</file>