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53"/>
  </p:notesMasterIdLst>
  <p:sldIdLst>
    <p:sldId id="256" r:id="rId2"/>
    <p:sldId id="481" r:id="rId3"/>
    <p:sldId id="513" r:id="rId4"/>
    <p:sldId id="458" r:id="rId5"/>
    <p:sldId id="482" r:id="rId6"/>
    <p:sldId id="463" r:id="rId7"/>
    <p:sldId id="540" r:id="rId8"/>
    <p:sldId id="524" r:id="rId9"/>
    <p:sldId id="526" r:id="rId10"/>
    <p:sldId id="544" r:id="rId11"/>
    <p:sldId id="512" r:id="rId12"/>
    <p:sldId id="362" r:id="rId13"/>
    <p:sldId id="437" r:id="rId14"/>
    <p:sldId id="364" r:id="rId15"/>
    <p:sldId id="366" r:id="rId16"/>
    <p:sldId id="483" r:id="rId17"/>
    <p:sldId id="479" r:id="rId18"/>
    <p:sldId id="519" r:id="rId19"/>
    <p:sldId id="484" r:id="rId20"/>
    <p:sldId id="539" r:id="rId21"/>
    <p:sldId id="528" r:id="rId22"/>
    <p:sldId id="537" r:id="rId23"/>
    <p:sldId id="538" r:id="rId24"/>
    <p:sldId id="530" r:id="rId25"/>
    <p:sldId id="488" r:id="rId26"/>
    <p:sldId id="489" r:id="rId27"/>
    <p:sldId id="477" r:id="rId28"/>
    <p:sldId id="532" r:id="rId29"/>
    <p:sldId id="543" r:id="rId30"/>
    <p:sldId id="531" r:id="rId31"/>
    <p:sldId id="455" r:id="rId32"/>
    <p:sldId id="517" r:id="rId33"/>
    <p:sldId id="522" r:id="rId34"/>
    <p:sldId id="392" r:id="rId35"/>
    <p:sldId id="395" r:id="rId36"/>
    <p:sldId id="429" r:id="rId37"/>
    <p:sldId id="533" r:id="rId38"/>
    <p:sldId id="535" r:id="rId39"/>
    <p:sldId id="404" r:id="rId40"/>
    <p:sldId id="505" r:id="rId41"/>
    <p:sldId id="409" r:id="rId42"/>
    <p:sldId id="501" r:id="rId43"/>
    <p:sldId id="508" r:id="rId44"/>
    <p:sldId id="541" r:id="rId45"/>
    <p:sldId id="545" r:id="rId46"/>
    <p:sldId id="546" r:id="rId47"/>
    <p:sldId id="450" r:id="rId48"/>
    <p:sldId id="509" r:id="rId49"/>
    <p:sldId id="523" r:id="rId50"/>
    <p:sldId id="473" r:id="rId51"/>
    <p:sldId id="448" r:id="rId52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2593" autoAdjust="0"/>
    <p:restoredTop sz="94683" autoAdjust="0"/>
  </p:normalViewPr>
  <p:slideViewPr>
    <p:cSldViewPr>
      <p:cViewPr varScale="1">
        <p:scale>
          <a:sx n="78" d="100"/>
          <a:sy n="78" d="100"/>
        </p:scale>
        <p:origin x="60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3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4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5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6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689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7493658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10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592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947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289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6019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926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Lucida Sans Unicode" pitchFamily="32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Lucida Sans Unicode" pitchFamily="32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Lucida Sans Unicode" pitchFamily="32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2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82sar.schoolrm.ru/sveden/employees/11216/182821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539750" y="360363"/>
            <a:ext cx="8208963" cy="3779837"/>
          </a:xfrm>
          <a:ln>
            <a:solidFill>
              <a:schemeClr val="accent1"/>
            </a:solidFill>
          </a:ln>
        </p:spPr>
        <p:txBody>
          <a:bodyPr lIns="90000" tIns="46800" rIns="90000" bIns="46800"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 dirty="0" smtClean="0">
                <a:solidFill>
                  <a:srgbClr val="CC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sz="3200" i="1" dirty="0" smtClean="0">
                <a:solidFill>
                  <a:srgbClr val="CC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Министерство образования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РМ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C0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4000" i="1" dirty="0" smtClean="0">
                <a:solidFill>
                  <a:srgbClr val="CC0000"/>
                </a:solidFill>
                <a:ea typeface="Lucida Sans Unicode" pitchFamily="34" charset="0"/>
              </a:rPr>
              <a:t/>
            </a:r>
            <a:br>
              <a:rPr lang="ru-RU" sz="4000" i="1" dirty="0" smtClean="0">
                <a:solidFill>
                  <a:srgbClr val="CC0000"/>
                </a:solidFill>
                <a:ea typeface="Lucida Sans Unicode" pitchFamily="34" charset="0"/>
              </a:rPr>
            </a:br>
            <a:r>
              <a:rPr lang="ru-RU" sz="3200" dirty="0" err="1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Портфолио</a:t>
            </a:r>
            <a:r>
              <a:rPr lang="ru-RU" sz="2800" i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Долговой Татьяны Васильевны, </a:t>
            </a:r>
            <a:br>
              <a:rPr lang="ru-RU" sz="2400" i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воспитателя МАДОУ «Детский сад №82 комбинированного вида», г.о. Саранск</a:t>
            </a:r>
            <a:r>
              <a:rPr lang="ru-RU" sz="2800" i="1" dirty="0" smtClean="0">
                <a:solidFill>
                  <a:srgbClr val="000099"/>
                </a:solidFill>
                <a:ea typeface="Lucida Sans Unicode" pitchFamily="34" charset="0"/>
              </a:rPr>
              <a:t/>
            </a:r>
            <a:br>
              <a:rPr lang="ru-RU" sz="2800" i="1" dirty="0" smtClean="0">
                <a:solidFill>
                  <a:srgbClr val="000099"/>
                </a:solidFill>
                <a:ea typeface="Lucida Sans Unicode" pitchFamily="34" charset="0"/>
              </a:rPr>
            </a:br>
            <a:r>
              <a:rPr lang="ru-RU" sz="2800" i="1" dirty="0" smtClean="0">
                <a:solidFill>
                  <a:srgbClr val="000099"/>
                </a:solidFill>
                <a:ea typeface="Lucida Sans Unicode" pitchFamily="34" charset="0"/>
              </a:rPr>
              <a:t/>
            </a:r>
            <a:br>
              <a:rPr lang="ru-RU" sz="2800" i="1" dirty="0" smtClean="0">
                <a:solidFill>
                  <a:srgbClr val="000099"/>
                </a:solidFill>
                <a:ea typeface="Lucida Sans Unicode" pitchFamily="34" charset="0"/>
              </a:rPr>
            </a:br>
            <a:endParaRPr lang="ru-RU" sz="2800" i="1" dirty="0" smtClean="0">
              <a:solidFill>
                <a:srgbClr val="000099"/>
              </a:solidFill>
              <a:ea typeface="Lucida Sans Unicode" pitchFamily="34" charset="0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771775" y="3500438"/>
            <a:ext cx="6372225" cy="3168650"/>
          </a:xfrm>
        </p:spPr>
        <p:txBody>
          <a:bodyPr lIns="90000" tIns="46800" rIns="90000" bIns="46800"/>
          <a:lstStyle/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 </a:t>
            </a:r>
            <a:r>
              <a:rPr lang="ru-RU" sz="1600" b="1" dirty="0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Lucida Sans Unicode" pitchFamily="34" charset="0"/>
              </a:rPr>
              <a:t>Дата рождения: 16.08.1981 г.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Lucida Sans Unicode" pitchFamily="34" charset="0"/>
              </a:rPr>
              <a:t> Профессиональное образование: высшее,  2003г, МГПИ   им.М.    </a:t>
            </a:r>
            <a:r>
              <a:rPr lang="ru-RU" sz="1600" b="1" dirty="0" err="1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Lucida Sans Unicode" pitchFamily="34" charset="0"/>
              </a:rPr>
              <a:t>Е.Евсевьева</a:t>
            </a:r>
            <a:r>
              <a:rPr lang="ru-RU" sz="1600" b="1" dirty="0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Lucida Sans Unicode" pitchFamily="34" charset="0"/>
              </a:rPr>
              <a:t>    по специальности  «Олигофренопедагогика»,  с дополнительной  специальностью«Психология», квалификация «</a:t>
            </a:r>
            <a:r>
              <a:rPr lang="ru-RU" sz="1600" b="1" dirty="0" err="1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Lucida Sans Unicode" pitchFamily="34" charset="0"/>
              </a:rPr>
              <a:t>Олигофренопедагог</a:t>
            </a:r>
            <a:r>
              <a:rPr lang="ru-RU" sz="1600" b="1" dirty="0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Lucida Sans Unicode" pitchFamily="34" charset="0"/>
              </a:rPr>
              <a:t>, педагог – психолог»</a:t>
            </a:r>
          </a:p>
          <a:p>
            <a:pPr marL="0" indent="0" eaLnBrk="1">
              <a:lnSpc>
                <a:spcPct val="10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ln w="1905"/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Профессиональная переподготовка:  30.12.2016г, ГБОУ ДПО (ПК) С «Мордовский республиканский институт образования»</a:t>
            </a:r>
            <a:r>
              <a:rPr lang="ru-RU" sz="1600" b="1" dirty="0" smtClean="0">
                <a:ln w="1905"/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smtClean="0">
                <a:ln w="1905"/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программе «Педагогика и методика дошкольного образования».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Lucida Sans Unicode" pitchFamily="34" charset="0"/>
              </a:rPr>
              <a:t>Стаж педагогической работы (по специальности): 13 лет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Lucida Sans Unicode" pitchFamily="34" charset="0"/>
              </a:rPr>
              <a:t>Общий трудовой стаж: 19лет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Lucida Sans Unicode" pitchFamily="34" charset="0"/>
              </a:rPr>
              <a:t>Квалификационная категория: высшая кв.категория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Lucida Sans Unicode" pitchFamily="34" charset="0"/>
              </a:rPr>
              <a:t>Дата последней аттестации: 25.11.2016г.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Lucida Sans Unicode" pitchFamily="34" charset="0"/>
              </a:rPr>
              <a:t>Занимаемая должность: воспитатель </a:t>
            </a:r>
          </a:p>
        </p:txBody>
      </p:sp>
      <p:pic>
        <p:nvPicPr>
          <p:cNvPr id="4" name="Picture 1" descr="C:\Users\1\Downloads\dsc_65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501008"/>
            <a:ext cx="2160240" cy="302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Татьяна\Desktop\Изображ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626" y="548680"/>
            <a:ext cx="4292382" cy="5904656"/>
          </a:xfrm>
          <a:prstGeom prst="rect">
            <a:avLst/>
          </a:prstGeom>
          <a:noFill/>
        </p:spPr>
      </p:pic>
      <p:pic>
        <p:nvPicPr>
          <p:cNvPr id="3" name="Picture 4" descr="C:\Users\Татьяна\Desktop\Изображение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9116" y="548680"/>
            <a:ext cx="4187690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Наличие публикаций, включая интернет - публикации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Казакова, Моисеева, Долгова\276123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4680520" cy="4680520"/>
          </a:xfrm>
          <a:prstGeom prst="rect">
            <a:avLst/>
          </a:prstGeom>
          <a:noFill/>
        </p:spPr>
      </p:pic>
      <p:pic>
        <p:nvPicPr>
          <p:cNvPr id="4" name="Picture 4" descr="C:\Users\1\Desktop\новые\450813-015-016-se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700808"/>
            <a:ext cx="349557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тьяна\Desktop\скан2021год\IMG_000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4032448" cy="5704704"/>
          </a:xfrm>
          <a:prstGeom prst="rect">
            <a:avLst/>
          </a:prstGeom>
          <a:noFill/>
        </p:spPr>
      </p:pic>
      <p:pic>
        <p:nvPicPr>
          <p:cNvPr id="2051" name="Picture 3" descr="C:\Users\Татьяна\Desktop\скан2021год\IMG_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4664"/>
            <a:ext cx="4034965" cy="5706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\Desktop\_62445385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644" y="476672"/>
            <a:ext cx="4177532" cy="5904656"/>
          </a:xfrm>
          <a:prstGeom prst="rect">
            <a:avLst/>
          </a:prstGeom>
          <a:noFill/>
        </p:spPr>
      </p:pic>
      <p:pic>
        <p:nvPicPr>
          <p:cNvPr id="1027" name="Picture 3" descr="C:\Users\Татьяна\Desktop\1185130894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76672"/>
            <a:ext cx="4177533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Татьяна\Desktop\1185130894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677" y="620688"/>
            <a:ext cx="4062331" cy="5741826"/>
          </a:xfrm>
          <a:prstGeom prst="rect">
            <a:avLst/>
          </a:prstGeom>
          <a:noFill/>
        </p:spPr>
      </p:pic>
      <p:pic>
        <p:nvPicPr>
          <p:cNvPr id="4" name="Picture 2" descr="C:\Users\Татьяна\Desktop\1585840700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692695"/>
            <a:ext cx="3960440" cy="55978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Татьяна\Desktop\ААТ НОВАЯ\2021_05_26\IMG_0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3350" y="1809486"/>
            <a:ext cx="3254833" cy="46040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Татьяна\Desktop\_220419542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4067755" cy="5749267"/>
          </a:xfrm>
          <a:prstGeom prst="rect">
            <a:avLst/>
          </a:prstGeom>
          <a:noFill/>
        </p:spPr>
      </p:pic>
      <p:pic>
        <p:nvPicPr>
          <p:cNvPr id="4" name="Picture 3" descr="C:\Users\Татьяна\Desktop\1595305674_pages-to-jpg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20688"/>
            <a:ext cx="3888432" cy="5712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5508104" y="2564903"/>
            <a:ext cx="2264296" cy="1368921"/>
          </a:xfrm>
        </p:spPr>
        <p:txBody>
          <a:bodyPr/>
          <a:lstStyle/>
          <a:p>
            <a:endParaRPr lang="ru-RU" sz="2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r="2851" b="2539"/>
          <a:stretch>
            <a:fillRect/>
          </a:stretch>
        </p:blipFill>
        <p:spPr bwMode="auto">
          <a:xfrm>
            <a:off x="611559" y="548680"/>
            <a:ext cx="4031267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Татьяна\Desktop\tatyana_dolgova_izm\Татьяна Долгова изм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507444"/>
            <a:ext cx="3888432" cy="5873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:\img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188640"/>
            <a:ext cx="4226051" cy="6408712"/>
          </a:xfrm>
          <a:prstGeom prst="rect">
            <a:avLst/>
          </a:prstGeom>
          <a:noFill/>
        </p:spPr>
      </p:pic>
      <p:pic>
        <p:nvPicPr>
          <p:cNvPr id="4" name="Picture 2" descr="E:\порт\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15019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Татьяна\Desktop\ссс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700808"/>
            <a:ext cx="2719996" cy="3846476"/>
          </a:xfrm>
          <a:prstGeom prst="rect">
            <a:avLst/>
          </a:prstGeom>
          <a:noFill/>
        </p:spPr>
      </p:pic>
      <p:pic>
        <p:nvPicPr>
          <p:cNvPr id="1027" name="Picture 3" descr="C:\Users\Татьяна\Desktop\ссс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700808"/>
            <a:ext cx="2749665" cy="3888432"/>
          </a:xfrm>
          <a:prstGeom prst="rect">
            <a:avLst/>
          </a:prstGeom>
          <a:noFill/>
        </p:spPr>
      </p:pic>
      <p:pic>
        <p:nvPicPr>
          <p:cNvPr id="2" name="Picture 2" descr="C:\Users\Татьяна\Desktop\Новая папка (7)\img3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700807"/>
            <a:ext cx="2808312" cy="38642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собственного инновационного педагогического опыта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51520" y="1628800"/>
            <a:ext cx="8568952" cy="4506912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Долговой Татьяны Васильевны </a:t>
            </a:r>
          </a:p>
          <a:p>
            <a:pPr algn="ctr">
              <a:buNone/>
            </a:pPr>
            <a:r>
              <a:rPr lang="en-US" sz="2000" b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МАДОУ «Детский сад №82 комбинированного вида»</a:t>
            </a:r>
          </a:p>
          <a:p>
            <a:pPr algn="ctr">
              <a:buNone/>
            </a:pPr>
            <a:endParaRPr lang="ru-RU" sz="2200" b="1" dirty="0" smtClean="0">
              <a:solidFill>
                <a:schemeClr val="accent3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sz="22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«Развитие коммуникативных способностей детей дошкольного возраста при приобщении к истокам национальной культуры через художественное творчество»</a:t>
            </a:r>
          </a:p>
          <a:p>
            <a:pPr algn="ctr">
              <a:buNone/>
            </a:pPr>
            <a:endParaRPr lang="ru-RU" sz="22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22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https://ds82sar.schoolrm.ru/sveden/employees/11216/182821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lang="ru-RU" sz="22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кристина\3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r="4841"/>
          <a:stretch>
            <a:fillRect/>
          </a:stretch>
        </p:blipFill>
        <p:spPr bwMode="auto">
          <a:xfrm>
            <a:off x="2771800" y="332656"/>
            <a:ext cx="4303712" cy="6207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633116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6.Выступления на научно – практических конференциях, семинарах; проведение открытых занятий, мастер-классов, мероприятий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Татьяна\Desktop\2021_05_26\IMG_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74672"/>
            <a:ext cx="3384376" cy="4787255"/>
          </a:xfrm>
          <a:prstGeom prst="rect">
            <a:avLst/>
          </a:prstGeom>
          <a:noFill/>
        </p:spPr>
      </p:pic>
      <p:pic>
        <p:nvPicPr>
          <p:cNvPr id="7172" name="Picture 4" descr="C:\Users\Татьяна\Desktop\2021_05_26\IMG_0007.jpg"/>
          <p:cNvPicPr>
            <a:picLocks noChangeAspect="1" noChangeArrowheads="1"/>
          </p:cNvPicPr>
          <p:nvPr/>
        </p:nvPicPr>
        <p:blipFill>
          <a:blip r:embed="rId3" cstate="print"/>
          <a:srcRect l="5769" r="-1923"/>
          <a:stretch>
            <a:fillRect/>
          </a:stretch>
        </p:blipFill>
        <p:spPr bwMode="auto">
          <a:xfrm>
            <a:off x="5076056" y="1844824"/>
            <a:ext cx="3261384" cy="4797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Татьяна\Desktop\скан2021год\IMG_001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106" y="620688"/>
            <a:ext cx="3919554" cy="5544616"/>
          </a:xfrm>
          <a:prstGeom prst="rect">
            <a:avLst/>
          </a:prstGeom>
          <a:noFill/>
        </p:spPr>
      </p:pic>
      <p:pic>
        <p:nvPicPr>
          <p:cNvPr id="5" name="Picture 4" descr="C:\Users\Татьяна\Desktop\скан2021год\IMG_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7741" y="620688"/>
            <a:ext cx="3920771" cy="554461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Татьяна\Desktop\скан2021год\IMG_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205288" cy="5949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" name="Picture 2" descr="C:\Users\Татьяна\Desktop\скан2021год\IMG_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8386" y="265942"/>
            <a:ext cx="4222074" cy="5971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t="20303" r="2351" b="14490"/>
          <a:stretch>
            <a:fillRect/>
          </a:stretch>
        </p:blipFill>
        <p:spPr bwMode="auto">
          <a:xfrm>
            <a:off x="971600" y="908720"/>
            <a:ext cx="3910784" cy="5543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8192" y="908720"/>
            <a:ext cx="384508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1\Desktop\скан.кристина\сертификат.jpg"/>
          <p:cNvPicPr>
            <a:picLocks noChangeAspect="1" noChangeArrowheads="1"/>
          </p:cNvPicPr>
          <p:nvPr/>
        </p:nvPicPr>
        <p:blipFill>
          <a:blip r:embed="rId2" cstate="print"/>
          <a:srcRect t="2342"/>
          <a:stretch>
            <a:fillRect/>
          </a:stretch>
        </p:blipFill>
        <p:spPr bwMode="auto">
          <a:xfrm>
            <a:off x="179512" y="476672"/>
            <a:ext cx="4283968" cy="3053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" name="Рисунок 2" descr="C:\Users\Татьяна\Desktop\Screenshot_20210416_103824_com.huawei.photos.jpg"/>
          <p:cNvPicPr/>
          <p:nvPr/>
        </p:nvPicPr>
        <p:blipFill>
          <a:blip r:embed="rId3" cstate="print"/>
          <a:srcRect t="36797" b="30436"/>
          <a:stretch>
            <a:fillRect/>
          </a:stretch>
        </p:blipFill>
        <p:spPr bwMode="auto">
          <a:xfrm>
            <a:off x="4644008" y="476672"/>
            <a:ext cx="4320480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C:\Users\Татьяна\Desktop\1417099230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645024"/>
            <a:ext cx="4071134" cy="2880320"/>
          </a:xfrm>
          <a:prstGeom prst="rect">
            <a:avLst/>
          </a:prstGeom>
          <a:noFill/>
        </p:spPr>
      </p:pic>
      <p:pic>
        <p:nvPicPr>
          <p:cNvPr id="5" name="Picture 3" descr="C:\Users\Татьяна\Desktop\1508465522_pages-to-jpg-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573016"/>
            <a:ext cx="4176464" cy="29549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Татьяна\Desktop\_1501539229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7"/>
            <a:ext cx="3744416" cy="5295619"/>
          </a:xfrm>
          <a:prstGeom prst="rect">
            <a:avLst/>
          </a:prstGeom>
          <a:noFill/>
        </p:spPr>
      </p:pic>
      <p:pic>
        <p:nvPicPr>
          <p:cNvPr id="2050" name="Picture 2" descr="C:\Users\Татьяна\Desktop\Новая папка (7)\img3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88640"/>
            <a:ext cx="2264529" cy="3116040"/>
          </a:xfrm>
          <a:prstGeom prst="rect">
            <a:avLst/>
          </a:prstGeom>
          <a:noFill/>
        </p:spPr>
      </p:pic>
      <p:pic>
        <p:nvPicPr>
          <p:cNvPr id="2051" name="Picture 3" descr="C:\Users\Татьяна\Desktop\Новая папка (7)\img3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260648"/>
            <a:ext cx="2232248" cy="3071620"/>
          </a:xfrm>
          <a:prstGeom prst="rect">
            <a:avLst/>
          </a:prstGeom>
          <a:noFill/>
        </p:spPr>
      </p:pic>
      <p:pic>
        <p:nvPicPr>
          <p:cNvPr id="2052" name="Picture 4" descr="C:\Users\Татьяна\Desktop\Новая папка (7)\img369.jpg"/>
          <p:cNvPicPr>
            <a:picLocks noChangeAspect="1" noChangeArrowheads="1"/>
          </p:cNvPicPr>
          <p:nvPr/>
        </p:nvPicPr>
        <p:blipFill>
          <a:blip r:embed="rId5" cstate="print"/>
          <a:srcRect r="2384"/>
          <a:stretch>
            <a:fillRect/>
          </a:stretch>
        </p:blipFill>
        <p:spPr bwMode="auto">
          <a:xfrm>
            <a:off x="5652120" y="3501008"/>
            <a:ext cx="2160240" cy="30451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Татьяна\Desktop\_367551334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3456384" cy="375423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700808"/>
            <a:ext cx="4990506" cy="344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Татьяна\Desktop\Сертификаты ЕПЧ 82 Долгова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19606"/>
            <a:ext cx="3744416" cy="5295618"/>
          </a:xfrm>
          <a:prstGeom prst="rect">
            <a:avLst/>
          </a:prstGeom>
          <a:noFill/>
        </p:spPr>
      </p:pic>
      <p:pic>
        <p:nvPicPr>
          <p:cNvPr id="2050" name="Picture 2" descr="C:\Users\Татьяна\Desktop\ААТ НОВАЯ\tatyana_dolgova_izm\Татьяна Долгова изм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6848" y="2132856"/>
            <a:ext cx="4797152" cy="32314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Татьяна\Desktop\IMG-61b475c57626e300ab7df8e772ccc3ff-V.jpg"/>
          <p:cNvPicPr>
            <a:picLocks noChangeAspect="1" noChangeArrowheads="1"/>
          </p:cNvPicPr>
          <p:nvPr/>
        </p:nvPicPr>
        <p:blipFill>
          <a:blip r:embed="rId2" cstate="print"/>
          <a:srcRect t="6442" r="1754" b="11105"/>
          <a:stretch>
            <a:fillRect/>
          </a:stretch>
        </p:blipFill>
        <p:spPr bwMode="auto">
          <a:xfrm>
            <a:off x="539552" y="620688"/>
            <a:ext cx="4032448" cy="5832648"/>
          </a:xfrm>
          <a:prstGeom prst="rect">
            <a:avLst/>
          </a:prstGeom>
          <a:noFill/>
        </p:spPr>
      </p:pic>
      <p:pic>
        <p:nvPicPr>
          <p:cNvPr id="3075" name="Picture 3" descr="C:\Users\Татьяна\Desktop\IMG-51e5fef57bb65d37e0bc7643d2f34963-V.jpg"/>
          <p:cNvPicPr>
            <a:picLocks noChangeAspect="1" noChangeArrowheads="1"/>
          </p:cNvPicPr>
          <p:nvPr/>
        </p:nvPicPr>
        <p:blipFill>
          <a:blip r:embed="rId3" cstate="print"/>
          <a:srcRect t="3821" r="4263" b="15935"/>
          <a:stretch>
            <a:fillRect/>
          </a:stretch>
        </p:blipFill>
        <p:spPr bwMode="auto">
          <a:xfrm>
            <a:off x="4860032" y="692696"/>
            <a:ext cx="4007530" cy="57405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\Desktop\2021_05_26\IMG_000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76672"/>
            <a:ext cx="4392488" cy="62138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Татьяна\Desktop\2021_05_26\IMG_0009.jpg"/>
          <p:cNvPicPr>
            <a:picLocks noChangeAspect="1" noChangeArrowheads="1"/>
          </p:cNvPicPr>
          <p:nvPr/>
        </p:nvPicPr>
        <p:blipFill>
          <a:blip r:embed="rId2" cstate="print"/>
          <a:srcRect l="5085"/>
          <a:stretch>
            <a:fillRect/>
          </a:stretch>
        </p:blipFill>
        <p:spPr bwMode="auto">
          <a:xfrm>
            <a:off x="467545" y="692696"/>
            <a:ext cx="3971970" cy="5918592"/>
          </a:xfrm>
          <a:prstGeom prst="rect">
            <a:avLst/>
          </a:prstGeom>
          <a:noFill/>
        </p:spPr>
      </p:pic>
      <p:pic>
        <p:nvPicPr>
          <p:cNvPr id="9219" name="Picture 3" descr="C:\Users\Татьяна\Desktop\2021_05_26\IMG_0010.jpg"/>
          <p:cNvPicPr>
            <a:picLocks noChangeAspect="1" noChangeArrowheads="1"/>
          </p:cNvPicPr>
          <p:nvPr/>
        </p:nvPicPr>
        <p:blipFill>
          <a:blip r:embed="rId3" cstate="print"/>
          <a:srcRect l="2021"/>
          <a:stretch>
            <a:fillRect/>
          </a:stretch>
        </p:blipFill>
        <p:spPr bwMode="auto">
          <a:xfrm>
            <a:off x="4644008" y="724631"/>
            <a:ext cx="4068425" cy="58727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7.Проведение открытых занятий, мастер – классов, мероприятий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Татьяна\Desktop\2021_05_26\IMG_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3351" y="1628800"/>
            <a:ext cx="3382570" cy="4784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Татьяна\Desktop\_1014038156_page-000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772816"/>
            <a:ext cx="4867029" cy="3441129"/>
          </a:xfrm>
          <a:prstGeom prst="rect">
            <a:avLst/>
          </a:prstGeom>
          <a:noFill/>
        </p:spPr>
      </p:pic>
      <p:pic>
        <p:nvPicPr>
          <p:cNvPr id="7" name="Picture 2" descr="C:\Users\Татьяна\Desktop\Сертификаты ЕПЧ 82 Долгова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3638952" cy="514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Татьяна\Desktop\скан2021год\IMG_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404664"/>
            <a:ext cx="4062253" cy="57461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59632" y="332656"/>
            <a:ext cx="6530231" cy="1675532"/>
          </a:xfrm>
          <a:noFill/>
        </p:spPr>
        <p:txBody>
          <a:bodyPr lIns="90000" tIns="46800" rIns="90000" bIns="46800"/>
          <a:lstStyle/>
          <a:p>
            <a:pPr eaLnBrk="1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sz="2800" dirty="0" smtClean="0">
                <a:solidFill>
                  <a:srgbClr val="A5002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8. Экспертная деятельность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9.Общественная активность педагога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Татьяна\Desktop\2021_05_26\IMG_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464" y="1522322"/>
            <a:ext cx="3486008" cy="4931014"/>
          </a:xfrm>
          <a:prstGeom prst="rect">
            <a:avLst/>
          </a:prstGeom>
          <a:noFill/>
        </p:spPr>
      </p:pic>
      <p:pic>
        <p:nvPicPr>
          <p:cNvPr id="11266" name="Picture 2" descr="C:\Users\Татьяна\Desktop\2021_05_26\IMG_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556792"/>
            <a:ext cx="3462114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Татьяна\Desktop\2021_05_26\IMG_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3984052" cy="5634732"/>
          </a:xfrm>
          <a:prstGeom prst="rect">
            <a:avLst/>
          </a:prstGeom>
          <a:noFill/>
        </p:spPr>
      </p:pic>
      <p:pic>
        <p:nvPicPr>
          <p:cNvPr id="10244" name="Picture 4" descr="C:\Users\Татьяна\Desktop\2021_05_26\IMG_0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6750" y="620688"/>
            <a:ext cx="3967738" cy="56645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Татьяна\Desktop\2021_05_26\IMG_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620688"/>
            <a:ext cx="4123989" cy="5832648"/>
          </a:xfrm>
          <a:prstGeom prst="rect">
            <a:avLst/>
          </a:prstGeom>
          <a:noFill/>
        </p:spPr>
      </p:pic>
      <p:pic>
        <p:nvPicPr>
          <p:cNvPr id="12291" name="Picture 3" descr="C:\Users\Татьяна\Desktop\2021_05_26\IMG_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9300" y="620688"/>
            <a:ext cx="4123989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10.Позитивные результаты с воспитанниками</a:t>
            </a:r>
            <a:endParaRPr lang="ru-RU" sz="2800" dirty="0"/>
          </a:p>
        </p:txBody>
      </p:sp>
      <p:pic>
        <p:nvPicPr>
          <p:cNvPr id="13314" name="Picture 2" descr="C:\Users\Татьяна\Desktop\2021_05_26\IMG_0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3528392" cy="4889111"/>
          </a:xfrm>
          <a:prstGeom prst="rect">
            <a:avLst/>
          </a:prstGeom>
          <a:noFill/>
        </p:spPr>
      </p:pic>
      <p:pic>
        <p:nvPicPr>
          <p:cNvPr id="13315" name="Picture 3" descr="C:\Users\Татьяна\Desktop\2021_05_26\IMG_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23332"/>
            <a:ext cx="3600400" cy="4888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Татьяна\Desktop\2021_05_26\IMG_0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3528392" cy="4990967"/>
          </a:xfrm>
          <a:prstGeom prst="rect">
            <a:avLst/>
          </a:prstGeom>
          <a:noFill/>
        </p:spPr>
      </p:pic>
      <p:pic>
        <p:nvPicPr>
          <p:cNvPr id="14339" name="Picture 3" descr="C:\Users\Татьяна\Desktop\2021_05_26\IMG_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9412" y="1484784"/>
            <a:ext cx="3513028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деятельности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Андрей\Desktop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1412776"/>
            <a:ext cx="3978165" cy="5157192"/>
          </a:xfrm>
          <a:prstGeom prst="rect">
            <a:avLst/>
          </a:prstGeom>
          <a:noFill/>
        </p:spPr>
      </p:pic>
      <p:pic>
        <p:nvPicPr>
          <p:cNvPr id="7" name="Picture 3" descr="C:\Users\Андрей\Desktop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12776"/>
            <a:ext cx="3842352" cy="5157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12.Работа с детьми из социально -неблагополучных семей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Татьяна\Desktop\2021_05_26\IMG_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60"/>
          <a:stretch>
            <a:fillRect/>
          </a:stretch>
        </p:blipFill>
        <p:spPr bwMode="auto">
          <a:xfrm>
            <a:off x="5244129" y="1557999"/>
            <a:ext cx="3432327" cy="4967345"/>
          </a:xfrm>
          <a:prstGeom prst="rect">
            <a:avLst/>
          </a:prstGeom>
          <a:noFill/>
        </p:spPr>
      </p:pic>
      <p:pic>
        <p:nvPicPr>
          <p:cNvPr id="15363" name="Picture 3" descr="C:\Users\Татьяна\Desktop\2021_05_26\IMG_0013.jpg"/>
          <p:cNvPicPr>
            <a:picLocks noChangeAspect="1" noChangeArrowheads="1"/>
          </p:cNvPicPr>
          <p:nvPr/>
        </p:nvPicPr>
        <p:blipFill>
          <a:blip r:embed="rId3" cstate="print"/>
          <a:srcRect l="2061"/>
          <a:stretch>
            <a:fillRect/>
          </a:stretch>
        </p:blipFill>
        <p:spPr bwMode="auto">
          <a:xfrm>
            <a:off x="1187624" y="1556792"/>
            <a:ext cx="3471522" cy="5013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 descr="C:\Users\Татьяна\Desktop\_1479864192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28800"/>
            <a:ext cx="3456384" cy="4885171"/>
          </a:xfrm>
          <a:prstGeom prst="rect">
            <a:avLst/>
          </a:prstGeom>
          <a:noFill/>
        </p:spPr>
      </p:pic>
      <p:pic>
        <p:nvPicPr>
          <p:cNvPr id="12" name="Picture 2" descr="C:\Users\Татьяна\Desktop\244329351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2276" y="1699880"/>
            <a:ext cx="3414140" cy="482546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кристина\диплом2.jpg"/>
          <p:cNvPicPr>
            <a:picLocks noChangeAspect="1" noChangeArrowheads="1"/>
          </p:cNvPicPr>
          <p:nvPr/>
        </p:nvPicPr>
        <p:blipFill>
          <a:blip r:embed="rId2" cstate="print"/>
          <a:srcRect r="2470"/>
          <a:stretch>
            <a:fillRect/>
          </a:stretch>
        </p:blipFill>
        <p:spPr bwMode="auto">
          <a:xfrm>
            <a:off x="539552" y="692696"/>
            <a:ext cx="4243011" cy="5971230"/>
          </a:xfrm>
          <a:prstGeom prst="rect">
            <a:avLst/>
          </a:prstGeom>
          <a:noFill/>
        </p:spPr>
      </p:pic>
      <p:pic>
        <p:nvPicPr>
          <p:cNvPr id="6" name="Picture 4" descr="C:\Users\Татьяна\Desktop\tatyana_dolgova_izm\Татьяна Долгова изм\1(размер больше, если первое размылится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692696"/>
            <a:ext cx="3866694" cy="59046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Татьяна\Desktop\tatyana_dolgova_izm\Татьяна Долгова изм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548682"/>
            <a:ext cx="4104455" cy="5832646"/>
          </a:xfrm>
          <a:prstGeom prst="rect">
            <a:avLst/>
          </a:prstGeom>
          <a:noFill/>
        </p:spPr>
      </p:pic>
      <p:pic>
        <p:nvPicPr>
          <p:cNvPr id="13315" name="Picture 3" descr="C:\Users\Татьяна\Desktop\tatyana_dolgova_izm\Татьяна Долгова изм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548680"/>
            <a:ext cx="3960440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\Desktop\диплом деревья.jpg"/>
          <p:cNvPicPr>
            <a:picLocks noChangeAspect="1" noChangeArrowheads="1"/>
          </p:cNvPicPr>
          <p:nvPr/>
        </p:nvPicPr>
        <p:blipFill>
          <a:blip r:embed="rId2" cstate="print"/>
          <a:srcRect t="17055" r="-564" b="18519"/>
          <a:stretch>
            <a:fillRect/>
          </a:stretch>
        </p:blipFill>
        <p:spPr bwMode="auto">
          <a:xfrm>
            <a:off x="395536" y="692696"/>
            <a:ext cx="4176464" cy="5797181"/>
          </a:xfrm>
          <a:prstGeom prst="rect">
            <a:avLst/>
          </a:prstGeom>
          <a:noFill/>
        </p:spPr>
      </p:pic>
      <p:pic>
        <p:nvPicPr>
          <p:cNvPr id="2050" name="Picture 2" descr="C:\Users\Татьяна\Desktop\IMG-eede985f40fb6ebf9bfe4fb442a7ff04-V.jpg"/>
          <p:cNvPicPr>
            <a:picLocks noChangeAspect="1" noChangeArrowheads="1"/>
          </p:cNvPicPr>
          <p:nvPr/>
        </p:nvPicPr>
        <p:blipFill>
          <a:blip r:embed="rId3" cstate="print"/>
          <a:srcRect l="4762" t="1190" r="4762"/>
          <a:stretch>
            <a:fillRect/>
          </a:stretch>
        </p:blipFill>
        <p:spPr bwMode="auto">
          <a:xfrm>
            <a:off x="4860031" y="764704"/>
            <a:ext cx="3937883" cy="57341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\Desktop\IMG_0001.jpg"/>
          <p:cNvPicPr>
            <a:picLocks noChangeAspect="1" noChangeArrowheads="1"/>
          </p:cNvPicPr>
          <p:nvPr/>
        </p:nvPicPr>
        <p:blipFill>
          <a:blip r:embed="rId2" cstate="print"/>
          <a:srcRect l="3509"/>
          <a:stretch>
            <a:fillRect/>
          </a:stretch>
        </p:blipFill>
        <p:spPr bwMode="auto">
          <a:xfrm>
            <a:off x="683568" y="404664"/>
            <a:ext cx="3960440" cy="5805021"/>
          </a:xfrm>
          <a:prstGeom prst="rect">
            <a:avLst/>
          </a:prstGeom>
          <a:noFill/>
        </p:spPr>
      </p:pic>
      <p:pic>
        <p:nvPicPr>
          <p:cNvPr id="1027" name="Picture 3" descr="C:\Users\Татьяна\Desktop\IMG_0002.jpg"/>
          <p:cNvPicPr>
            <a:picLocks noChangeAspect="1" noChangeArrowheads="1"/>
          </p:cNvPicPr>
          <p:nvPr/>
        </p:nvPicPr>
        <p:blipFill>
          <a:blip r:embed="rId3" cstate="print"/>
          <a:srcRect l="4380"/>
          <a:stretch>
            <a:fillRect/>
          </a:stretch>
        </p:blipFill>
        <p:spPr bwMode="auto">
          <a:xfrm>
            <a:off x="4900333" y="404664"/>
            <a:ext cx="3894672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749332"/>
            <a:ext cx="3960440" cy="551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 педагога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652120" y="2420888"/>
            <a:ext cx="2304256" cy="39926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Татьяна\Deskto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95709"/>
            <a:ext cx="4032448" cy="5166341"/>
          </a:xfrm>
          <a:prstGeom prst="rect">
            <a:avLst/>
          </a:prstGeom>
          <a:noFill/>
        </p:spPr>
      </p:pic>
      <p:pic>
        <p:nvPicPr>
          <p:cNvPr id="1027" name="Picture 3" descr="C:\Users\Татьяна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12776"/>
            <a:ext cx="4008115" cy="51920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Татьяна\Desktop\tatyana_dolgova_izm\Татьяна Долгова изм\8.jpg"/>
          <p:cNvPicPr>
            <a:picLocks noChangeAspect="1" noChangeArrowheads="1"/>
          </p:cNvPicPr>
          <p:nvPr/>
        </p:nvPicPr>
        <p:blipFill>
          <a:blip r:embed="rId2" cstate="print"/>
          <a:srcRect l="2746" t="1354" r="4369" b="-214"/>
          <a:stretch>
            <a:fillRect/>
          </a:stretch>
        </p:blipFill>
        <p:spPr bwMode="auto">
          <a:xfrm>
            <a:off x="4716016" y="548680"/>
            <a:ext cx="4130103" cy="5976664"/>
          </a:xfrm>
          <a:prstGeom prst="rect">
            <a:avLst/>
          </a:prstGeom>
          <a:noFill/>
        </p:spPr>
      </p:pic>
      <p:pic>
        <p:nvPicPr>
          <p:cNvPr id="6146" name="Picture 2" descr="C:\Users\Татьяна\Desktop\скан2021год\IMG_0014.jpg"/>
          <p:cNvPicPr>
            <a:picLocks noChangeAspect="1" noChangeArrowheads="1"/>
          </p:cNvPicPr>
          <p:nvPr/>
        </p:nvPicPr>
        <p:blipFill>
          <a:blip r:embed="rId3" cstate="print"/>
          <a:srcRect l="1672" t="1182" b="4228"/>
          <a:stretch>
            <a:fillRect/>
          </a:stretch>
        </p:blipFill>
        <p:spPr bwMode="auto">
          <a:xfrm>
            <a:off x="395536" y="548680"/>
            <a:ext cx="4234668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Татьяна\Desktop\скан2021год\IMG_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548680"/>
            <a:ext cx="4239748" cy="5996367"/>
          </a:xfrm>
          <a:prstGeom prst="rect">
            <a:avLst/>
          </a:prstGeom>
          <a:noFill/>
        </p:spPr>
      </p:pic>
      <p:pic>
        <p:nvPicPr>
          <p:cNvPr id="2050" name="Picture 2" descr="C:\Users\Татьяна\Desktop\благ.письмо деревья.jpg"/>
          <p:cNvPicPr>
            <a:picLocks noChangeAspect="1" noChangeArrowheads="1"/>
          </p:cNvPicPr>
          <p:nvPr/>
        </p:nvPicPr>
        <p:blipFill>
          <a:blip r:embed="rId3" cstate="print"/>
          <a:srcRect t="17042" b="18722"/>
          <a:stretch>
            <a:fillRect/>
          </a:stretch>
        </p:blipFill>
        <p:spPr bwMode="auto">
          <a:xfrm>
            <a:off x="4716016" y="548680"/>
            <a:ext cx="4294284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тьяна\Desktop\2021_05_26\IMG_0026.jpg"/>
          <p:cNvPicPr>
            <a:picLocks noChangeAspect="1" noChangeArrowheads="1"/>
          </p:cNvPicPr>
          <p:nvPr/>
        </p:nvPicPr>
        <p:blipFill>
          <a:blip r:embed="rId2" cstate="print"/>
          <a:srcRect l="5287"/>
          <a:stretch>
            <a:fillRect/>
          </a:stretch>
        </p:blipFill>
        <p:spPr bwMode="auto">
          <a:xfrm>
            <a:off x="2576718" y="476672"/>
            <a:ext cx="4371546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скан.кристина\письмо.jpg"/>
          <p:cNvPicPr>
            <a:picLocks noChangeAspect="1" noChangeArrowheads="1"/>
          </p:cNvPicPr>
          <p:nvPr/>
        </p:nvPicPr>
        <p:blipFill>
          <a:blip r:embed="rId2" cstate="print"/>
          <a:srcRect t="726" r="3677"/>
          <a:stretch>
            <a:fillRect/>
          </a:stretch>
        </p:blipFill>
        <p:spPr bwMode="auto">
          <a:xfrm>
            <a:off x="539551" y="404665"/>
            <a:ext cx="4034247" cy="5976664"/>
          </a:xfrm>
          <a:prstGeom prst="rect">
            <a:avLst/>
          </a:prstGeom>
          <a:noFill/>
        </p:spPr>
      </p:pic>
      <p:pic>
        <p:nvPicPr>
          <p:cNvPr id="5122" name="Picture 2" descr="C:\Users\Татьяна\Desktop\_828047672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7" y="404664"/>
            <a:ext cx="4260049" cy="602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84138"/>
            <a:ext cx="8424862" cy="5792787"/>
          </a:xfrm>
          <a:noFill/>
        </p:spPr>
        <p:txBody>
          <a:bodyPr lIns="90000" tIns="46800" rIns="90000" bIns="46800"/>
          <a:lstStyle/>
          <a:p>
            <a:pPr eaLnBrk="1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Спасибо за внимание! </a:t>
            </a:r>
            <a:r>
              <a:rPr lang="ru-RU" sz="3200" dirty="0" smtClean="0">
                <a:solidFill>
                  <a:srgbClr val="A5002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A5002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endParaRPr lang="ru-RU" sz="3200" dirty="0" smtClean="0">
              <a:solidFill>
                <a:srgbClr val="A50021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</a:br>
            <a:endParaRPr lang="ru-RU" dirty="0"/>
          </a:p>
        </p:txBody>
      </p:sp>
      <p:pic>
        <p:nvPicPr>
          <p:cNvPr id="3074" name="Picture 2" descr="C:\Users\Татьяна\Desktop\2021_05_26\IMG_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741" y="476672"/>
            <a:ext cx="4206455" cy="5949280"/>
          </a:xfrm>
          <a:prstGeom prst="rect">
            <a:avLst/>
          </a:prstGeom>
          <a:noFill/>
        </p:spPr>
      </p:pic>
      <p:pic>
        <p:nvPicPr>
          <p:cNvPr id="3075" name="Picture 3" descr="C:\Users\Татьяна\Desktop\2021_05_26\IMG_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7194" y="476672"/>
            <a:ext cx="4122716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Татьяна\Desktop\2021_05_26\IMG_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4108101" cy="6026201"/>
          </a:xfrm>
          <a:prstGeom prst="rect">
            <a:avLst/>
          </a:prstGeom>
          <a:noFill/>
        </p:spPr>
      </p:pic>
      <p:pic>
        <p:nvPicPr>
          <p:cNvPr id="4" name="Picture 3" descr="C:\Users\Татьяна\Desktop\2021_05_26\IMG_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548680"/>
            <a:ext cx="4148474" cy="60112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899592" y="188640"/>
            <a:ext cx="6890271" cy="1819548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2.Наставничество</a:t>
            </a:r>
            <a:endParaRPr lang="ru-RU" sz="2800" dirty="0"/>
          </a:p>
        </p:txBody>
      </p:sp>
      <p:pic>
        <p:nvPicPr>
          <p:cNvPr id="5" name="Picture 3" descr="C:\Users\Татьяна\Desktop\2021_05_26\IMG_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3456384" cy="5153154"/>
          </a:xfrm>
          <a:prstGeom prst="rect">
            <a:avLst/>
          </a:prstGeom>
          <a:noFill/>
        </p:spPr>
      </p:pic>
      <p:pic>
        <p:nvPicPr>
          <p:cNvPr id="6" name="Picture 4" descr="C:\Users\Татьяна\Desktop\2021_05_26\IMG_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7219" y="1412776"/>
            <a:ext cx="3563213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Татьяна\Desktop\2021_05_26\IMG_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46812"/>
            <a:ext cx="4144049" cy="5862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" name="Picture 2" descr="C:\Users\Татьяна\Desktop\IMG_0001о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7396" y="446838"/>
            <a:ext cx="4145084" cy="58624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2321</TotalTime>
  <Words>234</Words>
  <Application>Microsoft Office PowerPoint</Application>
  <PresentationFormat>Экран (4:3)</PresentationFormat>
  <Paragraphs>34</Paragraphs>
  <Slides>51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6" baseType="lpstr">
      <vt:lpstr>MS Gothic</vt:lpstr>
      <vt:lpstr>Arial</vt:lpstr>
      <vt:lpstr>Lucida Sans Unicode</vt:lpstr>
      <vt:lpstr>Times New Roman</vt:lpstr>
      <vt:lpstr>1_Тема Office</vt:lpstr>
      <vt:lpstr> Министерство образования РМ  Портфолио  Долговой Татьяны Васильевны,  воспитателя МАДОУ «Детский сад №82 комбинированного вида», г.о. Саранск  </vt:lpstr>
      <vt:lpstr>Наличие собственного инновационного педагогического опыта</vt:lpstr>
      <vt:lpstr>Презентация PowerPoint</vt:lpstr>
      <vt:lpstr>1.Участие в инновационной деятельности</vt:lpstr>
      <vt:lpstr>Презентация PowerPoint</vt:lpstr>
      <vt:lpstr>          </vt:lpstr>
      <vt:lpstr>Презентация PowerPoint</vt:lpstr>
      <vt:lpstr>                2.Наставничество</vt:lpstr>
      <vt:lpstr>Презентация PowerPoint</vt:lpstr>
      <vt:lpstr>Презентация PowerPoint</vt:lpstr>
      <vt:lpstr>3. Наличие публикаций, включая интернет - публикации</vt:lpstr>
      <vt:lpstr>Презентация PowerPoint</vt:lpstr>
      <vt:lpstr>Презентация PowerPoint</vt:lpstr>
      <vt:lpstr>Презентация PowerPoint</vt:lpstr>
      <vt:lpstr>4. Результаты участия воспитанников в конкурсах, выставках, турнирах, соревнованиях, акциях, фестивалях</vt:lpstr>
      <vt:lpstr>Презентация PowerPoint</vt:lpstr>
      <vt:lpstr>Презентация PowerPoint</vt:lpstr>
      <vt:lpstr>Презентация PowerPoint</vt:lpstr>
      <vt:lpstr>5. Наличие авторских программ, методических пособий</vt:lpstr>
      <vt:lpstr>Презентация PowerPoint</vt:lpstr>
      <vt:lpstr>6.Выступления на научно – практических конференциях, семинарах; проведение открытых занятий, мастер-классов,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7.Проведение открытых занятий, мастер – классов, мероприятий</vt:lpstr>
      <vt:lpstr>Презентация PowerPoint</vt:lpstr>
      <vt:lpstr>Презентация PowerPoint</vt:lpstr>
      <vt:lpstr> 8. Экспертная деятельность</vt:lpstr>
      <vt:lpstr>9.Общественная активность педагога</vt:lpstr>
      <vt:lpstr>Презентация PowerPoint</vt:lpstr>
      <vt:lpstr>Презентация PowerPoint</vt:lpstr>
      <vt:lpstr>10.Позитивные результаты с воспитанниками</vt:lpstr>
      <vt:lpstr>11. Качество взаимодействия с родителями</vt:lpstr>
      <vt:lpstr>12.Работа с детьми из социально -неблагополучных семей</vt:lpstr>
      <vt:lpstr>13. 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14. Награды и поощрения педагога</vt:lpstr>
      <vt:lpstr>Презентация PowerPoint</vt:lpstr>
      <vt:lpstr>Презентация PowerPoint</vt:lpstr>
      <vt:lpstr>Презентация PowerPoint</vt:lpstr>
      <vt:lpstr>Спасибо за внимание! 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 Портфолио  Федаевой Натальи Константиновны,  воспитателя МБДОУ «Атемарский детский сад №1 «Теремок»,  Лямбирский муниципальный район РМ</dc:title>
  <dc:creator>Пользователь</dc:creator>
  <cp:lastModifiedBy>1</cp:lastModifiedBy>
  <cp:revision>283</cp:revision>
  <cp:lastPrinted>1601-01-01T00:00:00Z</cp:lastPrinted>
  <dcterms:created xsi:type="dcterms:W3CDTF">2013-01-28T11:22:51Z</dcterms:created>
  <dcterms:modified xsi:type="dcterms:W3CDTF">2021-09-14T07:02:13Z</dcterms:modified>
</cp:coreProperties>
</file>