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792840"/>
            <a:chOff x="0" y="0"/>
            <a:chExt cx="9144000" cy="6792840"/>
          </a:xfrm>
        </p:grpSpPr>
        <p:pic>
          <p:nvPicPr>
            <p:cNvPr id="1026" name="Picture 2" descr="https://i.pinimg.com/originals/56/1c/7f/561c7f93cbb8268ea55a88f4a4745057.jpg"/>
            <p:cNvPicPr>
              <a:picLocks noChangeAspect="1" noChangeArrowheads="1"/>
            </p:cNvPicPr>
            <p:nvPr/>
          </p:nvPicPr>
          <p:blipFill rotWithShape="1">
            <a:blip r:embed="rId2" cstate="email"/>
            <a:srcRect/>
            <a:stretch/>
          </p:blipFill>
          <p:spPr bwMode="auto">
            <a:xfrm>
              <a:off x="0" y="0"/>
              <a:ext cx="9144000" cy="6792840"/>
            </a:xfrm>
            <a:prstGeom prst="rect">
              <a:avLst/>
            </a:prstGeom>
            <a:noFill/>
          </p:spPr>
        </p:pic>
        <p:sp>
          <p:nvSpPr>
            <p:cNvPr id="3" name="Прямоугольник 2"/>
            <p:cNvSpPr/>
            <p:nvPr/>
          </p:nvSpPr>
          <p:spPr>
            <a:xfrm>
              <a:off x="1963113" y="2438399"/>
              <a:ext cx="521777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Задания 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800" b="1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учителя-логопеда.</a:t>
              </a:r>
              <a:endParaRPr lang="ru-RU" sz="4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57200" y="551289"/>
              <a:ext cx="8229600" cy="575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200" b="1" i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Пополняем словарь ребенка</a:t>
              </a: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Предметы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: работа, труд, профессия, учитель, врач, строитель, рабочий, сапожник, летчик, водитель, парикмахер, милиционер, пожарный, инженер, нефтяник, газовик, геолог, вахта, вышка, буровая, буровик, качалки, нефть, газ, оленевод, рыболов; воспитатель, учитель, библиотекарь, медсестра, повар, швея, парикмахер, продавец, почтальон, домохозяйка…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Признаки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: нужный, полезный, интересный, трудный, нефтяной, газовый, буровой, школьный, медицинский, домашние, рабочие…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Действия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: работать, трудиться, создавать, лечить, учить, строить, охранять, спасать, чинить, бурить, добывать, качать, разведывать, искать, охотиться, ловить, разводить; шить, готовить, воспитывать, стричь …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20553" cy="6858000"/>
            <a:chOff x="0" y="0"/>
            <a:chExt cx="9120553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pic>
          <p:nvPicPr>
            <p:cNvPr id="2050" name="Picture 2" descr="https://ds05.infourok.ru/uploads/ex/11e5/00036d44-f3a6e4cf/hello_html_176f805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036778" y="2667000"/>
              <a:ext cx="1700913" cy="24025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81" name="Rectangle 1"/>
            <p:cNvSpPr>
              <a:spLocks noChangeArrowheads="1"/>
            </p:cNvSpPr>
            <p:nvPr/>
          </p:nvSpPr>
          <p:spPr bwMode="auto">
            <a:xfrm>
              <a:off x="381000" y="734410"/>
              <a:ext cx="7696200" cy="5324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Выполните упражнения.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Подбери действия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(не менее трех действий): 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Швея (что делает?) –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Милиционер (что делает?) — …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2.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Один – много 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(множественное число):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водитель – водители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врач — …   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учитель — …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рабочий — …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пожарный —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летчик — …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медсестра — …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повар — …  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воспитатель —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швея —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2" name="Picture 4" descr="https://ds05.infourok.ru/uploads/ex/11e5/00036d44-f3a6e4cf/hello_html_176f805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640615" y="2438400"/>
              <a:ext cx="1479938" cy="242256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s://ds05.infourok.ru/uploads/ex/059f/0006cfe6-ee9fe0d1/img3.jpg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819400" y="3396677"/>
              <a:ext cx="1530724" cy="29370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https://ds05.infourok.ru/uploads/ex/059f/0006cfe6-ee9fe0d1/img5.jpg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53245" y="332537"/>
              <a:ext cx="1647910" cy="18010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s://ds05.infourok.ru/uploads/ex/059f/0006cfe6-ee9fe0d1/img5.jpg"/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596112" y="3200400"/>
              <a:ext cx="1513335" cy="29257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3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sp>
          <p:nvSpPr>
            <p:cNvPr id="2" name="Прямоугольник 1"/>
            <p:cNvSpPr/>
            <p:nvPr/>
          </p:nvSpPr>
          <p:spPr>
            <a:xfrm>
              <a:off x="381000" y="609600"/>
              <a:ext cx="8001000" cy="44012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3. </a:t>
              </a:r>
              <a:r>
                <a:rPr lang="ru-RU" sz="20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Есть – нет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(родительный падеж единственного числа</a:t>
              </a: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):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1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повар – нет повара </a:t>
              </a:r>
              <a:endPara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клоун — …                  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милиционер — …            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врач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  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строитель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сапожник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пожарный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                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рабочий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работа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</a:t>
              </a:r>
              <a:endPara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труд — …          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профессия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…                            </a:t>
              </a:r>
              <a:endPara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инструмент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– </a:t>
              </a:r>
              <a:endPara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81000" y="5015287"/>
              <a:ext cx="8458200" cy="118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b="1" i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Посчитай: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ru-RU" sz="11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Одина </a:t>
              </a: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швея, две …, три …, четыре …, пять… </a:t>
              </a:r>
              <a:endPara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Один продавец, два …, три …, четыре …, пять … </a:t>
              </a:r>
              <a:endPara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https://ds05.infourok.ru/uploads/ex/059f/0006cfe6-ee9fe0d1/img5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47999" y="1154925"/>
              <a:ext cx="2994211" cy="371125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https://ds05.infourok.ru/uploads/ex/059f/0006cfe6-ee9fe0d1/img5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042211" y="2223039"/>
              <a:ext cx="2949389" cy="364436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24543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sp>
          <p:nvSpPr>
            <p:cNvPr id="19457" name="Rectangle 1"/>
            <p:cNvSpPr>
              <a:spLocks noChangeArrowheads="1"/>
            </p:cNvSpPr>
            <p:nvPr/>
          </p:nvSpPr>
          <p:spPr bwMode="auto">
            <a:xfrm>
              <a:off x="293076" y="524961"/>
              <a:ext cx="8534400" cy="1800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5.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Продолжи предложения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 магазине работают продавцы, кассиры,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 больнице работают …, …, … .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 стройке работают …, …, … .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 детском саду работают …, …, … .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340658" y="2300397"/>
              <a:ext cx="8346141" cy="4093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6. 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Что делают: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электрик -…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педиатр — …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крановщик —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хирург — … 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кассир — … 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логопед — …           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грузчик — …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писатель — …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7. Знать! Чем занимаются мама и папа на работе, как называются их профессии. 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 descr="https://ds05.infourok.ru/uploads/ex/059f/0006cfe6-ee9fe0d1/640/img0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30388" y="2478520"/>
              <a:ext cx="2286000" cy="30872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https://ds05.infourok.ru/uploads/ex/059f/0006cfe6-ee9fe0d1/640/img0.jp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494929" y="2416487"/>
              <a:ext cx="2187388" cy="321127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 descr="https://ds05.infourok.ru/uploads/ex/059f/0006cfe6-ee9fe0d1/640/img0.jpg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946251" y="127149"/>
              <a:ext cx="2854331" cy="235137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5.infourok.ru/uploads/ex/054c/000c3a4b-7f30cc66/img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20552" cy="6858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243513"/>
            <a:ext cx="8458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ИГРЫ И УПРАЖНЕНИЯ           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«Назови по образцу»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художник, а она — художница;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учитель, а она —...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писатель, а она— 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проводник, а она —...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певец, а она — 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он переводчик, а она —…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«Кто что делает?»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Учитель — учит читать, писать, считать;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пожарный — тушит пожар;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строи­тель — строит и ремонтирует дома;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маляр-штукатур — красит, белит, штука­турит;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фотограф — фотографирует;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повар —... ; портной—...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парикмахер —.. ; библиотекарь —...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врач —.,. ; писатель — 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водитель —...;  тракторист— ...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доярка— ... ; птичница— ....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ds04.infourok.ru/uploads/ex/0fd1/0002e278-799d49fd/img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05600" y="685800"/>
            <a:ext cx="2312038" cy="348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.mycdn.me/i?r=AzEPZsRbOZEKgBhR0XGMT1Rk1w_XD557ZOc8bS_SULKxQ6aKTM5SRkZCeTgDn6uOyi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540" y="3867798"/>
            <a:ext cx="2273460" cy="2954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sp>
          <p:nvSpPr>
            <p:cNvPr id="2" name="Прямоугольник 1"/>
            <p:cNvSpPr/>
            <p:nvPr/>
          </p:nvSpPr>
          <p:spPr>
            <a:xfrm>
              <a:off x="1055076" y="381000"/>
              <a:ext cx="7010400" cy="44012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u="sng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«Кому что надо для работы?» </a:t>
              </a:r>
              <a:endPara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Парикмахеру — ножницы, расческа, фен, бигуди; </a:t>
              </a:r>
              <a:endPara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врачу 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— лекарство, белый халат, градусник;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художнику — ____________________________________;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учителю </a:t>
              </a: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— _____________________________________;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портному — _______________________________________: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маляру — _________________________________________: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рыболову — ______________________________________;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продавцу -_______________________________________: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садовнику — ______________________________________;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плотнику — ______________________________________;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доярке — _________________________________________; 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трактористу — _____________________________________.</a:t>
              </a:r>
              <a:endPara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 descr=" 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841406"/>
              <a:ext cx="2694586" cy="201659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 descr=" 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771724" y="4841405"/>
              <a:ext cx="2332287" cy="197767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0" name="Picture 6" descr=" 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104011" y="4859169"/>
              <a:ext cx="2016541" cy="19599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2" name="Picture 8" descr=" 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694586" y="4859169"/>
              <a:ext cx="2290483" cy="198106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609600" y="917377"/>
              <a:ext cx="7696200" cy="4093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«Угадай профессию»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носит багаж? (Носильщик.)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сваривает трубы? (Сварщик.)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встав­ляет стекло? (Стекольщик.)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работает на кране? (Крановщик.)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чинит часы? (Часовщик.)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работает на экскаваторе? (Экскаваторщик.)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красит сте­ны? (Маляр.)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ухаживает за птицами? (Птичница).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сочиняет музыку? (Композитор,)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2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Кто играет на рояле? (Пианист.)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170" name="Picture 2" descr="https://yt3.ggpht.com/a/AGF-l797AXyl1cRRDmqx3yTWYY2qt55VZHuHcfSrsw=s900-c-k-c0xffffffff-no-rj-m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3603294"/>
              <a:ext cx="3100752" cy="310075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9120552" cy="6858000"/>
            <a:chOff x="0" y="0"/>
            <a:chExt cx="9120552" cy="6858000"/>
          </a:xfrm>
        </p:grpSpPr>
        <p:pic>
          <p:nvPicPr>
            <p:cNvPr id="14338" name="Picture 2" descr="https://ds05.infourok.ru/uploads/ex/054c/000c3a4b-7f30cc66/img14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20552" cy="6858000"/>
            </a:xfrm>
            <a:prstGeom prst="rect">
              <a:avLst/>
            </a:prstGeom>
            <a:noFill/>
          </p:spPr>
        </p:pic>
        <p:pic>
          <p:nvPicPr>
            <p:cNvPr id="1026" name="Picture 2" descr="https://ds04.infourok.ru/uploads/ex/0b5e/000f3a15-77460188/hello_html_m17b6425b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022" y="1781128"/>
              <a:ext cx="6595014" cy="50183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962400" y="2015844"/>
              <a:ext cx="3429000" cy="22194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pic>
          <p:nvPicPr>
            <p:cNvPr id="1030" name="Picture 6" descr="https://storage.needpix.com/rsynced_images/red-motif-heart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1665" y="2710289"/>
              <a:ext cx="1410470" cy="14374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4383741" y="2078596"/>
              <a:ext cx="295387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Times New Roman" pitchFamily="18" charset="0"/>
                  <a:cs typeface="Times New Roman" panose="02020603050405020304" pitchFamily="18" charset="0"/>
                </a:rPr>
                <a:t>Какими </a:t>
              </a:r>
              <a:r>
                <a:rPr lang="ru-RU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Times New Roman" pitchFamily="18" charset="0"/>
                  <a:cs typeface="Times New Roman" panose="02020603050405020304" pitchFamily="18" charset="0"/>
                </a:rPr>
                <a:t>качествами должен быть наделен человек этой </a:t>
              </a:r>
              <a:r>
                <a:rPr lang="ru-RU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Times New Roman" pitchFamily="18" charset="0"/>
                  <a:cs typeface="Times New Roman" panose="02020603050405020304" pitchFamily="18" charset="0"/>
                </a:rPr>
                <a:t>профессии?</a:t>
              </a:r>
              <a:endPara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62000" y="308282"/>
              <a:ext cx="79248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u="sng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Построение монолога «Опиши профессию по плану»: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1) название профессии;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2) какими качествами должен быть наделен человек этой профессии;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3) что делает человек этой профессии</a:t>
              </a: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itchFamily="18" charset="0"/>
                  <a:cs typeface="Times New Roman" panose="02020603050405020304" pitchFamily="18" charset="0"/>
                </a:rPr>
                <a:t>4) какие инструменты нужны для работы по этой профессии;</a:t>
              </a:r>
              <a:endPara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675</Words>
  <Application>Microsoft Office PowerPoint</Application>
  <PresentationFormat>Экран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Детский сад №10</dc:creator>
  <cp:lastModifiedBy>Детский сад №10</cp:lastModifiedBy>
  <cp:revision>15</cp:revision>
  <dcterms:created xsi:type="dcterms:W3CDTF">2020-04-13T13:27:53Z</dcterms:created>
  <dcterms:modified xsi:type="dcterms:W3CDTF">2020-04-27T09:07:06Z</dcterms:modified>
</cp:coreProperties>
</file>