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8" r:id="rId13"/>
    <p:sldId id="280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857224" y="285728"/>
            <a:ext cx="8072494" cy="6186309"/>
            <a:chOff x="1241326" y="-85363"/>
            <a:chExt cx="7102621" cy="66644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41326" y="-85363"/>
              <a:ext cx="7102621" cy="66644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МИНИСТЕРСТВО ОБРАЗОВАНИЯ РМ</a:t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dirty="0" err="1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Портфолио</a:t>
              </a: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/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Нестеркиной</a:t>
              </a:r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 Альбины Сергеевны</a:t>
              </a: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/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воспитателя </a:t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Структурного подразделения «Детский сад №17 комбинированного вида» </a:t>
              </a:r>
            </a:p>
            <a:p>
              <a:pPr algn="ctr">
                <a:defRPr/>
              </a:pP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МБДОУ</a:t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«Детский сад «Радуга» комбинированного вида» </a:t>
              </a:r>
              <a:b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</a:br>
              <a:r>
                <a:rPr lang="ru-RU" sz="36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  </a:t>
              </a:r>
              <a:r>
                <a:rPr lang="ru-RU" sz="3400" dirty="0" err="1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Рузаевского</a:t>
              </a:r>
              <a:r>
                <a:rPr lang="ru-RU" sz="3400" dirty="0" smtClean="0">
                  <a:solidFill>
                    <a:schemeClr val="accent2">
                      <a:lumMod val="50000"/>
                    </a:schemeClr>
                  </a:solidFill>
                  <a:latin typeface="Cambria" pitchFamily="18" charset="0"/>
                  <a:cs typeface="Aharoni" pitchFamily="2" charset="-79"/>
                </a:rPr>
                <a:t> муниципального района</a:t>
              </a:r>
              <a:endParaRPr lang="ru-RU" sz="3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  <a:cs typeface="Aharoni" pitchFamily="2" charset="-79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69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НЕСТЕРКИНА АС\междунар Суркова Ар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3463322" cy="4786346"/>
          </a:xfrm>
          <a:prstGeom prst="rect">
            <a:avLst/>
          </a:prstGeom>
          <a:noFill/>
        </p:spPr>
      </p:pic>
      <p:pic>
        <p:nvPicPr>
          <p:cNvPr id="4" name="Picture 2" descr="C:\Users\Сергей\Desktop\НЕСТЕРКИНА АС\шашки в са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620025" cy="524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5. Наличие авторских программ, методических пособий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тод объ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4214818" cy="57999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572132" y="357166"/>
            <a:ext cx="3294065" cy="6143668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6. Выступления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на заседаниях методических советов, научно-практических конференциях, педагогических чтениях, семинарах, секциях, форумах, радиопередачах (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очно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3000372"/>
            <a:ext cx="4714908" cy="3426336"/>
          </a:xfrm>
        </p:spPr>
      </p:pic>
      <p:pic>
        <p:nvPicPr>
          <p:cNvPr id="1027" name="Picture 3" descr="C:\Users\Сергей\Desktop\img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2897230" cy="389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стер клас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4500594" cy="61931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3" y="571480"/>
            <a:ext cx="2928958" cy="662625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7. Проведение открытых занятий, мастер-классов, мероприятий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8. Экспертная деятельность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7"/>
            <a:ext cx="7786742" cy="228601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8674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10. Позитивные результаты работы с воспитанниками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Содержимое 7" descr="с воспитан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03566"/>
            <a:ext cx="3857652" cy="5308432"/>
          </a:xfrm>
        </p:spPr>
      </p:pic>
      <p:pic>
        <p:nvPicPr>
          <p:cNvPr id="2050" name="Picture 2" descr="C:\Users\Сергей\Desktop\с воспит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35669"/>
            <a:ext cx="3786214" cy="520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ергей\Desktop\с воспита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4572032" cy="629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11. Качество взаимодействия  с родителями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с родит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84164"/>
            <a:ext cx="3786214" cy="5210128"/>
          </a:xfrm>
        </p:spPr>
      </p:pic>
      <p:pic>
        <p:nvPicPr>
          <p:cNvPr id="3074" name="Picture 2" descr="C:\Users\Сергей\Desktop\с роди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833707" cy="527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428604"/>
            <a:ext cx="3857652" cy="6143668"/>
          </a:xfrm>
        </p:spPr>
        <p:txBody>
          <a:bodyPr/>
          <a:lstStyle/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Дата рождения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15.05.1966 г.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Образование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: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Зубово-Полянское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педагогическое училище Мордовской АССР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Специальность: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«Преподавание в начальных классах общеобразовательной школы»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Диплом: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ЗТ №436898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Квалификация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учитель начальных классов, воспитатель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Стаж педагогической работы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18 лет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Общий трудовой стаж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21 год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Стаж в занимаемой должности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8 лет</a:t>
            </a: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Наличие квалификационной категории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  1 квалификационная категория, приказ №1231 от 22.12.2015г.</a:t>
            </a:r>
          </a:p>
          <a:p>
            <a:endParaRPr lang="ru-RU" sz="1800" dirty="0"/>
          </a:p>
        </p:txBody>
      </p:sp>
      <p:pic>
        <p:nvPicPr>
          <p:cNvPr id="1026" name="Picture 2" descr="C:\Users\Сергей\Desktop\НЕСТЕРКИНА АС\nesterk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3" y="714356"/>
            <a:ext cx="3667151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12. Работа с детьми из социально-неблагополучных семей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небл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28735"/>
            <a:ext cx="3786214" cy="5210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13. Участие педагога в профессиональных конкурсах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нестеркина россий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3731396" cy="5229585"/>
          </a:xfrm>
        </p:spPr>
      </p:pic>
      <p:pic>
        <p:nvPicPr>
          <p:cNvPr id="7170" name="Picture 2" descr="C:\Users\Сергей\Desktop\НЕСТЕРКИНА АС\театр ку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65066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14. Награды и поощрения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благод письмо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3857652" cy="5305782"/>
          </a:xfrm>
        </p:spPr>
      </p:pic>
      <p:pic>
        <p:nvPicPr>
          <p:cNvPr id="6146" name="Picture 2" descr="C:\Users\Сергей\Desktop\НЕСТЕРКИНА АС\кручинк 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5"/>
            <a:ext cx="3786214" cy="522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ЛАГОД ПИСЬМО ИНТЕРНЕ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428604"/>
            <a:ext cx="4357718" cy="6161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928670"/>
            <a:ext cx="8072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Инновационный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педагогический опыт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«Игра, как основная форма обучения»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воспитателя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Нестеркиной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А.С. представлен на сайте 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https://ds17ruz.schoolrm.ru/sveden/employees/19266/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208147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/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7417853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14393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1. Участие в инновационной (экспериментальной ) деятельности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инновац деят спра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3838128" cy="5281565"/>
          </a:xfrm>
        </p:spPr>
      </p:pic>
      <p:pic>
        <p:nvPicPr>
          <p:cNvPr id="1026" name="Picture 2" descr="C:\Users\Сергей\Desktop\приказ об иннова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1357298"/>
            <a:ext cx="378989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2. Наставничество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Содержимое 5" descr="настав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928670"/>
            <a:ext cx="457238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3. Наличие публикаций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нестеркина а публикац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928670"/>
            <a:ext cx="3857652" cy="5549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НЕСТЕРКИНА АС\руз газ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7358114" cy="493355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Рузаевская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газета №44(12172) 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 26.10.2018 г.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001024" cy="989034"/>
          </a:xfrm>
        </p:spPr>
        <p:txBody>
          <a:bodyPr/>
          <a:lstStyle/>
          <a:p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4. Результаты участия воспитанников</a:t>
            </a:r>
            <a:endParaRPr lang="ru-RU" sz="3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респуб 1 место Девятк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3643338" cy="5263160"/>
          </a:xfrm>
        </p:spPr>
      </p:pic>
      <p:pic>
        <p:nvPicPr>
          <p:cNvPr id="6" name="Picture 3" descr="C:\Users\Сергей\Desktop\НЕСТЕРКИНА АС\Гладышев Артем конкурс чтец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50186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195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1. Участие в инновационной (экспериментальной ) деятельности</vt:lpstr>
      <vt:lpstr>2. Наставничество </vt:lpstr>
      <vt:lpstr>3. Наличие публикаций</vt:lpstr>
      <vt:lpstr>Рузаевская газета №44(12172)  от 26.10.2018 г.</vt:lpstr>
      <vt:lpstr>4. Результаты участия воспитанников</vt:lpstr>
      <vt:lpstr>Слайд 10</vt:lpstr>
      <vt:lpstr>5. Наличие авторских программ, методических пособий</vt:lpstr>
      <vt:lpstr>Слайд 12</vt:lpstr>
      <vt:lpstr>Слайд 13</vt:lpstr>
      <vt:lpstr>Слайд 14</vt:lpstr>
      <vt:lpstr>8. Экспертная деятельность</vt:lpstr>
      <vt:lpstr>9. Общественно-педагогическая активность педагога: участие в комиссиях, педагогических сообществах, в жюри конкурсов</vt:lpstr>
      <vt:lpstr>10. Позитивные результаты работы с воспитанниками</vt:lpstr>
      <vt:lpstr>Слайд 18</vt:lpstr>
      <vt:lpstr>11. Качество взаимодействия  с родителями</vt:lpstr>
      <vt:lpstr>12. Работа с детьми из социально-неблагополучных семей</vt:lpstr>
      <vt:lpstr>13. Участие педагога в профессиональных конкурсах</vt:lpstr>
      <vt:lpstr>14. Награды и поощрения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7</cp:revision>
  <dcterms:created xsi:type="dcterms:W3CDTF">2014-11-22T17:16:34Z</dcterms:created>
  <dcterms:modified xsi:type="dcterms:W3CDTF">2020-09-28T17:29:15Z</dcterms:modified>
</cp:coreProperties>
</file>