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5" r:id="rId16"/>
    <p:sldId id="277" r:id="rId17"/>
    <p:sldId id="307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86" r:id="rId26"/>
    <p:sldId id="285" r:id="rId27"/>
    <p:sldId id="305" r:id="rId28"/>
    <p:sldId id="287" r:id="rId29"/>
    <p:sldId id="306" r:id="rId30"/>
    <p:sldId id="288" r:id="rId31"/>
    <p:sldId id="289" r:id="rId32"/>
    <p:sldId id="290" r:id="rId33"/>
    <p:sldId id="292" r:id="rId34"/>
    <p:sldId id="293" r:id="rId35"/>
    <p:sldId id="300" r:id="rId36"/>
    <p:sldId id="295" r:id="rId37"/>
    <p:sldId id="297" r:id="rId38"/>
    <p:sldId id="298" r:id="rId39"/>
    <p:sldId id="299" r:id="rId40"/>
    <p:sldId id="301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649" y="224288"/>
            <a:ext cx="3812876" cy="706737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en-US" sz="2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94" y="2018582"/>
            <a:ext cx="3864632" cy="4157932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Бояркиной Полины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Игорьевны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музыкального руководителя </a:t>
            </a:r>
          </a:p>
          <a:p>
            <a:pPr algn="l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МАДОУ «Центр развития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ребенка - детский сад №2»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90" y="224288"/>
            <a:ext cx="2750574" cy="41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022" y="1130060"/>
            <a:ext cx="7946007" cy="226003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2769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1A3CD3-FF97-4A5A-92A1-E662C0463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28" y="651574"/>
            <a:ext cx="3927594" cy="55548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DC5CAD-73D8-4D09-B13F-C4DFD953C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1" y="651574"/>
            <a:ext cx="4161769" cy="55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0" y="405442"/>
            <a:ext cx="4260620" cy="58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89" y="1199072"/>
            <a:ext cx="4297324" cy="31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CD4C1D3-003D-40AF-9281-F7021D371F4D}"/>
              </a:ext>
            </a:extLst>
          </p:cNvPr>
          <p:cNvSpPr/>
          <p:nvPr/>
        </p:nvSpPr>
        <p:spPr>
          <a:xfrm>
            <a:off x="4821382" y="1870364"/>
            <a:ext cx="3724102" cy="24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3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" y="522567"/>
            <a:ext cx="3581892" cy="5154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47" y="423192"/>
            <a:ext cx="4062236" cy="558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B33E5E-39E2-42BF-BB6A-40AEDB80193D}"/>
              </a:ext>
            </a:extLst>
          </p:cNvPr>
          <p:cNvSpPr/>
          <p:nvPr/>
        </p:nvSpPr>
        <p:spPr>
          <a:xfrm>
            <a:off x="1574800" y="3429000"/>
            <a:ext cx="1981200" cy="139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2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497" y="362309"/>
            <a:ext cx="7462927" cy="52706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конкурсах;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выставках;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турнирах;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соревнованиях;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акциях;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фестивалях.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44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25C345-41C2-4736-A8D8-326931431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75" y="312373"/>
            <a:ext cx="4321450" cy="6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12982C-570A-4693-8FBE-6DB106069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48" y="380474"/>
            <a:ext cx="4079152" cy="57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52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818C94-050A-43F7-A6D7-A395ADDE5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15" y="423606"/>
            <a:ext cx="4092580" cy="57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4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925136"/>
            <a:ext cx="7886700" cy="1007727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73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4503F1-DCDD-44F5-A8F0-47F74330F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88" y="553328"/>
            <a:ext cx="4138508" cy="58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3139" y="500332"/>
            <a:ext cx="7177177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Дата рождения: </a:t>
            </a:r>
            <a:r>
              <a:rPr lang="ru-RU" b="1" i="1" dirty="0">
                <a:latin typeface="Times New Roman" panose="02020603050405020304" pitchFamily="18" charset="0"/>
              </a:rPr>
              <a:t>13.08.1983 г.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>
              <a:latin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dirty="0">
                <a:latin typeface="Times New Roman" panose="02020603050405020304" pitchFamily="18" charset="0"/>
              </a:rPr>
              <a:t>преподаватель, концертмейстер по специальности инструментальное исполнительство (фортепиано</a:t>
            </a:r>
            <a:r>
              <a:rPr lang="ru-RU" b="1" dirty="0">
                <a:latin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Саранское музыкальное училище им. Л.П.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СБ 2137879 дата выдачи 19.06.2002г.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Высшее: </a:t>
            </a:r>
            <a:r>
              <a:rPr lang="ru-RU" dirty="0">
                <a:latin typeface="Times New Roman" panose="02020603050405020304" pitchFamily="18" charset="0"/>
              </a:rPr>
              <a:t>Самарский Государственный Педагогический Университет.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Направление подготовки: </a:t>
            </a:r>
            <a:r>
              <a:rPr lang="ru-RU" dirty="0">
                <a:latin typeface="Times New Roman" panose="02020603050405020304" pitchFamily="18" charset="0"/>
              </a:rPr>
              <a:t>Педагогическое образование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Профиль: </a:t>
            </a:r>
            <a:r>
              <a:rPr lang="ru-RU" dirty="0">
                <a:latin typeface="Times New Roman" panose="02020603050405020304" pitchFamily="18" charset="0"/>
              </a:rPr>
              <a:t>Музыкальное образование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№ диплома: </a:t>
            </a:r>
            <a:r>
              <a:rPr lang="ru-RU" dirty="0">
                <a:latin typeface="Times New Roman" panose="02020603050405020304" pitchFamily="18" charset="0"/>
              </a:rPr>
              <a:t>11129</a:t>
            </a:r>
            <a:r>
              <a:rPr lang="ru-RU" i="1" dirty="0">
                <a:latin typeface="Times New Roman" panose="02020603050405020304" pitchFamily="18" charset="0"/>
              </a:rPr>
              <a:t>,  </a:t>
            </a:r>
            <a:r>
              <a:rPr lang="ru-RU" b="1" dirty="0">
                <a:latin typeface="Times New Roman" panose="02020603050405020304" pitchFamily="18" charset="0"/>
              </a:rPr>
              <a:t>дата выдачи </a:t>
            </a:r>
            <a:r>
              <a:rPr lang="ru-RU" dirty="0">
                <a:latin typeface="Times New Roman" panose="02020603050405020304" pitchFamily="18" charset="0"/>
              </a:rPr>
              <a:t>30.06 2008г.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dirty="0">
                <a:latin typeface="Times New Roman" panose="02020603050405020304" pitchFamily="18" charset="0"/>
              </a:rPr>
              <a:t>13 лет.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Общий трудовой стаж: </a:t>
            </a:r>
            <a:r>
              <a:rPr lang="ru-RU" dirty="0">
                <a:latin typeface="Times New Roman" panose="02020603050405020304" pitchFamily="18" charset="0"/>
              </a:rPr>
              <a:t>13 лет.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i="1" dirty="0">
                <a:latin typeface="Times New Roman" panose="02020603050405020304" pitchFamily="18" charset="0"/>
              </a:rPr>
              <a:t>-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i="1" dirty="0">
                <a:latin typeface="Times New Roman" panose="02020603050405020304" pitchFamily="18" charset="0"/>
              </a:rPr>
              <a:t>-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Звание: </a:t>
            </a:r>
            <a:r>
              <a:rPr lang="ru-RU" dirty="0">
                <a:latin typeface="Times New Roman" panose="02020603050405020304" pitchFamily="18" charset="0"/>
              </a:rPr>
              <a:t>не имеет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09859"/>
            <a:ext cx="7886700" cy="31295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Материалы, прошедшие экспертизу  на сайтах, порталах сети Интернет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40988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CBD9E7-1C80-4B80-B7A4-D5821A8FF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8" y="451899"/>
            <a:ext cx="4238334" cy="59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2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913" y="437882"/>
            <a:ext cx="7974437" cy="57390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–практических конференциях, педагогических чтениях, семинарах, секциях, форумах, радиопередачах (очно)</a:t>
            </a:r>
          </a:p>
          <a:p>
            <a:pPr marL="0" indent="0" algn="ctr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8919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31DB08-A238-4645-8621-34CFEDB1D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81" y="452940"/>
            <a:ext cx="4208484" cy="59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A3C7DF-D462-4A2B-9D41-337CD9DC6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362" y="-113332"/>
            <a:ext cx="4913276" cy="68882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7686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C8AB8C-89E7-4EE3-98DA-7057A7268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4" y="1635697"/>
            <a:ext cx="5124855" cy="38467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8756EF9-1A42-48B1-94FE-194F18273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21" y="999305"/>
            <a:ext cx="3435862" cy="485939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A471C86-B02E-4F2D-877A-BAF1DE661B33}"/>
              </a:ext>
            </a:extLst>
          </p:cNvPr>
          <p:cNvSpPr/>
          <p:nvPr/>
        </p:nvSpPr>
        <p:spPr>
          <a:xfrm>
            <a:off x="5599990" y="3733241"/>
            <a:ext cx="3273693" cy="293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618A8F1-1FC6-4CF8-A4FA-E412E1D1D868}"/>
              </a:ext>
            </a:extLst>
          </p:cNvPr>
          <p:cNvSpPr/>
          <p:nvPr/>
        </p:nvSpPr>
        <p:spPr>
          <a:xfrm>
            <a:off x="3061253" y="3373624"/>
            <a:ext cx="2175250" cy="301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12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368" y="1596980"/>
            <a:ext cx="7703981" cy="2382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Проведение открытых занятий, мастер – классов, мероприятий</a:t>
            </a:r>
          </a:p>
          <a:p>
            <a:pPr marL="0" indent="0" algn="ctr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597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B79DCE-C245-42AC-A361-323F1E008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13" y="633053"/>
            <a:ext cx="3953784" cy="55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7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368" y="1133341"/>
            <a:ext cx="7703981" cy="5043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Общественная активность педагога:</a:t>
            </a:r>
          </a:p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участие в комиссиях, педагогических сообществах, в жюри конкурсов.</a:t>
            </a: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214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4F37B1-1132-4BD5-B48B-66398CDBD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1" y="702019"/>
            <a:ext cx="3856258" cy="54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12678" cy="427961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Представление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педагогического </a:t>
            </a:r>
            <a:r>
              <a:rPr lang="ru-RU" b="1" dirty="0" smtClean="0"/>
              <a:t>опыта: </a:t>
            </a:r>
            <a:r>
              <a:rPr lang="ru-RU" sz="2800" b="1" dirty="0" smtClean="0"/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 на занятиях пения в ДОО»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4763" y="4883726"/>
            <a:ext cx="4010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ds2sar.schoolrm.ru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20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" y="763073"/>
            <a:ext cx="3825026" cy="5331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1619" y="3759830"/>
            <a:ext cx="1789043" cy="136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ACD9C4-BE33-4290-94FB-A49B0050A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57" y="763072"/>
            <a:ext cx="3998890" cy="5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4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63639" y="1171977"/>
            <a:ext cx="8025953" cy="493261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Реализация регионального компонента  в образовательном процессе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729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3753B2-6B4B-4912-A2D5-33AAD2D78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5" y="783770"/>
            <a:ext cx="4027776" cy="5696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0C5918-B7E8-4E0A-B0FC-4F75BDE54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59" y="783769"/>
            <a:ext cx="4027776" cy="56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1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610" y="1674253"/>
            <a:ext cx="7729739" cy="2897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Участие педагога </a:t>
            </a:r>
          </a:p>
          <a:p>
            <a:pPr marL="0" indent="0" algn="ctr">
              <a:buNone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</a:p>
          <a:p>
            <a:pPr marL="0" indent="0">
              <a:buNone/>
            </a:pP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719922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DC1A34-9B78-48C6-AD58-2FB97C5A6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90" y="681850"/>
            <a:ext cx="3918205" cy="55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1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315AC0-3BEC-42A1-B12B-968C2B58B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9" y="522929"/>
            <a:ext cx="4054362" cy="56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7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558A56-4E00-496B-A514-596C40A48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34" y="646043"/>
            <a:ext cx="4174435" cy="55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933" y="2068618"/>
            <a:ext cx="7794133" cy="2987899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Награды и поощрения педагога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период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552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B4DD1B-853C-4C6C-9776-8EF6007F6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7" y="541278"/>
            <a:ext cx="4083564" cy="5775444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04749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E378AB-9524-4481-876F-9F513446B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1" y="481127"/>
            <a:ext cx="3930497" cy="5892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C38AEE-27FC-4BF9-92C1-EA9663823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15" y="481127"/>
            <a:ext cx="3930497" cy="58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6" y="103031"/>
            <a:ext cx="8885234" cy="65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6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520F33-391B-4FAC-9B04-433CDFC73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0" y="565386"/>
            <a:ext cx="4134679" cy="58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9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F9B8CB-BEC4-48AB-B90A-6E8A84A7F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0" y="846245"/>
            <a:ext cx="3924371" cy="5423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1E7227-118F-43D0-8675-89ABB3162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01" y="846244"/>
            <a:ext cx="4067946" cy="54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91424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338844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5E57CA-866E-4421-9A3A-22AFA7728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5" y="584990"/>
            <a:ext cx="3262779" cy="4614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CC85F9D-ECDF-40C1-8BD8-29641B965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14" y="584990"/>
            <a:ext cx="3423699" cy="47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2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3BA17A-465B-4D63-B610-0BB6C8696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76" y="746694"/>
            <a:ext cx="3846609" cy="4248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43AC69-E8D0-45DD-A6ED-DB60C149E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2" y="746694"/>
            <a:ext cx="4029190" cy="58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5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82" y="365126"/>
            <a:ext cx="7704467" cy="548358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73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32794B-F606-4785-90EB-D2370BACB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90" y="481494"/>
            <a:ext cx="4168103" cy="58950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76BD45-2D5D-4325-B0D7-B7A88CBAF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1" y="481495"/>
            <a:ext cx="4168103" cy="58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9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206</Words>
  <Application>Microsoft Office PowerPoint</Application>
  <PresentationFormat>Экран (4:3)</PresentationFormat>
  <Paragraphs>38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Office Theme</vt:lpstr>
      <vt:lpstr>Министерство образования  Республики Мордовия</vt:lpstr>
      <vt:lpstr>Презентация PowerPoint</vt:lpstr>
      <vt:lpstr>Представление  педагогического опыта: «Здоровьесберегающие технологии на занятиях пения в ДОО»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Организация партнерского взаимодействия с родителями для решения воспитательных и образовательных задач 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Результаты участия воспитанников в  - конкурсах; - выставках; - турнирах; - соревнованиях; - акциях; -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vospital</cp:lastModifiedBy>
  <cp:revision>37</cp:revision>
  <cp:lastPrinted>2022-01-31T18:21:35Z</cp:lastPrinted>
  <dcterms:created xsi:type="dcterms:W3CDTF">2019-02-21T15:01:25Z</dcterms:created>
  <dcterms:modified xsi:type="dcterms:W3CDTF">2022-02-14T09:56:04Z</dcterms:modified>
</cp:coreProperties>
</file>