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77" r:id="rId3"/>
    <p:sldId id="257" r:id="rId4"/>
    <p:sldId id="258" r:id="rId5"/>
    <p:sldId id="259" r:id="rId6"/>
    <p:sldId id="293" r:id="rId7"/>
    <p:sldId id="294" r:id="rId8"/>
    <p:sldId id="260" r:id="rId9"/>
    <p:sldId id="288" r:id="rId10"/>
    <p:sldId id="289" r:id="rId11"/>
    <p:sldId id="261" r:id="rId12"/>
    <p:sldId id="262" r:id="rId13"/>
    <p:sldId id="281" r:id="rId14"/>
    <p:sldId id="279" r:id="rId15"/>
    <p:sldId id="282" r:id="rId16"/>
    <p:sldId id="295" r:id="rId17"/>
    <p:sldId id="280" r:id="rId18"/>
    <p:sldId id="290" r:id="rId19"/>
    <p:sldId id="284" r:id="rId20"/>
    <p:sldId id="263" r:id="rId21"/>
    <p:sldId id="291" r:id="rId22"/>
    <p:sldId id="264" r:id="rId23"/>
    <p:sldId id="298" r:id="rId24"/>
    <p:sldId id="265" r:id="rId25"/>
    <p:sldId id="296" r:id="rId26"/>
    <p:sldId id="267" r:id="rId27"/>
    <p:sldId id="268" r:id="rId28"/>
    <p:sldId id="276" r:id="rId29"/>
    <p:sldId id="297" r:id="rId30"/>
    <p:sldId id="300" r:id="rId31"/>
    <p:sldId id="269" r:id="rId32"/>
    <p:sldId id="302" r:id="rId33"/>
    <p:sldId id="270" r:id="rId34"/>
    <p:sldId id="271" r:id="rId35"/>
    <p:sldId id="299" r:id="rId36"/>
    <p:sldId id="286" r:id="rId37"/>
    <p:sldId id="301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81" d="100"/>
          <a:sy n="81" d="100"/>
        </p:scale>
        <p:origin x="-1002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i="1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Статистика заболеваемости </a:t>
            </a:r>
          </a:p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900" b="1" i="1" baseline="0" dirty="0">
                <a:solidFill>
                  <a:schemeClr val="tx1"/>
                </a:solidFill>
                <a:latin typeface="Times New Roman" panose="02020603050405020304" pitchFamily="18" charset="0"/>
              </a:rPr>
              <a:t>( за последние 3 года 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 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0.30000000000000016</c:v>
                </c:pt>
                <c:pt idx="1">
                  <c:v>0.30000000000000016</c:v>
                </c:pt>
                <c:pt idx="2">
                  <c:v>0.60000000000000031</c:v>
                </c:pt>
                <c:pt idx="3">
                  <c:v>0.5</c:v>
                </c:pt>
                <c:pt idx="4">
                  <c:v>0.4</c:v>
                </c:pt>
                <c:pt idx="5">
                  <c:v>0.2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3DB-4927-81E0-C2C99FB444A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0.2</c:v>
                </c:pt>
                <c:pt idx="1">
                  <c:v>0.1</c:v>
                </c:pt>
                <c:pt idx="2">
                  <c:v>0.5</c:v>
                </c:pt>
                <c:pt idx="3">
                  <c:v>0.4</c:v>
                </c:pt>
                <c:pt idx="4">
                  <c:v>0.4</c:v>
                </c:pt>
                <c:pt idx="5">
                  <c:v>0.4</c:v>
                </c:pt>
                <c:pt idx="6">
                  <c:v>0.2</c:v>
                </c:pt>
                <c:pt idx="7">
                  <c:v>0.1</c:v>
                </c:pt>
                <c:pt idx="8">
                  <c:v>0.1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3DB-4927-81E0-C2C99FB444A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2022-2023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Лист1!$A$2:$A$10</c:f>
              <c:strCache>
                <c:ptCount val="9"/>
                <c:pt idx="0">
                  <c:v>сентябрь</c:v>
                </c:pt>
                <c:pt idx="1">
                  <c:v>октябрь</c:v>
                </c:pt>
                <c:pt idx="2">
                  <c:v>ноябрь</c:v>
                </c:pt>
                <c:pt idx="3">
                  <c:v>декабрь</c:v>
                </c:pt>
                <c:pt idx="4">
                  <c:v>январь</c:v>
                </c:pt>
                <c:pt idx="5">
                  <c:v>февраль</c:v>
                </c:pt>
                <c:pt idx="6">
                  <c:v>март</c:v>
                </c:pt>
                <c:pt idx="7">
                  <c:v>апрель</c:v>
                </c:pt>
                <c:pt idx="8">
                  <c:v>май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0.1</c:v>
                </c:pt>
                <c:pt idx="1">
                  <c:v>0.2</c:v>
                </c:pt>
                <c:pt idx="2">
                  <c:v>0.4</c:v>
                </c:pt>
                <c:pt idx="3">
                  <c:v>0.30000000000000016</c:v>
                </c:pt>
                <c:pt idx="4">
                  <c:v>0.30000000000000016</c:v>
                </c:pt>
                <c:pt idx="5">
                  <c:v>0.30000000000000016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3DB-4927-81E0-C2C99FB44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784960"/>
        <c:axId val="103798400"/>
      </c:lineChart>
      <c:catAx>
        <c:axId val="4778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798400"/>
        <c:crossesAt val="0"/>
        <c:auto val="1"/>
        <c:lblAlgn val="ctr"/>
        <c:lblOffset val="100"/>
        <c:noMultiLvlLbl val="0"/>
      </c:catAx>
      <c:valAx>
        <c:axId val="1037984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1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47784960"/>
        <c:crosses val="autoZero"/>
        <c:crossBetween val="between"/>
        <c:minorUnit val="0.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Разновозрастная группа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0.66</c:v>
                </c:pt>
                <c:pt idx="1">
                  <c:v>0.73</c:v>
                </c:pt>
                <c:pt idx="2">
                  <c:v>0.82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Статистика посещаемости за последние 3 года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527552"/>
        <c:axId val="101474304"/>
        <c:axId val="0"/>
      </c:bar3DChart>
      <c:catAx>
        <c:axId val="101527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1474304"/>
        <c:crosses val="autoZero"/>
        <c:auto val="1"/>
        <c:lblAlgn val="ctr"/>
        <c:lblOffset val="100"/>
        <c:noMultiLvlLbl val="0"/>
      </c:catAx>
      <c:valAx>
        <c:axId val="1014743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1527552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EC242-0FAE-4D71-B697-79BCAE7EA929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2915C-ADF4-4F5A-9235-A34AA6A182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22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2915C-ADF4-4F5A-9235-A34AA6A1825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2915C-ADF4-4F5A-9235-A34AA6A1825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2915C-ADF4-4F5A-9235-A34AA6A1825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4" descr="C:\Users\пользователь\Desktop\ВОСПИТАТЕЛЬ ГОДА 2023г\PHOTO-2023-02-01-09-54-4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808312" cy="4064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520" y="4437112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учитель начальных классов и музыки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Диплом:  серия ВСВ №1399268, выдан  25.06.2005г.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ГБПОУ РМ «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педагогический колледж» Дополнительна программа профессиональной переподготовки «Дошкольное образование», 08.06.2021 г., № 659.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Общий стаж работы:  18 лет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работы: 18 лет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260648"/>
            <a:ext cx="5400599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700" b="1" dirty="0" smtClean="0">
                <a:ln w="11430">
                  <a:solidFill>
                    <a:srgbClr val="00B050"/>
                  </a:solidFill>
                </a:ln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ПОРТФОЛИО</a:t>
            </a:r>
            <a:endParaRPr lang="ru-RU" sz="6700" b="1" dirty="0">
              <a:ln w="11430">
                <a:solidFill>
                  <a:srgbClr val="00B050"/>
                </a:solidFill>
              </a:ln>
              <a:solidFill>
                <a:srgbClr val="00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1268760"/>
            <a:ext cx="45365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Дюжина Светлана Владимировна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 МДОУ «Детский сад №22 комбинированного вида»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2420888"/>
            <a:ext cx="56886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Дата рождения: 09.06.1983 г.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высшее, «Мордовский государственный педагогический институт им. М.Е.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», 2005</a:t>
            </a:r>
          </a:p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«Педагогика и методика начального образования» с дополнительной специальностью «Музыкальное образование»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188640"/>
            <a:ext cx="828092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https://mail.yandex.ru/message_part/2023-12-05_001.jpg?_uid=84010550&amp;hid=1.1.5&amp;ids=184647584722332904&amp;name=2023-12-05_001.jpg&amp;yandex_class=yandex_inline_content_320.mail:0.E12471160:2417736137173429207319070493769_1.1.5_184647584722332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1052736"/>
            <a:ext cx="3744416" cy="538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084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Бухгалтеру\публикац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11" y="997759"/>
            <a:ext cx="4019912" cy="552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3888432" cy="556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воспитанников в конкурсах; выставках; турнирах; соревнованиях; акциях; фестивалях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ользователь\Doctor Web\Downloads\AirBrush_20231218143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768801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octor Web\Downloads\AirBrush_202312181431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7259"/>
            <a:ext cx="3744416" cy="539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5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Дюжина\170184641156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74242"/>
            <a:ext cx="3600400" cy="517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5576" y="112474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городских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44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112474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городских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3646" b="12313"/>
          <a:stretch/>
        </p:blipFill>
        <p:spPr bwMode="auto">
          <a:xfrm>
            <a:off x="2771800" y="1574364"/>
            <a:ext cx="3384376" cy="497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60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Дюжина\1701846411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1" y="1417365"/>
            <a:ext cx="3644651" cy="50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98072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городских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" r="2869" b="17328"/>
          <a:stretch/>
        </p:blipFill>
        <p:spPr bwMode="auto">
          <a:xfrm>
            <a:off x="4527365" y="1362635"/>
            <a:ext cx="3648384" cy="508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03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6" y="112474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городских мероприятиях</a:t>
            </a:r>
          </a:p>
        </p:txBody>
      </p:sp>
      <p:pic>
        <p:nvPicPr>
          <p:cNvPr id="3074" name="Picture 2" descr="C:\Users\пользователь\Doctor Web\Downloads\федюшкин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90" y="1494076"/>
            <a:ext cx="6935948" cy="488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3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7342" y="1196752"/>
            <a:ext cx="692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Дюжина\20231206_2237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749872"/>
            <a:ext cx="3240360" cy="46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Дюжина\20231206_224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746821"/>
            <a:ext cx="3223009" cy="461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60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87342" y="1196752"/>
            <a:ext cx="692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Дюжина\20231206_223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66084"/>
            <a:ext cx="3498955" cy="501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\Desktop\Дюжина\20231206_224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92749"/>
            <a:ext cx="3388968" cy="48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769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937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93910" y="260648"/>
            <a:ext cx="811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Результаты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воспитанников в конкурсах; выставках; турнирах; соревнованиях; акциях; фестивалях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Дюжина\17018464115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72641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87332" y="1112054"/>
            <a:ext cx="692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11723"/>
            <a:ext cx="4788024" cy="3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26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1905506"/>
            <a:ext cx="7992888" cy="30469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Представление собственного педагогического опыта на сайте МДОУ «Детский сад №22 комбинированного вида»</a:t>
            </a:r>
          </a:p>
          <a:p>
            <a:pPr algn="ctr"/>
            <a:endParaRPr lang="ru-RU" sz="32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spc="300" dirty="0">
                <a:ln w="1143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https://ds22sar.schoolrm.ru</a:t>
            </a:r>
            <a:endParaRPr lang="ru-RU" sz="3200" b="1" spc="300" dirty="0">
              <a:ln w="11430" cmpd="sng">
                <a:solidFill>
                  <a:schemeClr val="tx1"/>
                </a:solidFill>
                <a:prstDash val="solid"/>
                <a:miter lim="800000"/>
              </a:ln>
              <a:solidFill>
                <a:srgbClr val="0066FF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156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5847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836712"/>
            <a:ext cx="4042846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5847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93480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404364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137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10156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 ПЕРЕДЕЛАТЬ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016505" y="223857"/>
            <a:ext cx="5110989" cy="734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10156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(очно). ПЕРЕДЕЛАТЬ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59998"/>
            <a:ext cx="3672133" cy="506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5148064" y="2708920"/>
            <a:ext cx="35283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340767"/>
            <a:ext cx="3672408" cy="529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292586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открытых мероприятий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Бухгалтеру\открытые просмотры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7993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768" y="908720"/>
            <a:ext cx="3792672" cy="5505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548680"/>
            <a:ext cx="8280920" cy="58477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 Экспериментальная деятельность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7078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активность: участие в комиссиях, педагогических сообществах, в жюри конкурсах.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octor Web\Downloads\AirBrush_202312210814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806" y="1052735"/>
            <a:ext cx="3868417" cy="55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5551" y="388695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Бухгалтеру\позитивное участие в работ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68760"/>
            <a:ext cx="3743772" cy="514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Бухгалтеру\позитивное участие в работе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343" y="1261631"/>
            <a:ext cx="3736128" cy="513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5551" y="388695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Бухгалтеру\позитивное участие в работе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3" y="1052736"/>
            <a:ext cx="3991945" cy="548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ухгалтеру\позитивное участие в работе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24889"/>
            <a:ext cx="4032448" cy="55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13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5551" y="388695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02252985"/>
              </p:ext>
            </p:extLst>
          </p:nvPr>
        </p:nvGraphicFramePr>
        <p:xfrm>
          <a:off x="323528" y="1124744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13225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88640"/>
            <a:ext cx="828092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AutoShape 2" descr="https://mail.yandex.ru/message_part/2023-12-05_001.jpg?_uid=84010550&amp;hid=1.1.5&amp;ids=184647584722332904&amp;name=2023-12-05_001.jpg&amp;yandex_class=yandex_inline_content_320.mail:0.E12471160:2417736137173429207319070493769_1.1.5_184647584722332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2" descr="C:\Users\пользователь\Desktop\РАБОТА 2019-2020\АТТЕСТАЦИЯ 19-20гг\1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628800"/>
            <a:ext cx="3744416" cy="495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5551" y="388695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3099155"/>
              </p:ext>
            </p:extLst>
          </p:nvPr>
        </p:nvGraphicFramePr>
        <p:xfrm>
          <a:off x="375551" y="1397000"/>
          <a:ext cx="8444921" cy="476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06510" y="86807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Статистика посещаемости</a:t>
            </a:r>
          </a:p>
          <a:p>
            <a:pPr marL="742950" indent="-742950"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(за последние 3 года)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14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92696"/>
            <a:ext cx="3960440" cy="577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5"/>
            <a:ext cx="3960440" cy="571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ctor Web\Downloads\AirBrush_202312210814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40770"/>
            <a:ext cx="4176464" cy="593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879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1"/>
            <a:ext cx="3960440" cy="571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836712"/>
            <a:ext cx="383005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70788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справка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octor Web\Downloads\AirBrush_202312181347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2" y="1052735"/>
            <a:ext cx="3740448" cy="557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052736"/>
            <a:ext cx="3945841" cy="554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31640" y="692696"/>
            <a:ext cx="6098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городских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Дюжина\20231206_2236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692404" cy="53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484784"/>
            <a:ext cx="3672408" cy="512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187624" y="764704"/>
            <a:ext cx="6923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1089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Дюжина\20231206_2236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3" y="1052736"/>
            <a:ext cx="3821777" cy="550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80728"/>
            <a:ext cx="3935666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4699" y="411388"/>
            <a:ext cx="828092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Награды </a:t>
            </a:r>
            <a:r>
              <a:rPr lang="ru-RU" sz="2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поощрения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64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2315" t="5696" r="3018" b="8598"/>
          <a:stretch>
            <a:fillRect/>
          </a:stretch>
        </p:blipFill>
        <p:spPr>
          <a:xfrm>
            <a:off x="683568" y="1412776"/>
            <a:ext cx="7752239" cy="51125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99592" y="1412776"/>
            <a:ext cx="7416824" cy="432048"/>
          </a:xfrm>
          <a:prstGeom prst="rect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88640"/>
            <a:ext cx="828092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3568" y="1844824"/>
            <a:ext cx="3537760" cy="486916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4818"/>
            <a:ext cx="3456384" cy="475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3" y="1844824"/>
            <a:ext cx="3476027" cy="477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3334190" cy="484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280920" cy="120032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>
              <a:buAutoNum type="arabicPeriod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4" name="Picture 2" descr="C:\Users\пользователь\Doctor Web\Downloads\20231218_134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" y="1448780"/>
            <a:ext cx="3468514" cy="497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411760" y="3645024"/>
            <a:ext cx="93610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пользователь\Doctor Web\Downloads\20231218_134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2776"/>
            <a:ext cx="3456384" cy="490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020272" y="3645024"/>
            <a:ext cx="93610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5536" y="188640"/>
            <a:ext cx="828092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https://mail.yandex.ru/message_part/2023-12-05_001.jpg?_uid=84010550&amp;hid=1.1.5&amp;ids=184647584722332904&amp;name=2023-12-05_001.jpg&amp;yandex_class=yandex_inline_content_320.mail:0.E12471160:2417736137173429207319070493769_1.1.5_184647584722332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392" y="908720"/>
            <a:ext cx="4097452" cy="563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968227"/>
            <a:ext cx="3888432" cy="56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26" name="AutoShape 2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top-fon.com/uploads/posts/2023-01/1674789513_top-fon-com-p-kartinki-dlya-prezentatsii-neitralnii-fon-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krot.club/uploads/posts/2021-01/1610168127_54-p-svetlii-fon-dlya-prezentatsii-powerpoint-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5536" y="188640"/>
            <a:ext cx="828092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742950" indent="-742950" algn="ctr"/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8" name="AutoShape 2" descr="https://mail.yandex.ru/message_part/2023-12-05_001.jpg?_uid=84010550&amp;hid=1.1.5&amp;ids=184647584722332904&amp;name=2023-12-05_001.jpg&amp;yandex_class=yandex_inline_content_320.mail:0.E12471160:2417736137173429207319070493769_1.1.5_18464758472233290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1126226"/>
            <a:ext cx="3672408" cy="532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24744"/>
            <a:ext cx="3672408" cy="526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8353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511</Words>
  <Application>Microsoft Office PowerPoint</Application>
  <PresentationFormat>Экран (4:3)</PresentationFormat>
  <Paragraphs>63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27</cp:revision>
  <dcterms:created xsi:type="dcterms:W3CDTF">2023-12-05T10:52:14Z</dcterms:created>
  <dcterms:modified xsi:type="dcterms:W3CDTF">2023-12-21T05:40:39Z</dcterms:modified>
</cp:coreProperties>
</file>