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FBEED-C3FF-48B9-9394-3AA5F2E5ECA1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8D152-868F-4696-9D01-7D13AB28D6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6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8D152-868F-4696-9D01-7D13AB28D6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40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8D152-868F-4696-9D01-7D13AB28D6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8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8D152-868F-4696-9D01-7D13AB28D6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5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8D152-868F-4696-9D01-7D13AB28D6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11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55640CA-F64B-48D5-B695-703F37022B62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07B824-3868-439D-80EC-44465FE02C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280920" cy="5184576"/>
          </a:xfrm>
        </p:spPr>
        <p:txBody>
          <a:bodyPr>
            <a:normAutofit lnSpcReduction="10000"/>
          </a:bodyPr>
          <a:lstStyle/>
          <a:p>
            <a:endParaRPr lang="ru-RU" sz="3600" b="1" dirty="0" smtClean="0">
              <a:solidFill>
                <a:schemeClr val="tx1"/>
              </a:solidFill>
            </a:endParaRPr>
          </a:p>
          <a:p>
            <a:r>
              <a:rPr lang="ru-RU" sz="3600" b="1" dirty="0" err="1" smtClean="0">
                <a:solidFill>
                  <a:schemeClr val="tx1"/>
                </a:solidFill>
              </a:rPr>
              <a:t>Кемокстамась</a:t>
            </a:r>
            <a:r>
              <a:rPr lang="ru-RU" sz="3600" b="1" dirty="0" smtClean="0">
                <a:solidFill>
                  <a:schemeClr val="tx1"/>
                </a:solidFill>
              </a:rPr>
              <a:t> «Лексика» </a:t>
            </a:r>
            <a:r>
              <a:rPr lang="ru-RU" sz="3600" b="1" dirty="0" err="1" smtClean="0">
                <a:solidFill>
                  <a:schemeClr val="tx1"/>
                </a:solidFill>
              </a:rPr>
              <a:t>темать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коряс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endParaRPr lang="ru-RU" sz="1600" b="1" dirty="0">
              <a:solidFill>
                <a:schemeClr val="tx1"/>
              </a:solidFill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endParaRPr lang="ru-RU" sz="1600" b="1" dirty="0">
              <a:solidFill>
                <a:schemeClr val="tx1"/>
              </a:solidFill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endParaRPr lang="ru-RU" sz="1600" b="1" dirty="0">
              <a:solidFill>
                <a:schemeClr val="tx1"/>
              </a:solidFill>
            </a:endParaRPr>
          </a:p>
          <a:p>
            <a:pPr algn="l"/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Аноклазе</a:t>
            </a:r>
            <a:r>
              <a:rPr lang="ru-RU" sz="1600" b="1" dirty="0" smtClean="0">
                <a:solidFill>
                  <a:schemeClr val="tx1"/>
                </a:solidFill>
              </a:rPr>
              <a:t>: МБОУ « </a:t>
            </a:r>
            <a:r>
              <a:rPr lang="ru-RU" sz="1600" b="1" dirty="0" err="1" smtClean="0">
                <a:solidFill>
                  <a:schemeClr val="tx1"/>
                </a:solidFill>
              </a:rPr>
              <a:t>Вечкенинскяй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средняй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</a:t>
            </a:r>
            <a:r>
              <a:rPr lang="ru-RU" sz="1600" b="1" dirty="0" err="1" smtClean="0">
                <a:solidFill>
                  <a:schemeClr val="tx1"/>
                </a:solidFill>
              </a:rPr>
              <a:t>общеобразовательнай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школань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</a:t>
            </a:r>
            <a:r>
              <a:rPr lang="ru-RU" sz="1600" b="1" dirty="0" err="1" smtClean="0">
                <a:solidFill>
                  <a:schemeClr val="tx1"/>
                </a:solidFill>
              </a:rPr>
              <a:t>мокшень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кялень</a:t>
            </a:r>
            <a:r>
              <a:rPr lang="ru-RU" sz="1600" b="1" dirty="0" smtClean="0">
                <a:solidFill>
                  <a:schemeClr val="tx1"/>
                </a:solidFill>
              </a:rPr>
              <a:t> и </a:t>
            </a:r>
            <a:r>
              <a:rPr lang="ru-RU" sz="1600" b="1" dirty="0" err="1" smtClean="0">
                <a:solidFill>
                  <a:schemeClr val="tx1"/>
                </a:solidFill>
              </a:rPr>
              <a:t>литературань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                </a:t>
            </a:r>
            <a:r>
              <a:rPr lang="ru-RU" sz="1600" b="1" dirty="0" err="1" smtClean="0">
                <a:solidFill>
                  <a:schemeClr val="tx1"/>
                </a:solidFill>
              </a:rPr>
              <a:t>тонафтысь</a:t>
            </a:r>
            <a:r>
              <a:rPr lang="ru-RU" sz="1600" b="1" dirty="0" smtClean="0">
                <a:solidFill>
                  <a:schemeClr val="tx1"/>
                </a:solidFill>
              </a:rPr>
              <a:t> Семенова Р.П.  </a:t>
            </a:r>
          </a:p>
          <a:p>
            <a:pPr algn="l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Урок - путешествия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816424" cy="23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9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86409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Аделак</a:t>
            </a:r>
            <a:r>
              <a:rPr lang="ru-RU" b="1" dirty="0" smtClean="0">
                <a:solidFill>
                  <a:schemeClr val="tx1"/>
                </a:solidFill>
              </a:rPr>
              <a:t>  </a:t>
            </a:r>
            <a:r>
              <a:rPr lang="ru-RU" b="1" dirty="0" err="1" smtClean="0">
                <a:solidFill>
                  <a:schemeClr val="tx1"/>
                </a:solidFill>
              </a:rPr>
              <a:t>фразеологизмать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7" y="1556792"/>
            <a:ext cx="7158283" cy="347240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3200" b="1" dirty="0" err="1" smtClean="0">
                <a:solidFill>
                  <a:schemeClr val="tx1"/>
                </a:solidFill>
              </a:rPr>
              <a:t>Кафта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нумол</a:t>
            </a:r>
            <a:r>
              <a:rPr lang="ru-RU" sz="3200" b="1" dirty="0" smtClean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ru-RU" sz="3200" b="1" dirty="0" err="1" smtClean="0">
                <a:solidFill>
                  <a:schemeClr val="tx1"/>
                </a:solidFill>
              </a:rPr>
              <a:t>Пильгонь</a:t>
            </a:r>
            <a:r>
              <a:rPr lang="ru-RU" sz="3200" b="1" dirty="0" smtClean="0">
                <a:solidFill>
                  <a:schemeClr val="tx1"/>
                </a:solidFill>
              </a:rPr>
              <a:t>-прянь…</a:t>
            </a:r>
            <a:endParaRPr lang="ru-RU" sz="3200" b="1" dirty="0">
              <a:solidFill>
                <a:schemeClr val="tx1"/>
              </a:solidFill>
            </a:endParaRPr>
          </a:p>
          <a:p>
            <a:pPr algn="l"/>
            <a:r>
              <a:rPr lang="ru-RU" sz="3200" b="1" dirty="0">
                <a:solidFill>
                  <a:schemeClr val="tx1"/>
                </a:solidFill>
              </a:rPr>
              <a:t>Коня </a:t>
            </a:r>
            <a:r>
              <a:rPr lang="ru-RU" sz="3200" b="1" dirty="0" err="1">
                <a:solidFill>
                  <a:schemeClr val="tx1"/>
                </a:solidFill>
              </a:rPr>
              <a:t>алга</a:t>
            </a:r>
            <a:r>
              <a:rPr lang="ru-RU" sz="3200" b="1" dirty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ru-RU" sz="3200" b="1" dirty="0" err="1">
                <a:solidFill>
                  <a:schemeClr val="tx1"/>
                </a:solidFill>
              </a:rPr>
              <a:t>Ваймонь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апак</a:t>
            </a:r>
            <a:r>
              <a:rPr lang="ru-RU" sz="3200" b="1" dirty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ru-RU" sz="3200" b="1" dirty="0" err="1">
                <a:solidFill>
                  <a:schemeClr val="tx1"/>
                </a:solidFill>
              </a:rPr>
              <a:t>Аф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штадонь</a:t>
            </a:r>
            <a:r>
              <a:rPr lang="ru-RU" sz="3200" b="1" dirty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ru-RU" sz="3200" b="1" dirty="0" err="1">
                <a:solidFill>
                  <a:schemeClr val="tx1"/>
                </a:solidFill>
              </a:rPr>
              <a:t>Бта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ведьс</a:t>
            </a:r>
            <a:r>
              <a:rPr lang="ru-RU" sz="3200" b="1" dirty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ru-RU" sz="3200" b="1" dirty="0" err="1">
                <a:solidFill>
                  <a:schemeClr val="tx1"/>
                </a:solidFill>
              </a:rPr>
              <a:t>Нумолонь</a:t>
            </a:r>
            <a:r>
              <a:rPr lang="ru-RU" sz="3200" b="1" dirty="0">
                <a:solidFill>
                  <a:schemeClr val="tx1"/>
                </a:solidFill>
              </a:rPr>
              <a:t>…</a:t>
            </a:r>
          </a:p>
          <a:p>
            <a:pPr algn="l"/>
            <a:r>
              <a:rPr lang="ru-RU" sz="3200" b="1" dirty="0" err="1">
                <a:solidFill>
                  <a:schemeClr val="tx1"/>
                </a:solidFill>
              </a:rPr>
              <a:t>Кольгомс</a:t>
            </a:r>
            <a:r>
              <a:rPr lang="ru-RU" sz="3200" b="1" dirty="0">
                <a:solidFill>
                  <a:schemeClr val="tx1"/>
                </a:solidFill>
              </a:rPr>
              <a:t>…</a:t>
            </a:r>
          </a:p>
          <a:p>
            <a:pPr algn="l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18932"/>
            <a:ext cx="10541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01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134672" cy="201622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Содасак</a:t>
            </a:r>
            <a:r>
              <a:rPr lang="ru-RU" b="1" dirty="0">
                <a:solidFill>
                  <a:schemeClr val="tx1"/>
                </a:solidFill>
              </a:rPr>
              <a:t> ли </a:t>
            </a:r>
            <a:r>
              <a:rPr lang="ru-RU" b="1" dirty="0" err="1">
                <a:solidFill>
                  <a:schemeClr val="tx1"/>
                </a:solidFill>
              </a:rPr>
              <a:t>эсь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кяльцень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Кода </a:t>
            </a:r>
            <a:r>
              <a:rPr lang="ru-RU" b="1" dirty="0" err="1" smtClean="0">
                <a:solidFill>
                  <a:schemeClr val="tx1"/>
                </a:solidFill>
              </a:rPr>
              <a:t>нармоттненди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мярьгихть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мокшекс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99856"/>
            <a:ext cx="8712968" cy="415348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Ворона                               Синица                       Сорока                         Голубь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Дятел                               Жаворонок                 Ласточка                       Снегирь</a:t>
            </a:r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l"/>
            <a:r>
              <a:rPr lang="ru-RU" dirty="0" smtClean="0"/>
              <a:t>ДДД</a:t>
            </a:r>
          </a:p>
          <a:p>
            <a:pPr algn="l"/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08308"/>
            <a:ext cx="1728192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32" y="4509120"/>
            <a:ext cx="1944216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30" y="2276872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19907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13127"/>
            <a:ext cx="20097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23540"/>
            <a:ext cx="17049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78" y="4523540"/>
            <a:ext cx="205544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09120"/>
            <a:ext cx="1878657" cy="134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44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8012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chemeClr val="tx1"/>
                </a:solidFill>
              </a:rPr>
              <a:t>Кудонь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</a:rPr>
              <a:t>тевсь</a:t>
            </a:r>
            <a:r>
              <a:rPr lang="ru-RU" sz="4000" b="1" dirty="0" smtClean="0">
                <a:solidFill>
                  <a:schemeClr val="tx1"/>
                </a:solidFill>
              </a:rPr>
              <a:t>.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872808" cy="3744416"/>
          </a:xfr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chemeClr val="tx1"/>
                </a:solidFill>
              </a:rPr>
              <a:t>Кемокстамс</a:t>
            </a:r>
            <a:r>
              <a:rPr lang="ru-RU" sz="4400" b="1" dirty="0" smtClean="0">
                <a:solidFill>
                  <a:schemeClr val="tx1"/>
                </a:solidFill>
              </a:rPr>
              <a:t> «</a:t>
            </a:r>
            <a:r>
              <a:rPr lang="ru-RU" sz="4400" b="1" dirty="0" err="1" smtClean="0">
                <a:solidFill>
                  <a:schemeClr val="tx1"/>
                </a:solidFill>
              </a:rPr>
              <a:t>Лексикать</a:t>
            </a:r>
            <a:r>
              <a:rPr lang="ru-RU" sz="4400" b="1" dirty="0" smtClean="0">
                <a:solidFill>
                  <a:schemeClr val="tx1"/>
                </a:solidFill>
              </a:rPr>
              <a:t>» </a:t>
            </a:r>
            <a:r>
              <a:rPr lang="ru-RU" sz="4400" b="1" dirty="0" err="1" smtClean="0">
                <a:solidFill>
                  <a:schemeClr val="tx1"/>
                </a:solidFill>
              </a:rPr>
              <a:t>коряс</a:t>
            </a:r>
            <a:r>
              <a:rPr lang="ru-RU" sz="4400" b="1" dirty="0" smtClean="0">
                <a:solidFill>
                  <a:schemeClr val="tx1"/>
                </a:solidFill>
              </a:rPr>
              <a:t> </a:t>
            </a:r>
            <a:r>
              <a:rPr lang="ru-RU" sz="4400" b="1" dirty="0" err="1" smtClean="0">
                <a:solidFill>
                  <a:schemeClr val="tx1"/>
                </a:solidFill>
              </a:rPr>
              <a:t>правилатнень</a:t>
            </a:r>
            <a:r>
              <a:rPr lang="ru-RU" sz="4400" b="1" dirty="0" smtClean="0">
                <a:solidFill>
                  <a:schemeClr val="tx1"/>
                </a:solidFill>
              </a:rPr>
              <a:t>.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11624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12968" cy="33843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err="1" smtClean="0">
                <a:solidFill>
                  <a:schemeClr val="tx1"/>
                </a:solidFill>
              </a:rPr>
              <a:t>Цельхне</a:t>
            </a:r>
            <a:r>
              <a:rPr lang="ru-RU" sz="3600" b="1" dirty="0" smtClean="0">
                <a:solidFill>
                  <a:schemeClr val="tx1"/>
                </a:solidFill>
              </a:rPr>
              <a:t>: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кемокстамс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тонафнихнень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содамошиснон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           </a:t>
            </a:r>
            <a:r>
              <a:rPr lang="ru-RU" sz="3100" b="1" dirty="0" err="1" smtClean="0">
                <a:solidFill>
                  <a:schemeClr val="tx1"/>
                </a:solidFill>
              </a:rPr>
              <a:t>валть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значениянц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r>
              <a:rPr lang="ru-RU" sz="3100" b="1" dirty="0" err="1" smtClean="0">
                <a:solidFill>
                  <a:schemeClr val="tx1"/>
                </a:solidFill>
              </a:rPr>
              <a:t>синонипнень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err="1" smtClean="0">
                <a:solidFill>
                  <a:schemeClr val="tx1"/>
                </a:solidFill>
              </a:rPr>
              <a:t>антонипнень</a:t>
            </a:r>
            <a:r>
              <a:rPr lang="ru-RU" sz="3100" b="1" dirty="0" smtClean="0">
                <a:solidFill>
                  <a:schemeClr val="tx1"/>
                </a:solidFill>
              </a:rPr>
              <a:t>, </a:t>
            </a:r>
            <a:r>
              <a:rPr lang="ru-RU" sz="3100" b="1" dirty="0" err="1" smtClean="0">
                <a:solidFill>
                  <a:schemeClr val="tx1"/>
                </a:solidFill>
              </a:rPr>
              <a:t>омонипнень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коряс</a:t>
            </a:r>
            <a:r>
              <a:rPr lang="ru-RU" sz="3100" b="1" dirty="0" smtClean="0">
                <a:solidFill>
                  <a:schemeClr val="tx1"/>
                </a:solidFill>
              </a:rPr>
              <a:t>;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               </a:t>
            </a:r>
            <a:r>
              <a:rPr lang="ru-RU" sz="3100" b="1" dirty="0" smtClean="0">
                <a:solidFill>
                  <a:schemeClr val="tx1"/>
                </a:solidFill>
              </a:rPr>
              <a:t>   </a:t>
            </a:r>
            <a:r>
              <a:rPr lang="ru-RU" sz="3100" b="1" dirty="0" err="1" smtClean="0">
                <a:solidFill>
                  <a:schemeClr val="tx1"/>
                </a:solidFill>
              </a:rPr>
              <a:t>корхтамати</a:t>
            </a:r>
            <a:r>
              <a:rPr lang="ru-RU" sz="3100" b="1" dirty="0" smtClean="0">
                <a:solidFill>
                  <a:schemeClr val="tx1"/>
                </a:solidFill>
              </a:rPr>
              <a:t>  </a:t>
            </a:r>
            <a:r>
              <a:rPr lang="ru-RU" sz="3100" b="1" dirty="0" err="1">
                <a:solidFill>
                  <a:schemeClr val="tx1"/>
                </a:solidFill>
              </a:rPr>
              <a:t>маштозь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</a:rPr>
              <a:t>синь </a:t>
            </a:r>
            <a:r>
              <a:rPr lang="ru-RU" sz="3100" b="1" dirty="0" err="1" smtClean="0">
                <a:solidFill>
                  <a:schemeClr val="tx1"/>
                </a:solidFill>
              </a:rPr>
              <a:t>сувафтомасна</a:t>
            </a:r>
            <a:r>
              <a:rPr lang="ru-RU" sz="3100" b="1" dirty="0">
                <a:solidFill>
                  <a:schemeClr val="tx1"/>
                </a:solidFill>
              </a:rPr>
              <a:t>; </a:t>
            </a: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                    </a:t>
            </a:r>
            <a:r>
              <a:rPr lang="ru-RU" sz="3100" b="1" dirty="0" err="1" smtClean="0">
                <a:solidFill>
                  <a:schemeClr val="tx1"/>
                </a:solidFill>
              </a:rPr>
              <a:t>тонафтомс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иттнень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сяда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кърхкаста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содамс</a:t>
            </a:r>
            <a:r>
              <a:rPr lang="ru-RU" sz="3100" b="1" dirty="0">
                <a:solidFill>
                  <a:schemeClr val="tx1"/>
                </a:solidFill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</a:rPr>
              <a:t>мокшень</a:t>
            </a:r>
            <a:r>
              <a:rPr lang="ru-RU" sz="3100" b="1" dirty="0" smtClean="0">
                <a:solidFill>
                  <a:schemeClr val="tx1"/>
                </a:solidFill>
              </a:rPr>
              <a:t> </a:t>
            </a:r>
            <a:r>
              <a:rPr lang="ru-RU" sz="3100" b="1" dirty="0" err="1">
                <a:solidFill>
                  <a:schemeClr val="tx1"/>
                </a:solidFill>
              </a:rPr>
              <a:t>кяльть</a:t>
            </a:r>
            <a:r>
              <a:rPr lang="ru-RU" sz="31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5"/>
            <a:ext cx="6400800" cy="180020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93096"/>
            <a:ext cx="316835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84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Станциясь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> «</a:t>
            </a:r>
            <a:r>
              <a:rPr lang="ru-RU" sz="3600" b="1" dirty="0" err="1" smtClean="0">
                <a:solidFill>
                  <a:schemeClr val="tx1"/>
                </a:solidFill>
              </a:rPr>
              <a:t>Самостоятельнай</a:t>
            </a:r>
            <a:r>
              <a:rPr lang="ru-RU" sz="3600" b="1" dirty="0" smtClean="0">
                <a:solidFill>
                  <a:schemeClr val="tx1"/>
                </a:solidFill>
              </a:rPr>
              <a:t> и </a:t>
            </a:r>
            <a:r>
              <a:rPr lang="ru-RU" sz="3600" b="1" dirty="0" err="1" smtClean="0">
                <a:solidFill>
                  <a:schemeClr val="tx1"/>
                </a:solidFill>
              </a:rPr>
              <a:t>служебнай</a:t>
            </a:r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валхне</a:t>
            </a:r>
            <a:r>
              <a:rPr lang="ru-RU" sz="3600" b="1" dirty="0" smtClean="0">
                <a:solidFill>
                  <a:schemeClr val="tx1"/>
                </a:solidFill>
              </a:rPr>
              <a:t>».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8424936" cy="4752528"/>
          </a:xfrm>
        </p:spPr>
        <p:txBody>
          <a:bodyPr/>
          <a:lstStyle/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Служебнай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валхне</a:t>
            </a:r>
            <a:r>
              <a:rPr lang="ru-RU" sz="2400" b="1" dirty="0" smtClean="0">
                <a:solidFill>
                  <a:schemeClr val="tx1"/>
                </a:solidFill>
              </a:rPr>
              <a:t>:                               </a:t>
            </a:r>
            <a:r>
              <a:rPr lang="ru-RU" sz="2400" b="1" dirty="0" err="1" smtClean="0">
                <a:solidFill>
                  <a:schemeClr val="tx1"/>
                </a:solidFill>
              </a:rPr>
              <a:t>Самостоятельнай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валхне</a:t>
            </a:r>
            <a:r>
              <a:rPr lang="ru-RU" sz="24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ru-RU" sz="2400" b="1" dirty="0">
              <a:solidFill>
                <a:schemeClr val="tx1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А,И,НО,ДА , ИЛИ                                       КУД                            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БА                                                                  ТОНАФНЕМС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Ах! </a:t>
            </a:r>
            <a:r>
              <a:rPr lang="ru-RU" sz="2800" b="1" dirty="0" err="1" smtClean="0">
                <a:solidFill>
                  <a:schemeClr val="tx1"/>
                </a:solidFill>
              </a:rPr>
              <a:t>Вай</a:t>
            </a:r>
            <a:r>
              <a:rPr lang="ru-RU" sz="2800" b="1" dirty="0" smtClean="0">
                <a:solidFill>
                  <a:schemeClr val="tx1"/>
                </a:solidFill>
              </a:rPr>
              <a:t>!                                                        КЕМГОЛМУВА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МАРХТА                                                       МОН,ТОН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АКША</a:t>
            </a:r>
          </a:p>
          <a:p>
            <a:pPr algn="l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                                                        ВАЛОМНЯ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07" y="4987350"/>
            <a:ext cx="300573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83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Станциясь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Валть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фкя</a:t>
            </a:r>
            <a:r>
              <a:rPr lang="ru-RU" b="1" dirty="0" smtClean="0">
                <a:solidFill>
                  <a:schemeClr val="tx1"/>
                </a:solidFill>
              </a:rPr>
              <a:t> и лама </a:t>
            </a:r>
            <a:r>
              <a:rPr lang="ru-RU" b="1" dirty="0" err="1" smtClean="0">
                <a:solidFill>
                  <a:schemeClr val="tx1"/>
                </a:solidFill>
              </a:rPr>
              <a:t>смузенза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61634"/>
            <a:ext cx="7488832" cy="472209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Заданиясь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1. </a:t>
            </a:r>
            <a:r>
              <a:rPr lang="ru-RU" sz="2800" b="1" dirty="0" err="1" smtClean="0">
                <a:solidFill>
                  <a:schemeClr val="tx1"/>
                </a:solidFill>
              </a:rPr>
              <a:t>Шумордасть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валрисьмотнень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err="1" smtClean="0">
                <a:solidFill>
                  <a:schemeClr val="tx1"/>
                </a:solidFill>
              </a:rPr>
              <a:t>Цёранясь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вятезе</a:t>
            </a:r>
            <a:r>
              <a:rPr lang="ru-RU" sz="2800" b="1" dirty="0" smtClean="0">
                <a:solidFill>
                  <a:schemeClr val="tx1"/>
                </a:solidFill>
              </a:rPr>
              <a:t> … 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-Сон </a:t>
            </a:r>
            <a:r>
              <a:rPr lang="ru-RU" sz="2800" b="1" dirty="0" err="1" smtClean="0">
                <a:solidFill>
                  <a:schemeClr val="tx1"/>
                </a:solidFill>
              </a:rPr>
              <a:t>цебярьста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вятезе</a:t>
            </a:r>
            <a:r>
              <a:rPr lang="ru-RU" sz="2800" b="1" dirty="0" smtClean="0">
                <a:solidFill>
                  <a:schemeClr val="tx1"/>
                </a:solidFill>
              </a:rPr>
              <a:t> … 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err="1" smtClean="0">
                <a:solidFill>
                  <a:schemeClr val="tx1"/>
                </a:solidFill>
              </a:rPr>
              <a:t>Ветеце</a:t>
            </a:r>
            <a:r>
              <a:rPr lang="ru-RU" sz="2800" b="1" dirty="0" smtClean="0">
                <a:solidFill>
                  <a:schemeClr val="tx1"/>
                </a:solidFill>
              </a:rPr>
              <a:t> класса сон </a:t>
            </a:r>
            <a:r>
              <a:rPr lang="ru-RU" sz="2800" b="1" dirty="0" err="1" smtClean="0">
                <a:solidFill>
                  <a:schemeClr val="tx1"/>
                </a:solidFill>
              </a:rPr>
              <a:t>вятезе</a:t>
            </a:r>
            <a:r>
              <a:rPr lang="ru-RU" sz="2800" b="1" dirty="0" smtClean="0">
                <a:solidFill>
                  <a:schemeClr val="tx1"/>
                </a:solidFill>
              </a:rPr>
              <a:t> … .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Заданиясь</a:t>
            </a:r>
            <a:r>
              <a:rPr lang="ru-RU" sz="2800" b="1" dirty="0" smtClean="0">
                <a:solidFill>
                  <a:schemeClr val="tx1"/>
                </a:solidFill>
              </a:rPr>
              <a:t> 2. 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Арьсемс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i="1" u="sng" dirty="0" err="1" smtClean="0">
                <a:solidFill>
                  <a:schemeClr val="tx1"/>
                </a:solidFill>
              </a:rPr>
              <a:t>путомс</a:t>
            </a:r>
            <a:r>
              <a:rPr lang="ru-RU" sz="2800" b="1" i="1" u="sng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валть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мархта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валрисьмот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9" y="188640"/>
            <a:ext cx="288039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62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Станциясь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Валть</a:t>
            </a:r>
            <a:r>
              <a:rPr lang="ru-RU" b="1" dirty="0" smtClean="0">
                <a:solidFill>
                  <a:schemeClr val="tx1"/>
                </a:solidFill>
              </a:rPr>
              <a:t>  виде и </a:t>
            </a:r>
            <a:r>
              <a:rPr lang="ru-RU" b="1" dirty="0" err="1" smtClean="0">
                <a:solidFill>
                  <a:schemeClr val="tx1"/>
                </a:solidFill>
              </a:rPr>
              <a:t>аф</a:t>
            </a:r>
            <a:r>
              <a:rPr lang="ru-RU" b="1" dirty="0" smtClean="0">
                <a:solidFill>
                  <a:schemeClr val="tx1"/>
                </a:solidFill>
              </a:rPr>
              <a:t> виде </a:t>
            </a:r>
            <a:r>
              <a:rPr lang="ru-RU" b="1" dirty="0" err="1" smtClean="0">
                <a:solidFill>
                  <a:schemeClr val="tx1"/>
                </a:solidFill>
              </a:rPr>
              <a:t>смузенза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776864" cy="453650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1.Кяльсь </a:t>
            </a:r>
            <a:r>
              <a:rPr lang="ru-RU" sz="2800" b="1" dirty="0" err="1" smtClean="0">
                <a:solidFill>
                  <a:schemeClr val="tx1"/>
                </a:solidFill>
              </a:rPr>
              <a:t>пеельда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оржа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2. </a:t>
            </a:r>
            <a:r>
              <a:rPr lang="ru-RU" sz="2800" b="1" dirty="0" err="1" smtClean="0">
                <a:solidFill>
                  <a:schemeClr val="tx1"/>
                </a:solidFill>
              </a:rPr>
              <a:t>Цёранясь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оржа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пеельса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керсь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тараткя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3. </a:t>
            </a:r>
            <a:r>
              <a:rPr lang="ru-RU" sz="2800" b="1" dirty="0" err="1" smtClean="0">
                <a:solidFill>
                  <a:schemeClr val="tx1"/>
                </a:solidFill>
              </a:rPr>
              <a:t>Лугать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вельхксса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кеподсь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туста</a:t>
            </a:r>
            <a:r>
              <a:rPr lang="ru-RU" sz="2800" b="1" dirty="0" smtClean="0">
                <a:solidFill>
                  <a:schemeClr val="tx1"/>
                </a:solidFill>
              </a:rPr>
              <a:t> туман.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4. </a:t>
            </a:r>
            <a:r>
              <a:rPr lang="ru-RU" sz="2800" b="1" dirty="0" err="1" smtClean="0">
                <a:solidFill>
                  <a:schemeClr val="tx1"/>
                </a:solidFill>
              </a:rPr>
              <a:t>Минь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кялеме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оцю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туста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тишеть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пачк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Заданиясь</a:t>
            </a:r>
            <a:r>
              <a:rPr lang="ru-RU" sz="2400" b="1" dirty="0" smtClean="0">
                <a:solidFill>
                  <a:schemeClr val="tx1"/>
                </a:solidFill>
              </a:rPr>
              <a:t> 1 </a:t>
            </a:r>
            <a:r>
              <a:rPr lang="ru-RU" sz="2400" b="1" dirty="0" err="1" smtClean="0">
                <a:solidFill>
                  <a:schemeClr val="tx1"/>
                </a:solidFill>
              </a:rPr>
              <a:t>вариантти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Сёрмадомс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валрисьмотнень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конат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молихть</a:t>
            </a:r>
            <a:r>
              <a:rPr lang="ru-RU" sz="2400" b="1" dirty="0" smtClean="0">
                <a:solidFill>
                  <a:schemeClr val="tx1"/>
                </a:solidFill>
              </a:rPr>
              <a:t> виде </a:t>
            </a:r>
            <a:r>
              <a:rPr lang="ru-RU" sz="2400" b="1" dirty="0" err="1" smtClean="0">
                <a:solidFill>
                  <a:schemeClr val="tx1"/>
                </a:solidFill>
              </a:rPr>
              <a:t>смузьса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Заданиясь</a:t>
            </a:r>
            <a:r>
              <a:rPr lang="ru-RU" sz="2400" b="1" dirty="0" smtClean="0">
                <a:solidFill>
                  <a:schemeClr val="tx1"/>
                </a:solidFill>
              </a:rPr>
              <a:t> 2 </a:t>
            </a:r>
            <a:r>
              <a:rPr lang="ru-RU" sz="2400" b="1" dirty="0" err="1" smtClean="0">
                <a:solidFill>
                  <a:schemeClr val="tx1"/>
                </a:solidFill>
              </a:rPr>
              <a:t>вариантти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400" b="1" dirty="0" err="1" smtClean="0">
                <a:solidFill>
                  <a:schemeClr val="tx1"/>
                </a:solidFill>
              </a:rPr>
              <a:t>Сёрмадомс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валрисьмотнень</a:t>
            </a:r>
            <a:r>
              <a:rPr lang="ru-RU" sz="2400" b="1" dirty="0" smtClean="0">
                <a:solidFill>
                  <a:schemeClr val="tx1"/>
                </a:solidFill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</a:rPr>
              <a:t>конат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молихть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аф</a:t>
            </a:r>
            <a:r>
              <a:rPr lang="ru-RU" sz="2400" b="1" dirty="0" smtClean="0">
                <a:solidFill>
                  <a:schemeClr val="tx1"/>
                </a:solidFill>
              </a:rPr>
              <a:t> виде </a:t>
            </a:r>
            <a:r>
              <a:rPr lang="ru-RU" sz="2400" b="1" dirty="0" err="1" smtClean="0">
                <a:solidFill>
                  <a:schemeClr val="tx1"/>
                </a:solidFill>
              </a:rPr>
              <a:t>смузьса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Tx/>
              <a:buChar char="-"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1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err="1" smtClean="0">
                <a:solidFill>
                  <a:srgbClr val="C00000"/>
                </a:solidFill>
              </a:rPr>
              <a:t>Станциясь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Омонипне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«</a:t>
            </a:r>
            <a:r>
              <a:rPr lang="ru-RU" b="1" dirty="0" err="1" smtClean="0">
                <a:solidFill>
                  <a:schemeClr val="tx1"/>
                </a:solidFill>
              </a:rPr>
              <a:t>Омоформатне</a:t>
            </a:r>
            <a:r>
              <a:rPr lang="ru-RU" b="1" dirty="0" smtClean="0">
                <a:solidFill>
                  <a:schemeClr val="tx1"/>
                </a:solidFill>
              </a:rPr>
              <a:t>».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80920" cy="3888432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1.Сеттне</a:t>
            </a:r>
            <a:r>
              <a:rPr lang="ru-RU" sz="3600" dirty="0" smtClean="0">
                <a:solidFill>
                  <a:schemeClr val="tx1"/>
                </a:solidFill>
              </a:rPr>
              <a:t>  </a:t>
            </a:r>
            <a:r>
              <a:rPr lang="ru-RU" sz="3600" dirty="0" err="1" smtClean="0">
                <a:solidFill>
                  <a:schemeClr val="tx1"/>
                </a:solidFill>
              </a:rPr>
              <a:t>пянакудса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мадсть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2. </a:t>
            </a:r>
            <a:r>
              <a:rPr lang="ru-RU" sz="3600" dirty="0" err="1" smtClean="0">
                <a:solidFill>
                  <a:schemeClr val="tx1"/>
                </a:solidFill>
              </a:rPr>
              <a:t>Шадаведсь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тапазень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сеттнень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3. </a:t>
            </a:r>
            <a:r>
              <a:rPr lang="ru-RU" sz="3600" dirty="0" smtClean="0">
                <a:solidFill>
                  <a:schemeClr val="tx1"/>
                </a:solidFill>
              </a:rPr>
              <a:t>Коля – </a:t>
            </a:r>
            <a:r>
              <a:rPr lang="ru-RU" sz="3600" dirty="0" err="1" smtClean="0">
                <a:solidFill>
                  <a:schemeClr val="tx1"/>
                </a:solidFill>
              </a:rPr>
              <a:t>цебярь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ялга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4. </a:t>
            </a:r>
            <a:r>
              <a:rPr lang="ru-RU" sz="3600" dirty="0" err="1" smtClean="0">
                <a:solidFill>
                  <a:schemeClr val="tx1"/>
                </a:solidFill>
              </a:rPr>
              <a:t>Молемс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лугать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ланга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</a:rPr>
              <a:t>ялга</a:t>
            </a:r>
            <a:r>
              <a:rPr lang="ru-RU" sz="3600" b="1" dirty="0" smtClean="0">
                <a:solidFill>
                  <a:schemeClr val="tx1"/>
                </a:solidFill>
              </a:rPr>
              <a:t>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855"/>
            <a:ext cx="1925744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18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451" y="332657"/>
            <a:ext cx="7200106" cy="1152128"/>
          </a:xfrm>
        </p:spPr>
        <p:txBody>
          <a:bodyPr/>
          <a:lstStyle/>
          <a:p>
            <a:pPr algn="l"/>
            <a:r>
              <a:rPr lang="ru-RU" sz="3200" b="1" dirty="0" err="1" smtClean="0">
                <a:solidFill>
                  <a:srgbClr val="C00000"/>
                </a:solidFill>
              </a:rPr>
              <a:t>Станциясь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</a:rPr>
              <a:t>Синонипне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89398"/>
            <a:ext cx="8283996" cy="4043858"/>
          </a:xfrm>
        </p:spPr>
        <p:txBody>
          <a:bodyPr>
            <a:normAutofit/>
          </a:bodyPr>
          <a:lstStyle/>
          <a:p>
            <a:pPr algn="l"/>
            <a:endParaRPr lang="ru-RU" sz="2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якшама</a:t>
            </a:r>
            <a:r>
              <a:rPr lang="ru-RU" sz="2800" b="1" dirty="0" smtClean="0">
                <a:solidFill>
                  <a:schemeClr val="tx1"/>
                </a:solidFill>
              </a:rPr>
              <a:t>-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</a:rPr>
              <a:t>цебярьста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удомс</a:t>
            </a:r>
            <a:r>
              <a:rPr lang="ru-RU" sz="2800" b="1" dirty="0" smtClean="0">
                <a:solidFill>
                  <a:schemeClr val="tx1"/>
                </a:solidFill>
              </a:rPr>
              <a:t>-  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</a:rPr>
              <a:t>пичедемс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сталма</a:t>
            </a:r>
            <a:r>
              <a:rPr lang="ru-RU" sz="2800" b="1" dirty="0" smtClean="0">
                <a:solidFill>
                  <a:schemeClr val="tx1"/>
                </a:solidFill>
              </a:rPr>
              <a:t>-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</a:rPr>
              <a:t>ярхцамс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серьгядемс</a:t>
            </a:r>
            <a:r>
              <a:rPr lang="ru-RU" sz="2800" b="1" dirty="0" smtClean="0">
                <a:solidFill>
                  <a:schemeClr val="tx1"/>
                </a:solidFill>
              </a:rPr>
              <a:t>-                             </a:t>
            </a:r>
            <a:r>
              <a:rPr lang="ru-RU" sz="2800" b="1" dirty="0" err="1" smtClean="0">
                <a:solidFill>
                  <a:schemeClr val="tx1"/>
                </a:solidFill>
              </a:rPr>
              <a:t>киня</a:t>
            </a:r>
            <a:r>
              <a:rPr lang="ru-RU" sz="2800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sz="2800" b="1" dirty="0" err="1" smtClean="0">
                <a:solidFill>
                  <a:schemeClr val="tx1"/>
                </a:solidFill>
              </a:rPr>
              <a:t>инжи</a:t>
            </a:r>
            <a:r>
              <a:rPr lang="ru-RU" sz="2800" b="1" dirty="0" smtClean="0">
                <a:solidFill>
                  <a:schemeClr val="tx1"/>
                </a:solidFill>
              </a:rPr>
              <a:t>-                                          </a:t>
            </a:r>
            <a:r>
              <a:rPr lang="ru-RU" sz="2800" b="1" dirty="0" err="1" smtClean="0">
                <a:solidFill>
                  <a:schemeClr val="tx1"/>
                </a:solidFill>
              </a:rPr>
              <a:t>сёрмадомс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19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61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864096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Станциясь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 err="1" smtClean="0">
                <a:solidFill>
                  <a:schemeClr val="tx1"/>
                </a:solidFill>
              </a:rPr>
              <a:t>Антонипне</a:t>
            </a:r>
            <a:r>
              <a:rPr lang="ru-RU" sz="4000" b="1" dirty="0" smtClean="0">
                <a:solidFill>
                  <a:schemeClr val="tx1"/>
                </a:solidFill>
              </a:rPr>
              <a:t>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687811"/>
            <a:ext cx="8208912" cy="33413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«Кие </a:t>
            </a:r>
            <a:r>
              <a:rPr lang="ru-RU" sz="2800" b="1" dirty="0" err="1" smtClean="0">
                <a:solidFill>
                  <a:schemeClr val="tx1"/>
                </a:solidFill>
              </a:rPr>
              <a:t>сяда</a:t>
            </a:r>
            <a:r>
              <a:rPr lang="ru-RU" sz="2800" b="1" dirty="0" smtClean="0">
                <a:solidFill>
                  <a:schemeClr val="tx1"/>
                </a:solidFill>
              </a:rPr>
              <a:t> курок»</a:t>
            </a: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Кувака</a:t>
            </a:r>
            <a:r>
              <a:rPr lang="ru-RU" b="1" dirty="0" smtClean="0">
                <a:solidFill>
                  <a:schemeClr val="tx1"/>
                </a:solidFill>
              </a:rPr>
              <a:t>-                   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Козя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Акша</a:t>
            </a:r>
            <a:r>
              <a:rPr lang="ru-RU" b="1" dirty="0" smtClean="0">
                <a:solidFill>
                  <a:schemeClr val="tx1"/>
                </a:solidFill>
              </a:rPr>
              <a:t>-                      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Шобда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Вишкста</a:t>
            </a:r>
            <a:r>
              <a:rPr lang="ru-RU" b="1" dirty="0" smtClean="0">
                <a:solidFill>
                  <a:schemeClr val="tx1"/>
                </a:solidFill>
              </a:rPr>
              <a:t>-                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Мимс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Авардемс</a:t>
            </a:r>
            <a:r>
              <a:rPr lang="ru-RU" b="1" dirty="0" smtClean="0">
                <a:solidFill>
                  <a:schemeClr val="tx1"/>
                </a:solidFill>
              </a:rPr>
              <a:t>-             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Кели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Сире</a:t>
            </a:r>
            <a:r>
              <a:rPr lang="ru-RU" b="1" dirty="0" smtClean="0">
                <a:solidFill>
                  <a:schemeClr val="tx1"/>
                </a:solidFill>
              </a:rPr>
              <a:t>-                                                               </a:t>
            </a:r>
            <a:r>
              <a:rPr lang="ru-RU" b="1" dirty="0" err="1" smtClean="0">
                <a:solidFill>
                  <a:schemeClr val="tx1"/>
                </a:solidFill>
              </a:rPr>
              <a:t>Лямбе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Сиде-                                                               </a:t>
            </a:r>
            <a:r>
              <a:rPr lang="ru-RU" b="1" dirty="0" err="1">
                <a:solidFill>
                  <a:schemeClr val="tx1"/>
                </a:solidFill>
              </a:rPr>
              <a:t>С</a:t>
            </a:r>
            <a:r>
              <a:rPr lang="ru-RU" b="1" dirty="0" err="1" smtClean="0">
                <a:solidFill>
                  <a:schemeClr val="tx1"/>
                </a:solidFill>
              </a:rPr>
              <a:t>ай</a:t>
            </a:r>
            <a:r>
              <a:rPr lang="ru-RU" b="1" dirty="0" smtClean="0">
                <a:solidFill>
                  <a:schemeClr val="tx1"/>
                </a:solidFill>
              </a:rPr>
              <a:t>-                                                                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085184"/>
            <a:ext cx="20882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37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Корхтама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маштомать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касфтомац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704856" cy="479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43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</TotalTime>
  <Words>263</Words>
  <Application>Microsoft Office PowerPoint</Application>
  <PresentationFormat>Экран (4:3)</PresentationFormat>
  <Paragraphs>92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Урок - путешествия</vt:lpstr>
      <vt:lpstr>   Цельхне: кемокстамс  тонафнихнень содамошиснон            валть значениянц, синонипнень,  антонипнень, омонипнень коряс;                     корхтамати  маштозь синь сувафтомасна;                      тонафтомс иттнень сяда кърхкаста содамс мокшень кяльть.</vt:lpstr>
      <vt:lpstr>Станциясь  «Самостоятельнай и служебнай валхне». </vt:lpstr>
      <vt:lpstr>Станциясь «Валть фкя и лама смузенза»</vt:lpstr>
      <vt:lpstr>Станциясь «Валть  виде и аф виде смузенза»</vt:lpstr>
      <vt:lpstr>Станциясь «Омонипне».                   «Омоформатне».</vt:lpstr>
      <vt:lpstr>Станциясь «Синонипне»</vt:lpstr>
      <vt:lpstr>Станциясь «Антонипне»</vt:lpstr>
      <vt:lpstr>Корхтама маштомать касфтомац.</vt:lpstr>
      <vt:lpstr>Аделак  фразеологизмать.</vt:lpstr>
      <vt:lpstr>Содасак ли эсь кяльцень? Кода нармоттненди мярьгихть мокшекс?</vt:lpstr>
      <vt:lpstr>Кудонь тевсь.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-путешествия</dc:title>
  <dc:creator>admin</dc:creator>
  <cp:lastModifiedBy>admin</cp:lastModifiedBy>
  <cp:revision>29</cp:revision>
  <dcterms:created xsi:type="dcterms:W3CDTF">2014-10-20T11:27:39Z</dcterms:created>
  <dcterms:modified xsi:type="dcterms:W3CDTF">2014-10-30T16:02:42Z</dcterms:modified>
</cp:coreProperties>
</file>