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7" r:id="rId2"/>
    <p:sldId id="418" r:id="rId3"/>
    <p:sldId id="419" r:id="rId4"/>
    <p:sldId id="258" r:id="rId5"/>
    <p:sldId id="332" r:id="rId6"/>
    <p:sldId id="376" r:id="rId7"/>
    <p:sldId id="421" r:id="rId8"/>
    <p:sldId id="413" r:id="rId9"/>
    <p:sldId id="377" r:id="rId10"/>
    <p:sldId id="378" r:id="rId11"/>
    <p:sldId id="333" r:id="rId12"/>
    <p:sldId id="339" r:id="rId13"/>
    <p:sldId id="411" r:id="rId14"/>
    <p:sldId id="422" r:id="rId15"/>
    <p:sldId id="335" r:id="rId16"/>
    <p:sldId id="420" r:id="rId17"/>
    <p:sldId id="341" r:id="rId18"/>
    <p:sldId id="384" r:id="rId19"/>
    <p:sldId id="414" r:id="rId20"/>
    <p:sldId id="385" r:id="rId21"/>
    <p:sldId id="387" r:id="rId22"/>
    <p:sldId id="390" r:id="rId23"/>
    <p:sldId id="415" r:id="rId24"/>
    <p:sldId id="424" r:id="rId25"/>
    <p:sldId id="417" r:id="rId26"/>
    <p:sldId id="391" r:id="rId27"/>
    <p:sldId id="392" r:id="rId28"/>
    <p:sldId id="409" r:id="rId29"/>
    <p:sldId id="423" r:id="rId30"/>
    <p:sldId id="397" r:id="rId31"/>
    <p:sldId id="40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127" autoAdjust="0"/>
  </p:normalViewPr>
  <p:slideViewPr>
    <p:cSldViewPr>
      <p:cViewPr>
        <p:scale>
          <a:sx n="100" d="100"/>
          <a:sy n="100" d="100"/>
        </p:scale>
        <p:origin x="-282" y="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2862-27A1-4BDD-83F4-C5D0358C5DE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7F7AD-B085-46C8-AB89-D814C274EC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F7AD-B085-46C8-AB89-D814C274EC5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3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A035A-ADB0-44E8-AFC9-DD0C3A832653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A5010-D0F3-4CBA-8801-CFD17DF5A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A6C5-5075-4833-9812-A0C2CBB3CF25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1332C-194C-42BB-8A83-E6F44859A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59A7C-F092-40A2-8069-ECEE3CAC96E2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C5381-7BD9-4823-BA9E-A7530417D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64C64-468E-43A3-B695-E9A4BF888E18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75123-B1BC-48BB-B37E-E94A6423E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F3D36-FC1C-4F79-B973-84A5E77A6A3F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1B37-73AA-438D-AD0B-1C4AC0484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01FA7-AC30-4410-83AF-8A7B3E327C68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1DC8-3AAB-40B6-8120-64116ED2A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FC46-1E93-42CB-BB87-B6EA7D799F82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C2D25-FE18-4DDA-A625-1B0F19961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081EA-7356-40A1-92C5-F3D66A4E8EAD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3EB62-EF1F-42E8-80F7-AB7B8EFA0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3F8F-369B-42C9-85DE-E9647F63289E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5EFE3-0758-4FEA-97BF-804A3EFE5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019D0-2159-4473-AA7D-85919359901F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39BB-33E9-453F-892E-9672393A9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73-3812-4EC4-B8D4-CFFBDD601F96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8092-75E7-41D6-A005-A79D82AAE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86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686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034180-3C35-4B32-AA58-41290C67A508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F5C4E0-95DF-4358-AF12-9287B32FB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68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86" r:id="rId7"/>
    <p:sldLayoutId id="2147483687" r:id="rId8"/>
    <p:sldLayoutId id="2147483688" r:id="rId9"/>
    <p:sldLayoutId id="2147483679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0040/243580/?bitrix_include_areas=N&amp;clear_cache=Y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0"/>
            <a:ext cx="6984776" cy="63813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 образования  РМ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indent="0">
              <a:lnSpc>
                <a:spcPct val="110000"/>
              </a:lnSpc>
              <a:buFont typeface="Symbol" pitchFamily="18" charset="2"/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Шленкиной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Светланы Кузьминичны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 Детский сад № 101»                   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24.03.1983.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высшее, МГПИ им. М.Е.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 </a:t>
            </a:r>
            <a:r>
              <a:rPr lang="ru-RU" sz="17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«Родной язык и литература» с дополнительной    специальностью «Русский язык и литература»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ВСБ № 0450590.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ГБУ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«МРИО» 2017 год.</a:t>
            </a:r>
          </a:p>
          <a:p>
            <a:pPr marL="0" indent="0"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Программа:  «Педагогика и методика дошкольного образования» </a:t>
            </a:r>
          </a:p>
          <a:p>
            <a:pPr marL="0" indent="0"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:воспитатель, </a:t>
            </a:r>
          </a:p>
          <a:p>
            <a:pPr marL="0" indent="0"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: 14 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: 14 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занимаемой должности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25.05.18 г.</a:t>
            </a:r>
          </a:p>
          <a:p>
            <a:pPr marL="0" indent="0">
              <a:lnSpc>
                <a:spcPct val="80000"/>
              </a:lnSpc>
              <a:buFont typeface="Symbol" pitchFamily="18" charset="2"/>
              <a:buNone/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39" y="3861048"/>
            <a:ext cx="212096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8" y="1124744"/>
            <a:ext cx="3871913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Pictures\2020-02-14\Сканировать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96555"/>
            <a:ext cx="3906688" cy="55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8613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воспитанников в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,турнирах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,соревнованиях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фестивалях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C:\Users\Пользователь\Pictures\2019-03-04\Сканировать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44823"/>
            <a:ext cx="3456384" cy="4888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0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C:\Users\user\Pictures\2020-02-14\Сканировать1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3910"/>
            <a:ext cx="39707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Pictures\2020-02-14\Сканировать1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1922"/>
            <a:ext cx="381798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Pictures\2020-02-14\Сканировать1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0" y="1052736"/>
            <a:ext cx="376759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Pictures\2020-02-14\Сканировать1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07393"/>
            <a:ext cx="3740967" cy="52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2020-02-14\Сканировать1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67569"/>
            <a:ext cx="3840189" cy="54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Pictures\2020-02-14\Сканировать1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78" y="867569"/>
            <a:ext cx="3840188" cy="54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7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Наличие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авторских программ,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методических пособий.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Pictures\2020-02-13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3494112" cy="49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20-02-13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0482"/>
            <a:ext cx="4298986" cy="608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2020-02-13\Сканировать1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0482"/>
            <a:ext cx="4104456" cy="603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03156"/>
            <a:ext cx="8755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smtClean="0">
                <a:solidFill>
                  <a:srgbClr val="C00000"/>
                </a:solidFill>
              </a:rPr>
              <a:t>6. </a:t>
            </a:r>
            <a:r>
              <a:rPr lang="ru-RU" sz="2000" b="1" dirty="0" smtClean="0">
                <a:solidFill>
                  <a:srgbClr val="C00000"/>
                </a:solidFill>
              </a:rPr>
              <a:t>Выступления на заседаниях методических советов, научно практических    конференциях, педагогических чтениях, семинарах, секциях, форумах, радиопередачах(очно).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user\Pictures\2020-02-14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09" y="1412776"/>
            <a:ext cx="3728569" cy="527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43805"/>
            <a:ext cx="8192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          </a:t>
            </a:r>
            <a:r>
              <a:rPr lang="ru-RU" sz="2800" b="1" dirty="0" smtClean="0">
                <a:solidFill>
                  <a:srgbClr val="C00000"/>
                </a:solidFill>
              </a:rPr>
              <a:t>7. Проведение открытых занятий 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           мастер - классов, мероприятий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user\Pictures\2020-02-14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636590" cy="5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endParaRPr lang="ru-RU" sz="2800" b="1" dirty="0">
              <a:solidFill>
                <a:srgbClr val="C00000"/>
              </a:solidFill>
            </a:endParaRPr>
          </a:p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endParaRPr lang="ru-RU" sz="2800" b="1" dirty="0">
              <a:solidFill>
                <a:srgbClr val="C00000"/>
              </a:solidFill>
            </a:endParaRPr>
          </a:p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</a:rPr>
              <a:t>8. Экспертная  деятельность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2-13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3" y="908720"/>
            <a:ext cx="8048575" cy="56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0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81166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60649"/>
            <a:ext cx="79208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        </a:t>
            </a:r>
            <a:r>
              <a:rPr lang="ru-RU" sz="2800" b="1" dirty="0">
                <a:solidFill>
                  <a:srgbClr val="C00000"/>
                </a:solidFill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</a:rPr>
              <a:t>. Общественно-педагогическая  активность педагога :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участие в комиссиях, педагогических сообществах, в жюри 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конкурсов.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Старший воспитатель\Воспитатели\Шленкина\сертификат жюри Шлен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9271"/>
            <a:ext cx="3231951" cy="45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Pictures\2020-02-14\Сканировать1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31433"/>
            <a:ext cx="3456383" cy="44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3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48681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10.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Позитивные результаты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воспитанниками</a:t>
            </a:r>
          </a:p>
        </p:txBody>
      </p:sp>
      <p:pic>
        <p:nvPicPr>
          <p:cNvPr id="6146" name="Picture 2" descr="C:\Users\user\Pictures\2020-02-14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8546"/>
            <a:ext cx="3534072" cy="49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2020-02-14\Сканировать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24271"/>
            <a:ext cx="3107676" cy="49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7" y="980728"/>
            <a:ext cx="3919537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5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user\Pictures\2020-02-14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9034"/>
            <a:ext cx="395134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Pictures\2020-02-14\Сканировать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53530"/>
            <a:ext cx="3888432" cy="55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IMG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81" y="692696"/>
            <a:ext cx="3978905" cy="56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12. Работа с детьми из социально- неблагополучных семей.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user\Pictures\2020-02-14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84" y="1449829"/>
            <a:ext cx="3709553" cy="52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IMG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14340"/>
            <a:ext cx="3816425" cy="52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93" y="188640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 педагога 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Pictures\2020-02-13\Сканировать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6" y="1573635"/>
            <a:ext cx="3481551" cy="49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2020-02-13\Сканировать1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88" y="1609234"/>
            <a:ext cx="3456384" cy="488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user\Pictures\2020-02-14\Сканировать1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17079"/>
            <a:ext cx="4178611" cy="59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Pictures\2020-02-14\Сканировать1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19" y="746026"/>
            <a:ext cx="4158144" cy="58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Дипломы на сад\Старые дипломы\2017-09-27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021946" cy="5688632"/>
          </a:xfrm>
          <a:prstGeom prst="rect">
            <a:avLst/>
          </a:prstGeom>
          <a:noFill/>
        </p:spPr>
      </p:pic>
      <p:pic>
        <p:nvPicPr>
          <p:cNvPr id="1026" name="Picture 2" descr="C:\Users\user\Downloads\IMG_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6611"/>
            <a:ext cx="3923896" cy="554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938587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ownloads\IMG_0003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39974"/>
            <a:ext cx="3866554" cy="54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2020-02-13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32440" cy="603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06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Награды и поощрения педагога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3314" name="Picture 2" descr="F:\маам нов\1178011-076-07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93" y="1412776"/>
            <a:ext cx="3769532" cy="508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967335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36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педагогического  опыта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МДОУ «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№101»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30" y="3068960"/>
            <a:ext cx="7092280" cy="347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2348880"/>
            <a:ext cx="6858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https://ds101sar.schoolrm.ru/sveden/employees/10040/243580/?</a:t>
            </a:r>
            <a:r>
              <a:rPr lang="en-US" dirty="0" smtClean="0">
                <a:hlinkClick r:id="rId3"/>
              </a:rPr>
              <a:t>bitrix_include_areas=N&amp;clear_cache=Y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5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Участие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инновационной 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экспериментальной ) деятельности</a:t>
            </a:r>
          </a:p>
        </p:txBody>
      </p:sp>
      <p:pic>
        <p:nvPicPr>
          <p:cNvPr id="7" name="Picture 2" descr="C:\Users\Пользователь\Pictures\2018-01-19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" y="1556792"/>
            <a:ext cx="356749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Пользователь\Pictures\2018-01-19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016" y="1340768"/>
            <a:ext cx="364833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9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8" y="821490"/>
            <a:ext cx="4035425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59" y="821490"/>
            <a:ext cx="4511675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8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44875" cy="54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Pictures\2020-02-14\Сканировать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14" y="908720"/>
            <a:ext cx="402161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92696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Наставничество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900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48680"/>
            <a:ext cx="820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Наличие  публикаций.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3218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74924"/>
            <a:ext cx="3758336" cy="487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7115</TotalTime>
  <Words>317</Words>
  <Application>Microsoft Office PowerPoint</Application>
  <PresentationFormat>Экран (4:3)</PresentationFormat>
  <Paragraphs>82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user</cp:lastModifiedBy>
  <cp:revision>660</cp:revision>
  <dcterms:created xsi:type="dcterms:W3CDTF">2013-10-20T12:30:01Z</dcterms:created>
  <dcterms:modified xsi:type="dcterms:W3CDTF">2020-03-31T09:44:34Z</dcterms:modified>
</cp:coreProperties>
</file>