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256" r:id="rId2"/>
    <p:sldId id="259" r:id="rId3"/>
    <p:sldId id="257" r:id="rId4"/>
    <p:sldId id="258" r:id="rId5"/>
    <p:sldId id="295" r:id="rId6"/>
    <p:sldId id="296" r:id="rId7"/>
    <p:sldId id="261" r:id="rId8"/>
    <p:sldId id="262" r:id="rId9"/>
    <p:sldId id="284" r:id="rId10"/>
    <p:sldId id="263" r:id="rId11"/>
    <p:sldId id="265" r:id="rId12"/>
    <p:sldId id="298" r:id="rId13"/>
    <p:sldId id="299" r:id="rId14"/>
    <p:sldId id="266" r:id="rId15"/>
    <p:sldId id="291" r:id="rId16"/>
    <p:sldId id="267" r:id="rId17"/>
    <p:sldId id="271" r:id="rId18"/>
    <p:sldId id="269" r:id="rId19"/>
    <p:sldId id="268" r:id="rId20"/>
    <p:sldId id="302" r:id="rId21"/>
    <p:sldId id="270" r:id="rId22"/>
    <p:sldId id="297" r:id="rId23"/>
    <p:sldId id="288" r:id="rId24"/>
    <p:sldId id="273" r:id="rId25"/>
    <p:sldId id="274" r:id="rId26"/>
    <p:sldId id="275" r:id="rId27"/>
    <p:sldId id="276" r:id="rId28"/>
    <p:sldId id="294" r:id="rId29"/>
    <p:sldId id="277" r:id="rId30"/>
    <p:sldId id="278" r:id="rId31"/>
    <p:sldId id="280" r:id="rId32"/>
    <p:sldId id="300" r:id="rId33"/>
    <p:sldId id="283" r:id="rId34"/>
    <p:sldId id="301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185"/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27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upload2.schoolrm.ru/iblock/728/72850dd1529e0c96fbe80d5fce89b995/ped.opyt-Efremova-N.E.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oleObject" Target="../embeddings/_________Microsoft_Word_97-20031.doc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504056"/>
          </a:xfrm>
        </p:spPr>
        <p:txBody>
          <a:bodyPr/>
          <a:lstStyle/>
          <a:p>
            <a:pPr algn="ctr"/>
            <a:r>
              <a:rPr lang="ru-RU" sz="32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endParaRPr lang="ru-RU" sz="32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4101" y="836712"/>
            <a:ext cx="4680520" cy="5832648"/>
          </a:xfrm>
        </p:spPr>
        <p:txBody>
          <a:bodyPr>
            <a:normAutofit lnSpcReduction="10000"/>
          </a:bodyPr>
          <a:lstStyle/>
          <a:p>
            <a:pPr lvl="0" algn="ctr"/>
            <a:r>
              <a:rPr lang="ru-RU" b="1" u="sng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u="sng" dirty="0" smtClean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Ефремова Наталья Евгеньевна </a:t>
            </a: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воспитателя МАДОУ</a:t>
            </a: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«Детский сад №82 комбинированного вида» городского округа Саранск</a:t>
            </a:r>
          </a:p>
          <a:p>
            <a:pPr lvl="0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Дата рождения: 25.12.1978</a:t>
            </a:r>
          </a:p>
          <a:p>
            <a:pPr lvl="0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им. М. Е. </a:t>
            </a:r>
            <a:r>
              <a:rPr lang="ru-RU" sz="2100" b="1" dirty="0" err="1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 2001г. по специальности «Педагогика и методика дошкольного образования», с дополнительной специальностью «Психология» </a:t>
            </a:r>
          </a:p>
          <a:p>
            <a:pPr lvl="0"/>
            <a:r>
              <a:rPr lang="ru-RU" sz="19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Стаж педагогической работы</a:t>
            </a:r>
            <a:r>
              <a:rPr lang="ru-RU" sz="1900" b="1" smtClean="0">
                <a:solidFill>
                  <a:srgbClr val="0A0185"/>
                </a:solidFill>
                <a:latin typeface="Times New Roman"/>
                <a:ea typeface="Times New Roman"/>
              </a:rPr>
              <a:t>: 20лет</a:t>
            </a:r>
            <a:endParaRPr lang="ru-RU" sz="1900" b="1" dirty="0" smtClean="0">
              <a:solidFill>
                <a:srgbClr val="0A0185"/>
              </a:solidFill>
              <a:latin typeface="Times New Roman"/>
              <a:ea typeface="Times New Roman"/>
            </a:endParaRP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Общий трудовой стаж: 23 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Наличие квалификационной категории: высшая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Дата последней аттестации: 22.03.2018</a:t>
            </a:r>
          </a:p>
          <a:p>
            <a:pPr lvl="0" algn="ctr"/>
            <a:endParaRPr lang="ru-RU" b="1" dirty="0" smtClean="0">
              <a:solidFill>
                <a:srgbClr val="6E08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D:\Desktop\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1714488"/>
            <a:ext cx="3124043" cy="4229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9" name="Рисунок 8" descr="G:\АТТЕСТАЦИЯ МОЯ\Мои сканы\img-110101040329-001.jpg"/>
          <p:cNvPicPr/>
          <p:nvPr/>
        </p:nvPicPr>
        <p:blipFill>
          <a:blip r:embed="rId2" cstate="print"/>
          <a:srcRect l="13629" t="13869" r="21112" b="19580"/>
          <a:stretch>
            <a:fillRect/>
          </a:stretch>
        </p:blipFill>
        <p:spPr bwMode="auto">
          <a:xfrm>
            <a:off x="785787" y="928671"/>
            <a:ext cx="3714775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АТТЕСТАЦИЯ МОЯ\Мои сканы\img-110101040505-001.jpg"/>
          <p:cNvPicPr/>
          <p:nvPr/>
        </p:nvPicPr>
        <p:blipFill>
          <a:blip r:embed="rId3" cstate="print"/>
          <a:srcRect l="35757" t="7343" r="5238" b="26573"/>
          <a:stretch>
            <a:fillRect/>
          </a:stretch>
        </p:blipFill>
        <p:spPr bwMode="auto">
          <a:xfrm>
            <a:off x="5000628" y="928670"/>
            <a:ext cx="342902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7" name="Picture 2" descr="F:\АТТЕСТАЦИЯ МОЯ\0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8"/>
          <a:stretch/>
        </p:blipFill>
        <p:spPr bwMode="auto">
          <a:xfrm>
            <a:off x="4714876" y="1214422"/>
            <a:ext cx="3816424" cy="53817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user\Downloads\Безымянный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553" r="78485" b="74972"/>
          <a:stretch/>
        </p:blipFill>
        <p:spPr bwMode="auto">
          <a:xfrm>
            <a:off x="571472" y="1214422"/>
            <a:ext cx="3714776" cy="5357850"/>
          </a:xfrm>
          <a:prstGeom prst="rect">
            <a:avLst/>
          </a:prstGeom>
          <a:noFill/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5" name="Picture 2" descr="C:\Users\user\Pictures\2023-01-24\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/>
          <a:stretch/>
        </p:blipFill>
        <p:spPr bwMode="auto">
          <a:xfrm>
            <a:off x="251520" y="1052736"/>
            <a:ext cx="3994803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G:\Скан приказов к Дипломам\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993839" cy="5492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6" name="Picture 2" descr="C:\Users\user\Pictures\2023-01-24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032448" cy="554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G:\Скан приказов к Дипломам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4000528" cy="5501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25077"/>
          <a:stretch>
            <a:fillRect/>
          </a:stretch>
        </p:blipFill>
        <p:spPr bwMode="auto">
          <a:xfrm>
            <a:off x="323528" y="1268760"/>
            <a:ext cx="3693157" cy="518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1\Desktop\сканы\img-020202082501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96" y="1268760"/>
            <a:ext cx="3774136" cy="518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4" name="Picture 2" descr="C:\Users\user\Pictures\2021-01-11\002.jpg"/>
          <p:cNvPicPr>
            <a:picLocks noChangeAspect="1" noChangeArrowheads="1"/>
          </p:cNvPicPr>
          <p:nvPr/>
        </p:nvPicPr>
        <p:blipFill>
          <a:blip r:embed="rId2" cstate="print"/>
          <a:srcRect r="2743"/>
          <a:stretch>
            <a:fillRect/>
          </a:stretch>
        </p:blipFill>
        <p:spPr>
          <a:xfrm>
            <a:off x="395536" y="1189544"/>
            <a:ext cx="3888432" cy="5497630"/>
          </a:xfrm>
          <a:prstGeom prst="rect">
            <a:avLst/>
          </a:prstGeom>
          <a:noFill/>
        </p:spPr>
      </p:pic>
      <p:pic>
        <p:nvPicPr>
          <p:cNvPr id="24578" name="Picture 2" descr="D:\Desktop\сканы\img-110101034550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940332" cy="5416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04056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600" dirty="0">
              <a:solidFill>
                <a:srgbClr val="990033"/>
              </a:solidFill>
            </a:endParaRPr>
          </a:p>
        </p:txBody>
      </p:sp>
      <p:pic>
        <p:nvPicPr>
          <p:cNvPr id="8194" name="Picture 2" descr="G:\АТТЕСТАЦИЯ МОЯ\Мои сканы\img-110101040118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57232"/>
            <a:ext cx="4104316" cy="5641969"/>
          </a:xfrm>
          <a:prstGeom prst="rect">
            <a:avLst/>
          </a:prstGeom>
          <a:noFill/>
        </p:spPr>
      </p:pic>
      <p:pic>
        <p:nvPicPr>
          <p:cNvPr id="4" name="Picture 2" descr="D:\Desktop\сканы\img-110101034612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83996"/>
            <a:ext cx="4071966" cy="559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40768"/>
            <a:ext cx="3744416" cy="514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600" dirty="0">
              <a:solidFill>
                <a:srgbClr val="990033"/>
              </a:solidFill>
            </a:endParaRPr>
          </a:p>
        </p:txBody>
      </p:sp>
      <p:pic>
        <p:nvPicPr>
          <p:cNvPr id="27650" name="Picture 2" descr="D:\Desktop\сканы\img-110101034134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357298"/>
            <a:ext cx="3857652" cy="5302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800" dirty="0">
              <a:solidFill>
                <a:srgbClr val="990033"/>
              </a:solidFill>
            </a:endParaRPr>
          </a:p>
        </p:txBody>
      </p:sp>
      <p:pic>
        <p:nvPicPr>
          <p:cNvPr id="5" name="Рисунок 4" descr="G:\АТТЕСТАЦИЯ МОЯ\Мои сканы\img-110101035934-001.jpg"/>
          <p:cNvPicPr/>
          <p:nvPr/>
        </p:nvPicPr>
        <p:blipFill>
          <a:blip r:embed="rId2" cstate="print"/>
          <a:srcRect l="11384" t="11655" r="20150" b="17716"/>
          <a:stretch>
            <a:fillRect/>
          </a:stretch>
        </p:blipFill>
        <p:spPr bwMode="auto">
          <a:xfrm>
            <a:off x="642911" y="1500174"/>
            <a:ext cx="3571899" cy="520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G:\АТТЕСТАЦИЯ МОЯ\Мои сканы\img-110101040049-001.jpg"/>
          <p:cNvPicPr/>
          <p:nvPr/>
        </p:nvPicPr>
        <p:blipFill>
          <a:blip r:embed="rId3" cstate="print"/>
          <a:srcRect l="17477" t="18299" r="14378" b="13054"/>
          <a:stretch>
            <a:fillRect/>
          </a:stretch>
        </p:blipFill>
        <p:spPr bwMode="auto">
          <a:xfrm>
            <a:off x="4643438" y="1571612"/>
            <a:ext cx="378621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040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9876"/>
            <a:ext cx="4036829" cy="554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69877"/>
            <a:ext cx="4032448" cy="5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800" dirty="0">
              <a:solidFill>
                <a:srgbClr val="990033"/>
              </a:solidFill>
            </a:endParaRPr>
          </a:p>
        </p:txBody>
      </p:sp>
      <p:sp>
        <p:nvSpPr>
          <p:cNvPr id="24578" name="AutoShape 2" descr="chrome://fileicon/?path=D%3A%5CDesktop%5C%D0%95%D1%84%D1%80%D0%B5%D0%BC%D0%BE%D0%B2%D0%B0.pdf&amp;scale=1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002088"/>
            <a:ext cx="4438637" cy="62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2875387" cy="4066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714488"/>
            <a:ext cx="282893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714488"/>
            <a:ext cx="282551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3888432" cy="534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D:\Desktop\сканы\img-110101034320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71546"/>
            <a:ext cx="4044270" cy="5559426"/>
          </a:xfrm>
          <a:prstGeom prst="rect">
            <a:avLst/>
          </a:prstGeom>
          <a:noFill/>
        </p:spPr>
      </p:pic>
      <p:pic>
        <p:nvPicPr>
          <p:cNvPr id="31747" name="Picture 3" descr="D:\Desktop\сканы\img-110101034252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4063739" cy="5586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G:\АТТЕСТАЦИЯ МОЯ\сканы\img-110101034348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071546"/>
            <a:ext cx="3784427" cy="5202236"/>
          </a:xfrm>
          <a:prstGeom prst="rect">
            <a:avLst/>
          </a:prstGeom>
          <a:noFill/>
        </p:spPr>
      </p:pic>
      <p:pic>
        <p:nvPicPr>
          <p:cNvPr id="28675" name="Picture 3" descr="G:\АТТЕСТАЦИЯ МОЯ\сканы\img-110101034436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3741708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ownloads\333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779" b="73443"/>
          <a:stretch/>
        </p:blipFill>
        <p:spPr bwMode="auto">
          <a:xfrm>
            <a:off x="357158" y="1071546"/>
            <a:ext cx="4143404" cy="5500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user\Downloads\2 без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" t="131" r="74923" b="74075"/>
          <a:stretch/>
        </p:blipFill>
        <p:spPr bwMode="auto">
          <a:xfrm>
            <a:off x="4572000" y="1071546"/>
            <a:ext cx="4214842" cy="5500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2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196752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имею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08688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9.Общественно педагогическая активность</a:t>
            </a:r>
            <a:r>
              <a:rPr lang="en-US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жюри, в конкурсах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285860"/>
            <a:ext cx="3786214" cy="520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G:\АТТЕСТАЦИЯ МОЯ\МОИ сертификаты\Этнографический диктант обреза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3143248"/>
            <a:ext cx="4857784" cy="3327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32048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1\Desktop\сканы\img-020202082109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032448" cy="554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1\Desktop\сканы\img-020202082322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146" y="807519"/>
            <a:ext cx="4001302" cy="550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32048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1\Desktop\сканы\img-020202082409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857232"/>
            <a:ext cx="3978070" cy="546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1\Desktop\сканы\img-020202082437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57232"/>
            <a:ext cx="3960290" cy="54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57606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32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D:\Desktop\сканы\img-110101034640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4252143" cy="5845178"/>
          </a:xfrm>
          <a:prstGeom prst="rect">
            <a:avLst/>
          </a:prstGeom>
          <a:noFill/>
        </p:spPr>
      </p:pic>
      <p:pic>
        <p:nvPicPr>
          <p:cNvPr id="30723" name="Picture 3" descr="D:\Desktop\сканы\img-110101034701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3634" y="857232"/>
            <a:ext cx="4209441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r>
              <a:rPr lang="ru-RU" sz="2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«Духовно-нравственное воспитание дошкольников через ознакомление с традициями, фольклором и православной культурой»</a:t>
            </a:r>
            <a:endParaRPr lang="ru-RU" sz="2400" b="1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1008112"/>
          </a:xfrm>
          <a:ln>
            <a:solidFill>
              <a:srgbClr val="0A0185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https://upload2.schoolrm.ru/</a:t>
            </a:r>
            <a:r>
              <a:rPr lang="en-US" sz="2000" dirty="0" err="1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iblock</a:t>
            </a:r>
            <a:r>
              <a:rPr lang="en-US" sz="20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/728/72850dd1529e0c96fbe80d5fce89b995/ped.opyt-Efremova-N.E..</a:t>
            </a:r>
            <a:r>
              <a:rPr lang="en-US" sz="2000" dirty="0" err="1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pdf</a:t>
            </a:r>
            <a:endParaRPr lang="ru-RU" sz="2000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Desktop\8888.jpg"/>
          <p:cNvPicPr/>
          <p:nvPr/>
        </p:nvPicPr>
        <p:blipFill>
          <a:blip r:embed="rId3"/>
          <a:srcRect l="12386" t="9366" r="14535" b="11295"/>
          <a:stretch>
            <a:fillRect/>
          </a:stretch>
        </p:blipFill>
        <p:spPr bwMode="auto">
          <a:xfrm>
            <a:off x="571472" y="2928934"/>
            <a:ext cx="8001056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7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r>
              <a:rPr lang="ru-RU" altLang="ru-RU" sz="5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Таких семей нет</a:t>
            </a:r>
            <a:endParaRPr lang="ru-RU" sz="2200" dirty="0"/>
          </a:p>
        </p:txBody>
      </p:sp>
      <p:pic>
        <p:nvPicPr>
          <p:cNvPr id="29698" name="Picture 2" descr="D:\Desktop\сканы\img-110101034227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714356"/>
            <a:ext cx="4304112" cy="5916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50632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Pictures\2023-01-24\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1"/>
          <a:stretch/>
        </p:blipFill>
        <p:spPr bwMode="auto">
          <a:xfrm>
            <a:off x="291728" y="855902"/>
            <a:ext cx="3994520" cy="57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G:\Скан приказов к Дипломам\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857232"/>
            <a:ext cx="4155450" cy="5715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50632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Pictures\2023-01-24\0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"/>
          <a:stretch/>
        </p:blipFill>
        <p:spPr bwMode="auto">
          <a:xfrm>
            <a:off x="467544" y="836713"/>
            <a:ext cx="4127460" cy="577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G:\Скан приказов к Дипломам\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857232"/>
            <a:ext cx="4155468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05800" cy="506320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3" descr="G:\АТТЕСТАЦИЯ МОЯ\Мои сканы\img-110101040259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000108"/>
            <a:ext cx="3888365" cy="5345113"/>
          </a:xfrm>
          <a:prstGeom prst="rect">
            <a:avLst/>
          </a:prstGeom>
          <a:noFill/>
        </p:spPr>
      </p:pic>
      <p:pic>
        <p:nvPicPr>
          <p:cNvPr id="7" name="Picture 6" descr="F:\Ефремова 2\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210" y="1000108"/>
            <a:ext cx="3894951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05800" cy="506320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1\Desktop\сканы\img-020202082823-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" t="1241" r="-4523" b="-220"/>
          <a:stretch/>
        </p:blipFill>
        <p:spPr bwMode="auto">
          <a:xfrm>
            <a:off x="2767298" y="836713"/>
            <a:ext cx="4180965" cy="568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080120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3800" dirty="0">
              <a:solidFill>
                <a:srgbClr val="990033"/>
              </a:solidFill>
            </a:endParaRPr>
          </a:p>
        </p:txBody>
      </p:sp>
      <p:pic>
        <p:nvPicPr>
          <p:cNvPr id="6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672408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571744"/>
            <a:ext cx="5069363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2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080120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3800" dirty="0">
              <a:solidFill>
                <a:srgbClr val="990033"/>
              </a:solidFill>
            </a:endParaRPr>
          </a:p>
        </p:txBody>
      </p:sp>
      <p:pic>
        <p:nvPicPr>
          <p:cNvPr id="6146" name="Picture 2" descr="G:\АТТЕСТАЦИЯ МОЯ\img-110101000730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3786214" cy="5204692"/>
          </a:xfrm>
          <a:prstGeom prst="rect">
            <a:avLst/>
          </a:prstGeom>
          <a:noFill/>
        </p:spPr>
      </p:pic>
      <p:pic>
        <p:nvPicPr>
          <p:cNvPr id="6147" name="Picture 3" descr="G:\АТТЕСТАЦИЯ МОЯ\img-110101000805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214422"/>
            <a:ext cx="3786213" cy="5204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2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080120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3800" dirty="0">
              <a:solidFill>
                <a:srgbClr val="990033"/>
              </a:solidFill>
            </a:endParaRPr>
          </a:p>
        </p:txBody>
      </p:sp>
      <p:pic>
        <p:nvPicPr>
          <p:cNvPr id="23554" name="Picture 2" descr="D:\Desktop\сканы\img-110101034502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500174"/>
            <a:ext cx="3741708" cy="5143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2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1008112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3800" dirty="0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42910" y="1500174"/>
          <a:ext cx="3444093" cy="4857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Document" r:id="rId4" imgW="7582383" imgH="10694270" progId="Word.Document.8">
                  <p:embed/>
                </p:oleObj>
              </mc:Choice>
              <mc:Fallback>
                <p:oleObj name="Document" r:id="rId4" imgW="7582383" imgH="10694270" progId="Word.Documen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10" y="1500174"/>
                        <a:ext cx="3444093" cy="4857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4" descr="D:\Desktop\сканы\img-110101034412-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501398"/>
            <a:ext cx="3500462" cy="4811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76064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3074" name="Picture 2" descr="G:\img-110101010130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857232"/>
            <a:ext cx="4157473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76064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4098" name="Picture 2" descr="G:\img-110101005936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5"/>
            <a:ext cx="3929090" cy="5401095"/>
          </a:xfrm>
          <a:prstGeom prst="rect">
            <a:avLst/>
          </a:prstGeom>
          <a:noFill/>
        </p:spPr>
      </p:pic>
      <p:pic>
        <p:nvPicPr>
          <p:cNvPr id="4099" name="Picture 3" descr="G:\img-110101010028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71547"/>
            <a:ext cx="3929090" cy="5401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6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F8D1D3"/>
      </a:accent2>
      <a:accent3>
        <a:srgbClr val="F7C1A3"/>
      </a:accent3>
      <a:accent4>
        <a:srgbClr val="39639D"/>
      </a:accent4>
      <a:accent5>
        <a:srgbClr val="474B78"/>
      </a:accent5>
      <a:accent6>
        <a:srgbClr val="7D3C4A"/>
      </a:accent6>
      <a:hlink>
        <a:srgbClr val="2A4A75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1729</TotalTime>
  <Words>361</Words>
  <Application>Microsoft Office PowerPoint</Application>
  <PresentationFormat>Экран (4:3)</PresentationFormat>
  <Paragraphs>46</Paragraphs>
  <Slides>34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Поток</vt:lpstr>
      <vt:lpstr>Document</vt:lpstr>
      <vt:lpstr>Министерство образования РМ</vt:lpstr>
      <vt:lpstr>Представление к аттестации</vt:lpstr>
      <vt:lpstr>Представление педагогического опыта «Духовно-нравственное воспитание дошкольников через ознакомление с традициями, фольклором и православной культурой»</vt:lpstr>
      <vt:lpstr>1.Участие в инновационной  (экспериментальной) деятельности</vt:lpstr>
      <vt:lpstr>1.Участие в инновационной  (экспериментальной) деятельности</vt:lpstr>
      <vt:lpstr>1.Участие в инновационной  (экспериментальной) деятельности</vt:lpstr>
      <vt:lpstr>1.Участие в инновационной  (экспериментальной) деятельности</vt:lpstr>
      <vt:lpstr>2. Наставничество</vt:lpstr>
      <vt:lpstr>2. Наставничество</vt:lpstr>
      <vt:lpstr>3. Наличие публикаций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5. Наличие авторских программ, методических пособий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8. Экспертная деятельность</vt:lpstr>
      <vt:lpstr>9.Общественно педагогическая активность: участие в комиссиях, педагогических сообществах, в жюри, в конкурсах</vt:lpstr>
      <vt:lpstr>10. Позитивные результаты работы с воспитанниками</vt:lpstr>
      <vt:lpstr>10. Позитивные результаты работы с воспитанниками</vt:lpstr>
      <vt:lpstr>11. Качество взаимодействия с родителями</vt:lpstr>
      <vt:lpstr>12. Работа с детьми из социально-неблагополучных семей  Таких семей нет</vt:lpstr>
      <vt:lpstr>13. Участие педагога в профессиональных конкурсах</vt:lpstr>
      <vt:lpstr>13. Участие педагога в профессиональных конкурсах</vt:lpstr>
      <vt:lpstr>14. Награды и поощрения</vt:lpstr>
      <vt:lpstr>14.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Лида</dc:creator>
  <cp:lastModifiedBy>1</cp:lastModifiedBy>
  <cp:revision>204</cp:revision>
  <dcterms:created xsi:type="dcterms:W3CDTF">2021-01-31T20:39:46Z</dcterms:created>
  <dcterms:modified xsi:type="dcterms:W3CDTF">2023-02-15T10:11:24Z</dcterms:modified>
</cp:coreProperties>
</file>