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6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09BD"/>
    <a:srgbClr val="CC0000"/>
    <a:srgbClr val="E86E0A"/>
    <a:srgbClr val="003E1C"/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0107B-1BDE-4CE0-82B7-D3A0E965F358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7A89-0D75-4EF4-AD64-D5FE4E0C0F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0107B-1BDE-4CE0-82B7-D3A0E965F358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7A89-0D75-4EF4-AD64-D5FE4E0C0F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0107B-1BDE-4CE0-82B7-D3A0E965F358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7A89-0D75-4EF4-AD64-D5FE4E0C0F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0107B-1BDE-4CE0-82B7-D3A0E965F358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7A89-0D75-4EF4-AD64-D5FE4E0C0F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0107B-1BDE-4CE0-82B7-D3A0E965F358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7A89-0D75-4EF4-AD64-D5FE4E0C0F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0107B-1BDE-4CE0-82B7-D3A0E965F358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7A89-0D75-4EF4-AD64-D5FE4E0C0F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0107B-1BDE-4CE0-82B7-D3A0E965F358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7A89-0D75-4EF4-AD64-D5FE4E0C0F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0107B-1BDE-4CE0-82B7-D3A0E965F358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7A89-0D75-4EF4-AD64-D5FE4E0C0F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0107B-1BDE-4CE0-82B7-D3A0E965F358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7A89-0D75-4EF4-AD64-D5FE4E0C0F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0107B-1BDE-4CE0-82B7-D3A0E965F358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7A89-0D75-4EF4-AD64-D5FE4E0C0F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0107B-1BDE-4CE0-82B7-D3A0E965F358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7A89-0D75-4EF4-AD64-D5FE4E0C0F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0107B-1BDE-4CE0-82B7-D3A0E965F358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67A89-0D75-4EF4-AD64-D5FE4E0C0F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photoshop-kopona.com/uploads/posts/2020-11/1604990939_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259632" y="332656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общеобразовательное учреждение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«Детский сад № 20  комбинированного вида»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71600" y="1556792"/>
            <a:ext cx="6840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3C09BD"/>
                </a:solidFill>
                <a:latin typeface="Times New Roman" pitchFamily="18" charset="0"/>
                <a:cs typeface="Times New Roman" pitchFamily="18" charset="0"/>
              </a:rPr>
              <a:t>Выставка декоративно – прикладного творчества </a:t>
            </a:r>
          </a:p>
          <a:p>
            <a:pPr algn="ctr"/>
            <a:r>
              <a:rPr lang="ru-RU" sz="4400" b="1" i="1" u="sng" dirty="0" smtClean="0">
                <a:solidFill>
                  <a:srgbClr val="3C09BD"/>
                </a:solidFill>
                <a:latin typeface="Times New Roman" pitchFamily="18" charset="0"/>
                <a:cs typeface="Times New Roman" pitchFamily="18" charset="0"/>
              </a:rPr>
              <a:t>«Зимний вернисаж»</a:t>
            </a:r>
            <a:endParaRPr lang="ru-RU" sz="4400" b="1" i="1" u="sng" dirty="0">
              <a:solidFill>
                <a:srgbClr val="3C09B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96136" y="5445224"/>
            <a:ext cx="3347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Материал подготовила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воспитатель:</a:t>
            </a:r>
          </a:p>
          <a:p>
            <a:pPr algn="ctr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Кудашкина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Л. А.</a:t>
            </a:r>
          </a:p>
        </p:txBody>
      </p:sp>
      <p:pic>
        <p:nvPicPr>
          <p:cNvPr id="13" name="Picture 2" descr="https://filed14-20.my.mail.ru/pic?url=http%3A%2F%2Fimg0.liveinternet.ru%2Fimages%2Fattach%2Fd%2F1%2F132%2F950%2F132950710_132942278_0_d606b_2de8b56b_orig.png&amp;mw=&amp;mh=&amp;sig=0a6974730439d87754b7590f0aa670c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891200"/>
            <a:ext cx="2952328" cy="26275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catherineasquithgallery.com/uploads/posts/2021-02/1613676103_2-p-fon-dlya-novogodnei-prezentatsii-dlya-dete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5121" name="Picture 1" descr="C:\Users\Домашний\Desktop\Выставка\IMG_20211227_1304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00478"/>
            <a:ext cx="3960440" cy="2936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1916832"/>
            <a:ext cx="4788024" cy="3995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Плетёт Судьба для каждого венок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Из радости, сомнений и ошибок,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Из бесконечно - непростых дорог, Открытий важных, грусти и улыбок. Вплетает еловые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ветки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Из нежности, добра и откровений,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И золотые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бусы.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Непроходящих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вечно сожалений.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Для каждого венок неповторим,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Не вплетено ни ветки в нём напрасно,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Он уникален и всего один...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И это, без сомнения, прекрасно!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</a:b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 descr="C:\Users\Домашний\Desktop\Выставка\IMG_20211227_1315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996952"/>
            <a:ext cx="2862754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https://ferma-biz.ru/wp-content/uploads/2021/03/preview.jpg"/>
          <p:cNvPicPr>
            <a:picLocks noChangeAspect="1" noChangeArrowheads="1"/>
          </p:cNvPicPr>
          <p:nvPr/>
        </p:nvPicPr>
        <p:blipFill>
          <a:blip r:embed="rId5" cstate="print"/>
          <a:srcRect l="11300" t="12800" r="12424" b="12320"/>
          <a:stretch>
            <a:fillRect/>
          </a:stretch>
        </p:blipFill>
        <p:spPr bwMode="auto">
          <a:xfrm>
            <a:off x="971600" y="5273824"/>
            <a:ext cx="1944216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catherineasquithgallery.com/uploads/posts/2021-02/1613676103_2-p-fon-dlya-novogodnei-prezentatsii-dlya-dete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7" name="Picture 1" descr="C:\Users\Домашний\Desktop\Выставка\IMG_20211227_1307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32656"/>
            <a:ext cx="3496265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Домашний\Desktop\Выставка\IMG_20211227_1307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645024"/>
            <a:ext cx="3888432" cy="2883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Домашний\Desktop\Выставка\IMG_20211227_1311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404664"/>
            <a:ext cx="3564904" cy="2643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95536" y="2852936"/>
            <a:ext cx="3600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окошках, Дед Мороз, Разбросай хрустальных роз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Легкие виденья,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Хитрые сплетенья.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Ты, метелица, чуди,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Хороводы заводи,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Взвейся вихрем белым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поле поседелом!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101" name="Picture 5" descr="https://filed14-20.my.mail.ru/pic?url=http%3A%2F%2Fimg0.liveinternet.ru%2Fimages%2Fattach%2Fd%2F1%2F132%2F950%2F132950710_132942278_0_d606b_2de8b56b_orig.png&amp;mw=&amp;mh=&amp;sig=0a6974730439d87754b7590f0aa670c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999474"/>
            <a:ext cx="2088232" cy="1858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catherineasquithgallery.com/uploads/posts/2021-02/1613676103_2-p-fon-dlya-novogodnei-prezentatsii-dlya-dete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40760"/>
          </a:xfrm>
          <a:prstGeom prst="rect">
            <a:avLst/>
          </a:prstGeom>
          <a:noFill/>
        </p:spPr>
      </p:pic>
      <p:pic>
        <p:nvPicPr>
          <p:cNvPr id="3073" name="Picture 1" descr="C:\Users\Домашний\Desktop\Выставка\IMG_20211227_1309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614" y="2060848"/>
            <a:ext cx="3416958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Домашний\Desktop\Выставка\IMG_20211224_105801.jpg"/>
          <p:cNvPicPr>
            <a:picLocks noChangeAspect="1" noChangeArrowheads="1"/>
          </p:cNvPicPr>
          <p:nvPr/>
        </p:nvPicPr>
        <p:blipFill>
          <a:blip r:embed="rId4" cstate="print"/>
          <a:srcRect b="20370"/>
          <a:stretch>
            <a:fillRect/>
          </a:stretch>
        </p:blipFill>
        <p:spPr bwMode="auto">
          <a:xfrm>
            <a:off x="4139952" y="620688"/>
            <a:ext cx="3486489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https://filed14-20.my.mail.ru/pic?url=http%3A%2F%2Fimg0.liveinternet.ru%2Fimages%2Fattach%2Fd%2F1%2F132%2F950%2F132950710_132942278_0_d606b_2de8b56b_orig.png&amp;mw=&amp;mh=&amp;sig=0a6974730439d87754b7590f0aa670c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3936020"/>
            <a:ext cx="3283124" cy="29219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catherineasquithgallery.com/uploads/posts/2021-02/1613676103_2-p-fon-dlya-novogodnei-prezentatsii-dlya-dete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Домашний\Desktop\Выставка\IMG_20211227_1311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01008"/>
            <a:ext cx="4104456" cy="3043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Домашний\Desktop\Выставка\IMG_20211227_132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548680"/>
            <a:ext cx="3363567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https://filed14-20.my.mail.ru/pic?url=http%3A%2F%2Fimg0.liveinternet.ru%2Fimages%2Fattach%2Fd%2F1%2F132%2F950%2F132950710_132942278_0_d606b_2de8b56b_orig.png&amp;mw=&amp;mh=&amp;sig=0a6974730439d87754b7590f0aa670c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980728"/>
            <a:ext cx="2998328" cy="266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catherineasquithgallery.com/uploads/posts/2021-02/1613676103_2-p-fon-dlya-novogodnei-prezentatsii-dlya-dete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29698" name="Picture 2" descr="C:\Users\Домашний\Desktop\Выставка\IMG_20211213_1302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0"/>
            <a:ext cx="5013228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419872" y="3789040"/>
            <a:ext cx="43924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3C09BD"/>
                </a:solidFill>
                <a:latin typeface="Times New Roman" pitchFamily="18" charset="0"/>
                <a:cs typeface="Times New Roman" pitchFamily="18" charset="0"/>
              </a:rPr>
              <a:t>«Олень — ветвистые рога,</a:t>
            </a:r>
            <a:br>
              <a:rPr lang="ru-RU" b="1" dirty="0" smtClean="0">
                <a:solidFill>
                  <a:srgbClr val="3C09B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3C09BD"/>
                </a:solidFill>
                <a:latin typeface="Times New Roman" pitchFamily="18" charset="0"/>
                <a:cs typeface="Times New Roman" pitchFamily="18" charset="0"/>
              </a:rPr>
              <a:t>Куда ты мчишь, зовешь куда?</a:t>
            </a:r>
            <a:br>
              <a:rPr lang="ru-RU" b="1" dirty="0" smtClean="0">
                <a:solidFill>
                  <a:srgbClr val="3C09B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3C09BD"/>
                </a:solidFill>
                <a:latin typeface="Times New Roman" pitchFamily="18" charset="0"/>
                <a:cs typeface="Times New Roman" pitchFamily="18" charset="0"/>
              </a:rPr>
              <a:t>Где Бог — свидетель, зверь-скакун</a:t>
            </a:r>
            <a:br>
              <a:rPr lang="ru-RU" b="1" dirty="0" smtClean="0">
                <a:solidFill>
                  <a:srgbClr val="3C09B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3C09BD"/>
                </a:solidFill>
                <a:latin typeface="Times New Roman" pitchFamily="18" charset="0"/>
                <a:cs typeface="Times New Roman" pitchFamily="18" charset="0"/>
              </a:rPr>
              <a:t>И леса шум…</a:t>
            </a:r>
            <a:br>
              <a:rPr lang="ru-RU" b="1" dirty="0" smtClean="0">
                <a:solidFill>
                  <a:srgbClr val="3C09B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3C09BD"/>
                </a:solidFill>
                <a:latin typeface="Times New Roman" pitchFamily="18" charset="0"/>
                <a:cs typeface="Times New Roman" pitchFamily="18" charset="0"/>
              </a:rPr>
              <a:t>Не уноси прекрасных ног,</a:t>
            </a:r>
            <a:br>
              <a:rPr lang="ru-RU" b="1" dirty="0" smtClean="0">
                <a:solidFill>
                  <a:srgbClr val="3C09B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3C09BD"/>
                </a:solidFill>
                <a:latin typeface="Times New Roman" pitchFamily="18" charset="0"/>
                <a:cs typeface="Times New Roman" pitchFamily="18" charset="0"/>
              </a:rPr>
              <a:t>Я не охотник, не стрелок.</a:t>
            </a:r>
            <a:br>
              <a:rPr lang="ru-RU" b="1" dirty="0" smtClean="0">
                <a:solidFill>
                  <a:srgbClr val="3C09B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3C09BD"/>
                </a:solidFill>
                <a:latin typeface="Times New Roman" pitchFamily="18" charset="0"/>
                <a:cs typeface="Times New Roman" pitchFamily="18" charset="0"/>
              </a:rPr>
              <a:t>Мой зверь лесной, мой добрый зверь,</a:t>
            </a:r>
            <a:br>
              <a:rPr lang="ru-RU" b="1" dirty="0" smtClean="0">
                <a:solidFill>
                  <a:srgbClr val="3C09B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3C09BD"/>
                </a:solidFill>
                <a:latin typeface="Times New Roman" pitchFamily="18" charset="0"/>
                <a:cs typeface="Times New Roman" pitchFamily="18" charset="0"/>
              </a:rPr>
              <a:t>Постой, поверь…</a:t>
            </a:r>
            <a:br>
              <a:rPr lang="ru-RU" b="1" dirty="0" smtClean="0">
                <a:solidFill>
                  <a:srgbClr val="3C09B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3C09BD"/>
                </a:solidFill>
                <a:latin typeface="Times New Roman" pitchFamily="18" charset="0"/>
                <a:cs typeface="Times New Roman" pitchFamily="18" charset="0"/>
              </a:rPr>
              <a:t>И он ответил: — Не могу,</a:t>
            </a:r>
            <a:br>
              <a:rPr lang="ru-RU" b="1" dirty="0" smtClean="0">
                <a:solidFill>
                  <a:srgbClr val="3C09B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3C09BD"/>
                </a:solidFill>
                <a:latin typeface="Times New Roman" pitchFamily="18" charset="0"/>
                <a:cs typeface="Times New Roman" pitchFamily="18" charset="0"/>
              </a:rPr>
              <a:t>Я все волнуюсь, все бегу</a:t>
            </a:r>
            <a:endParaRPr lang="ru-RU" b="1" dirty="0">
              <a:solidFill>
                <a:srgbClr val="3C09B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0" name="Picture 4" descr="https://filed14-20.my.mail.ru/pic?url=http%3A%2F%2Fimg0.liveinternet.ru%2Fimages%2Fattach%2Fd%2F1%2F132%2F950%2F132950710_132942278_0_d606b_2de8b56b_orig.png&amp;mw=&amp;mh=&amp;sig=0a6974730439d87754b7590f0aa670c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05064"/>
            <a:ext cx="3205547" cy="2852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catherineasquithgallery.com/uploads/posts/2021-02/1613676103_2-p-fon-dlya-novogodnei-prezentatsii-dlya-dete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1026" name="Picture 2" descr="https://filed14-20.my.mail.ru/pic?url=http%3A%2F%2Fimg0.liveinternet.ru%2Fimages%2Fattach%2Fd%2F1%2F132%2F950%2F132950710_132942278_0_d606b_2de8b56b_orig.png&amp;mw=&amp;mh=&amp;sig=0a6974730439d87754b7590f0aa670c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133950"/>
            <a:ext cx="3060731" cy="2724050"/>
          </a:xfrm>
          <a:prstGeom prst="rect">
            <a:avLst/>
          </a:prstGeom>
          <a:noFill/>
        </p:spPr>
      </p:pic>
      <p:pic>
        <p:nvPicPr>
          <p:cNvPr id="1028" name="Picture 4" descr="https://god-tigra.ru/wp-content/uploads/2021/01/0_96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908720"/>
            <a:ext cx="6550110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s://catherineasquithgallery.com/uploads/posts/2021-02/1613676103_2-p-fon-dlya-novogodnei-prezentatsii-dlya-dete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1916832"/>
            <a:ext cx="38164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ждем чудес, мы верим в сказку,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дружим, любим, мы творим...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в этот добрый зимний праздник,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Когда горят вокруг огни,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Когда нарядно светит елка,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Гремят салюты каждый час,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Пусть счастье к нам зайдет надолго,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Пусть радость не оставит нас.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Пускай все сбудутся желанья,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Уйдет бесследно грусть-тоска.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Любви, тепла, очарованья,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Чудес волшебных на века!</a:t>
            </a:r>
          </a:p>
        </p:txBody>
      </p:sp>
      <p:pic>
        <p:nvPicPr>
          <p:cNvPr id="17420" name="Picture 12" descr="https://ferma-biz.ru/wp-content/uploads/2021/03/126223220358141586.jpg"/>
          <p:cNvPicPr>
            <a:picLocks noChangeAspect="1" noChangeArrowheads="1"/>
          </p:cNvPicPr>
          <p:nvPr/>
        </p:nvPicPr>
        <p:blipFill>
          <a:blip r:embed="rId3" cstate="print"/>
          <a:srcRect l="8175" t="13385" r="9838" b="7574"/>
          <a:stretch>
            <a:fillRect/>
          </a:stretch>
        </p:blipFill>
        <p:spPr bwMode="auto">
          <a:xfrm>
            <a:off x="4644008" y="4653136"/>
            <a:ext cx="2088232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1" name="Picture 1" descr="C:\Users\Домашний\Desktop\Выставка\IMG_20211227_123143.jpg"/>
          <p:cNvPicPr>
            <a:picLocks noChangeAspect="1" noChangeArrowheads="1"/>
          </p:cNvPicPr>
          <p:nvPr/>
        </p:nvPicPr>
        <p:blipFill>
          <a:blip r:embed="rId4" cstate="print"/>
          <a:srcRect t="3874" b="7394"/>
          <a:stretch>
            <a:fillRect/>
          </a:stretch>
        </p:blipFill>
        <p:spPr bwMode="auto">
          <a:xfrm>
            <a:off x="3995936" y="54165"/>
            <a:ext cx="3672408" cy="4636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s://catherineasquithgallery.com/uploads/posts/2021-02/1613659005_1-p-fon-dlya-prezentatsii-zima-dlya-detskogo-s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26" y="0"/>
            <a:ext cx="9127774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19672" y="404665"/>
            <a:ext cx="6192688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i="1" dirty="0" smtClean="0">
                <a:solidFill>
                  <a:srgbClr val="3C09BD"/>
                </a:solidFill>
                <a:latin typeface="Times New Roman" pitchFamily="18" charset="0"/>
                <a:cs typeface="Times New Roman" pitchFamily="18" charset="0"/>
              </a:rPr>
              <a:t>Зимушка-зима - это самое волшебное время года! Природа одевается в серебристо-голубой наряд, превращаясь в сказку. Поля и луга окутаны белым, пушистым покрывалом, а деревья одеты, словно в кружевные платья. Дома утопают в высоких сугробах, крыши домов покрыты голубыми шапками снега.</a:t>
            </a:r>
            <a:br>
              <a:rPr lang="ru-RU" sz="2000" b="1" i="1" dirty="0" smtClean="0">
                <a:solidFill>
                  <a:srgbClr val="3C09B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3C09BD"/>
                </a:solidFill>
                <a:latin typeface="Times New Roman" pitchFamily="18" charset="0"/>
                <a:cs typeface="Times New Roman" pitchFamily="18" charset="0"/>
              </a:rPr>
              <a:t>Зимой мы отмечаем самые любимые и долгожданные праздники — Новый год и Рождество. Новогодний праздник всегда с нетерпением ждут взрослые и дети. В канун этого праздника была организована выставка – конкурс декоративно – прикладного творчества «Зимний вернисаж».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s://filed14-20.my.mail.ru/pic?url=http%3A%2F%2Fimg0.liveinternet.ru%2Fimages%2Fattach%2Fd%2F1%2F132%2F950%2F132950710_132942278_0_d606b_2de8b56b_orig.png&amp;mw=&amp;mh=&amp;sig=0a6974730439d87754b7590f0aa670c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52405"/>
            <a:ext cx="1691680" cy="15055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0" name="Picture 8" descr="https://catherineasquithgallery.com/uploads/posts/2021-02/1613676103_2-p-fon-dlya-novogodnei-prezentatsii-dlya-dete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47664" y="188640"/>
            <a:ext cx="655272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Цель конкурса - это создание условий для творческой активности всех участников, создание праздничной, волшебной новогодней атмосферы.</a:t>
            </a:r>
            <a:br>
              <a:rPr lang="ru-RU" sz="20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Семьи дошкольников с удовольствием приняли участие в выставке. Дети и родители проявили творчество, фантазию и мастерство. Поделки поражали своей неповторимостью и яркостью. Разнообразен был и материал, который использовали для своих поделок дети и родители - бумага, вата, нитки, мишура.</a:t>
            </a:r>
            <a:br>
              <a:rPr lang="ru-RU" sz="20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Дети выражали восторг, увидев среди множества поделок свою единственную, лучшую! Они рассказывали как вместе с мамой и папой мастерили свой шедевр.</a:t>
            </a:r>
            <a:endParaRPr lang="ru-RU" sz="2000" b="1" i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s://filed14-20.my.mail.ru/pic?url=http%3A%2F%2Fimg0.liveinternet.ru%2Fimages%2Fattach%2Fd%2F1%2F132%2F950%2F132950710_132942278_0_d606b_2de8b56b_orig.png&amp;mw=&amp;mh=&amp;sig=0a6974730439d87754b7590f0aa670c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72397"/>
            <a:ext cx="1893936" cy="16856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catherineasquithgallery.com/uploads/posts/2021-02/1613676103_2-p-fon-dlya-novogodnei-prezentatsii-dlya-dete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627784" y="188640"/>
            <a:ext cx="489654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E86E0A"/>
                </a:solidFill>
                <a:latin typeface="Times New Roman" pitchFamily="18" charset="0"/>
                <a:cs typeface="Times New Roman" pitchFamily="18" charset="0"/>
              </a:rPr>
              <a:t>Тигр мягко и красиво</a:t>
            </a:r>
            <a:r>
              <a:rPr lang="ru-RU" sz="2000" b="1" dirty="0" smtClean="0">
                <a:solidFill>
                  <a:srgbClr val="E86E0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E86E0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E86E0A"/>
                </a:solidFill>
                <a:latin typeface="Times New Roman" pitchFamily="18" charset="0"/>
                <a:cs typeface="Times New Roman" pitchFamily="18" charset="0"/>
              </a:rPr>
              <a:t>Открывает Новый год,</a:t>
            </a:r>
            <a:r>
              <a:rPr lang="ru-RU" sz="2000" b="1" dirty="0" smtClean="0">
                <a:solidFill>
                  <a:srgbClr val="E86E0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E86E0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E86E0A"/>
                </a:solidFill>
                <a:latin typeface="Times New Roman" pitchFamily="18" charset="0"/>
                <a:cs typeface="Times New Roman" pitchFamily="18" charset="0"/>
              </a:rPr>
              <a:t>Он несет достаток, счастье,</a:t>
            </a:r>
            <a:r>
              <a:rPr lang="ru-RU" sz="2000" b="1" dirty="0" smtClean="0">
                <a:solidFill>
                  <a:srgbClr val="E86E0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E86E0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E86E0A"/>
                </a:solidFill>
                <a:latin typeface="Times New Roman" pitchFamily="18" charset="0"/>
                <a:cs typeface="Times New Roman" pitchFamily="18" charset="0"/>
              </a:rPr>
              <a:t>Избавление от невзгод</a:t>
            </a:r>
            <a:r>
              <a:rPr lang="ru-RU" sz="2000" b="1" dirty="0" smtClean="0">
                <a:solidFill>
                  <a:srgbClr val="E86E0A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b="1" dirty="0" smtClean="0">
                <a:solidFill>
                  <a:srgbClr val="E86E0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E86E0A"/>
                </a:solidFill>
                <a:latin typeface="Times New Roman" pitchFamily="18" charset="0"/>
                <a:cs typeface="Times New Roman" pitchFamily="18" charset="0"/>
              </a:rPr>
              <a:t>Пусть для вас он добрым будет,</a:t>
            </a:r>
            <a:r>
              <a:rPr lang="ru-RU" sz="2000" b="1" dirty="0" smtClean="0">
                <a:solidFill>
                  <a:srgbClr val="E86E0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E86E0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E86E0A"/>
                </a:solidFill>
                <a:latin typeface="Times New Roman" pitchFamily="18" charset="0"/>
                <a:cs typeface="Times New Roman" pitchFamily="18" charset="0"/>
              </a:rPr>
              <a:t>Понапрасну не рычит,</a:t>
            </a:r>
            <a:r>
              <a:rPr lang="ru-RU" sz="2000" b="1" dirty="0" smtClean="0">
                <a:solidFill>
                  <a:srgbClr val="E86E0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E86E0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E86E0A"/>
                </a:solidFill>
                <a:latin typeface="Times New Roman" pitchFamily="18" charset="0"/>
                <a:cs typeface="Times New Roman" pitchFamily="18" charset="0"/>
              </a:rPr>
              <a:t>Воплощение всех желаний</a:t>
            </a:r>
            <a:r>
              <a:rPr lang="ru-RU" sz="2000" b="1" dirty="0" smtClean="0">
                <a:solidFill>
                  <a:srgbClr val="E86E0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E86E0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E86E0A"/>
                </a:solidFill>
                <a:latin typeface="Times New Roman" pitchFamily="18" charset="0"/>
                <a:cs typeface="Times New Roman" pitchFamily="18" charset="0"/>
              </a:rPr>
              <a:t>Полосатый посулит</a:t>
            </a:r>
            <a:r>
              <a:rPr lang="ru-RU" sz="2000" b="1" dirty="0" smtClean="0">
                <a:solidFill>
                  <a:srgbClr val="E86E0A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b="1" dirty="0" smtClean="0">
                <a:solidFill>
                  <a:srgbClr val="E86E0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E86E0A"/>
                </a:solidFill>
                <a:latin typeface="Times New Roman" pitchFamily="18" charset="0"/>
                <a:cs typeface="Times New Roman" pitchFamily="18" charset="0"/>
              </a:rPr>
              <a:t>Жить желаю вам с ним дружно,</a:t>
            </a:r>
            <a:r>
              <a:rPr lang="ru-RU" sz="2000" b="1" dirty="0" smtClean="0">
                <a:solidFill>
                  <a:srgbClr val="E86E0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E86E0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E86E0A"/>
                </a:solidFill>
                <a:latin typeface="Times New Roman" pitchFamily="18" charset="0"/>
                <a:cs typeface="Times New Roman" pitchFamily="18" charset="0"/>
              </a:rPr>
              <a:t>И печалей год не знать,</a:t>
            </a:r>
            <a:r>
              <a:rPr lang="ru-RU" sz="2000" b="1" dirty="0" smtClean="0">
                <a:solidFill>
                  <a:srgbClr val="E86E0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E86E0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E86E0A"/>
                </a:solidFill>
                <a:latin typeface="Times New Roman" pitchFamily="18" charset="0"/>
                <a:cs typeface="Times New Roman" pitchFamily="18" charset="0"/>
              </a:rPr>
              <a:t>В общем, радоваться жизни,</a:t>
            </a:r>
            <a:r>
              <a:rPr lang="ru-RU" sz="2000" b="1" dirty="0" smtClean="0">
                <a:solidFill>
                  <a:srgbClr val="E86E0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E86E0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E86E0A"/>
                </a:solidFill>
                <a:latin typeface="Times New Roman" pitchFamily="18" charset="0"/>
                <a:cs typeface="Times New Roman" pitchFamily="18" charset="0"/>
              </a:rPr>
              <a:t>Богатеть и процветать.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42" name="Picture 2" descr="https://st.depositphotos.com/1001009/3111/i/950/depositphotos_31116615-stock-photo-smart-tiger-cub-and-bi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05064"/>
            <a:ext cx="2304256" cy="2633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catherineasquithgallery.com/uploads/posts/2021-02/1613676103_2-p-fon-dlya-novogodnei-prezentatsii-dlya-dete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19672" y="476672"/>
            <a:ext cx="52383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3E1C"/>
                </a:solidFill>
                <a:latin typeface="Times New Roman" pitchFamily="18" charset="0"/>
                <a:cs typeface="Times New Roman" pitchFamily="18" charset="0"/>
              </a:rPr>
              <a:t>Елка наряжается –</a:t>
            </a:r>
            <a:br>
              <a:rPr lang="ru-RU" sz="2000" b="1" dirty="0" smtClean="0">
                <a:solidFill>
                  <a:srgbClr val="003E1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3E1C"/>
                </a:solidFill>
                <a:latin typeface="Times New Roman" pitchFamily="18" charset="0"/>
                <a:cs typeface="Times New Roman" pitchFamily="18" charset="0"/>
              </a:rPr>
              <a:t>Праздник приближается.</a:t>
            </a:r>
            <a:br>
              <a:rPr lang="ru-RU" sz="2000" b="1" dirty="0" smtClean="0">
                <a:solidFill>
                  <a:srgbClr val="003E1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3E1C"/>
                </a:solidFill>
                <a:latin typeface="Times New Roman" pitchFamily="18" charset="0"/>
                <a:cs typeface="Times New Roman" pitchFamily="18" charset="0"/>
              </a:rPr>
              <a:t>Новый год у ворот,</a:t>
            </a:r>
            <a:br>
              <a:rPr lang="ru-RU" sz="2000" b="1" dirty="0" smtClean="0">
                <a:solidFill>
                  <a:srgbClr val="003E1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3E1C"/>
                </a:solidFill>
                <a:latin typeface="Times New Roman" pitchFamily="18" charset="0"/>
                <a:cs typeface="Times New Roman" pitchFamily="18" charset="0"/>
              </a:rPr>
              <a:t>Ребятишек елка ждет.</a:t>
            </a:r>
            <a:endParaRPr lang="ru-RU" sz="2000" b="1" dirty="0">
              <a:solidFill>
                <a:srgbClr val="003E1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7" name="Picture 1" descr="C:\Users\Домашний\Desktop\Выставка\IMG_20211227_1237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48880"/>
            <a:ext cx="4273214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C:\Users\Домашний\Desktop\Выставка\IMG_20211227_1241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8363" y="404664"/>
            <a:ext cx="4176096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C:\Users\Домашний\Desktop\Выставка\IMG_20211227_1317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0236" y="3717032"/>
            <a:ext cx="3787620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1" name="Picture 5" descr="https://i.pinimg.com/originals/cc/8e/de/cc8ede2ea245fbb8b101950baf9f7bc4.jpg"/>
          <p:cNvPicPr>
            <a:picLocks noChangeAspect="1" noChangeArrowheads="1"/>
          </p:cNvPicPr>
          <p:nvPr/>
        </p:nvPicPr>
        <p:blipFill>
          <a:blip r:embed="rId6" cstate="print"/>
          <a:srcRect t="12523" b="9702"/>
          <a:stretch>
            <a:fillRect/>
          </a:stretch>
        </p:blipFill>
        <p:spPr bwMode="auto">
          <a:xfrm>
            <a:off x="251520" y="5296313"/>
            <a:ext cx="1296144" cy="1561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catherineasquithgallery.com/uploads/posts/2021-02/1613676103_2-p-fon-dlya-novogodnei-prezentatsii-dlya-dete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31"/>
            <a:ext cx="9144000" cy="6817969"/>
          </a:xfrm>
          <a:prstGeom prst="rect">
            <a:avLst/>
          </a:prstGeom>
          <a:noFill/>
        </p:spPr>
      </p:pic>
      <p:pic>
        <p:nvPicPr>
          <p:cNvPr id="8193" name="Picture 1" descr="C:\Users\Домашний\Desktop\Выставка\IMG_20211228_0805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76872"/>
            <a:ext cx="3240360" cy="4370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C:\Users\Домашний\Desktop\Выставка\IMG_20211227_1244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32656"/>
            <a:ext cx="4535836" cy="3363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851920" y="3933056"/>
            <a:ext cx="3816424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Символ года — полосатый,</a:t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Умный, сильный и мохнатый,</a:t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Тигр в гости к нам спешит,</a:t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Рады все и от души:</a:t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Тигр с подарками для всех,</a:t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Всем — удача и успех!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2" descr="https://filed14-20.my.mail.ru/pic?url=http%3A%2F%2Fimg0.liveinternet.ru%2Fimages%2Fattach%2Fd%2F1%2F132%2F950%2F132950710_132942278_0_d606b_2de8b56b_orig.png&amp;mw=&amp;mh=&amp;sig=0a6974730439d87754b7590f0aa670c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0"/>
            <a:ext cx="1691680" cy="15055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catherineasquithgallery.com/uploads/posts/2021-02/1613676103_2-p-fon-dlya-novogodnei-prezentatsii-dlya-dete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0760"/>
          </a:xfrm>
          <a:prstGeom prst="rect">
            <a:avLst/>
          </a:prstGeom>
          <a:noFill/>
        </p:spPr>
      </p:pic>
      <p:pic>
        <p:nvPicPr>
          <p:cNvPr id="7169" name="Picture 1" descr="C:\Users\Домашний\Desktop\Выставка\IMG_20211227_1249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1" y="260648"/>
            <a:ext cx="4273213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995936" y="3501008"/>
            <a:ext cx="41044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Что стоишь и ждёшь, дружок: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Ком, комочек и комок?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Угли — глазки, нос — морковка,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И метёлку держишь ловко.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Мне прекрасно здесь стоится,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В двери Новый год стучится,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Дедушка Мороз и вьюга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Лепят для меня подругу.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C:\Users\Домашний\Desktop\Выставка\IMG_20211227_1309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412776"/>
            <a:ext cx="3150008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https://img-fotki.yandex.ru/get/6611/121447594.20d/0_a7375_1ab7ddd5_XL.jpg"/>
          <p:cNvPicPr>
            <a:picLocks noChangeAspect="1" noChangeArrowheads="1"/>
          </p:cNvPicPr>
          <p:nvPr/>
        </p:nvPicPr>
        <p:blipFill>
          <a:blip r:embed="rId5" cstate="print"/>
          <a:srcRect t="631" r="-1974"/>
          <a:stretch>
            <a:fillRect/>
          </a:stretch>
        </p:blipFill>
        <p:spPr bwMode="auto">
          <a:xfrm>
            <a:off x="0" y="5380766"/>
            <a:ext cx="1403648" cy="1477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catherineasquithgallery.com/uploads/posts/2021-02/1613676103_2-p-fon-dlya-novogodnei-prezentatsii-dlya-dete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6145" name="Picture 1" descr="C:\Users\Домашний\Desktop\Выставка\IMG_20211227_1259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564904"/>
            <a:ext cx="5688632" cy="429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771800" y="260648"/>
            <a:ext cx="42484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Новогодние игрушки: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Дождик, лампочки, шары,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Леденцы, снежок, хлопушки,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Звезды, разные дары,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Шоколадные конфеты,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Петушков и мармелад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Разместили в елке где-то —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ж просто детский сад!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Re: Конкурс на самое лучшее поздравление с Новым Годом и Рожд.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260648"/>
            <a:ext cx="1839683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211</Words>
  <Application>Microsoft Office PowerPoint</Application>
  <PresentationFormat>Экран (4:3)</PresentationFormat>
  <Paragraphs>41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Домашний</dc:creator>
  <cp:lastModifiedBy>Домашний</cp:lastModifiedBy>
  <cp:revision>26</cp:revision>
  <dcterms:created xsi:type="dcterms:W3CDTF">2021-12-23T12:11:50Z</dcterms:created>
  <dcterms:modified xsi:type="dcterms:W3CDTF">2021-12-28T18:05:54Z</dcterms:modified>
</cp:coreProperties>
</file>