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Н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1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76833"/>
      </p:ext>
    </p:extLst>
  </p:cSld>
  <p:clrMapOvr>
    <a:masterClrMapping/>
  </p:clrMapOvr>
  <p:transition spd="slow" advClick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31429"/>
      </p:ext>
    </p:extLst>
  </p:cSld>
  <p:clrMapOvr>
    <a:masterClrMapping/>
  </p:clrMapOvr>
  <p:transition spd="slow" advClick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32409"/>
      </p:ext>
    </p:extLst>
  </p:cSld>
  <p:clrMapOvr>
    <a:masterClrMapping/>
  </p:clrMapOvr>
  <p:transition spd="slow" advClick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09460"/>
      </p:ext>
    </p:extLst>
  </p:cSld>
  <p:clrMapOvr>
    <a:masterClrMapping/>
  </p:clrMapOvr>
  <p:transition spd="slow" advClick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28986"/>
      </p:ext>
    </p:extLst>
  </p:cSld>
  <p:clrMapOvr>
    <a:masterClrMapping/>
  </p:clrMapOvr>
  <p:transition spd="slow" advClick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43602"/>
      </p:ext>
    </p:extLst>
  </p:cSld>
  <p:clrMapOvr>
    <a:masterClrMapping/>
  </p:clrMapOvr>
  <p:transition spd="slow" advClick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4921"/>
      </p:ext>
    </p:extLst>
  </p:cSld>
  <p:clrMapOvr>
    <a:masterClrMapping/>
  </p:clrMapOvr>
  <p:transition spd="slow" advClick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43304"/>
      </p:ext>
    </p:extLst>
  </p:cSld>
  <p:clrMapOvr>
    <a:masterClrMapping/>
  </p:clrMapOvr>
  <p:transition spd="slow" advClick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35501"/>
      </p:ext>
    </p:extLst>
  </p:cSld>
  <p:clrMapOvr>
    <a:masterClrMapping/>
  </p:clrMapOvr>
  <p:transition spd="slow" advClick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38198"/>
      </p:ext>
    </p:extLst>
  </p:cSld>
  <p:clrMapOvr>
    <a:masterClrMapping/>
  </p:clrMapOvr>
  <p:transition spd="slow" advClick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8499"/>
      </p:ext>
    </p:extLst>
  </p:cSld>
  <p:clrMapOvr>
    <a:masterClrMapping/>
  </p:clrMapOvr>
  <p:transition spd="slow" advClick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2CEF-ACEC-4195-9940-6379055D367C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90DF-5F44-4F67-95AB-9A2D45A5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X-feils\Фоны  РР\0_7dd9b_eb5dbcb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36912"/>
            <a:ext cx="8496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14300">
                    <a:srgbClr val="FFFF66"/>
                  </a:glow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«Не ошибись!»</a:t>
            </a:r>
            <a:endParaRPr lang="ru-RU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14300">
                  <a:srgbClr val="FFFF66"/>
                </a:glow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7439" y="1326169"/>
            <a:ext cx="4681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54000">
                    <a:srgbClr val="FFFF66"/>
                  </a:glow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Тренажер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54000">
                  <a:srgbClr val="FFFF66"/>
                </a:glow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138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9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375" y="482985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988" y="2290094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54" y="4234310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лфавит\t-55_22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03903"/>
            <a:ext cx="3615102" cy="26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24635" y="45875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НТ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19774" y="264329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Б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НТ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19774" y="7845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Т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НК</a:t>
            </a:r>
            <a:endParaRPr lang="ru-RU" sz="5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96336" y="5930686"/>
            <a:ext cx="1301386" cy="76470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Neposedi\Desktop\дуг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592" y="1499019"/>
            <a:ext cx="715354" cy="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eposedi\Desktop\дуг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316" y="5299646"/>
            <a:ext cx="715354" cy="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eposedi\Desktop\дуг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316" y="3380060"/>
            <a:ext cx="715354" cy="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7" y="1489355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109" y="1489354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332211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783" y="3337895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82" y="5269498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049" y="5258198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тан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24728" y="4900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724" y="2349533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9774" y="45875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СТ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Л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2989" y="264329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СТ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/>
              <a:t>Л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2989" y="7845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ГР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Б</a:t>
            </a:r>
            <a:endParaRPr lang="ru-RU" sz="5400" b="1" dirty="0"/>
          </a:p>
        </p:txBody>
      </p:sp>
      <p:pic>
        <p:nvPicPr>
          <p:cNvPr id="13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885" y="431349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434" y="4185905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7812360" y="5949280"/>
            <a:ext cx="1085362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Алфавит\стул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77069"/>
            <a:ext cx="2952328" cy="390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eposedi\Desktop\дуга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71705"/>
            <a:ext cx="576064" cy="1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eposedi\Desktop\дуга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914" y="5321606"/>
            <a:ext cx="576064" cy="1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Neposedi\Desktop\дуга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119" y="1556792"/>
            <a:ext cx="576064" cy="1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eposedi\Desktop\точ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83333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eposedi\Desktop\точ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885" y="1498930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Neposedi\Desktop\точ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890" y="3362193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eposedi\Desktop\точ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316" y="3332211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Neposedi\Desktop\точ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873" y="5286803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Neposedi\Desktop\точк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286804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ту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24728" y="4841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346" y="4285946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130" y="2290094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130" y="492017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09290" y="784554"/>
            <a:ext cx="38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Д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/>
              <a:t> - Г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pic>
        <p:nvPicPr>
          <p:cNvPr id="9220" name="Picture 4" descr="D:\Алфавит\ракет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771775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14532" y="2643299"/>
            <a:ext cx="38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Г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З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/>
              <a:t> - Т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70862" y="4587515"/>
            <a:ext cx="38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К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/>
              <a:t> - Т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96336" y="5930686"/>
            <a:ext cx="1301386" cy="76470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аке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96736" y="4901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766" y="2341730"/>
            <a:ext cx="1410509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940" y="431349"/>
            <a:ext cx="144016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359" y="4305953"/>
            <a:ext cx="15325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8443" y="784554"/>
            <a:ext cx="38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Б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-  Н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4532" y="2631888"/>
            <a:ext cx="38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r>
              <a:rPr lang="ru-RU" sz="5400" b="1" dirty="0" smtClean="0"/>
              <a:t> - Б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- Н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28443" y="4473747"/>
            <a:ext cx="38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Г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З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/>
              <a:t> - Т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pic>
        <p:nvPicPr>
          <p:cNvPr id="10242" name="Picture 2" descr="D:\Алфавит\ряб-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62158"/>
            <a:ext cx="3595839" cy="407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596336" y="5930686"/>
            <a:ext cx="1301386" cy="76470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яби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68744" y="512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539" y="2341730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130" y="4234310"/>
            <a:ext cx="1477877" cy="14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760" y="524670"/>
            <a:ext cx="1496233" cy="14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10475" y="4587515"/>
            <a:ext cx="4171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- Г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Р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2315" y="2643299"/>
            <a:ext cx="4171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- Н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- Ц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4462" y="811122"/>
            <a:ext cx="4171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- Р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- К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/>
          </a:p>
        </p:txBody>
      </p:sp>
      <p:pic>
        <p:nvPicPr>
          <p:cNvPr id="1026" name="Picture 2" descr="C:\Users\НИНА\Desktop\Фильтр\Зверушки\great_tit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41" y="1738126"/>
            <a:ext cx="3457019" cy="29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7524328" y="5949280"/>
            <a:ext cx="1368152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иниц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68744" y="5102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X-feils\Фоны\ad60c6de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4672" y="237540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работе использованы рисунки и фотографии, находящиеся в свободном доступе в Интернете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10280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posedi\Desktop\жд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" y="8950"/>
            <a:ext cx="9143047" cy="68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511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posedi\Desktop\длдь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061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posedi\Desktop\жщот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7340" y="692696"/>
            <a:ext cx="35076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u="sng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1 уровень</a:t>
            </a:r>
            <a:endParaRPr lang="ru-RU" sz="6000" b="1" u="sng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3777" y="2636912"/>
            <a:ext cx="35076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u="sng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2 уровень</a:t>
            </a:r>
            <a:endParaRPr lang="ru-RU" sz="6000" b="1" u="sng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9740" y="4293096"/>
            <a:ext cx="35076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6000" b="1" u="sng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3 уровень</a:t>
            </a:r>
            <a:endParaRPr lang="ru-RU" sz="6000" b="1" u="sng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05240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Алфавит\совы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07" y="1433329"/>
            <a:ext cx="2704620" cy="39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1754" y="84751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- В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1754" y="264329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- В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8305" y="45875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- М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" name="Picture 16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638" y="535093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962" y="4275094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D:\Гифы\смайлики\j043381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11" y="2311051"/>
            <a:ext cx="1587826" cy="15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1440160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6656" y="3979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79009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Алфавит\жаба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379436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8949" y="7845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М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/>
              <a:t> - Л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9039" y="264329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Ж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Л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6488" y="456063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Ж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Б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Гифы\смайлики\j043381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624" y="4285946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Гифы\смайлики\j043381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988" y="2290094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Гифы\смайлики\j043381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3" y="634151"/>
            <a:ext cx="1473676" cy="14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1440160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04648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41057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61016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234311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9719" y="7845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Л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- С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9856" y="264329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Л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- С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3668" y="45875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Л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ИНА\Desktop\Фильтр\Зверушки\www.harikasozler.net_-_tilki_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1519" y="983598"/>
            <a:ext cx="3672408" cy="46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668344" y="5864051"/>
            <a:ext cx="1224136" cy="76470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лис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68744" y="5206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906" y="2341730"/>
            <a:ext cx="1735342" cy="17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34151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707" y="4255595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67374" y="7845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Г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- Л</a:t>
            </a:r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7010" y="264329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Г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- Р</a:t>
            </a:r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7549" y="45875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З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 - Р</a:t>
            </a:r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Алфавит\гиря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58" y="1194381"/>
            <a:ext cx="3276624" cy="43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7552406" y="5885335"/>
            <a:ext cx="14401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гир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92680" y="4936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-feils\Фоны\ad60c6def4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44000" cy="6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672408" cy="540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34151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9290" y="2492896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437112"/>
            <a:ext cx="38884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Гифы\смайлики\j04338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624" y="4285946"/>
            <a:ext cx="1526468" cy="15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988" y="2290094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Гифы\смайлики\j04338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178" y="431349"/>
            <a:ext cx="1629740" cy="16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Алфавит\бант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32208"/>
            <a:ext cx="3096344" cy="35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67374" y="7845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Л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СТ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67374" y="267613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З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НТ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19774" y="45875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Б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НТ</a:t>
            </a:r>
            <a:endParaRPr lang="ru-RU" sz="5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96336" y="5930686"/>
            <a:ext cx="1301386" cy="764704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Neposedi\Desktop\дуг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25588"/>
            <a:ext cx="715354" cy="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eposedi\Desktop\дуг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703" y="5307226"/>
            <a:ext cx="715354" cy="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eposedi\Desktop\дуг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10" y="3386224"/>
            <a:ext cx="715354" cy="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7" y="1489355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484380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470" y="3368969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0" y="3380693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976" y="5296114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eposedi\Desktop\точк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036" y="5286742"/>
            <a:ext cx="216024" cy="1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бан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4688" y="4901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67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112</Words>
  <Application>Microsoft Office PowerPoint</Application>
  <PresentationFormat>Экран (4:3)</PresentationFormat>
  <Paragraphs>36</Paragraphs>
  <Slides>15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Наталья Катаева</cp:lastModifiedBy>
  <cp:revision>48</cp:revision>
  <dcterms:created xsi:type="dcterms:W3CDTF">2011-04-05T23:48:44Z</dcterms:created>
  <dcterms:modified xsi:type="dcterms:W3CDTF">2021-08-19T09:59:10Z</dcterms:modified>
</cp:coreProperties>
</file>