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80" r:id="rId5"/>
    <p:sldId id="257" r:id="rId6"/>
    <p:sldId id="281" r:id="rId7"/>
    <p:sldId id="260" r:id="rId8"/>
    <p:sldId id="258" r:id="rId9"/>
    <p:sldId id="273" r:id="rId10"/>
    <p:sldId id="274" r:id="rId11"/>
    <p:sldId id="276" r:id="rId12"/>
    <p:sldId id="275" r:id="rId13"/>
    <p:sldId id="278" r:id="rId14"/>
    <p:sldId id="277" r:id="rId15"/>
    <p:sldId id="268" r:id="rId16"/>
    <p:sldId id="266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77500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70" d="100"/>
          <a:sy n="70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57C7-9480-4AFD-B364-A89CA4FD8B3C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AADA-1428-4120-8A9D-89D8E0636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FED7-C3BB-4A8D-82F2-50205AA84C6D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2C39-CCF1-4CD0-BB6D-778B3FF3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E24-28D3-468B-9367-9B38F19F77E5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C68C-ECF1-4BA2-A1B5-716CADDE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ACEE-3F92-484D-B219-4E841E5DAFBB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AEF0-F470-4713-AD57-6E26ACAD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9C41-418B-4A41-8462-1A10DF02AFB9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2278-9D76-4097-86BE-F93BDC13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B9E7-BAAC-4050-AE84-F877DF09EA28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C4D6-F2C7-4FEF-AB1E-7C5717EF5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2EAE-C5A4-402C-99F3-FEA12F3A2F78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41F-F106-4B27-8645-AAD707192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F36F-8F0E-48CB-B12B-9B1404422768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F118-156B-4CE5-A44E-34B98F379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6B10-EB20-401E-9954-6EEF8BE8AB53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D607-57A5-48CC-AE3F-54238EABA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3903-5E55-4235-9B5D-92093E7BC8C3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E1AD-9111-43E0-A7D3-223F124B8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F777-0AB3-4C1C-A8C0-278137A14C6A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078A-B430-4054-B0F8-11EF8425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C034D9-655C-4D36-983F-CB1C0EFF1A1F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99F93-DA02-41FB-B3D2-5509DC48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07355"/>
            <a:ext cx="7515062" cy="1470025"/>
          </a:xfrm>
          <a:noFill/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          </a:t>
            </a:r>
            <a:br>
              <a:rPr lang="ru-RU" sz="2800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        </a:t>
            </a:r>
            <a:br>
              <a:rPr lang="ru-RU" sz="2800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Краткосрочный проект </a:t>
            </a:r>
            <a:br>
              <a:rPr lang="ru-RU" sz="3200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            « </a:t>
            </a:r>
            <a:r>
              <a:rPr lang="ru-RU" sz="3200" b="1" dirty="0" smtClean="0">
                <a:solidFill>
                  <a:schemeClr val="accent6"/>
                </a:solidFill>
                <a:cs typeface="Arial" charset="0"/>
              </a:rPr>
              <a:t>Веселое лето»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776788"/>
            <a:ext cx="8031191" cy="862012"/>
          </a:xfrm>
        </p:spPr>
        <p:txBody>
          <a:bodyPr rtlCol="0"/>
          <a:lstStyle/>
          <a:p>
            <a:pPr algn="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Выполнила: </a:t>
            </a:r>
            <a:r>
              <a:rPr lang="ru-RU" dirty="0" smtClean="0">
                <a:solidFill>
                  <a:srgbClr val="FF0000"/>
                </a:solidFill>
              </a:rPr>
              <a:t>Архипова </a:t>
            </a:r>
            <a:r>
              <a:rPr lang="ru-RU" dirty="0" smtClean="0">
                <a:solidFill>
                  <a:srgbClr val="FF0000"/>
                </a:solidFill>
              </a:rPr>
              <a:t>Оксана Владимировна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1516592">
            <a:off x="5440198" y="679604"/>
            <a:ext cx="3102488" cy="30384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20658599">
            <a:off x="455166" y="308620"/>
            <a:ext cx="2806685" cy="33914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857232"/>
            <a:ext cx="800105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Второй день: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«Летние развлечения» :</a:t>
            </a:r>
            <a:endParaRPr kumimoji="0" lang="ru-RU" sz="32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Беседа «Что мы знаем об овощах и фруктах?»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Стихи, загадки,  об овощах, фруктах, цветах.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Лепка «Весёлые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фрукты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Рисование «Разноцветные бусы».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С/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игры: «Овощи-фрукты»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Закаливающие процедуры.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57232"/>
            <a:ext cx="28860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1\Desktop\фото детский сад 3\P102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00298" y="1643050"/>
            <a:ext cx="62865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Третий день</a:t>
            </a:r>
            <a:r>
              <a:rPr lang="ru-RU" sz="24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«Я и лето»</a:t>
            </a:r>
            <a:endParaRPr kumimoji="0" lang="ru-RU" sz="24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Беседа о труде людей «Дворник».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Беседа о чистом воздухе в городе.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Игры  с мячом: «Мой весёлый, звонкий мяч», «Сбей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кегли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». «Скачи за мной»,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Рисование разноцветных </a:t>
            </a:r>
            <a:r>
              <a:rPr lang="ru-RU" sz="24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воздушных шариков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Драматизация сказки «Репка».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П/и: «Солнечные зайчики»,«Найди пару».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Закаливающие процедуры.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0002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714356"/>
            <a:ext cx="7143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Четвёртый день: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«Лето </a:t>
            </a:r>
            <a:r>
              <a:rPr lang="ru-RU" sz="2000" i="1" u="sng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и витамины</a:t>
            </a: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 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Беседа «Какие витамины растут на ветках и на грядках».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П/и: «Мы веселые ребята», «Делай, как 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Чтение художественной литературы: В. Лебедев-Кумач «Закаляйся!», С. Михалков «Про девочку, которая плохо кушала».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Закаливающие процедуры.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29132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714356"/>
            <a:ext cx="876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14752"/>
            <a:ext cx="923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6" y="857232"/>
            <a:ext cx="6572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Пятая день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«Веселое</a:t>
            </a:r>
            <a:r>
              <a:rPr kumimoji="0" lang="ru-RU" sz="24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лето</a:t>
            </a: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» :</a:t>
            </a:r>
            <a:endParaRPr kumimoji="0" lang="ru-RU" sz="24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Беседа «Чем вам запомнилось лето».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Песни, игры, хороводы.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Коллективное рисование с элементами аппликации  «Укрась поляну цветами» (с использованием красок и цветной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Закаливающие процедуры.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876"/>
            <a:ext cx="2071702" cy="282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728" y="0"/>
            <a:ext cx="62865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Заключительный этап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«Наши развлечения в течении месяца».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60388"/>
            <a:ext cx="7124700" cy="923925"/>
          </a:xfrm>
        </p:spPr>
        <p:txBody>
          <a:bodyPr>
            <a:noAutofit/>
          </a:bodyPr>
          <a:lstStyle/>
          <a:p>
            <a:r>
              <a:rPr lang="ru-RU" sz="2800" b="1" i="1" smtClean="0">
                <a:solidFill>
                  <a:srgbClr val="5D0DA5"/>
                </a:solidFill>
              </a:rPr>
              <a:t>4 день –» Лето –это красота»</a:t>
            </a:r>
          </a:p>
        </p:txBody>
      </p:sp>
      <p:pic>
        <p:nvPicPr>
          <p:cNvPr id="2050" name="Picture 2" descr="C:\Users\1\Desktop\фото детский сад 3\P102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6045">
            <a:off x="2144824" y="1770106"/>
            <a:ext cx="5778700" cy="38943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6215082"/>
            <a:ext cx="29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Рисуем цветочную поляну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Царь\Desktop\фото мама\IMG_3537.JPG"/>
          <p:cNvPicPr>
            <a:picLocks noChangeAspect="1" noChangeArrowheads="1"/>
          </p:cNvPicPr>
          <p:nvPr/>
        </p:nvPicPr>
        <p:blipFill>
          <a:blip r:embed="rId2"/>
          <a:srcRect l="3345" t="9541" r="6223" b="5328"/>
          <a:stretch>
            <a:fillRect/>
          </a:stretch>
        </p:blipFill>
        <p:spPr bwMode="auto">
          <a:xfrm>
            <a:off x="1115804" y="1959421"/>
            <a:ext cx="6183217" cy="40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9366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EC32AC"/>
                </a:solidFill>
              </a:rPr>
              <a:t>             Веселое лето.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xelbrush.ru/uploads/posts/2014-05/1400228047_1400139784_1369727066_bezimeni-1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9678">
            <a:off x="4996116" y="707903"/>
            <a:ext cx="322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skyclipart.ru/uploads/posts/2014-06/1402948867_51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4340">
            <a:off x="729489" y="1583299"/>
            <a:ext cx="3333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513" y="285728"/>
            <a:ext cx="2947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Консультации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6375" y="4724400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Спасибо за внимание!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29698" name="AutoShape 2" descr="data:image/jpeg;base64,/9j/4AAQSkZJRgABAQAAAQABAAD/2wCEAAkGBxQQEBQUEBQUFRUPFBQQFRYVFRUUFxUWFBUWFxQUFBcYHCggGBolHBQXITIhJSkrLi4uFx8zODMsNygtLisBCgoKDg0OGxAQGywlHyQvLCwsLCwsLSwsLCwsLCwsLCwsLCwsLCwsLCwsLCwsLCwsLCwsLCwsLCwsLCwsLCwsLP/AABEIAOEA4QMBEQACEQEDEQH/xAAbAAEAAgMBAQAAAAAAAAAAAAAAAwQCBQYBB//EAEEQAAIBAgMECAQCBwcFAQAAAAECAAMRBCExBRJBUQYTImFxgZGhMlKxwULRM3KCkrLh8BQjQ1NiovEHFjTC0hX/xAAbAQEAAgMBAQAAAAAAAAAAAAAAAgMBBAUGB//EADgRAAIBAwIEBAQFAwUAAwEAAAABAgMEERIhBTFBURNhcZEGIjKBobHB0eEUQvEVIzNS8GJyghb/2gAMAwEAAhEDEQA/APuMAQBAEAQBAEAQBAEAQBAEAQBAEAQBAEAQBAEAQBAEAQBAEAQBAEAQBAEAwq1N1STooJ9JGclGLk+hmKy8HNU+kdTeuyLuchfeA534meUj8RT8X5orT+J1pcOhpwnudLSqBlDKbhgCDzB0nq4TjOKlHkzkyi4vDIsdixRps7aLwGpJNgJVc3Ebek6kuSJ0qTqTUEUNl7cFZ9wqVJBIzuDbUeM51hxeF1Pw8YZs3Fk6UdSeUbedg0jQ9IsawIpISLjeYjI20AB4cZ5vj3EJ0UqVN4b3Z0bGhFp1JLyRT2Li6i1kQsWV7izG9sibgnPhNHg3EK0rhUpSbT7mxd0abpOaWGjqRPZHGPYAgCAIAgCAIAgCAIAgCAIAgCAIAgCAIAgHjLcZ8cphrKwwtjja+G6p2pn8Oanmp0P28p844jaStq7h06eh36dTxIKa+/qbnozXujIf8M5fqtmPe89T8P3PiW7g+cfyZz7+GJqff8yzt+nvYd/9Nn/dIJ9hN7i1N1LSaXr7FNnLTWj7e5z2yv8AyKVvmP8AC08fwbP9ZD7/AJM6tz/wzz/7c7GfQTgnJbRfexFQ8iF/dA/nPn3G6jndz8tjuUI4oxRd6PYbeqGodFui95PxHy08zOr8OWby68vRfqa99UxFU113f6HQz1hyxAEAQBAEAQBAEAQBAEAQBAEAQBAEAQBAMHqqtt4gX0uQL+EhKpGO0mkZUW+SM5Mwa7bOz+uS6/GmannzU9xnM4pYK7pbfUuX7G1a1/ClvyfP9zSdHq27iN05byspB1BXOx9DOBwGUqN06UuqfujoX0NVHUum/wBmdUyggg6HIz2EoqSaZxU8PKOT2WgpYvdqMB1e8FJNr3yX2M8jw+jG2v3Go8YzjPnyO3cSdW21QXP/AMzrSbT1+Ut2cTmcZ1Zq13VNXqPnwA3jdvSeCnbSu76UY9W/Y7+pUqKlLol/g6/DUBTQKuiiw/Oe5o0Y0YKEeSOHObnJyfUrbWx3U076s3ZUcz+QmrxC9ja0XN8+nqW21DxZ46dTmaOPrLUDb7MWYAqTkbm1gNBPJW3E7l3Clqby+XT2OvOhScHHGDsxPeHAPYAgCAIAgCAIAgCAIAgCAIAgCAIAgHJdIsMwrF3zRgAp4DLNe7PPznjOO0KyrOo949PLyO3Y1Y+FpjzXMy2XtU0SFck0zx1KeH+nujhXGJUmqdZ5j37fwRubRVVqjtL8/wCTqVYEXGYOYnsk01lHGaxsaXbGEYVqdSghNQXJOiWAtdjzznGv7aSrwrUI/P17Y8/M6FtVj4cqdR/L+P2KOI2riKZ7VSix+Ve0fb85z6/EbuhvKcH5Lc2adrQqLaMl5sjxe1Uq0n6ynao6gBhmDum41zGp9ZTV4pQuKU1OGJtc15ciVK0nTqR0SzFGvq4l6iqrsSqAC17ZD6nvM5dS9q1VGFSTcV0NqNKEG3FYbJ9k4gI96dN2YE6Pa4P4Su7nN3h9dU56qdNt/wD26enUruabnHEpJL0/XJ1OztpLWuACrL8SsLEd/hPVWl7C4ykmpLmnzONXt5UsPOU+TRz+1sQ1fEFUBbq+wAM8/wAR7s8vKeY4rKpeXXh0llR2/c6dtBUaOqW2d/2NrsnY+4Q9XNxoBov5mdbhfB1bPxKm8vy/k0rm71rRDl+ZuJ3jRIcVjEpC9RgvjqfAamUVrmlRWakkiynSnUeIrJBhNr0qrbqNnwBBF/C817fiVvcT0U5b+xZUtatOOqS2L03zXEAQBAEAQBAEAQBAEAQBAEARzBi6AixAIOoOYkZRUlhoym08o1GL6PU2+AlD3Zr6HTynGuOBW9TeHyvy5exu07+pH6t/zIqNVsEhWowcH9GBcNfiLHRe/hIQqy4ZSca0lJf29/8ABOUY3ctUFh9e3+TU4/G1KoJdrDgoyXuvz855y74rXuZYbwuyN6jQp02lFb9+pSKWUa55KBx7zOfnLNnVlmDIRYc+GskmmSUk9yVKB45eEg5oi5oyage4+P2ImFUS8iOtFvA7XeiwDDeGlm+MDkrcR3Tt2PGKlF/P8y/H3/Q161pCqsp4f4ex0myqlJkvRAAJ7QtYg/6p6uxqW9SGqhjz7/c5NxGrGWKn/vQuMwAuTYDMkzblJRWXyKEm9kc/tDbxbs0PAuf/AFH3M81xDj2nMKHv+x06Njj5qvt+5qd0XLMbk6km59Z5OrWqVZapPLN7ltFYRY2ZhmqVkNMGyMGLcABqL8SdLTrcHtK868ZxWEnlsquKkYU2pc2uR2E96cIQBAEAQBAEAQBAEAQBAEA1PSVmFDsXsWG8RwX8r2nJ41KrG2fh998djcsFF1fm+3qc5h2ZM6bsp7j9tDPFU7yvSlmEmjrzjGW0lk22D6QlTauLj51H8S/l6T0Vl8QZ+Wuvuv1Ro1eHp70n9jdPjUFM1AQVAvcZ37vGehnc040nWTzFLJzo0Zuahjc5JqjVnLvq3DkOAE+eX15O4qOcv8HdjGNKKhEmeiGWx4zQUsPJBTaeTPcmMsxqwR0tx+0pVhmLqQwyOYuO8SUtUfllsYU8rYk3JDIyebkzuZUjxqYMKTRlSaIUdqL79M2I15EcjN+yvalvNTg/5JyjGrHTL/BvXpLjaanfdV0ZBb4h82U9q4U+J0oyU2l1Sxz8zlqcrSbWE338jyn0cpDi5/at9BK48AtVzy/uZlxCq+i9i1S2RRXRAf1rt9ZuUuGWtL6YL77/AJlMrutL+79C6q20m8kksI1288zKZAgCAIAgCAIAgCAIAgCAIB4RMYBTq7KosbmmtzyG79Jp1OHW1R5lBF8bmrHZSZEdhUPk/wBzfnKf9Hs/+n4ss/rq/wD2/BGr25h0oqtOkN3rDvtmTcJpqeZ9pyONRpWtFUqSxqeX9jbtJzqydSbzjZfcq0UsJ46TNmTK+2cZ1FB6gIBUDd3tCxICqeOZNss88gTlL7Sj41VQfJlFSWI5ONq9P6SOKdR1dKjlGvbsKWqMVcjs73VvTS19abHMG573+iTlDXBNNfi8Ll9036NGr/Ub4Z3GBqo9NTStuEdkKAAByAGk89XhUjNqpzNuDTWxPKSRr6zUcMXewVq1mZVy6xgd0ELpvk1AL6ns3OQm3CNa4UYc0uvb79tvsVtxhuMDtmlVFwwGejZZFlVDfTtb6Wz/ABW1BAVrKrSeGs+npl+2NxGqmXaizWWxdFnuxsT1NYA/DVsp7j+E/bznouBXvhVlBvaW336Ebun4lLPVb/ub7H7Wp0DZybnMAAn+U9XdcQo2zxUe/ocyja1Ku8TWv0lv8FM/tNb2AM49X4jgvoh7s21w7/tL2I/+43GtNbdzEH6SmPxJJveCx6kv9Pg+UjoMLXFRFddHAYec9PRqxqwU48nuc2pBwk4voSy0gIAgCAIAgCAIAgCAIAgGpx+3UpOUCszLa9rAC4va5nHvOM0bafhtNtczdo2U6kdWcIgHSReNNx4bp+81o/EVB84v8Cx8Ol0kizh9u0XIAYgnIBgR/Kb1Hi1rVaSlu+6KZ2VaCzjY1u3mviAPlQepJP5TzvxJUzXjHsjcslijnuyszWE8ylkvSyajpBjwuFxBADFaFVgpAIJCMQCDkcxN6yoSlXh6rf7malJ6Gz5L0828tLDrgMI+HqYZkoOzJuu/WKiF+2DkS5YnjctPpSzl5POQcnKWeXT2Pon/AEoqD/8AIos2WdTeYnXddkUknkqqo7lE8Bx6Ld9KK7L8snXtV8h19NwwupBHMEEeonFlFx2aNlprmfLOmD0gmJxmKSvVFSticJQSnVamlFsMVpJUaxzu4ZrZjMWGs+jcLt4UranHG7Wc+u/6nEr1n42nvn8Ct/0fx1TE1HWswIwpWqN4bzMW3wLm+oJJBN7bzWzJM5nxBCNGmnFby29OX5m3apzl6H1y954xnQwVsVTyy8pbSm4tNFsGbPFdKMKqKKzBmZQWULvWJGYM+r21pK8oRm4pppPc8zcXdO2qyhq3T6FLD4nA1zanUNMngeyP91xNC6+GKUt9OPRmxR43q2bz6/ubH/t2/wDikjuUX9bzkr4bpp/W/Y31xHbaP4lmvtTD4VQhcdgWCjtN524+M9PbWcowUILZHJr3cdTlJ7s1Vbpqg+Ckx8SF/ObqsX1ZqO+XRHlLpqt+3SYDuYH2tDsX0kYV93ibzZu2KWI/Rtn8pyb04+U1alCdPmjap14VOTNhKi4QBAEAQBAEAQBANPtPYfWuXVt0m1wRcG2V9cpxL/gsbqp4ilh9Tet73w46GsohpdHB+OoT3KAv1vNaj8OUo7zk3+BZLiL/ALY++5saGCp0FJRAN0Ek6nLvOc7FK0oW0W4RSx7+5qTrVKzxJnK0nLEu2rnePnPnd1WdWpKcubZ23FRSiuhhjGyldFJyWSdJbnOYusbz2NrQhoR1qdOLRNhBSZRTrLSK1D1YR1WzEj4Qp1yE5vEIThLXSbyt8o0bqjTxjBq+l+xHpU6CYakThqCt/drvOFYuWJZbkkG+vDPnK+HXcZznOrJa21u+qNjgs7ek5RnhPoR9H8bWevRFHDClZrVmpo1Om9Pj1i/DvDUHW83OJVKFSg9eMrl3yX31G3hTk/E1Z5J4bT8nzwbfbXRzCsXNVGfrajVdx6tTqw75uUp726CbXNheaFlxC7mo0lLCj5fqcGlZUpyzJGs2HgKGDdzhqe51u7vdpj8N7WuTbUzs3dvO4prxHnHI6dPh9OllxXM7DA4jeE8hc0fDk0adanpLri4msuZrrZnH7Y2duVC3Bzn3GfUfhbjHjW39K/rgvl35r+DzXGuH6av9Qvpk1q8n/J7QwAbRvaL34lurSeitb4//AFs/R4LLbglCvHXTrZ+269dzb0TXWn1a1W3Tw+wPATQ//rqLlqnQ39f4Nr/RJxjpjV29P5KZwLDUToUfi2yqbSTj9s/kak+BVo/S0/wPVoTvUbulXjrpSTXkc6pbzpPTNNMyOGlushoIjSKkFSQRmCMiJLUnsyDjjkdl0Z28a393V/SAZH5wPvOdc2+j5o8vyOhbXGr5ZczopqG4IAgCAIAgCAIB4WtrMNpcxjJGcQo/EvqJB1qa/uXuS0S7MjxFQOjhSCSrDIg8JXVnGdOUYtcmThFxkm11RyOF+EeE+YVOZ3qnMkq0riRjLDIxlg1tbZ1zOpS4lOEcG3G5wjCp0fp1LFhZ1FkqKd2oljcFG4Z+R43lcuJVc89uq6P1KaldspbQ21icA6rWRa9N8krAik5YfgcWK71rnKwMuoWVC9TdN6JLmua9V1wQp0lV2i8PsRVungC/+NVvkAC9PMnIAWJJJPdLlwGae9RY9GWOxnHdtEuL2VXxYV8Seq3e2lKkbsj2IDPVIzYA6AAa3vKaN1RtZNUVq6OT6+i/cjTmovC9zBdmkEam1szqe82nVXFIOB0lcLBu9n0d2edu63iSyc+vPJfYzURqpGs2lTDKROpwy5lbXMKq6Ne3UzWoqtRlTfVP+PxNPRW0+xV6VOtHRUSafRnhqVSdKWqDafc2WHrMON54+/8AhSjNuVvLS+z3Xvz/ADO9bcZljFZZ81z9uRaGI5g/WeXrfD99Rf0Z9Nzq0723nuppeuxGlO5vawnpPhuxubeU5VU4prk+v2NDitelUhGEHlrt0Jeqnq9RxdJFUoySkRcSm6lGDKbFTcEcCJcmmsMpaaeUfQNkY8V6KuNTkw5MNR9/OcmrT8ObR1KNTxI5LsrLRAEAQBAEA5jbm0KnXGmGKKoGmRa41vy4eU8lxniNxTrOlF6V+Z17S3p+GptZf5GsqINWN/E3+s83KtVqPdtm7FvojX4nEIMlF/Cd7hvw/d3eJSWmPd/ouppXPFaVvtnVLsv1fQ2OydvUqH+C1zkX3gxPsLDuntLXgNK1X+28vu+Zwa3F51n8627Iiw+OQsQpsCTug5GxOQniOLfD93QqSnGGqOea3/DmdmhxKhXSWrEuz2LrVgO8ngMzPOKDNxRbPOsPyf7hGF3M4XcySqL2NweR+3AzDg+aMOLKu0aSYik1N1Lo4sbWFiNGVjxBzBHKXUJzoVFUi8NGYxcXnODn+jvR40Kxq4ohjS7NGwuBzqvycjK2gzzznWv+JePTUKW2ef7LyNmvWlVSSOt1nB3Rp8jA0RM6mT1syC2mG8kW8mFUyUSUUUcWeyZt21N1KsYLq0i1yUYtvoma2is+qcS4m7FJypuUe6fXszyNlZK6ziaT7Mt0ktnY5zkx+LLWW0oyXszdfBKkeUk/dFmkQcuPI5Tp2vFbW6eKUt+3JmtWsa1FZmtu65FpEm62a6RJ1cxkzgjenMpmGinXpS2MiqUS/wBEsTuVmpnSqLj9ZfzF/SV3UdUFLsTtpaZuPc7Cc86AgCAIAgFfHYxKKF6hsq/0AJKEJTemJCc1COpnBbX2w+JcEAKq5Ll2rd5+02avCLWtHFaOp9+Rpw4jcRf+28LtzKwpltSTFDhlnbvNOmk+/N/iKl5c1Vic3j2/IkXDTd1muoHpw0axoInwskpkXAtYGru5H1nzf4k4XVpVXct5jJ9FjHkeq4bcU6tNUksOK5d/NF0Vxe3nPLODwdLRtkjxFcEMDwsf+JZTpyysdTMY4eTMYgHIHhIunJczGh8z1Kt/LKRccBxPKeIVW3bizaC+h5ecvha1q0XKEW8c8LoVVZwilqeG9vUuAzSwRMXaZSMpFZ2lqRcka/GVLmwnrvhfhzq1/wComvlhy8309jmcWufCo+Gn80vy/k8pJPf1EpJxkspnmoNxeVsywikaZ9x+08bxL4YjNuds8f8AxfL7M71txbbTW9/3RkKZZhlaxBvlwnM4fwO8hcxlOOlJ5znsbte+t/CliWcrkbFBPeNnnUSASJLB4yxkYKWJYA2sx8FJHrLorPUpnJLoykau6wZSVZTcEgix8xLtLaw9ylyWc8jdbO6UEWXEDL51H8Q+49JrVLTrD2NindNbT9zp6NUOoZSCDmCMwZpNNPDN1NNZRnMGRAEA47pxit5kpDQDrG8TkPv6zoWUMJzOdeSzJQ+5pcPRmzKRRGJfpUZQ5F6iWFoSGonpPTRjUNJG1CSUiLiQPh5ipCFWLhNZT6MRcoS1ReGQmgRpecyfA7GVN01DGXnK5m5HiVypKTlny6Eb4cnWbtnYW9pBQpx5POXu89zWuLmtXk5SflhcsGK0Sukje8NtryKjUjy5Y258zNteVrdtxfPvueqWF++ce6+F7aq4+FLSls+uf5N6jxmrFPxI6u3THl6FWphyTc6z0trRp21JUqawkce4nOtN1J82bLZ2KI7La8Dz7vGeD+J+CRpP+qoL5X9S7PuvJ/mdzhd45/7NR79H3Rcq1QBPHxg2ztxia+vib5L6z1PCvhutcNVK3yw/F+n7mhd8Tp0Fph80vwX/ALsQKk9pd2UVZujb/LjeOO6/c4Vvct3CqVt87PPZ/sT0jz9ZxOF/EMamKVztLv0fr2Z073hOnM6G67fsXUWembOOkToJBk0SqJFkkTCRJI9ImDJE6ySZFoq1qcsiyqUTW4jDcsvp6TYjPua8qa6GWydqvhX4lCe0v3XvirRjVXn3MUqsqT8ux3+FxC1EDobqwuDOTKLi8M60ZKSyiWYJCAfO9tVN/F1Tybd/dy+069JaaSRyKj1VGyXDJISZZFGwpJKGy5Im3MsteF5DJPBF/Z3OtQ/sqoHveT1x6Ihok+cvwMWoONHv3Mo+q2mdceqMaJrk/cwVrndYbrcBqD+qeP1mWtsrkYT3w9mZGlMaiWkwNGZ1GNJ4aEzqMaTA0JlSMaSNqEypGHEhqYflrw8ZipCFWDpz3TWH9zEdUJKUea3RgKe8AefOaFpweztHmEcvu93+yNqtxCvXW7wuy2X7niJckcpba8RhXq1KXJwePVdyNezlSpwqdJL8exKtObuTWSMqa2Njocx9xPm/xFY/09x4kV8s9/v1/c9Tw+58Wik3vHZ/oyQdg5/D9P5TZ4Jx10mqNd/L0fb+Cu9sVVTnT+rt3/kuJPcZzyODglUSLJI8qU2vdDYjgfhPjyPePeZTXJow4vnFklCqHF9CDYg6gjUGRlHSzMZakZETBIidJJMg0VK1OWxZXJGtxNKXxkUSibTodjylQ0WPZe7L3MNR5j6Sm7p5jrXQstJ6ZaHyZ2c5x0hAPmuK/T1b/wCY/wDEZ2Y/QvQ43979S9hpTIvibGlKGXonWQJnswBaARV6AcWPjfiDwI5GTjJxeURlBSWGRYYk3V/iTIm2TA6MPH63kp4W65MhBvk+aJtyQyTwebkZGDwpM5GDBqczkw0RNTkskMFVQFJU5XN1vxBzy87y3dpNFSwm0yDdsSeRN/C+c+cu9lacUlU6ann0b3PW+DGtaRp+Sx64LYSfQlJSWUeW0tPDFSmCMza2d+XfNS+s4XlF0p/byZfb15UJ619/NEJr3XP6Gx8Oc+a3fC7i1q6Jxfk1yZ6ahWp1Y64PYmwtXdUB7ryJFhbhnpPonCaVeNpCNX6u3XHQ89fVKTuJOHLv0z1L6zdZQiQSJIhCEVSQMmTP9ZTl52PtJtrRjzK0nryuWCeVlhiwmQQVFk0yDRRxFOXRZTJFGg25WpsPwup9xeXP5oNFHKSZ9InHOwIB8/6R0Orxb8qlqg89fcGda3lqpLyOTXjpqv3PMM8jNE4s2VF5Q0XpllWlbRPJnMGRAEAQBAEA8tMggxFDfOZIXiBkSe88u4ScZ6eS3K5w1c3sRf2GnwRfIWPrrJeLLuR8GHYx6gg2+JDwbMjz/EPHOZ1p78mY0POHuipWpFCQAd05iwJ8RPBcc4dXd3KpCLalvsvc9Lw+vTdGMW0nHbdk2HcBbMbFB2gciBz8J7Lh9OrC1pqot8I4V1UpyrTceWTJKW92nGWqry725n6TcctOyNZR1by9iwFkC3BmFkcmcEW4aea5pxXUr3p/8+knlT58+5DGjly7fsSCo7fAu6Pme/soz9bSOIrm/Yzqk+S9z0Ycn4nc+BCD/bn7zGtdEhofVs9/svys4/aLezXEa+6Q8Ps37ngqlSFe3ayVhkCeRHA+x9pnSmsx9jKk08S9z2slxYEjvFr+8xF4eTMllYKNbCjm/wC8f+JdGfkvYodPzZrq6kHnbMHw5y+LTKJJnd7I2gMRSDjI6MOTDUTl1abpywdOjVVSOS7Ky00fSrZZrUt5B26VyB8w4r95s2tXRLD5M1bmlrjlc0cfhqs6EomjCRs6NWa8kbCZbp1JW0WJk6vINE8mYMiZPYB7AEAwqsQLgb3dcA242vxmUk3uzEm0tkeUawcdnhkQciDyI4TMouPMxGSlyM5EkYkTIMSJnJjB5uzOTGCKvhg4z1GYPEH+uElGbiQnBSPKLXuGyZciPoR3H84kscuQi88+ZnUbd4Mb/KL/APEwlkk3joYis3+W/qn/ANTOld0Y1v8A6v8AAyTErcA3UnQMN2/gdD5GYdN4ytwqizh7Fi0rLD2AIBhVphgQdD/Vx3zMW08oxJKSwyKg5K9r4lJVvEcfMWPnJzWHlcmRg21vzWxHWEzExI1uKWXwKJk3RTGdXiNw/DWG7+0M1P1HnMXUNVPPYxbT01MdzuZzDqHsA5fpB0eJJq0Bmc2Tn3r3903qFysaZ+5o17Z51Q9jnaVaxsciMiDwm1KJrRkXqVeVOJdGRbp1ZU4k0ydHkGixMlBkWSMpgHsA8gENahftKd1xo32YcRJxnjZ8iEoZ3XMyw9XeGliDusORHDvHG/fMTjpfkIS1IkkSZiRMgWgC0Agrizo3M9WfBgSPcD1MnHdNfcrltJP7E9pAsPYAdAwsQCDqDCbTyjDSawyOhTK3BN1Ft0k524qeduffJSae/UjBOOxNIExAFoBVJ3apH+YoI72XI+divpLOcPQr5T9TytETLNdiZfE15lLAX/tNG3+Yn8Ql0/8AjfoUx+tep9KnFOyezIEA1m1NiUq+bDdf5lyPnzl1KvOGy5FFShCe/U5vFbBrUvhHWLzXXzXX0vNyNxTnz2NSVCpDzKlOtY2OR5HI+hk3EjGRdpVZU4lqZaR5W0WJkqtIYJZMrzBk9vAEArLlXNvxU1J8QxA9r+ksf/GvUqX/ACfYsystMajhRc6DuJ9hMpZeDDaSyyHr2Pw02P6xVPYm/tJ6YrnJENcnyizE4vd/SIyjnky+ZXSZ8PP0tMx4uPqTR7XYMaYBvvMGyzyUE39besRWM5MyedKXcnvKyw9vAPQZgHsAQBAK7YNCSWG8T82du4DQCT8SSWFsQ8OL3e4OHXd3bXBzsSSPK+ka3nI0RxjoVaoZNLsvI5sPA8fA+stTUuZU048uRSruCLjjLYrBXJplvops81K/WkdmloebEZDy19JC6qaYaVzZm2p6p6uiO1nNOkewZEAQBAKG2NnivTK5Bhmp5EaeR085bSqOEs9CqtS1xx1OJp1CpIbIqSCDwI1E6LWVlHPjLGxdpVpU4lqkWkqytosTJBUkcEsmQeYwZyehowMniIAWPFrX8hYAd35w22sGEkm33JQZEkIAgHhMyCpUoADsAAglhwFzqD3H+csU2/qKnBJfLzM6dYMARx9uYPfMOOHgkpZWTPfmMGcmQaYwMmQaYwSMrzAIaocG6kMPkNh+63A+PtJx0tYfuQkpJ5XsZUawcXF8siDkQeRExKLiZjJSR60IyypWMsiVyKNKgHrKpO6KjBSRzOlu86ecvcmoN9ijTmaXJM7nC4daaBEFlXQf1xnMlJyeWdKEFBYRNIkhAEAQBAEA5zpNsUv/AHtIdsfEo/EBxH+oe83Lavj5JcjTuaLfzx+5y9HETdlE04zLlOvKnEtUiZa8g4k1IkFeY0mVIkWtI6SWSRaki0ZySq8jglkzDTBIFowCNmkkiLZC9SSSItlamxDMAGIyfsqWtfI3tpmL+ctazFNlKliTRmK/9EEfWR0k1NMkWrI4JJki1JHBLJIHmGjOTINMYM5IMUd0ioPw2Vu9Sbe17+vOThv8rK5/K9SJnMgibKGJVr3DeRAI/OXxa6opmn0ZQNXddS2W6ytcZ6EE2lyjlPBruWHufRVYEXGhzE5B11uewZEAQBAEAQBANHtno4lcl0O451P4W/WHPvmzRuZQ2e6NWtbKbzHZnMYnZGIpHOmWHNO0PbOb0a1OfJmnKlUhzRAgqabj/ut+Uk9Pcim+xssHsqvU/AVHN+z7aymdWnHr7F0KdSXJe5NtbZpw2628WDCzHQBuFhwBH0kKdVVMrkZqU3T355KlOvJuJhSLKVpW4likSrVkdJLUemrGkaiJ6skokXIrVK0sUStyNr0TBapUbgFVfMkn7e8oudopFttvJs2W39nGqm8nx07kf6hxX+uIlVCppeHyZdXp6llc0ciuIm+4GipkyV5BxJqRMteQcSakTLWkdJlSFWzqVOjZZRHZ5EvmWGZNUmMGclas8siiEmazFNNiBrz3Oz6KYnrMKl9UvT/d09iJzrqOmo/M6FrLVTRuJrmwIAgCAIAgCAIAgCAIBHXoq6lXAKsLEGZUnF5RGUVJYZx+1dgVKJLUrumttWXxHEd4nQpXEZ7S2ZoVKEobrdGqp4mXuBSplhcTIOBNTPTiJjSZ1ENTESSgRczDDU3rOEpi5PoBzJ4CSk4wWZEFmbxE7zZOAGHpBBmdWPNjqZy6tR1JZOnSpqnHBdlZaaHbnR4ViXpELUOvyt48j3zaoXLh8st0ala21PVHZnLV8DXpGz028QN4eom9GdOXJmk4zjzR7h0qMbKjnwUzEtK5szFyfJF+vs+tSp9Y62XiL3ZR8xtlaVRqQlLSi2UJxWprYrLiJJwMazI15jSZ1EFWtJqJByNfiasvhEonI7joZQKYUE/jZnHgbAfScy8knV9DpWccUvU3s1TaEAQBAEAQBAEAQBAEAQBANdtDYlKvmy2b5lyPnz85dTrzhyZTUoQn03OdxnRWqv6Jw45Hsn8jNuF3B/UsGpO0mvpeTWjY+JLbvVN4m1vXSXeNSxnJT4VXOMG2wPRFjnXew+VMz5kyid4l9CL4Wcn9bOnwWCSiu7TUKPc+J4zSnOU3mTN2FOMFiJYkCYgCAIB5ADLcWOhyMDBye2OjLAlsPmNdwnMfqnl3TfpXSe0/c0Kts1vDl2NC+ErDI0qn7rTa1U31RqtTXRhNnYh/hpVPNSPrM+JTXNoxoqPkmbfZfRFmYNiCABnuA3J7ieE16t6ksQNinZybzM7JEAAAFgMgBwE5ucnRSxyMoMiAIAgCAIAgCAIAgCAIAgCAIAgCAIAgCAIAgCAIAgCAIAgCAIAgCAIAgCAIAgCAIAgCAIAgGJcA2PGCLkk8MygkIAgCAIAgCAIAgCAIAgCAIAgCAIAgCAIAgCAIAgCAIAgCAeEQGsns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124700" cy="405288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Verdana" pitchFamily="34" charset="0"/>
              </a:rPr>
              <a:t>      </a:t>
            </a:r>
            <a:r>
              <a:rPr lang="ru-RU" sz="4400" dirty="0" smtClean="0">
                <a:solidFill>
                  <a:schemeClr val="tx1"/>
                </a:solidFill>
                <a:latin typeface="Verdana" pitchFamily="34" charset="0"/>
              </a:rPr>
              <a:t>Цель проекта 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-   Полностью удовлетворить потребности растущего организма в отдыхе, творческой деятельности и движении.</a:t>
            </a:r>
          </a:p>
          <a:p>
            <a:endParaRPr lang="ru-RU" dirty="0" smtClean="0">
              <a:latin typeface="Verdana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-   Способствовать накоплению у детей представлений об окружающем мире ( о предметном, социальном мире).</a:t>
            </a:r>
          </a:p>
          <a:p>
            <a:endParaRPr lang="ru-RU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    - Развивать способности детей в различных видах  художественно - эстетической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                 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Срок реализации:  1 неделя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Задачи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Создать условия, обеспечивающие охрану жизни и укрепление здоровья детей, предупреждение заболеваемости и травматизма.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Реализовать мероприятия, направленные на оздоровление и физическое развитие детей, их нравственное воспитание, развитие любознательности и познавательной активизации, формирование культурно-гигиенических и трудовых навыков.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Осуществлять педагогическое и социальное просвещение родителей по вопросам воспитания и оздоровления детей в летний период.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Участники проекта: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i="1" u="sng" dirty="0" smtClean="0">
                <a:solidFill>
                  <a:schemeClr val="tx1"/>
                </a:solidFill>
              </a:rPr>
              <a:t>Воспитатель, родители ,дети</a:t>
            </a:r>
            <a:endParaRPr lang="ru-RU" sz="32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Срок реализации: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1 неделя.</a:t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Тип проекта: </a:t>
            </a:r>
            <a:r>
              <a:rPr lang="ru-RU" sz="2800" dirty="0" err="1" smtClean="0">
                <a:solidFill>
                  <a:schemeClr val="tx1"/>
                </a:solidFill>
              </a:rPr>
              <a:t>информационно-практикоориентированный</a:t>
            </a:r>
            <a:r>
              <a:rPr lang="ru-RU" sz="2800" dirty="0" smtClean="0">
                <a:solidFill>
                  <a:schemeClr val="tx1"/>
                </a:solidFill>
              </a:rPr>
              <a:t> с элементами творчества.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714357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Все мероприятия, запланированные в реализации данного проекта, направлены на достижение цели - сохранить и укрепить физическое и психическое здоровье детей с учетом их индивидуальных особенностей, полностью удовлетворить потребности растущего организма в отдыхе, творческой деятельности и движении.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 Участвуя в мероприятиях, дети смогут развивать двигательные умения и навыки, приобрести интерес к получению новых знаний об окружающей среде через беседы, показать имеющиеся знания в процессе подвижных игр, игр развлечений.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В доброжелательной непринужденной обстановке вовлечения в игры, детям предоставляется возможность вступить в сотрудничество друг с другом и с воспитателем, а также помогать, поддерживать и сопереживать.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 rot="10800000" flipV="1">
            <a:off x="1643040" y="830996"/>
            <a:ext cx="5000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Ожидаемые результаты: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142984"/>
            <a:ext cx="721523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Подготовительный этап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1. Подбор необходимой литературы по теме.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2. Подбор двигательных упражнений и подвижных игр.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3. Информирование родителей о реализации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4. Разработка плана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62696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                    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Этапы</a:t>
            </a:r>
            <a:endParaRPr kumimoji="0" lang="ru-RU" sz="7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 rot="10800000" flipV="1">
            <a:off x="1071538" y="319380"/>
            <a:ext cx="70723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             Основной этап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i="1" u="sng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аждодневные темы:</a:t>
            </a:r>
            <a:endParaRPr kumimoji="0" lang="ru-RU" sz="40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«Мастерская опытов»;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«Летние развлечения»;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«Лето и витамины»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«Я и лето»;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«Веселое лето 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 rot="10800000" flipV="1">
            <a:off x="357158" y="485306"/>
            <a:ext cx="835824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Первый день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«Мастерская опытов»:</a:t>
            </a:r>
            <a:endParaRPr kumimoji="0" lang="ru-RU" sz="28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Беседы «Где используют песок?».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Наблюдения «Песочницы после дождя и в сухую погоду».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Опыты: «Куда исчезла вода?».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Моделирование из песка.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Игры с мыльными пузырями.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П/и: «У медведя во бору</a:t>
            </a:r>
            <a:r>
              <a:rPr lang="ru-RU" sz="28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Закаливающие процедуры.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357694"/>
            <a:ext cx="1643074" cy="23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86058"/>
            <a:ext cx="189547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6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9DE128"/>
      </a:accent1>
      <a:accent2>
        <a:srgbClr val="8FE28A"/>
      </a:accent2>
      <a:accent3>
        <a:srgbClr val="FFFF00"/>
      </a:accent3>
      <a:accent4>
        <a:srgbClr val="F47E5A"/>
      </a:accent4>
      <a:accent5>
        <a:srgbClr val="F489CF"/>
      </a:accent5>
      <a:accent6>
        <a:srgbClr val="B56FF4"/>
      </a:accent6>
      <a:hlink>
        <a:srgbClr val="EA420F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400</TotalTime>
  <Words>394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Trebuchet MS</vt:lpstr>
      <vt:lpstr>Verdana</vt:lpstr>
      <vt:lpstr>Wingdings 2</vt:lpstr>
      <vt:lpstr>Spring</vt:lpstr>
      <vt:lpstr>                               Краткосрочный проект              « Веселое лето»</vt:lpstr>
      <vt:lpstr>                </vt:lpstr>
      <vt:lpstr>           Задачи проекта</vt:lpstr>
      <vt:lpstr> Участники проекта:</vt:lpstr>
      <vt:lpstr>Срок реализации: 1 неделя.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день –» Лето –это красота»</vt:lpstr>
      <vt:lpstr>             Веселое лето.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« Лето в яркие краски одето»</dc:title>
  <dc:creator>Царь</dc:creator>
  <cp:lastModifiedBy>RePack by Diakov</cp:lastModifiedBy>
  <cp:revision>42</cp:revision>
  <dcterms:created xsi:type="dcterms:W3CDTF">2014-10-02T04:59:13Z</dcterms:created>
  <dcterms:modified xsi:type="dcterms:W3CDTF">2016-08-08T06:04:27Z</dcterms:modified>
</cp:coreProperties>
</file>