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7" r:id="rId10"/>
    <p:sldId id="264" r:id="rId11"/>
    <p:sldId id="266" r:id="rId12"/>
    <p:sldId id="265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33980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№112»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/>
              <a:t>Отчет </a:t>
            </a:r>
            <a:br>
              <a:rPr lang="ru-RU" b="1" dirty="0" smtClean="0"/>
            </a:br>
            <a:r>
              <a:rPr lang="ru-RU" b="1" dirty="0" smtClean="0"/>
              <a:t>о </a:t>
            </a:r>
            <a:r>
              <a:rPr lang="ru-RU" b="1" dirty="0"/>
              <a:t>летней оздоровительной работе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 второй младшей группе </a:t>
            </a:r>
            <a:r>
              <a:rPr lang="ru-RU" b="1" dirty="0"/>
              <a:t>№11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2017-18 </a:t>
            </a:r>
            <a:r>
              <a:rPr lang="ru-RU" b="1" dirty="0"/>
              <a:t>год</a:t>
            </a:r>
            <a:r>
              <a:rPr lang="ru-RU" b="1" dirty="0"/>
              <a:t> 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2495128"/>
          </a:xfrm>
        </p:spPr>
        <p:txBody>
          <a:bodyPr>
            <a:normAutofit lnSpcReduction="10000"/>
          </a:bodyPr>
          <a:lstStyle/>
          <a:p>
            <a:pPr algn="r"/>
            <a:endParaRPr lang="ru-RU" sz="2800" b="1" i="1" dirty="0" smtClean="0">
              <a:solidFill>
                <a:schemeClr val="tx1"/>
              </a:solidFill>
            </a:endParaRPr>
          </a:p>
          <a:p>
            <a:pPr algn="r"/>
            <a:endParaRPr lang="ru-RU" sz="2800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2800" b="1" i="1" dirty="0" smtClean="0">
                <a:solidFill>
                  <a:schemeClr val="tx1"/>
                </a:solidFill>
              </a:rPr>
              <a:t>Воспитатели</a:t>
            </a:r>
            <a:r>
              <a:rPr lang="ru-RU" sz="2800" b="1" i="1" dirty="0">
                <a:solidFill>
                  <a:schemeClr val="tx1"/>
                </a:solidFill>
              </a:rPr>
              <a:t>:</a:t>
            </a:r>
            <a:endParaRPr lang="ru-RU" sz="2800" b="1" i="1" dirty="0">
              <a:solidFill>
                <a:schemeClr val="tx1"/>
              </a:solidFill>
            </a:endParaRPr>
          </a:p>
          <a:p>
            <a:pPr algn="r"/>
            <a:r>
              <a:rPr lang="ru-RU" sz="2800" b="1" i="1" dirty="0" err="1" smtClean="0">
                <a:solidFill>
                  <a:schemeClr val="tx1"/>
                </a:solidFill>
              </a:rPr>
              <a:t>Кулавская</a:t>
            </a:r>
            <a:r>
              <a:rPr lang="ru-RU" sz="2800" b="1" i="1" dirty="0" smtClean="0">
                <a:solidFill>
                  <a:schemeClr val="tx1"/>
                </a:solidFill>
              </a:rPr>
              <a:t> Г.В.</a:t>
            </a:r>
          </a:p>
          <a:p>
            <a:pPr algn="r"/>
            <a:r>
              <a:rPr lang="ru-RU" sz="2800" b="1" i="1" dirty="0" smtClean="0">
                <a:solidFill>
                  <a:schemeClr val="tx1"/>
                </a:solidFill>
              </a:rPr>
              <a:t>Суворова Е.И.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49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93022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дети выполняли трудовые поручения: наводили порядок на участке, собирали сухие листья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веточки.</a:t>
            </a:r>
            <a:endParaRPr lang="ru-RU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975" y="1227761"/>
            <a:ext cx="3960440" cy="2890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888" y="2752600"/>
            <a:ext cx="3468963" cy="22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86"/>
            <a:ext cx="9144000" cy="68749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учились ухаживать за своим огородом. Дети познакомились с посадкой, выращиванием растений и правилами ухода за ними, узнали последовательность их развития, овладели целым рядом практических навыков.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4604722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9873" y="1454807"/>
            <a:ext cx="5483429" cy="30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342"/>
            <a:ext cx="9311065" cy="69663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организовывались экскурсии по территории детского сада, по экологической тропе, где дети смогли познакомиться с объектами живой (деревья, кустарники, цветы, насекомые) и неживой природы (песок, камешки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676638" cy="2069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29807"/>
            <a:ext cx="5851089" cy="329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0" y="0"/>
            <a:ext cx="916626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лекарственных растений на участке группы</a:t>
            </a:r>
            <a:r>
              <a:rPr lang="ru-RU" dirty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525" y="2222867"/>
            <a:ext cx="4860541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4420" y="2000396"/>
            <a:ext cx="4666274" cy="27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49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времени уделялось чтению художественной литературы, разучиванию стихов,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считалок.  Проводились сюжетно-ролевые игры, пальчиковые гимнастики, гимнастика на дыхание, подвижные игры, игры в уголке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настольные игры.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201" y="2595223"/>
            <a:ext cx="4093086" cy="2736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93" y="2060848"/>
            <a:ext cx="486054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86"/>
            <a:ext cx="9166260" cy="68749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Работа с родителями.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консультации, беседы, регулярно обновлялась информация в родительских уголках, на темы связанные с сохранением и укреплением здоровья детей летом, о закаливании организма, о соблюдении культурно-гигиенических требований в домашних условиях, на даче, об организации питания и летнего отдыха детей.  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8" y="4149080"/>
            <a:ext cx="3923928" cy="2209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2" y="1746811"/>
            <a:ext cx="3676636" cy="2069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188272" cy="23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900339"/>
          </a:xfrm>
        </p:spPr>
      </p:pic>
    </p:spTree>
    <p:extLst>
      <p:ext uri="{BB962C8B-B14F-4D97-AF65-F5344CB8AC3E}">
        <p14:creationId xmlns:p14="http://schemas.microsoft.com/office/powerpoint/2010/main" val="41792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39"/>
            <a:ext cx="9150715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75252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Летнюю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 детьми в детском саду принято называть оздоровительной, она имеет свою специфику. Важно использовать благоприятные для укрепления здоровья детей условия летнего времени и добиться, чтобы ребёнок окреп, поправился и закалился, научился понимать и любить удивительный, прекрасный мир растений и животных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261" cy="68875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95232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ИЮНЯ В ДЕТСКОМ САДУ НАЧАЛСЯ ЛЕТНИЙ ОЗДОРОВИТЕЛЬНЫЙ ПЕРИОД. Цель: Создание в группе и на участке детского сада максимально эффективных условий для организации оздоровительной работы и развития познавательных интересов воспитанников в летний период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работы на летний - оздоровительный период являлись: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-реализовать систему мероприятий, направленных на оздоровление и физическое развитие детей, их нравственное воспитание, развитие любознательности и познавательной активности, формирование культурно-гигиенических и трудовых навыков; сохранение и укрепление физического и психического здоровья воспитанников;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формирование у воспитанников привычки к здоровому образу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навыков безопасного поведения;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познавательных интересов воспитанников;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условия, обеспечивающие охрану жизни и здоровья детей, для самостоятельной, творческой деятельности детей на участке;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-осуществлять педагогическое и социальное просвещение родителей по вопросам воспитания и оздоровления детей в летний период.</a:t>
            </a:r>
          </a:p>
        </p:txBody>
      </p:sp>
    </p:spTree>
    <p:extLst>
      <p:ext uri="{BB962C8B-B14F-4D97-AF65-F5344CB8AC3E}">
        <p14:creationId xmlns:p14="http://schemas.microsoft.com/office/powerpoint/2010/main" val="33932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0" y="0"/>
            <a:ext cx="9166260" cy="68749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60648"/>
            <a:ext cx="42588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поставленных задач в летний период соблюдались следующие условия. С целью организации оздоровительной работы в летний период наша группа перешла на режим дня в соответствии с теплым периодом года (прогулка — 4,5 ч., сон — до 3 ч.). Для создания безопасных условий пребывания детей в ДОУ ежедневно проверялась исправность оборудования на прогулочной площадке, осматривался участок перед прогулкой на наличие опасных для детей предметов (гвоздей, битого стекла и т.д.). . Проводилась витаминизация блюд (в рацион питания в течении дня входили соки, овощные салаты, свежие фрукты). В течении дня соблюдался водно-питьевой режим (охлажденная кипяченая вода); при организации закаливающих процедур — индивидуальные полотенца для рук, ног.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4176464" cy="39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53" y="-31159"/>
            <a:ext cx="916626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наступлением жаркого периода во избежание перегрева воспитанники находились на прогулке только в головных уборах, пребывание дошкольников под прямыми лучами солнца чередовалось с играми в тени. Основную часть времени дети проводили на свежем воздухе. Гимнастика, игровая деятельность и другие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организовывались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свежем воздухе.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4536504" cy="2553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500500" cy="25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0" y="-99392"/>
            <a:ext cx="9166260" cy="69743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322637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предупреждения инфекционных заболеваний у воспитанников песок в песочницах перекапывался, заливался горячей водой.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4427984" cy="24927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49" y="3140968"/>
            <a:ext cx="4758117" cy="26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6" y="-26848"/>
            <a:ext cx="9144000" cy="68848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СЛЕДУЮЩИЕ ЗАКАЛИВАЮЩИЕ МЕРОПРИЯТИЯ: обширное умывание лица, шеи, рук, оздоровительный бег, гимнастика после сна. Дети принимали воздушные, солнечные ванны. После сна ходили по массажной дорожке, на прогулках ходили по песку босиком.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260" cy="68749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предоставляет богатые возможности для развития познавательных способностей дошкольников. Дети соприкасаются с природой, познают мир, получают яркие впечатления. Учитывая это, мы организовывали и проводили работу с детьми, создавая комфортные условия пребывания дошкольников на свежем воздухе. Деятельность ребенка на улице дает возможность свободного выбора деятельности, чередования их видов: игры, развлекательно - досуговая деятельность. Летние дни были насыщены увлекательными, познавательными мероприятиями. Для детей были организованы и показаны, кукольные театры, спортивные и музыкальные развлечения.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5138" y="1681606"/>
            <a:ext cx="5184576" cy="291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49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0425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ЛЕТНЕГО ПЕРИОДА ПРОВОДИЛАСЬ РАБОТА ПО ОРГАНИЗАЦИИ РАЗВЛЕЧЕНИЙ И ДОСУГОВ ДЛЯ ДЕТЕЙ.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ровели мероприятия: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«Здравствуй разноцветное лето!»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«День России»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«Мир цветов»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«Праздник Нептуна»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«Паровозик из Ромашкова»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«Веселимся вместе»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«День Российского флага»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 До свиданья, лето»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«Разноцветное детство» (рисунки)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«Светофор – наш друг»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 Бал цветов»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«Изготовление поделок из овощей»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 Как мы играем на спортивной площадке»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«Насекомые на нашей полянке»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«Огонь добрый – огонь злой»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«Белая береза»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199</TotalTime>
  <Words>262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МАДОУ «Детский сад №112»   Отчет  о летней оздоровительной работе  во второй младшей группе №11  на 2017-18 год </vt:lpstr>
      <vt:lpstr>    Летнюю работу с детьми в детском саду принято называть оздоровительной, она имеет свою специфику. Важно использовать благоприятные для укрепления здоровья детей условия летнего времени и добиться, чтобы ребёнок окреп, поправился и закалился, научился понимать и любить удивительный, прекрасный мир растений и животных.</vt:lpstr>
      <vt:lpstr>          С 1 ИЮНЯ В ДЕТСКОМ САДУ НАЧАЛСЯ ЛЕТНИЙ ОЗДОРОВИТЕЛЬНЫЙ ПЕРИОД. Цель: Создание в группе и на участке детского сада максимально эффективных условий для организации оздоровительной работы и развития познавательных интересов воспитанников в летний период.  Основными задачами работы на летний - оздоровительный период являлись:  -реализовать систему мероприятий, направленных на оздоровление и физическое развитие детей, их нравственное воспитание, развитие любознательности и познавательной активности, формирование культурно-гигиенических и трудовых навыков; сохранение и укрепление физического и психического здоровья воспитанников;  - формирование у воспитанников привычки к здоровому образу жизни;  - формирование навыков безопасного поведения;  - развитие познавательных интересов воспитанников;  -создать условия, обеспечивающие охрану жизни и здоровья детей, для самостоятельной, творческой деятельности детей на участке;  -осуществлять педагогическое и социальное просвещение родителей по вопросам воспитания и оздоровления детей в летний период.</vt:lpstr>
      <vt:lpstr>       </vt:lpstr>
      <vt:lpstr>                   С наступлением жаркого периода во избежание перегрева воспитанники находились на прогулке только в головных уборах, пребывание дошкольников под прямыми лучами солнца чередовалось с играми в тени. Основную часть времени дети проводили на свежем воздухе. Гимнастика, игровая деятельность и другие мероприятия организовывались на свежем воздухе.</vt:lpstr>
      <vt:lpstr> С целью предупреждения инфекционных заболеваний у воспитанников песок в песочницах перекапывался, заливался горячей водой.</vt:lpstr>
      <vt:lpstr>                РЕГУЛЯРНО ПРОВОДИЛИСЬ СЛЕДУЮЩИЕ ЗАКАЛИВАЮЩИЕ МЕРОПРИЯТИЯ: обширное умывание лица, шеи, рук, оздоровительный бег, гимнастика после сна. Дети принимали воздушные, солнечные ванны. После сна ходили по массажной дорожке, на прогулках ходили по песку босиком.</vt:lpstr>
      <vt:lpstr>                       Летом природа предоставляет богатые возможности для развития познавательных способностей дошкольников. Дети соприкасаются с природой, познают мир, получают яркие впечатления. Учитывая это, мы организовывали и проводили работу с детьми, создавая комфортные условия пребывания дошкольников на свежем воздухе. Деятельность ребенка на улице дает возможность свободного выбора деятельности, чередования их видов: игры, развлекательно - досуговая деятельность. Летние дни были насыщены увлекательными, познавательными мероприятиями. Для детей были организованы и показаны, кукольные театры, спортивные и музыкальные развлечения.</vt:lpstr>
      <vt:lpstr>              В ТЕЧЕНИЕ ЛЕТНЕГО ПЕРИОДА ПРОВОДИЛАСЬ РАБОТА ПО ОРГАНИЗАЦИИ РАЗВЛЕЧЕНИЙ И ДОСУГОВ ДЛЯ ДЕТЕЙ. Провели мероприятия: - «Здравствуй разноцветное лето!» - «День России» - «Мир цветов» - «Праздник Нептуна» - «Паровозик из Ромашкова» - «Веселимся вместе» - «День Российского флага» - « До свиданья, лето» Конкурсы: - «Разноцветное детство» (рисунки) - «Светофор – наш друг» - « Бал цветов» - «Изготовление поделок из овощей» - « Как мы играем на спортивной площадке» - «Насекомые на нашей полянке» - «Огонь добрый – огонь злой» - «Белая береза» </vt:lpstr>
      <vt:lpstr>Ежедневно дети выполняли трудовые поручения: наводили порядок на участке, собирали сухие листья и веточки.</vt:lpstr>
      <vt:lpstr>          Вместе мы учились ухаживать за своим огородом. Дети познакомились с посадкой, выращиванием растений и правилами ухода за ними, узнали последовательность их развития, овладели целым рядом практических навыков.</vt:lpstr>
      <vt:lpstr>       С детьми организовывались экскурсии по территории детского сада, по экологической тропе, где дети смогли познакомиться с объектами живой (деревья, кустарники, цветы, насекомые) и неживой природы (песок, камешки). </vt:lpstr>
      <vt:lpstr>Поиск лекарственных растений на участке группы </vt:lpstr>
      <vt:lpstr> Много времени уделялось чтению художественной литературы, разучиванию стихов, закличек, считалок.  Проводились сюжетно-ролевые игры, пальчиковые гимнастики, гимнастика на дыхание, подвижные игры, игры в уголке сенсорики, настольные игры.</vt:lpstr>
      <vt:lpstr>                                                     Работа с родителями.  Были проведены консультации, беседы, регулярно обновлялась информация в родительских уголках, на темы связанные с сохранением и укреплением здоровья детей летом, о закаливании организма, о соблюдении культурно-гигиенических требований в домашних условиях, на даче, об организации питания и летнего отдыха детей.   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</dc:title>
  <dc:creator>User</dc:creator>
  <cp:lastModifiedBy>User</cp:lastModifiedBy>
  <cp:revision>23</cp:revision>
  <dcterms:created xsi:type="dcterms:W3CDTF">2018-08-27T16:22:55Z</dcterms:created>
  <dcterms:modified xsi:type="dcterms:W3CDTF">2018-08-27T19:50:17Z</dcterms:modified>
</cp:coreProperties>
</file>