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AF52DC-226B-4C2F-AD11-90B096BCF0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892050-F14A-432A-95B6-7343BCDFB4BE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EDAEBB9-D49C-4899-B493-48607D406C07}" type="parTrans" cxnId="{BC8FF8DF-29C8-49AE-95CD-F0663ABE8E06}">
      <dgm:prSet/>
      <dgm:spPr/>
      <dgm:t>
        <a:bodyPr/>
        <a:lstStyle/>
        <a:p>
          <a:endParaRPr lang="ru-RU"/>
        </a:p>
      </dgm:t>
    </dgm:pt>
    <dgm:pt modelId="{22157C8B-DB06-4BCC-960F-E967DA07210A}" type="sibTrans" cxnId="{BC8FF8DF-29C8-49AE-95CD-F0663ABE8E06}">
      <dgm:prSet/>
      <dgm:spPr/>
      <dgm:t>
        <a:bodyPr/>
        <a:lstStyle/>
        <a:p>
          <a:endParaRPr lang="ru-RU"/>
        </a:p>
      </dgm:t>
    </dgm:pt>
    <dgm:pt modelId="{540BB7F6-C022-4A46-A8A0-02B9346346E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активности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E90FAA-07F3-40B5-9AA8-13D640182F43}" type="parTrans" cxnId="{EBB6F81F-1CC0-449C-86EC-C7767F091605}">
      <dgm:prSet/>
      <dgm:spPr/>
      <dgm:t>
        <a:bodyPr/>
        <a:lstStyle/>
        <a:p>
          <a:endParaRPr lang="ru-RU"/>
        </a:p>
      </dgm:t>
    </dgm:pt>
    <dgm:pt modelId="{1C448262-E389-46A8-8FC5-C1CF140FAC5E}" type="sibTrans" cxnId="{EBB6F81F-1CC0-449C-86EC-C7767F091605}">
      <dgm:prSet/>
      <dgm:spPr/>
      <dgm:t>
        <a:bodyPr/>
        <a:lstStyle/>
        <a:p>
          <a:endParaRPr lang="ru-RU"/>
        </a:p>
      </dgm:t>
    </dgm:pt>
    <dgm:pt modelId="{E1E89F47-8B32-4811-B130-93BDBD9301B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7.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6686588-EF98-45CA-8D70-E20AFA2A7807}" type="parTrans" cxnId="{6DD47FB4-AECE-4D07-95C1-C8D755B0D939}">
      <dgm:prSet/>
      <dgm:spPr/>
      <dgm:t>
        <a:bodyPr/>
        <a:lstStyle/>
        <a:p>
          <a:endParaRPr lang="ru-RU"/>
        </a:p>
      </dgm:t>
    </dgm:pt>
    <dgm:pt modelId="{258603C0-8DB7-4001-8FC3-AB590A2AB5BC}" type="sibTrans" cxnId="{6DD47FB4-AECE-4D07-95C1-C8D755B0D939}">
      <dgm:prSet/>
      <dgm:spPr/>
      <dgm:t>
        <a:bodyPr/>
        <a:lstStyle/>
        <a:p>
          <a:endParaRPr lang="ru-RU"/>
        </a:p>
      </dgm:t>
    </dgm:pt>
    <dgm:pt modelId="{AE67CE8F-8AD1-42A4-A274-EAC48305FCF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ответа от собственного лица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6D82AE1-1EA7-4F49-A55B-81BE0D2ECEC8}" type="parTrans" cxnId="{CF86E1EE-0FA5-4C65-83A9-B2E754E9323D}">
      <dgm:prSet/>
      <dgm:spPr/>
      <dgm:t>
        <a:bodyPr/>
        <a:lstStyle/>
        <a:p>
          <a:endParaRPr lang="ru-RU"/>
        </a:p>
      </dgm:t>
    </dgm:pt>
    <dgm:pt modelId="{961D7072-58E5-4B1B-B403-47EF3359CEF0}" type="sibTrans" cxnId="{CF86E1EE-0FA5-4C65-83A9-B2E754E9323D}">
      <dgm:prSet/>
      <dgm:spPr/>
      <dgm:t>
        <a:bodyPr/>
        <a:lstStyle/>
        <a:p>
          <a:endParaRPr lang="ru-RU"/>
        </a:p>
      </dgm:t>
    </dgm:pt>
    <dgm:pt modelId="{3FF51CB1-DC52-4FFF-A312-B7A650E1E14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41D354D-54B0-4C1F-BAC4-DEDFC97F1B22}" type="parTrans" cxnId="{36DD5F2A-AC42-4DAA-97D2-DECB60EC3976}">
      <dgm:prSet/>
      <dgm:spPr/>
      <dgm:t>
        <a:bodyPr/>
        <a:lstStyle/>
        <a:p>
          <a:endParaRPr lang="ru-RU"/>
        </a:p>
      </dgm:t>
    </dgm:pt>
    <dgm:pt modelId="{1C44058B-A5FB-42AA-9132-C2CEC64D6D81}" type="sibTrans" cxnId="{36DD5F2A-AC42-4DAA-97D2-DECB60EC3976}">
      <dgm:prSet/>
      <dgm:spPr/>
      <dgm:t>
        <a:bodyPr/>
        <a:lstStyle/>
        <a:p>
          <a:endParaRPr lang="ru-RU"/>
        </a:p>
      </dgm:t>
    </dgm:pt>
    <dgm:pt modelId="{37664A32-8FF4-4000-B782-92F40E99C99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конфиденциальности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4E86711-EC97-4E01-B5DF-C148A6927266}" type="parTrans" cxnId="{B192335F-CBED-4D53-AED7-C3D82C76D2E4}">
      <dgm:prSet/>
      <dgm:spPr/>
      <dgm:t>
        <a:bodyPr/>
        <a:lstStyle/>
        <a:p>
          <a:endParaRPr lang="ru-RU"/>
        </a:p>
      </dgm:t>
    </dgm:pt>
    <dgm:pt modelId="{37123746-82D3-4DD1-AD1E-46D9CA6F113F}" type="sibTrans" cxnId="{B192335F-CBED-4D53-AED7-C3D82C76D2E4}">
      <dgm:prSet/>
      <dgm:spPr/>
      <dgm:t>
        <a:bodyPr/>
        <a:lstStyle/>
        <a:p>
          <a:endParaRPr lang="ru-RU"/>
        </a:p>
      </dgm:t>
    </dgm:pt>
    <dgm:pt modelId="{0890E7CF-6258-4793-A8F0-91C4A4C2FEAC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F8E8C0E-C31C-4D06-A85B-414CD3B008F2}" type="parTrans" cxnId="{583E19B7-DC07-4F8E-A218-D82CF8D77AEB}">
      <dgm:prSet/>
      <dgm:spPr/>
      <dgm:t>
        <a:bodyPr/>
        <a:lstStyle/>
        <a:p>
          <a:endParaRPr lang="ru-RU"/>
        </a:p>
      </dgm:t>
    </dgm:pt>
    <dgm:pt modelId="{A76108BF-F55C-4C52-AC2C-49BEBCF68F74}" type="sibTrans" cxnId="{583E19B7-DC07-4F8E-A218-D82CF8D77AEB}">
      <dgm:prSet/>
      <dgm:spPr/>
      <dgm:t>
        <a:bodyPr/>
        <a:lstStyle/>
        <a:p>
          <a:endParaRPr lang="ru-RU"/>
        </a:p>
      </dgm:t>
    </dgm:pt>
    <dgm:pt modelId="{4E043F2A-A364-4108-94F7-692BD27D20AE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EC5DAF8-DDEE-4122-A082-72A42D228AD8}" type="parTrans" cxnId="{FA47C9AA-D518-42A0-BAE6-9BD48FC0C68F}">
      <dgm:prSet/>
      <dgm:spPr/>
      <dgm:t>
        <a:bodyPr/>
        <a:lstStyle/>
        <a:p>
          <a:endParaRPr lang="ru-RU"/>
        </a:p>
      </dgm:t>
    </dgm:pt>
    <dgm:pt modelId="{5BBE2739-E50E-401B-9483-141FC717AFCE}" type="sibTrans" cxnId="{FA47C9AA-D518-42A0-BAE6-9BD48FC0C68F}">
      <dgm:prSet/>
      <dgm:spPr/>
      <dgm:t>
        <a:bodyPr/>
        <a:lstStyle/>
        <a:p>
          <a:endParaRPr lang="ru-RU"/>
        </a:p>
      </dgm:t>
    </dgm:pt>
    <dgm:pt modelId="{F5673030-6A38-400F-89A8-54A6AF829522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A7A75E2-66E4-424A-BD3D-C1CC0BBD839B}" type="parTrans" cxnId="{E5B992BC-35A8-495D-A628-AE352BCB236E}">
      <dgm:prSet/>
      <dgm:spPr/>
      <dgm:t>
        <a:bodyPr/>
        <a:lstStyle/>
        <a:p>
          <a:endParaRPr lang="ru-RU"/>
        </a:p>
      </dgm:t>
    </dgm:pt>
    <dgm:pt modelId="{3F57BA2F-B56D-4075-A2EC-EC67CD30667C}" type="sibTrans" cxnId="{E5B992BC-35A8-495D-A628-AE352BCB236E}">
      <dgm:prSet/>
      <dgm:spPr/>
      <dgm:t>
        <a:bodyPr/>
        <a:lstStyle/>
        <a:p>
          <a:endParaRPr lang="ru-RU"/>
        </a:p>
      </dgm:t>
    </dgm:pt>
    <dgm:pt modelId="{8334F08F-B6CD-42E7-A7B8-F6C2550F62D1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5.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17BD69E-6F8D-4912-B814-1C97D5D1F3F4}" type="parTrans" cxnId="{BF968C64-A34F-4D22-947B-D12B199730D5}">
      <dgm:prSet/>
      <dgm:spPr/>
      <dgm:t>
        <a:bodyPr/>
        <a:lstStyle/>
        <a:p>
          <a:endParaRPr lang="ru-RU"/>
        </a:p>
      </dgm:t>
    </dgm:pt>
    <dgm:pt modelId="{4467B896-E9A0-4B44-864C-322A49AFB2FF}" type="sibTrans" cxnId="{BF968C64-A34F-4D22-947B-D12B199730D5}">
      <dgm:prSet/>
      <dgm:spPr/>
      <dgm:t>
        <a:bodyPr/>
        <a:lstStyle/>
        <a:p>
          <a:endParaRPr lang="ru-RU"/>
        </a:p>
      </dgm:t>
    </dgm:pt>
    <dgm:pt modelId="{72DE15B5-6746-4F3E-A432-26A83A18CE9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6.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84995D2-06A5-45A3-BE5B-D54CD12E2643}" type="parTrans" cxnId="{690BF7E2-BE88-4C34-9797-B47B4A068631}">
      <dgm:prSet/>
      <dgm:spPr/>
      <dgm:t>
        <a:bodyPr/>
        <a:lstStyle/>
        <a:p>
          <a:endParaRPr lang="ru-RU"/>
        </a:p>
      </dgm:t>
    </dgm:pt>
    <dgm:pt modelId="{0F3D7897-FFF1-4A51-9FA0-FDB552050A8A}" type="sibTrans" cxnId="{690BF7E2-BE88-4C34-9797-B47B4A068631}">
      <dgm:prSet/>
      <dgm:spPr/>
      <dgm:t>
        <a:bodyPr/>
        <a:lstStyle/>
        <a:p>
          <a:endParaRPr lang="ru-RU"/>
        </a:p>
      </dgm:t>
    </dgm:pt>
    <dgm:pt modelId="{2215D7E1-DA10-4B59-A980-9B6C941114E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искренности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535A00-8258-46D1-939F-FD93570516DD}" type="parTrans" cxnId="{FA57DADB-AAEC-4F76-BC92-AD916A831FDA}">
      <dgm:prSet/>
      <dgm:spPr/>
    </dgm:pt>
    <dgm:pt modelId="{DCC3D731-7012-475B-BE5B-72463EBF9224}" type="sibTrans" cxnId="{FA57DADB-AAEC-4F76-BC92-AD916A831FDA}">
      <dgm:prSet/>
      <dgm:spPr/>
    </dgm:pt>
    <dgm:pt modelId="{B49E14AF-5DC4-4730-B61F-77046E2E525C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«здесь и теперь»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E2F002A-B3AA-4E95-8090-D0D383B427E5}" type="parTrans" cxnId="{CC0CCA31-93EA-417C-A0ED-70CD422FE9C3}">
      <dgm:prSet/>
      <dgm:spPr/>
    </dgm:pt>
    <dgm:pt modelId="{9CE4BD0C-BF9F-4CD3-9C15-FE051132BED9}" type="sibTrans" cxnId="{CC0CCA31-93EA-417C-A0ED-70CD422FE9C3}">
      <dgm:prSet/>
      <dgm:spPr/>
    </dgm:pt>
    <dgm:pt modelId="{EFF2E5EA-4672-4D0D-9EE0-478B197A38F2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доверительности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7E7B4BB-7382-465B-ADE4-F1DF37E81682}" type="parTrans" cxnId="{ED4DD5A1-484B-4B57-9A74-258DF3210C05}">
      <dgm:prSet/>
      <dgm:spPr/>
    </dgm:pt>
    <dgm:pt modelId="{D61B63D7-03C1-4BAA-9ED2-5455867B8D86}" type="sibTrans" cxnId="{ED4DD5A1-484B-4B57-9A74-258DF3210C05}">
      <dgm:prSet/>
      <dgm:spPr/>
    </dgm:pt>
    <dgm:pt modelId="{7EBDFAC3-FD98-4F09-A099-97204A5B63FE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исследовательской (творческой) позиции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26C1E22-AD4C-44D3-A877-572020E3C0AC}" type="parTrans" cxnId="{57500D1D-34D5-4D5C-BB09-C962435E9584}">
      <dgm:prSet/>
      <dgm:spPr/>
    </dgm:pt>
    <dgm:pt modelId="{178F76E6-9894-48E1-A7A4-7E7E6578F111}" type="sibTrans" cxnId="{57500D1D-34D5-4D5C-BB09-C962435E9584}">
      <dgm:prSet/>
      <dgm:spPr/>
    </dgm:pt>
    <dgm:pt modelId="{0F2CECAC-CD9E-444D-A702-2577FC903C24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Принцип объективации осознания пове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дения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C89B36C-F9CA-4D77-B47A-6CFCE527AFB1}" type="parTrans" cxnId="{3CB4AC77-D197-40F6-9009-F3742B87242F}">
      <dgm:prSet/>
      <dgm:spPr/>
    </dgm:pt>
    <dgm:pt modelId="{F22438F4-66E4-4B08-807E-B477E33010C1}" type="sibTrans" cxnId="{3CB4AC77-D197-40F6-9009-F3742B87242F}">
      <dgm:prSet/>
      <dgm:spPr/>
    </dgm:pt>
    <dgm:pt modelId="{F1E759E8-920A-4965-8706-4D64B72A1E22}" type="pres">
      <dgm:prSet presAssocID="{A6AF52DC-226B-4C2F-AD11-90B096BCF0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BCC252-E1ED-4654-9717-C4229E42EC1F}" type="pres">
      <dgm:prSet presAssocID="{6A892050-F14A-432A-95B6-7343BCDFB4BE}" presName="composite" presStyleCnt="0"/>
      <dgm:spPr/>
    </dgm:pt>
    <dgm:pt modelId="{0929E4C4-2465-4DEF-A9F7-7775788EF756}" type="pres">
      <dgm:prSet presAssocID="{6A892050-F14A-432A-95B6-7343BCDFB4BE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16B6C-9145-4DE3-B6FB-A895E33EAD35}" type="pres">
      <dgm:prSet presAssocID="{6A892050-F14A-432A-95B6-7343BCDFB4BE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C710D-E456-43D3-A871-E99E18F80C0D}" type="pres">
      <dgm:prSet presAssocID="{22157C8B-DB06-4BCC-960F-E967DA07210A}" presName="sp" presStyleCnt="0"/>
      <dgm:spPr/>
    </dgm:pt>
    <dgm:pt modelId="{C2C5A863-C3EA-484E-8AA1-77AAE50C964D}" type="pres">
      <dgm:prSet presAssocID="{0890E7CF-6258-4793-A8F0-91C4A4C2FEAC}" presName="composite" presStyleCnt="0"/>
      <dgm:spPr/>
    </dgm:pt>
    <dgm:pt modelId="{D9DA32C4-B3E0-492E-8D88-7561F71CC8E3}" type="pres">
      <dgm:prSet presAssocID="{0890E7CF-6258-4793-A8F0-91C4A4C2FEAC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B7967-6E8D-436E-B8F9-4D06316AD430}" type="pres">
      <dgm:prSet presAssocID="{0890E7CF-6258-4793-A8F0-91C4A4C2FEAC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9AE9F-AEA8-4B4B-BE29-0BC7453B0BB7}" type="pres">
      <dgm:prSet presAssocID="{A76108BF-F55C-4C52-AC2C-49BEBCF68F74}" presName="sp" presStyleCnt="0"/>
      <dgm:spPr/>
    </dgm:pt>
    <dgm:pt modelId="{1199CEE5-FACC-4D4E-9335-572E3D71650F}" type="pres">
      <dgm:prSet presAssocID="{4E043F2A-A364-4108-94F7-692BD27D20AE}" presName="composite" presStyleCnt="0"/>
      <dgm:spPr/>
    </dgm:pt>
    <dgm:pt modelId="{5EC097D4-23E3-4998-A28F-DFD9CA83EC50}" type="pres">
      <dgm:prSet presAssocID="{4E043F2A-A364-4108-94F7-692BD27D20AE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6EA43-59BA-4682-AB0F-457F96008A9A}" type="pres">
      <dgm:prSet presAssocID="{4E043F2A-A364-4108-94F7-692BD27D20AE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C51F7-CE82-41E0-B241-61F526FC0BA4}" type="pres">
      <dgm:prSet presAssocID="{5BBE2739-E50E-401B-9483-141FC717AFCE}" presName="sp" presStyleCnt="0"/>
      <dgm:spPr/>
    </dgm:pt>
    <dgm:pt modelId="{EFB44D98-5057-4F5F-AEA2-1ACCCD7E0EE5}" type="pres">
      <dgm:prSet presAssocID="{F5673030-6A38-400F-89A8-54A6AF829522}" presName="composite" presStyleCnt="0"/>
      <dgm:spPr/>
    </dgm:pt>
    <dgm:pt modelId="{0D21BB2D-DA19-4C64-A7E9-0C0A6AF1EC99}" type="pres">
      <dgm:prSet presAssocID="{F5673030-6A38-400F-89A8-54A6AF829522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00E66-C8A8-48B7-A351-13A0A06476E0}" type="pres">
      <dgm:prSet presAssocID="{F5673030-6A38-400F-89A8-54A6AF829522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52491-FA94-4258-9898-F8BEF5492E8F}" type="pres">
      <dgm:prSet presAssocID="{3F57BA2F-B56D-4075-A2EC-EC67CD30667C}" presName="sp" presStyleCnt="0"/>
      <dgm:spPr/>
    </dgm:pt>
    <dgm:pt modelId="{5733F4AD-01F2-4681-9B15-5A5CDE24A65B}" type="pres">
      <dgm:prSet presAssocID="{8334F08F-B6CD-42E7-A7B8-F6C2550F62D1}" presName="composite" presStyleCnt="0"/>
      <dgm:spPr/>
    </dgm:pt>
    <dgm:pt modelId="{41A45DF6-03BC-42E3-8DDE-43510722F20A}" type="pres">
      <dgm:prSet presAssocID="{8334F08F-B6CD-42E7-A7B8-F6C2550F62D1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57304-DE90-4F4B-B99E-5ADBC8A9B9D2}" type="pres">
      <dgm:prSet presAssocID="{8334F08F-B6CD-42E7-A7B8-F6C2550F62D1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01DA8-77D6-4749-9AF3-7621032B4B0F}" type="pres">
      <dgm:prSet presAssocID="{4467B896-E9A0-4B44-864C-322A49AFB2FF}" presName="sp" presStyleCnt="0"/>
      <dgm:spPr/>
    </dgm:pt>
    <dgm:pt modelId="{F030E1F5-256B-4B80-A98C-A619BDAC960C}" type="pres">
      <dgm:prSet presAssocID="{72DE15B5-6746-4F3E-A432-26A83A18CE9F}" presName="composite" presStyleCnt="0"/>
      <dgm:spPr/>
    </dgm:pt>
    <dgm:pt modelId="{78175DE0-AF41-4FD1-B397-54D1C8D3D9D1}" type="pres">
      <dgm:prSet presAssocID="{72DE15B5-6746-4F3E-A432-26A83A18CE9F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EB7BF-7C9C-4197-A4B3-6AFB61257FA4}" type="pres">
      <dgm:prSet presAssocID="{72DE15B5-6746-4F3E-A432-26A83A18CE9F}" presName="descendantText" presStyleLbl="alignAcc1" presStyleIdx="5" presStyleCnt="8" custLinFactNeighborX="-209" custLinFactNeighborY="1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C8847-E714-40CE-9B6C-5408C8071F9D}" type="pres">
      <dgm:prSet presAssocID="{0F3D7897-FFF1-4A51-9FA0-FDB552050A8A}" presName="sp" presStyleCnt="0"/>
      <dgm:spPr/>
    </dgm:pt>
    <dgm:pt modelId="{7D33DAF9-7DD1-4FAB-8A09-4C3850073093}" type="pres">
      <dgm:prSet presAssocID="{E1E89F47-8B32-4811-B130-93BDBD9301B3}" presName="composite" presStyleCnt="0"/>
      <dgm:spPr/>
    </dgm:pt>
    <dgm:pt modelId="{5726F683-74B2-4E0E-867F-AD32A6FEA13E}" type="pres">
      <dgm:prSet presAssocID="{E1E89F47-8B32-4811-B130-93BDBD9301B3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DAE7D-D796-4722-A19E-E9D2CC13D9FE}" type="pres">
      <dgm:prSet presAssocID="{E1E89F47-8B32-4811-B130-93BDBD9301B3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60F13-7268-4C47-BED5-4490E12CA504}" type="pres">
      <dgm:prSet presAssocID="{258603C0-8DB7-4001-8FC3-AB590A2AB5BC}" presName="sp" presStyleCnt="0"/>
      <dgm:spPr/>
    </dgm:pt>
    <dgm:pt modelId="{9FAFCF90-7B79-4C22-BA79-73196A70BA96}" type="pres">
      <dgm:prSet presAssocID="{3FF51CB1-DC52-4FFF-A312-B7A650E1E147}" presName="composite" presStyleCnt="0"/>
      <dgm:spPr/>
    </dgm:pt>
    <dgm:pt modelId="{41ABC460-908A-43A3-852B-D86331839BE9}" type="pres">
      <dgm:prSet presAssocID="{3FF51CB1-DC52-4FFF-A312-B7A650E1E147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D39D2-0276-429B-984C-984D309D096D}" type="pres">
      <dgm:prSet presAssocID="{3FF51CB1-DC52-4FFF-A312-B7A650E1E147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52EE43-2018-477E-9CC5-ECC216AB8591}" type="presOf" srcId="{3FF51CB1-DC52-4FFF-A312-B7A650E1E147}" destId="{41ABC460-908A-43A3-852B-D86331839BE9}" srcOrd="0" destOrd="0" presId="urn:microsoft.com/office/officeart/2005/8/layout/chevron2"/>
    <dgm:cxn modelId="{57500D1D-34D5-4D5C-BB09-C962435E9584}" srcId="{8334F08F-B6CD-42E7-A7B8-F6C2550F62D1}" destId="{7EBDFAC3-FD98-4F09-A099-97204A5B63FE}" srcOrd="0" destOrd="0" parTransId="{626C1E22-AD4C-44D3-A877-572020E3C0AC}" sibTransId="{178F76E6-9894-48E1-A7A4-7E7E6578F111}"/>
    <dgm:cxn modelId="{E6F331EC-21DD-4A8E-BC68-83B5D58A065F}" type="presOf" srcId="{540BB7F6-C022-4A46-A8A0-02B9346346E3}" destId="{88D16B6C-9145-4DE3-B6FB-A895E33EAD35}" srcOrd="0" destOrd="0" presId="urn:microsoft.com/office/officeart/2005/8/layout/chevron2"/>
    <dgm:cxn modelId="{E5B992BC-35A8-495D-A628-AE352BCB236E}" srcId="{A6AF52DC-226B-4C2F-AD11-90B096BCF075}" destId="{F5673030-6A38-400F-89A8-54A6AF829522}" srcOrd="3" destOrd="0" parTransId="{8A7A75E2-66E4-424A-BD3D-C1CC0BBD839B}" sibTransId="{3F57BA2F-B56D-4075-A2EC-EC67CD30667C}"/>
    <dgm:cxn modelId="{BC8FF8DF-29C8-49AE-95CD-F0663ABE8E06}" srcId="{A6AF52DC-226B-4C2F-AD11-90B096BCF075}" destId="{6A892050-F14A-432A-95B6-7343BCDFB4BE}" srcOrd="0" destOrd="0" parTransId="{7EDAEBB9-D49C-4899-B493-48607D406C07}" sibTransId="{22157C8B-DB06-4BCC-960F-E967DA07210A}"/>
    <dgm:cxn modelId="{36DD5F2A-AC42-4DAA-97D2-DECB60EC3976}" srcId="{A6AF52DC-226B-4C2F-AD11-90B096BCF075}" destId="{3FF51CB1-DC52-4FFF-A312-B7A650E1E147}" srcOrd="7" destOrd="0" parTransId="{B41D354D-54B0-4C1F-BAC4-DEDFC97F1B22}" sibTransId="{1C44058B-A5FB-42AA-9132-C2CEC64D6D81}"/>
    <dgm:cxn modelId="{9EF55DBC-215D-4F60-BA39-3C751F0EE94C}" type="presOf" srcId="{0890E7CF-6258-4793-A8F0-91C4A4C2FEAC}" destId="{D9DA32C4-B3E0-492E-8D88-7561F71CC8E3}" srcOrd="0" destOrd="0" presId="urn:microsoft.com/office/officeart/2005/8/layout/chevron2"/>
    <dgm:cxn modelId="{BF968C64-A34F-4D22-947B-D12B199730D5}" srcId="{A6AF52DC-226B-4C2F-AD11-90B096BCF075}" destId="{8334F08F-B6CD-42E7-A7B8-F6C2550F62D1}" srcOrd="4" destOrd="0" parTransId="{217BD69E-6F8D-4912-B814-1C97D5D1F3F4}" sibTransId="{4467B896-E9A0-4B44-864C-322A49AFB2FF}"/>
    <dgm:cxn modelId="{C4E74B04-6A43-4373-8ACB-64B995951F1F}" type="presOf" srcId="{F5673030-6A38-400F-89A8-54A6AF829522}" destId="{0D21BB2D-DA19-4C64-A7E9-0C0A6AF1EC99}" srcOrd="0" destOrd="0" presId="urn:microsoft.com/office/officeart/2005/8/layout/chevron2"/>
    <dgm:cxn modelId="{4AAB64A7-6592-4BB1-B0CC-4FBE2ACBFD81}" type="presOf" srcId="{AE67CE8F-8AD1-42A4-A274-EAC48305FCF6}" destId="{AD3DAE7D-D796-4722-A19E-E9D2CC13D9FE}" srcOrd="0" destOrd="0" presId="urn:microsoft.com/office/officeart/2005/8/layout/chevron2"/>
    <dgm:cxn modelId="{9A7BD547-EACE-4F2B-86F3-CF06F2F88FA1}" type="presOf" srcId="{A6AF52DC-226B-4C2F-AD11-90B096BCF075}" destId="{F1E759E8-920A-4965-8706-4D64B72A1E22}" srcOrd="0" destOrd="0" presId="urn:microsoft.com/office/officeart/2005/8/layout/chevron2"/>
    <dgm:cxn modelId="{6DD47FB4-AECE-4D07-95C1-C8D755B0D939}" srcId="{A6AF52DC-226B-4C2F-AD11-90B096BCF075}" destId="{E1E89F47-8B32-4811-B130-93BDBD9301B3}" srcOrd="6" destOrd="0" parTransId="{86686588-EF98-45CA-8D70-E20AFA2A7807}" sibTransId="{258603C0-8DB7-4001-8FC3-AB590A2AB5BC}"/>
    <dgm:cxn modelId="{0624FF28-1153-4DFA-8963-9644E0EDAD9C}" type="presOf" srcId="{72DE15B5-6746-4F3E-A432-26A83A18CE9F}" destId="{78175DE0-AF41-4FD1-B397-54D1C8D3D9D1}" srcOrd="0" destOrd="0" presId="urn:microsoft.com/office/officeart/2005/8/layout/chevron2"/>
    <dgm:cxn modelId="{2B0ECFB6-2527-4D4D-B18C-4017FB38A844}" type="presOf" srcId="{37664A32-8FF4-4000-B782-92F40E99C995}" destId="{8D3D39D2-0276-429B-984C-984D309D096D}" srcOrd="0" destOrd="0" presId="urn:microsoft.com/office/officeart/2005/8/layout/chevron2"/>
    <dgm:cxn modelId="{CC0CCA31-93EA-417C-A0ED-70CD422FE9C3}" srcId="{4E043F2A-A364-4108-94F7-692BD27D20AE}" destId="{B49E14AF-5DC4-4730-B61F-77046E2E525C}" srcOrd="0" destOrd="0" parTransId="{FE2F002A-B3AA-4E95-8090-D0D383B427E5}" sibTransId="{9CE4BD0C-BF9F-4CD3-9C15-FE051132BED9}"/>
    <dgm:cxn modelId="{FF305061-6E86-4D30-9196-19FAB19B3861}" type="presOf" srcId="{EFF2E5EA-4672-4D0D-9EE0-478B197A38F2}" destId="{82E00E66-C8A8-48B7-A351-13A0A06476E0}" srcOrd="0" destOrd="0" presId="urn:microsoft.com/office/officeart/2005/8/layout/chevron2"/>
    <dgm:cxn modelId="{6848CCB7-3B1E-4CEB-A23A-C649B2CB9049}" type="presOf" srcId="{6A892050-F14A-432A-95B6-7343BCDFB4BE}" destId="{0929E4C4-2465-4DEF-A9F7-7775788EF756}" srcOrd="0" destOrd="0" presId="urn:microsoft.com/office/officeart/2005/8/layout/chevron2"/>
    <dgm:cxn modelId="{690BF7E2-BE88-4C34-9797-B47B4A068631}" srcId="{A6AF52DC-226B-4C2F-AD11-90B096BCF075}" destId="{72DE15B5-6746-4F3E-A432-26A83A18CE9F}" srcOrd="5" destOrd="0" parTransId="{D84995D2-06A5-45A3-BE5B-D54CD12E2643}" sibTransId="{0F3D7897-FFF1-4A51-9FA0-FDB552050A8A}"/>
    <dgm:cxn modelId="{B192335F-CBED-4D53-AED7-C3D82C76D2E4}" srcId="{3FF51CB1-DC52-4FFF-A312-B7A650E1E147}" destId="{37664A32-8FF4-4000-B782-92F40E99C995}" srcOrd="0" destOrd="0" parTransId="{64E86711-EC97-4E01-B5DF-C148A6927266}" sibTransId="{37123746-82D3-4DD1-AD1E-46D9CA6F113F}"/>
    <dgm:cxn modelId="{E4745AEB-31D5-4586-8065-8AF04E62667D}" type="presOf" srcId="{4E043F2A-A364-4108-94F7-692BD27D20AE}" destId="{5EC097D4-23E3-4998-A28F-DFD9CA83EC50}" srcOrd="0" destOrd="0" presId="urn:microsoft.com/office/officeart/2005/8/layout/chevron2"/>
    <dgm:cxn modelId="{DE0A1447-0706-4BE0-A6CC-C35D6C827036}" type="presOf" srcId="{B49E14AF-5DC4-4730-B61F-77046E2E525C}" destId="{B436EA43-59BA-4682-AB0F-457F96008A9A}" srcOrd="0" destOrd="0" presId="urn:microsoft.com/office/officeart/2005/8/layout/chevron2"/>
    <dgm:cxn modelId="{FA57DADB-AAEC-4F76-BC92-AD916A831FDA}" srcId="{0890E7CF-6258-4793-A8F0-91C4A4C2FEAC}" destId="{2215D7E1-DA10-4B59-A980-9B6C941114E5}" srcOrd="0" destOrd="0" parTransId="{75535A00-8258-46D1-939F-FD93570516DD}" sibTransId="{DCC3D731-7012-475B-BE5B-72463EBF9224}"/>
    <dgm:cxn modelId="{C6DEE824-C9F9-4B2D-97F8-335E535E2047}" type="presOf" srcId="{7EBDFAC3-FD98-4F09-A099-97204A5B63FE}" destId="{55A57304-DE90-4F4B-B99E-5ADBC8A9B9D2}" srcOrd="0" destOrd="0" presId="urn:microsoft.com/office/officeart/2005/8/layout/chevron2"/>
    <dgm:cxn modelId="{EBB6F81F-1CC0-449C-86EC-C7767F091605}" srcId="{6A892050-F14A-432A-95B6-7343BCDFB4BE}" destId="{540BB7F6-C022-4A46-A8A0-02B9346346E3}" srcOrd="0" destOrd="0" parTransId="{9BE90FAA-07F3-40B5-9AA8-13D640182F43}" sibTransId="{1C448262-E389-46A8-8FC5-C1CF140FAC5E}"/>
    <dgm:cxn modelId="{9364CD82-F206-436D-8A42-5CA4938F790B}" type="presOf" srcId="{0F2CECAC-CD9E-444D-A702-2577FC903C24}" destId="{1D5EB7BF-7C9C-4197-A4B3-6AFB61257FA4}" srcOrd="0" destOrd="0" presId="urn:microsoft.com/office/officeart/2005/8/layout/chevron2"/>
    <dgm:cxn modelId="{3CB4AC77-D197-40F6-9009-F3742B87242F}" srcId="{72DE15B5-6746-4F3E-A432-26A83A18CE9F}" destId="{0F2CECAC-CD9E-444D-A702-2577FC903C24}" srcOrd="0" destOrd="0" parTransId="{9C89B36C-F9CA-4D77-B47A-6CFCE527AFB1}" sibTransId="{F22438F4-66E4-4B08-807E-B477E33010C1}"/>
    <dgm:cxn modelId="{CF86E1EE-0FA5-4C65-83A9-B2E754E9323D}" srcId="{E1E89F47-8B32-4811-B130-93BDBD9301B3}" destId="{AE67CE8F-8AD1-42A4-A274-EAC48305FCF6}" srcOrd="0" destOrd="0" parTransId="{06D82AE1-1EA7-4F49-A55B-81BE0D2ECEC8}" sibTransId="{961D7072-58E5-4B1B-B403-47EF3359CEF0}"/>
    <dgm:cxn modelId="{80A33E40-B4FF-483C-91C5-CB6D93ADF27C}" type="presOf" srcId="{E1E89F47-8B32-4811-B130-93BDBD9301B3}" destId="{5726F683-74B2-4E0E-867F-AD32A6FEA13E}" srcOrd="0" destOrd="0" presId="urn:microsoft.com/office/officeart/2005/8/layout/chevron2"/>
    <dgm:cxn modelId="{FA47C9AA-D518-42A0-BAE6-9BD48FC0C68F}" srcId="{A6AF52DC-226B-4C2F-AD11-90B096BCF075}" destId="{4E043F2A-A364-4108-94F7-692BD27D20AE}" srcOrd="2" destOrd="0" parTransId="{0EC5DAF8-DDEE-4122-A082-72A42D228AD8}" sibTransId="{5BBE2739-E50E-401B-9483-141FC717AFCE}"/>
    <dgm:cxn modelId="{D7B43007-DA50-4B12-8470-B538C3091A6E}" type="presOf" srcId="{8334F08F-B6CD-42E7-A7B8-F6C2550F62D1}" destId="{41A45DF6-03BC-42E3-8DDE-43510722F20A}" srcOrd="0" destOrd="0" presId="urn:microsoft.com/office/officeart/2005/8/layout/chevron2"/>
    <dgm:cxn modelId="{0F8751F0-7933-44A5-BFF0-3E21280738F1}" type="presOf" srcId="{2215D7E1-DA10-4B59-A980-9B6C941114E5}" destId="{D46B7967-6E8D-436E-B8F9-4D06316AD430}" srcOrd="0" destOrd="0" presId="urn:microsoft.com/office/officeart/2005/8/layout/chevron2"/>
    <dgm:cxn modelId="{583E19B7-DC07-4F8E-A218-D82CF8D77AEB}" srcId="{A6AF52DC-226B-4C2F-AD11-90B096BCF075}" destId="{0890E7CF-6258-4793-A8F0-91C4A4C2FEAC}" srcOrd="1" destOrd="0" parTransId="{AF8E8C0E-C31C-4D06-A85B-414CD3B008F2}" sibTransId="{A76108BF-F55C-4C52-AC2C-49BEBCF68F74}"/>
    <dgm:cxn modelId="{ED4DD5A1-484B-4B57-9A74-258DF3210C05}" srcId="{F5673030-6A38-400F-89A8-54A6AF829522}" destId="{EFF2E5EA-4672-4D0D-9EE0-478B197A38F2}" srcOrd="0" destOrd="0" parTransId="{B7E7B4BB-7382-465B-ADE4-F1DF37E81682}" sibTransId="{D61B63D7-03C1-4BAA-9ED2-5455867B8D86}"/>
    <dgm:cxn modelId="{7D267B03-E9F9-4791-BE44-06D50C6F8403}" type="presParOf" srcId="{F1E759E8-920A-4965-8706-4D64B72A1E22}" destId="{EEBCC252-E1ED-4654-9717-C4229E42EC1F}" srcOrd="0" destOrd="0" presId="urn:microsoft.com/office/officeart/2005/8/layout/chevron2"/>
    <dgm:cxn modelId="{1AD0EFE9-FC40-4BFD-B8DD-6491F889F4B6}" type="presParOf" srcId="{EEBCC252-E1ED-4654-9717-C4229E42EC1F}" destId="{0929E4C4-2465-4DEF-A9F7-7775788EF756}" srcOrd="0" destOrd="0" presId="urn:microsoft.com/office/officeart/2005/8/layout/chevron2"/>
    <dgm:cxn modelId="{97624BD1-C557-4ADA-BC3F-033FD9554DE6}" type="presParOf" srcId="{EEBCC252-E1ED-4654-9717-C4229E42EC1F}" destId="{88D16B6C-9145-4DE3-B6FB-A895E33EAD35}" srcOrd="1" destOrd="0" presId="urn:microsoft.com/office/officeart/2005/8/layout/chevron2"/>
    <dgm:cxn modelId="{FBB58E29-BAC4-4BD5-87C4-0805CCBC402F}" type="presParOf" srcId="{F1E759E8-920A-4965-8706-4D64B72A1E22}" destId="{668C710D-E456-43D3-A871-E99E18F80C0D}" srcOrd="1" destOrd="0" presId="urn:microsoft.com/office/officeart/2005/8/layout/chevron2"/>
    <dgm:cxn modelId="{8200C26C-58F4-45F4-B6DF-0465F64D8CEF}" type="presParOf" srcId="{F1E759E8-920A-4965-8706-4D64B72A1E22}" destId="{C2C5A863-C3EA-484E-8AA1-77AAE50C964D}" srcOrd="2" destOrd="0" presId="urn:microsoft.com/office/officeart/2005/8/layout/chevron2"/>
    <dgm:cxn modelId="{BCDF56CF-1D43-4FD1-8816-DBA9E49C7495}" type="presParOf" srcId="{C2C5A863-C3EA-484E-8AA1-77AAE50C964D}" destId="{D9DA32C4-B3E0-492E-8D88-7561F71CC8E3}" srcOrd="0" destOrd="0" presId="urn:microsoft.com/office/officeart/2005/8/layout/chevron2"/>
    <dgm:cxn modelId="{EC5FAABA-BEE1-4DF5-8D61-B7CD273A3251}" type="presParOf" srcId="{C2C5A863-C3EA-484E-8AA1-77AAE50C964D}" destId="{D46B7967-6E8D-436E-B8F9-4D06316AD430}" srcOrd="1" destOrd="0" presId="urn:microsoft.com/office/officeart/2005/8/layout/chevron2"/>
    <dgm:cxn modelId="{43874E9C-0B2B-4D66-B208-842A16CA4F73}" type="presParOf" srcId="{F1E759E8-920A-4965-8706-4D64B72A1E22}" destId="{AAD9AE9F-AEA8-4B4B-BE29-0BC7453B0BB7}" srcOrd="3" destOrd="0" presId="urn:microsoft.com/office/officeart/2005/8/layout/chevron2"/>
    <dgm:cxn modelId="{3C0AFA5B-BD61-4D83-A57F-B52CCE063193}" type="presParOf" srcId="{F1E759E8-920A-4965-8706-4D64B72A1E22}" destId="{1199CEE5-FACC-4D4E-9335-572E3D71650F}" srcOrd="4" destOrd="0" presId="urn:microsoft.com/office/officeart/2005/8/layout/chevron2"/>
    <dgm:cxn modelId="{7F06DD7A-1C5B-477A-A496-788BC7C496AE}" type="presParOf" srcId="{1199CEE5-FACC-4D4E-9335-572E3D71650F}" destId="{5EC097D4-23E3-4998-A28F-DFD9CA83EC50}" srcOrd="0" destOrd="0" presId="urn:microsoft.com/office/officeart/2005/8/layout/chevron2"/>
    <dgm:cxn modelId="{96E17608-DBCF-472D-A8F3-67D7EF0FA41E}" type="presParOf" srcId="{1199CEE5-FACC-4D4E-9335-572E3D71650F}" destId="{B436EA43-59BA-4682-AB0F-457F96008A9A}" srcOrd="1" destOrd="0" presId="urn:microsoft.com/office/officeart/2005/8/layout/chevron2"/>
    <dgm:cxn modelId="{F93ADABB-D44C-479A-A3E6-B5BFD4DD976E}" type="presParOf" srcId="{F1E759E8-920A-4965-8706-4D64B72A1E22}" destId="{318C51F7-CE82-41E0-B241-61F526FC0BA4}" srcOrd="5" destOrd="0" presId="urn:microsoft.com/office/officeart/2005/8/layout/chevron2"/>
    <dgm:cxn modelId="{EFB80167-5CC8-4E35-9F6C-24996F6A965D}" type="presParOf" srcId="{F1E759E8-920A-4965-8706-4D64B72A1E22}" destId="{EFB44D98-5057-4F5F-AEA2-1ACCCD7E0EE5}" srcOrd="6" destOrd="0" presId="urn:microsoft.com/office/officeart/2005/8/layout/chevron2"/>
    <dgm:cxn modelId="{58546FBF-CF0F-4308-AF5B-DE64CA34BE6D}" type="presParOf" srcId="{EFB44D98-5057-4F5F-AEA2-1ACCCD7E0EE5}" destId="{0D21BB2D-DA19-4C64-A7E9-0C0A6AF1EC99}" srcOrd="0" destOrd="0" presId="urn:microsoft.com/office/officeart/2005/8/layout/chevron2"/>
    <dgm:cxn modelId="{D8182867-D72F-495C-B6EF-7E45547313E4}" type="presParOf" srcId="{EFB44D98-5057-4F5F-AEA2-1ACCCD7E0EE5}" destId="{82E00E66-C8A8-48B7-A351-13A0A06476E0}" srcOrd="1" destOrd="0" presId="urn:microsoft.com/office/officeart/2005/8/layout/chevron2"/>
    <dgm:cxn modelId="{A725F3D9-DF6D-456A-A44C-CDCEEC1607DD}" type="presParOf" srcId="{F1E759E8-920A-4965-8706-4D64B72A1E22}" destId="{F1752491-FA94-4258-9898-F8BEF5492E8F}" srcOrd="7" destOrd="0" presId="urn:microsoft.com/office/officeart/2005/8/layout/chevron2"/>
    <dgm:cxn modelId="{364125E2-9775-4E46-B12E-C3974448EB51}" type="presParOf" srcId="{F1E759E8-920A-4965-8706-4D64B72A1E22}" destId="{5733F4AD-01F2-4681-9B15-5A5CDE24A65B}" srcOrd="8" destOrd="0" presId="urn:microsoft.com/office/officeart/2005/8/layout/chevron2"/>
    <dgm:cxn modelId="{29185013-5BA3-4905-B41C-4DBA5115E23B}" type="presParOf" srcId="{5733F4AD-01F2-4681-9B15-5A5CDE24A65B}" destId="{41A45DF6-03BC-42E3-8DDE-43510722F20A}" srcOrd="0" destOrd="0" presId="urn:microsoft.com/office/officeart/2005/8/layout/chevron2"/>
    <dgm:cxn modelId="{37F01E5F-6CFF-44BF-964F-75F14D48D242}" type="presParOf" srcId="{5733F4AD-01F2-4681-9B15-5A5CDE24A65B}" destId="{55A57304-DE90-4F4B-B99E-5ADBC8A9B9D2}" srcOrd="1" destOrd="0" presId="urn:microsoft.com/office/officeart/2005/8/layout/chevron2"/>
    <dgm:cxn modelId="{C483EB8C-D7E8-4A62-875B-3341AD7E458B}" type="presParOf" srcId="{F1E759E8-920A-4965-8706-4D64B72A1E22}" destId="{3F501DA8-77D6-4749-9AF3-7621032B4B0F}" srcOrd="9" destOrd="0" presId="urn:microsoft.com/office/officeart/2005/8/layout/chevron2"/>
    <dgm:cxn modelId="{446121DE-CB95-46E6-8EE4-9B1737A504CE}" type="presParOf" srcId="{F1E759E8-920A-4965-8706-4D64B72A1E22}" destId="{F030E1F5-256B-4B80-A98C-A619BDAC960C}" srcOrd="10" destOrd="0" presId="urn:microsoft.com/office/officeart/2005/8/layout/chevron2"/>
    <dgm:cxn modelId="{FC740A07-D3A9-4D6A-B3E0-E710D7CCA564}" type="presParOf" srcId="{F030E1F5-256B-4B80-A98C-A619BDAC960C}" destId="{78175DE0-AF41-4FD1-B397-54D1C8D3D9D1}" srcOrd="0" destOrd="0" presId="urn:microsoft.com/office/officeart/2005/8/layout/chevron2"/>
    <dgm:cxn modelId="{BB81D721-BB24-4710-82A0-E9C985F8B772}" type="presParOf" srcId="{F030E1F5-256B-4B80-A98C-A619BDAC960C}" destId="{1D5EB7BF-7C9C-4197-A4B3-6AFB61257FA4}" srcOrd="1" destOrd="0" presId="urn:microsoft.com/office/officeart/2005/8/layout/chevron2"/>
    <dgm:cxn modelId="{B9B79F02-4E54-432A-97EB-D0859FF349A5}" type="presParOf" srcId="{F1E759E8-920A-4965-8706-4D64B72A1E22}" destId="{9C2C8847-E714-40CE-9B6C-5408C8071F9D}" srcOrd="11" destOrd="0" presId="urn:microsoft.com/office/officeart/2005/8/layout/chevron2"/>
    <dgm:cxn modelId="{9F7226EE-774F-4267-B459-E825D0829253}" type="presParOf" srcId="{F1E759E8-920A-4965-8706-4D64B72A1E22}" destId="{7D33DAF9-7DD1-4FAB-8A09-4C3850073093}" srcOrd="12" destOrd="0" presId="urn:microsoft.com/office/officeart/2005/8/layout/chevron2"/>
    <dgm:cxn modelId="{EDB5263E-7F33-42BA-940C-DA92EBD71BB9}" type="presParOf" srcId="{7D33DAF9-7DD1-4FAB-8A09-4C3850073093}" destId="{5726F683-74B2-4E0E-867F-AD32A6FEA13E}" srcOrd="0" destOrd="0" presId="urn:microsoft.com/office/officeart/2005/8/layout/chevron2"/>
    <dgm:cxn modelId="{2627B899-6CBE-4A03-9529-15D128ACF8E0}" type="presParOf" srcId="{7D33DAF9-7DD1-4FAB-8A09-4C3850073093}" destId="{AD3DAE7D-D796-4722-A19E-E9D2CC13D9FE}" srcOrd="1" destOrd="0" presId="urn:microsoft.com/office/officeart/2005/8/layout/chevron2"/>
    <dgm:cxn modelId="{5500260C-14B5-4228-8109-7226EF0A7A5A}" type="presParOf" srcId="{F1E759E8-920A-4965-8706-4D64B72A1E22}" destId="{77560F13-7268-4C47-BED5-4490E12CA504}" srcOrd="13" destOrd="0" presId="urn:microsoft.com/office/officeart/2005/8/layout/chevron2"/>
    <dgm:cxn modelId="{E9DD7D10-FA8F-468B-B991-AE089CD53B96}" type="presParOf" srcId="{F1E759E8-920A-4965-8706-4D64B72A1E22}" destId="{9FAFCF90-7B79-4C22-BA79-73196A70BA96}" srcOrd="14" destOrd="0" presId="urn:microsoft.com/office/officeart/2005/8/layout/chevron2"/>
    <dgm:cxn modelId="{7C2BD52D-42C6-45E9-81CC-ADB69F99AC4B}" type="presParOf" srcId="{9FAFCF90-7B79-4C22-BA79-73196A70BA96}" destId="{41ABC460-908A-43A3-852B-D86331839BE9}" srcOrd="0" destOrd="0" presId="urn:microsoft.com/office/officeart/2005/8/layout/chevron2"/>
    <dgm:cxn modelId="{6786CB7E-13DD-4D8C-BD53-928C5CF1F4A6}" type="presParOf" srcId="{9FAFCF90-7B79-4C22-BA79-73196A70BA96}" destId="{8D3D39D2-0276-429B-984C-984D309D09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9E4C4-2465-4DEF-A9F7-7775788EF756}">
      <dsp:nvSpPr>
        <dsp:cNvPr id="0" name=""/>
        <dsp:cNvSpPr/>
      </dsp:nvSpPr>
      <dsp:spPr>
        <a:xfrm rot="5400000">
          <a:off x="-118013" y="121302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278653"/>
        <a:ext cx="550728" cy="236026"/>
      </dsp:txXfrm>
    </dsp:sp>
    <dsp:sp modelId="{88D16B6C-9145-4DE3-B6FB-A895E33EAD35}">
      <dsp:nvSpPr>
        <dsp:cNvPr id="0" name=""/>
        <dsp:cNvSpPr/>
      </dsp:nvSpPr>
      <dsp:spPr>
        <a:xfrm rot="5400000">
          <a:off x="4439134" y="-3885116"/>
          <a:ext cx="511659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активности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9" y="28266"/>
        <a:ext cx="8263494" cy="461705"/>
      </dsp:txXfrm>
    </dsp:sp>
    <dsp:sp modelId="{D9DA32C4-B3E0-492E-8D88-7561F71CC8E3}">
      <dsp:nvSpPr>
        <dsp:cNvPr id="0" name=""/>
        <dsp:cNvSpPr/>
      </dsp:nvSpPr>
      <dsp:spPr>
        <a:xfrm rot="5400000">
          <a:off x="-118013" y="835283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992634"/>
        <a:ext cx="550728" cy="236026"/>
      </dsp:txXfrm>
    </dsp:sp>
    <dsp:sp modelId="{D46B7967-6E8D-436E-B8F9-4D06316AD430}">
      <dsp:nvSpPr>
        <dsp:cNvPr id="0" name=""/>
        <dsp:cNvSpPr/>
      </dsp:nvSpPr>
      <dsp:spPr>
        <a:xfrm rot="5400000">
          <a:off x="4439268" y="-3171270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искренности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8" y="742234"/>
        <a:ext cx="8263507" cy="461462"/>
      </dsp:txXfrm>
    </dsp:sp>
    <dsp:sp modelId="{5EC097D4-23E3-4998-A28F-DFD9CA83EC50}">
      <dsp:nvSpPr>
        <dsp:cNvPr id="0" name=""/>
        <dsp:cNvSpPr/>
      </dsp:nvSpPr>
      <dsp:spPr>
        <a:xfrm rot="5400000">
          <a:off x="-118013" y="1549264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1706615"/>
        <a:ext cx="550728" cy="236026"/>
      </dsp:txXfrm>
    </dsp:sp>
    <dsp:sp modelId="{B436EA43-59BA-4682-AB0F-457F96008A9A}">
      <dsp:nvSpPr>
        <dsp:cNvPr id="0" name=""/>
        <dsp:cNvSpPr/>
      </dsp:nvSpPr>
      <dsp:spPr>
        <a:xfrm rot="5400000">
          <a:off x="4439268" y="-2457289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«здесь и теперь»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8" y="1456215"/>
        <a:ext cx="8263507" cy="461462"/>
      </dsp:txXfrm>
    </dsp:sp>
    <dsp:sp modelId="{0D21BB2D-DA19-4C64-A7E9-0C0A6AF1EC99}">
      <dsp:nvSpPr>
        <dsp:cNvPr id="0" name=""/>
        <dsp:cNvSpPr/>
      </dsp:nvSpPr>
      <dsp:spPr>
        <a:xfrm rot="5400000">
          <a:off x="-118013" y="2263245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2420596"/>
        <a:ext cx="550728" cy="236026"/>
      </dsp:txXfrm>
    </dsp:sp>
    <dsp:sp modelId="{82E00E66-C8A8-48B7-A351-13A0A06476E0}">
      <dsp:nvSpPr>
        <dsp:cNvPr id="0" name=""/>
        <dsp:cNvSpPr/>
      </dsp:nvSpPr>
      <dsp:spPr>
        <a:xfrm rot="5400000">
          <a:off x="4439268" y="-1743308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доверительности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8" y="2170196"/>
        <a:ext cx="8263507" cy="461462"/>
      </dsp:txXfrm>
    </dsp:sp>
    <dsp:sp modelId="{41A45DF6-03BC-42E3-8DDE-43510722F20A}">
      <dsp:nvSpPr>
        <dsp:cNvPr id="0" name=""/>
        <dsp:cNvSpPr/>
      </dsp:nvSpPr>
      <dsp:spPr>
        <a:xfrm rot="5400000">
          <a:off x="-118013" y="2977226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5.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3134577"/>
        <a:ext cx="550728" cy="236026"/>
      </dsp:txXfrm>
    </dsp:sp>
    <dsp:sp modelId="{55A57304-DE90-4F4B-B99E-5ADBC8A9B9D2}">
      <dsp:nvSpPr>
        <dsp:cNvPr id="0" name=""/>
        <dsp:cNvSpPr/>
      </dsp:nvSpPr>
      <dsp:spPr>
        <a:xfrm rot="5400000">
          <a:off x="4439268" y="-1029327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исследовательской (творческой) позиции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8" y="2884177"/>
        <a:ext cx="8263507" cy="461462"/>
      </dsp:txXfrm>
    </dsp:sp>
    <dsp:sp modelId="{78175DE0-AF41-4FD1-B397-54D1C8D3D9D1}">
      <dsp:nvSpPr>
        <dsp:cNvPr id="0" name=""/>
        <dsp:cNvSpPr/>
      </dsp:nvSpPr>
      <dsp:spPr>
        <a:xfrm rot="5400000">
          <a:off x="-118013" y="3691207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6.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3848558"/>
        <a:ext cx="550728" cy="236026"/>
      </dsp:txXfrm>
    </dsp:sp>
    <dsp:sp modelId="{1D5EB7BF-7C9C-4197-A4B3-6AFB61257FA4}">
      <dsp:nvSpPr>
        <dsp:cNvPr id="0" name=""/>
        <dsp:cNvSpPr/>
      </dsp:nvSpPr>
      <dsp:spPr>
        <a:xfrm rot="5400000">
          <a:off x="4421945" y="-307138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объективации осознания пове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дения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33405" y="3606366"/>
        <a:ext cx="8263507" cy="461462"/>
      </dsp:txXfrm>
    </dsp:sp>
    <dsp:sp modelId="{5726F683-74B2-4E0E-867F-AD32A6FEA13E}">
      <dsp:nvSpPr>
        <dsp:cNvPr id="0" name=""/>
        <dsp:cNvSpPr/>
      </dsp:nvSpPr>
      <dsp:spPr>
        <a:xfrm rot="5400000">
          <a:off x="-118013" y="4405188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7.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4562539"/>
        <a:ext cx="550728" cy="236026"/>
      </dsp:txXfrm>
    </dsp:sp>
    <dsp:sp modelId="{AD3DAE7D-D796-4722-A19E-E9D2CC13D9FE}">
      <dsp:nvSpPr>
        <dsp:cNvPr id="0" name=""/>
        <dsp:cNvSpPr/>
      </dsp:nvSpPr>
      <dsp:spPr>
        <a:xfrm rot="5400000">
          <a:off x="4439268" y="398634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ответа от собственного лица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8" y="4312138"/>
        <a:ext cx="8263507" cy="461462"/>
      </dsp:txXfrm>
    </dsp:sp>
    <dsp:sp modelId="{41ABC460-908A-43A3-852B-D86331839BE9}">
      <dsp:nvSpPr>
        <dsp:cNvPr id="0" name=""/>
        <dsp:cNvSpPr/>
      </dsp:nvSpPr>
      <dsp:spPr>
        <a:xfrm rot="5400000">
          <a:off x="-118013" y="5119169"/>
          <a:ext cx="786754" cy="550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8.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5276520"/>
        <a:ext cx="550728" cy="236026"/>
      </dsp:txXfrm>
    </dsp:sp>
    <dsp:sp modelId="{8D3D39D2-0276-429B-984C-984D309D096D}">
      <dsp:nvSpPr>
        <dsp:cNvPr id="0" name=""/>
        <dsp:cNvSpPr/>
      </dsp:nvSpPr>
      <dsp:spPr>
        <a:xfrm rot="5400000">
          <a:off x="4439268" y="1112615"/>
          <a:ext cx="511390" cy="8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Принцип конфиденциальности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50728" y="5026119"/>
        <a:ext cx="8263507" cy="461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РЕСУРСЫ И ОПОРА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5867400"/>
            <a:ext cx="4953000" cy="5334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Дементьева М. С.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657600"/>
            <a:ext cx="28956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Цель тренинга: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профилактики синдрома эмоционального выгорания педагогов.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  <a:solidFill>
            <a:schemeClr val="bg1"/>
          </a:solidFill>
        </p:spPr>
        <p:txBody>
          <a:bodyPr/>
          <a:lstStyle/>
          <a:p>
            <a:pPr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тренинга: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Ознакомление педагогов с понятиями «ресурс» и «опора» в контексте проблемы профилактики синдрома эмоционального выгорания.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у педагогов умения определять и различать, навыка применять собственные ресурсы и опоры для предупреждения возникновения или преодоления развития синдрома эмоционального выгорания.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у педагогов навыка вызывать позитивные ресурсные состояния для эмоциональной разгрузки и преодоления психотравмирующих событий.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поведения участников тренинга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" y="914400"/>
          <a:ext cx="8839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Ожидания от участия в тренинге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Какие навыки хотели бы освоить и какие теоретические сведения получить?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Какие вопросы психологу хотели бы задать?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Чем бы хотели поделиться с другими участниками группы?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Сформулируйте конкретно личные и профессиональные цели участия в тренинге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5711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Упражнение «Письмо самому себе, часть первая»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080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понятия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Синдром эмоционального выгорания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реакция организма, возникающая вследствие продолжительного воздействия профессиональных стрессов средней интенсивности; процесс постепенной утраты эмоциональной, когнитивной и физической энергии, проявляющийся в симптомах эмоционального, умственного истощения, физического утомления, личной отстраненности и снижения удовлетворения исполнением работы.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энергия, движущая сила.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устойчивое положение.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Ресурсные состояния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оптимальные внутренние состояния человека.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участия в тренинге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 ли Ваши ожидания сбылись?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Удалось ли Вам вести себя так, как планировали?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все ли свои вопросы Вы получили ответы?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Удалось ли Вам поделиться с группой теми знаниями, с которыми Вы пришли на тренинг?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5785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Упражнение «Письмо самому себе, часть вторая»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316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РЕСУРСЫ И ОПОРА</vt:lpstr>
      <vt:lpstr>    Цель тренинга: создание условий для профилактики синдрома эмоционального выгорания педагогов.</vt:lpstr>
      <vt:lpstr>Принципы поведения участников тренинга</vt:lpstr>
      <vt:lpstr>Ожидания от участия в тренинге</vt:lpstr>
      <vt:lpstr>Ключевые понятия </vt:lpstr>
      <vt:lpstr>Рефлексия участия в тренинге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И ОПОРА</dc:title>
  <dc:creator>Админ</dc:creator>
  <cp:lastModifiedBy>DNA7 X86</cp:lastModifiedBy>
  <cp:revision>21</cp:revision>
  <dcterms:created xsi:type="dcterms:W3CDTF">2018-12-19T08:25:25Z</dcterms:created>
  <dcterms:modified xsi:type="dcterms:W3CDTF">2020-08-20T06:10:32Z</dcterms:modified>
</cp:coreProperties>
</file>