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979A-747D-49C2-88C4-E729D0407F1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FA92-10BF-446F-8DD1-DE725AD1A4E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Составление описания по предметной картинке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869160"/>
            <a:ext cx="30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Шерстнева</a:t>
            </a:r>
            <a:r>
              <a:rPr lang="ru-RU" dirty="0" smtClean="0"/>
              <a:t> А.А.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MA\Desktop\дист занятия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Задачи:</a:t>
            </a:r>
            <a:r>
              <a:rPr lang="ru-RU" dirty="0" smtClean="0">
                <a:solidFill>
                  <a:schemeClr val="bg1"/>
                </a:solidFill>
              </a:rPr>
              <a:t> закреплять </a:t>
            </a:r>
            <a:r>
              <a:rPr lang="ru-RU" dirty="0">
                <a:solidFill>
                  <a:schemeClr val="bg1"/>
                </a:solidFill>
              </a:rPr>
              <a:t>умение детей составлять небольшие рассказы по картинкам; совершенствовать навыки четко и ясно произносить звук [ц], выделять этот звук на слух; закреплять правильное произношение звуков [с]—[з]; регулировать темп речи; закреплять умения </a:t>
            </a:r>
            <a:r>
              <a:rPr lang="ru-RU" dirty="0" smtClean="0">
                <a:solidFill>
                  <a:schemeClr val="bg1"/>
                </a:solidFill>
              </a:rPr>
              <a:t>отгадывать </a:t>
            </a:r>
            <a:r>
              <a:rPr lang="ru-RU" dirty="0">
                <a:solidFill>
                  <a:schemeClr val="bg1"/>
                </a:solidFill>
              </a:rPr>
              <a:t>загадки.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400552" cy="5715040"/>
          </a:xfrm>
        </p:spPr>
        <p:txBody>
          <a:bodyPr>
            <a:normAutofit/>
          </a:bodyPr>
          <a:lstStyle/>
          <a:p>
            <a:r>
              <a:rPr lang="ru-RU" dirty="0"/>
              <a:t>Квохчет, квохчет, детей созывает,</a:t>
            </a:r>
            <a:br>
              <a:rPr lang="ru-RU" dirty="0"/>
            </a:br>
            <a:r>
              <a:rPr lang="ru-RU" dirty="0"/>
              <a:t>Всех под крыло собирает.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MAMA\Desktop\дист занятия\8ee4d3bc0ba6b27eaca2d54dc3853e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642918"/>
            <a:ext cx="3786214" cy="536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3225800"/>
          </a:xfrm>
        </p:spPr>
        <p:txBody>
          <a:bodyPr/>
          <a:lstStyle/>
          <a:p>
            <a:r>
              <a:rPr lang="ru-RU" dirty="0"/>
              <a:t>Он лежит меж грядок,</a:t>
            </a:r>
            <a:br>
              <a:rPr lang="ru-RU" dirty="0"/>
            </a:br>
            <a:r>
              <a:rPr lang="ru-RU" dirty="0"/>
              <a:t>Зелен да сладок.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MAMA\Desktop\дист занятия\i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5929354" cy="303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615475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Кто изображен на картинке?</a:t>
            </a:r>
            <a:br>
              <a:rPr lang="ru-RU" sz="3200" dirty="0" smtClean="0"/>
            </a:br>
            <a:r>
              <a:rPr lang="ru-RU" sz="3200" dirty="0" smtClean="0"/>
              <a:t>Собака какая?</a:t>
            </a:r>
            <a:br>
              <a:rPr lang="ru-RU" sz="3200" dirty="0" smtClean="0"/>
            </a:br>
            <a:r>
              <a:rPr lang="ru-RU" sz="3200" dirty="0" smtClean="0"/>
              <a:t>Что есть у собаки? </a:t>
            </a:r>
            <a:br>
              <a:rPr lang="ru-RU" sz="3200" dirty="0" smtClean="0"/>
            </a:br>
            <a:r>
              <a:rPr lang="ru-RU" sz="3200" dirty="0" smtClean="0"/>
              <a:t>Как она говорит?</a:t>
            </a:r>
            <a:br>
              <a:rPr lang="ru-RU" sz="3200" dirty="0" smtClean="0"/>
            </a:br>
            <a:r>
              <a:rPr lang="ru-RU" sz="3200" dirty="0" smtClean="0"/>
              <a:t>Что она делает?</a:t>
            </a:r>
            <a:endParaRPr lang="ru-RU" sz="3200" dirty="0"/>
          </a:p>
        </p:txBody>
      </p:sp>
      <p:pic>
        <p:nvPicPr>
          <p:cNvPr id="3074" name="Picture 2" descr="C:\Users\MAMA\Desktop\дист занятия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435892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Кто изображен на картинке?</a:t>
            </a:r>
            <a:br>
              <a:rPr lang="ru-RU" sz="3200" dirty="0" smtClean="0"/>
            </a:br>
            <a:r>
              <a:rPr lang="ru-RU" sz="3200" dirty="0" smtClean="0"/>
              <a:t>Коза какого размера? </a:t>
            </a:r>
            <a:br>
              <a:rPr lang="ru-RU" sz="3200" dirty="0" smtClean="0"/>
            </a:br>
            <a:r>
              <a:rPr lang="ru-RU" sz="3200" dirty="0" smtClean="0"/>
              <a:t>Кого цвета она?</a:t>
            </a:r>
            <a:br>
              <a:rPr lang="ru-RU" sz="3200" dirty="0" smtClean="0"/>
            </a:br>
            <a:r>
              <a:rPr lang="ru-RU" sz="3200" dirty="0" smtClean="0"/>
              <a:t>Козленок какой? </a:t>
            </a:r>
            <a:br>
              <a:rPr lang="ru-RU" sz="3200" dirty="0" smtClean="0"/>
            </a:br>
            <a:r>
              <a:rPr lang="ru-RU" sz="3200" dirty="0" smtClean="0"/>
              <a:t>Что любят кушать коза и козленок?</a:t>
            </a:r>
            <a:endParaRPr lang="ru-RU" sz="3200" dirty="0"/>
          </a:p>
        </p:txBody>
      </p:sp>
      <p:pic>
        <p:nvPicPr>
          <p:cNvPr id="4098" name="Picture 2" descr="C:\Users\MAMA\Desktop\дист занятия\Картинки-коза-и-козленок-для-детей004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429420" cy="414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MA\Desktop\дист занятия\hello_html_m51a08d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477140" cy="560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Чистоговорки</a:t>
            </a:r>
            <a:endParaRPr lang="ru-RU" dirty="0"/>
          </a:p>
        </p:txBody>
      </p:sp>
      <p:pic>
        <p:nvPicPr>
          <p:cNvPr id="5122" name="Picture 2" descr="C:\Users\MAMA\Desktop\дист занятия\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883284" cy="441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MA\Desktop\дист занятия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Составление описания по предметной картинке</vt:lpstr>
      <vt:lpstr>Задачи: закреплять умение детей составлять небольшие рассказы по картинкам; совершенствовать навыки четко и ясно произносить звук [ц], выделять этот звук на слух; закреплять правильное произношение звуков [с]—[з]; регулировать темп речи; закреплять умения отгадывать загадки.</vt:lpstr>
      <vt:lpstr>Квохчет, квохчет, детей созывает, Всех под крыло собирает. </vt:lpstr>
      <vt:lpstr>Он лежит меж грядок, Зелен да сладок. </vt:lpstr>
      <vt:lpstr>Кто изображен на картинке? Собака какая? Что есть у собаки?  Как она говорит? Что она делает?</vt:lpstr>
      <vt:lpstr>Кто изображен на картинке? Коза какого размера?  Кого цвета она? Козленок какой?  Что любят кушать коза и козленок?</vt:lpstr>
      <vt:lpstr>Презентация PowerPoint</vt:lpstr>
      <vt:lpstr>Чистоговорки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описания по предметной картинке</dc:title>
  <dc:creator>user</dc:creator>
  <cp:lastModifiedBy>root</cp:lastModifiedBy>
  <cp:revision>8</cp:revision>
  <dcterms:created xsi:type="dcterms:W3CDTF">2020-04-17T12:52:17Z</dcterms:created>
  <dcterms:modified xsi:type="dcterms:W3CDTF">2020-04-19T08:56:31Z</dcterms:modified>
</cp:coreProperties>
</file>