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410">
              <a:srgbClr val="666999"/>
            </a:gs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космос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835696" y="21328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724128" y="1124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956376" y="47251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Нептун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6" y="-115126"/>
            <a:ext cx="6041939" cy="4322001"/>
          </a:xfrm>
        </p:spPr>
      </p:pic>
    </p:spTree>
    <p:extLst>
      <p:ext uri="{BB962C8B-B14F-4D97-AF65-F5344CB8AC3E}">
        <p14:creationId xmlns:p14="http://schemas.microsoft.com/office/powerpoint/2010/main" val="19032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Венера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2169" cy="5142470"/>
          </a:xfrm>
        </p:spPr>
      </p:pic>
    </p:spTree>
    <p:extLst>
      <p:ext uri="{BB962C8B-B14F-4D97-AF65-F5344CB8AC3E}">
        <p14:creationId xmlns:p14="http://schemas.microsoft.com/office/powerpoint/2010/main" val="2577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632848" cy="5232829"/>
          </a:xfrm>
        </p:spPr>
      </p:pic>
    </p:spTree>
    <p:extLst>
      <p:ext uri="{BB962C8B-B14F-4D97-AF65-F5344CB8AC3E}">
        <p14:creationId xmlns:p14="http://schemas.microsoft.com/office/powerpoint/2010/main" val="2951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/>
              <a:t>М</a:t>
            </a:r>
            <a:r>
              <a:rPr lang="ru-RU" b="0" dirty="0" smtClean="0"/>
              <a:t>еркурий</a:t>
            </a:r>
            <a:endParaRPr lang="ru-RU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345931" cy="5525629"/>
          </a:xfrm>
        </p:spPr>
      </p:pic>
    </p:spTree>
    <p:extLst>
      <p:ext uri="{BB962C8B-B14F-4D97-AF65-F5344CB8AC3E}">
        <p14:creationId xmlns:p14="http://schemas.microsoft.com/office/powerpoint/2010/main" val="25246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Плутон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32980" cy="4968552"/>
          </a:xfrm>
        </p:spPr>
      </p:pic>
    </p:spTree>
    <p:extLst>
      <p:ext uri="{BB962C8B-B14F-4D97-AF65-F5344CB8AC3E}">
        <p14:creationId xmlns:p14="http://schemas.microsoft.com/office/powerpoint/2010/main" val="33159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8" y="37559"/>
            <a:ext cx="7981718" cy="4975617"/>
          </a:xfrm>
        </p:spPr>
      </p:pic>
    </p:spTree>
    <p:extLst>
      <p:ext uri="{BB962C8B-B14F-4D97-AF65-F5344CB8AC3E}">
        <p14:creationId xmlns:p14="http://schemas.microsoft.com/office/powerpoint/2010/main" val="2666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484784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Метеориты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8"/>
            <a:ext cx="4517216" cy="349353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34128" cy="3400595"/>
          </a:xfrm>
        </p:spPr>
      </p:pic>
      <p:sp>
        <p:nvSpPr>
          <p:cNvPr id="8" name="5-конечная звезда 7"/>
          <p:cNvSpPr/>
          <p:nvPr/>
        </p:nvSpPr>
        <p:spPr>
          <a:xfrm>
            <a:off x="5292080" y="332656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37872" y="1052736"/>
            <a:ext cx="1066575" cy="986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475656" y="54452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Астероиды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240"/>
            <a:ext cx="8784976" cy="5490610"/>
          </a:xfrm>
        </p:spPr>
      </p:pic>
    </p:spTree>
    <p:extLst>
      <p:ext uri="{BB962C8B-B14F-4D97-AF65-F5344CB8AC3E}">
        <p14:creationId xmlns:p14="http://schemas.microsoft.com/office/powerpoint/2010/main" val="25570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Созвездия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5724" cy="5328592"/>
          </a:xfrm>
        </p:spPr>
      </p:pic>
    </p:spTree>
    <p:extLst>
      <p:ext uri="{BB962C8B-B14F-4D97-AF65-F5344CB8AC3E}">
        <p14:creationId xmlns:p14="http://schemas.microsoft.com/office/powerpoint/2010/main" val="3941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948605" cy="4295330"/>
          </a:xfrm>
        </p:spPr>
      </p:pic>
    </p:spTree>
    <p:extLst>
      <p:ext uri="{BB962C8B-B14F-4D97-AF65-F5344CB8AC3E}">
        <p14:creationId xmlns:p14="http://schemas.microsoft.com/office/powerpoint/2010/main" val="1845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08712"/>
          </a:xfrm>
        </p:spPr>
      </p:pic>
    </p:spTree>
    <p:extLst>
      <p:ext uri="{BB962C8B-B14F-4D97-AF65-F5344CB8AC3E}">
        <p14:creationId xmlns:p14="http://schemas.microsoft.com/office/powerpoint/2010/main" val="1215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0" y="329267"/>
            <a:ext cx="5206917" cy="30560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18" y="3573016"/>
            <a:ext cx="5019173" cy="3168352"/>
          </a:xfrm>
        </p:spPr>
      </p:pic>
    </p:spTree>
    <p:extLst>
      <p:ext uri="{BB962C8B-B14F-4D97-AF65-F5344CB8AC3E}">
        <p14:creationId xmlns:p14="http://schemas.microsoft.com/office/powerpoint/2010/main" val="27056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" y="177646"/>
            <a:ext cx="8978968" cy="6203682"/>
          </a:xfrm>
        </p:spPr>
      </p:pic>
    </p:spTree>
    <p:extLst>
      <p:ext uri="{BB962C8B-B14F-4D97-AF65-F5344CB8AC3E}">
        <p14:creationId xmlns:p14="http://schemas.microsoft.com/office/powerpoint/2010/main" val="20794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23728" y="56972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071539" cy="5301209"/>
          </a:xfrm>
        </p:spPr>
      </p:pic>
    </p:spTree>
    <p:extLst>
      <p:ext uri="{BB962C8B-B14F-4D97-AF65-F5344CB8AC3E}">
        <p14:creationId xmlns:p14="http://schemas.microsoft.com/office/powerpoint/2010/main" val="40184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976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70476" cy="4849882"/>
          </a:xfrm>
        </p:spPr>
      </p:pic>
    </p:spTree>
    <p:extLst>
      <p:ext uri="{BB962C8B-B14F-4D97-AF65-F5344CB8AC3E}">
        <p14:creationId xmlns:p14="http://schemas.microsoft.com/office/powerpoint/2010/main" val="431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" y="24132"/>
            <a:ext cx="6064406" cy="5765068"/>
          </a:xfrm>
        </p:spPr>
      </p:pic>
    </p:spTree>
    <p:extLst>
      <p:ext uri="{BB962C8B-B14F-4D97-AF65-F5344CB8AC3E}">
        <p14:creationId xmlns:p14="http://schemas.microsoft.com/office/powerpoint/2010/main" val="6046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6612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атурн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" y="548680"/>
            <a:ext cx="8954502" cy="4896544"/>
          </a:xfrm>
        </p:spPr>
      </p:pic>
    </p:spTree>
    <p:extLst>
      <p:ext uri="{BB962C8B-B14F-4D97-AF65-F5344CB8AC3E}">
        <p14:creationId xmlns:p14="http://schemas.microsoft.com/office/powerpoint/2010/main" val="33035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944" y="47342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Уран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5443611" cy="3960440"/>
          </a:xfrm>
        </p:spPr>
      </p:pic>
      <p:sp>
        <p:nvSpPr>
          <p:cNvPr id="5" name="5-конечная звезда 4"/>
          <p:cNvSpPr/>
          <p:nvPr/>
        </p:nvSpPr>
        <p:spPr>
          <a:xfrm>
            <a:off x="7884368" y="42930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499992" y="58772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19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Путешествие в космос</vt:lpstr>
      <vt:lpstr>Презентация PowerPoint</vt:lpstr>
      <vt:lpstr>Презентация PowerPoint</vt:lpstr>
      <vt:lpstr>Презентация PowerPoint</vt:lpstr>
      <vt:lpstr>Земля</vt:lpstr>
      <vt:lpstr>Солнечная система</vt:lpstr>
      <vt:lpstr>Юпитер</vt:lpstr>
      <vt:lpstr>Сатурн</vt:lpstr>
      <vt:lpstr>Уран</vt:lpstr>
      <vt:lpstr>Нептун</vt:lpstr>
      <vt:lpstr>Венера</vt:lpstr>
      <vt:lpstr>Марс</vt:lpstr>
      <vt:lpstr>Меркурий</vt:lpstr>
      <vt:lpstr>Плутон</vt:lpstr>
      <vt:lpstr>Комета</vt:lpstr>
      <vt:lpstr>Метеориты</vt:lpstr>
      <vt:lpstr>Астероиды</vt:lpstr>
      <vt:lpstr>Созвездия</vt:lpstr>
      <vt:lpstr>Солнце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космос</dc:title>
  <dc:creator>Владимир</dc:creator>
  <cp:lastModifiedBy>Владимир</cp:lastModifiedBy>
  <cp:revision>7</cp:revision>
  <dcterms:created xsi:type="dcterms:W3CDTF">2016-04-11T14:13:08Z</dcterms:created>
  <dcterms:modified xsi:type="dcterms:W3CDTF">2016-04-11T15:36:40Z</dcterms:modified>
</cp:coreProperties>
</file>