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7" r:id="rId8"/>
    <p:sldId id="262" r:id="rId9"/>
    <p:sldId id="326" r:id="rId10"/>
    <p:sldId id="264" r:id="rId11"/>
    <p:sldId id="265" r:id="rId12"/>
    <p:sldId id="323" r:id="rId13"/>
    <p:sldId id="267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300" r:id="rId26"/>
    <p:sldId id="301" r:id="rId27"/>
    <p:sldId id="302" r:id="rId28"/>
    <p:sldId id="319" r:id="rId29"/>
    <p:sldId id="320" r:id="rId30"/>
    <p:sldId id="325" r:id="rId31"/>
    <p:sldId id="266" r:id="rId32"/>
    <p:sldId id="321" r:id="rId33"/>
    <p:sldId id="327" r:id="rId34"/>
    <p:sldId id="268" r:id="rId35"/>
    <p:sldId id="275" r:id="rId36"/>
    <p:sldId id="328" r:id="rId37"/>
    <p:sldId id="269" r:id="rId38"/>
    <p:sldId id="324" r:id="rId39"/>
    <p:sldId id="290" r:id="rId40"/>
    <p:sldId id="303" r:id="rId41"/>
    <p:sldId id="304" r:id="rId42"/>
    <p:sldId id="305" r:id="rId43"/>
    <p:sldId id="291" r:id="rId44"/>
    <p:sldId id="292" r:id="rId45"/>
    <p:sldId id="306" r:id="rId46"/>
    <p:sldId id="293" r:id="rId47"/>
    <p:sldId id="294" r:id="rId48"/>
    <p:sldId id="295" r:id="rId49"/>
    <p:sldId id="322" r:id="rId50"/>
    <p:sldId id="297" r:id="rId51"/>
    <p:sldId id="316" r:id="rId52"/>
    <p:sldId id="315" r:id="rId53"/>
    <p:sldId id="311" r:id="rId54"/>
    <p:sldId id="312" r:id="rId55"/>
    <p:sldId id="313" r:id="rId56"/>
    <p:sldId id="298" r:id="rId57"/>
    <p:sldId id="296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5EEEA-96AC-45E3-8EB3-A633BE09619D}" v="2" dt="2022-11-02T16:14:04.538"/>
    <p1510:client id="{9C2FAA95-C073-4AE3-A2B7-F2CCF528DE6F}" v="6" dt="2022-11-02T16:12:16.201"/>
    <p1510:client id="{C4C23353-F441-4FE3-B26D-1216C8AF24BA}" v="1017" dt="2022-11-02T19:28:24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444" y="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4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ость" userId="8d7e0321ad5ec554" providerId="Windows Live" clId="Web-{9C2FAA95-C073-4AE3-A2B7-F2CCF528DE6F}"/>
    <pc:docChg chg="mod addSld modSld modMainMaster setSldSz">
      <pc:chgData name="Гость" userId="8d7e0321ad5ec554" providerId="Windows Live" clId="Web-{9C2FAA95-C073-4AE3-A2B7-F2CCF528DE6F}" dt="2022-11-02T16:12:16.201" v="4"/>
      <pc:docMkLst>
        <pc:docMk/>
      </pc:docMkLst>
      <pc:sldChg chg="addSp delSp modSp mod setBg">
        <pc:chgData name="Гость" userId="8d7e0321ad5ec554" providerId="Windows Live" clId="Web-{9C2FAA95-C073-4AE3-A2B7-F2CCF528DE6F}" dt="2022-11-02T16:11:25.603" v="2"/>
        <pc:sldMkLst>
          <pc:docMk/>
          <pc:sldMk cId="1351651579" sldId="256"/>
        </pc:sldMkLst>
        <pc:picChg chg="add del mod">
          <ac:chgData name="Гость" userId="8d7e0321ad5ec554" providerId="Windows Live" clId="Web-{9C2FAA95-C073-4AE3-A2B7-F2CCF528DE6F}" dt="2022-11-02T16:11:25.603" v="2"/>
          <ac:picMkLst>
            <pc:docMk/>
            <pc:sldMk cId="1351651579" sldId="256"/>
            <ac:picMk id="4" creationId="{15EE7FE9-D75D-FC00-EF71-34F0F3AA5F86}"/>
          </ac:picMkLst>
        </pc:picChg>
      </pc:sldChg>
      <pc:sldChg chg="new">
        <pc:chgData name="Гость" userId="8d7e0321ad5ec554" providerId="Windows Live" clId="Web-{9C2FAA95-C073-4AE3-A2B7-F2CCF528DE6F}" dt="2022-11-02T16:11:37.214" v="3"/>
        <pc:sldMkLst>
          <pc:docMk/>
          <pc:sldMk cId="3895527274" sldId="257"/>
        </pc:sldMkLst>
      </pc:sldChg>
      <pc:sldMasterChg chg="modSp modSldLayout">
        <pc:chgData name="Гость" userId="8d7e0321ad5ec554" providerId="Windows Live" clId="Web-{9C2FAA95-C073-4AE3-A2B7-F2CCF528DE6F}" dt="2022-11-02T16:12:16.201" v="4"/>
        <pc:sldMasterMkLst>
          <pc:docMk/>
          <pc:sldMasterMk cId="3154979492" sldId="2147483648"/>
        </pc:sldMasterMkLst>
        <pc:spChg chg="mod">
          <ac:chgData name="Гость" userId="8d7e0321ad5ec554" providerId="Windows Live" clId="Web-{9C2FAA95-C073-4AE3-A2B7-F2CCF528DE6F}" dt="2022-11-02T16:12:16.201" v="4"/>
          <ac:spMkLst>
            <pc:docMk/>
            <pc:sldMasterMk cId="3154979492" sldId="2147483648"/>
            <ac:spMk id="2" creationId="{00000000-0000-0000-0000-000000000000}"/>
          </ac:spMkLst>
        </pc:spChg>
        <pc:spChg chg="mod">
          <ac:chgData name="Гость" userId="8d7e0321ad5ec554" providerId="Windows Live" clId="Web-{9C2FAA95-C073-4AE3-A2B7-F2CCF528DE6F}" dt="2022-11-02T16:12:16.201" v="4"/>
          <ac:spMkLst>
            <pc:docMk/>
            <pc:sldMasterMk cId="3154979492" sldId="2147483648"/>
            <ac:spMk id="3" creationId="{00000000-0000-0000-0000-000000000000}"/>
          </ac:spMkLst>
        </pc:spChg>
        <pc:spChg chg="mod">
          <ac:chgData name="Гость" userId="8d7e0321ad5ec554" providerId="Windows Live" clId="Web-{9C2FAA95-C073-4AE3-A2B7-F2CCF528DE6F}" dt="2022-11-02T16:12:16.201" v="4"/>
          <ac:spMkLst>
            <pc:docMk/>
            <pc:sldMasterMk cId="3154979492" sldId="2147483648"/>
            <ac:spMk id="4" creationId="{00000000-0000-0000-0000-000000000000}"/>
          </ac:spMkLst>
        </pc:spChg>
        <pc:spChg chg="mod">
          <ac:chgData name="Гость" userId="8d7e0321ad5ec554" providerId="Windows Live" clId="Web-{9C2FAA95-C073-4AE3-A2B7-F2CCF528DE6F}" dt="2022-11-02T16:12:16.201" v="4"/>
          <ac:spMkLst>
            <pc:docMk/>
            <pc:sldMasterMk cId="3154979492" sldId="2147483648"/>
            <ac:spMk id="5" creationId="{00000000-0000-0000-0000-000000000000}"/>
          </ac:spMkLst>
        </pc:spChg>
        <pc:spChg chg="mod">
          <ac:chgData name="Гость" userId="8d7e0321ad5ec554" providerId="Windows Live" clId="Web-{9C2FAA95-C073-4AE3-A2B7-F2CCF528DE6F}" dt="2022-11-02T16:12:16.201" v="4"/>
          <ac:spMkLst>
            <pc:docMk/>
            <pc:sldMasterMk cId="3154979492" sldId="2147483648"/>
            <ac:spMk id="6" creationId="{00000000-0000-0000-0000-000000000000}"/>
          </ac:spMkLst>
        </pc:spChg>
        <pc:sldLayoutChg chg="modSp">
          <pc:chgData name="Гость" userId="8d7e0321ad5ec554" providerId="Windows Live" clId="Web-{9C2FAA95-C073-4AE3-A2B7-F2CCF528DE6F}" dt="2022-11-02T16:12:16.201" v="4"/>
          <pc:sldLayoutMkLst>
            <pc:docMk/>
            <pc:sldMasterMk cId="3154979492" sldId="2147483648"/>
            <pc:sldLayoutMk cId="161079921" sldId="2147483649"/>
          </pc:sldLayoutMkLst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161079921" sldId="2147483649"/>
              <ac:spMk id="2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161079921" sldId="2147483649"/>
              <ac:spMk id="3" creationId="{00000000-0000-0000-0000-000000000000}"/>
            </ac:spMkLst>
          </pc:spChg>
        </pc:sldLayoutChg>
        <pc:sldLayoutChg chg="modSp">
          <pc:chgData name="Гость" userId="8d7e0321ad5ec554" providerId="Windows Live" clId="Web-{9C2FAA95-C073-4AE3-A2B7-F2CCF528DE6F}" dt="2022-11-02T16:12:16.201" v="4"/>
          <pc:sldLayoutMkLst>
            <pc:docMk/>
            <pc:sldMasterMk cId="3154979492" sldId="2147483648"/>
            <pc:sldLayoutMk cId="4076369896" sldId="2147483651"/>
          </pc:sldLayoutMkLst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4076369896" sldId="2147483651"/>
              <ac:spMk id="2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4076369896" sldId="2147483651"/>
              <ac:spMk id="3" creationId="{00000000-0000-0000-0000-000000000000}"/>
            </ac:spMkLst>
          </pc:spChg>
        </pc:sldLayoutChg>
        <pc:sldLayoutChg chg="modSp">
          <pc:chgData name="Гость" userId="8d7e0321ad5ec554" providerId="Windows Live" clId="Web-{9C2FAA95-C073-4AE3-A2B7-F2CCF528DE6F}" dt="2022-11-02T16:12:16.201" v="4"/>
          <pc:sldLayoutMkLst>
            <pc:docMk/>
            <pc:sldMasterMk cId="3154979492" sldId="2147483648"/>
            <pc:sldLayoutMk cId="2625762208" sldId="2147483652"/>
          </pc:sldLayoutMkLst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2625762208" sldId="2147483652"/>
              <ac:spMk id="3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2625762208" sldId="2147483652"/>
              <ac:spMk id="4" creationId="{00000000-0000-0000-0000-000000000000}"/>
            </ac:spMkLst>
          </pc:spChg>
        </pc:sldLayoutChg>
        <pc:sldLayoutChg chg="modSp">
          <pc:chgData name="Гость" userId="8d7e0321ad5ec554" providerId="Windows Live" clId="Web-{9C2FAA95-C073-4AE3-A2B7-F2CCF528DE6F}" dt="2022-11-02T16:12:16.201" v="4"/>
          <pc:sldLayoutMkLst>
            <pc:docMk/>
            <pc:sldMasterMk cId="3154979492" sldId="2147483648"/>
            <pc:sldLayoutMk cId="188002762" sldId="2147483653"/>
          </pc:sldLayoutMkLst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188002762" sldId="2147483653"/>
              <ac:spMk id="2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188002762" sldId="2147483653"/>
              <ac:spMk id="3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188002762" sldId="2147483653"/>
              <ac:spMk id="4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188002762" sldId="2147483653"/>
              <ac:spMk id="5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188002762" sldId="2147483653"/>
              <ac:spMk id="6" creationId="{00000000-0000-0000-0000-000000000000}"/>
            </ac:spMkLst>
          </pc:spChg>
        </pc:sldLayoutChg>
        <pc:sldLayoutChg chg="modSp">
          <pc:chgData name="Гость" userId="8d7e0321ad5ec554" providerId="Windows Live" clId="Web-{9C2FAA95-C073-4AE3-A2B7-F2CCF528DE6F}" dt="2022-11-02T16:12:16.201" v="4"/>
          <pc:sldLayoutMkLst>
            <pc:docMk/>
            <pc:sldMasterMk cId="3154979492" sldId="2147483648"/>
            <pc:sldLayoutMk cId="3665695281" sldId="2147483656"/>
          </pc:sldLayoutMkLst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3665695281" sldId="2147483656"/>
              <ac:spMk id="2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3665695281" sldId="2147483656"/>
              <ac:spMk id="3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3665695281" sldId="2147483656"/>
              <ac:spMk id="4" creationId="{00000000-0000-0000-0000-000000000000}"/>
            </ac:spMkLst>
          </pc:spChg>
        </pc:sldLayoutChg>
        <pc:sldLayoutChg chg="modSp">
          <pc:chgData name="Гость" userId="8d7e0321ad5ec554" providerId="Windows Live" clId="Web-{9C2FAA95-C073-4AE3-A2B7-F2CCF528DE6F}" dt="2022-11-02T16:12:16.201" v="4"/>
          <pc:sldLayoutMkLst>
            <pc:docMk/>
            <pc:sldMasterMk cId="3154979492" sldId="2147483648"/>
            <pc:sldLayoutMk cId="2134169247" sldId="2147483657"/>
          </pc:sldLayoutMkLst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2134169247" sldId="2147483657"/>
              <ac:spMk id="2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2134169247" sldId="2147483657"/>
              <ac:spMk id="3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2134169247" sldId="2147483657"/>
              <ac:spMk id="4" creationId="{00000000-0000-0000-0000-000000000000}"/>
            </ac:spMkLst>
          </pc:spChg>
        </pc:sldLayoutChg>
        <pc:sldLayoutChg chg="modSp">
          <pc:chgData name="Гость" userId="8d7e0321ad5ec554" providerId="Windows Live" clId="Web-{9C2FAA95-C073-4AE3-A2B7-F2CCF528DE6F}" dt="2022-11-02T16:12:16.201" v="4"/>
          <pc:sldLayoutMkLst>
            <pc:docMk/>
            <pc:sldMasterMk cId="3154979492" sldId="2147483648"/>
            <pc:sldLayoutMk cId="812261758" sldId="2147483659"/>
          </pc:sldLayoutMkLst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812261758" sldId="2147483659"/>
              <ac:spMk id="2" creationId="{00000000-0000-0000-0000-000000000000}"/>
            </ac:spMkLst>
          </pc:spChg>
          <pc:spChg chg="mod">
            <ac:chgData name="Гость" userId="8d7e0321ad5ec554" providerId="Windows Live" clId="Web-{9C2FAA95-C073-4AE3-A2B7-F2CCF528DE6F}" dt="2022-11-02T16:12:16.201" v="4"/>
            <ac:spMkLst>
              <pc:docMk/>
              <pc:sldMasterMk cId="3154979492" sldId="2147483648"/>
              <pc:sldLayoutMk cId="812261758" sldId="2147483659"/>
              <ac:spMk id="3" creationId="{00000000-0000-0000-0000-000000000000}"/>
            </ac:spMkLst>
          </pc:spChg>
        </pc:sldLayoutChg>
      </pc:sldMasterChg>
    </pc:docChg>
  </pc:docChgLst>
  <pc:docChgLst>
    <pc:chgData name="Гость" userId="8d7e0321ad5ec554" providerId="Windows Live" clId="Web-{C4C23353-F441-4FE3-B26D-1216C8AF24BA}"/>
    <pc:docChg chg="addSld delSld modSld sldOrd">
      <pc:chgData name="Гость" userId="8d7e0321ad5ec554" providerId="Windows Live" clId="Web-{C4C23353-F441-4FE3-B26D-1216C8AF24BA}" dt="2022-11-02T19:28:24.339" v="1010" actId="20577"/>
      <pc:docMkLst>
        <pc:docMk/>
      </pc:docMkLst>
      <pc:sldChg chg="addSp delSp modSp mod modClrScheme chgLayout">
        <pc:chgData name="Гость" userId="8d7e0321ad5ec554" providerId="Windows Live" clId="Web-{C4C23353-F441-4FE3-B26D-1216C8AF24BA}" dt="2022-11-02T18:58:46.535" v="600" actId="14100"/>
        <pc:sldMkLst>
          <pc:docMk/>
          <pc:sldMk cId="1351651579" sldId="256"/>
        </pc:sldMkLst>
        <pc:spChg chg="mod ord">
          <ac:chgData name="Гость" userId="8d7e0321ad5ec554" providerId="Windows Live" clId="Web-{C4C23353-F441-4FE3-B26D-1216C8AF24BA}" dt="2022-11-02T18:58:46.535" v="600" actId="14100"/>
          <ac:spMkLst>
            <pc:docMk/>
            <pc:sldMk cId="1351651579" sldId="256"/>
            <ac:spMk id="2" creationId="{00000000-0000-0000-0000-000000000000}"/>
          </ac:spMkLst>
        </pc:spChg>
        <pc:spChg chg="add del mod ord">
          <ac:chgData name="Гость" userId="8d7e0321ad5ec554" providerId="Windows Live" clId="Web-{C4C23353-F441-4FE3-B26D-1216C8AF24BA}" dt="2022-11-02T18:53:38.963" v="549"/>
          <ac:spMkLst>
            <pc:docMk/>
            <pc:sldMk cId="1351651579" sldId="256"/>
            <ac:spMk id="4" creationId="{5071363D-3F71-E850-DADF-A6843C582509}"/>
          </ac:spMkLst>
        </pc:spChg>
        <pc:spChg chg="add mod ord">
          <ac:chgData name="Гость" userId="8d7e0321ad5ec554" providerId="Windows Live" clId="Web-{C4C23353-F441-4FE3-B26D-1216C8AF24BA}" dt="2022-11-02T18:52:18.773" v="537" actId="20577"/>
          <ac:spMkLst>
            <pc:docMk/>
            <pc:sldMk cId="1351651579" sldId="256"/>
            <ac:spMk id="5" creationId="{F3C4FEBA-DEDC-BB2D-87E4-CBC50CEDDA51}"/>
          </ac:spMkLst>
        </pc:spChg>
        <pc:graphicFrameChg chg="add del">
          <ac:chgData name="Гость" userId="8d7e0321ad5ec554" providerId="Windows Live" clId="Web-{C4C23353-F441-4FE3-B26D-1216C8AF24BA}" dt="2022-11-02T18:53:38.963" v="549"/>
          <ac:graphicFrameMkLst>
            <pc:docMk/>
            <pc:sldMk cId="1351651579" sldId="256"/>
            <ac:graphicFrameMk id="7" creationId="{6C13B7CE-FEEC-3A93-A3CB-27F1FA9FF7AE}"/>
          </ac:graphicFrameMkLst>
        </pc:graphicFrameChg>
        <pc:picChg chg="add mod">
          <ac:chgData name="Гость" userId="8d7e0321ad5ec554" providerId="Windows Live" clId="Web-{C4C23353-F441-4FE3-B26D-1216C8AF24BA}" dt="2022-11-02T18:49:42.206" v="519" actId="14100"/>
          <ac:picMkLst>
            <pc:docMk/>
            <pc:sldMk cId="1351651579" sldId="256"/>
            <ac:picMk id="3" creationId="{C0773FF3-B375-57A7-D138-A1C6FF33210D}"/>
          </ac:picMkLst>
        </pc:picChg>
      </pc:sldChg>
      <pc:sldChg chg="delSp modSp add mod replId modClrScheme modShow chgLayout">
        <pc:chgData name="Гость" userId="8d7e0321ad5ec554" providerId="Windows Live" clId="Web-{C4C23353-F441-4FE3-B26D-1216C8AF24BA}" dt="2022-11-02T18:58:27.300" v="596" actId="20577"/>
        <pc:sldMkLst>
          <pc:docMk/>
          <pc:sldMk cId="1213614444" sldId="257"/>
        </pc:sldMkLst>
        <pc:spChg chg="mod ord">
          <ac:chgData name="Гость" userId="8d7e0321ad5ec554" providerId="Windows Live" clId="Web-{C4C23353-F441-4FE3-B26D-1216C8AF24BA}" dt="2022-11-02T18:58:27.300" v="596" actId="20577"/>
          <ac:spMkLst>
            <pc:docMk/>
            <pc:sldMk cId="1213614444" sldId="257"/>
            <ac:spMk id="2" creationId="{00000000-0000-0000-0000-000000000000}"/>
          </ac:spMkLst>
        </pc:spChg>
        <pc:spChg chg="mod ord">
          <ac:chgData name="Гость" userId="8d7e0321ad5ec554" providerId="Windows Live" clId="Web-{C4C23353-F441-4FE3-B26D-1216C8AF24BA}" dt="2022-11-02T18:55:34.420" v="592" actId="1076"/>
          <ac:spMkLst>
            <pc:docMk/>
            <pc:sldMk cId="1213614444" sldId="257"/>
            <ac:spMk id="4" creationId="{5071363D-3F71-E850-DADF-A6843C582509}"/>
          </ac:spMkLst>
        </pc:spChg>
        <pc:spChg chg="del mod">
          <ac:chgData name="Гость" userId="8d7e0321ad5ec554" providerId="Windows Live" clId="Web-{C4C23353-F441-4FE3-B26D-1216C8AF24BA}" dt="2022-11-02T18:53:08.041" v="545"/>
          <ac:spMkLst>
            <pc:docMk/>
            <pc:sldMk cId="1213614444" sldId="257"/>
            <ac:spMk id="5" creationId="{F3C4FEBA-DEDC-BB2D-87E4-CBC50CEDDA51}"/>
          </ac:spMkLst>
        </pc:spChg>
        <pc:picChg chg="del">
          <ac:chgData name="Гость" userId="8d7e0321ad5ec554" providerId="Windows Live" clId="Web-{C4C23353-F441-4FE3-B26D-1216C8AF24BA}" dt="2022-11-02T18:52:53.696" v="542"/>
          <ac:picMkLst>
            <pc:docMk/>
            <pc:sldMk cId="1213614444" sldId="257"/>
            <ac:picMk id="3" creationId="{C0773FF3-B375-57A7-D138-A1C6FF33210D}"/>
          </ac:picMkLst>
        </pc:picChg>
      </pc:sldChg>
      <pc:sldChg chg="del">
        <pc:chgData name="Гость" userId="8d7e0321ad5ec554" providerId="Windows Live" clId="Web-{C4C23353-F441-4FE3-B26D-1216C8AF24BA}" dt="2022-11-02T18:52:28.899" v="538"/>
        <pc:sldMkLst>
          <pc:docMk/>
          <pc:sldMk cId="3895527274" sldId="257"/>
        </pc:sldMkLst>
      </pc:sldChg>
      <pc:sldChg chg="add replId">
        <pc:chgData name="Гость" userId="8d7e0321ad5ec554" providerId="Windows Live" clId="Web-{C4C23353-F441-4FE3-B26D-1216C8AF24BA}" dt="2022-11-02T18:53:12.963" v="546"/>
        <pc:sldMkLst>
          <pc:docMk/>
          <pc:sldMk cId="2646899417" sldId="258"/>
        </pc:sldMkLst>
      </pc:sldChg>
      <pc:sldChg chg="modSp add replId">
        <pc:chgData name="Гость" userId="8d7e0321ad5ec554" providerId="Windows Live" clId="Web-{C4C23353-F441-4FE3-B26D-1216C8AF24BA}" dt="2022-11-02T19:01:45.400" v="639" actId="20577"/>
        <pc:sldMkLst>
          <pc:docMk/>
          <pc:sldMk cId="2298341678" sldId="259"/>
        </pc:sldMkLst>
        <pc:spChg chg="mod">
          <ac:chgData name="Гость" userId="8d7e0321ad5ec554" providerId="Windows Live" clId="Web-{C4C23353-F441-4FE3-B26D-1216C8AF24BA}" dt="2022-11-02T19:01:45.400" v="639" actId="20577"/>
          <ac:spMkLst>
            <pc:docMk/>
            <pc:sldMk cId="2298341678" sldId="259"/>
            <ac:spMk id="2" creationId="{00000000-0000-0000-0000-000000000000}"/>
          </ac:spMkLst>
        </pc:spChg>
      </pc:sldChg>
      <pc:sldChg chg="modSp add replId">
        <pc:chgData name="Гость" userId="8d7e0321ad5ec554" providerId="Windows Live" clId="Web-{C4C23353-F441-4FE3-B26D-1216C8AF24BA}" dt="2022-11-02T19:02:09.963" v="642" actId="20577"/>
        <pc:sldMkLst>
          <pc:docMk/>
          <pc:sldMk cId="1354355368" sldId="260"/>
        </pc:sldMkLst>
        <pc:spChg chg="mod">
          <ac:chgData name="Гость" userId="8d7e0321ad5ec554" providerId="Windows Live" clId="Web-{C4C23353-F441-4FE3-B26D-1216C8AF24BA}" dt="2022-11-02T19:02:09.963" v="642" actId="20577"/>
          <ac:spMkLst>
            <pc:docMk/>
            <pc:sldMk cId="1354355368" sldId="260"/>
            <ac:spMk id="2" creationId="{00000000-0000-0000-0000-000000000000}"/>
          </ac:spMkLst>
        </pc:spChg>
      </pc:sldChg>
      <pc:sldChg chg="add del replId">
        <pc:chgData name="Гость" userId="8d7e0321ad5ec554" providerId="Windows Live" clId="Web-{C4C23353-F441-4FE3-B26D-1216C8AF24BA}" dt="2022-11-02T19:01:54.088" v="640"/>
        <pc:sldMkLst>
          <pc:docMk/>
          <pc:sldMk cId="3825626299" sldId="260"/>
        </pc:sldMkLst>
      </pc:sldChg>
      <pc:sldChg chg="add replId">
        <pc:chgData name="Гость" userId="8d7e0321ad5ec554" providerId="Windows Live" clId="Web-{C4C23353-F441-4FE3-B26D-1216C8AF24BA}" dt="2022-11-02T19:02:14.510" v="643"/>
        <pc:sldMkLst>
          <pc:docMk/>
          <pc:sldMk cId="3867748772" sldId="261"/>
        </pc:sldMkLst>
      </pc:sldChg>
      <pc:sldChg chg="add del mod ord replId setBg">
        <pc:chgData name="Гость" userId="8d7e0321ad5ec554" providerId="Windows Live" clId="Web-{C4C23353-F441-4FE3-B26D-1216C8AF24BA}" dt="2022-11-02T19:03:02.543" v="647"/>
        <pc:sldMkLst>
          <pc:docMk/>
          <pc:sldMk cId="1176443553" sldId="262"/>
        </pc:sldMkLst>
      </pc:sldChg>
      <pc:sldChg chg="modSp add replId">
        <pc:chgData name="Гость" userId="8d7e0321ad5ec554" providerId="Windows Live" clId="Web-{C4C23353-F441-4FE3-B26D-1216C8AF24BA}" dt="2022-11-02T19:08:43.538" v="676" actId="14100"/>
        <pc:sldMkLst>
          <pc:docMk/>
          <pc:sldMk cId="3534146559" sldId="262"/>
        </pc:sldMkLst>
        <pc:spChg chg="mod">
          <ac:chgData name="Гость" userId="8d7e0321ad5ec554" providerId="Windows Live" clId="Web-{C4C23353-F441-4FE3-B26D-1216C8AF24BA}" dt="2022-11-02T19:08:43.538" v="676" actId="14100"/>
          <ac:spMkLst>
            <pc:docMk/>
            <pc:sldMk cId="3534146559" sldId="262"/>
            <ac:spMk id="2" creationId="{00000000-0000-0000-0000-000000000000}"/>
          </ac:spMkLst>
        </pc:spChg>
      </pc:sldChg>
      <pc:sldChg chg="modSp add replId">
        <pc:chgData name="Гость" userId="8d7e0321ad5ec554" providerId="Windows Live" clId="Web-{C4C23353-F441-4FE3-B26D-1216C8AF24BA}" dt="2022-11-02T19:08:59.101" v="678" actId="20577"/>
        <pc:sldMkLst>
          <pc:docMk/>
          <pc:sldMk cId="647179774" sldId="263"/>
        </pc:sldMkLst>
        <pc:spChg chg="mod">
          <ac:chgData name="Гость" userId="8d7e0321ad5ec554" providerId="Windows Live" clId="Web-{C4C23353-F441-4FE3-B26D-1216C8AF24BA}" dt="2022-11-02T19:08:59.101" v="678" actId="20577"/>
          <ac:spMkLst>
            <pc:docMk/>
            <pc:sldMk cId="647179774" sldId="263"/>
            <ac:spMk id="2" creationId="{00000000-0000-0000-0000-000000000000}"/>
          </ac:spMkLst>
        </pc:spChg>
      </pc:sldChg>
      <pc:sldChg chg="add replId">
        <pc:chgData name="Гость" userId="8d7e0321ad5ec554" providerId="Windows Live" clId="Web-{C4C23353-F441-4FE3-B26D-1216C8AF24BA}" dt="2022-11-02T19:09:04.898" v="679"/>
        <pc:sldMkLst>
          <pc:docMk/>
          <pc:sldMk cId="2459936179" sldId="264"/>
        </pc:sldMkLst>
      </pc:sldChg>
      <pc:sldChg chg="modSp add replId">
        <pc:chgData name="Гость" userId="8d7e0321ad5ec554" providerId="Windows Live" clId="Web-{C4C23353-F441-4FE3-B26D-1216C8AF24BA}" dt="2022-11-02T19:12:57.858" v="753" actId="14100"/>
        <pc:sldMkLst>
          <pc:docMk/>
          <pc:sldMk cId="916056375" sldId="265"/>
        </pc:sldMkLst>
        <pc:spChg chg="mod">
          <ac:chgData name="Гость" userId="8d7e0321ad5ec554" providerId="Windows Live" clId="Web-{C4C23353-F441-4FE3-B26D-1216C8AF24BA}" dt="2022-11-02T19:12:57.858" v="753" actId="14100"/>
          <ac:spMkLst>
            <pc:docMk/>
            <pc:sldMk cId="916056375" sldId="265"/>
            <ac:spMk id="2" creationId="{00000000-0000-0000-0000-000000000000}"/>
          </ac:spMkLst>
        </pc:spChg>
      </pc:sldChg>
      <pc:sldChg chg="modSp add replId">
        <pc:chgData name="Гость" userId="8d7e0321ad5ec554" providerId="Windows Live" clId="Web-{C4C23353-F441-4FE3-B26D-1216C8AF24BA}" dt="2022-11-02T19:18:18.336" v="818" actId="20577"/>
        <pc:sldMkLst>
          <pc:docMk/>
          <pc:sldMk cId="1476706044" sldId="266"/>
        </pc:sldMkLst>
        <pc:spChg chg="mod">
          <ac:chgData name="Гость" userId="8d7e0321ad5ec554" providerId="Windows Live" clId="Web-{C4C23353-F441-4FE3-B26D-1216C8AF24BA}" dt="2022-11-02T19:18:18.336" v="818" actId="20577"/>
          <ac:spMkLst>
            <pc:docMk/>
            <pc:sldMk cId="1476706044" sldId="266"/>
            <ac:spMk id="2" creationId="{00000000-0000-0000-0000-000000000000}"/>
          </ac:spMkLst>
        </pc:spChg>
      </pc:sldChg>
      <pc:sldChg chg="modSp add replId">
        <pc:chgData name="Гость" userId="8d7e0321ad5ec554" providerId="Windows Live" clId="Web-{C4C23353-F441-4FE3-B26D-1216C8AF24BA}" dt="2022-11-02T19:17:59.258" v="816" actId="20577"/>
        <pc:sldMkLst>
          <pc:docMk/>
          <pc:sldMk cId="1311918036" sldId="267"/>
        </pc:sldMkLst>
        <pc:spChg chg="mod">
          <ac:chgData name="Гость" userId="8d7e0321ad5ec554" providerId="Windows Live" clId="Web-{C4C23353-F441-4FE3-B26D-1216C8AF24BA}" dt="2022-11-02T19:17:59.258" v="816" actId="20577"/>
          <ac:spMkLst>
            <pc:docMk/>
            <pc:sldMk cId="1311918036" sldId="267"/>
            <ac:spMk id="2" creationId="{00000000-0000-0000-0000-000000000000}"/>
          </ac:spMkLst>
        </pc:spChg>
      </pc:sldChg>
      <pc:sldChg chg="modSp add replId">
        <pc:chgData name="Гость" userId="8d7e0321ad5ec554" providerId="Windows Live" clId="Web-{C4C23353-F441-4FE3-B26D-1216C8AF24BA}" dt="2022-11-02T19:22:50.126" v="877" actId="20577"/>
        <pc:sldMkLst>
          <pc:docMk/>
          <pc:sldMk cId="3962571584" sldId="268"/>
        </pc:sldMkLst>
        <pc:spChg chg="mod">
          <ac:chgData name="Гость" userId="8d7e0321ad5ec554" providerId="Windows Live" clId="Web-{C4C23353-F441-4FE3-B26D-1216C8AF24BA}" dt="2022-11-02T19:22:50.126" v="877" actId="20577"/>
          <ac:spMkLst>
            <pc:docMk/>
            <pc:sldMk cId="3962571584" sldId="268"/>
            <ac:spMk id="2" creationId="{00000000-0000-0000-0000-000000000000}"/>
          </ac:spMkLst>
        </pc:spChg>
        <pc:spChg chg="mod">
          <ac:chgData name="Гость" userId="8d7e0321ad5ec554" providerId="Windows Live" clId="Web-{C4C23353-F441-4FE3-B26D-1216C8AF24BA}" dt="2022-11-02T19:22:06.281" v="869" actId="14100"/>
          <ac:spMkLst>
            <pc:docMk/>
            <pc:sldMk cId="3962571584" sldId="268"/>
            <ac:spMk id="4" creationId="{5071363D-3F71-E850-DADF-A6843C582509}"/>
          </ac:spMkLst>
        </pc:spChg>
      </pc:sldChg>
      <pc:sldChg chg="modSp add replId">
        <pc:chgData name="Гость" userId="8d7e0321ad5ec554" providerId="Windows Live" clId="Web-{C4C23353-F441-4FE3-B26D-1216C8AF24BA}" dt="2022-11-02T19:26:41.930" v="973" actId="20577"/>
        <pc:sldMkLst>
          <pc:docMk/>
          <pc:sldMk cId="3948843984" sldId="269"/>
        </pc:sldMkLst>
        <pc:spChg chg="mod">
          <ac:chgData name="Гость" userId="8d7e0321ad5ec554" providerId="Windows Live" clId="Web-{C4C23353-F441-4FE3-B26D-1216C8AF24BA}" dt="2022-11-02T19:26:41.930" v="973" actId="20577"/>
          <ac:spMkLst>
            <pc:docMk/>
            <pc:sldMk cId="3948843984" sldId="269"/>
            <ac:spMk id="2" creationId="{00000000-0000-0000-0000-000000000000}"/>
          </ac:spMkLst>
        </pc:spChg>
      </pc:sldChg>
      <pc:sldChg chg="modSp add replId">
        <pc:chgData name="Гость" userId="8d7e0321ad5ec554" providerId="Windows Live" clId="Web-{C4C23353-F441-4FE3-B26D-1216C8AF24BA}" dt="2022-11-02T19:28:24.339" v="1010" actId="20577"/>
        <pc:sldMkLst>
          <pc:docMk/>
          <pc:sldMk cId="594081068" sldId="270"/>
        </pc:sldMkLst>
        <pc:spChg chg="mod">
          <ac:chgData name="Гость" userId="8d7e0321ad5ec554" providerId="Windows Live" clId="Web-{C4C23353-F441-4FE3-B26D-1216C8AF24BA}" dt="2022-11-02T19:28:24.339" v="1010" actId="20577"/>
          <ac:spMkLst>
            <pc:docMk/>
            <pc:sldMk cId="594081068" sldId="270"/>
            <ac:spMk id="2" creationId="{00000000-0000-0000-0000-000000000000}"/>
          </ac:spMkLst>
        </pc:spChg>
      </pc:sldChg>
    </pc:docChg>
  </pc:docChgLst>
  <pc:docChgLst>
    <pc:chgData name="Гость" userId="8d7e0321ad5ec554" providerId="Windows Live" clId="Web-{6B15EEEA-96AC-45E3-8EB3-A633BE09619D}"/>
    <pc:docChg chg="modSld">
      <pc:chgData name="Гость" userId="8d7e0321ad5ec554" providerId="Windows Live" clId="Web-{6B15EEEA-96AC-45E3-8EB3-A633BE09619D}" dt="2022-11-02T16:14:04.538" v="1"/>
      <pc:docMkLst>
        <pc:docMk/>
      </pc:docMkLst>
      <pc:sldChg chg="delSp modSp mod modClrScheme modShow chgLayout">
        <pc:chgData name="Гость" userId="8d7e0321ad5ec554" providerId="Windows Live" clId="Web-{6B15EEEA-96AC-45E3-8EB3-A633BE09619D}" dt="2022-11-02T16:14:04.538" v="1"/>
        <pc:sldMkLst>
          <pc:docMk/>
          <pc:sldMk cId="1351651579" sldId="256"/>
        </pc:sldMkLst>
        <pc:spChg chg="mod ord">
          <ac:chgData name="Гость" userId="8d7e0321ad5ec554" providerId="Windows Live" clId="Web-{6B15EEEA-96AC-45E3-8EB3-A633BE09619D}" dt="2022-11-02T16:13:44.865" v="0"/>
          <ac:spMkLst>
            <pc:docMk/>
            <pc:sldMk cId="1351651579" sldId="256"/>
            <ac:spMk id="2" creationId="{00000000-0000-0000-0000-000000000000}"/>
          </ac:spMkLst>
        </pc:spChg>
        <pc:spChg chg="del">
          <ac:chgData name="Гость" userId="8d7e0321ad5ec554" providerId="Windows Live" clId="Web-{6B15EEEA-96AC-45E3-8EB3-A633BE09619D}" dt="2022-11-02T16:13:44.865" v="0"/>
          <ac:spMkLst>
            <pc:docMk/>
            <pc:sldMk cId="1351651579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90sar.schoolrm.ru/sveden/employees/11230/184039/?clear_cache=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92" y="210435"/>
            <a:ext cx="8651563" cy="6638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>
                <a:latin typeface="Times New Roman"/>
                <a:cs typeface="Calibri Light"/>
              </a:rPr>
              <a:t>МИНИСТЕРСТВО ОБРАЗОВАНИЯ РМ</a:t>
            </a:r>
            <a:endParaRPr lang="ru-RU" sz="3600" b="1" dirty="0">
              <a:latin typeface="Times New Roman"/>
              <a:cs typeface="Calibri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3386" y="880287"/>
            <a:ext cx="6481583" cy="21770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/>
                <a:cs typeface="Calibri"/>
              </a:rPr>
              <a:t>портфолио</a:t>
            </a:r>
            <a:endParaRPr lang="ru-RU" sz="3600" dirty="0">
              <a:latin typeface="Times New Roman"/>
              <a:cs typeface="Calibri" panose="020F0502020204030204"/>
            </a:endParaRP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b="1" dirty="0">
                <a:latin typeface="Times New Roman"/>
                <a:cs typeface="Calibri"/>
              </a:rPr>
              <a:t>Меркуловой Татьяны Андреевны</a:t>
            </a: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sz="1600" b="1" dirty="0">
                <a:latin typeface="Times New Roman"/>
                <a:cs typeface="Calibri"/>
              </a:rPr>
              <a:t>воспитателя</a:t>
            </a: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sz="1600" b="1" dirty="0">
                <a:latin typeface="Times New Roman"/>
                <a:cs typeface="Calibri"/>
              </a:rPr>
              <a:t>Муниципального автономного дошкольного</a:t>
            </a: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sz="1600" b="1" dirty="0">
                <a:latin typeface="Times New Roman"/>
                <a:cs typeface="Calibri"/>
              </a:rPr>
              <a:t>образовательного учреждения городского округа Саранск</a:t>
            </a: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sz="1600" b="1" dirty="0">
                <a:latin typeface="Times New Roman"/>
                <a:cs typeface="Calibri"/>
              </a:rPr>
              <a:t>"Центр развития ребёнка - детский сад №90</a:t>
            </a:r>
          </a:p>
          <a:p>
            <a:pPr marL="0" indent="0" algn="ctr">
              <a:buNone/>
            </a:pPr>
            <a:endParaRPr lang="ru-RU" sz="1600" b="1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3C4FEBA-DEDC-BB2D-87E4-CBC50CEDD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9188" y="3432700"/>
            <a:ext cx="7418326" cy="31481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1800" b="1" dirty="0">
                <a:latin typeface="Times New Roman"/>
                <a:cs typeface="Calibri" panose="020F0502020204030204"/>
              </a:rPr>
              <a:t>Дата рождения: 13.10.1980г.</a:t>
            </a:r>
            <a:endParaRPr lang="ru-RU" sz="1800">
              <a:latin typeface="Times New Roman"/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dirty="0">
                <a:latin typeface="Times New Roman"/>
                <a:cs typeface="Calibri" panose="020F0502020204030204"/>
              </a:rPr>
              <a:t>Профессиональное образование: 1996-2000гг., Ичалковское педагогическое училище им. С.М. Кирова Республика Мордовия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dirty="0">
                <a:latin typeface="Times New Roman"/>
                <a:cs typeface="Calibri" panose="020F0502020204030204"/>
              </a:rPr>
              <a:t>Квалификация по диплому: учитель начальных классов по специальности " Преподавание в начальных классах"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dirty="0">
                <a:latin typeface="Times New Roman"/>
                <a:cs typeface="Calibri" panose="020F0502020204030204"/>
              </a:rPr>
              <a:t>№ диплома: СБ 1345433 от 28 июня 2000 года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dirty="0">
                <a:latin typeface="Times New Roman"/>
                <a:cs typeface="Calibri" panose="020F0502020204030204"/>
              </a:rPr>
              <a:t>Стаж педагогической работы: 18 лет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dirty="0">
                <a:latin typeface="Times New Roman"/>
                <a:cs typeface="Calibri" panose="020F0502020204030204"/>
              </a:rPr>
              <a:t>Общий трудовой стаж: 24 года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dirty="0">
                <a:latin typeface="Times New Roman"/>
                <a:cs typeface="Calibri" panose="020F0502020204030204"/>
              </a:rPr>
              <a:t>Наличие квалификационной категории: 1 квалификационная категория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dirty="0">
                <a:latin typeface="Times New Roman"/>
                <a:cs typeface="Calibri" panose="020F0502020204030204"/>
              </a:rPr>
              <a:t>Звание: не имею</a:t>
            </a:r>
          </a:p>
          <a:p>
            <a:pPr marL="0" indent="0">
              <a:spcBef>
                <a:spcPts val="500"/>
              </a:spcBef>
              <a:buNone/>
            </a:pPr>
            <a:endParaRPr lang="ru-RU" sz="1600" b="1" dirty="0">
              <a:latin typeface="Times New Roman"/>
              <a:cs typeface="Calibri" panose="020F0502020204030204"/>
            </a:endParaRPr>
          </a:p>
          <a:p>
            <a:pPr marL="0" indent="0">
              <a:spcBef>
                <a:spcPts val="500"/>
              </a:spcBef>
              <a:buNone/>
            </a:pPr>
            <a:endParaRPr lang="ru-RU" sz="1600" b="1" dirty="0">
              <a:latin typeface="Times New Roman"/>
              <a:cs typeface="Calibri" panose="020F0502020204030204"/>
            </a:endParaRPr>
          </a:p>
          <a:p>
            <a:pPr marL="0" indent="0">
              <a:spcBef>
                <a:spcPts val="500"/>
              </a:spcBef>
              <a:buNone/>
            </a:pPr>
            <a:endParaRPr lang="ru-RU" sz="1600" b="1" dirty="0">
              <a:latin typeface="Times New Roman"/>
              <a:cs typeface="Calibri" panose="020F0502020204030204"/>
            </a:endParaRPr>
          </a:p>
          <a:p>
            <a:pPr marL="0" indent="0">
              <a:spcBef>
                <a:spcPts val="500"/>
              </a:spcBef>
              <a:buNone/>
            </a:pPr>
            <a:endParaRPr lang="ru-RU" sz="1600" b="1" dirty="0">
              <a:latin typeface="Times New Roman"/>
              <a:cs typeface="Calibri" panose="020F0502020204030204"/>
            </a:endParaRPr>
          </a:p>
        </p:txBody>
      </p:sp>
      <p:pic>
        <p:nvPicPr>
          <p:cNvPr id="3" name="Рисунок 3" descr="Изображение выглядит как человек, одежда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0773FF3-B375-57A7-D138-A1C6FF332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2" y="1054339"/>
            <a:ext cx="2196192" cy="232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2050" name="Picture 2" descr="C:\Users\User\AppData\Local\Temp\7zO07EC5361\Для Т.А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58" y="321644"/>
            <a:ext cx="3692041" cy="521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публикац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68" y="1715715"/>
            <a:ext cx="3650736" cy="51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AppData\Local\Temp\7zO4B2E1346\Для Т.А_page-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0" y="321644"/>
            <a:ext cx="3354286" cy="47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3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913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>4. РЕЗУЛЬТАТЫ УЧАСТИЯ ВОСПИТАННИКОВ В:</a:t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2800" b="1" dirty="0">
                <a:latin typeface="Times New Roman"/>
                <a:cs typeface="Calibri Light"/>
              </a:rPr>
              <a:t>КОНКУРСАХ;</a:t>
            </a:r>
            <a:br>
              <a:rPr lang="ru-RU" sz="2800" b="1" dirty="0">
                <a:latin typeface="Times New Roman"/>
                <a:cs typeface="Calibri Light"/>
              </a:rPr>
            </a:br>
            <a:r>
              <a:rPr lang="ru-RU" sz="2800" b="1" dirty="0">
                <a:latin typeface="Times New Roman"/>
                <a:cs typeface="Calibri Light"/>
              </a:rPr>
              <a:t>ВЫСТАВКАХ;</a:t>
            </a:r>
            <a:br>
              <a:rPr lang="ru-RU" sz="2800" b="1" dirty="0">
                <a:latin typeface="Times New Roman"/>
                <a:cs typeface="Calibri Light"/>
              </a:rPr>
            </a:br>
            <a:r>
              <a:rPr lang="ru-RU" sz="2800" b="1" dirty="0">
                <a:latin typeface="Times New Roman"/>
                <a:cs typeface="Calibri Light"/>
              </a:rPr>
              <a:t>ТУРНИРАХ;</a:t>
            </a:r>
            <a:br>
              <a:rPr lang="ru-RU" sz="2800" b="1" dirty="0">
                <a:latin typeface="Times New Roman"/>
                <a:cs typeface="Calibri Light"/>
              </a:rPr>
            </a:br>
            <a:r>
              <a:rPr lang="ru-RU" sz="2800" b="1" dirty="0">
                <a:latin typeface="Times New Roman"/>
                <a:cs typeface="Calibri Light"/>
              </a:rPr>
              <a:t>СОРЕВНОВАНИЯХ;</a:t>
            </a:r>
            <a:br>
              <a:rPr lang="ru-RU" sz="2800" b="1" dirty="0">
                <a:latin typeface="Times New Roman"/>
                <a:cs typeface="Calibri Light"/>
              </a:rPr>
            </a:br>
            <a:r>
              <a:rPr lang="ru-RU" sz="2800" b="1" dirty="0">
                <a:latin typeface="Times New Roman"/>
                <a:cs typeface="Calibri Light"/>
              </a:rPr>
              <a:t>АКЦИЯХ;</a:t>
            </a:r>
            <a:br>
              <a:rPr lang="ru-RU" sz="2800" b="1" dirty="0">
                <a:latin typeface="Times New Roman"/>
                <a:cs typeface="Calibri Light"/>
              </a:rPr>
            </a:br>
            <a:r>
              <a:rPr lang="ru-RU" sz="2800" b="1" dirty="0">
                <a:latin typeface="Times New Roman"/>
                <a:cs typeface="Calibri Light"/>
              </a:rPr>
              <a:t>ФЕСТИВАЛЯХ.</a:t>
            </a:r>
            <a:br>
              <a:rPr lang="ru-RU" sz="2800" b="1" dirty="0">
                <a:latin typeface="Times New Roman"/>
                <a:cs typeface="Calibri Light"/>
              </a:rPr>
            </a:br>
            <a:endParaRPr lang="ru-RU" sz="4000" b="1" dirty="0">
              <a:latin typeface="Times New Roman"/>
              <a:cs typeface="Calibri Light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056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3074" name="Picture 2" descr="C:\Users\User\AppData\Local\Temp\7zO07E83982\Для Т.А_page-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13" y="188283"/>
            <a:ext cx="4628964" cy="654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088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3074" name="Picture 2" descr="E:\грамоты, дипломы\IMG-97c6adfaca20079ee5eba0be1de51ba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5" y="504471"/>
            <a:ext cx="4491654" cy="60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1716"/>
          <a:stretch/>
        </p:blipFill>
        <p:spPr bwMode="auto">
          <a:xfrm>
            <a:off x="4790940" y="504470"/>
            <a:ext cx="4262907" cy="606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91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4098" name="Picture 2" descr="E:\грамоты, дипломы\34313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9" y="254392"/>
            <a:ext cx="4352840" cy="615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 r="3009"/>
          <a:stretch/>
        </p:blipFill>
        <p:spPr bwMode="auto">
          <a:xfrm>
            <a:off x="4665069" y="250333"/>
            <a:ext cx="4344892" cy="615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537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sp>
        <p:nvSpPr>
          <p:cNvPr id="3" name="AutoShape 4" descr="data:image/png;base64,iVBORw0KGgoAAAANSUhEUgAAAGIAAACMCAYAAACH63z8AAAAAXNSR0IArs4c6QAAIABJREFUeF7tnQecXGW5/5+ts72kNzAJIaEldAjSAwgISBHFgqAUu4hSbBdQQBRFRClysdEFpHfpRQgtlECAQHrv29vszu7/933ec2Znk02yCewm9//hcHPd3Zk5857n9z69vFkduuyTa5NTIOsTIDY5Br6AT4DYPHD4/wAIJGsqZZadrW2VFf79H7zWyREd7e0WFEiHnlMPapvHQ6bq66112TJrWbrUOtraLOv1N6zh03tZqQApHDzYcsrKLKtfv80ClI4O0TBSw+uiYbdA+Ad1A8vK1gYLxOdvAJMlQOK/9fXGa9f3J6dPt6qXX7bkqiprzMuzon6Vlvvhh1a950TLW77cSpqaLJGdZcW77WYFO+20ScFob0+JVl1puDpdYxp2A0SH8cDZ2TnWnmrTzykHIScn10HoaBd35OT0NQaWSiatYepUW/n009au9ZSNn2DZY7e2wooKy87NtdbWVku2tFj7nDmWnDnLCmpqrGDHHa1o110sq7i4z9cLJyBBnH4RDaFbdlaO0zM7p6uEWQMIdj0SqK01aW3JJgklASOWhwvyEoWWm1egl/Wfi6q+ufj+msmTbdXzz1tiq62scvfdrWiLLaxND5QUQAUFBdbQ0GCFhYXaMDnWuGqV3vtfa3n3XRs4caKV7bmHZZeU9M1ikR7QUFcqlbRkc6OLdjY3dM3LL7Q8aAinZNBwDSDgAhBLtWp3RahyI1DNzskTEPnOEVlCtq+u+mnTbPFjj1nhqFE2cJ99rFYP1d7Rai+88JJNnfqmjR69tZWVZNnAgeWWbCuwbbedYCUSW3Vvv2MmDqkUVxRst50JpT5ZMlwgIopLm63DN7G4wGnYJtrlOhCI/UzJsiZHiPjs/tZks7MVP4OeowxLSQxkZ+ufbtgXV1Iyf+Urr1jHrNnWf999rGXgQHvs8cdt2bKZtmRJtY0Y3t9mzp5vB+yzqz37/GQbPnyIbbvdTrb11tvbwIpBViN9kp1ssf4CMFdirC8udj90a4OGHaJhLEEk1hFZ2bl5Tj/E/zp1BBwBCKm21qCY3XRCT+RZh1uIQjPjJr35cI0LFtjShx6ywuEjrGWbsXb/w/fbtHen28qVS2yfvSfa4MGDtOnnW0tLq5WKKyplLb333ixLtmbb4YcdYWPgnoWLbMghB1vpyJG9udT0vYN+MBfpqbZkJILgCLNcgRCb2esFghv4jgcQPu3KBfSkfCS6+oobeJilb71lK156yUrHV1pNaoG1rsy2OYubbVlbuy2tqrGG+nYBkLCX4JpUhw0bNtQmbPMp26KsyHbdbU+zxADLu/5GK9v/ACs+8og+s6LYyDGhY1Hlv2tj+2vazJk+z1rMV+0i7SQUX6fvEJuvfSNn4+1VLyCqJV4WDcmTf1Ao6ynb+uebFWd32LKmVnt88hRrqG6wxcsW24Qdd7btRw2zkSOG2PJVtTZj+nwrLx9ugwoLbHD/Cht28MGWJdHaV5dv2oj48Xe64SPzGqmSea3boXN9If2ADwFX9KGl5KytzVB1++2WJyAavv51m750gVUk2qxYDlv14vlWWVRoN977qJ183BF27yNP2Z4TtjarHGwFiXyr0Gvz5y2yhXUdNmTwUBs3dqyNGDOmT629+Bmcbi5d1k7DzT7WtPz1161R1s8wyfi5ddXWtnKe9S/osDaZhVmyPq6+6U7ba/xYO/9P19vD115ky5M5Nqg4x5ZV19u7z86xwv5b2qiaGQJjiPX/5umyHyWjN8NrswdiiZy4Vc88Y6P328+Wy4tuWDLDGqqWWT9+rq+T4n7f8mVA/PmGf9sdf7zA5rbkWUGudl5byubOXmHZRf1t6HtTbcSkSVape2yqqMD6sO9DIBBvQT+F0EvHGnKyu8VWL1pkyx573IYMG2ZZ8geqFs0wq1tmjfXVVlBRaW2NDXb/48/ae+/PtN+e+02ryyqWD5FtyexCq+8otrqZcyz1zts29phjrEKe9rqudGrGFxreienZF4HEPgEiPGCcfwpP6IC4B7puL71VHvPiZ5+zrPnzbciBB1jLECnipYssWbPcijuarbZ2ld14x/1+zx+edqJllw203LJBVlw5yLLkgyy65x7LlhM67KgjLW8dfgRrzHK3C0Wqn6JAHaZoZrxofTt7Y1/vEyBiB6c91eoOTQrzWAosB5taD74+n6R65kxb9cijVib5XvHZwy13xAhLCcSlS5ZY3YpF9uprU2zAgP62+x4TrXzgELfV2xShXf7U01b99lQbesghVrHLLhjxa6VTiDQTzlFkgZ/d8cLp0hrT5vvGknn9n+t1IOLYVUoP2NrS6A8oc0iEbPO4S36iKLj763AQAW6l4kb1Dz5oFSO2sPL997ec4cM8ZMHOrRfRiTPlRoROiYtWTX3bVsraqhg9ygZIP+SuI9bkQTnRyqMJcsC4Uto0bJJEYYnum++c0ptWY68DAQA4L8nWJgfARVGa9eWta/fm5OSv16wkuFctMOr+8x/LKyq2QRJRie22taxtt/WkEIAnV6yweoVC6j74wFLNzVZKgFB6ZV0iCaJnxtdcgBLWif5OOII1slFWt/3Xv897/o5eByL2InH1U9p5/J6jhwoyWZfCwdlZPOz6Ha02JYEaZ8+2FW9NtdwZM6xcIZiys8+2LEVfW2prbfqVV1qFzNS20lLrt804Kx092nL08/quOCTR1qZAp6ytzviagncCJQ1EL4Z1eh0If8jIWmqL2B7CeF5DxA/m5Pr1RExMAESBt9fVWUr/iuWkwREp5SNWvv++lQ+SkpaYyisq2gAvmqgB8bWQf/GdT2ZN60LftHsOhgRP74X+ex0IZ309IKHgWCRhnQSTEOukU1ytb+f25uuZsaFYrwXCh3xMb8fXNgqIl15+1R577Ak76WtfsZEjP9Uj+mSG1OMPBGsqRHMzL3b9c0rsFEsX7Lrrzn3ihIUNgW/TGUsLoZ2Qrezta6OAeO211+21Ka/bhzNm2shPbWnlFeX2zjvvugn5ql47YL99raq6yt6f/oFNmDDeBvTvZ6+88ppHRu++537bf799bMiQwXbLrbfboYceYvPlI+yj5P/MWbNsxYpV9uMf/cBuuvlfVllZ4Z/baqvRSvoMlCXTZtOmveeh734Kd7cmW22RTNhixZUAlUzdmDFb2auvTrFTTz3Z/vHPmyxXIqVUeoLXmuRXLFNee8Tw4cYznH3WD+36G2+xPXbb1RYtXqw8x5P67jPs8j/+2Y7//LF+37333ku/X2nbyTDIzc2xd/T9W+s7dtllJz3LfTZk0GDrP6CfLLcGq5OoZG35+fl22ikn+xp7em0UEC9Ofslef/1NJ/RwEXfgoIGGIq0orxABb7VtpCgxJxcol7DzTsobFxcpHNFgI0YMt6uu/l/bbbddbEcBdOnvL08Dseceu9uHH86wQZLxp55ykl1/w83+DG++OVUPOsDKSksUSS23GQK/v4Dl511FjNmz59i8+QvchCVavIW+Y4Def+QRh4nIt9peE/ewZ559XuuTOSqJmF+QEDg59swzz9t3vn2a/e3v19vuu++mWNQgu+qa/7WzfvxD+8Plf7LPHn6oHaZNUqD3/+Xav9nnjvqsCF1vN99ym+2s761S8cLo0SNtx/HjPVXw+htvOXc//98XfUP+5aorPj4gYsvGvUzP1HVfToNpeeu/7hARRggUiFZqbZKrjz/xlH37m6d+ZNHCLp43d77fE+LndQncoWQRKV3Xt2DBQnvhxcn2xS983pplyl59zXV2yje+1oU4k196xYq1SVjvukQsfsx99z9ou4tztthiRHqTx3+fMH4Hu/e+B9e4vxslWIeQjcIYtOJaaLhWjgiuPco0ba/4D1VV1Xb+Ly+2bbXrm/SAZ4mVeyuQxoM+9/wL/jAH7L9vF4cqMySxOvt/1PXUyhR+9D+PS/zsbGMkFpctW65N9aQdcshBNkgisqdXKD8KNAxYhA3TmePpvFO3QMSK1T8QI6EfkclLli6zn/78fJuq0DTy/Xkp1Z0UTKuqqvJFV1VXS9bPtoMUF7rtjjuVrvyMWH9Xu+Yv19mXvni8iwkIPFye8S4772T3PfCgbSV7/6WXX9GO28X/dtGvL/Xdl5+fZy3itkoF9xYuXGhbbLmFvSUfAjGGPO5XWWnNKqF58KFH7AvHH2ujZDggIgoLCm02RQOK0K5SRcdPzv6Rnfuz8+y4Y4+2O++6x4YOHWLDhg617bfbxt58620rlC6YPavz/SeIi27/9122s57r5ltvs0l6lhVyFpH/iNmXZaxM3HN36a8p4tCd7UOFYIokihFJb8mjP3jSgVbfUG9nnvE9F6MhcBgRPdrYq1fBdFM8EAJ0KL82VSHE6dIsJatv/tddtlBKbbp0w0rJyG2UQ35J7A3xuCokt1cJkBmqK/qMdg/sOn777WzCTuPtHilpFN47b0+TAt/BxQuEf0BERKQVSpmiMNEdVwu0Lx5/nCt0DAJqlqa9+54rfoDYS+Uxb78zzf8+RiGMJ595zg77zCQRqViyu0ZrW+Ub5agjD7dZ0iE//MF3tXkusIMm7e+WGJxMOKSlpVlAVYnIK7u8/1unnSIAbrdx47Z2o+HYo4/y+yQSCRs6bIgDseceu9nLMiSOOeYomztnnuuoXeXFX3X1tTZW9VblZaUuEn953k+06YZ6VIF0c05uIp21y+TcbuuaOlR5gHKjtslLBr08pF11TUUeH3J5HJl0WCIoXRbb2Kgwhl5DZiJ713fdede97kB9QUTPXBSbgJ27044T/KG6mrahhNET89ooxKzYbil5xVSXJIpK5aznujyOzc53pr0bFc1l2w7aGL19QTPWR+jEvXVCO15kBg2pDSt0MRvTkPV0W9cE27SquMxTe7Kr+RA35crVTuaBCdRtiotNgd/RpuItNgtsTxUinEugDscrR0G6vrD91/b8KVmQWHDJZGMXGlLjhJ4gopCriphMGnZb1xR2mGJDejBXLe7yh6/1ag5xgz/8Jrji/AA+RYfvuKQ/dKzK4uI3NtOmAiN45qrW8PhaKNgj8BlyHArnRAV6mfG1bnVErOGdCzC7MMHIH4j4rsi9EHkTcQQPE5khPDA2fEgyhZIfPWanN7yJSvTjRBh0xDBJx9tkQQUaQs+ulRzrsJpCFXOcqUr/zIP3wOVvmD/bFpx+uOUo4V+co93hVQxmJedeZu3DRtmSHxznf8/XgppUj5Q/8SAb9tvrLSfDR5hxydnWrzBh/X70a+c9AntLfvp1q3nxCSvf+2Ab+tt/etUc17z/Pm0N53zZBg0YaMXXPmQFw0PoZfnlv7Cs+/5hLfry/B9dagOPO9n/XjXzA6v+wdHWXL3KN1uB1qH/s4pz/2Dln/tqmtdn/eYcK87LtcFn/2aD+D+zEjyThm78ePlqV4nSvR/hROta+hGX6vcEhHjFDVWrrOriH1j/865S1XalJetqrfHh26zihG9azewPrelGeZ8/+YO83QJbetnPrHjb8VZyxFf843y2+ol7LTHlGev3y2stu6BT+Vc/cKtlTX3Ris64xPJKywIQd/zd2qe+YgPPukRp0v7hb5eea8XjdrD+x5ykpJQspPNOt8S+h1nFUV+1uqmvOmclxk2wqt+dZcUn/9hyKwdY8yO3+/q4mhSmqXr8Xst59SkboDXkyOLakGv1gOa6ypLWU9cUOyB8fZBvG3LVr1ppSy/8ng06/2or7ReIE1/syEYBMeCnf1AWrNCW332Dtcx410ace6m/pf6DaZZXUmqpu/9muZOOtfztdk5/tvn5Ryzrhces48gTrWD7XaypptrqXn7amt6YbP1O/4mV9h9gS6e/azW/P9uG/u6m9Hc3zJtlTb8508p/f4vfm6ulsdGWXXq2FZ14hvXfepsua2QNucUllrrn776GRMYaNoQO8Xtj/dbdZzcq1tTTRdQJiCUCYtj511jxagGwlTPet5abr3QgEOVLfn6Kte12oI36smqPdDVMfc2KJ+xmyXdft9an7rXi71/YCcRzDyv1WWZtkx+3gu/9yppXLLWUqjlqbr/OSk89xwk/7/a/WcuLj9sWv/mHFUQ7mY2x7NyvWf9f/MnKRwWzuFlALPr1mVbxjbOs35hxXR4NrimdsLu1vvemtT55txVlrKGnNOjp+3odiGUCYkgGEN4EI8qv+PB9W3nGsZYnHVIiXdF65Ek2POIGdnjT9460/IWzXK/YlmOs6C8ivnang/TMQ5bYcaK1XXaW5f3PNdY67TWzkeOs6vorrPSUs61EQKx87QWru/UqG/rrfzjHcdWtXGELzjnRBvzkjzZwnFKsAKEk08JLfmSVMRCRWE7Wqa72e0dZ3oJZgZarraGnBO7p+3odiBUXfd8GX3CNFZaV+5pi137lB+9Z9Q2X29CfXW5FkZiIF103d5bli5iJ0vCZxqvOt5wDj7GExBBXzZP3W/HESdZ88fcs+9hTrb2h1vL3OthWXPlLKz9NeqGynzUvnGu1F3/fyi692Qqi70YcLvn1GVLyN1iFwtdcTQpFLL7kx9ZPnFQ2cnTa5K2bM1M6o78+q348WYirr6GnBO7p+3oViEYpu1UCot///NmKUKAkWjx80mF1c1Sx5zriclfWsWeNqKi7+59W8YVT5YWqoYNd+84Ua3riHqs882JrkSffcO3FVvbNn1nT0/dZ7asvWOEJ37KS0eKIq35lZQICw4Cr+or/MRu9jVV87kR17jRb1fmnW8uu+9uWJ5yWpg/3W/6bH0tZSzyNHut/b2lqtJq7/mEVx5/ma2PdSYmnpsfvtgqtoTeuXgOifdlCqzntUPUxrPB1D/3LA5YzRg+qh2qb/pY1nvklW9na7gAN/fsjlj80mJstV19gNXdcZx17HmwDLvmHdcyYZqu+dbhV6b0lh59gJY01kv1S1CO2ssTZl1nVNRda+U+vsNbzT7EGgdteWmHD//aoFY4Y6fdbImss94HrVZYp8Xfmb92Ciq8O1c82fftwWz5jujXKhB56zd1WMHZ7S/31t9Zyj4yH3Q6w/hf9zbLmTrf67xyh9XZYwdEnpw2KjxOQXgMiXmTov1P4QW6/x11SISVJHpvGl3zMUoVRNpWnzjpDUZk2iMeF9DN/80RSu+V7XVOiS3zt4wQgvlevA+FxF8VWaIz0DkuPDSkk4W1MwbEBkA3xTz5uQgTPV+InijYTX8Pz9ciC9EMop4krTj7ubw/363UgYtvZ4y60C+uhc/RwOIwE7NzDjMInvfOI679rDASbhtgQHnaIXYXqPjaJt6v1YjNkrwPheSmPB6lvG7b39rKocV5xoTRr9nETTCY8vj4v7QkNORKcIVAnAAAicHXv9lX0ARA8crCU8B9ChC7kwDvDJpt+vERc7RfXMqWTm+7IdJrd6+evjXtHHwGRkUSPwiTpCOXqNU0yHVed9S1rfv4p63/tLVaw9wEb92Qb8amuIYiubQQbcbsN+kifAbEhq+oQGE2PPWhFR3+xy8eqL/qptatLqEPBw4QAKvnqqcbfGu64SSbshVZ83Je7gMiHV377q5YtB2/AX2+3ltcmW81vz0//njeu97N1PX3uzRKImLirc0TdX//sscfWmdMtf8IuDkT9LX934nYHBNzEvQomHeac1fzCMw5M7qgxNvCfd1p2/55XZPSUoBv7vnVHX715IyiyEJrYsOjrxi6qx5/zuFBQrHEF90ctpenxd/fwjZ6/juJrmdN+Vv94t0AE6yHMkOg6Jihq4t5Ema/VLR2Ufqb/0VXh9pBSvfY2cuj0WXf1P0Kf9ZqjltaaofMca1QJ7VaDV26EvOumygXHNPOqkrhSO2qzYn1eveHgdF/E1Ws07+bGobo8NND45AFd3uxCIQYcslqWsxsgQq8AhQNJtVp5oC5KhucpHJHr3T1rds731UPG1hYWcLK5LuTQKXZQVUdOboG3gsXd/ptOTMU0bBMN6+UtyRfpUGuC1pxXUOwdUj2Y1xS6ehiIQoePX77r1OmjMhWf10R+l5KaXrwoUvv2d8/wQq7Zs+d6UfCTTz3jRWUJTRYYpKq6EhVxTZ36jnPrV790nP3xz9fZQQftryrABi8yK1Xf3Ezd55CDD/I6q6dViDZIBdMX/eo8L5Lurct78rSZWxW7ivvzslxXRKOW8gsiZ3Ed02ninoUw4oYkTqjYCOwVet6Y29TbVRwxEFQHPiUAfnTm9zUWaKnNmjXbKtSm+8EHH9r222+jCvKZDsQxRx9p/7j+Zq9OLyyEK7Ls6M8d6eBRpztflekNDTRTdvQJEIhOasO6tAcTX5PxE0YEdR21tNa6JmqGWhUfcm8Y958b8OFo8tamCNJRx3rxJb+zn/30LBug1Cs1TYhNYkAvTX7FSsQBZerVoLI79EZvqpKfMCYIbmgTB3tAwWlIyQ+SJIj2dQ7O8nCEQtXIMA98RZHJrCjg5W1Mq01c6S0WX9t9uwz0YpGuvHna0Gq16Q2KuN0rFL6Fvu3OPrzMVrb4GddivsZtTJm+Q9yHEFX+9TX1M78v8h9WH98ZRntinWx6qynUDAduzfS/1tauto7+iKjBIq7sJ/i1jmaVTYFLHDVNBxC9/2DTiKNunz9KDceBRBT42mi4WYY4NgWom/o7+xwIehF+c+lltqVaoD6910Sb9t573giJiUlXDmXzmJb06dHMWKCeBPoO/vvCZNtnn0/bE2oHwwSlZJ9uomFqOlmxcqX3ORx7zOdkJT1t55x1pjcv0oS4447j/bMnfvVL3oS4uV59DESHN7KcceY5blKeo8bB2/99t03XyAYaW+66+z4n/hGHH2Z/uuoaGz1qlJoWy7y75001qBx5xOF26e/+4H1x+6jb8xfn/cobTmh8wbT99F57+vymn5zzY/c1/vTnq705ks/uqQ4fukVHjRzpnU2Yx1uqA2ny5Je9uXLuvHlqdjnYFi9e4h1Pl/3uEpnJ5X0m6voIiNCBhKxcuXKV/eL8X7lldsRnD7VFixa787WHhuo++p/HbF/teogxVZ1F7Hw6iWj9eu65/9r+B+xnd955t7drnaA2sHvvfcAOPuhAdbdOt+rqGvkNR9hTTz8bAZGwy9QdSlcrn91RHHTNtdd5i/FYTSt4VH3iewu4t+QQTlInUaPKeI5V98+V6nql+2eviXvaN0/7uhVpgkEwN3s34NknQKTz1oxYoJMmbmOSTR2snE2vYD1+ha0fzQshpw634Tu5Y9uDCviPIvZ6HYg4HQrxW5rr3QbjZ2zpPLn6+Ynij7XfokXcQhdoZhvuegkUmcNEE2jQ8dawaPgwY4I8kpBOBaz3bhv1hl4HAoKTzMELDu1f0ZigyAnLzU/Y4iXL7MKLL/XeOxrYx+t/71BXJxMBatU9OmfOXO+x/szBk2ypjit4442pPhoCBT1H3aP7aZIB0wU+e/hn7Mab/mXvqvFx1KiR3ulKvRQTDU468StqwF+osMi23iDJ5AFCIMPUnPjGm2/ZtySGCBw6h0ZeMNybo+lnoZwGT733RkH0ARAhHNymsdAhiaNymmhMkDs8Yv+p77ynTtK/+tSApqZmxYuGufWz7bbjrFm/L1u+wkoV4KOrM1eEXaQ5f8SgamtrPNa088472m67hnbgufPmC6g39dltvCW3Rrpjtro+v3bil+zyK66S/viROlPftoXSTV/+0hd8JESH9NXnP3+0xBKBTsp92Cw5nk/w8Ho8r6kXxVOvAxEna+BXhpbTJuxxGMWEvVxFD0wvNTM4UM4bKlZojVqgkdOAyI7/5w03uaWUJ4AZ2sJcjNUvAodYTQdNOiAaMhwGPzLqLgz6ylJrbtJenTJFTe+7eBSX2Brc2vVzGyWFuv3QRgNx/Y03O9HYoYQUDjxwf4mFW71Pmt8btZOZm0Fj+FEyO6dol74tS4hxEVM0UGWFrKdJ+gwN5YdqpuscmY9fk/i4QffFl0hIZMFB9HSXqSKbeR8MOyEMvpV6q5nFsVAAnP3jM+yCCy+x7WQOL9EJK/RmL5YpW6oS/qLiQp+UgL6oVMT29NO+4fL/1tvu0Pzw972/ulJN8/gm+2uyASb0/Q9oDrkmJ+dJJL3//nT7wQ++o/ETc62mpk5m9gzda7isvcPssj/8yRvgaeK/6ZZ/uXVFsPH0U7++UehsFBCYd7A5Qw3323dvLbLGRQGEpom9tTW0Atep4uKoIz5rV8ieJzyNk4XpWVtTa69LLk8Yv70I/aETfoHEDU3ut/7rdp/0QrN5m6aJscvLJJaG6Mga+qVLNByF3c7UgRrpj1O+fpJdedVf/P7oE4DATK7WBAR2co3GOTCcZT9N2j9UfgLDW/BXiIRyLdUkhdraOhkOeT4t4S3NmW1SvzjN8+iR7373dOmc913cMUQLsLbccoT98/qb3CT+oiYe0LQPsDTkT5nyhn3phOP9+zbk2iggVv8CHu41LaC/Ri5Q1zpaO7a7a4HGONAUP3brMemEOuRghAMTbdiBAIrD1dMLDxwRB+d91Cs9wMSr/jqr/T7qfXvy+Y8FiJ580SfvWTcFPgFiM9kh6wiDh1l76ZEDvuDed/V7TpeQAOqM9Uc1qqy5l8MRPV1j3N7bExquta4pLhTu/NLN50Ezi5c7wYhBCf/b27Gh9YERasPCzKs1Nks3M5vWBCIqTQfFOCfsaT7Ns6OUxj3P1Y7uWt+iPu7X45KacDwbMznCiVbxIN/Qz9C7Qbp1PlOUEAoRhRZPN4daJga2hMKL1Wuv1gAirtZg3EKbTt4C1Seffs7+++LLMiPLPZzw6H+edC8Wc3LCDjv4rL4Kha+ZpYRvgd0PsfbXkMV3dGJWfyX6MStxhlrlR2DeMmCLowcYmsW0sB122E5mcK0KAIrdE6dS455777dvnHyil/S/oZNVpr//gZfVEJIgIBcGJxYpPsRYI2JXeNaLZM9v6f4NvIGnjBk7UTOeGGq1UrmLYpmmLc0tNkf+wbhxY22VfJp3NTOW0DwFCERyuf94rYlcBqEXQit45PvKXGeo183yHfBn8JcPqEaBAAAgAElEQVTw4Fn3KP0+RwO4sBybm5s8jD5c+ZJX5Tf9/NwfWon8Gh/D7VMU1nf8GTNa9V9SAbB42sCsWXM1NOt2HxD13e9808MIW+gcuGcVXn5PD4DN/CnF9hkUxQQxZjgNlgN21FFH2G23/duHEOKA8fp8+QWYsCyU+NBADUKk5IWcQJ3s+X6a+EXgjtf+fOU1dsF5P/eQxjI9LEDgMM3TVEzem9RGaW1N2Qcayri/CLSlnK2pSjLhTTMci3AJQ1JKSovtU5rGOXfuPL83xIZh6mrrdRzOeFuuEMpDMqFPk8M3QyGTpOZUEYYZpoFXDAbbTpPOcB6ZvsZG2FsTOYmFcU98l3miB8MZ8SPYFGxe6DBwoDYgU8/k7B2hSW456icPIZNE6BnM4Npuy2kAIsSGCA1H3T7eVQM02XbXPQ/IuzzckzYbesEpN9x0ix2pzzN6DVC5GLlW0oMTFOMBI4QjbtAUy0MPOcBDI+ywxUsW2yuvviHi1HsSiVBHX16EW/595z0CYIA7r3vuvpOH/ePZsR5OhxOYqoyYyhiM0n1dEyUg+o9qv1ADG+p0/PizKEH/cSXpifsQgNv70xN7lJcIipokvMQOnZ+oQv38hsaSUjHBHD7n5IwC6r4Eg++KxwIFPRvRkLIkLdTrmhgT5DObOvVY91ZTNJPJEyVe1xS3LkUjbjaw3BJFNV+zWZmOCWu/rXl7sDRynRmtpEoZgPiL8y9UFHVnhR2W2x4qtSSHzVRJ4lPstonKmjEz77hjP+eDfx986FGFzLf3ssuhSqeSHv3VBT/3nDcxpu98/0x56Vu56Bk4UGMhpAsIgX/+uGN8eO5RR37WKwe/cfLX7Gf/c0H6u5HtfCdcyiBdOCucQNbzK7PqO9Nj5w5hxHXX+63DfA2pzUw5ljk/u+dLCkN0f3/5Fa4jtlMIw0077YpXFKvaQ2lQlHg8iXI3FQqg8EmZPqOTVCACEy357D777G23aAAur6F3blCQkQG7EHeojjFANzBZkrQnIfMbNRhxJ+mA+x942MVgnTqN3pOeiYFA1pO7OFeh8Z/9AiDCdxNioSBhX+XFn5eyJq51pko+eyI6O+nSefhu/Ldg0mb0EmYQcd2NKvpQ5/Csj6dmCEV+pXY1wTqIs7aL+eOzdUQB1g6l7FRrrB7SjhtUYnGwNnHJ7iY3zqbq7j4bsqk29L3BbI3HyK2dhp+EODaQsvWaZkOFOaZud7mODbxd+u1rBYJh6P95/Il05XWyJSnTstJLW5i5iqn24IMP25itt/LxbTgoiARC1xxpjC9BXoKYPxFVQueEpjE1f/HTc+wR+Q74EYgo7Hl8C2QyYmyrrUZ5rH/x4qVu3sI5X/nyF10/MEZ6W5mTHLjB8PZHHn3Mjlco+rbb/60Zs9vLNMxRyPotO0JW0+s6+R0fgIG77Ez8FPIZrAFfgvXx3s8oPM7a0CuE3DGNyQ6SfyCsv0hVJbH/QfUJ9/jCF46z/73u78q/7ODl/tvrdOAVmge104QJEn/TPRKNv7OlzHxM6bimiqxgdy0BawWCsvcHH35Ug2TL7F3F2vELquTokGSBWHupFAXb+3DliZcq51ygZEq1HqRVVsIc+Rtjxoy2fCVX8BuQ4+SPSUsSr7/i8t/ZnXffGzlETb7D5s1b4PlkbHVC2iRsXlcOYE8NUGfE6bdOP8X++KernPDkBIbq5BS+84knn5Zvc7o7hWwAvhPHDSAYwosC33XnnX3YOsYBFtoLL75k28qRS4OmRM9yrW2xEksM6GWK8g4CtaGhznMjpRpjxHuZfl+t3AuO64W/PM+H81LOw/cADgZIvUzncZpVi+PHbHQGDeMMrtSGxJ/gOdhAqyv/9YomZDVKmqq8jb0606U+jtLnccSW2w2ain+krBesp7684hTrCI3GzpFdHw96j6vJWUtovVp3wzuFbZNfeln9GUd1MUf5O7kSElMkx9alD90El8KLO7t7hQ6dt9fQkZYGN4UZRMvAi1y1WvnsU+9l2HSxoThKGs+6DX1vjH3ID6exRx21vbnGPgGCoi0fOKJylThI166eMo4Vyy/QeDgmwGyigb5u10cjt2kqaW1r9nIaPw9Je7SwSLouL+GbtDeLzHodCEIRuPNhTFDwTXBmQvNGGBMEIKHJZNNcRHFhyKTCOh7EyVJLro8JkueuF1hfGMPde1y7wUBwOMYUnaaCt4qYmSlbf7SqF6ZJoePtYglhfTA5n3okCsD2lC9QombC733nVA8I/vZ3GiHnPoTOEvrvZDtQFRQAQZ/bIQdNciXHve5TRQUKkoM2sKiwcojKYglxHAIXVRecYhLiXlmhqEwBO44iwGdAWVKEjHIkBkQcDROUYmccun+rlhZPermUaf9+FW40DJB1SKyoWMp1hZ6F02AGDR5oH0yfYd/WKSw8GwYG8SxOc5ki62w/OZvnXXCRjVDgEasLh/KHZ3y3x+dNbBAQ7Ojbbr/TrQNqfEpVUfHY408p+vppB4eir0ot8qlnnnWPefnylW6NUKWBOYg3fN/9D7n3yskoRFixzDhf6PEnaToca6d+4yQnbJ3M3adVUIz5N2ToYA9N50hWv6Dq7a+f9FX3kM8+6ww/g+hF/Q0gyhWmX6U5glhvAM56qP4g5E6hGQBQNUg0lTA3QGD2UqG+m86BcO9byhWQKErjTKFFMqEJ3WMCQ/SvfOUEt4ruUeCTkn8iwxROUDJ0xZVX+3kSmNENmifCc/G5nlwbBERPbhi/B9BeUR0SIQZMyHS8ygN2EYtHNaerHzvf3fcQviawh12/rrgP4RJKW9itPVGumJ0sDmBizzyODXE+BHqDyvDeHJrVJ1ZTTNT4mJc4bRhbUw5JD2VvUwNKP0Rf+Y8dmyhiKv5Hl91xVDczc7ZmqnNDtuKGvbfXOKK7ZWTGhuKkU0+W264JlDPfrtfJvLkaQYovwhR61ajK/l+1rNUGDiuwssqPZ8JYvMaua+3JKj/ae/oUiI1ZatXypNVWJa28f66nPXNzozl75CMEhpf5p1TkLAnTbzDWzUfnjo1Z50f9zGYNRF2Vctsrm7XzO6y0XAfDtuiQ2Mp8DcilwlxHHBcxphQQFN+q01mli9ttzPgNm2j/UQn4cX1+swUi2dJuS+Y1WUk54z51DLN+h/hu32sQbnZuhwARQJWhCNrrbb25XIUHA4ID9n/p2myBQCQlxQHl/Um0yz9YDmfk+NlCJA3rNVej/0CdbFWfoyG5KfVPJKyuhmaYbBswNAzMzbz6WuZv6CbYaCB4MLJmOD49MRM3dGELZjZopE6HZmskrGpFqxw0VXivoLIkWxPuqRfS6ScDlZhXxjGhNZSWZKsNLFf6pMU/k5vfmYpMJnXaVR7xrA1dRe++P9OSTwORNic3YLUPP/IfP2g12OA6okZOFJ4sSnTkp7aQUzRXHnF/P3yVcDgpSQ5s7cn14dRaGzhCllAHhFcuQWB4x5EUdnFlh+qoypVvqLXZC5usqaXDjv9cP03dz7Vm6YqyyoSOKugcY/TMSzW21y4l6rnoPu/crBonctiEyulCXSqHE4+bgoYD9t/Pw++kT8mt19c3ykkbrHB3gxzBVX6YLYcBknsYO3aM93rH5/Kt7zm7BYIuSjfp3az3E6f957VdAEdjCv3JJFzyVMG2UokREjlYN7uonapWdUP8jX4G8soX/ep8DzP05PrgrTobPjrhuiHZxKFO0gkChHsvm5OSOMqxQVvl2oxZDV7U0Sqv+1MjCqyxgWPRsm1JVag8KSnKkpfbbuNGF9rYUd2fjRcDQdEcRQg8/4MPPeyeOScNX/fXf3p/NgksJuRwqmSbdFIZYRV9NxuQZBk0O+P73+lxi4BvftrEoHUcBiezxgJcIQJExptiwmVyDe1Wi3WSIp09ZLXeVmEXV3d9CuQ01vba2kCZ/R5+g+S/djGyv7g4z2ZNa7RKHXKYkAiisKw12WYfzGq3LUYmpDMkKtvaJcYatXtLrK0jV8kjdf3M1Flw7Vk2cri4pCDbhgygMXHjZFRSXjZFavnieorLPurVLRBLlq7wREievFXEC4qRBfO30FEZysu6nLsZrSRTR2yMiOvugZYtbPZQdL9BRbKO2q2xNmWFxeKAt5SGHUi6UoAoKrrltoW2eG6NPfV6sx24O5aUfI5+tF6FZ0Bs5qm6w8VntMl6Q6dtDCjdiqYFi5Y6wR0A2IVFR8LJBZVzC0DpwXQcWFyZEMZ8dmbcnD/9KLGw61YHpqfWS2N9yhrrk8pXkCVTfkDnR3DvRumA0gqKocPJYFQiKoCtdjCVV2aT88iWruiMZYWxdyHfEepltXaZw/xMUmpzaLaHTmnRtHhZOHAjol5E3Mzy9vBzTOCQUqT6T+AImNClT+c+3aKx9yub38+aDnrHf4h0UTxFM/7KNc1Ns1nv1ltZv2xZQfnKFZDLUOWcfIhkc4eIrfZbteN2yKVurJc1la1Dbn3gF+eVhjlToX4qtGDxu28o31PUn1LyGIawwz250g/8Hm+sjdnhH+UzaSDmyapxZKKd7yfNRmIpEND3txPWD0GN1Dnv4QHihwgPnSHC0mCFpvE4kJau9fEqwgy9FOWzWQdcsGR+s4Yo4tRJFMkSaqwns4cDlxIB1YarcHNrS8qru3Pzg7cdVgrwadwDgQMUIQ8dFXuln5djP+EYieb4eQJYfZOw6gRCsfaARCeuITIa9lI4RyHMyYv1Rnhz1LkTZb5dIrmoCnolvl1ghlDhx+djDoLDgg7iPNRQ0+phbt4vwBlWsGxBi+UVUosrx00+QmFhULgrltdpswgMVZd3dCTdfM0W11CeEHMBt3RQYhBi7sjooQiHisRn7gWuIS2aCQgl/7lwTLRpPsru7+6zaSAWqSQm3vg+j4IEf2CRiF1jhyhS3AGD+P/5W2Ow4nMXwoTMICLC/A0qozvHRzugMRD6fOC0IO58WK3+c67U78SX4IY2pS9LyhUAlIWEmVooDmC97W1N+kwQgw54pAmpXg+/R8cve1WG3uQFAWFuYbSH0lzjT+VME4+mC5sPPeNGAFzD7/pfX+fGGWFd8EgDscR1ROg+7lAYQU8W4dCpdNlZDAghf+sZgfhA1PDOCLjOnwNHxboldMl0ckqY+uhXhtMS9FAAPV3KEr2H12LnUQv38nbe09KifHiKw8Kp1Q0EdF3AMJMcwh2ArM4iAIvGpgZCh6/u5Boq3zOBoYwgQ5ylOZzjeQIwzjVYmuhI30BrVqT4c0bP2CkjuuDQqaxX6GT0eAltrU1ypDi0m7mvQcdyA1gzl4PFs4n9a5czYFbVGIGYgbAd+l8vPWdWbDQSiM+7dRKJn0zFHYORKfLCLgsCPuYm5yT+wxBwPRIeifqkpIDoEKETBZipUQU7+10gZOsQb+ZqsM6UnquDNcc04P7RzwGQzFNVuHtYc8z44b2RNRmvj3dFojg2l906o9VNRkxPTeU0R6yq0QifaFO3ahR1g8onk1KInTJcR3/l56q6TqWK3kunsT9NDT5fgyu8j3/hOHn6EyBOh0RJXGAWm5w+klmeuFs0fgBUBktERI5pFYytSN90qX+KdVMYhs7IUeJJuQoQdg5rF6BwRDTMpCPFqV/i9ogNY45L45KxSV2vAIxvnkhMxWBFXBRwiSaBRrrHJYD+jKIv0MnD1Me6blmP/EoDUVWrSFq0QAdCbU9YJuGA7qBIi+TRFqokkcIrHrZBpxoSHiAGxOsozkLlpxPqEaOEJqXdRwtY6Jrh0YJpC1c5mALJCePVfzwdDya5C0j6mfnk/BADEYs5/uY+hL8WdIIMZcuXaEJkZFYWBu6LLJ9oOk6a8L4Rgh7wBpx4xwcW9rVoMUE8iaN800Rc2tUI4Ml4T6fahG6MjChU/Ipa1/V5812AiB+KAVItSTUz+rlAkdzVIgrychQY07hnJ5S8XXEN70M8oGgBoli7oFBckyXxRDMkoZCg94P0zc1qV4hCs7EFZpt61ZDvfD48ioaYowxVXefcox3MRGb/NMRmEjObAGvKQQpERP5DaooUgrkZCZGIkNENUH7hn+9kmCh0e2bsgvR3xZafiybf7bGIDj/HsDkwvr7wtzRA+ly+npN6V0IiG8QRMRApEbBJ1d84SHiiwZQMQLDb0QH8zoCTVpmUfmg4+kQLKhTXJArYAXkidLMled0i216EEzxe84P4omAZjuJ7fHfzmhadnyj0h4ebvMrC+/cIZasEUtPwAaFNXOsK2AELM6HyFfdCNqelgArFOrJoN4vkuO/qMBwriJ6YpIG7/D+37tD0QdSG+4e2q3QMLla80d/SXwjw6EYvpMuSaCpxCbI+EBzkOOiHaApAyCzUTqVttU0mIjvUtypAiMhwBMoa+d8shd6q9/AGJuszEb4wkRfAklymx9iJLIL4IztYrV6xTRkjpSroIdUGhF0nTzkB2AICcJu1GQCa17JFxIRseUCiqrtRldpN0lGsI08iidfydM/VgWhVyKNZkVJagRNyALM7JA6xtBQwZG3BVwiRgaAMggmNF+8WegR02iQO/JRxYZxEOkx0ydIGc93oxkOx69Rwv3XbuGkgqhVfj4lFsA0dkRKFHAgWKELHREZEtItoJIYgFEAw6k3qWbF5RTlFLBQkQHAP5CzvwXTMESHY2QBBMyIck7ZWtNPzpXDzNeuPTZeMxKOLJT1YvkDiIFkixWTo6tWKRVlkUYE2iAwJZHJXIHIsmcoRdwOE9Fc+fksY8Ei5fWMj3ni+dm2J717iVm4t6nVXsuKuYPkhOiMDPbIiXSxG4ZNYj+KzZEn3ucbRujhaM9/PiwiOYLgCO8WWY/zXboBQeJn4TRPndgYggl0OEFLEEFk7iJMWEU3JmCMAQrsIHYFsxGQMHAG3huZzxJkDoYfM1iJjIIJjxeKTvrv5PAyS1E5OudcLjQBJQAgkCMUmQEdxDzGh5YvQdPWH+FH0zFpDa3uutShUgv7ifXAkBKxTH0NDgxJZyPHiMj98nELphvpaX0thsUbXSdS1qB+cf/kSp/zj++gUpawzHbJxIyRmknhQPPqLn0PhmjuE7pzCQeGzdJbG8a4MIHR6ihNLxxVINDU0NjsBYNlwrCVih8Ww2/U3KVJEB0DwRRAHIIpky/t79LcYCH1zxPW8R6JE3IDlxQPBEZ1AiNgCAuJADAyB9si2XxOIFgHR4GK0QDGmYDHFgbwYCJE9JSBUlBaAEFgCgh3OWRIBiMIAhEQI/ki9DhRnoxWJS9iETfqOZp3yC9dwLgU/E99C/KKTOHWmVZ8jqcQ/F8MYONo4iL42FTNgBsdXMMcDf/E/WFQMA+sGCJWmS3ZDhDj3gEx2IutDLNyPuxQQTVK07FpECw+XJ7RJi7JrHQisJhJO0YFH7MRcAZEvINxqygDCzdFINPH5AIQ4IjZJnCMEknNEu/QDQNT7dxQoeZTQa6sDgahoTnZYo4oQIGpxgThG3w9nMqUMrs/V8xSXlDthIWidgCByUKRRdHQqNUkXMSUBIBCZzdJL/F4kjmGTNtZVORhFem6swVYRns2TL8cS8a1HcEDcQHCDJDiIcciH0RGD1Tm7hmhC5mLtIBvjyz1sfTwhi4WFu9hJamdInqLQg9iRaSogOsHiRJFgBmNluVOF1STOch0hIOC8Fh87FxaXlRY/Unj6Q/ccIfEAENoEnM6OPiuQ7O/kiM4STB67oanN6pUswlIrK1ZjTAQE0dpGDVAE2EJxBEAwbaG+Xhyh54PQBPoa8ZXEAYVFpS6amuEQAcbriJoARIMDAVBOeOVPChLSmKJlM5vJrSjOag2HVCHycUIBiJZh8vjdACG7X6GA+HCM2HIAlNz8IrfxfbcLCHoeYhsbwmFpcNgS74PvWlVuARhp7xM/QnKRoSDoCHYzrbfxbkFZYr7Cdc4REn1u2WJsymrKV8ggT+IgDYSIQsAPbkhQARiH4z2pFUxUMYM1JcWt2r2Y1gCBvqNYDdHKAVEF2u0AgfzHGuNzmJ1smJgDUOYuihBNEYc4R9RXKcJQ59UsvA4IbSotgSPQeU0CAonBRuRZvbiCIS4+UVOFEAJwxIgt1jRfiR+1q2vGHSxiSh4xQ8ExjFYE9NiNzFUB4e9z8RceG9HDe3IcCO0MnTjV7iGQ6HX2vgJxeQlNF5ZiTQkk4lrh0ItgUeRqV+VpOjL3QmbjMwR/SiBLyQc/Qspau7RFHOniTlFXGTguUrooaxdNcjyVryB5VSTRlJutXalnQaQCBpzJtGOMEHdSBQQ7FuWNLmsR4XE6kQZwBFYVyjshnQK4TQ3V4hId2SlDJgChTSogZFdoyfoObQJ5OW7OI/IpskAscWwQ34PnzZzbNfwIiOsEdi+WyKVYSb8TuYTA7CCon0rKhhfiPIj7FR6uaNHvYn+A0JUSEAy1xaRzKPQz3JGbJycHIASCA+UOTDAU+M5cAQH14Trv2uGzGAy8ll/sjhzc5pOLowPKuX84pDzk2sOllmOB0NAoU1I7sbQ4IQKF+Far9F6LzFpCLRDVDQwtogm9I6BR3nCEE96VMRtEpjPi1K2oMJK0pbHGwcA3whpMCQSA8I0BELLY2sQRAOAZRF+bpIW4A0ASAmIYkzlXd+hSIkyHQsrItOxIDLWza0UQB0J/cwcuKSJz9psTVTNaAVDv43W4JgYCMZAtLgmASuSJwNyHEDXvJ9aUnU3rlpRbtAEcSBwpvhfOdOMg6ZsDjvNDlPh+5yQSRog30qSdRQ8xEM1KrTYJDADCogtASD4LCPwU03fjeOUrGoBAa25C7wRnDMK2Sm9AeEZnAwbiC2DgFl5PSiw1NVS5D4PV1C4Qku0BCGVKBITWKi6BmxFF7Eiep1ViGY8dIIaqp7wrEHroVMwRvqEIOHNFQb38EhFCkVXtXidERBwPjhHDYUc7WAJChHSwfJcH8Ih+uk2t9xACSQkYwtIhZxCAcmJHQMAxYdqXHlCbg3twb4juHOlBFUYa6Vgz+uC64Yhm7UiAQDS4aa2aWdaEsnQgsmioROwQMZBO8YiyfBP9DX0EEIhIzG24ACMm/C4Ry+viTIAIuft8ziaTE4nPIC5QHh3zHr3hrzn3cqg6QIQTw6hSHKIe9gwg6p3kPJSfn4am990YvEAshLyC0tBhCRAtkqUQMdIRsTDIkejIUXTVQwMRWJ2hYt2TXRsDAUfAJbHfKlYmh5CDjvDPc25c8FOIfrq4FEfoibROCsuioJ8fvMcDkpwJoileFzoCIHCeACIhINgwAQgpUtn96CQ4AicNjsgEwk1wcUQMBNyIuAJ01wlaY5MUNt/pzq/uBxBIILgPLsCczXRq8TXcMkUXyTdhAs8aQCSFcL1MNiwWJ4LIBAjFRWruK6kIHCEkGhskG6UwCTe4WBCxCIEUySbPE6H5W5Pew+5xAnnmSh6wWJSjChAjfFezWDsOIfA9rgSlzPl8UsccQAgWQb6DUyHRHy7j9RoiKRgJwdQOw6hiIMLWwGpCTrMZCoiDEW1hGDs7WzufMCTcwD8fAeccQRkPUVN8naATWK9HDPR9AMH9MH0RnwCBxciuJ5zT0haMExzIEJ0lGBiFyj3/IgeYky+1hiIZBZSldgHCI55yTpgARlTUj8jUBoJA5ZqdV1YuIEj66H11sreJ98SzlCBUWUmhmgorfW4dhKyrrfKxcZ5eJbtHvIcwCWFyLbipsU7vqREHhrxDQoQqUzMkvddhdsYqz3lwFehzjGJI6DV2c63u7QTS1nNvXP/CaYfkk6NYjj5H0K81FdKdhEjy1WsRA4HDCJGwxIgYI24QTbT5orzdVEYnOBD6rCt0YmAh6uCiStwIEIhvgEDstLSG78Pj92iue9HyKzxrGY5u4BkQc4RSmHnYJUPnQS+Za3UiMP0GccQR0YQzVFJank4K4frXi8i+q8gnaIWlRZRfVrgJygIIF+B4EeLgAXJFoCLNz0iIHR0ImYq16uLElMR+LZToYIAjuxEgKPKlu5SnJphYobkg7gHr+6pUgwpH4pfgHxRo90GEUH3RCQQOFlwBYRJkGPU+B0L3B4h2xYPwW9xZlWjBXGXH8zdED4QDCDgAwrMpeZ1IgEcApCebpSM8CixuR58BPNY4Nc/omGZKfzzagG4gt673eHi/w2k6QK3LGUDUOTshSojBtOETkNzRQigSKBUQxfJA2TXsdpyaBi9jCZ37sBkhhNLSMhchLppkCnqoRMTxoVu6P5Po4wweDw3HENjzEIl2dYkSKcGhE5Bqx8XpAuj4NYgB+Eyop9/50xq4UqjoKzs91CiFQrcQzpHyjfwIfi4iWyYvHCDiUDghFDiYNeVirrrfICA47QXRo3WxTnaxAyHg4RiP0Op39A3KGjPbIwaiWVKiCS5ADPLeJtoCooNiAYaobohaq+1A9GKSTRcgeHg84VqFxD3yivnmO16VzxqVWVwSA6FYjSqgaxVKRsERFOR9pao3KoVrHAiVvzgh+WKsHsRc8CQDRyCPpegURUVm8sAUYRRH8Sw4il5l0rUe7RRhOYHXgRC4N918q0+ehGjLNPGe9t9xY0e7uDzlpC/rxK4tXKSxOzFh2TCIvpgj4lgW9HAgtCb3G4i2Yp46EIRatOm0DucobRA2J6IphMoR03ICJZoQUfkSn677AIJ4k/xh/A6+H2XPJuZ3uCrEn9q9mb+f+rrTQKysrvWbgmCdCMwuhVXdzNKXlmtkZ7FkNF+EZ9qoxQEEogHQeB+iCY6IgUC+NyqKy32wmbMEDkEuLAXYlKAdeQGXnbonsp4ZrS57dU9Gv5E4cpCEBNMLkNMQgQb4pcuWaiTpX3xCwKABFRr9s7WOJjjQHzTOwyCamlTajyjx/HEicMQaQEhHoBOQCO43yCjxHa/PAQSfJ6gXxIrC+3jJRInZMHXVborDca5n9J0pAUHYBR0DEJwcwygJH7YojiVPgw4uF736qdejCxAxR9RLNAEE6ENgACovKZJFBBCkSYl+otQFRBQmDxwhheocwU4i+VLvs1cBwt3D3gkAAAINSURBVPPSuk+p7oPXChANMRAoL5woKVNK/DuB0GxX/d3DGADhYitEXznWhvPi7rjjLid6mYyJHTTd4LBDJ3UBAoupvpEoruSxgCwukOCOgMB8Fc6u08g8OkcQqASIyG+Aqwh9s5HyZfPjIUMTD1c4R6iNTEC0tTZ6LgYgPPAn3QP3kbdxK8or00OcCdMW+qKwGTDWj/PuYs8ajoB4KCKAIG2LpeDHAOsheFBCw15cpvdRbsPQw+CoRKLJOSICQmjXakf7MCsnHjoCViQbphCGc0SD3wOOcOdGQJSKY+IweI2IjSIPIfaIW7Bk9F4mjmGx4UgRYJMeds94dWXdot1Y30RuQMaErLoYCHY6yjqpXEXY/UE5xwUNPCeE92NuJIbRlXAEzxtSvATwaCfOdqOEk9xL9Py+6+XApQREjmJgxJsAG/Hrm5iKFv4Tx8Ad6Ajml6SBQAG6E4Wz5IoEXYesC76EF0zF03tx6AjjarfGuVg+R28FqLsDpv9YMO/xaTQeiw+JpjAFOBSHxaev8H3uFJH895A54i4oVf5zPyIqo0fesytDARyVgVEFZbTmOI/CPfUWrTXcwwvkUDZu28cF1RhEcT0v65QYQ5+54g/1SD6DXJ+JS0n9PR7aDrlqCMp7qDQMVe7BfA1X0E/88+IDXoleDGU/MiLE6Wkg0p/75IdNQoFPgNgkZF/zS/8fFWy6iEgynv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C:\Users\User\AppData\Local\Temp\7zO8CDFCB3D\КЛЕЯНКИН-copy-0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46722"/>
            <a:ext cx="4316216" cy="61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1448"/>
          <a:stretch/>
        </p:blipFill>
        <p:spPr bwMode="auto">
          <a:xfrm>
            <a:off x="4746327" y="372037"/>
            <a:ext cx="4197255" cy="607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111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6145" name="Picture 1" descr="C:\Users\User\AppData\Local\Temp\7zO8F72B010\Приказ по итогам Пасхальной мастерской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2" y="231820"/>
            <a:ext cx="4311118" cy="609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Temp\7zO068E7996\Приказ по итогам Пасхальной мастерской_page-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20" y="231821"/>
            <a:ext cx="4311118" cy="609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36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7170" name="Picture 2" descr="C:\Users\User\AppData\Local\Temp\7zO8F7EBAE1\Приказ по итогам Пасхальной мастерской_page-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1" y="258845"/>
            <a:ext cx="4510527" cy="6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1607"/>
          <a:stretch/>
        </p:blipFill>
        <p:spPr bwMode="auto">
          <a:xfrm>
            <a:off x="4572001" y="265723"/>
            <a:ext cx="4459266" cy="637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755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8194" name="Picture 2" descr="C:\Users\User\AppData\Local\Temp\7zOC4173C14\Приказ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7" y="296213"/>
            <a:ext cx="4306497" cy="608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перевести - сделано\плаета детства  ТА\Приказ_page-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65" y="296213"/>
            <a:ext cx="4306371" cy="608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50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9218" name="Picture 2" descr="C:\Users\User\AppData\Local\Temp\7zO0DF98677\Приказ_page-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" y="313151"/>
            <a:ext cx="4396827" cy="621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2447"/>
          <a:stretch/>
        </p:blipFill>
        <p:spPr bwMode="auto">
          <a:xfrm>
            <a:off x="4594157" y="313151"/>
            <a:ext cx="4387005" cy="621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00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03563" y="365125"/>
            <a:ext cx="7966363" cy="53983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>
                <a:latin typeface="Times New Roman"/>
                <a:cs typeface="Calibri Light"/>
              </a:rPr>
              <a:t>СОБСТВЕННЫЙ ИННОВАЦИОННЫЙ ПЕДАГОГИЧЕСКИЙ ОПЫТ </a:t>
            </a:r>
            <a:r>
              <a:rPr lang="ru-RU" sz="3600" b="1" dirty="0" smtClean="0">
                <a:latin typeface="Times New Roman"/>
                <a:cs typeface="Calibri Light"/>
              </a:rPr>
              <a:t> РАЗМЕЩЁН </a:t>
            </a:r>
            <a:r>
              <a:rPr lang="ru-RU" sz="3600" b="1" dirty="0">
                <a:latin typeface="Times New Roman"/>
                <a:cs typeface="Calibri Light"/>
              </a:rPr>
              <a:t>НА САЙТЕ </a:t>
            </a:r>
            <a:r>
              <a:rPr lang="ru-RU" sz="3600" b="1" dirty="0" smtClean="0">
                <a:latin typeface="Times New Roman"/>
                <a:cs typeface="Calibri Light"/>
              </a:rPr>
              <a:t>МАДОУ</a:t>
            </a:r>
            <a:r>
              <a:rPr lang="ru-RU" sz="3600" b="1" smtClean="0">
                <a:latin typeface="Times New Roman"/>
                <a:cs typeface="Calibri Light"/>
              </a:rPr>
              <a:t/>
            </a:r>
            <a:br>
              <a:rPr lang="ru-RU" sz="3600" b="1" smtClean="0">
                <a:latin typeface="Times New Roman"/>
                <a:cs typeface="Calibri Light"/>
              </a:rPr>
            </a:br>
            <a:r>
              <a:rPr lang="ru-RU" sz="3600" b="1" smtClean="0">
                <a:latin typeface="Times New Roman"/>
                <a:cs typeface="Calibri Light"/>
              </a:rPr>
              <a:t/>
            </a:r>
            <a:br>
              <a:rPr lang="ru-RU" sz="3600" b="1" smtClean="0">
                <a:latin typeface="Times New Roman"/>
                <a:cs typeface="Calibri Light"/>
              </a:rPr>
            </a:br>
            <a:r>
              <a:rPr lang="en-US" sz="3600" b="1" smtClean="0">
                <a:latin typeface="Times New Roman"/>
                <a:cs typeface="Calibri Light"/>
                <a:hlinkClick r:id="rId3"/>
              </a:rPr>
              <a:t>https</a:t>
            </a:r>
            <a:r>
              <a:rPr lang="en-US" sz="3600" b="1" dirty="0" smtClean="0">
                <a:latin typeface="Times New Roman"/>
                <a:cs typeface="Calibri Light"/>
                <a:hlinkClick r:id="rId3"/>
              </a:rPr>
              <a:t>://ds90sar.schoolrm.ru/sveden/employees/11230/184039/?clear_cache=Y</a:t>
            </a:r>
            <a:r>
              <a:rPr lang="ru-RU" sz="3600" b="1" dirty="0" smtClean="0">
                <a:latin typeface="Times New Roman"/>
                <a:cs typeface="Calibri Light"/>
              </a:rPr>
              <a:t> </a:t>
            </a:r>
            <a:endParaRPr lang="ru-RU" sz="2000" b="1" dirty="0">
              <a:latin typeface="Times New Roman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3614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0242" name="Picture 2" descr="C:\Users\User\Desktop\диплом\дип.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9" y="297207"/>
            <a:ext cx="4475485" cy="615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1493" r="-1505" b="1223"/>
          <a:stretch/>
        </p:blipFill>
        <p:spPr bwMode="auto">
          <a:xfrm>
            <a:off x="4734838" y="273900"/>
            <a:ext cx="4409162" cy="61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63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1266" name="Picture 2" descr="C:\Users\User\Desktop\диплом\дип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4546" y="309094"/>
            <a:ext cx="4466842" cy="61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1747" r="2443"/>
          <a:stretch/>
        </p:blipFill>
        <p:spPr bwMode="auto">
          <a:xfrm>
            <a:off x="4715737" y="309094"/>
            <a:ext cx="4211904" cy="614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87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026" name="Picture 2" descr="G:\Гришина-Миросла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0" y="251438"/>
            <a:ext cx="4366821" cy="61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1791"/>
          <a:stretch/>
        </p:blipFill>
        <p:spPr bwMode="auto">
          <a:xfrm>
            <a:off x="4713747" y="251438"/>
            <a:ext cx="4341904" cy="617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46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26302" y="1331466"/>
            <a:ext cx="6013429" cy="425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2400"/>
          <a:stretch/>
        </p:blipFill>
        <p:spPr bwMode="auto">
          <a:xfrm>
            <a:off x="4590859" y="450733"/>
            <a:ext cx="4302231" cy="601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372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7" y="283037"/>
            <a:ext cx="4443212" cy="62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2254"/>
          <a:stretch/>
        </p:blipFill>
        <p:spPr bwMode="auto">
          <a:xfrm>
            <a:off x="4580999" y="268973"/>
            <a:ext cx="4446740" cy="629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686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2" y="340469"/>
            <a:ext cx="4237692" cy="599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2739"/>
          <a:stretch/>
        </p:blipFill>
        <p:spPr bwMode="auto">
          <a:xfrm>
            <a:off x="4720442" y="333969"/>
            <a:ext cx="4260719" cy="600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365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6" y="219723"/>
            <a:ext cx="4278754" cy="605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1968"/>
          <a:stretch/>
        </p:blipFill>
        <p:spPr bwMode="auto">
          <a:xfrm>
            <a:off x="4547524" y="219723"/>
            <a:ext cx="4248745" cy="605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968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7170" name="Picture 2" descr="C:\Users\Андрей\Desktop\diplom_373759_page-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7" y="386846"/>
            <a:ext cx="4219413" cy="59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 r="2211"/>
          <a:stretch/>
        </p:blipFill>
        <p:spPr bwMode="auto">
          <a:xfrm>
            <a:off x="4720504" y="386846"/>
            <a:ext cx="4198028" cy="59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45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1811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5. НАЛИЧИЕ АВТОРСКИХ ПРОГРАММ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820" y="811369"/>
            <a:ext cx="8178084" cy="418563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752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9218" name="Picture 2" descr="C:\Users\User\AppData\Local\Temp\7zO07EE53F3\Для Т.А_page-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4" y="360608"/>
            <a:ext cx="4402198" cy="622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ownloads\справки подтв иннов_0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64" y="360608"/>
            <a:ext cx="4376922" cy="61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470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3767" r="1364" b="7099"/>
          <a:stretch/>
        </p:blipFill>
        <p:spPr bwMode="auto">
          <a:xfrm>
            <a:off x="164121" y="373488"/>
            <a:ext cx="8851090" cy="600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899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1266" name="Picture 2" descr="C:\Users\User\AppData\Local\Temp\7zO0A3C09BE\9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57"/>
            <a:ext cx="4509092" cy="637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AppData\Local\Temp\7zO0A33AC30\9_page-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92" y="270458"/>
            <a:ext cx="4509091" cy="63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399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913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>6. ВЫСТУПЛЕНИЯ НА НАУЧНО-ПРАКТИЧЕСКИХ КОНФЕРЕНЦИЯХ, СЕМИНАРАХ, СЕКЦИЯХ, МЕТОДИЧЕСКИХ ОБЪЕДИНЕНИЯХ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706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92188"/>
            <a:ext cx="7886700" cy="518477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5122" name="Picture 2" descr="C:\Users\User\AppData\Local\Temp\7zO07E2A924\Для Т.А_page-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/>
          <a:stretch/>
        </p:blipFill>
        <p:spPr bwMode="auto">
          <a:xfrm>
            <a:off x="2097123" y="301802"/>
            <a:ext cx="4213524" cy="60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099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92188"/>
            <a:ext cx="7886700" cy="518477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5123" name="Picture 3" descr="C:\Users\User\AppData\Local\Temp\7zO07ED9C85\Для Т.А_page-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15" y="362425"/>
            <a:ext cx="4211393" cy="59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AppData\Local\Temp\7zO07E6AD86\Для Т.А_page-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1" y="362425"/>
            <a:ext cx="4284407" cy="60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23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49985" cy="56913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>7. ПРОВЕДЕНИЕ ОТКРЫТЫХ ЗАНЯТИЙ, МАСТЕР-КЛАССОВ,</a:t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>МЕРОПРИЯТИЙ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4998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571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3788" y="1825625"/>
            <a:ext cx="805021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4098" name="Picture 2" descr="C:\Users\User\AppData\Local\Temp\7zO07E260D3\Для Т.А_page-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49" y="193184"/>
            <a:ext cx="4520485" cy="63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63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49985" cy="56913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>8</a:t>
            </a:r>
            <a:r>
              <a:rPr lang="ru-RU" sz="4000" b="1" dirty="0" smtClean="0">
                <a:latin typeface="Times New Roman"/>
                <a:cs typeface="Calibri Light"/>
              </a:rPr>
              <a:t>. ЭКСПЕРТНАЯ ДЕТЕЛЬНОСТЬ</a:t>
            </a:r>
            <a:endParaRPr lang="ru-RU" sz="4000" b="1" dirty="0">
              <a:latin typeface="Times New Roman"/>
              <a:cs typeface="Calibri Light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4998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590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080" y="365126"/>
            <a:ext cx="8402337" cy="56913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>9. ОБЩЕСТВЕННО- </a:t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>ПЕДАГОГИЧЕСКАЯ АКТИВНОСТЬ ПЕДАГОГА:</a:t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2800" b="1" dirty="0">
                <a:latin typeface="Times New Roman"/>
                <a:cs typeface="Calibri Light"/>
              </a:rPr>
              <a:t>УЧАСТИЕ В КОМИССИЯХ, ПЕДАГОГИЧЕСКИХ СООБЩЕСТВАХ,</a:t>
            </a:r>
            <a:br>
              <a:rPr lang="ru-RU" sz="2800" b="1" dirty="0">
                <a:latin typeface="Times New Roman"/>
                <a:cs typeface="Calibri Light"/>
              </a:rPr>
            </a:br>
            <a:r>
              <a:rPr lang="ru-RU" sz="2800" b="1" dirty="0">
                <a:latin typeface="Times New Roman"/>
                <a:cs typeface="Calibri Light"/>
              </a:rPr>
              <a:t>В ЖЮРИ КОНКУРСОВ.</a:t>
            </a:r>
            <a:r>
              <a:rPr lang="ru-RU" sz="4000" b="1" dirty="0">
                <a:latin typeface="Times New Roman"/>
                <a:cs typeface="Calibri Light"/>
              </a:rPr>
              <a:t/>
            </a:r>
            <a:br>
              <a:rPr lang="ru-RU" sz="4000" b="1" dirty="0">
                <a:latin typeface="Times New Roman"/>
                <a:cs typeface="Calibri Light"/>
              </a:rPr>
            </a:br>
            <a:endParaRPr lang="ru-RU" sz="4000" b="1" dirty="0">
              <a:latin typeface="Times New Roman"/>
              <a:cs typeface="Calibri Light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843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8402638" cy="56911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/>
            </a:r>
            <a:br>
              <a:rPr lang="ru-RU" sz="4000" b="1" dirty="0">
                <a:latin typeface="Times New Roman"/>
                <a:cs typeface="Calibri Light"/>
              </a:rPr>
            </a:br>
            <a:endParaRPr lang="ru-RU" sz="4000" b="1" dirty="0">
              <a:latin typeface="Times New Roman"/>
              <a:cs typeface="Calibri Light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3074" name="Picture 2" descr="F:\Pictures\2023-01-13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3" y="414244"/>
            <a:ext cx="4267200" cy="60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18" y="338030"/>
            <a:ext cx="4333875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82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31823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10.ПОЗИТИВНЫЕ РЕЗУЛЬТАТЫ РАБОТЫ С ВОСПИТАННИКАМИ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194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3850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>1. УЧАСТИЕ В ИННОВАЦИОННОЙ (ЭКСПЕРЕМЕНТАЛЬНОЙ) ДЕЯТЕЛЬНОСТИ</a:t>
            </a:r>
            <a:endParaRPr lang="ru-RU">
              <a:cs typeface="Calibri Light" panose="020F0302020204030204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341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t="1517"/>
          <a:stretch/>
        </p:blipFill>
        <p:spPr bwMode="auto">
          <a:xfrm>
            <a:off x="116269" y="117699"/>
            <a:ext cx="4353060" cy="63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t="1850"/>
          <a:stretch/>
        </p:blipFill>
        <p:spPr bwMode="auto">
          <a:xfrm>
            <a:off x="4572001" y="117699"/>
            <a:ext cx="4359599" cy="63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071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7510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2264"/>
          <a:stretch/>
        </p:blipFill>
        <p:spPr bwMode="auto">
          <a:xfrm>
            <a:off x="175364" y="237994"/>
            <a:ext cx="4357999" cy="615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3501"/>
          <a:stretch/>
        </p:blipFill>
        <p:spPr bwMode="auto">
          <a:xfrm>
            <a:off x="4630599" y="237994"/>
            <a:ext cx="4384613" cy="615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577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2469"/>
          <a:stretch/>
        </p:blipFill>
        <p:spPr bwMode="auto">
          <a:xfrm>
            <a:off x="187784" y="375781"/>
            <a:ext cx="4334112" cy="618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Лена\Desktop\Меркулова\1ёё 001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/>
          <a:stretch/>
        </p:blipFill>
        <p:spPr bwMode="auto">
          <a:xfrm rot="10800000">
            <a:off x="4795933" y="375781"/>
            <a:ext cx="4086807" cy="61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41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0008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320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368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b="3850"/>
          <a:stretch/>
        </p:blipFill>
        <p:spPr bwMode="auto">
          <a:xfrm>
            <a:off x="250520" y="405420"/>
            <a:ext cx="4396635" cy="633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b="2950"/>
          <a:stretch/>
        </p:blipFill>
        <p:spPr bwMode="auto">
          <a:xfrm>
            <a:off x="4647155" y="407403"/>
            <a:ext cx="4267000" cy="633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639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3979" b="2290"/>
          <a:stretch/>
        </p:blipFill>
        <p:spPr bwMode="auto">
          <a:xfrm>
            <a:off x="325676" y="275573"/>
            <a:ext cx="4133589" cy="615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824" b="1639"/>
          <a:stretch/>
        </p:blipFill>
        <p:spPr bwMode="auto">
          <a:xfrm>
            <a:off x="4572000" y="234138"/>
            <a:ext cx="4396636" cy="619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583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0008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12.РАБОТА С ДЕТЬМИ ИЗ СОЦИАЛЬНО- НЕБЛАГОПОЛУЧНЫХ СЕМЕЙ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320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103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2050" name="Picture 2" descr="F:\Лена\Desktop\О.В\002юю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/>
          <a:stretch/>
        </p:blipFill>
        <p:spPr bwMode="auto">
          <a:xfrm rot="10800000">
            <a:off x="443752" y="320839"/>
            <a:ext cx="4154150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ictures\2023-01-13\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4"/>
          <a:stretch/>
        </p:blipFill>
        <p:spPr bwMode="auto">
          <a:xfrm>
            <a:off x="4706471" y="320841"/>
            <a:ext cx="432523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65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0008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320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187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12750"/>
            <a:ext cx="8486775" cy="566578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026" name="Picture 2" descr="C:\Users\User\AppData\Local\Temp\7zO07EE21EF\Для Т.А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10" y="206063"/>
            <a:ext cx="4597556" cy="64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10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5" name="Picture 3" descr="C:\Users\1\Desktop\программ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" y="214313"/>
            <a:ext cx="4340180" cy="655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\Desktop\справка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1" y="214313"/>
            <a:ext cx="4275786" cy="655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355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6" y="251136"/>
            <a:ext cx="4475118" cy="632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891"/>
          <a:stretch/>
        </p:blipFill>
        <p:spPr bwMode="auto">
          <a:xfrm>
            <a:off x="4664768" y="251136"/>
            <a:ext cx="4389723" cy="632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565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1" y="264019"/>
            <a:ext cx="4297617" cy="607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2563"/>
          <a:stretch/>
        </p:blipFill>
        <p:spPr bwMode="auto">
          <a:xfrm>
            <a:off x="4681824" y="321178"/>
            <a:ext cx="4261759" cy="60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155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7" y="139610"/>
            <a:ext cx="4125566" cy="65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1588" b="-1"/>
          <a:stretch/>
        </p:blipFill>
        <p:spPr bwMode="auto">
          <a:xfrm>
            <a:off x="4409232" y="139611"/>
            <a:ext cx="4609508" cy="65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179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272532"/>
            <a:ext cx="4450067" cy="629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t="1691"/>
          <a:stretch/>
        </p:blipFill>
        <p:spPr bwMode="auto">
          <a:xfrm>
            <a:off x="4697259" y="272534"/>
            <a:ext cx="4269681" cy="629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525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1" y="325677"/>
            <a:ext cx="4327755" cy="612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1966"/>
          <a:stretch/>
        </p:blipFill>
        <p:spPr bwMode="auto">
          <a:xfrm>
            <a:off x="4707562" y="325676"/>
            <a:ext cx="4301307" cy="612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812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"/>
          <a:stretch/>
        </p:blipFill>
        <p:spPr bwMode="auto">
          <a:xfrm>
            <a:off x="65693" y="335029"/>
            <a:ext cx="4406099" cy="604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2128"/>
          <a:stretch/>
        </p:blipFill>
        <p:spPr bwMode="auto">
          <a:xfrm>
            <a:off x="4684733" y="326573"/>
            <a:ext cx="4221272" cy="604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0938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0008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14. НАГРАДЫ И ПООЩРЕНИЯ ПЕДАГОГА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320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2079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2529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13314" name="Picture 2" descr="C:\Users\User\Downloads\Благодарность педагогам_page-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9" y="321265"/>
            <a:ext cx="4369518" cy="61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29" y="321265"/>
            <a:ext cx="4367135" cy="617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94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4098" name="Picture 2" descr="F:\Pictures\2023-01-13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1886"/>
            <a:ext cx="4506685" cy="62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4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  <p:pic>
        <p:nvPicPr>
          <p:cNvPr id="2050" name="Picture 2" descr="C:\Users\User\Downloads\5 (1)_page-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1" y="451852"/>
            <a:ext cx="4050525" cy="572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wnloads\справки подтв иннов_0000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91" y="451852"/>
            <a:ext cx="3989390" cy="564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41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3850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>2</a:t>
            </a:r>
            <a:r>
              <a:rPr lang="ru-RU" sz="4000" b="1" dirty="0" smtClean="0">
                <a:latin typeface="Times New Roman"/>
                <a:cs typeface="Calibri Light"/>
              </a:rPr>
              <a:t>. НАСТАВНИЧЕСТВО</a:t>
            </a:r>
            <a:endParaRPr lang="ru-RU" sz="4000" b="1" dirty="0">
              <a:latin typeface="Times New Roman"/>
              <a:cs typeface="Calibri Light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146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3850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Times New Roman"/>
                <a:cs typeface="Calibri Light"/>
              </a:rPr>
              <a:t>3. НАЛИЧИЕ ПУБЛИКАЦИЙ, ВКЛЮЧАЯ ИНТЕРНЕТ ПУБЛИКАЦИИ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71363D-3F71-E850-DADF-A6843C58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sz="1600" dirty="0">
              <a:latin typeface="Times New Roman"/>
              <a:cs typeface="Calibri"/>
            </a:endParaRPr>
          </a:p>
          <a:p>
            <a:endParaRPr lang="ru-RU" sz="1600" dirty="0">
              <a:latin typeface="Times New Roman"/>
              <a:cs typeface="Calibri"/>
            </a:endParaRP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969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180</Words>
  <Application>Microsoft Office PowerPoint</Application>
  <PresentationFormat>Экран (4:3)</PresentationFormat>
  <Paragraphs>90</Paragraphs>
  <Slides>57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МИНИСТЕРСТВО ОБРАЗОВАНИЯ РМ</vt:lpstr>
      <vt:lpstr>СОБСТВЕННЫЙ ИННОВАЦИОННЫЙ ПЕДАГОГИЧЕСКИЙ ОПЫТ  РАЗМЕЩЁН НА САЙТЕ МАДОУ  https://ds90sar.schoolrm.ru/sveden/employees/11230/184039/?clear_cache=Y </vt:lpstr>
      <vt:lpstr>Презентация PowerPoint</vt:lpstr>
      <vt:lpstr>1. УЧАСТИЕ В ИННОВАЦИОННОЙ (ЭКСПЕРЕМЕНТАЛЬНОЙ) ДЕЯТЕЛЬНОСТИ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ПУБЛИКАЦИЙ, ВКЛЮЧАЯ ИНТЕРНЕТ ПУБЛИКАЦИИ</vt:lpstr>
      <vt:lpstr>Презентация PowerPoint</vt:lpstr>
      <vt:lpstr>4. РЕЗУЛЬТАТЫ УЧАСТИЯ ВОСПИТАННИКОВ В: КОНКУРСАХ; ВЫСТАВКАХ; ТУРНИРАХ; СОРЕВНОВАНИЯХ; АКЦИЯХ; ФЕСТИВАЛЯХ.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5. НАЛИЧИЕ АВТОРСКИХ ПРОГРАММ</vt:lpstr>
      <vt:lpstr>Презентация PowerPoint</vt:lpstr>
      <vt:lpstr>Презентация PowerPoint</vt:lpstr>
      <vt:lpstr>6. ВЫСТУПЛЕНИЯ НА НАУЧНО-ПРАКТИЧЕСКИХ КОНФЕРЕНЦИЯХ, СЕМИНАРАХ, СЕКЦИЯХ, МЕТОДИЧЕСКИХ ОБЪЕДИНЕНИЯХ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8. ЭКСПЕРТНАЯ ДЕТЕЛЬНОСТЬ</vt:lpstr>
      <vt:lpstr>9. ОБЩЕСТВЕННО-  ПЕДАГОГИЧЕСКАЯ АКТИВНОСТЬ ПЕДАГОГА: УЧАСТИЕ В КОМИССИЯХ, ПЕДАГОГИЧЕСКИХ СООБЩЕСТВАХ, В ЖЮРИ КОНКУРСОВ. </vt:lpstr>
      <vt:lpstr> </vt:lpstr>
      <vt:lpstr>10.ПОЗИТИВНЫЕ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12.РАБОТА С ДЕТЬМИ ИЗ СОЦИАЛЬНО- НЕБЛАГОПОЛУЧНЫХ СЕМЕЙ</vt:lpstr>
      <vt:lpstr>Презентация PowerPoint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 ПЕДАГОГА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 4</dc:creator>
  <cp:lastModifiedBy>Лена</cp:lastModifiedBy>
  <cp:revision>418</cp:revision>
  <dcterms:created xsi:type="dcterms:W3CDTF">2022-11-02T16:10:12Z</dcterms:created>
  <dcterms:modified xsi:type="dcterms:W3CDTF">2023-01-13T14:18:30Z</dcterms:modified>
</cp:coreProperties>
</file>